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2"/>
  </p:sldMasterIdLst>
  <p:notesMasterIdLst>
    <p:notesMasterId r:id="rId29"/>
  </p:notesMasterIdLst>
  <p:sldIdLst>
    <p:sldId id="436" r:id="rId3"/>
    <p:sldId id="577" r:id="rId4"/>
    <p:sldId id="578" r:id="rId5"/>
    <p:sldId id="579" r:id="rId6"/>
    <p:sldId id="437" r:id="rId7"/>
    <p:sldId id="538" r:id="rId8"/>
    <p:sldId id="534" r:id="rId9"/>
    <p:sldId id="574" r:id="rId10"/>
    <p:sldId id="446" r:id="rId11"/>
    <p:sldId id="544" r:id="rId12"/>
    <p:sldId id="557" r:id="rId13"/>
    <p:sldId id="558" r:id="rId14"/>
    <p:sldId id="559" r:id="rId15"/>
    <p:sldId id="561" r:id="rId16"/>
    <p:sldId id="576" r:id="rId17"/>
    <p:sldId id="560" r:id="rId18"/>
    <p:sldId id="562" r:id="rId19"/>
    <p:sldId id="572" r:id="rId20"/>
    <p:sldId id="569" r:id="rId21"/>
    <p:sldId id="563" r:id="rId22"/>
    <p:sldId id="580" r:id="rId23"/>
    <p:sldId id="567" r:id="rId24"/>
    <p:sldId id="568" r:id="rId25"/>
    <p:sldId id="545" r:id="rId26"/>
    <p:sldId id="571" r:id="rId27"/>
    <p:sldId id="532" r:id="rId28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75370"/>
    <a:srgbClr val="334751"/>
    <a:srgbClr val="3053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9BE152D-4373-403E-8B82-86A9F5787FF0}" v="659" dt="2024-09-19T02:49:38.36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660" autoAdjust="0"/>
    <p:restoredTop sz="94660"/>
  </p:normalViewPr>
  <p:slideViewPr>
    <p:cSldViewPr snapToGrid="0">
      <p:cViewPr varScale="1">
        <p:scale>
          <a:sx n="127" d="100"/>
          <a:sy n="127" d="100"/>
        </p:scale>
        <p:origin x="24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microsoft.com/office/2016/11/relationships/changesInfo" Target="changesInfos/changesInfo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Relationship Id="rId35" Type="http://schemas.microsoft.com/office/2015/10/relationships/revisionInfo" Target="revisionInfo.xml"/><Relationship Id="rId8" Type="http://schemas.openxmlformats.org/officeDocument/2006/relationships/slide" Target="slides/slide6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sakiyo Kitazawa" userId="2bf3742da7ad8ecb" providerId="LiveId" clId="{E9BE152D-4373-403E-8B82-86A9F5787FF0}"/>
    <pc:docChg chg="undo redo custSel addSld delSld modSld sldOrd">
      <pc:chgData name="Masakiyo Kitazawa" userId="2bf3742da7ad8ecb" providerId="LiveId" clId="{E9BE152D-4373-403E-8B82-86A9F5787FF0}" dt="2024-09-19T02:52:55.621" v="2813" actId="1037"/>
      <pc:docMkLst>
        <pc:docMk/>
      </pc:docMkLst>
      <pc:sldChg chg="del ord">
        <pc:chgData name="Masakiyo Kitazawa" userId="2bf3742da7ad8ecb" providerId="LiveId" clId="{E9BE152D-4373-403E-8B82-86A9F5787FF0}" dt="2024-09-19T00:42:33.513" v="2152" actId="2696"/>
        <pc:sldMkLst>
          <pc:docMk/>
          <pc:sldMk cId="916218865" sldId="262"/>
        </pc:sldMkLst>
      </pc:sldChg>
      <pc:sldChg chg="addSp delSp modSp mod">
        <pc:chgData name="Masakiyo Kitazawa" userId="2bf3742da7ad8ecb" providerId="LiveId" clId="{E9BE152D-4373-403E-8B82-86A9F5787FF0}" dt="2024-09-19T02:02:14.740" v="2557" actId="1076"/>
        <pc:sldMkLst>
          <pc:docMk/>
          <pc:sldMk cId="3621775204" sldId="436"/>
        </pc:sldMkLst>
        <pc:spChg chg="mod">
          <ac:chgData name="Masakiyo Kitazawa" userId="2bf3742da7ad8ecb" providerId="LiveId" clId="{E9BE152D-4373-403E-8B82-86A9F5787FF0}" dt="2024-09-18T00:29:52.788" v="18" actId="2711"/>
          <ac:spMkLst>
            <pc:docMk/>
            <pc:sldMk cId="3621775204" sldId="436"/>
            <ac:spMk id="3" creationId="{F59B91BD-AD21-47F7-8168-67361478D281}"/>
          </ac:spMkLst>
        </pc:spChg>
        <pc:spChg chg="mod">
          <ac:chgData name="Masakiyo Kitazawa" userId="2bf3742da7ad8ecb" providerId="LiveId" clId="{E9BE152D-4373-403E-8B82-86A9F5787FF0}" dt="2024-09-18T14:11:10.989" v="274" actId="2711"/>
          <ac:spMkLst>
            <pc:docMk/>
            <pc:sldMk cId="3621775204" sldId="436"/>
            <ac:spMk id="4" creationId="{91622977-48AF-1EFC-6C28-788FE844A9A0}"/>
          </ac:spMkLst>
        </pc:spChg>
        <pc:spChg chg="add mod">
          <ac:chgData name="Masakiyo Kitazawa" userId="2bf3742da7ad8ecb" providerId="LiveId" clId="{E9BE152D-4373-403E-8B82-86A9F5787FF0}" dt="2024-09-19T02:02:14.740" v="2557" actId="1076"/>
          <ac:spMkLst>
            <pc:docMk/>
            <pc:sldMk cId="3621775204" sldId="436"/>
            <ac:spMk id="5" creationId="{4ED91FD7-8890-5D77-F7B0-629BC8E779CC}"/>
          </ac:spMkLst>
        </pc:spChg>
        <pc:spChg chg="del">
          <ac:chgData name="Masakiyo Kitazawa" userId="2bf3742da7ad8ecb" providerId="LiveId" clId="{E9BE152D-4373-403E-8B82-86A9F5787FF0}" dt="2024-09-18T14:11:03.980" v="273" actId="478"/>
          <ac:spMkLst>
            <pc:docMk/>
            <pc:sldMk cId="3621775204" sldId="436"/>
            <ac:spMk id="5" creationId="{C5E0C7B3-E8C4-684E-47B7-567DAF85D225}"/>
          </ac:spMkLst>
        </pc:spChg>
        <pc:spChg chg="add mod">
          <ac:chgData name="Masakiyo Kitazawa" userId="2bf3742da7ad8ecb" providerId="LiveId" clId="{E9BE152D-4373-403E-8B82-86A9F5787FF0}" dt="2024-09-18T14:12:15.487" v="338" actId="1076"/>
          <ac:spMkLst>
            <pc:docMk/>
            <pc:sldMk cId="3621775204" sldId="436"/>
            <ac:spMk id="6" creationId="{8A62150C-45F3-F9C8-5D64-1939BD68C7BE}"/>
          </ac:spMkLst>
        </pc:spChg>
        <pc:spChg chg="mod">
          <ac:chgData name="Masakiyo Kitazawa" userId="2bf3742da7ad8ecb" providerId="LiveId" clId="{E9BE152D-4373-403E-8B82-86A9F5787FF0}" dt="2024-09-18T00:31:51.915" v="134"/>
          <ac:spMkLst>
            <pc:docMk/>
            <pc:sldMk cId="3621775204" sldId="436"/>
            <ac:spMk id="7" creationId="{267FE1AE-0821-C9B4-83F8-25DA1BB0CA2B}"/>
          </ac:spMkLst>
        </pc:spChg>
      </pc:sldChg>
      <pc:sldChg chg="modSp mod">
        <pc:chgData name="Masakiyo Kitazawa" userId="2bf3742da7ad8ecb" providerId="LiveId" clId="{E9BE152D-4373-403E-8B82-86A9F5787FF0}" dt="2024-09-18T23:08:50.084" v="1550" actId="20577"/>
        <pc:sldMkLst>
          <pc:docMk/>
          <pc:sldMk cId="3317869991" sldId="437"/>
        </pc:sldMkLst>
        <pc:spChg chg="mod">
          <ac:chgData name="Masakiyo Kitazawa" userId="2bf3742da7ad8ecb" providerId="LiveId" clId="{E9BE152D-4373-403E-8B82-86A9F5787FF0}" dt="2024-09-18T23:08:50.084" v="1550" actId="20577"/>
          <ac:spMkLst>
            <pc:docMk/>
            <pc:sldMk cId="3317869991" sldId="437"/>
            <ac:spMk id="2" creationId="{A15A1A2B-D18A-A843-2E71-A5D9006B1A12}"/>
          </ac:spMkLst>
        </pc:spChg>
      </pc:sldChg>
      <pc:sldChg chg="del">
        <pc:chgData name="Masakiyo Kitazawa" userId="2bf3742da7ad8ecb" providerId="LiveId" clId="{E9BE152D-4373-403E-8B82-86A9F5787FF0}" dt="2024-09-18T22:49:59.267" v="871" actId="2696"/>
        <pc:sldMkLst>
          <pc:docMk/>
          <pc:sldMk cId="939384464" sldId="439"/>
        </pc:sldMkLst>
      </pc:sldChg>
      <pc:sldChg chg="del">
        <pc:chgData name="Masakiyo Kitazawa" userId="2bf3742da7ad8ecb" providerId="LiveId" clId="{E9BE152D-4373-403E-8B82-86A9F5787FF0}" dt="2024-09-18T22:49:59.267" v="871" actId="2696"/>
        <pc:sldMkLst>
          <pc:docMk/>
          <pc:sldMk cId="606497583" sldId="440"/>
        </pc:sldMkLst>
      </pc:sldChg>
      <pc:sldChg chg="del">
        <pc:chgData name="Masakiyo Kitazawa" userId="2bf3742da7ad8ecb" providerId="LiveId" clId="{E9BE152D-4373-403E-8B82-86A9F5787FF0}" dt="2024-09-18T22:49:59.267" v="871" actId="2696"/>
        <pc:sldMkLst>
          <pc:docMk/>
          <pc:sldMk cId="3231626022" sldId="442"/>
        </pc:sldMkLst>
      </pc:sldChg>
      <pc:sldChg chg="del">
        <pc:chgData name="Masakiyo Kitazawa" userId="2bf3742da7ad8ecb" providerId="LiveId" clId="{E9BE152D-4373-403E-8B82-86A9F5787FF0}" dt="2024-09-18T22:49:59.267" v="871" actId="2696"/>
        <pc:sldMkLst>
          <pc:docMk/>
          <pc:sldMk cId="3709818685" sldId="445"/>
        </pc:sldMkLst>
      </pc:sldChg>
      <pc:sldChg chg="modSp mod">
        <pc:chgData name="Masakiyo Kitazawa" userId="2bf3742da7ad8ecb" providerId="LiveId" clId="{E9BE152D-4373-403E-8B82-86A9F5787FF0}" dt="2024-09-19T01:03:27.057" v="2384" actId="1076"/>
        <pc:sldMkLst>
          <pc:docMk/>
          <pc:sldMk cId="4104788435" sldId="446"/>
        </pc:sldMkLst>
        <pc:picChg chg="mod">
          <ac:chgData name="Masakiyo Kitazawa" userId="2bf3742da7ad8ecb" providerId="LiveId" clId="{E9BE152D-4373-403E-8B82-86A9F5787FF0}" dt="2024-09-19T01:03:27.057" v="2384" actId="1076"/>
          <ac:picMkLst>
            <pc:docMk/>
            <pc:sldMk cId="4104788435" sldId="446"/>
            <ac:picMk id="3" creationId="{236B1879-92B2-F85E-DFAC-8932AD1D3154}"/>
          </ac:picMkLst>
        </pc:picChg>
      </pc:sldChg>
      <pc:sldChg chg="ord">
        <pc:chgData name="Masakiyo Kitazawa" userId="2bf3742da7ad8ecb" providerId="LiveId" clId="{E9BE152D-4373-403E-8B82-86A9F5787FF0}" dt="2024-09-18T22:48:45.077" v="822"/>
        <pc:sldMkLst>
          <pc:docMk/>
          <pc:sldMk cId="30409638" sldId="532"/>
        </pc:sldMkLst>
      </pc:sldChg>
      <pc:sldChg chg="addSp delSp modSp mod">
        <pc:chgData name="Masakiyo Kitazawa" userId="2bf3742da7ad8ecb" providerId="LiveId" clId="{E9BE152D-4373-403E-8B82-86A9F5787FF0}" dt="2024-09-19T01:02:49.557" v="2378" actId="1076"/>
        <pc:sldMkLst>
          <pc:docMk/>
          <pc:sldMk cId="3005348904" sldId="534"/>
        </pc:sldMkLst>
        <pc:spChg chg="mod">
          <ac:chgData name="Masakiyo Kitazawa" userId="2bf3742da7ad8ecb" providerId="LiveId" clId="{E9BE152D-4373-403E-8B82-86A9F5787FF0}" dt="2024-09-18T23:08:58.649" v="1554" actId="20577"/>
          <ac:spMkLst>
            <pc:docMk/>
            <pc:sldMk cId="3005348904" sldId="534"/>
            <ac:spMk id="2" creationId="{A15A1A2B-D18A-A843-2E71-A5D9006B1A12}"/>
          </ac:spMkLst>
        </pc:spChg>
        <pc:spChg chg="del mod">
          <ac:chgData name="Masakiyo Kitazawa" userId="2bf3742da7ad8ecb" providerId="LiveId" clId="{E9BE152D-4373-403E-8B82-86A9F5787FF0}" dt="2024-09-19T01:02:38.170" v="2375" actId="21"/>
          <ac:spMkLst>
            <pc:docMk/>
            <pc:sldMk cId="3005348904" sldId="534"/>
            <ac:spMk id="7" creationId="{E9DC6399-D0C5-8FDA-7838-EE8A9ABA1DEA}"/>
          </ac:spMkLst>
        </pc:spChg>
        <pc:spChg chg="add mod">
          <ac:chgData name="Masakiyo Kitazawa" userId="2bf3742da7ad8ecb" providerId="LiveId" clId="{E9BE152D-4373-403E-8B82-86A9F5787FF0}" dt="2024-09-19T01:02:41.187" v="2376"/>
          <ac:spMkLst>
            <pc:docMk/>
            <pc:sldMk cId="3005348904" sldId="534"/>
            <ac:spMk id="24" creationId="{E9DC6399-D0C5-8FDA-7838-EE8A9ABA1DEA}"/>
          </ac:spMkLst>
        </pc:spChg>
        <pc:spChg chg="add mod">
          <ac:chgData name="Masakiyo Kitazawa" userId="2bf3742da7ad8ecb" providerId="LiveId" clId="{E9BE152D-4373-403E-8B82-86A9F5787FF0}" dt="2024-09-19T01:02:49.557" v="2378" actId="1076"/>
          <ac:spMkLst>
            <pc:docMk/>
            <pc:sldMk cId="3005348904" sldId="534"/>
            <ac:spMk id="30" creationId="{C44B6D4E-E2EA-36CC-FF04-AF5725F7ADA1}"/>
          </ac:spMkLst>
        </pc:spChg>
        <pc:picChg chg="add del">
          <ac:chgData name="Masakiyo Kitazawa" userId="2bf3742da7ad8ecb" providerId="LiveId" clId="{E9BE152D-4373-403E-8B82-86A9F5787FF0}" dt="2024-09-19T01:02:17.056" v="2339" actId="478"/>
          <ac:picMkLst>
            <pc:docMk/>
            <pc:sldMk cId="3005348904" sldId="534"/>
            <ac:picMk id="10" creationId="{CECB8A6D-E7AA-46DA-AC81-D462A232DAD9}"/>
          </ac:picMkLst>
        </pc:picChg>
        <pc:picChg chg="add mod">
          <ac:chgData name="Masakiyo Kitazawa" userId="2bf3742da7ad8ecb" providerId="LiveId" clId="{E9BE152D-4373-403E-8B82-86A9F5787FF0}" dt="2024-09-19T01:02:05.623" v="2338"/>
          <ac:picMkLst>
            <pc:docMk/>
            <pc:sldMk cId="3005348904" sldId="534"/>
            <ac:picMk id="11" creationId="{1B0B0DFB-EBB2-8CDF-4AE8-48CA41D18AB3}"/>
          </ac:picMkLst>
        </pc:picChg>
      </pc:sldChg>
      <pc:sldChg chg="modSp mod">
        <pc:chgData name="Masakiyo Kitazawa" userId="2bf3742da7ad8ecb" providerId="LiveId" clId="{E9BE152D-4373-403E-8B82-86A9F5787FF0}" dt="2024-09-18T23:08:54.978" v="1552" actId="20577"/>
        <pc:sldMkLst>
          <pc:docMk/>
          <pc:sldMk cId="3742025216" sldId="538"/>
        </pc:sldMkLst>
        <pc:spChg chg="mod">
          <ac:chgData name="Masakiyo Kitazawa" userId="2bf3742da7ad8ecb" providerId="LiveId" clId="{E9BE152D-4373-403E-8B82-86A9F5787FF0}" dt="2024-09-18T23:08:54.978" v="1552" actId="20577"/>
          <ac:spMkLst>
            <pc:docMk/>
            <pc:sldMk cId="3742025216" sldId="538"/>
            <ac:spMk id="2" creationId="{A15A1A2B-D18A-A843-2E71-A5D9006B1A12}"/>
          </ac:spMkLst>
        </pc:spChg>
      </pc:sldChg>
      <pc:sldChg chg="addSp delSp modSp del mod">
        <pc:chgData name="Masakiyo Kitazawa" userId="2bf3742da7ad8ecb" providerId="LiveId" clId="{E9BE152D-4373-403E-8B82-86A9F5787FF0}" dt="2024-09-18T22:48:10.119" v="818" actId="2696"/>
        <pc:sldMkLst>
          <pc:docMk/>
          <pc:sldMk cId="3959006449" sldId="540"/>
        </pc:sldMkLst>
        <pc:spChg chg="mod">
          <ac:chgData name="Masakiyo Kitazawa" userId="2bf3742da7ad8ecb" providerId="LiveId" clId="{E9BE152D-4373-403E-8B82-86A9F5787FF0}" dt="2024-09-18T22:43:01.305" v="803"/>
          <ac:spMkLst>
            <pc:docMk/>
            <pc:sldMk cId="3959006449" sldId="540"/>
            <ac:spMk id="2" creationId="{B12A3437-E53F-C43C-A63F-89A89EFC96D4}"/>
          </ac:spMkLst>
        </pc:spChg>
        <pc:spChg chg="del">
          <ac:chgData name="Masakiyo Kitazawa" userId="2bf3742da7ad8ecb" providerId="LiveId" clId="{E9BE152D-4373-403E-8B82-86A9F5787FF0}" dt="2024-09-18T22:43:18.236" v="805" actId="478"/>
          <ac:spMkLst>
            <pc:docMk/>
            <pc:sldMk cId="3959006449" sldId="540"/>
            <ac:spMk id="3" creationId="{4C75B1F4-986C-6D21-5398-4CA21BE5CC55}"/>
          </ac:spMkLst>
        </pc:spChg>
        <pc:spChg chg="del">
          <ac:chgData name="Masakiyo Kitazawa" userId="2bf3742da7ad8ecb" providerId="LiveId" clId="{E9BE152D-4373-403E-8B82-86A9F5787FF0}" dt="2024-09-18T22:43:18.236" v="805" actId="478"/>
          <ac:spMkLst>
            <pc:docMk/>
            <pc:sldMk cId="3959006449" sldId="540"/>
            <ac:spMk id="4" creationId="{9662409D-E1DE-BFE6-9588-A61A91AEE990}"/>
          </ac:spMkLst>
        </pc:spChg>
        <pc:spChg chg="del">
          <ac:chgData name="Masakiyo Kitazawa" userId="2bf3742da7ad8ecb" providerId="LiveId" clId="{E9BE152D-4373-403E-8B82-86A9F5787FF0}" dt="2024-09-18T22:43:18.236" v="805" actId="478"/>
          <ac:spMkLst>
            <pc:docMk/>
            <pc:sldMk cId="3959006449" sldId="540"/>
            <ac:spMk id="6" creationId="{644CA2DF-723C-4069-0879-FCD87592F765}"/>
          </ac:spMkLst>
        </pc:spChg>
        <pc:picChg chg="mod">
          <ac:chgData name="Masakiyo Kitazawa" userId="2bf3742da7ad8ecb" providerId="LiveId" clId="{E9BE152D-4373-403E-8B82-86A9F5787FF0}" dt="2024-09-18T22:43:10.342" v="804" actId="14100"/>
          <ac:picMkLst>
            <pc:docMk/>
            <pc:sldMk cId="3959006449" sldId="540"/>
            <ac:picMk id="5" creationId="{E91841AE-B977-43F6-8281-9CE55BBF2A82}"/>
          </ac:picMkLst>
        </pc:picChg>
        <pc:picChg chg="add mod">
          <ac:chgData name="Masakiyo Kitazawa" userId="2bf3742da7ad8ecb" providerId="LiveId" clId="{E9BE152D-4373-403E-8B82-86A9F5787FF0}" dt="2024-09-18T22:43:36.645" v="807" actId="1076"/>
          <ac:picMkLst>
            <pc:docMk/>
            <pc:sldMk cId="3959006449" sldId="540"/>
            <ac:picMk id="7" creationId="{D41E4468-843A-E3DE-6AB7-88507C1DF88E}"/>
          </ac:picMkLst>
        </pc:picChg>
      </pc:sldChg>
      <pc:sldChg chg="del">
        <pc:chgData name="Masakiyo Kitazawa" userId="2bf3742da7ad8ecb" providerId="LiveId" clId="{E9BE152D-4373-403E-8B82-86A9F5787FF0}" dt="2024-09-18T23:08:09.621" v="1548" actId="2696"/>
        <pc:sldMkLst>
          <pc:docMk/>
          <pc:sldMk cId="145802996" sldId="541"/>
        </pc:sldMkLst>
      </pc:sldChg>
      <pc:sldChg chg="addSp delSp modSp mod ord">
        <pc:chgData name="Masakiyo Kitazawa" userId="2bf3742da7ad8ecb" providerId="LiveId" clId="{E9BE152D-4373-403E-8B82-86A9F5787FF0}" dt="2024-09-19T02:52:55.621" v="2813" actId="1037"/>
        <pc:sldMkLst>
          <pc:docMk/>
          <pc:sldMk cId="1683578226" sldId="544"/>
        </pc:sldMkLst>
        <pc:spChg chg="mod">
          <ac:chgData name="Masakiyo Kitazawa" userId="2bf3742da7ad8ecb" providerId="LiveId" clId="{E9BE152D-4373-403E-8B82-86A9F5787FF0}" dt="2024-09-18T23:17:53.781" v="1665"/>
          <ac:spMkLst>
            <pc:docMk/>
            <pc:sldMk cId="1683578226" sldId="544"/>
            <ac:spMk id="2" creationId="{F537ACF7-B152-3C18-913E-EBC0C4CF6649}"/>
          </ac:spMkLst>
        </pc:spChg>
        <pc:spChg chg="add mod">
          <ac:chgData name="Masakiyo Kitazawa" userId="2bf3742da7ad8ecb" providerId="LiveId" clId="{E9BE152D-4373-403E-8B82-86A9F5787FF0}" dt="2024-09-19T02:29:46.236" v="2617" actId="1036"/>
          <ac:spMkLst>
            <pc:docMk/>
            <pc:sldMk cId="1683578226" sldId="544"/>
            <ac:spMk id="3" creationId="{AF58D8E7-E37C-FF0A-7885-6174E9D1727B}"/>
          </ac:spMkLst>
        </pc:spChg>
        <pc:spChg chg="add mod">
          <ac:chgData name="Masakiyo Kitazawa" userId="2bf3742da7ad8ecb" providerId="LiveId" clId="{E9BE152D-4373-403E-8B82-86A9F5787FF0}" dt="2024-09-19T02:29:46.236" v="2617" actId="1036"/>
          <ac:spMkLst>
            <pc:docMk/>
            <pc:sldMk cId="1683578226" sldId="544"/>
            <ac:spMk id="4" creationId="{6EE14E5C-F75B-7DEC-3746-140DFF5E8D10}"/>
          </ac:spMkLst>
        </pc:spChg>
        <pc:spChg chg="add mod">
          <ac:chgData name="Masakiyo Kitazawa" userId="2bf3742da7ad8ecb" providerId="LiveId" clId="{E9BE152D-4373-403E-8B82-86A9F5787FF0}" dt="2024-09-19T02:29:46.236" v="2617" actId="1036"/>
          <ac:spMkLst>
            <pc:docMk/>
            <pc:sldMk cId="1683578226" sldId="544"/>
            <ac:spMk id="5" creationId="{D2A9634B-FCCF-6824-E501-094E74272824}"/>
          </ac:spMkLst>
        </pc:spChg>
        <pc:spChg chg="add mod ord">
          <ac:chgData name="Masakiyo Kitazawa" userId="2bf3742da7ad8ecb" providerId="LiveId" clId="{E9BE152D-4373-403E-8B82-86A9F5787FF0}" dt="2024-09-19T02:29:46.236" v="2617" actId="1036"/>
          <ac:spMkLst>
            <pc:docMk/>
            <pc:sldMk cId="1683578226" sldId="544"/>
            <ac:spMk id="8" creationId="{0538DCD8-5B87-5296-FE39-1011DA515CA6}"/>
          </ac:spMkLst>
        </pc:spChg>
        <pc:spChg chg="add mod">
          <ac:chgData name="Masakiyo Kitazawa" userId="2bf3742da7ad8ecb" providerId="LiveId" clId="{E9BE152D-4373-403E-8B82-86A9F5787FF0}" dt="2024-09-19T02:29:46.236" v="2617" actId="1036"/>
          <ac:spMkLst>
            <pc:docMk/>
            <pc:sldMk cId="1683578226" sldId="544"/>
            <ac:spMk id="9" creationId="{292B114F-92AE-99DE-C19A-94EDE1FAF7B4}"/>
          </ac:spMkLst>
        </pc:spChg>
        <pc:spChg chg="add mod">
          <ac:chgData name="Masakiyo Kitazawa" userId="2bf3742da7ad8ecb" providerId="LiveId" clId="{E9BE152D-4373-403E-8B82-86A9F5787FF0}" dt="2024-09-19T02:29:46.236" v="2617" actId="1036"/>
          <ac:spMkLst>
            <pc:docMk/>
            <pc:sldMk cId="1683578226" sldId="544"/>
            <ac:spMk id="16" creationId="{F89880D6-EAAD-7ACE-50BB-18425676F313}"/>
          </ac:spMkLst>
        </pc:spChg>
        <pc:spChg chg="add mod">
          <ac:chgData name="Masakiyo Kitazawa" userId="2bf3742da7ad8ecb" providerId="LiveId" clId="{E9BE152D-4373-403E-8B82-86A9F5787FF0}" dt="2024-09-19T02:49:41.658" v="2773" actId="1076"/>
          <ac:spMkLst>
            <pc:docMk/>
            <pc:sldMk cId="1683578226" sldId="544"/>
            <ac:spMk id="18" creationId="{13D1F2F7-DFFB-58FC-27FA-03A8EB5ECE1C}"/>
          </ac:spMkLst>
        </pc:spChg>
        <pc:picChg chg="del">
          <ac:chgData name="Masakiyo Kitazawa" userId="2bf3742da7ad8ecb" providerId="LiveId" clId="{E9BE152D-4373-403E-8B82-86A9F5787FF0}" dt="2024-09-18T23:17:57.099" v="1666" actId="478"/>
          <ac:picMkLst>
            <pc:docMk/>
            <pc:sldMk cId="1683578226" sldId="544"/>
            <ac:picMk id="4" creationId="{2621E1A7-3FDC-292A-C7F1-EB5C1A195395}"/>
          </ac:picMkLst>
        </pc:picChg>
        <pc:picChg chg="mod ord modCrop">
          <ac:chgData name="Masakiyo Kitazawa" userId="2bf3742da7ad8ecb" providerId="LiveId" clId="{E9BE152D-4373-403E-8B82-86A9F5787FF0}" dt="2024-09-19T02:29:20.771" v="2596" actId="14100"/>
          <ac:picMkLst>
            <pc:docMk/>
            <pc:sldMk cId="1683578226" sldId="544"/>
            <ac:picMk id="6" creationId="{21A07FFD-6101-6FA4-C279-28A8FBA77B68}"/>
          </ac:picMkLst>
        </pc:picChg>
        <pc:picChg chg="del mod">
          <ac:chgData name="Masakiyo Kitazawa" userId="2bf3742da7ad8ecb" providerId="LiveId" clId="{E9BE152D-4373-403E-8B82-86A9F5787FF0}" dt="2024-09-19T02:28:45.554" v="2585" actId="478"/>
          <ac:picMkLst>
            <pc:docMk/>
            <pc:sldMk cId="1683578226" sldId="544"/>
            <ac:picMk id="7" creationId="{09C8BA6F-E226-2387-90DE-FF6728371AFE}"/>
          </ac:picMkLst>
        </pc:picChg>
        <pc:picChg chg="add del mod">
          <ac:chgData name="Masakiyo Kitazawa" userId="2bf3742da7ad8ecb" providerId="LiveId" clId="{E9BE152D-4373-403E-8B82-86A9F5787FF0}" dt="2024-09-19T00:20:09.015" v="1853"/>
          <ac:picMkLst>
            <pc:docMk/>
            <pc:sldMk cId="1683578226" sldId="544"/>
            <ac:picMk id="11" creationId="{78EE6851-970A-86CF-5961-C82D32C75092}"/>
          </ac:picMkLst>
        </pc:picChg>
        <pc:picChg chg="add del mod">
          <ac:chgData name="Masakiyo Kitazawa" userId="2bf3742da7ad8ecb" providerId="LiveId" clId="{E9BE152D-4373-403E-8B82-86A9F5787FF0}" dt="2024-09-19T00:20:30.492" v="1866"/>
          <ac:picMkLst>
            <pc:docMk/>
            <pc:sldMk cId="1683578226" sldId="544"/>
            <ac:picMk id="13" creationId="{65C0BCA0-AFED-E707-03AD-53C3E95B7B18}"/>
          </ac:picMkLst>
        </pc:picChg>
        <pc:picChg chg="add mod">
          <ac:chgData name="Masakiyo Kitazawa" userId="2bf3742da7ad8ecb" providerId="LiveId" clId="{E9BE152D-4373-403E-8B82-86A9F5787FF0}" dt="2024-09-19T02:29:46.236" v="2617" actId="1036"/>
          <ac:picMkLst>
            <pc:docMk/>
            <pc:sldMk cId="1683578226" sldId="544"/>
            <ac:picMk id="15" creationId="{12094565-B073-6FC1-F93E-D234CE0687D9}"/>
          </ac:picMkLst>
        </pc:picChg>
        <pc:picChg chg="add mod modCrop">
          <ac:chgData name="Masakiyo Kitazawa" userId="2bf3742da7ad8ecb" providerId="LiveId" clId="{E9BE152D-4373-403E-8B82-86A9F5787FF0}" dt="2024-09-19T02:52:55.621" v="2813" actId="1037"/>
          <ac:picMkLst>
            <pc:docMk/>
            <pc:sldMk cId="1683578226" sldId="544"/>
            <ac:picMk id="17" creationId="{E2783165-3C9D-4D6E-AD2A-01EC5DE8F960}"/>
          </ac:picMkLst>
        </pc:picChg>
      </pc:sldChg>
      <pc:sldChg chg="modSp del mod">
        <pc:chgData name="Masakiyo Kitazawa" userId="2bf3742da7ad8ecb" providerId="LiveId" clId="{E9BE152D-4373-403E-8B82-86A9F5787FF0}" dt="2024-09-18T22:32:38.342" v="631" actId="2696"/>
        <pc:sldMkLst>
          <pc:docMk/>
          <pc:sldMk cId="1379368666" sldId="553"/>
        </pc:sldMkLst>
        <pc:spChg chg="mod">
          <ac:chgData name="Masakiyo Kitazawa" userId="2bf3742da7ad8ecb" providerId="LiveId" clId="{E9BE152D-4373-403E-8B82-86A9F5787FF0}" dt="2024-09-18T14:11:36.547" v="275" actId="27636"/>
          <ac:spMkLst>
            <pc:docMk/>
            <pc:sldMk cId="1379368666" sldId="553"/>
            <ac:spMk id="2" creationId="{8732532E-EEB2-F7DF-B27B-7E753C1B895A}"/>
          </ac:spMkLst>
        </pc:spChg>
      </pc:sldChg>
      <pc:sldChg chg="modSp del mod">
        <pc:chgData name="Masakiyo Kitazawa" userId="2bf3742da7ad8ecb" providerId="LiveId" clId="{E9BE152D-4373-403E-8B82-86A9F5787FF0}" dt="2024-09-18T22:32:38.342" v="631" actId="2696"/>
        <pc:sldMkLst>
          <pc:docMk/>
          <pc:sldMk cId="3858294684" sldId="554"/>
        </pc:sldMkLst>
        <pc:spChg chg="mod">
          <ac:chgData name="Masakiyo Kitazawa" userId="2bf3742da7ad8ecb" providerId="LiveId" clId="{E9BE152D-4373-403E-8B82-86A9F5787FF0}" dt="2024-09-18T14:11:36.555" v="277" actId="27636"/>
          <ac:spMkLst>
            <pc:docMk/>
            <pc:sldMk cId="3858294684" sldId="554"/>
            <ac:spMk id="2" creationId="{8732532E-EEB2-F7DF-B27B-7E753C1B895A}"/>
          </ac:spMkLst>
        </pc:spChg>
      </pc:sldChg>
      <pc:sldChg chg="modSp del mod">
        <pc:chgData name="Masakiyo Kitazawa" userId="2bf3742da7ad8ecb" providerId="LiveId" clId="{E9BE152D-4373-403E-8B82-86A9F5787FF0}" dt="2024-09-18T22:32:38.342" v="631" actId="2696"/>
        <pc:sldMkLst>
          <pc:docMk/>
          <pc:sldMk cId="419355398" sldId="555"/>
        </pc:sldMkLst>
        <pc:spChg chg="mod">
          <ac:chgData name="Masakiyo Kitazawa" userId="2bf3742da7ad8ecb" providerId="LiveId" clId="{E9BE152D-4373-403E-8B82-86A9F5787FF0}" dt="2024-09-18T14:11:36.551" v="276" actId="27636"/>
          <ac:spMkLst>
            <pc:docMk/>
            <pc:sldMk cId="419355398" sldId="555"/>
            <ac:spMk id="2" creationId="{8732532E-EEB2-F7DF-B27B-7E753C1B895A}"/>
          </ac:spMkLst>
        </pc:spChg>
      </pc:sldChg>
      <pc:sldChg chg="del">
        <pc:chgData name="Masakiyo Kitazawa" userId="2bf3742da7ad8ecb" providerId="LiveId" clId="{E9BE152D-4373-403E-8B82-86A9F5787FF0}" dt="2024-09-18T14:09:46.318" v="135" actId="2696"/>
        <pc:sldMkLst>
          <pc:docMk/>
          <pc:sldMk cId="882133108" sldId="556"/>
        </pc:sldMkLst>
      </pc:sldChg>
      <pc:sldChg chg="addSp delSp modSp mod">
        <pc:chgData name="Masakiyo Kitazawa" userId="2bf3742da7ad8ecb" providerId="LiveId" clId="{E9BE152D-4373-403E-8B82-86A9F5787FF0}" dt="2024-09-19T01:18:17.959" v="2399" actId="1582"/>
        <pc:sldMkLst>
          <pc:docMk/>
          <pc:sldMk cId="2369208025" sldId="558"/>
        </pc:sldMkLst>
        <pc:spChg chg="del">
          <ac:chgData name="Masakiyo Kitazawa" userId="2bf3742da7ad8ecb" providerId="LiveId" clId="{E9BE152D-4373-403E-8B82-86A9F5787FF0}" dt="2024-09-18T23:15:20.870" v="1559" actId="478"/>
          <ac:spMkLst>
            <pc:docMk/>
            <pc:sldMk cId="2369208025" sldId="558"/>
            <ac:spMk id="4" creationId="{7C066B6E-D0BB-AB2D-CC5A-977DF988C44D}"/>
          </ac:spMkLst>
        </pc:spChg>
        <pc:spChg chg="mod">
          <ac:chgData name="Masakiyo Kitazawa" userId="2bf3742da7ad8ecb" providerId="LiveId" clId="{E9BE152D-4373-403E-8B82-86A9F5787FF0}" dt="2024-09-18T22:56:32.368" v="1109"/>
          <ac:spMkLst>
            <pc:docMk/>
            <pc:sldMk cId="2369208025" sldId="558"/>
            <ac:spMk id="6" creationId="{43EE7847-47AF-AD39-C813-E23DC56EC44E}"/>
          </ac:spMkLst>
        </pc:spChg>
        <pc:spChg chg="mod">
          <ac:chgData name="Masakiyo Kitazawa" userId="2bf3742da7ad8ecb" providerId="LiveId" clId="{E9BE152D-4373-403E-8B82-86A9F5787FF0}" dt="2024-09-19T01:18:17.959" v="2399" actId="1582"/>
          <ac:spMkLst>
            <pc:docMk/>
            <pc:sldMk cId="2369208025" sldId="558"/>
            <ac:spMk id="9" creationId="{79F2860F-B27D-B730-8CA8-20693F7422DF}"/>
          </ac:spMkLst>
        </pc:spChg>
        <pc:spChg chg="add mod">
          <ac:chgData name="Masakiyo Kitazawa" userId="2bf3742da7ad8ecb" providerId="LiveId" clId="{E9BE152D-4373-403E-8B82-86A9F5787FF0}" dt="2024-09-19T01:17:18.878" v="2389" actId="1076"/>
          <ac:spMkLst>
            <pc:docMk/>
            <pc:sldMk cId="2369208025" sldId="558"/>
            <ac:spMk id="20" creationId="{81941462-C5B0-531F-010D-C4554EB0C48C}"/>
          </ac:spMkLst>
        </pc:spChg>
        <pc:spChg chg="add mod">
          <ac:chgData name="Masakiyo Kitazawa" userId="2bf3742da7ad8ecb" providerId="LiveId" clId="{E9BE152D-4373-403E-8B82-86A9F5787FF0}" dt="2024-09-19T01:17:33.850" v="2394" actId="1076"/>
          <ac:spMkLst>
            <pc:docMk/>
            <pc:sldMk cId="2369208025" sldId="558"/>
            <ac:spMk id="21" creationId="{058381F9-9A99-47B4-8DEC-CAD38D8DABEB}"/>
          </ac:spMkLst>
        </pc:spChg>
        <pc:spChg chg="del">
          <ac:chgData name="Masakiyo Kitazawa" userId="2bf3742da7ad8ecb" providerId="LiveId" clId="{E9BE152D-4373-403E-8B82-86A9F5787FF0}" dt="2024-09-18T23:15:20.870" v="1559" actId="478"/>
          <ac:spMkLst>
            <pc:docMk/>
            <pc:sldMk cId="2369208025" sldId="558"/>
            <ac:spMk id="32" creationId="{1444BB31-EDBE-1642-AED7-99A426F3E5AF}"/>
          </ac:spMkLst>
        </pc:spChg>
        <pc:picChg chg="mod">
          <ac:chgData name="Masakiyo Kitazawa" userId="2bf3742da7ad8ecb" providerId="LiveId" clId="{E9BE152D-4373-403E-8B82-86A9F5787FF0}" dt="2024-09-19T01:18:06.972" v="2398" actId="1076"/>
          <ac:picMkLst>
            <pc:docMk/>
            <pc:sldMk cId="2369208025" sldId="558"/>
            <ac:picMk id="8" creationId="{EDD0D951-6080-F044-994E-EB7F6AE1B0B2}"/>
          </ac:picMkLst>
        </pc:picChg>
        <pc:picChg chg="add mod">
          <ac:chgData name="Masakiyo Kitazawa" userId="2bf3742da7ad8ecb" providerId="LiveId" clId="{E9BE152D-4373-403E-8B82-86A9F5787FF0}" dt="2024-09-19T01:17:18.878" v="2389" actId="1076"/>
          <ac:picMkLst>
            <pc:docMk/>
            <pc:sldMk cId="2369208025" sldId="558"/>
            <ac:picMk id="18" creationId="{6473AC10-FDA3-D6C8-51D6-D061EDB3F0D6}"/>
          </ac:picMkLst>
        </pc:picChg>
      </pc:sldChg>
      <pc:sldChg chg="delSp mod">
        <pc:chgData name="Masakiyo Kitazawa" userId="2bf3742da7ad8ecb" providerId="LiveId" clId="{E9BE152D-4373-403E-8B82-86A9F5787FF0}" dt="2024-09-18T22:54:47.043" v="1094" actId="478"/>
        <pc:sldMkLst>
          <pc:docMk/>
          <pc:sldMk cId="1848710623" sldId="559"/>
        </pc:sldMkLst>
        <pc:spChg chg="del">
          <ac:chgData name="Masakiyo Kitazawa" userId="2bf3742da7ad8ecb" providerId="LiveId" clId="{E9BE152D-4373-403E-8B82-86A9F5787FF0}" dt="2024-09-18T22:54:47.043" v="1094" actId="478"/>
          <ac:spMkLst>
            <pc:docMk/>
            <pc:sldMk cId="1848710623" sldId="559"/>
            <ac:spMk id="11" creationId="{2DA6BAFF-3DF7-D7C2-6798-E688902AF81D}"/>
          </ac:spMkLst>
        </pc:spChg>
        <pc:spChg chg="del">
          <ac:chgData name="Masakiyo Kitazawa" userId="2bf3742da7ad8ecb" providerId="LiveId" clId="{E9BE152D-4373-403E-8B82-86A9F5787FF0}" dt="2024-09-18T22:54:47.043" v="1094" actId="478"/>
          <ac:spMkLst>
            <pc:docMk/>
            <pc:sldMk cId="1848710623" sldId="559"/>
            <ac:spMk id="14" creationId="{BBFC6BEE-DD85-2E95-3511-CD46242C75CE}"/>
          </ac:spMkLst>
        </pc:spChg>
        <pc:picChg chg="del">
          <ac:chgData name="Masakiyo Kitazawa" userId="2bf3742da7ad8ecb" providerId="LiveId" clId="{E9BE152D-4373-403E-8B82-86A9F5787FF0}" dt="2024-09-18T22:54:47.043" v="1094" actId="478"/>
          <ac:picMkLst>
            <pc:docMk/>
            <pc:sldMk cId="1848710623" sldId="559"/>
            <ac:picMk id="3" creationId="{50A00D57-5B99-ADC9-E52C-66CDFA252F8F}"/>
          </ac:picMkLst>
        </pc:picChg>
        <pc:picChg chg="del">
          <ac:chgData name="Masakiyo Kitazawa" userId="2bf3742da7ad8ecb" providerId="LiveId" clId="{E9BE152D-4373-403E-8B82-86A9F5787FF0}" dt="2024-09-18T22:54:47.043" v="1094" actId="478"/>
          <ac:picMkLst>
            <pc:docMk/>
            <pc:sldMk cId="1848710623" sldId="559"/>
            <ac:picMk id="4" creationId="{A55C5064-A66C-93F0-F3A3-01B334162C00}"/>
          </ac:picMkLst>
        </pc:picChg>
      </pc:sldChg>
      <pc:sldChg chg="addSp delSp modSp mod">
        <pc:chgData name="Masakiyo Kitazawa" userId="2bf3742da7ad8ecb" providerId="LiveId" clId="{E9BE152D-4373-403E-8B82-86A9F5787FF0}" dt="2024-09-19T02:37:24.843" v="2667" actId="1076"/>
        <pc:sldMkLst>
          <pc:docMk/>
          <pc:sldMk cId="2673446898" sldId="560"/>
        </pc:sldMkLst>
        <pc:picChg chg="add mod">
          <ac:chgData name="Masakiyo Kitazawa" userId="2bf3742da7ad8ecb" providerId="LiveId" clId="{E9BE152D-4373-403E-8B82-86A9F5787FF0}" dt="2024-09-18T22:52:48.413" v="1017"/>
          <ac:picMkLst>
            <pc:docMk/>
            <pc:sldMk cId="2673446898" sldId="560"/>
            <ac:picMk id="4" creationId="{1BF28924-70A3-68C7-806C-074413121914}"/>
          </ac:picMkLst>
        </pc:picChg>
        <pc:picChg chg="add mod">
          <ac:chgData name="Masakiyo Kitazawa" userId="2bf3742da7ad8ecb" providerId="LiveId" clId="{E9BE152D-4373-403E-8B82-86A9F5787FF0}" dt="2024-09-18T22:53:07.495" v="1029"/>
          <ac:picMkLst>
            <pc:docMk/>
            <pc:sldMk cId="2673446898" sldId="560"/>
            <ac:picMk id="9" creationId="{8FA28765-09C8-0856-1414-2F35540C9D87}"/>
          </ac:picMkLst>
        </pc:picChg>
        <pc:picChg chg="add del mod">
          <ac:chgData name="Masakiyo Kitazawa" userId="2bf3742da7ad8ecb" providerId="LiveId" clId="{E9BE152D-4373-403E-8B82-86A9F5787FF0}" dt="2024-09-19T02:36:43.823" v="2647"/>
          <ac:picMkLst>
            <pc:docMk/>
            <pc:sldMk cId="2673446898" sldId="560"/>
            <ac:picMk id="10" creationId="{098416B4-EFD3-59CE-9B49-865142DF9B91}"/>
          </ac:picMkLst>
        </pc:picChg>
        <pc:picChg chg="add mod">
          <ac:chgData name="Masakiyo Kitazawa" userId="2bf3742da7ad8ecb" providerId="LiveId" clId="{E9BE152D-4373-403E-8B82-86A9F5787FF0}" dt="2024-09-19T02:36:46.095" v="2648" actId="1076"/>
          <ac:picMkLst>
            <pc:docMk/>
            <pc:sldMk cId="2673446898" sldId="560"/>
            <ac:picMk id="12" creationId="{E4AA3A1D-7820-D1F6-A144-210F0B03CB82}"/>
          </ac:picMkLst>
        </pc:picChg>
        <pc:picChg chg="mod">
          <ac:chgData name="Masakiyo Kitazawa" userId="2bf3742da7ad8ecb" providerId="LiveId" clId="{E9BE152D-4373-403E-8B82-86A9F5787FF0}" dt="2024-09-19T02:37:24.843" v="2667" actId="1076"/>
          <ac:picMkLst>
            <pc:docMk/>
            <pc:sldMk cId="2673446898" sldId="560"/>
            <ac:picMk id="18" creationId="{8964DA40-11A7-56A5-953B-1F5010E808B3}"/>
          </ac:picMkLst>
        </pc:picChg>
        <pc:picChg chg="add del mod">
          <ac:chgData name="Masakiyo Kitazawa" userId="2bf3742da7ad8ecb" providerId="LiveId" clId="{E9BE152D-4373-403E-8B82-86A9F5787FF0}" dt="2024-09-19T02:37:00.505" v="2662"/>
          <ac:picMkLst>
            <pc:docMk/>
            <pc:sldMk cId="2673446898" sldId="560"/>
            <ac:picMk id="21" creationId="{2225E54E-B32A-89A4-9D09-06DA79750A60}"/>
          </ac:picMkLst>
        </pc:picChg>
        <pc:picChg chg="del">
          <ac:chgData name="Masakiyo Kitazawa" userId="2bf3742da7ad8ecb" providerId="LiveId" clId="{E9BE152D-4373-403E-8B82-86A9F5787FF0}" dt="2024-09-18T22:52:48.413" v="1019"/>
          <ac:picMkLst>
            <pc:docMk/>
            <pc:sldMk cId="2673446898" sldId="560"/>
            <ac:picMk id="22" creationId="{935ABAA2-1144-FB81-7E9B-B5B583CA2B86}"/>
          </ac:picMkLst>
        </pc:picChg>
        <pc:picChg chg="add mod">
          <ac:chgData name="Masakiyo Kitazawa" userId="2bf3742da7ad8ecb" providerId="LiveId" clId="{E9BE152D-4373-403E-8B82-86A9F5787FF0}" dt="2024-09-19T02:37:22.541" v="2666" actId="1076"/>
          <ac:picMkLst>
            <pc:docMk/>
            <pc:sldMk cId="2673446898" sldId="560"/>
            <ac:picMk id="23" creationId="{08AFF3D9-9BE6-70F4-AEDB-D2D9EA6B7A3F}"/>
          </ac:picMkLst>
        </pc:picChg>
        <pc:picChg chg="del">
          <ac:chgData name="Masakiyo Kitazawa" userId="2bf3742da7ad8ecb" providerId="LiveId" clId="{E9BE152D-4373-403E-8B82-86A9F5787FF0}" dt="2024-09-18T22:53:07.496" v="1031"/>
          <ac:picMkLst>
            <pc:docMk/>
            <pc:sldMk cId="2673446898" sldId="560"/>
            <ac:picMk id="24" creationId="{029AA47E-D146-FDBC-802A-4382CB30BD1F}"/>
          </ac:picMkLst>
        </pc:picChg>
        <pc:cxnChg chg="add mod">
          <ac:chgData name="Masakiyo Kitazawa" userId="2bf3742da7ad8ecb" providerId="LiveId" clId="{E9BE152D-4373-403E-8B82-86A9F5787FF0}" dt="2024-09-19T02:36:27.873" v="2633" actId="693"/>
          <ac:cxnSpMkLst>
            <pc:docMk/>
            <pc:sldMk cId="2673446898" sldId="560"/>
            <ac:cxnSpMk id="5" creationId="{9FE3DBE0-631E-1B9B-BC1D-B55A02F8FD65}"/>
          </ac:cxnSpMkLst>
        </pc:cxnChg>
        <pc:cxnChg chg="add mod">
          <ac:chgData name="Masakiyo Kitazawa" userId="2bf3742da7ad8ecb" providerId="LiveId" clId="{E9BE152D-4373-403E-8B82-86A9F5787FF0}" dt="2024-09-19T02:37:14.735" v="2665" actId="14100"/>
          <ac:cxnSpMkLst>
            <pc:docMk/>
            <pc:sldMk cId="2673446898" sldId="560"/>
            <ac:cxnSpMk id="24" creationId="{AABA8D93-22D6-DEA1-A34B-21817FD038EA}"/>
          </ac:cxnSpMkLst>
        </pc:cxnChg>
      </pc:sldChg>
      <pc:sldChg chg="addSp delSp modSp mod">
        <pc:chgData name="Masakiyo Kitazawa" userId="2bf3742da7ad8ecb" providerId="LiveId" clId="{E9BE152D-4373-403E-8B82-86A9F5787FF0}" dt="2024-09-18T23:16:27.835" v="1571"/>
        <pc:sldMkLst>
          <pc:docMk/>
          <pc:sldMk cId="1298702896" sldId="561"/>
        </pc:sldMkLst>
        <pc:picChg chg="add del mod">
          <ac:chgData name="Masakiyo Kitazawa" userId="2bf3742da7ad8ecb" providerId="LiveId" clId="{E9BE152D-4373-403E-8B82-86A9F5787FF0}" dt="2024-09-18T23:16:27.835" v="1571"/>
          <ac:picMkLst>
            <pc:docMk/>
            <pc:sldMk cId="1298702896" sldId="561"/>
            <ac:picMk id="8" creationId="{24286691-1C5A-C500-C965-2A2CF5C3B1E7}"/>
          </ac:picMkLst>
        </pc:picChg>
        <pc:picChg chg="add mod">
          <ac:chgData name="Masakiyo Kitazawa" userId="2bf3742da7ad8ecb" providerId="LiveId" clId="{E9BE152D-4373-403E-8B82-86A9F5787FF0}" dt="2024-09-18T23:16:27.833" v="1569"/>
          <ac:picMkLst>
            <pc:docMk/>
            <pc:sldMk cId="1298702896" sldId="561"/>
            <ac:picMk id="11" creationId="{22F6ECBE-3C48-29DF-51F0-E00F63631816}"/>
          </ac:picMkLst>
        </pc:picChg>
        <pc:picChg chg="del">
          <ac:chgData name="Masakiyo Kitazawa" userId="2bf3742da7ad8ecb" providerId="LiveId" clId="{E9BE152D-4373-403E-8B82-86A9F5787FF0}" dt="2024-09-18T22:54:30.603" v="1093"/>
          <ac:picMkLst>
            <pc:docMk/>
            <pc:sldMk cId="1298702896" sldId="561"/>
            <ac:picMk id="85" creationId="{DDAD33A1-B257-EF14-6FCB-F955966A44DC}"/>
          </ac:picMkLst>
        </pc:picChg>
      </pc:sldChg>
      <pc:sldChg chg="addSp delSp modSp mod">
        <pc:chgData name="Masakiyo Kitazawa" userId="2bf3742da7ad8ecb" providerId="LiveId" clId="{E9BE152D-4373-403E-8B82-86A9F5787FF0}" dt="2024-09-19T02:38:51.849" v="2668" actId="478"/>
        <pc:sldMkLst>
          <pc:docMk/>
          <pc:sldMk cId="2836713612" sldId="562"/>
        </pc:sldMkLst>
        <pc:spChg chg="del">
          <ac:chgData name="Masakiyo Kitazawa" userId="2bf3742da7ad8ecb" providerId="LiveId" clId="{E9BE152D-4373-403E-8B82-86A9F5787FF0}" dt="2024-09-19T02:38:51.849" v="2668" actId="478"/>
          <ac:spMkLst>
            <pc:docMk/>
            <pc:sldMk cId="2836713612" sldId="562"/>
            <ac:spMk id="30" creationId="{82DF1FB4-378C-5E8E-691F-33B35AA92107}"/>
          </ac:spMkLst>
        </pc:spChg>
        <pc:picChg chg="add del mod">
          <ac:chgData name="Masakiyo Kitazawa" userId="2bf3742da7ad8ecb" providerId="LiveId" clId="{E9BE152D-4373-403E-8B82-86A9F5787FF0}" dt="2024-09-18T22:53:42.709" v="1057" actId="478"/>
          <ac:picMkLst>
            <pc:docMk/>
            <pc:sldMk cId="2836713612" sldId="562"/>
            <ac:picMk id="16" creationId="{9E684AC0-B081-9C72-EC09-090B47D77C36}"/>
          </ac:picMkLst>
        </pc:picChg>
        <pc:picChg chg="del">
          <ac:chgData name="Masakiyo Kitazawa" userId="2bf3742da7ad8ecb" providerId="LiveId" clId="{E9BE152D-4373-403E-8B82-86A9F5787FF0}" dt="2024-09-18T22:53:16.372" v="1043"/>
          <ac:picMkLst>
            <pc:docMk/>
            <pc:sldMk cId="2836713612" sldId="562"/>
            <ac:picMk id="28" creationId="{61BA45CA-5FA4-16DF-4E44-D7A4624C1C38}"/>
          </ac:picMkLst>
        </pc:picChg>
      </pc:sldChg>
      <pc:sldChg chg="addSp delSp modSp mod">
        <pc:chgData name="Masakiyo Kitazawa" userId="2bf3742da7ad8ecb" providerId="LiveId" clId="{E9BE152D-4373-403E-8B82-86A9F5787FF0}" dt="2024-09-19T02:20:35.713" v="2564" actId="478"/>
        <pc:sldMkLst>
          <pc:docMk/>
          <pc:sldMk cId="2351771641" sldId="563"/>
        </pc:sldMkLst>
        <pc:spChg chg="mod">
          <ac:chgData name="Masakiyo Kitazawa" userId="2bf3742da7ad8ecb" providerId="LiveId" clId="{E9BE152D-4373-403E-8B82-86A9F5787FF0}" dt="2024-09-19T00:30:41.298" v="1981" actId="1076"/>
          <ac:spMkLst>
            <pc:docMk/>
            <pc:sldMk cId="2351771641" sldId="563"/>
            <ac:spMk id="21" creationId="{C267B9E3-A764-4736-C3F7-2D7CF8BD2D78}"/>
          </ac:spMkLst>
        </pc:spChg>
        <pc:spChg chg="mod">
          <ac:chgData name="Masakiyo Kitazawa" userId="2bf3742da7ad8ecb" providerId="LiveId" clId="{E9BE152D-4373-403E-8B82-86A9F5787FF0}" dt="2024-09-19T00:30:33.890" v="1980" actId="403"/>
          <ac:spMkLst>
            <pc:docMk/>
            <pc:sldMk cId="2351771641" sldId="563"/>
            <ac:spMk id="22" creationId="{62657B75-8F5C-D369-D77A-529698154E13}"/>
          </ac:spMkLst>
        </pc:spChg>
        <pc:picChg chg="mod">
          <ac:chgData name="Masakiyo Kitazawa" userId="2bf3742da7ad8ecb" providerId="LiveId" clId="{E9BE152D-4373-403E-8B82-86A9F5787FF0}" dt="2024-09-19T00:30:06.888" v="1966" actId="14100"/>
          <ac:picMkLst>
            <pc:docMk/>
            <pc:sldMk cId="2351771641" sldId="563"/>
            <ac:picMk id="8" creationId="{D3D0CAB4-FEC2-0E64-F18C-3C9786365F15}"/>
          </ac:picMkLst>
        </pc:picChg>
        <pc:picChg chg="add mod">
          <ac:chgData name="Masakiyo Kitazawa" userId="2bf3742da7ad8ecb" providerId="LiveId" clId="{E9BE152D-4373-403E-8B82-86A9F5787FF0}" dt="2024-09-19T00:30:23.330" v="1976"/>
          <ac:picMkLst>
            <pc:docMk/>
            <pc:sldMk cId="2351771641" sldId="563"/>
            <ac:picMk id="11" creationId="{F50389EE-FEFA-3E37-9B8C-4A3CFE67BC35}"/>
          </ac:picMkLst>
        </pc:picChg>
        <pc:picChg chg="add del mod">
          <ac:chgData name="Masakiyo Kitazawa" userId="2bf3742da7ad8ecb" providerId="LiveId" clId="{E9BE152D-4373-403E-8B82-86A9F5787FF0}" dt="2024-09-19T02:20:35.713" v="2564" actId="478"/>
          <ac:picMkLst>
            <pc:docMk/>
            <pc:sldMk cId="2351771641" sldId="563"/>
            <ac:picMk id="13" creationId="{E6D5032C-5E46-A679-FB7B-B5E31F191D53}"/>
          </ac:picMkLst>
        </pc:picChg>
        <pc:picChg chg="del">
          <ac:chgData name="Masakiyo Kitazawa" userId="2bf3742da7ad8ecb" providerId="LiveId" clId="{E9BE152D-4373-403E-8B82-86A9F5787FF0}" dt="2024-09-19T00:30:23.331" v="1978"/>
          <ac:picMkLst>
            <pc:docMk/>
            <pc:sldMk cId="2351771641" sldId="563"/>
            <ac:picMk id="33" creationId="{EBEE0A0C-6F19-1189-282D-CF0C75D3D22B}"/>
          </ac:picMkLst>
        </pc:picChg>
      </pc:sldChg>
      <pc:sldChg chg="del">
        <pc:chgData name="Masakiyo Kitazawa" userId="2bf3742da7ad8ecb" providerId="LiveId" clId="{E9BE152D-4373-403E-8B82-86A9F5787FF0}" dt="2024-09-18T22:56:58.516" v="1110" actId="2696"/>
        <pc:sldMkLst>
          <pc:docMk/>
          <pc:sldMk cId="920262200" sldId="565"/>
        </pc:sldMkLst>
      </pc:sldChg>
      <pc:sldChg chg="del">
        <pc:chgData name="Masakiyo Kitazawa" userId="2bf3742da7ad8ecb" providerId="LiveId" clId="{E9BE152D-4373-403E-8B82-86A9F5787FF0}" dt="2024-09-18T22:32:23.457" v="629" actId="2696"/>
        <pc:sldMkLst>
          <pc:docMk/>
          <pc:sldMk cId="2737302597" sldId="566"/>
        </pc:sldMkLst>
      </pc:sldChg>
      <pc:sldChg chg="addSp delSp modSp mod">
        <pc:chgData name="Masakiyo Kitazawa" userId="2bf3742da7ad8ecb" providerId="LiveId" clId="{E9BE152D-4373-403E-8B82-86A9F5787FF0}" dt="2024-09-19T02:17:57.148" v="2560" actId="478"/>
        <pc:sldMkLst>
          <pc:docMk/>
          <pc:sldMk cId="3479087080" sldId="567"/>
        </pc:sldMkLst>
        <pc:spChg chg="mod">
          <ac:chgData name="Masakiyo Kitazawa" userId="2bf3742da7ad8ecb" providerId="LiveId" clId="{E9BE152D-4373-403E-8B82-86A9F5787FF0}" dt="2024-09-18T22:48:55.396" v="830"/>
          <ac:spMkLst>
            <pc:docMk/>
            <pc:sldMk cId="3479087080" sldId="567"/>
            <ac:spMk id="2" creationId="{4E63B7BE-A30F-6248-70E3-950C4CF8CDA0}"/>
          </ac:spMkLst>
        </pc:spChg>
        <pc:spChg chg="del">
          <ac:chgData name="Masakiyo Kitazawa" userId="2bf3742da7ad8ecb" providerId="LiveId" clId="{E9BE152D-4373-403E-8B82-86A9F5787FF0}" dt="2024-09-19T00:41:57.424" v="2100" actId="478"/>
          <ac:spMkLst>
            <pc:docMk/>
            <pc:sldMk cId="3479087080" sldId="567"/>
            <ac:spMk id="5" creationId="{67D14275-A095-761D-43D5-A17C81BD262E}"/>
          </ac:spMkLst>
        </pc:spChg>
        <pc:spChg chg="del">
          <ac:chgData name="Masakiyo Kitazawa" userId="2bf3742da7ad8ecb" providerId="LiveId" clId="{E9BE152D-4373-403E-8B82-86A9F5787FF0}" dt="2024-09-19T00:42:00.622" v="2101" actId="478"/>
          <ac:spMkLst>
            <pc:docMk/>
            <pc:sldMk cId="3479087080" sldId="567"/>
            <ac:spMk id="6" creationId="{514947A9-84C1-782F-7BF5-1D43D333694A}"/>
          </ac:spMkLst>
        </pc:spChg>
        <pc:spChg chg="add mod">
          <ac:chgData name="Masakiyo Kitazawa" userId="2bf3742da7ad8ecb" providerId="LiveId" clId="{E9BE152D-4373-403E-8B82-86A9F5787FF0}" dt="2024-09-19T00:43:16.203" v="2158" actId="1076"/>
          <ac:spMkLst>
            <pc:docMk/>
            <pc:sldMk cId="3479087080" sldId="567"/>
            <ac:spMk id="7" creationId="{5E047005-D1AC-F362-DF4E-0D4F15706F13}"/>
          </ac:spMkLst>
        </pc:spChg>
        <pc:spChg chg="del">
          <ac:chgData name="Masakiyo Kitazawa" userId="2bf3742da7ad8ecb" providerId="LiveId" clId="{E9BE152D-4373-403E-8B82-86A9F5787FF0}" dt="2024-09-18T22:49:03.995" v="831" actId="478"/>
          <ac:spMkLst>
            <pc:docMk/>
            <pc:sldMk cId="3479087080" sldId="567"/>
            <ac:spMk id="8" creationId="{7A4ECB15-7ED3-C489-9268-525ECE9D9030}"/>
          </ac:spMkLst>
        </pc:spChg>
        <pc:spChg chg="add mod">
          <ac:chgData name="Masakiyo Kitazawa" userId="2bf3742da7ad8ecb" providerId="LiveId" clId="{E9BE152D-4373-403E-8B82-86A9F5787FF0}" dt="2024-09-19T01:24:50.077" v="2510" actId="1035"/>
          <ac:spMkLst>
            <pc:docMk/>
            <pc:sldMk cId="3479087080" sldId="567"/>
            <ac:spMk id="8" creationId="{94BFEE55-C3A4-F72E-F37F-3E8C7452CDBD}"/>
          </ac:spMkLst>
        </pc:spChg>
        <pc:spChg chg="add mod">
          <ac:chgData name="Masakiyo Kitazawa" userId="2bf3742da7ad8ecb" providerId="LiveId" clId="{E9BE152D-4373-403E-8B82-86A9F5787FF0}" dt="2024-09-19T01:24:56.624" v="2521" actId="1037"/>
          <ac:spMkLst>
            <pc:docMk/>
            <pc:sldMk cId="3479087080" sldId="567"/>
            <ac:spMk id="9" creationId="{5951444B-A9ED-90E3-F815-C0FBBB72FAA2}"/>
          </ac:spMkLst>
        </pc:spChg>
        <pc:spChg chg="del">
          <ac:chgData name="Masakiyo Kitazawa" userId="2bf3742da7ad8ecb" providerId="LiveId" clId="{E9BE152D-4373-403E-8B82-86A9F5787FF0}" dt="2024-09-18T22:49:26.927" v="866" actId="478"/>
          <ac:spMkLst>
            <pc:docMk/>
            <pc:sldMk cId="3479087080" sldId="567"/>
            <ac:spMk id="9" creationId="{7FA15500-9A49-F156-C742-B2E27820BBCE}"/>
          </ac:spMkLst>
        </pc:spChg>
        <pc:spChg chg="add mod">
          <ac:chgData name="Masakiyo Kitazawa" userId="2bf3742da7ad8ecb" providerId="LiveId" clId="{E9BE152D-4373-403E-8B82-86A9F5787FF0}" dt="2024-09-19T01:24:28.204" v="2487" actId="1076"/>
          <ac:spMkLst>
            <pc:docMk/>
            <pc:sldMk cId="3479087080" sldId="567"/>
            <ac:spMk id="10" creationId="{39D2EA3F-08EE-A26B-4C19-757478790682}"/>
          </ac:spMkLst>
        </pc:spChg>
        <pc:spChg chg="del">
          <ac:chgData name="Masakiyo Kitazawa" userId="2bf3742da7ad8ecb" providerId="LiveId" clId="{E9BE152D-4373-403E-8B82-86A9F5787FF0}" dt="2024-09-18T22:49:26.927" v="866" actId="478"/>
          <ac:spMkLst>
            <pc:docMk/>
            <pc:sldMk cId="3479087080" sldId="567"/>
            <ac:spMk id="10" creationId="{3B70DF66-55F8-04A3-F8B7-607FD3201042}"/>
          </ac:spMkLst>
        </pc:spChg>
        <pc:spChg chg="del">
          <ac:chgData name="Masakiyo Kitazawa" userId="2bf3742da7ad8ecb" providerId="LiveId" clId="{E9BE152D-4373-403E-8B82-86A9F5787FF0}" dt="2024-09-19T00:40:20.252" v="2027" actId="478"/>
          <ac:spMkLst>
            <pc:docMk/>
            <pc:sldMk cId="3479087080" sldId="567"/>
            <ac:spMk id="11" creationId="{EAB11D88-8A92-ACDB-0B4B-C80D10AA2B0D}"/>
          </ac:spMkLst>
        </pc:spChg>
        <pc:spChg chg="add mod ord">
          <ac:chgData name="Masakiyo Kitazawa" userId="2bf3742da7ad8ecb" providerId="LiveId" clId="{E9BE152D-4373-403E-8B82-86A9F5787FF0}" dt="2024-09-19T00:43:10.536" v="2157" actId="1076"/>
          <ac:spMkLst>
            <pc:docMk/>
            <pc:sldMk cId="3479087080" sldId="567"/>
            <ac:spMk id="12" creationId="{126F55DF-349F-4F19-CC6D-9D11F632E8F5}"/>
          </ac:spMkLst>
        </pc:spChg>
        <pc:spChg chg="del">
          <ac:chgData name="Masakiyo Kitazawa" userId="2bf3742da7ad8ecb" providerId="LiveId" clId="{E9BE152D-4373-403E-8B82-86A9F5787FF0}" dt="2024-09-18T22:49:03.995" v="831" actId="478"/>
          <ac:spMkLst>
            <pc:docMk/>
            <pc:sldMk cId="3479087080" sldId="567"/>
            <ac:spMk id="12" creationId="{ED28A96D-3268-3455-BAB5-1E2475F90AC5}"/>
          </ac:spMkLst>
        </pc:spChg>
        <pc:spChg chg="del">
          <ac:chgData name="Masakiyo Kitazawa" userId="2bf3742da7ad8ecb" providerId="LiveId" clId="{E9BE152D-4373-403E-8B82-86A9F5787FF0}" dt="2024-09-18T22:49:03.995" v="831" actId="478"/>
          <ac:spMkLst>
            <pc:docMk/>
            <pc:sldMk cId="3479087080" sldId="567"/>
            <ac:spMk id="13" creationId="{03FAFAB3-86AD-FAA1-09C3-B5E8762EDD6F}"/>
          </ac:spMkLst>
        </pc:spChg>
        <pc:spChg chg="add mod">
          <ac:chgData name="Masakiyo Kitazawa" userId="2bf3742da7ad8ecb" providerId="LiveId" clId="{E9BE152D-4373-403E-8B82-86A9F5787FF0}" dt="2024-09-19T01:24:43.445" v="2500" actId="1035"/>
          <ac:spMkLst>
            <pc:docMk/>
            <pc:sldMk cId="3479087080" sldId="567"/>
            <ac:spMk id="13" creationId="{916BEF94-6182-0EA7-AA11-6D51236BF6A5}"/>
          </ac:spMkLst>
        </pc:spChg>
        <pc:spChg chg="add mod">
          <ac:chgData name="Masakiyo Kitazawa" userId="2bf3742da7ad8ecb" providerId="LiveId" clId="{E9BE152D-4373-403E-8B82-86A9F5787FF0}" dt="2024-09-19T01:24:50.077" v="2510" actId="1035"/>
          <ac:spMkLst>
            <pc:docMk/>
            <pc:sldMk cId="3479087080" sldId="567"/>
            <ac:spMk id="14" creationId="{6BB84E0B-3E4B-8703-B651-EF09DDE0D598}"/>
          </ac:spMkLst>
        </pc:spChg>
        <pc:spChg chg="del">
          <ac:chgData name="Masakiyo Kitazawa" userId="2bf3742da7ad8ecb" providerId="LiveId" clId="{E9BE152D-4373-403E-8B82-86A9F5787FF0}" dt="2024-09-18T22:49:26.927" v="866" actId="478"/>
          <ac:spMkLst>
            <pc:docMk/>
            <pc:sldMk cId="3479087080" sldId="567"/>
            <ac:spMk id="14" creationId="{8248E526-D52A-30B8-9159-6676317C9BA4}"/>
          </ac:spMkLst>
        </pc:spChg>
        <pc:spChg chg="del">
          <ac:chgData name="Masakiyo Kitazawa" userId="2bf3742da7ad8ecb" providerId="LiveId" clId="{E9BE152D-4373-403E-8B82-86A9F5787FF0}" dt="2024-09-19T00:41:57.424" v="2100" actId="478"/>
          <ac:spMkLst>
            <pc:docMk/>
            <pc:sldMk cId="3479087080" sldId="567"/>
            <ac:spMk id="15" creationId="{95DE5FCF-F06F-1C95-D0E7-2BD52229ACE9}"/>
          </ac:spMkLst>
        </pc:spChg>
        <pc:spChg chg="del">
          <ac:chgData name="Masakiyo Kitazawa" userId="2bf3742da7ad8ecb" providerId="LiveId" clId="{E9BE152D-4373-403E-8B82-86A9F5787FF0}" dt="2024-09-19T00:41:57.424" v="2100" actId="478"/>
          <ac:spMkLst>
            <pc:docMk/>
            <pc:sldMk cId="3479087080" sldId="567"/>
            <ac:spMk id="17" creationId="{6924ECBC-4179-6202-8C19-FEE5543CDB3E}"/>
          </ac:spMkLst>
        </pc:spChg>
        <pc:spChg chg="del">
          <ac:chgData name="Masakiyo Kitazawa" userId="2bf3742da7ad8ecb" providerId="LiveId" clId="{E9BE152D-4373-403E-8B82-86A9F5787FF0}" dt="2024-09-19T00:41:57.424" v="2100" actId="478"/>
          <ac:spMkLst>
            <pc:docMk/>
            <pc:sldMk cId="3479087080" sldId="567"/>
            <ac:spMk id="18" creationId="{1AE6DE14-4B9A-E022-723B-C6F946E50248}"/>
          </ac:spMkLst>
        </pc:spChg>
        <pc:spChg chg="add del">
          <ac:chgData name="Masakiyo Kitazawa" userId="2bf3742da7ad8ecb" providerId="LiveId" clId="{E9BE152D-4373-403E-8B82-86A9F5787FF0}" dt="2024-09-19T01:23:54.417" v="2477" actId="22"/>
          <ac:spMkLst>
            <pc:docMk/>
            <pc:sldMk cId="3479087080" sldId="567"/>
            <ac:spMk id="19" creationId="{E16BECA7-5075-A0BE-C9E1-063557BB9284}"/>
          </ac:spMkLst>
        </pc:spChg>
        <pc:spChg chg="add mod">
          <ac:chgData name="Masakiyo Kitazawa" userId="2bf3742da7ad8ecb" providerId="LiveId" clId="{E9BE152D-4373-403E-8B82-86A9F5787FF0}" dt="2024-09-19T01:24:43.445" v="2500" actId="1035"/>
          <ac:spMkLst>
            <pc:docMk/>
            <pc:sldMk cId="3479087080" sldId="567"/>
            <ac:spMk id="21" creationId="{B5D02E65-7619-35D7-84D0-25477B9385EC}"/>
          </ac:spMkLst>
        </pc:spChg>
        <pc:spChg chg="add mod">
          <ac:chgData name="Masakiyo Kitazawa" userId="2bf3742da7ad8ecb" providerId="LiveId" clId="{E9BE152D-4373-403E-8B82-86A9F5787FF0}" dt="2024-09-19T01:24:33.041" v="2488" actId="1076"/>
          <ac:spMkLst>
            <pc:docMk/>
            <pc:sldMk cId="3479087080" sldId="567"/>
            <ac:spMk id="23" creationId="{88F8C98E-43C6-1CC2-E537-B7718C83BBB6}"/>
          </ac:spMkLst>
        </pc:spChg>
        <pc:picChg chg="del">
          <ac:chgData name="Masakiyo Kitazawa" userId="2bf3742da7ad8ecb" providerId="LiveId" clId="{E9BE152D-4373-403E-8B82-86A9F5787FF0}" dt="2024-09-18T22:49:03.995" v="831" actId="478"/>
          <ac:picMkLst>
            <pc:docMk/>
            <pc:sldMk cId="3479087080" sldId="567"/>
            <ac:picMk id="3" creationId="{C43486AD-F0DA-3A53-1DEA-16BBCDF721BC}"/>
          </ac:picMkLst>
        </pc:picChg>
        <pc:picChg chg="add mod">
          <ac:chgData name="Masakiyo Kitazawa" userId="2bf3742da7ad8ecb" providerId="LiveId" clId="{E9BE152D-4373-403E-8B82-86A9F5787FF0}" dt="2024-09-19T00:43:19.923" v="2159" actId="1076"/>
          <ac:picMkLst>
            <pc:docMk/>
            <pc:sldMk cId="3479087080" sldId="567"/>
            <ac:picMk id="4" creationId="{0265263C-A737-4C53-5245-A1E9E53941F2}"/>
          </ac:picMkLst>
        </pc:picChg>
        <pc:picChg chg="del">
          <ac:chgData name="Masakiyo Kitazawa" userId="2bf3742da7ad8ecb" providerId="LiveId" clId="{E9BE152D-4373-403E-8B82-86A9F5787FF0}" dt="2024-09-18T22:49:03.995" v="831" actId="478"/>
          <ac:picMkLst>
            <pc:docMk/>
            <pc:sldMk cId="3479087080" sldId="567"/>
            <ac:picMk id="4" creationId="{A46A32BF-78B4-64CB-0829-C01B3F29B148}"/>
          </ac:picMkLst>
        </pc:picChg>
        <pc:picChg chg="add del mod">
          <ac:chgData name="Masakiyo Kitazawa" userId="2bf3742da7ad8ecb" providerId="LiveId" clId="{E9BE152D-4373-403E-8B82-86A9F5787FF0}" dt="2024-09-18T22:50:29.314" v="885"/>
          <ac:picMkLst>
            <pc:docMk/>
            <pc:sldMk cId="3479087080" sldId="567"/>
            <ac:picMk id="16" creationId="{6BCD52E2-4B9E-B0CC-BB51-43897A1DDA77}"/>
          </ac:picMkLst>
        </pc:picChg>
        <pc:picChg chg="add del mod">
          <ac:chgData name="Masakiyo Kitazawa" userId="2bf3742da7ad8ecb" providerId="LiveId" clId="{E9BE152D-4373-403E-8B82-86A9F5787FF0}" dt="2024-09-19T00:39:56.193" v="2007"/>
          <ac:picMkLst>
            <pc:docMk/>
            <pc:sldMk cId="3479087080" sldId="567"/>
            <ac:picMk id="20" creationId="{953BD768-34F5-6A66-7CAC-0540EDDF6ADF}"/>
          </ac:picMkLst>
        </pc:picChg>
        <pc:picChg chg="add del mod">
          <ac:chgData name="Masakiyo Kitazawa" userId="2bf3742da7ad8ecb" providerId="LiveId" clId="{E9BE152D-4373-403E-8B82-86A9F5787FF0}" dt="2024-09-19T02:17:57.148" v="2560" actId="478"/>
          <ac:picMkLst>
            <pc:docMk/>
            <pc:sldMk cId="3479087080" sldId="567"/>
            <ac:picMk id="24" creationId="{F7DA1AA7-0E5F-2292-9153-E3421BF6450C}"/>
          </ac:picMkLst>
        </pc:picChg>
      </pc:sldChg>
      <pc:sldChg chg="del">
        <pc:chgData name="Masakiyo Kitazawa" userId="2bf3742da7ad8ecb" providerId="LiveId" clId="{E9BE152D-4373-403E-8B82-86A9F5787FF0}" dt="2024-09-18T22:32:30.018" v="630" actId="2696"/>
        <pc:sldMkLst>
          <pc:docMk/>
          <pc:sldMk cId="3927899751" sldId="570"/>
        </pc:sldMkLst>
      </pc:sldChg>
      <pc:sldChg chg="del">
        <pc:chgData name="Masakiyo Kitazawa" userId="2bf3742da7ad8ecb" providerId="LiveId" clId="{E9BE152D-4373-403E-8B82-86A9F5787FF0}" dt="2024-09-18T22:58:21.794" v="1112" actId="2696"/>
        <pc:sldMkLst>
          <pc:docMk/>
          <pc:sldMk cId="2263278927" sldId="571"/>
        </pc:sldMkLst>
      </pc:sldChg>
      <pc:sldChg chg="ord">
        <pc:chgData name="Masakiyo Kitazawa" userId="2bf3742da7ad8ecb" providerId="LiveId" clId="{E9BE152D-4373-403E-8B82-86A9F5787FF0}" dt="2024-09-18T22:58:33.386" v="1114"/>
        <pc:sldMkLst>
          <pc:docMk/>
          <pc:sldMk cId="3738731606" sldId="571"/>
        </pc:sldMkLst>
      </pc:sldChg>
      <pc:sldChg chg="addSp delSp modSp mod">
        <pc:chgData name="Masakiyo Kitazawa" userId="2bf3742da7ad8ecb" providerId="LiveId" clId="{E9BE152D-4373-403E-8B82-86A9F5787FF0}" dt="2024-09-18T22:57:48.758" v="1111" actId="478"/>
        <pc:sldMkLst>
          <pc:docMk/>
          <pc:sldMk cId="1651629200" sldId="572"/>
        </pc:sldMkLst>
        <pc:spChg chg="del">
          <ac:chgData name="Masakiyo Kitazawa" userId="2bf3742da7ad8ecb" providerId="LiveId" clId="{E9BE152D-4373-403E-8B82-86A9F5787FF0}" dt="2024-09-18T22:57:48.758" v="1111" actId="478"/>
          <ac:spMkLst>
            <pc:docMk/>
            <pc:sldMk cId="1651629200" sldId="572"/>
            <ac:spMk id="34" creationId="{45125FF6-0987-0532-E3E8-A82A275A04FA}"/>
          </ac:spMkLst>
        </pc:spChg>
        <pc:spChg chg="del">
          <ac:chgData name="Masakiyo Kitazawa" userId="2bf3742da7ad8ecb" providerId="LiveId" clId="{E9BE152D-4373-403E-8B82-86A9F5787FF0}" dt="2024-09-18T22:57:48.758" v="1111" actId="478"/>
          <ac:spMkLst>
            <pc:docMk/>
            <pc:sldMk cId="1651629200" sldId="572"/>
            <ac:spMk id="35" creationId="{C3FC5260-CAF9-6C95-504E-138C7AE02CCF}"/>
          </ac:spMkLst>
        </pc:spChg>
        <pc:picChg chg="add del mod">
          <ac:chgData name="Masakiyo Kitazawa" userId="2bf3742da7ad8ecb" providerId="LiveId" clId="{E9BE152D-4373-403E-8B82-86A9F5787FF0}" dt="2024-09-18T22:53:38.093" v="1056" actId="478"/>
          <ac:picMkLst>
            <pc:docMk/>
            <pc:sldMk cId="1651629200" sldId="572"/>
            <ac:picMk id="9" creationId="{AAE69636-9EC8-8839-12CF-880EE68273B7}"/>
          </ac:picMkLst>
        </pc:picChg>
        <pc:picChg chg="del">
          <ac:chgData name="Masakiyo Kitazawa" userId="2bf3742da7ad8ecb" providerId="LiveId" clId="{E9BE152D-4373-403E-8B82-86A9F5787FF0}" dt="2024-09-18T22:53:30.546" v="1055"/>
          <ac:picMkLst>
            <pc:docMk/>
            <pc:sldMk cId="1651629200" sldId="572"/>
            <ac:picMk id="28" creationId="{61BA45CA-5FA4-16DF-4E44-D7A4624C1C38}"/>
          </ac:picMkLst>
        </pc:picChg>
        <pc:picChg chg="del">
          <ac:chgData name="Masakiyo Kitazawa" userId="2bf3742da7ad8ecb" providerId="LiveId" clId="{E9BE152D-4373-403E-8B82-86A9F5787FF0}" dt="2024-09-18T22:57:48.758" v="1111" actId="478"/>
          <ac:picMkLst>
            <pc:docMk/>
            <pc:sldMk cId="1651629200" sldId="572"/>
            <ac:picMk id="33" creationId="{3F16ECDA-32BA-BE41-6DBB-A86E8E4C5556}"/>
          </ac:picMkLst>
        </pc:picChg>
      </pc:sldChg>
      <pc:sldChg chg="del">
        <pc:chgData name="Masakiyo Kitazawa" userId="2bf3742da7ad8ecb" providerId="LiveId" clId="{E9BE152D-4373-403E-8B82-86A9F5787FF0}" dt="2024-09-18T22:49:59.267" v="871" actId="2696"/>
        <pc:sldMkLst>
          <pc:docMk/>
          <pc:sldMk cId="3442300430" sldId="573"/>
        </pc:sldMkLst>
      </pc:sldChg>
      <pc:sldChg chg="addSp delSp modSp mod">
        <pc:chgData name="Masakiyo Kitazawa" userId="2bf3742da7ad8ecb" providerId="LiveId" clId="{E9BE152D-4373-403E-8B82-86A9F5787FF0}" dt="2024-09-19T02:47:24.447" v="2728"/>
        <pc:sldMkLst>
          <pc:docMk/>
          <pc:sldMk cId="2946628411" sldId="574"/>
        </pc:sldMkLst>
        <pc:spChg chg="mod">
          <ac:chgData name="Masakiyo Kitazawa" userId="2bf3742da7ad8ecb" providerId="LiveId" clId="{E9BE152D-4373-403E-8B82-86A9F5787FF0}" dt="2024-09-18T23:09:02.504" v="1556" actId="20577"/>
          <ac:spMkLst>
            <pc:docMk/>
            <pc:sldMk cId="2946628411" sldId="574"/>
            <ac:spMk id="2" creationId="{A15A1A2B-D18A-A843-2E71-A5D9006B1A12}"/>
          </ac:spMkLst>
        </pc:spChg>
        <pc:spChg chg="add del mod">
          <ac:chgData name="Masakiyo Kitazawa" userId="2bf3742da7ad8ecb" providerId="LiveId" clId="{E9BE152D-4373-403E-8B82-86A9F5787FF0}" dt="2024-09-19T01:03:03.309" v="2382" actId="478"/>
          <ac:spMkLst>
            <pc:docMk/>
            <pc:sldMk cId="2946628411" sldId="574"/>
            <ac:spMk id="3" creationId="{E1A2811C-D42E-00C1-0B37-5CD6370A3B9E}"/>
          </ac:spMkLst>
        </pc:spChg>
        <pc:spChg chg="add mod">
          <ac:chgData name="Masakiyo Kitazawa" userId="2bf3742da7ad8ecb" providerId="LiveId" clId="{E9BE152D-4373-403E-8B82-86A9F5787FF0}" dt="2024-09-19T01:03:15.560" v="2383"/>
          <ac:spMkLst>
            <pc:docMk/>
            <pc:sldMk cId="2946628411" sldId="574"/>
            <ac:spMk id="11" creationId="{98F46143-2626-03BC-C850-F4F1AC93EEEE}"/>
          </ac:spMkLst>
        </pc:spChg>
        <pc:spChg chg="add mod">
          <ac:chgData name="Masakiyo Kitazawa" userId="2bf3742da7ad8ecb" providerId="LiveId" clId="{E9BE152D-4373-403E-8B82-86A9F5787FF0}" dt="2024-09-19T02:47:24.447" v="2728"/>
          <ac:spMkLst>
            <pc:docMk/>
            <pc:sldMk cId="2946628411" sldId="574"/>
            <ac:spMk id="24" creationId="{9DE45FAE-A4C1-36B0-CD91-057B0C6750FF}"/>
          </ac:spMkLst>
        </pc:spChg>
        <pc:spChg chg="del">
          <ac:chgData name="Masakiyo Kitazawa" userId="2bf3742da7ad8ecb" providerId="LiveId" clId="{E9BE152D-4373-403E-8B82-86A9F5787FF0}" dt="2024-09-19T02:47:16.581" v="2727" actId="21"/>
          <ac:spMkLst>
            <pc:docMk/>
            <pc:sldMk cId="2946628411" sldId="574"/>
            <ac:spMk id="37" creationId="{C2323A71-5466-B8FB-1DEF-9A365C6F5DA8}"/>
          </ac:spMkLst>
        </pc:spChg>
        <pc:picChg chg="del">
          <ac:chgData name="Masakiyo Kitazawa" userId="2bf3742da7ad8ecb" providerId="LiveId" clId="{E9BE152D-4373-403E-8B82-86A9F5787FF0}" dt="2024-09-18T23:18:20.944" v="1668" actId="478"/>
          <ac:picMkLst>
            <pc:docMk/>
            <pc:sldMk cId="2946628411" sldId="574"/>
            <ac:picMk id="3" creationId="{14A31660-C7DA-D344-17BF-B224E8A77F3B}"/>
          </ac:picMkLst>
        </pc:picChg>
        <pc:picChg chg="add del mod">
          <ac:chgData name="Masakiyo Kitazawa" userId="2bf3742da7ad8ecb" providerId="LiveId" clId="{E9BE152D-4373-403E-8B82-86A9F5787FF0}" dt="2024-09-19T01:03:00.133" v="2381" actId="478"/>
          <ac:picMkLst>
            <pc:docMk/>
            <pc:sldMk cId="2946628411" sldId="574"/>
            <ac:picMk id="10" creationId="{1291F549-9DA7-A4F6-14A7-3C66DD1405FD}"/>
          </ac:picMkLst>
        </pc:picChg>
      </pc:sldChg>
      <pc:sldChg chg="addSp delSp modSp mod">
        <pc:chgData name="Masakiyo Kitazawa" userId="2bf3742da7ad8ecb" providerId="LiveId" clId="{E9BE152D-4373-403E-8B82-86A9F5787FF0}" dt="2024-09-19T02:35:36.467" v="2629"/>
        <pc:sldMkLst>
          <pc:docMk/>
          <pc:sldMk cId="3893049473" sldId="576"/>
        </pc:sldMkLst>
        <pc:spChg chg="mod">
          <ac:chgData name="Masakiyo Kitazawa" userId="2bf3742da7ad8ecb" providerId="LiveId" clId="{E9BE152D-4373-403E-8B82-86A9F5787FF0}" dt="2024-09-18T22:56:07.512" v="1108" actId="20577"/>
          <ac:spMkLst>
            <pc:docMk/>
            <pc:sldMk cId="3893049473" sldId="576"/>
            <ac:spMk id="8" creationId="{474271B4-FDE8-6F32-6C4A-995637106125}"/>
          </ac:spMkLst>
        </pc:spChg>
        <pc:spChg chg="del">
          <ac:chgData name="Masakiyo Kitazawa" userId="2bf3742da7ad8ecb" providerId="LiveId" clId="{E9BE152D-4373-403E-8B82-86A9F5787FF0}" dt="2024-09-18T23:16:44.785" v="1584" actId="478"/>
          <ac:spMkLst>
            <pc:docMk/>
            <pc:sldMk cId="3893049473" sldId="576"/>
            <ac:spMk id="23" creationId="{ECCD649C-4C97-3E15-C70B-4E755199C287}"/>
          </ac:spMkLst>
        </pc:spChg>
        <pc:spChg chg="del">
          <ac:chgData name="Masakiyo Kitazawa" userId="2bf3742da7ad8ecb" providerId="LiveId" clId="{E9BE152D-4373-403E-8B82-86A9F5787FF0}" dt="2024-09-18T23:16:44.785" v="1584" actId="478"/>
          <ac:spMkLst>
            <pc:docMk/>
            <pc:sldMk cId="3893049473" sldId="576"/>
            <ac:spMk id="24" creationId="{FE61AEE7-CB57-947A-B72B-50EF1BA5AD68}"/>
          </ac:spMkLst>
        </pc:spChg>
        <pc:spChg chg="del">
          <ac:chgData name="Masakiyo Kitazawa" userId="2bf3742da7ad8ecb" providerId="LiveId" clId="{E9BE152D-4373-403E-8B82-86A9F5787FF0}" dt="2024-09-18T23:16:44.785" v="1584" actId="478"/>
          <ac:spMkLst>
            <pc:docMk/>
            <pc:sldMk cId="3893049473" sldId="576"/>
            <ac:spMk id="25" creationId="{43EAE17F-E95A-F44C-2CE1-193F475D7FB1}"/>
          </ac:spMkLst>
        </pc:spChg>
        <pc:picChg chg="add mod">
          <ac:chgData name="Masakiyo Kitazawa" userId="2bf3742da7ad8ecb" providerId="LiveId" clId="{E9BE152D-4373-403E-8B82-86A9F5787FF0}" dt="2024-09-19T02:35:36.464" v="2627"/>
          <ac:picMkLst>
            <pc:docMk/>
            <pc:sldMk cId="3893049473" sldId="576"/>
            <ac:picMk id="13" creationId="{26C23170-1A73-106C-9692-30AEC85FF128}"/>
          </ac:picMkLst>
        </pc:picChg>
        <pc:picChg chg="add del mod">
          <ac:chgData name="Masakiyo Kitazawa" userId="2bf3742da7ad8ecb" providerId="LiveId" clId="{E9BE152D-4373-403E-8B82-86A9F5787FF0}" dt="2024-09-18T22:54:14.168" v="1081"/>
          <ac:picMkLst>
            <pc:docMk/>
            <pc:sldMk cId="3893049473" sldId="576"/>
            <ac:picMk id="13" creationId="{45AE8203-3495-CE55-20FC-BBD4F63C66B0}"/>
          </ac:picMkLst>
        </pc:picChg>
        <pc:picChg chg="del">
          <ac:chgData name="Masakiyo Kitazawa" userId="2bf3742da7ad8ecb" providerId="LiveId" clId="{E9BE152D-4373-403E-8B82-86A9F5787FF0}" dt="2024-09-19T02:35:36.467" v="2629"/>
          <ac:picMkLst>
            <pc:docMk/>
            <pc:sldMk cId="3893049473" sldId="576"/>
            <ac:picMk id="16" creationId="{4D66CE55-3A1B-134A-AE36-71EDD2BC33D3}"/>
          </ac:picMkLst>
        </pc:picChg>
        <pc:picChg chg="add del mod">
          <ac:chgData name="Masakiyo Kitazawa" userId="2bf3742da7ad8ecb" providerId="LiveId" clId="{E9BE152D-4373-403E-8B82-86A9F5787FF0}" dt="2024-09-18T23:16:41.489" v="1583"/>
          <ac:picMkLst>
            <pc:docMk/>
            <pc:sldMk cId="3893049473" sldId="576"/>
            <ac:picMk id="17" creationId="{32E7A770-E7B9-4C56-8CD5-E7AD5EA4B31B}"/>
          </ac:picMkLst>
        </pc:picChg>
        <pc:picChg chg="add mod">
          <ac:chgData name="Masakiyo Kitazawa" userId="2bf3742da7ad8ecb" providerId="LiveId" clId="{E9BE152D-4373-403E-8B82-86A9F5787FF0}" dt="2024-09-18T23:16:41.487" v="1581"/>
          <ac:picMkLst>
            <pc:docMk/>
            <pc:sldMk cId="3893049473" sldId="576"/>
            <ac:picMk id="19" creationId="{2AAC1CD2-83FB-08F9-2B53-141C3967F439}"/>
          </ac:picMkLst>
        </pc:picChg>
        <pc:picChg chg="del">
          <ac:chgData name="Masakiyo Kitazawa" userId="2bf3742da7ad8ecb" providerId="LiveId" clId="{E9BE152D-4373-403E-8B82-86A9F5787FF0}" dt="2024-09-18T23:16:44.785" v="1584" actId="478"/>
          <ac:picMkLst>
            <pc:docMk/>
            <pc:sldMk cId="3893049473" sldId="576"/>
            <ac:picMk id="21" creationId="{42FE6A44-70CF-E989-EF85-87BD41463820}"/>
          </ac:picMkLst>
        </pc:picChg>
        <pc:picChg chg="del">
          <ac:chgData name="Masakiyo Kitazawa" userId="2bf3742da7ad8ecb" providerId="LiveId" clId="{E9BE152D-4373-403E-8B82-86A9F5787FF0}" dt="2024-09-18T23:16:44.785" v="1584" actId="478"/>
          <ac:picMkLst>
            <pc:docMk/>
            <pc:sldMk cId="3893049473" sldId="576"/>
            <ac:picMk id="22" creationId="{7E3B4BD7-0DAC-1DCE-5E63-7A39039052E9}"/>
          </ac:picMkLst>
        </pc:picChg>
        <pc:picChg chg="del">
          <ac:chgData name="Masakiyo Kitazawa" userId="2bf3742da7ad8ecb" providerId="LiveId" clId="{E9BE152D-4373-403E-8B82-86A9F5787FF0}" dt="2024-09-18T22:53:59.797" v="1069"/>
          <ac:picMkLst>
            <pc:docMk/>
            <pc:sldMk cId="3893049473" sldId="576"/>
            <ac:picMk id="85" creationId="{DDAD33A1-B257-EF14-6FCB-F955966A44DC}"/>
          </ac:picMkLst>
        </pc:picChg>
      </pc:sldChg>
      <pc:sldChg chg="addSp delSp modSp mod">
        <pc:chgData name="Masakiyo Kitazawa" userId="2bf3742da7ad8ecb" providerId="LiveId" clId="{E9BE152D-4373-403E-8B82-86A9F5787FF0}" dt="2024-09-19T02:02:20.420" v="2558"/>
        <pc:sldMkLst>
          <pc:docMk/>
          <pc:sldMk cId="1806231696" sldId="577"/>
        </pc:sldMkLst>
        <pc:spChg chg="mod">
          <ac:chgData name="Masakiyo Kitazawa" userId="2bf3742da7ad8ecb" providerId="LiveId" clId="{E9BE152D-4373-403E-8B82-86A9F5787FF0}" dt="2024-09-18T22:34:18.628" v="676" actId="1036"/>
          <ac:spMkLst>
            <pc:docMk/>
            <pc:sldMk cId="1806231696" sldId="577"/>
            <ac:spMk id="3" creationId="{F59B91BD-AD21-47F7-8168-67361478D281}"/>
          </ac:spMkLst>
        </pc:spChg>
        <pc:spChg chg="del">
          <ac:chgData name="Masakiyo Kitazawa" userId="2bf3742da7ad8ecb" providerId="LiveId" clId="{E9BE152D-4373-403E-8B82-86A9F5787FF0}" dt="2024-09-18T14:12:21.266" v="339" actId="478"/>
          <ac:spMkLst>
            <pc:docMk/>
            <pc:sldMk cId="1806231696" sldId="577"/>
            <ac:spMk id="4" creationId="{91622977-48AF-1EFC-6C28-788FE844A9A0}"/>
          </ac:spMkLst>
        </pc:spChg>
        <pc:spChg chg="add mod">
          <ac:chgData name="Masakiyo Kitazawa" userId="2bf3742da7ad8ecb" providerId="LiveId" clId="{E9BE152D-4373-403E-8B82-86A9F5787FF0}" dt="2024-09-18T22:33:47.935" v="667" actId="1076"/>
          <ac:spMkLst>
            <pc:docMk/>
            <pc:sldMk cId="1806231696" sldId="577"/>
            <ac:spMk id="4" creationId="{A4902965-8915-0AC3-9921-D051673B2420}"/>
          </ac:spMkLst>
        </pc:spChg>
        <pc:spChg chg="add mod">
          <ac:chgData name="Masakiyo Kitazawa" userId="2bf3742da7ad8ecb" providerId="LiveId" clId="{E9BE152D-4373-403E-8B82-86A9F5787FF0}" dt="2024-09-19T02:02:20.420" v="2558"/>
          <ac:spMkLst>
            <pc:docMk/>
            <pc:sldMk cId="1806231696" sldId="577"/>
            <ac:spMk id="5" creationId="{717F6C43-6AA3-F780-A5A8-C04D7207CFA4}"/>
          </ac:spMkLst>
        </pc:spChg>
        <pc:spChg chg="del">
          <ac:chgData name="Masakiyo Kitazawa" userId="2bf3742da7ad8ecb" providerId="LiveId" clId="{E9BE152D-4373-403E-8B82-86A9F5787FF0}" dt="2024-09-18T14:12:21.266" v="339" actId="478"/>
          <ac:spMkLst>
            <pc:docMk/>
            <pc:sldMk cId="1806231696" sldId="577"/>
            <ac:spMk id="5" creationId="{C5E0C7B3-E8C4-684E-47B7-567DAF85D225}"/>
          </ac:spMkLst>
        </pc:spChg>
        <pc:spChg chg="add mod ord">
          <ac:chgData name="Masakiyo Kitazawa" userId="2bf3742da7ad8ecb" providerId="LiveId" clId="{E9BE152D-4373-403E-8B82-86A9F5787FF0}" dt="2024-09-18T22:34:13.280" v="671" actId="1076"/>
          <ac:spMkLst>
            <pc:docMk/>
            <pc:sldMk cId="1806231696" sldId="577"/>
            <ac:spMk id="6" creationId="{E86201DF-CDC2-3329-4892-F6BFEBC4A941}"/>
          </ac:spMkLst>
        </pc:spChg>
        <pc:spChg chg="add mod">
          <ac:chgData name="Masakiyo Kitazawa" userId="2bf3742da7ad8ecb" providerId="LiveId" clId="{E9BE152D-4373-403E-8B82-86A9F5787FF0}" dt="2024-09-18T22:34:00.632" v="669" actId="1076"/>
          <ac:spMkLst>
            <pc:docMk/>
            <pc:sldMk cId="1806231696" sldId="577"/>
            <ac:spMk id="8" creationId="{CB66213B-3A14-D58A-7D1C-F922D8A4A72D}"/>
          </ac:spMkLst>
        </pc:spChg>
        <pc:spChg chg="add mod ord">
          <ac:chgData name="Masakiyo Kitazawa" userId="2bf3742da7ad8ecb" providerId="LiveId" clId="{E9BE152D-4373-403E-8B82-86A9F5787FF0}" dt="2024-09-18T14:13:57.165" v="409" actId="167"/>
          <ac:spMkLst>
            <pc:docMk/>
            <pc:sldMk cId="1806231696" sldId="577"/>
            <ac:spMk id="9" creationId="{E42F7241-C06B-23E9-1E80-B04767862167}"/>
          </ac:spMkLst>
        </pc:spChg>
        <pc:spChg chg="add mod ord">
          <ac:chgData name="Masakiyo Kitazawa" userId="2bf3742da7ad8ecb" providerId="LiveId" clId="{E9BE152D-4373-403E-8B82-86A9F5787FF0}" dt="2024-09-18T14:13:57.165" v="409" actId="167"/>
          <ac:spMkLst>
            <pc:docMk/>
            <pc:sldMk cId="1806231696" sldId="577"/>
            <ac:spMk id="10" creationId="{62D34B87-DC47-D8D5-4558-1064C798B3D7}"/>
          </ac:spMkLst>
        </pc:spChg>
      </pc:sldChg>
      <pc:sldChg chg="addSp delSp modSp new mod ord delAnim modAnim">
        <pc:chgData name="Masakiyo Kitazawa" userId="2bf3742da7ad8ecb" providerId="LiveId" clId="{E9BE152D-4373-403E-8B82-86A9F5787FF0}" dt="2024-09-18T22:48:25.399" v="820"/>
        <pc:sldMkLst>
          <pc:docMk/>
          <pc:sldMk cId="2604076950" sldId="578"/>
        </pc:sldMkLst>
        <pc:spChg chg="mod">
          <ac:chgData name="Masakiyo Kitazawa" userId="2bf3742da7ad8ecb" providerId="LiveId" clId="{E9BE152D-4373-403E-8B82-86A9F5787FF0}" dt="2024-09-18T14:14:19.877" v="438"/>
          <ac:spMkLst>
            <pc:docMk/>
            <pc:sldMk cId="2604076950" sldId="578"/>
            <ac:spMk id="2" creationId="{D6500CAE-7FA5-D4D9-40BC-492200DD4A28}"/>
          </ac:spMkLst>
        </pc:spChg>
        <pc:spChg chg="add mod">
          <ac:chgData name="Masakiyo Kitazawa" userId="2bf3742da7ad8ecb" providerId="LiveId" clId="{E9BE152D-4373-403E-8B82-86A9F5787FF0}" dt="2024-09-18T22:35:44.220" v="699" actId="20577"/>
          <ac:spMkLst>
            <pc:docMk/>
            <pc:sldMk cId="2604076950" sldId="578"/>
            <ac:spMk id="3" creationId="{E9D25B5C-62DB-B891-0CD7-A60AEA2526C4}"/>
          </ac:spMkLst>
        </pc:spChg>
        <pc:spChg chg="add mod ord">
          <ac:chgData name="Masakiyo Kitazawa" userId="2bf3742da7ad8ecb" providerId="LiveId" clId="{E9BE152D-4373-403E-8B82-86A9F5787FF0}" dt="2024-09-18T22:35:49.507" v="700" actId="14100"/>
          <ac:spMkLst>
            <pc:docMk/>
            <pc:sldMk cId="2604076950" sldId="578"/>
            <ac:spMk id="4" creationId="{0575D2F7-D9B7-F34A-EE9E-E3417B3E57CF}"/>
          </ac:spMkLst>
        </pc:spChg>
        <pc:spChg chg="del mod topLvl">
          <ac:chgData name="Masakiyo Kitazawa" userId="2bf3742da7ad8ecb" providerId="LiveId" clId="{E9BE152D-4373-403E-8B82-86A9F5787FF0}" dt="2024-09-18T22:38:51.489" v="711" actId="21"/>
          <ac:spMkLst>
            <pc:docMk/>
            <pc:sldMk cId="2604076950" sldId="578"/>
            <ac:spMk id="9" creationId="{E3B8A287-D850-B7E2-FC95-B8CDCA4F1798}"/>
          </ac:spMkLst>
        </pc:spChg>
        <pc:spChg chg="add mod">
          <ac:chgData name="Masakiyo Kitazawa" userId="2bf3742da7ad8ecb" providerId="LiveId" clId="{E9BE152D-4373-403E-8B82-86A9F5787FF0}" dt="2024-09-18T22:41:33.041" v="789" actId="164"/>
          <ac:spMkLst>
            <pc:docMk/>
            <pc:sldMk cId="2604076950" sldId="578"/>
            <ac:spMk id="10" creationId="{2A3309A0-BC1B-1F7E-98CA-D3CBA49B3A9F}"/>
          </ac:spMkLst>
        </pc:spChg>
        <pc:grpChg chg="add del mod">
          <ac:chgData name="Masakiyo Kitazawa" userId="2bf3742da7ad8ecb" providerId="LiveId" clId="{E9BE152D-4373-403E-8B82-86A9F5787FF0}" dt="2024-09-18T22:38:51.489" v="711" actId="21"/>
          <ac:grpSpMkLst>
            <pc:docMk/>
            <pc:sldMk cId="2604076950" sldId="578"/>
            <ac:grpSpMk id="7" creationId="{482D9479-7901-725B-9AC8-21160123E77D}"/>
          </ac:grpSpMkLst>
        </pc:grpChg>
        <pc:grpChg chg="add mod">
          <ac:chgData name="Masakiyo Kitazawa" userId="2bf3742da7ad8ecb" providerId="LiveId" clId="{E9BE152D-4373-403E-8B82-86A9F5787FF0}" dt="2024-09-18T22:41:33.041" v="789" actId="164"/>
          <ac:grpSpMkLst>
            <pc:docMk/>
            <pc:sldMk cId="2604076950" sldId="578"/>
            <ac:grpSpMk id="11" creationId="{E9F93A55-4C92-B8B9-9170-398CB545691E}"/>
          </ac:grpSpMkLst>
        </pc:grpChg>
        <pc:picChg chg="add mod">
          <ac:chgData name="Masakiyo Kitazawa" userId="2bf3742da7ad8ecb" providerId="LiveId" clId="{E9BE152D-4373-403E-8B82-86A9F5787FF0}" dt="2024-09-18T22:37:04.202" v="704" actId="1076"/>
          <ac:picMkLst>
            <pc:docMk/>
            <pc:sldMk cId="2604076950" sldId="578"/>
            <ac:picMk id="5" creationId="{9954FFEE-5A70-0782-2F32-29A8DED6AC70}"/>
          </ac:picMkLst>
        </pc:picChg>
        <pc:picChg chg="add mod ord modCrop">
          <ac:chgData name="Masakiyo Kitazawa" userId="2bf3742da7ad8ecb" providerId="LiveId" clId="{E9BE152D-4373-403E-8B82-86A9F5787FF0}" dt="2024-09-18T22:41:38.281" v="790" actId="166"/>
          <ac:picMkLst>
            <pc:docMk/>
            <pc:sldMk cId="2604076950" sldId="578"/>
            <ac:picMk id="6" creationId="{B5C3BB61-BF1E-75E5-94F0-D11D2BEF81C3}"/>
          </ac:picMkLst>
        </pc:picChg>
        <pc:picChg chg="mod topLvl">
          <ac:chgData name="Masakiyo Kitazawa" userId="2bf3742da7ad8ecb" providerId="LiveId" clId="{E9BE152D-4373-403E-8B82-86A9F5787FF0}" dt="2024-09-18T22:41:33.041" v="789" actId="164"/>
          <ac:picMkLst>
            <pc:docMk/>
            <pc:sldMk cId="2604076950" sldId="578"/>
            <ac:picMk id="8" creationId="{DEF5B469-9EBB-AD72-BC4F-C4FAE6E9AA3D}"/>
          </ac:picMkLst>
        </pc:picChg>
      </pc:sldChg>
      <pc:sldChg chg="addSp delSp modSp mod modAnim">
        <pc:chgData name="Masakiyo Kitazawa" userId="2bf3742da7ad8ecb" providerId="LiveId" clId="{E9BE152D-4373-403E-8B82-86A9F5787FF0}" dt="2024-09-19T01:01:06.980" v="2321"/>
        <pc:sldMkLst>
          <pc:docMk/>
          <pc:sldMk cId="2499283605" sldId="579"/>
        </pc:sldMkLst>
        <pc:spChg chg="add mod">
          <ac:chgData name="Masakiyo Kitazawa" userId="2bf3742da7ad8ecb" providerId="LiveId" clId="{E9BE152D-4373-403E-8B82-86A9F5787FF0}" dt="2024-09-18T23:07:06.826" v="1534" actId="164"/>
          <ac:spMkLst>
            <pc:docMk/>
            <pc:sldMk cId="2499283605" sldId="579"/>
            <ac:spMk id="12" creationId="{09C577C6-110D-3A11-1C7E-58825514A9FC}"/>
          </ac:spMkLst>
        </pc:spChg>
        <pc:spChg chg="add mod">
          <ac:chgData name="Masakiyo Kitazawa" userId="2bf3742da7ad8ecb" providerId="LiveId" clId="{E9BE152D-4373-403E-8B82-86A9F5787FF0}" dt="2024-09-18T23:07:19.121" v="1536" actId="164"/>
          <ac:spMkLst>
            <pc:docMk/>
            <pc:sldMk cId="2499283605" sldId="579"/>
            <ac:spMk id="13" creationId="{B23FB042-5E52-5E5D-8B65-DC59A48859EE}"/>
          </ac:spMkLst>
        </pc:spChg>
        <pc:spChg chg="add mod">
          <ac:chgData name="Masakiyo Kitazawa" userId="2bf3742da7ad8ecb" providerId="LiveId" clId="{E9BE152D-4373-403E-8B82-86A9F5787FF0}" dt="2024-09-18T23:07:55.004" v="1545" actId="1076"/>
          <ac:spMkLst>
            <pc:docMk/>
            <pc:sldMk cId="2499283605" sldId="579"/>
            <ac:spMk id="14" creationId="{345CA057-3941-6B30-FE91-2488D5A88A0E}"/>
          </ac:spMkLst>
        </pc:spChg>
        <pc:spChg chg="add mod ord">
          <ac:chgData name="Masakiyo Kitazawa" userId="2bf3742da7ad8ecb" providerId="LiveId" clId="{E9BE152D-4373-403E-8B82-86A9F5787FF0}" dt="2024-09-18T23:07:06.826" v="1534" actId="164"/>
          <ac:spMkLst>
            <pc:docMk/>
            <pc:sldMk cId="2499283605" sldId="579"/>
            <ac:spMk id="15" creationId="{E16BE7CD-762E-2E4A-5308-FE78CA553B8E}"/>
          </ac:spMkLst>
        </pc:spChg>
        <pc:spChg chg="add mod">
          <ac:chgData name="Masakiyo Kitazawa" userId="2bf3742da7ad8ecb" providerId="LiveId" clId="{E9BE152D-4373-403E-8B82-86A9F5787FF0}" dt="2024-09-18T23:07:19.121" v="1536" actId="164"/>
          <ac:spMkLst>
            <pc:docMk/>
            <pc:sldMk cId="2499283605" sldId="579"/>
            <ac:spMk id="16" creationId="{85EDC450-B0C4-9AC9-085E-2F2A791CA074}"/>
          </ac:spMkLst>
        </pc:spChg>
        <pc:grpChg chg="del">
          <ac:chgData name="Masakiyo Kitazawa" userId="2bf3742da7ad8ecb" providerId="LiveId" clId="{E9BE152D-4373-403E-8B82-86A9F5787FF0}" dt="2024-09-18T22:47:23.963" v="808" actId="478"/>
          <ac:grpSpMkLst>
            <pc:docMk/>
            <pc:sldMk cId="2499283605" sldId="579"/>
            <ac:grpSpMk id="11" creationId="{E9F93A55-4C92-B8B9-9170-398CB545691E}"/>
          </ac:grpSpMkLst>
        </pc:grpChg>
        <pc:grpChg chg="add mod">
          <ac:chgData name="Masakiyo Kitazawa" userId="2bf3742da7ad8ecb" providerId="LiveId" clId="{E9BE152D-4373-403E-8B82-86A9F5787FF0}" dt="2024-09-18T23:07:06.826" v="1534" actId="164"/>
          <ac:grpSpMkLst>
            <pc:docMk/>
            <pc:sldMk cId="2499283605" sldId="579"/>
            <ac:grpSpMk id="17" creationId="{76062104-192D-929A-CEF4-03143724C3BA}"/>
          </ac:grpSpMkLst>
        </pc:grpChg>
        <pc:grpChg chg="add mod">
          <ac:chgData name="Masakiyo Kitazawa" userId="2bf3742da7ad8ecb" providerId="LiveId" clId="{E9BE152D-4373-403E-8B82-86A9F5787FF0}" dt="2024-09-18T23:08:03.136" v="1546" actId="164"/>
          <ac:grpSpMkLst>
            <pc:docMk/>
            <pc:sldMk cId="2499283605" sldId="579"/>
            <ac:grpSpMk id="18" creationId="{B7206F2C-F16A-64A8-294C-7ADCA8E9F0C6}"/>
          </ac:grpSpMkLst>
        </pc:grpChg>
        <pc:grpChg chg="add mod">
          <ac:chgData name="Masakiyo Kitazawa" userId="2bf3742da7ad8ecb" providerId="LiveId" clId="{E9BE152D-4373-403E-8B82-86A9F5787FF0}" dt="2024-09-18T23:08:03.136" v="1546" actId="164"/>
          <ac:grpSpMkLst>
            <pc:docMk/>
            <pc:sldMk cId="2499283605" sldId="579"/>
            <ac:grpSpMk id="20" creationId="{218057B1-6037-F860-A93A-D749CF5B73E4}"/>
          </ac:grpSpMkLst>
        </pc:grpChg>
        <pc:picChg chg="del">
          <ac:chgData name="Masakiyo Kitazawa" userId="2bf3742da7ad8ecb" providerId="LiveId" clId="{E9BE152D-4373-403E-8B82-86A9F5787FF0}" dt="2024-09-18T22:47:30.286" v="810" actId="478"/>
          <ac:picMkLst>
            <pc:docMk/>
            <pc:sldMk cId="2499283605" sldId="579"/>
            <ac:picMk id="5" creationId="{9954FFEE-5A70-0782-2F32-29A8DED6AC70}"/>
          </ac:picMkLst>
        </pc:picChg>
        <pc:picChg chg="del">
          <ac:chgData name="Masakiyo Kitazawa" userId="2bf3742da7ad8ecb" providerId="LiveId" clId="{E9BE152D-4373-403E-8B82-86A9F5787FF0}" dt="2024-09-18T22:47:26.114" v="809" actId="478"/>
          <ac:picMkLst>
            <pc:docMk/>
            <pc:sldMk cId="2499283605" sldId="579"/>
            <ac:picMk id="6" creationId="{B5C3BB61-BF1E-75E5-94F0-D11D2BEF81C3}"/>
          </ac:picMkLst>
        </pc:picChg>
        <pc:picChg chg="add mod">
          <ac:chgData name="Masakiyo Kitazawa" userId="2bf3742da7ad8ecb" providerId="LiveId" clId="{E9BE152D-4373-403E-8B82-86A9F5787FF0}" dt="2024-09-18T22:59:46.150" v="1252" actId="1076"/>
          <ac:picMkLst>
            <pc:docMk/>
            <pc:sldMk cId="2499283605" sldId="579"/>
            <ac:picMk id="7" creationId="{8DDE22CA-6166-B6E3-FF9D-0A1BDAF5A0ED}"/>
          </ac:picMkLst>
        </pc:picChg>
        <pc:picChg chg="add mod modCrop">
          <ac:chgData name="Masakiyo Kitazawa" userId="2bf3742da7ad8ecb" providerId="LiveId" clId="{E9BE152D-4373-403E-8B82-86A9F5787FF0}" dt="2024-09-18T23:07:19.121" v="1536" actId="164"/>
          <ac:picMkLst>
            <pc:docMk/>
            <pc:sldMk cId="2499283605" sldId="579"/>
            <ac:picMk id="9" creationId="{60173125-9F1C-C4B6-71AA-156EA757D7C8}"/>
          </ac:picMkLst>
        </pc:picChg>
        <pc:picChg chg="add mod">
          <ac:chgData name="Masakiyo Kitazawa" userId="2bf3742da7ad8ecb" providerId="LiveId" clId="{E9BE152D-4373-403E-8B82-86A9F5787FF0}" dt="2024-09-18T23:08:03.136" v="1546" actId="164"/>
          <ac:picMkLst>
            <pc:docMk/>
            <pc:sldMk cId="2499283605" sldId="579"/>
            <ac:picMk id="19" creationId="{8E1C1F85-C387-57F2-F6D0-42FD0838A325}"/>
          </ac:picMkLst>
        </pc:picChg>
      </pc:sldChg>
      <pc:sldChg chg="addSp modSp mod">
        <pc:chgData name="Masakiyo Kitazawa" userId="2bf3742da7ad8ecb" providerId="LiveId" clId="{E9BE152D-4373-403E-8B82-86A9F5787FF0}" dt="2024-09-19T02:41:18.035" v="2726" actId="1036"/>
        <pc:sldMkLst>
          <pc:docMk/>
          <pc:sldMk cId="2600114406" sldId="580"/>
        </pc:sldMkLst>
        <pc:spChg chg="add mod">
          <ac:chgData name="Masakiyo Kitazawa" userId="2bf3742da7ad8ecb" providerId="LiveId" clId="{E9BE152D-4373-403E-8B82-86A9F5787FF0}" dt="2024-09-19T02:41:18.035" v="2726" actId="1036"/>
          <ac:spMkLst>
            <pc:docMk/>
            <pc:sldMk cId="2600114406" sldId="580"/>
            <ac:spMk id="15" creationId="{10761229-0AA7-B820-1EAF-F860DFEBC15F}"/>
          </ac:spMkLst>
        </pc:spChg>
        <pc:picChg chg="add mod">
          <ac:chgData name="Masakiyo Kitazawa" userId="2bf3742da7ad8ecb" providerId="LiveId" clId="{E9BE152D-4373-403E-8B82-86A9F5787FF0}" dt="2024-09-19T02:39:45.020" v="2673" actId="1035"/>
          <ac:picMkLst>
            <pc:docMk/>
            <pc:sldMk cId="2600114406" sldId="580"/>
            <ac:picMk id="12" creationId="{839F378D-60F9-195B-074B-53D38783EA26}"/>
          </ac:picMkLst>
        </pc:picChg>
        <pc:picChg chg="add mod">
          <ac:chgData name="Masakiyo Kitazawa" userId="2bf3742da7ad8ecb" providerId="LiveId" clId="{E9BE152D-4373-403E-8B82-86A9F5787FF0}" dt="2024-09-19T02:40:12.433" v="2686" actId="1037"/>
          <ac:picMkLst>
            <pc:docMk/>
            <pc:sldMk cId="2600114406" sldId="580"/>
            <ac:picMk id="14" creationId="{ABBCD28C-B4CA-1104-053E-A2D614F39AEE}"/>
          </ac:picMkLst>
        </pc:picChg>
      </pc:sldChg>
      <pc:sldChg chg="add del">
        <pc:chgData name="Masakiyo Kitazawa" userId="2bf3742da7ad8ecb" providerId="LiveId" clId="{E9BE152D-4373-403E-8B82-86A9F5787FF0}" dt="2024-09-19T02:21:24.669" v="2566"/>
        <pc:sldMkLst>
          <pc:docMk/>
          <pc:sldMk cId="3722326060" sldId="581"/>
        </pc:sldMkLst>
      </pc:sldChg>
    </pc:docChg>
  </pc:docChgLst>
  <pc:docChgLst>
    <pc:chgData name="Masakiyo Kitazawa" userId="2bf3742da7ad8ecb" providerId="LiveId" clId="{1325448B-79EB-46A9-BA59-0C52D3D1647E}"/>
    <pc:docChg chg="undo redo custSel addSld delSld modSld sldOrd delMainMaster">
      <pc:chgData name="Masakiyo Kitazawa" userId="2bf3742da7ad8ecb" providerId="LiveId" clId="{1325448B-79EB-46A9-BA59-0C52D3D1647E}" dt="2024-08-21T23:09:09.151" v="9218" actId="207"/>
      <pc:docMkLst>
        <pc:docMk/>
      </pc:docMkLst>
      <pc:sldChg chg="modSp mod">
        <pc:chgData name="Masakiyo Kitazawa" userId="2bf3742da7ad8ecb" providerId="LiveId" clId="{1325448B-79EB-46A9-BA59-0C52D3D1647E}" dt="2024-08-19T11:15:56.004" v="162" actId="20577"/>
        <pc:sldMkLst>
          <pc:docMk/>
          <pc:sldMk cId="916218865" sldId="262"/>
        </pc:sldMkLst>
        <pc:spChg chg="mod">
          <ac:chgData name="Masakiyo Kitazawa" userId="2bf3742da7ad8ecb" providerId="LiveId" clId="{1325448B-79EB-46A9-BA59-0C52D3D1647E}" dt="2024-08-19T11:15:56.004" v="162" actId="20577"/>
          <ac:spMkLst>
            <pc:docMk/>
            <pc:sldMk cId="916218865" sldId="262"/>
            <ac:spMk id="2" creationId="{43FA71F8-86B1-4B25-ADE1-02DBDAEB6FAA}"/>
          </ac:spMkLst>
        </pc:spChg>
      </pc:sldChg>
      <pc:sldChg chg="del">
        <pc:chgData name="Masakiyo Kitazawa" userId="2bf3742da7ad8ecb" providerId="LiveId" clId="{1325448B-79EB-46A9-BA59-0C52D3D1647E}" dt="2024-08-19T14:52:22.996" v="3447" actId="47"/>
        <pc:sldMkLst>
          <pc:docMk/>
          <pc:sldMk cId="1495761614" sldId="283"/>
        </pc:sldMkLst>
      </pc:sldChg>
      <pc:sldChg chg="delSp del mod">
        <pc:chgData name="Masakiyo Kitazawa" userId="2bf3742da7ad8ecb" providerId="LiveId" clId="{1325448B-79EB-46A9-BA59-0C52D3D1647E}" dt="2024-08-19T12:57:12.419" v="1830" actId="2696"/>
        <pc:sldMkLst>
          <pc:docMk/>
          <pc:sldMk cId="2609248475" sldId="304"/>
        </pc:sldMkLst>
        <pc:spChg chg="del">
          <ac:chgData name="Masakiyo Kitazawa" userId="2bf3742da7ad8ecb" providerId="LiveId" clId="{1325448B-79EB-46A9-BA59-0C52D3D1647E}" dt="2024-08-19T12:38:23.140" v="1437" actId="478"/>
          <ac:spMkLst>
            <pc:docMk/>
            <pc:sldMk cId="2609248475" sldId="304"/>
            <ac:spMk id="4" creationId="{A0A40717-9C81-A634-C92A-DDFF40FF9D51}"/>
          </ac:spMkLst>
        </pc:spChg>
      </pc:sldChg>
      <pc:sldChg chg="modSp del mod">
        <pc:chgData name="Masakiyo Kitazawa" userId="2bf3742da7ad8ecb" providerId="LiveId" clId="{1325448B-79EB-46A9-BA59-0C52D3D1647E}" dt="2024-08-19T14:52:22.996" v="3447" actId="47"/>
        <pc:sldMkLst>
          <pc:docMk/>
          <pc:sldMk cId="3801551194" sldId="323"/>
        </pc:sldMkLst>
        <pc:spChg chg="mod">
          <ac:chgData name="Masakiyo Kitazawa" userId="2bf3742da7ad8ecb" providerId="LiveId" clId="{1325448B-79EB-46A9-BA59-0C52D3D1647E}" dt="2024-08-19T13:21:44.827" v="2349" actId="27636"/>
          <ac:spMkLst>
            <pc:docMk/>
            <pc:sldMk cId="3801551194" sldId="323"/>
            <ac:spMk id="2" creationId="{E0BAD407-19A7-C8C5-2B58-7BC370DAF656}"/>
          </ac:spMkLst>
        </pc:spChg>
      </pc:sldChg>
      <pc:sldChg chg="addSp delSp modSp mod">
        <pc:chgData name="Masakiyo Kitazawa" userId="2bf3742da7ad8ecb" providerId="LiveId" clId="{1325448B-79EB-46A9-BA59-0C52D3D1647E}" dt="2024-08-20T23:00:22.192" v="8056"/>
        <pc:sldMkLst>
          <pc:docMk/>
          <pc:sldMk cId="3621775204" sldId="436"/>
        </pc:sldMkLst>
        <pc:spChg chg="mod">
          <ac:chgData name="Masakiyo Kitazawa" userId="2bf3742da7ad8ecb" providerId="LiveId" clId="{1325448B-79EB-46A9-BA59-0C52D3D1647E}" dt="2024-08-19T11:10:24.526" v="12" actId="20577"/>
          <ac:spMkLst>
            <pc:docMk/>
            <pc:sldMk cId="3621775204" sldId="436"/>
            <ac:spMk id="3" creationId="{F59B91BD-AD21-47F7-8168-67361478D281}"/>
          </ac:spMkLst>
        </pc:spChg>
        <pc:spChg chg="add mod">
          <ac:chgData name="Masakiyo Kitazawa" userId="2bf3742da7ad8ecb" providerId="LiveId" clId="{1325448B-79EB-46A9-BA59-0C52D3D1647E}" dt="2024-08-20T23:00:22.192" v="8056"/>
          <ac:spMkLst>
            <pc:docMk/>
            <pc:sldMk cId="3621775204" sldId="436"/>
            <ac:spMk id="5" creationId="{C5E0C7B3-E8C4-684E-47B7-567DAF85D225}"/>
          </ac:spMkLst>
        </pc:spChg>
        <pc:spChg chg="add del mod">
          <ac:chgData name="Masakiyo Kitazawa" userId="2bf3742da7ad8ecb" providerId="LiveId" clId="{1325448B-79EB-46A9-BA59-0C52D3D1647E}" dt="2024-08-19T12:05:52.774" v="807" actId="478"/>
          <ac:spMkLst>
            <pc:docMk/>
            <pc:sldMk cId="3621775204" sldId="436"/>
            <ac:spMk id="5" creationId="{D498756F-8098-6BA5-D671-DC0C3965B57C}"/>
          </ac:spMkLst>
        </pc:spChg>
        <pc:spChg chg="del mod">
          <ac:chgData name="Masakiyo Kitazawa" userId="2bf3742da7ad8ecb" providerId="LiveId" clId="{1325448B-79EB-46A9-BA59-0C52D3D1647E}" dt="2024-08-20T23:00:09.153" v="8055" actId="478"/>
          <ac:spMkLst>
            <pc:docMk/>
            <pc:sldMk cId="3621775204" sldId="436"/>
            <ac:spMk id="6" creationId="{0493C138-0193-43F2-C509-C3C76D62EF00}"/>
          </ac:spMkLst>
        </pc:spChg>
        <pc:spChg chg="mod">
          <ac:chgData name="Masakiyo Kitazawa" userId="2bf3742da7ad8ecb" providerId="LiveId" clId="{1325448B-79EB-46A9-BA59-0C52D3D1647E}" dt="2024-08-19T11:51:46.853" v="643" actId="20577"/>
          <ac:spMkLst>
            <pc:docMk/>
            <pc:sldMk cId="3621775204" sldId="436"/>
            <ac:spMk id="7" creationId="{267FE1AE-0821-C9B4-83F8-25DA1BB0CA2B}"/>
          </ac:spMkLst>
        </pc:spChg>
      </pc:sldChg>
      <pc:sldChg chg="addSp modSp mod">
        <pc:chgData name="Masakiyo Kitazawa" userId="2bf3742da7ad8ecb" providerId="LiveId" clId="{1325448B-79EB-46A9-BA59-0C52D3D1647E}" dt="2024-08-21T01:42:48.384" v="8363" actId="27636"/>
        <pc:sldMkLst>
          <pc:docMk/>
          <pc:sldMk cId="3317869991" sldId="437"/>
        </pc:sldMkLst>
        <pc:spChg chg="mod">
          <ac:chgData name="Masakiyo Kitazawa" userId="2bf3742da7ad8ecb" providerId="LiveId" clId="{1325448B-79EB-46A9-BA59-0C52D3D1647E}" dt="2024-08-21T01:42:48.384" v="8363" actId="27636"/>
          <ac:spMkLst>
            <pc:docMk/>
            <pc:sldMk cId="3317869991" sldId="437"/>
            <ac:spMk id="2" creationId="{A15A1A2B-D18A-A843-2E71-A5D9006B1A12}"/>
          </ac:spMkLst>
        </pc:spChg>
        <pc:spChg chg="add mod">
          <ac:chgData name="Masakiyo Kitazawa" userId="2bf3742da7ad8ecb" providerId="LiveId" clId="{1325448B-79EB-46A9-BA59-0C52D3D1647E}" dt="2024-08-20T23:57:07.486" v="8164"/>
          <ac:spMkLst>
            <pc:docMk/>
            <pc:sldMk cId="3317869991" sldId="437"/>
            <ac:spMk id="3" creationId="{CCCDF370-844B-6625-6EB7-321CFE2EAC36}"/>
          </ac:spMkLst>
        </pc:spChg>
        <pc:spChg chg="add mod">
          <ac:chgData name="Masakiyo Kitazawa" userId="2bf3742da7ad8ecb" providerId="LiveId" clId="{1325448B-79EB-46A9-BA59-0C52D3D1647E}" dt="2024-08-20T23:57:07.486" v="8164"/>
          <ac:spMkLst>
            <pc:docMk/>
            <pc:sldMk cId="3317869991" sldId="437"/>
            <ac:spMk id="6" creationId="{DB8180C6-3248-9070-36B0-E627156EF5F1}"/>
          </ac:spMkLst>
        </pc:spChg>
        <pc:picChg chg="add mod">
          <ac:chgData name="Masakiyo Kitazawa" userId="2bf3742da7ad8ecb" providerId="LiveId" clId="{1325448B-79EB-46A9-BA59-0C52D3D1647E}" dt="2024-08-21T01:42:09.279" v="8340"/>
          <ac:picMkLst>
            <pc:docMk/>
            <pc:sldMk cId="3317869991" sldId="437"/>
            <ac:picMk id="7" creationId="{3F9917C0-BF3F-0A7A-BD66-E05A97F8C5F1}"/>
          </ac:picMkLst>
        </pc:picChg>
      </pc:sldChg>
      <pc:sldChg chg="del">
        <pc:chgData name="Masakiyo Kitazawa" userId="2bf3742da7ad8ecb" providerId="LiveId" clId="{1325448B-79EB-46A9-BA59-0C52D3D1647E}" dt="2024-08-20T12:35:45.031" v="5459" actId="2696"/>
        <pc:sldMkLst>
          <pc:docMk/>
          <pc:sldMk cId="3373653722" sldId="438"/>
        </pc:sldMkLst>
      </pc:sldChg>
      <pc:sldChg chg="modSp mod">
        <pc:chgData name="Masakiyo Kitazawa" userId="2bf3742da7ad8ecb" providerId="LiveId" clId="{1325448B-79EB-46A9-BA59-0C52D3D1647E}" dt="2024-08-20T13:39:59.820" v="7286" actId="20577"/>
        <pc:sldMkLst>
          <pc:docMk/>
          <pc:sldMk cId="939384464" sldId="439"/>
        </pc:sldMkLst>
        <pc:spChg chg="mod">
          <ac:chgData name="Masakiyo Kitazawa" userId="2bf3742da7ad8ecb" providerId="LiveId" clId="{1325448B-79EB-46A9-BA59-0C52D3D1647E}" dt="2024-08-20T13:39:59.820" v="7286" actId="20577"/>
          <ac:spMkLst>
            <pc:docMk/>
            <pc:sldMk cId="939384464" sldId="439"/>
            <ac:spMk id="2" creationId="{77233199-8ED4-5BC7-A6FB-DA1280C7FCEC}"/>
          </ac:spMkLst>
        </pc:spChg>
      </pc:sldChg>
      <pc:sldChg chg="addSp modSp mod">
        <pc:chgData name="Masakiyo Kitazawa" userId="2bf3742da7ad8ecb" providerId="LiveId" clId="{1325448B-79EB-46A9-BA59-0C52D3D1647E}" dt="2024-08-21T02:22:23.180" v="8870" actId="1036"/>
        <pc:sldMkLst>
          <pc:docMk/>
          <pc:sldMk cId="606497583" sldId="440"/>
        </pc:sldMkLst>
        <pc:spChg chg="add mod">
          <ac:chgData name="Masakiyo Kitazawa" userId="2bf3742da7ad8ecb" providerId="LiveId" clId="{1325448B-79EB-46A9-BA59-0C52D3D1647E}" dt="2024-08-21T02:22:04.080" v="8846" actId="1076"/>
          <ac:spMkLst>
            <pc:docMk/>
            <pc:sldMk cId="606497583" sldId="440"/>
            <ac:spMk id="4" creationId="{97BA7EC5-03A8-7D4F-333D-D0DE3A5D408C}"/>
          </ac:spMkLst>
        </pc:spChg>
        <pc:spChg chg="mod">
          <ac:chgData name="Masakiyo Kitazawa" userId="2bf3742da7ad8ecb" providerId="LiveId" clId="{1325448B-79EB-46A9-BA59-0C52D3D1647E}" dt="2024-08-21T02:22:15.317" v="8862" actId="1036"/>
          <ac:spMkLst>
            <pc:docMk/>
            <pc:sldMk cId="606497583" sldId="440"/>
            <ac:spMk id="11" creationId="{317B24C5-4758-69F0-7AD8-664E92D5511B}"/>
          </ac:spMkLst>
        </pc:spChg>
        <pc:spChg chg="mod">
          <ac:chgData name="Masakiyo Kitazawa" userId="2bf3742da7ad8ecb" providerId="LiveId" clId="{1325448B-79EB-46A9-BA59-0C52D3D1647E}" dt="2024-08-21T02:22:15.317" v="8862" actId="1036"/>
          <ac:spMkLst>
            <pc:docMk/>
            <pc:sldMk cId="606497583" sldId="440"/>
            <ac:spMk id="12" creationId="{9A99B34C-0CA0-28EB-E216-06086CFE8527}"/>
          </ac:spMkLst>
        </pc:spChg>
        <pc:spChg chg="mod">
          <ac:chgData name="Masakiyo Kitazawa" userId="2bf3742da7ad8ecb" providerId="LiveId" clId="{1325448B-79EB-46A9-BA59-0C52D3D1647E}" dt="2024-08-21T02:22:23.180" v="8870" actId="1036"/>
          <ac:spMkLst>
            <pc:docMk/>
            <pc:sldMk cId="606497583" sldId="440"/>
            <ac:spMk id="13" creationId="{CB3DD995-5A22-E7E7-50F7-D8E34689B59C}"/>
          </ac:spMkLst>
        </pc:spChg>
        <pc:spChg chg="mod">
          <ac:chgData name="Masakiyo Kitazawa" userId="2bf3742da7ad8ecb" providerId="LiveId" clId="{1325448B-79EB-46A9-BA59-0C52D3D1647E}" dt="2024-08-21T02:22:15.317" v="8862" actId="1036"/>
          <ac:spMkLst>
            <pc:docMk/>
            <pc:sldMk cId="606497583" sldId="440"/>
            <ac:spMk id="28" creationId="{72C9DBDE-D30B-53A5-5727-6716F0961093}"/>
          </ac:spMkLst>
        </pc:spChg>
        <pc:spChg chg="mod">
          <ac:chgData name="Masakiyo Kitazawa" userId="2bf3742da7ad8ecb" providerId="LiveId" clId="{1325448B-79EB-46A9-BA59-0C52D3D1647E}" dt="2024-08-21T02:22:15.317" v="8862" actId="1036"/>
          <ac:spMkLst>
            <pc:docMk/>
            <pc:sldMk cId="606497583" sldId="440"/>
            <ac:spMk id="33" creationId="{A391B0C0-9D31-F776-93F9-1B726C97475B}"/>
          </ac:spMkLst>
        </pc:spChg>
        <pc:spChg chg="mod">
          <ac:chgData name="Masakiyo Kitazawa" userId="2bf3742da7ad8ecb" providerId="LiveId" clId="{1325448B-79EB-46A9-BA59-0C52D3D1647E}" dt="2024-08-21T02:22:23.180" v="8870" actId="1036"/>
          <ac:spMkLst>
            <pc:docMk/>
            <pc:sldMk cId="606497583" sldId="440"/>
            <ac:spMk id="38" creationId="{8A021AAE-7947-4ED7-6D69-B5440514A1AE}"/>
          </ac:spMkLst>
        </pc:spChg>
        <pc:spChg chg="mod">
          <ac:chgData name="Masakiyo Kitazawa" userId="2bf3742da7ad8ecb" providerId="LiveId" clId="{1325448B-79EB-46A9-BA59-0C52D3D1647E}" dt="2024-08-21T02:22:23.180" v="8870" actId="1036"/>
          <ac:spMkLst>
            <pc:docMk/>
            <pc:sldMk cId="606497583" sldId="440"/>
            <ac:spMk id="39" creationId="{F913ECB5-9C11-77D9-32BE-768017115AF8}"/>
          </ac:spMkLst>
        </pc:spChg>
        <pc:spChg chg="mod">
          <ac:chgData name="Masakiyo Kitazawa" userId="2bf3742da7ad8ecb" providerId="LiveId" clId="{1325448B-79EB-46A9-BA59-0C52D3D1647E}" dt="2024-08-21T02:22:15.317" v="8862" actId="1036"/>
          <ac:spMkLst>
            <pc:docMk/>
            <pc:sldMk cId="606497583" sldId="440"/>
            <ac:spMk id="40" creationId="{1CBCD5D6-6B70-C230-1C25-E14971C33399}"/>
          </ac:spMkLst>
        </pc:spChg>
        <pc:picChg chg="mod">
          <ac:chgData name="Masakiyo Kitazawa" userId="2bf3742da7ad8ecb" providerId="LiveId" clId="{1325448B-79EB-46A9-BA59-0C52D3D1647E}" dt="2024-08-21T02:22:23.180" v="8870" actId="1036"/>
          <ac:picMkLst>
            <pc:docMk/>
            <pc:sldMk cId="606497583" sldId="440"/>
            <ac:picMk id="15" creationId="{3F1475D0-D99F-C75D-CA6D-ABE7DF01196F}"/>
          </ac:picMkLst>
        </pc:picChg>
        <pc:picChg chg="mod">
          <ac:chgData name="Masakiyo Kitazawa" userId="2bf3742da7ad8ecb" providerId="LiveId" clId="{1325448B-79EB-46A9-BA59-0C52D3D1647E}" dt="2024-08-21T02:22:15.317" v="8862" actId="1036"/>
          <ac:picMkLst>
            <pc:docMk/>
            <pc:sldMk cId="606497583" sldId="440"/>
            <ac:picMk id="19" creationId="{52130801-128D-16F0-536B-D38E69553992}"/>
          </ac:picMkLst>
        </pc:picChg>
        <pc:picChg chg="mod">
          <ac:chgData name="Masakiyo Kitazawa" userId="2bf3742da7ad8ecb" providerId="LiveId" clId="{1325448B-79EB-46A9-BA59-0C52D3D1647E}" dt="2024-08-21T02:22:15.317" v="8862" actId="1036"/>
          <ac:picMkLst>
            <pc:docMk/>
            <pc:sldMk cId="606497583" sldId="440"/>
            <ac:picMk id="21" creationId="{0FD40719-8C30-327F-2552-579F4F881A2E}"/>
          </ac:picMkLst>
        </pc:picChg>
        <pc:picChg chg="mod">
          <ac:chgData name="Masakiyo Kitazawa" userId="2bf3742da7ad8ecb" providerId="LiveId" clId="{1325448B-79EB-46A9-BA59-0C52D3D1647E}" dt="2024-08-21T02:22:15.317" v="8862" actId="1036"/>
          <ac:picMkLst>
            <pc:docMk/>
            <pc:sldMk cId="606497583" sldId="440"/>
            <ac:picMk id="23" creationId="{3C031C80-C966-D691-FC6B-6696C8141982}"/>
          </ac:picMkLst>
        </pc:picChg>
        <pc:picChg chg="mod">
          <ac:chgData name="Masakiyo Kitazawa" userId="2bf3742da7ad8ecb" providerId="LiveId" clId="{1325448B-79EB-46A9-BA59-0C52D3D1647E}" dt="2024-08-21T02:22:15.317" v="8862" actId="1036"/>
          <ac:picMkLst>
            <pc:docMk/>
            <pc:sldMk cId="606497583" sldId="440"/>
            <ac:picMk id="27" creationId="{9E09E65A-A43D-7D26-1903-6DECD8BC4208}"/>
          </ac:picMkLst>
        </pc:picChg>
        <pc:picChg chg="mod">
          <ac:chgData name="Masakiyo Kitazawa" userId="2bf3742da7ad8ecb" providerId="LiveId" clId="{1325448B-79EB-46A9-BA59-0C52D3D1647E}" dt="2024-08-21T02:22:23.180" v="8870" actId="1036"/>
          <ac:picMkLst>
            <pc:docMk/>
            <pc:sldMk cId="606497583" sldId="440"/>
            <ac:picMk id="35" creationId="{56A51DA7-402D-BEFC-2BF4-257DC6767341}"/>
          </ac:picMkLst>
        </pc:picChg>
        <pc:picChg chg="mod">
          <ac:chgData name="Masakiyo Kitazawa" userId="2bf3742da7ad8ecb" providerId="LiveId" clId="{1325448B-79EB-46A9-BA59-0C52D3D1647E}" dt="2024-08-21T02:22:23.180" v="8870" actId="1036"/>
          <ac:picMkLst>
            <pc:docMk/>
            <pc:sldMk cId="606497583" sldId="440"/>
            <ac:picMk id="37" creationId="{052CFB55-5094-7576-2082-988E493FD3D7}"/>
          </ac:picMkLst>
        </pc:picChg>
      </pc:sldChg>
      <pc:sldChg chg="addSp modSp mod">
        <pc:chgData name="Masakiyo Kitazawa" userId="2bf3742da7ad8ecb" providerId="LiveId" clId="{1325448B-79EB-46A9-BA59-0C52D3D1647E}" dt="2024-08-21T02:23:26.152" v="8961" actId="1036"/>
        <pc:sldMkLst>
          <pc:docMk/>
          <pc:sldMk cId="3231626022" sldId="442"/>
        </pc:sldMkLst>
        <pc:spChg chg="mod">
          <ac:chgData name="Masakiyo Kitazawa" userId="2bf3742da7ad8ecb" providerId="LiveId" clId="{1325448B-79EB-46A9-BA59-0C52D3D1647E}" dt="2024-08-21T02:23:26.152" v="8961" actId="1036"/>
          <ac:spMkLst>
            <pc:docMk/>
            <pc:sldMk cId="3231626022" sldId="442"/>
            <ac:spMk id="3" creationId="{BEC78923-AF3A-25BA-BE56-B8682A363B84}"/>
          </ac:spMkLst>
        </pc:spChg>
        <pc:spChg chg="mod">
          <ac:chgData name="Masakiyo Kitazawa" userId="2bf3742da7ad8ecb" providerId="LiveId" clId="{1325448B-79EB-46A9-BA59-0C52D3D1647E}" dt="2024-08-21T02:23:26.152" v="8961" actId="1036"/>
          <ac:spMkLst>
            <pc:docMk/>
            <pc:sldMk cId="3231626022" sldId="442"/>
            <ac:spMk id="4" creationId="{4026C713-05CB-CD69-EE3B-10D8C7A02CCA}"/>
          </ac:spMkLst>
        </pc:spChg>
        <pc:spChg chg="add mod">
          <ac:chgData name="Masakiyo Kitazawa" userId="2bf3742da7ad8ecb" providerId="LiveId" clId="{1325448B-79EB-46A9-BA59-0C52D3D1647E}" dt="2024-08-21T02:22:37.501" v="8871"/>
          <ac:spMkLst>
            <pc:docMk/>
            <pc:sldMk cId="3231626022" sldId="442"/>
            <ac:spMk id="5" creationId="{979BB18D-EED0-3A96-724E-824DA065AF47}"/>
          </ac:spMkLst>
        </pc:spChg>
        <pc:spChg chg="mod">
          <ac:chgData name="Masakiyo Kitazawa" userId="2bf3742da7ad8ecb" providerId="LiveId" clId="{1325448B-79EB-46A9-BA59-0C52D3D1647E}" dt="2024-08-21T02:23:26.152" v="8961" actId="1036"/>
          <ac:spMkLst>
            <pc:docMk/>
            <pc:sldMk cId="3231626022" sldId="442"/>
            <ac:spMk id="6" creationId="{ABB2B8F6-2719-67CD-A8C2-F30C4988FC9D}"/>
          </ac:spMkLst>
        </pc:spChg>
        <pc:spChg chg="mod">
          <ac:chgData name="Masakiyo Kitazawa" userId="2bf3742da7ad8ecb" providerId="LiveId" clId="{1325448B-79EB-46A9-BA59-0C52D3D1647E}" dt="2024-08-21T02:23:26.152" v="8961" actId="1036"/>
          <ac:spMkLst>
            <pc:docMk/>
            <pc:sldMk cId="3231626022" sldId="442"/>
            <ac:spMk id="7" creationId="{71A91046-4FC5-D454-72BF-C856F3C8A35D}"/>
          </ac:spMkLst>
        </pc:spChg>
        <pc:spChg chg="mod">
          <ac:chgData name="Masakiyo Kitazawa" userId="2bf3742da7ad8ecb" providerId="LiveId" clId="{1325448B-79EB-46A9-BA59-0C52D3D1647E}" dt="2024-08-21T02:23:26.152" v="8961" actId="1036"/>
          <ac:spMkLst>
            <pc:docMk/>
            <pc:sldMk cId="3231626022" sldId="442"/>
            <ac:spMk id="10" creationId="{4AD699D3-B9E1-BA31-5C63-4200680997E7}"/>
          </ac:spMkLst>
        </pc:spChg>
        <pc:spChg chg="mod">
          <ac:chgData name="Masakiyo Kitazawa" userId="2bf3742da7ad8ecb" providerId="LiveId" clId="{1325448B-79EB-46A9-BA59-0C52D3D1647E}" dt="2024-08-21T02:23:26.152" v="8961" actId="1036"/>
          <ac:spMkLst>
            <pc:docMk/>
            <pc:sldMk cId="3231626022" sldId="442"/>
            <ac:spMk id="13" creationId="{3B238860-3795-5B22-9BB2-C10F57625CD5}"/>
          </ac:spMkLst>
        </pc:spChg>
        <pc:spChg chg="mod">
          <ac:chgData name="Masakiyo Kitazawa" userId="2bf3742da7ad8ecb" providerId="LiveId" clId="{1325448B-79EB-46A9-BA59-0C52D3D1647E}" dt="2024-08-21T02:23:26.152" v="8961" actId="1036"/>
          <ac:spMkLst>
            <pc:docMk/>
            <pc:sldMk cId="3231626022" sldId="442"/>
            <ac:spMk id="17" creationId="{672BEBFE-56D0-42CC-572A-DAEA41650C1B}"/>
          </ac:spMkLst>
        </pc:spChg>
        <pc:spChg chg="mod">
          <ac:chgData name="Masakiyo Kitazawa" userId="2bf3742da7ad8ecb" providerId="LiveId" clId="{1325448B-79EB-46A9-BA59-0C52D3D1647E}" dt="2024-08-21T02:23:26.152" v="8961" actId="1036"/>
          <ac:spMkLst>
            <pc:docMk/>
            <pc:sldMk cId="3231626022" sldId="442"/>
            <ac:spMk id="18" creationId="{66AED2A6-FAB6-D6A1-D4B2-6460796F8AE6}"/>
          </ac:spMkLst>
        </pc:spChg>
        <pc:spChg chg="mod">
          <ac:chgData name="Masakiyo Kitazawa" userId="2bf3742da7ad8ecb" providerId="LiveId" clId="{1325448B-79EB-46A9-BA59-0C52D3D1647E}" dt="2024-08-21T02:23:26.152" v="8961" actId="1036"/>
          <ac:spMkLst>
            <pc:docMk/>
            <pc:sldMk cId="3231626022" sldId="442"/>
            <ac:spMk id="29" creationId="{AE5A0236-DCE0-A69D-C187-A6DA196E3D40}"/>
          </ac:spMkLst>
        </pc:spChg>
        <pc:picChg chg="mod">
          <ac:chgData name="Masakiyo Kitazawa" userId="2bf3742da7ad8ecb" providerId="LiveId" clId="{1325448B-79EB-46A9-BA59-0C52D3D1647E}" dt="2024-08-21T02:23:26.152" v="8961" actId="1036"/>
          <ac:picMkLst>
            <pc:docMk/>
            <pc:sldMk cId="3231626022" sldId="442"/>
            <ac:picMk id="8" creationId="{E3C4D980-3225-BBD2-E0CB-83A64D52973B}"/>
          </ac:picMkLst>
        </pc:picChg>
        <pc:picChg chg="mod">
          <ac:chgData name="Masakiyo Kitazawa" userId="2bf3742da7ad8ecb" providerId="LiveId" clId="{1325448B-79EB-46A9-BA59-0C52D3D1647E}" dt="2024-08-21T02:23:26.152" v="8961" actId="1036"/>
          <ac:picMkLst>
            <pc:docMk/>
            <pc:sldMk cId="3231626022" sldId="442"/>
            <ac:picMk id="11" creationId="{E0A1838F-614E-E7DD-E41A-69B3F8DE0083}"/>
          </ac:picMkLst>
        </pc:picChg>
        <pc:picChg chg="mod">
          <ac:chgData name="Masakiyo Kitazawa" userId="2bf3742da7ad8ecb" providerId="LiveId" clId="{1325448B-79EB-46A9-BA59-0C52D3D1647E}" dt="2024-08-21T02:23:26.152" v="8961" actId="1036"/>
          <ac:picMkLst>
            <pc:docMk/>
            <pc:sldMk cId="3231626022" sldId="442"/>
            <ac:picMk id="14" creationId="{59DCFE03-6079-281D-9ACD-1688D7FA6135}"/>
          </ac:picMkLst>
        </pc:picChg>
        <pc:picChg chg="mod">
          <ac:chgData name="Masakiyo Kitazawa" userId="2bf3742da7ad8ecb" providerId="LiveId" clId="{1325448B-79EB-46A9-BA59-0C52D3D1647E}" dt="2024-08-21T02:23:26.152" v="8961" actId="1036"/>
          <ac:picMkLst>
            <pc:docMk/>
            <pc:sldMk cId="3231626022" sldId="442"/>
            <ac:picMk id="16" creationId="{F641BA26-9D13-5BE4-A0E3-D90D9E7662E0}"/>
          </ac:picMkLst>
        </pc:picChg>
        <pc:picChg chg="mod">
          <ac:chgData name="Masakiyo Kitazawa" userId="2bf3742da7ad8ecb" providerId="LiveId" clId="{1325448B-79EB-46A9-BA59-0C52D3D1647E}" dt="2024-08-21T02:23:26.152" v="8961" actId="1036"/>
          <ac:picMkLst>
            <pc:docMk/>
            <pc:sldMk cId="3231626022" sldId="442"/>
            <ac:picMk id="28" creationId="{D369D3A4-6715-5432-5CB8-6BEEFE28F967}"/>
          </ac:picMkLst>
        </pc:picChg>
        <pc:picChg chg="mod">
          <ac:chgData name="Masakiyo Kitazawa" userId="2bf3742da7ad8ecb" providerId="LiveId" clId="{1325448B-79EB-46A9-BA59-0C52D3D1647E}" dt="2024-08-21T02:23:26.152" v="8961" actId="1036"/>
          <ac:picMkLst>
            <pc:docMk/>
            <pc:sldMk cId="3231626022" sldId="442"/>
            <ac:picMk id="31" creationId="{A96D08F0-1CC8-4590-A176-BED8CD118D2E}"/>
          </ac:picMkLst>
        </pc:picChg>
      </pc:sldChg>
      <pc:sldChg chg="addSp delSp modSp mod">
        <pc:chgData name="Masakiyo Kitazawa" userId="2bf3742da7ad8ecb" providerId="LiveId" clId="{1325448B-79EB-46A9-BA59-0C52D3D1647E}" dt="2024-08-21T02:21:02.420" v="8814" actId="20577"/>
        <pc:sldMkLst>
          <pc:docMk/>
          <pc:sldMk cId="3709818685" sldId="445"/>
        </pc:sldMkLst>
        <pc:spChg chg="mod">
          <ac:chgData name="Masakiyo Kitazawa" userId="2bf3742da7ad8ecb" providerId="LiveId" clId="{1325448B-79EB-46A9-BA59-0C52D3D1647E}" dt="2024-08-21T02:21:02.420" v="8814" actId="20577"/>
          <ac:spMkLst>
            <pc:docMk/>
            <pc:sldMk cId="3709818685" sldId="445"/>
            <ac:spMk id="5" creationId="{7601FE73-78BB-0950-F00F-DF8EBC174362}"/>
          </ac:spMkLst>
        </pc:spChg>
        <pc:spChg chg="mod">
          <ac:chgData name="Masakiyo Kitazawa" userId="2bf3742da7ad8ecb" providerId="LiveId" clId="{1325448B-79EB-46A9-BA59-0C52D3D1647E}" dt="2024-08-20T13:46:56.985" v="7427" actId="1076"/>
          <ac:spMkLst>
            <pc:docMk/>
            <pc:sldMk cId="3709818685" sldId="445"/>
            <ac:spMk id="8" creationId="{85E1BA50-8C9F-2964-0779-4D10CFB2D73F}"/>
          </ac:spMkLst>
        </pc:spChg>
        <pc:spChg chg="del">
          <ac:chgData name="Masakiyo Kitazawa" userId="2bf3742da7ad8ecb" providerId="LiveId" clId="{1325448B-79EB-46A9-BA59-0C52D3D1647E}" dt="2024-08-20T13:40:37.285" v="7287" actId="478"/>
          <ac:spMkLst>
            <pc:docMk/>
            <pc:sldMk cId="3709818685" sldId="445"/>
            <ac:spMk id="10" creationId="{12FEAF2A-9883-2E41-14CA-DCEE6F0D7079}"/>
          </ac:spMkLst>
        </pc:spChg>
        <pc:spChg chg="del">
          <ac:chgData name="Masakiyo Kitazawa" userId="2bf3742da7ad8ecb" providerId="LiveId" clId="{1325448B-79EB-46A9-BA59-0C52D3D1647E}" dt="2024-08-20T13:42:11.409" v="7325" actId="478"/>
          <ac:spMkLst>
            <pc:docMk/>
            <pc:sldMk cId="3709818685" sldId="445"/>
            <ac:spMk id="12" creationId="{FE0A6671-58AA-BC09-29F7-12552D6D3C58}"/>
          </ac:spMkLst>
        </pc:spChg>
        <pc:spChg chg="del">
          <ac:chgData name="Masakiyo Kitazawa" userId="2bf3742da7ad8ecb" providerId="LiveId" clId="{1325448B-79EB-46A9-BA59-0C52D3D1647E}" dt="2024-08-20T13:40:37.285" v="7287" actId="478"/>
          <ac:spMkLst>
            <pc:docMk/>
            <pc:sldMk cId="3709818685" sldId="445"/>
            <ac:spMk id="13" creationId="{E5E579D5-06CB-22C4-892C-756117012C77}"/>
          </ac:spMkLst>
        </pc:spChg>
        <pc:spChg chg="del">
          <ac:chgData name="Masakiyo Kitazawa" userId="2bf3742da7ad8ecb" providerId="LiveId" clId="{1325448B-79EB-46A9-BA59-0C52D3D1647E}" dt="2024-08-20T13:40:37.285" v="7287" actId="478"/>
          <ac:spMkLst>
            <pc:docMk/>
            <pc:sldMk cId="3709818685" sldId="445"/>
            <ac:spMk id="15" creationId="{A9C6D069-8B77-F7B8-DB54-88DC87053C21}"/>
          </ac:spMkLst>
        </pc:spChg>
        <pc:spChg chg="del">
          <ac:chgData name="Masakiyo Kitazawa" userId="2bf3742da7ad8ecb" providerId="LiveId" clId="{1325448B-79EB-46A9-BA59-0C52D3D1647E}" dt="2024-08-20T13:40:37.285" v="7287" actId="478"/>
          <ac:spMkLst>
            <pc:docMk/>
            <pc:sldMk cId="3709818685" sldId="445"/>
            <ac:spMk id="16" creationId="{A25B835C-7FF7-E3FC-457D-8EFCA7958578}"/>
          </ac:spMkLst>
        </pc:spChg>
        <pc:spChg chg="add mod ord">
          <ac:chgData name="Masakiyo Kitazawa" userId="2bf3742da7ad8ecb" providerId="LiveId" clId="{1325448B-79EB-46A9-BA59-0C52D3D1647E}" dt="2024-08-20T13:46:37.663" v="7423" actId="1038"/>
          <ac:spMkLst>
            <pc:docMk/>
            <pc:sldMk cId="3709818685" sldId="445"/>
            <ac:spMk id="22" creationId="{40A24DC5-E0B5-9E2E-C15D-69A708B59B40}"/>
          </ac:spMkLst>
        </pc:spChg>
        <pc:picChg chg="del">
          <ac:chgData name="Masakiyo Kitazawa" userId="2bf3742da7ad8ecb" providerId="LiveId" clId="{1325448B-79EB-46A9-BA59-0C52D3D1647E}" dt="2024-08-20T13:40:37.285" v="7287" actId="478"/>
          <ac:picMkLst>
            <pc:docMk/>
            <pc:sldMk cId="3709818685" sldId="445"/>
            <ac:picMk id="3" creationId="{7631CB79-D831-D6D0-9100-53F4E8C44E82}"/>
          </ac:picMkLst>
        </pc:picChg>
        <pc:picChg chg="del">
          <ac:chgData name="Masakiyo Kitazawa" userId="2bf3742da7ad8ecb" providerId="LiveId" clId="{1325448B-79EB-46A9-BA59-0C52D3D1647E}" dt="2024-08-20T13:40:37.285" v="7287" actId="478"/>
          <ac:picMkLst>
            <pc:docMk/>
            <pc:sldMk cId="3709818685" sldId="445"/>
            <ac:picMk id="11" creationId="{44E9126F-583D-870F-EE40-964E884B8D3B}"/>
          </ac:picMkLst>
        </pc:picChg>
        <pc:picChg chg="del">
          <ac:chgData name="Masakiyo Kitazawa" userId="2bf3742da7ad8ecb" providerId="LiveId" clId="{1325448B-79EB-46A9-BA59-0C52D3D1647E}" dt="2024-08-20T13:40:37.285" v="7287" actId="478"/>
          <ac:picMkLst>
            <pc:docMk/>
            <pc:sldMk cId="3709818685" sldId="445"/>
            <ac:picMk id="14" creationId="{15D916AB-9997-1EBF-5A67-47FC76E30E25}"/>
          </ac:picMkLst>
        </pc:picChg>
        <pc:picChg chg="add mod">
          <ac:chgData name="Masakiyo Kitazawa" userId="2bf3742da7ad8ecb" providerId="LiveId" clId="{1325448B-79EB-46A9-BA59-0C52D3D1647E}" dt="2024-08-20T13:46:24.210" v="7412" actId="14100"/>
          <ac:picMkLst>
            <pc:docMk/>
            <pc:sldMk cId="3709818685" sldId="445"/>
            <ac:picMk id="18" creationId="{0451892E-C746-3C3E-35B5-FD2501408050}"/>
          </ac:picMkLst>
        </pc:picChg>
        <pc:picChg chg="add mod">
          <ac:chgData name="Masakiyo Kitazawa" userId="2bf3742da7ad8ecb" providerId="LiveId" clId="{1325448B-79EB-46A9-BA59-0C52D3D1647E}" dt="2024-08-20T13:46:30.189" v="7414" actId="14100"/>
          <ac:picMkLst>
            <pc:docMk/>
            <pc:sldMk cId="3709818685" sldId="445"/>
            <ac:picMk id="20" creationId="{38718C8B-DB2E-310A-2C33-59F29F3FB34C}"/>
          </ac:picMkLst>
        </pc:picChg>
        <pc:picChg chg="mod">
          <ac:chgData name="Masakiyo Kitazawa" userId="2bf3742da7ad8ecb" providerId="LiveId" clId="{1325448B-79EB-46A9-BA59-0C52D3D1647E}" dt="2024-08-20T13:46:56.985" v="7427" actId="1076"/>
          <ac:picMkLst>
            <pc:docMk/>
            <pc:sldMk cId="3709818685" sldId="445"/>
            <ac:picMk id="21" creationId="{8E7D37E3-8780-CC53-2EDC-D1B193350FE8}"/>
          </ac:picMkLst>
        </pc:picChg>
        <pc:picChg chg="mod">
          <ac:chgData name="Masakiyo Kitazawa" userId="2bf3742da7ad8ecb" providerId="LiveId" clId="{1325448B-79EB-46A9-BA59-0C52D3D1647E}" dt="2024-08-20T13:46:56.985" v="7427" actId="1076"/>
          <ac:picMkLst>
            <pc:docMk/>
            <pc:sldMk cId="3709818685" sldId="445"/>
            <ac:picMk id="23" creationId="{9217A6AE-5A02-1961-D802-03E4499A8BC4}"/>
          </ac:picMkLst>
        </pc:picChg>
        <pc:picChg chg="del">
          <ac:chgData name="Masakiyo Kitazawa" userId="2bf3742da7ad8ecb" providerId="LiveId" clId="{1325448B-79EB-46A9-BA59-0C52D3D1647E}" dt="2024-08-20T13:40:37.285" v="7287" actId="478"/>
          <ac:picMkLst>
            <pc:docMk/>
            <pc:sldMk cId="3709818685" sldId="445"/>
            <ac:picMk id="24" creationId="{ED157D28-385A-1C56-EBF1-6D3CC6421013}"/>
          </ac:picMkLst>
        </pc:picChg>
        <pc:cxnChg chg="del">
          <ac:chgData name="Masakiyo Kitazawa" userId="2bf3742da7ad8ecb" providerId="LiveId" clId="{1325448B-79EB-46A9-BA59-0C52D3D1647E}" dt="2024-08-20T13:40:37.285" v="7287" actId="478"/>
          <ac:cxnSpMkLst>
            <pc:docMk/>
            <pc:sldMk cId="3709818685" sldId="445"/>
            <ac:cxnSpMk id="4" creationId="{9D53A1FC-CCA4-66C3-9A34-FDF110712EAC}"/>
          </ac:cxnSpMkLst>
        </pc:cxnChg>
      </pc:sldChg>
      <pc:sldChg chg="addSp delSp modSp mod">
        <pc:chgData name="Masakiyo Kitazawa" userId="2bf3742da7ad8ecb" providerId="LiveId" clId="{1325448B-79EB-46A9-BA59-0C52D3D1647E}" dt="2024-08-21T00:02:17.354" v="8297" actId="1036"/>
        <pc:sldMkLst>
          <pc:docMk/>
          <pc:sldMk cId="4104788435" sldId="446"/>
        </pc:sldMkLst>
        <pc:spChg chg="mod">
          <ac:chgData name="Masakiyo Kitazawa" userId="2bf3742da7ad8ecb" providerId="LiveId" clId="{1325448B-79EB-46A9-BA59-0C52D3D1647E}" dt="2024-08-19T14:24:27.517" v="2854" actId="20577"/>
          <ac:spMkLst>
            <pc:docMk/>
            <pc:sldMk cId="4104788435" sldId="446"/>
            <ac:spMk id="2" creationId="{A2970898-382E-0AEE-DC82-140BD16FFF4F}"/>
          </ac:spMkLst>
        </pc:spChg>
        <pc:spChg chg="add del mod">
          <ac:chgData name="Masakiyo Kitazawa" userId="2bf3742da7ad8ecb" providerId="LiveId" clId="{1325448B-79EB-46A9-BA59-0C52D3D1647E}" dt="2024-08-20T00:18:56.326" v="3626" actId="21"/>
          <ac:spMkLst>
            <pc:docMk/>
            <pc:sldMk cId="4104788435" sldId="446"/>
            <ac:spMk id="4" creationId="{E9B3E4C0-57B5-B85D-A9F8-AFAAB3351215}"/>
          </ac:spMkLst>
        </pc:spChg>
        <pc:spChg chg="mod">
          <ac:chgData name="Masakiyo Kitazawa" userId="2bf3742da7ad8ecb" providerId="LiveId" clId="{1325448B-79EB-46A9-BA59-0C52D3D1647E}" dt="2024-08-20T12:59:03.313" v="6109" actId="1076"/>
          <ac:spMkLst>
            <pc:docMk/>
            <pc:sldMk cId="4104788435" sldId="446"/>
            <ac:spMk id="5" creationId="{B4312251-4108-A27E-FB70-58693C9A1F43}"/>
          </ac:spMkLst>
        </pc:spChg>
        <pc:spChg chg="add del mod">
          <ac:chgData name="Masakiyo Kitazawa" userId="2bf3742da7ad8ecb" providerId="LiveId" clId="{1325448B-79EB-46A9-BA59-0C52D3D1647E}" dt="2024-08-20T00:18:56.326" v="3626" actId="21"/>
          <ac:spMkLst>
            <pc:docMk/>
            <pc:sldMk cId="4104788435" sldId="446"/>
            <ac:spMk id="6" creationId="{7AA4D07A-3552-7CDC-4C3B-6E66AA7C51E6}"/>
          </ac:spMkLst>
        </pc:spChg>
        <pc:spChg chg="add del mod">
          <ac:chgData name="Masakiyo Kitazawa" userId="2bf3742da7ad8ecb" providerId="LiveId" clId="{1325448B-79EB-46A9-BA59-0C52D3D1647E}" dt="2024-08-20T00:18:56.326" v="3626" actId="21"/>
          <ac:spMkLst>
            <pc:docMk/>
            <pc:sldMk cId="4104788435" sldId="446"/>
            <ac:spMk id="7" creationId="{0F00AFED-E6D0-6AD4-0779-74232E2605F9}"/>
          </ac:spMkLst>
        </pc:spChg>
        <pc:spChg chg="mod">
          <ac:chgData name="Masakiyo Kitazawa" userId="2bf3742da7ad8ecb" providerId="LiveId" clId="{1325448B-79EB-46A9-BA59-0C52D3D1647E}" dt="2024-08-21T00:02:17.354" v="8297" actId="1036"/>
          <ac:spMkLst>
            <pc:docMk/>
            <pc:sldMk cId="4104788435" sldId="446"/>
            <ac:spMk id="8" creationId="{796C129F-8BF0-DEF9-DF8C-492089D33BB6}"/>
          </ac:spMkLst>
        </pc:spChg>
        <pc:spChg chg="mod">
          <ac:chgData name="Masakiyo Kitazawa" userId="2bf3742da7ad8ecb" providerId="LiveId" clId="{1325448B-79EB-46A9-BA59-0C52D3D1647E}" dt="2024-08-21T00:02:17.354" v="8297" actId="1036"/>
          <ac:spMkLst>
            <pc:docMk/>
            <pc:sldMk cId="4104788435" sldId="446"/>
            <ac:spMk id="9" creationId="{7690C52C-81B2-EF1F-A110-42A5FEF667C7}"/>
          </ac:spMkLst>
        </pc:spChg>
        <pc:spChg chg="mod">
          <ac:chgData name="Masakiyo Kitazawa" userId="2bf3742da7ad8ecb" providerId="LiveId" clId="{1325448B-79EB-46A9-BA59-0C52D3D1647E}" dt="2024-08-21T00:02:17.354" v="8297" actId="1036"/>
          <ac:spMkLst>
            <pc:docMk/>
            <pc:sldMk cId="4104788435" sldId="446"/>
            <ac:spMk id="10" creationId="{6DC2487C-2687-4C9B-2945-F73DB00C61A2}"/>
          </ac:spMkLst>
        </pc:spChg>
        <pc:spChg chg="mod">
          <ac:chgData name="Masakiyo Kitazawa" userId="2bf3742da7ad8ecb" providerId="LiveId" clId="{1325448B-79EB-46A9-BA59-0C52D3D1647E}" dt="2024-08-20T12:59:03.313" v="6109" actId="1076"/>
          <ac:spMkLst>
            <pc:docMk/>
            <pc:sldMk cId="4104788435" sldId="446"/>
            <ac:spMk id="11" creationId="{B7E3E4E2-7AF2-0FC6-BE1A-069BA6B27251}"/>
          </ac:spMkLst>
        </pc:spChg>
        <pc:spChg chg="mod">
          <ac:chgData name="Masakiyo Kitazawa" userId="2bf3742da7ad8ecb" providerId="LiveId" clId="{1325448B-79EB-46A9-BA59-0C52D3D1647E}" dt="2024-08-20T12:59:03.313" v="6109" actId="1076"/>
          <ac:spMkLst>
            <pc:docMk/>
            <pc:sldMk cId="4104788435" sldId="446"/>
            <ac:spMk id="12" creationId="{9951BF5C-01BD-BAF8-E959-2FE3830E8D8A}"/>
          </ac:spMkLst>
        </pc:spChg>
        <pc:spChg chg="del">
          <ac:chgData name="Masakiyo Kitazawa" userId="2bf3742da7ad8ecb" providerId="LiveId" clId="{1325448B-79EB-46A9-BA59-0C52D3D1647E}" dt="2024-08-19T14:24:19.387" v="2845" actId="478"/>
          <ac:spMkLst>
            <pc:docMk/>
            <pc:sldMk cId="4104788435" sldId="446"/>
            <ac:spMk id="13" creationId="{9DE6B003-8582-877B-54F8-ED88F4730EDD}"/>
          </ac:spMkLst>
        </pc:spChg>
        <pc:spChg chg="add del mod ord">
          <ac:chgData name="Masakiyo Kitazawa" userId="2bf3742da7ad8ecb" providerId="LiveId" clId="{1325448B-79EB-46A9-BA59-0C52D3D1647E}" dt="2024-08-20T00:18:56.326" v="3626" actId="21"/>
          <ac:spMkLst>
            <pc:docMk/>
            <pc:sldMk cId="4104788435" sldId="446"/>
            <ac:spMk id="14" creationId="{FE23D103-B427-E961-4FCD-C76A54B4F944}"/>
          </ac:spMkLst>
        </pc:spChg>
        <pc:spChg chg="add del mod">
          <ac:chgData name="Masakiyo Kitazawa" userId="2bf3742da7ad8ecb" providerId="LiveId" clId="{1325448B-79EB-46A9-BA59-0C52D3D1647E}" dt="2024-08-20T12:40:55.592" v="5588"/>
          <ac:spMkLst>
            <pc:docMk/>
            <pc:sldMk cId="4104788435" sldId="446"/>
            <ac:spMk id="16" creationId="{0C807041-0C3F-BDA9-6CA6-CAA962F9FFD3}"/>
          </ac:spMkLst>
        </pc:spChg>
        <pc:picChg chg="add mod modCrop">
          <ac:chgData name="Masakiyo Kitazawa" userId="2bf3742da7ad8ecb" providerId="LiveId" clId="{1325448B-79EB-46A9-BA59-0C52D3D1647E}" dt="2024-08-20T14:25:38.622" v="8049" actId="1036"/>
          <ac:picMkLst>
            <pc:docMk/>
            <pc:sldMk cId="4104788435" sldId="446"/>
            <ac:picMk id="3" creationId="{236B1879-92B2-F85E-DFAC-8932AD1D3154}"/>
          </ac:picMkLst>
        </pc:picChg>
        <pc:picChg chg="add del mod">
          <ac:chgData name="Masakiyo Kitazawa" userId="2bf3742da7ad8ecb" providerId="LiveId" clId="{1325448B-79EB-46A9-BA59-0C52D3D1647E}" dt="2024-08-20T00:13:10.051" v="3486" actId="21"/>
          <ac:picMkLst>
            <pc:docMk/>
            <pc:sldMk cId="4104788435" sldId="446"/>
            <ac:picMk id="15" creationId="{419C3330-F59B-04EE-8104-B7A9D0E35CCF}"/>
          </ac:picMkLst>
        </pc:picChg>
      </pc:sldChg>
      <pc:sldChg chg="addSp delSp modSp mod delAnim">
        <pc:chgData name="Masakiyo Kitazawa" userId="2bf3742da7ad8ecb" providerId="LiveId" clId="{1325448B-79EB-46A9-BA59-0C52D3D1647E}" dt="2024-08-20T23:59:50.136" v="8279" actId="1038"/>
        <pc:sldMkLst>
          <pc:docMk/>
          <pc:sldMk cId="30409638" sldId="532"/>
        </pc:sldMkLst>
        <pc:spChg chg="mod">
          <ac:chgData name="Masakiyo Kitazawa" userId="2bf3742da7ad8ecb" providerId="LiveId" clId="{1325448B-79EB-46A9-BA59-0C52D3D1647E}" dt="2024-08-20T23:59:50.136" v="8279" actId="1038"/>
          <ac:spMkLst>
            <pc:docMk/>
            <pc:sldMk cId="30409638" sldId="532"/>
            <ac:spMk id="21" creationId="{CFEE47C8-A4F2-2F90-C042-13362EC8B724}"/>
          </ac:spMkLst>
        </pc:spChg>
        <pc:spChg chg="mod">
          <ac:chgData name="Masakiyo Kitazawa" userId="2bf3742da7ad8ecb" providerId="LiveId" clId="{1325448B-79EB-46A9-BA59-0C52D3D1647E}" dt="2024-08-20T23:59:50.136" v="8279" actId="1038"/>
          <ac:spMkLst>
            <pc:docMk/>
            <pc:sldMk cId="30409638" sldId="532"/>
            <ac:spMk id="28" creationId="{9D9115AB-2720-21EE-91F9-36E67D7CF285}"/>
          </ac:spMkLst>
        </pc:spChg>
        <pc:spChg chg="mod">
          <ac:chgData name="Masakiyo Kitazawa" userId="2bf3742da7ad8ecb" providerId="LiveId" clId="{1325448B-79EB-46A9-BA59-0C52D3D1647E}" dt="2024-08-20T23:59:50.136" v="8279" actId="1038"/>
          <ac:spMkLst>
            <pc:docMk/>
            <pc:sldMk cId="30409638" sldId="532"/>
            <ac:spMk id="29" creationId="{D8E2EFEC-78C9-F934-9B73-75B6A61B1D69}"/>
          </ac:spMkLst>
        </pc:spChg>
        <pc:spChg chg="mod">
          <ac:chgData name="Masakiyo Kitazawa" userId="2bf3742da7ad8ecb" providerId="LiveId" clId="{1325448B-79EB-46A9-BA59-0C52D3D1647E}" dt="2024-08-20T23:59:50.136" v="8279" actId="1038"/>
          <ac:spMkLst>
            <pc:docMk/>
            <pc:sldMk cId="30409638" sldId="532"/>
            <ac:spMk id="30" creationId="{700794EC-167C-DF33-B356-9A1456A88063}"/>
          </ac:spMkLst>
        </pc:spChg>
        <pc:spChg chg="mod">
          <ac:chgData name="Masakiyo Kitazawa" userId="2bf3742da7ad8ecb" providerId="LiveId" clId="{1325448B-79EB-46A9-BA59-0C52D3D1647E}" dt="2024-08-20T23:59:50.136" v="8279" actId="1038"/>
          <ac:spMkLst>
            <pc:docMk/>
            <pc:sldMk cId="30409638" sldId="532"/>
            <ac:spMk id="31" creationId="{2DAF9F7C-9F3E-36C2-AA6D-DC0FB3236C7C}"/>
          </ac:spMkLst>
        </pc:spChg>
        <pc:spChg chg="mod">
          <ac:chgData name="Masakiyo Kitazawa" userId="2bf3742da7ad8ecb" providerId="LiveId" clId="{1325448B-79EB-46A9-BA59-0C52D3D1647E}" dt="2024-08-20T23:59:50.136" v="8279" actId="1038"/>
          <ac:spMkLst>
            <pc:docMk/>
            <pc:sldMk cId="30409638" sldId="532"/>
            <ac:spMk id="68" creationId="{47CDA822-3262-4B1D-EAD0-0800E9AE1DAF}"/>
          </ac:spMkLst>
        </pc:spChg>
        <pc:spChg chg="mod">
          <ac:chgData name="Masakiyo Kitazawa" userId="2bf3742da7ad8ecb" providerId="LiveId" clId="{1325448B-79EB-46A9-BA59-0C52D3D1647E}" dt="2024-08-20T23:59:28.860" v="8264" actId="1076"/>
          <ac:spMkLst>
            <pc:docMk/>
            <pc:sldMk cId="30409638" sldId="532"/>
            <ac:spMk id="80" creationId="{CA7E7764-0376-BF55-AC12-4FD5888B6010}"/>
          </ac:spMkLst>
        </pc:spChg>
        <pc:grpChg chg="del">
          <ac:chgData name="Masakiyo Kitazawa" userId="2bf3742da7ad8ecb" providerId="LiveId" clId="{1325448B-79EB-46A9-BA59-0C52D3D1647E}" dt="2024-08-20T23:57:48.584" v="8178" actId="478"/>
          <ac:grpSpMkLst>
            <pc:docMk/>
            <pc:sldMk cId="30409638" sldId="532"/>
            <ac:grpSpMk id="40" creationId="{56E3B57A-FB42-9CF9-2F54-A78B6835A77A}"/>
          </ac:grpSpMkLst>
        </pc:grpChg>
        <pc:picChg chg="add mod">
          <ac:chgData name="Masakiyo Kitazawa" userId="2bf3742da7ad8ecb" providerId="LiveId" clId="{1325448B-79EB-46A9-BA59-0C52D3D1647E}" dt="2024-08-20T23:59:50.136" v="8279" actId="1038"/>
          <ac:picMkLst>
            <pc:docMk/>
            <pc:sldMk cId="30409638" sldId="532"/>
            <ac:picMk id="20" creationId="{C07C036B-88B1-1297-89D2-EE8AA5724F84}"/>
          </ac:picMkLst>
        </pc:picChg>
        <pc:picChg chg="mod">
          <ac:chgData name="Masakiyo Kitazawa" userId="2bf3742da7ad8ecb" providerId="LiveId" clId="{1325448B-79EB-46A9-BA59-0C52D3D1647E}" dt="2024-08-20T23:59:50.136" v="8279" actId="1038"/>
          <ac:picMkLst>
            <pc:docMk/>
            <pc:sldMk cId="30409638" sldId="532"/>
            <ac:picMk id="33" creationId="{52CCB3AD-E17B-B1E8-4CE3-1A09C5E4F605}"/>
          </ac:picMkLst>
        </pc:picChg>
        <pc:picChg chg="del mod">
          <ac:chgData name="Masakiyo Kitazawa" userId="2bf3742da7ad8ecb" providerId="LiveId" clId="{1325448B-79EB-46A9-BA59-0C52D3D1647E}" dt="2024-08-20T23:58:31.460" v="8260"/>
          <ac:picMkLst>
            <pc:docMk/>
            <pc:sldMk cId="30409638" sldId="532"/>
            <ac:picMk id="55" creationId="{F16EF2E3-BB22-188D-5165-F296F8EBC377}"/>
          </ac:picMkLst>
        </pc:picChg>
        <pc:picChg chg="mod">
          <ac:chgData name="Masakiyo Kitazawa" userId="2bf3742da7ad8ecb" providerId="LiveId" clId="{1325448B-79EB-46A9-BA59-0C52D3D1647E}" dt="2024-08-20T23:59:50.136" v="8279" actId="1038"/>
          <ac:picMkLst>
            <pc:docMk/>
            <pc:sldMk cId="30409638" sldId="532"/>
            <ac:picMk id="56" creationId="{E6496CF4-F2C0-B8A6-8D30-EC9E46851F3F}"/>
          </ac:picMkLst>
        </pc:picChg>
        <pc:cxnChg chg="mod">
          <ac:chgData name="Masakiyo Kitazawa" userId="2bf3742da7ad8ecb" providerId="LiveId" clId="{1325448B-79EB-46A9-BA59-0C52D3D1647E}" dt="2024-08-20T23:59:50.136" v="8279" actId="1038"/>
          <ac:cxnSpMkLst>
            <pc:docMk/>
            <pc:sldMk cId="30409638" sldId="532"/>
            <ac:cxnSpMk id="18" creationId="{57E5894C-7366-D8CE-EB0C-0FC193E843A5}"/>
          </ac:cxnSpMkLst>
        </pc:cxnChg>
        <pc:cxnChg chg="mod">
          <ac:chgData name="Masakiyo Kitazawa" userId="2bf3742da7ad8ecb" providerId="LiveId" clId="{1325448B-79EB-46A9-BA59-0C52D3D1647E}" dt="2024-08-20T23:59:50.136" v="8279" actId="1038"/>
          <ac:cxnSpMkLst>
            <pc:docMk/>
            <pc:sldMk cId="30409638" sldId="532"/>
            <ac:cxnSpMk id="25" creationId="{5F919E71-5CF7-9F26-8007-226A1D26B515}"/>
          </ac:cxnSpMkLst>
        </pc:cxnChg>
        <pc:cxnChg chg="mod">
          <ac:chgData name="Masakiyo Kitazawa" userId="2bf3742da7ad8ecb" providerId="LiveId" clId="{1325448B-79EB-46A9-BA59-0C52D3D1647E}" dt="2024-08-20T23:59:50.136" v="8279" actId="1038"/>
          <ac:cxnSpMkLst>
            <pc:docMk/>
            <pc:sldMk cId="30409638" sldId="532"/>
            <ac:cxnSpMk id="52" creationId="{A0B63F22-627E-A10C-AC12-E1BC72EA5C59}"/>
          </ac:cxnSpMkLst>
        </pc:cxnChg>
        <pc:cxnChg chg="mod">
          <ac:chgData name="Masakiyo Kitazawa" userId="2bf3742da7ad8ecb" providerId="LiveId" clId="{1325448B-79EB-46A9-BA59-0C52D3D1647E}" dt="2024-08-20T23:59:50.136" v="8279" actId="1038"/>
          <ac:cxnSpMkLst>
            <pc:docMk/>
            <pc:sldMk cId="30409638" sldId="532"/>
            <ac:cxnSpMk id="57" creationId="{9B68537D-0100-AF6D-B135-AF570D31D27D}"/>
          </ac:cxnSpMkLst>
        </pc:cxnChg>
        <pc:cxnChg chg="mod">
          <ac:chgData name="Masakiyo Kitazawa" userId="2bf3742da7ad8ecb" providerId="LiveId" clId="{1325448B-79EB-46A9-BA59-0C52D3D1647E}" dt="2024-08-20T23:59:50.136" v="8279" actId="1038"/>
          <ac:cxnSpMkLst>
            <pc:docMk/>
            <pc:sldMk cId="30409638" sldId="532"/>
            <ac:cxnSpMk id="58" creationId="{976F6F55-204D-1B26-9B58-1A40D2ECD567}"/>
          </ac:cxnSpMkLst>
        </pc:cxnChg>
        <pc:cxnChg chg="mod">
          <ac:chgData name="Masakiyo Kitazawa" userId="2bf3742da7ad8ecb" providerId="LiveId" clId="{1325448B-79EB-46A9-BA59-0C52D3D1647E}" dt="2024-08-20T23:59:50.136" v="8279" actId="1038"/>
          <ac:cxnSpMkLst>
            <pc:docMk/>
            <pc:sldMk cId="30409638" sldId="532"/>
            <ac:cxnSpMk id="59" creationId="{159B1CD1-2733-FECE-B7F7-33262FDF9454}"/>
          </ac:cxnSpMkLst>
        </pc:cxnChg>
      </pc:sldChg>
      <pc:sldChg chg="addSp delSp modSp mod">
        <pc:chgData name="Masakiyo Kitazawa" userId="2bf3742da7ad8ecb" providerId="LiveId" clId="{1325448B-79EB-46A9-BA59-0C52D3D1647E}" dt="2024-08-21T02:28:52.276" v="8996"/>
        <pc:sldMkLst>
          <pc:docMk/>
          <pc:sldMk cId="3005348904" sldId="534"/>
        </pc:sldMkLst>
        <pc:spChg chg="mod">
          <ac:chgData name="Masakiyo Kitazawa" userId="2bf3742da7ad8ecb" providerId="LiveId" clId="{1325448B-79EB-46A9-BA59-0C52D3D1647E}" dt="2024-08-21T01:43:20.216" v="8371" actId="27636"/>
          <ac:spMkLst>
            <pc:docMk/>
            <pc:sldMk cId="3005348904" sldId="534"/>
            <ac:spMk id="2" creationId="{A15A1A2B-D18A-A843-2E71-A5D9006B1A12}"/>
          </ac:spMkLst>
        </pc:spChg>
        <pc:spChg chg="add mod">
          <ac:chgData name="Masakiyo Kitazawa" userId="2bf3742da7ad8ecb" providerId="LiveId" clId="{1325448B-79EB-46A9-BA59-0C52D3D1647E}" dt="2024-08-20T13:53:22.654" v="7502"/>
          <ac:spMkLst>
            <pc:docMk/>
            <pc:sldMk cId="3005348904" sldId="534"/>
            <ac:spMk id="7" creationId="{E9DC6399-D0C5-8FDA-7838-EE8A9ABA1DEA}"/>
          </ac:spMkLst>
        </pc:spChg>
        <pc:spChg chg="mod">
          <ac:chgData name="Masakiyo Kitazawa" userId="2bf3742da7ad8ecb" providerId="LiveId" clId="{1325448B-79EB-46A9-BA59-0C52D3D1647E}" dt="2024-08-20T12:38:59.279" v="5485" actId="20577"/>
          <ac:spMkLst>
            <pc:docMk/>
            <pc:sldMk cId="3005348904" sldId="534"/>
            <ac:spMk id="66" creationId="{2DD1BABA-47B6-F030-7470-1319AA614008}"/>
          </ac:spMkLst>
        </pc:spChg>
        <pc:spChg chg="mod">
          <ac:chgData name="Masakiyo Kitazawa" userId="2bf3742da7ad8ecb" providerId="LiveId" clId="{1325448B-79EB-46A9-BA59-0C52D3D1647E}" dt="2024-08-20T12:40:15.493" v="5583" actId="6549"/>
          <ac:spMkLst>
            <pc:docMk/>
            <pc:sldMk cId="3005348904" sldId="534"/>
            <ac:spMk id="68" creationId="{6D99E5D4-141C-7D4C-A0D8-FAAE5A840569}"/>
          </ac:spMkLst>
        </pc:spChg>
        <pc:picChg chg="add del mod">
          <ac:chgData name="Masakiyo Kitazawa" userId="2bf3742da7ad8ecb" providerId="LiveId" clId="{1325448B-79EB-46A9-BA59-0C52D3D1647E}" dt="2024-08-21T02:28:42.381" v="8995" actId="21"/>
          <ac:picMkLst>
            <pc:docMk/>
            <pc:sldMk cId="3005348904" sldId="534"/>
            <ac:picMk id="3" creationId="{0BA7C2CB-7207-F9A6-1ADD-3C8AFE86E35C}"/>
          </ac:picMkLst>
        </pc:picChg>
        <pc:picChg chg="add mod">
          <ac:chgData name="Masakiyo Kitazawa" userId="2bf3742da7ad8ecb" providerId="LiveId" clId="{1325448B-79EB-46A9-BA59-0C52D3D1647E}" dt="2024-08-21T02:28:52.276" v="8996"/>
          <ac:picMkLst>
            <pc:docMk/>
            <pc:sldMk cId="3005348904" sldId="534"/>
            <ac:picMk id="10" creationId="{CECB8A6D-E7AA-46DA-AC81-D462A232DAD9}"/>
          </ac:picMkLst>
        </pc:picChg>
      </pc:sldChg>
      <pc:sldChg chg="del">
        <pc:chgData name="Masakiyo Kitazawa" userId="2bf3742da7ad8ecb" providerId="LiveId" clId="{1325448B-79EB-46A9-BA59-0C52D3D1647E}" dt="2024-08-20T12:35:45.031" v="5459" actId="2696"/>
        <pc:sldMkLst>
          <pc:docMk/>
          <pc:sldMk cId="3076812107" sldId="535"/>
        </pc:sldMkLst>
      </pc:sldChg>
      <pc:sldChg chg="del">
        <pc:chgData name="Masakiyo Kitazawa" userId="2bf3742da7ad8ecb" providerId="LiveId" clId="{1325448B-79EB-46A9-BA59-0C52D3D1647E}" dt="2024-08-20T12:35:45.031" v="5459" actId="2696"/>
        <pc:sldMkLst>
          <pc:docMk/>
          <pc:sldMk cId="2174586129" sldId="536"/>
        </pc:sldMkLst>
      </pc:sldChg>
      <pc:sldChg chg="del">
        <pc:chgData name="Masakiyo Kitazawa" userId="2bf3742da7ad8ecb" providerId="LiveId" clId="{1325448B-79EB-46A9-BA59-0C52D3D1647E}" dt="2024-08-20T12:35:45.031" v="5459" actId="2696"/>
        <pc:sldMkLst>
          <pc:docMk/>
          <pc:sldMk cId="804285797" sldId="537"/>
        </pc:sldMkLst>
      </pc:sldChg>
      <pc:sldChg chg="addSp modSp mod">
        <pc:chgData name="Masakiyo Kitazawa" userId="2bf3742da7ad8ecb" providerId="LiveId" clId="{1325448B-79EB-46A9-BA59-0C52D3D1647E}" dt="2024-08-21T01:43:08.655" v="8367" actId="27636"/>
        <pc:sldMkLst>
          <pc:docMk/>
          <pc:sldMk cId="3742025216" sldId="538"/>
        </pc:sldMkLst>
        <pc:spChg chg="mod">
          <ac:chgData name="Masakiyo Kitazawa" userId="2bf3742da7ad8ecb" providerId="LiveId" clId="{1325448B-79EB-46A9-BA59-0C52D3D1647E}" dt="2024-08-21T01:43:08.655" v="8367" actId="27636"/>
          <ac:spMkLst>
            <pc:docMk/>
            <pc:sldMk cId="3742025216" sldId="538"/>
            <ac:spMk id="2" creationId="{A15A1A2B-D18A-A843-2E71-A5D9006B1A12}"/>
          </ac:spMkLst>
        </pc:spChg>
        <pc:spChg chg="add mod">
          <ac:chgData name="Masakiyo Kitazawa" userId="2bf3742da7ad8ecb" providerId="LiveId" clId="{1325448B-79EB-46A9-BA59-0C52D3D1647E}" dt="2024-08-20T23:36:04.543" v="8144"/>
          <ac:spMkLst>
            <pc:docMk/>
            <pc:sldMk cId="3742025216" sldId="538"/>
            <ac:spMk id="3" creationId="{0D7DE7C4-9172-25E0-2422-05122873B041}"/>
          </ac:spMkLst>
        </pc:spChg>
        <pc:spChg chg="add mod">
          <ac:chgData name="Masakiyo Kitazawa" userId="2bf3742da7ad8ecb" providerId="LiveId" clId="{1325448B-79EB-46A9-BA59-0C52D3D1647E}" dt="2024-08-20T23:36:25.658" v="8163" actId="1076"/>
          <ac:spMkLst>
            <pc:docMk/>
            <pc:sldMk cId="3742025216" sldId="538"/>
            <ac:spMk id="7" creationId="{DC3668DB-E501-348A-F290-66F3480129D5}"/>
          </ac:spMkLst>
        </pc:spChg>
        <pc:picChg chg="add mod">
          <ac:chgData name="Masakiyo Kitazawa" userId="2bf3742da7ad8ecb" providerId="LiveId" clId="{1325448B-79EB-46A9-BA59-0C52D3D1647E}" dt="2024-08-21T01:41:36.047" v="8339" actId="1076"/>
          <ac:picMkLst>
            <pc:docMk/>
            <pc:sldMk cId="3742025216" sldId="538"/>
            <ac:picMk id="10" creationId="{7329DCE9-2C58-729A-2B00-B42DEEF25159}"/>
          </ac:picMkLst>
        </pc:picChg>
      </pc:sldChg>
      <pc:sldChg chg="addSp modSp mod">
        <pc:chgData name="Masakiyo Kitazawa" userId="2bf3742da7ad8ecb" providerId="LiveId" clId="{1325448B-79EB-46A9-BA59-0C52D3D1647E}" dt="2024-08-20T13:49:50.047" v="7486" actId="1035"/>
        <pc:sldMkLst>
          <pc:docMk/>
          <pc:sldMk cId="3959006449" sldId="540"/>
        </pc:sldMkLst>
        <pc:spChg chg="mod">
          <ac:chgData name="Masakiyo Kitazawa" userId="2bf3742da7ad8ecb" providerId="LiveId" clId="{1325448B-79EB-46A9-BA59-0C52D3D1647E}" dt="2024-08-20T13:49:42.102" v="7467" actId="20577"/>
          <ac:spMkLst>
            <pc:docMk/>
            <pc:sldMk cId="3959006449" sldId="540"/>
            <ac:spMk id="3" creationId="{4C75B1F4-986C-6D21-5398-4CA21BE5CC55}"/>
          </ac:spMkLst>
        </pc:spChg>
        <pc:spChg chg="mod">
          <ac:chgData name="Masakiyo Kitazawa" userId="2bf3742da7ad8ecb" providerId="LiveId" clId="{1325448B-79EB-46A9-BA59-0C52D3D1647E}" dt="2024-08-20T13:49:50.047" v="7486" actId="1035"/>
          <ac:spMkLst>
            <pc:docMk/>
            <pc:sldMk cId="3959006449" sldId="540"/>
            <ac:spMk id="4" creationId="{9662409D-E1DE-BFE6-9588-A61A91AEE990}"/>
          </ac:spMkLst>
        </pc:spChg>
        <pc:spChg chg="add mod">
          <ac:chgData name="Masakiyo Kitazawa" userId="2bf3742da7ad8ecb" providerId="LiveId" clId="{1325448B-79EB-46A9-BA59-0C52D3D1647E}" dt="2024-08-19T14:22:16.940" v="2815" actId="20577"/>
          <ac:spMkLst>
            <pc:docMk/>
            <pc:sldMk cId="3959006449" sldId="540"/>
            <ac:spMk id="6" creationId="{644CA2DF-723C-4069-0879-FCD87592F765}"/>
          </ac:spMkLst>
        </pc:spChg>
        <pc:picChg chg="mod">
          <ac:chgData name="Masakiyo Kitazawa" userId="2bf3742da7ad8ecb" providerId="LiveId" clId="{1325448B-79EB-46A9-BA59-0C52D3D1647E}" dt="2024-08-19T11:32:14.985" v="399" actId="1076"/>
          <ac:picMkLst>
            <pc:docMk/>
            <pc:sldMk cId="3959006449" sldId="540"/>
            <ac:picMk id="5" creationId="{E91841AE-B977-43F6-8281-9CE55BBF2A82}"/>
          </ac:picMkLst>
        </pc:picChg>
      </pc:sldChg>
      <pc:sldChg chg="addSp delSp modSp mod">
        <pc:chgData name="Masakiyo Kitazawa" userId="2bf3742da7ad8ecb" providerId="LiveId" clId="{1325448B-79EB-46A9-BA59-0C52D3D1647E}" dt="2024-08-20T23:30:28.951" v="8060" actId="20577"/>
        <pc:sldMkLst>
          <pc:docMk/>
          <pc:sldMk cId="145802996" sldId="541"/>
        </pc:sldMkLst>
        <pc:spChg chg="mod">
          <ac:chgData name="Masakiyo Kitazawa" userId="2bf3742da7ad8ecb" providerId="LiveId" clId="{1325448B-79EB-46A9-BA59-0C52D3D1647E}" dt="2024-08-20T23:30:28.951" v="8060" actId="20577"/>
          <ac:spMkLst>
            <pc:docMk/>
            <pc:sldMk cId="145802996" sldId="541"/>
            <ac:spMk id="2" creationId="{3D55002D-247D-1A16-F52A-9D13D11F05CE}"/>
          </ac:spMkLst>
        </pc:spChg>
        <pc:spChg chg="add mod ord">
          <ac:chgData name="Masakiyo Kitazawa" userId="2bf3742da7ad8ecb" providerId="LiveId" clId="{1325448B-79EB-46A9-BA59-0C52D3D1647E}" dt="2024-08-20T13:51:46.232" v="7500" actId="1076"/>
          <ac:spMkLst>
            <pc:docMk/>
            <pc:sldMk cId="145802996" sldId="541"/>
            <ac:spMk id="4" creationId="{FDBC093B-33F0-F9E9-C368-AF3F65AE51AC}"/>
          </ac:spMkLst>
        </pc:spChg>
        <pc:spChg chg="add del mod">
          <ac:chgData name="Masakiyo Kitazawa" userId="2bf3742da7ad8ecb" providerId="LiveId" clId="{1325448B-79EB-46A9-BA59-0C52D3D1647E}" dt="2024-08-19T11:56:48.541" v="676" actId="767"/>
          <ac:spMkLst>
            <pc:docMk/>
            <pc:sldMk cId="145802996" sldId="541"/>
            <ac:spMk id="5" creationId="{9BE97338-29BE-6CC5-2712-096A6E8B4E52}"/>
          </ac:spMkLst>
        </pc:spChg>
        <pc:spChg chg="add del mod">
          <ac:chgData name="Masakiyo Kitazawa" userId="2bf3742da7ad8ecb" providerId="LiveId" clId="{1325448B-79EB-46A9-BA59-0C52D3D1647E}" dt="2024-08-19T11:57:26.369" v="687" actId="478"/>
          <ac:spMkLst>
            <pc:docMk/>
            <pc:sldMk cId="145802996" sldId="541"/>
            <ac:spMk id="9" creationId="{38078B5A-CB25-0DDF-A01D-FE96DC91A5DE}"/>
          </ac:spMkLst>
        </pc:spChg>
        <pc:spChg chg="add mod">
          <ac:chgData name="Masakiyo Kitazawa" userId="2bf3742da7ad8ecb" providerId="LiveId" clId="{1325448B-79EB-46A9-BA59-0C52D3D1647E}" dt="2024-08-20T13:51:11.102" v="7491" actId="1076"/>
          <ac:spMkLst>
            <pc:docMk/>
            <pc:sldMk cId="145802996" sldId="541"/>
            <ac:spMk id="10" creationId="{0A2AC1E3-80FD-EF9F-BA58-8AE861B8C4CF}"/>
          </ac:spMkLst>
        </pc:spChg>
        <pc:spChg chg="add mod">
          <ac:chgData name="Masakiyo Kitazawa" userId="2bf3742da7ad8ecb" providerId="LiveId" clId="{1325448B-79EB-46A9-BA59-0C52D3D1647E}" dt="2024-08-20T13:51:46.232" v="7500" actId="1076"/>
          <ac:spMkLst>
            <pc:docMk/>
            <pc:sldMk cId="145802996" sldId="541"/>
            <ac:spMk id="11" creationId="{933CBB86-6698-6FA1-D64C-3A6A97331A87}"/>
          </ac:spMkLst>
        </pc:spChg>
        <pc:picChg chg="add mod">
          <ac:chgData name="Masakiyo Kitazawa" userId="2bf3742da7ad8ecb" providerId="LiveId" clId="{1325448B-79EB-46A9-BA59-0C52D3D1647E}" dt="2024-08-20T13:51:49.530" v="7501" actId="1076"/>
          <ac:picMkLst>
            <pc:docMk/>
            <pc:sldMk cId="145802996" sldId="541"/>
            <ac:picMk id="3" creationId="{10310DC1-1088-396A-EED6-94BFB76709F3}"/>
          </ac:picMkLst>
        </pc:picChg>
        <pc:picChg chg="add mod">
          <ac:chgData name="Masakiyo Kitazawa" userId="2bf3742da7ad8ecb" providerId="LiveId" clId="{1325448B-79EB-46A9-BA59-0C52D3D1647E}" dt="2024-08-19T11:56:49.031" v="677" actId="1076"/>
          <ac:picMkLst>
            <pc:docMk/>
            <pc:sldMk cId="145802996" sldId="541"/>
            <ac:picMk id="3" creationId="{6F25DD06-ACBB-08E2-1CBC-2989E0C619B8}"/>
          </ac:picMkLst>
        </pc:picChg>
        <pc:picChg chg="add del mod">
          <ac:chgData name="Masakiyo Kitazawa" userId="2bf3742da7ad8ecb" providerId="LiveId" clId="{1325448B-79EB-46A9-BA59-0C52D3D1647E}" dt="2024-08-19T11:57:31.948" v="688" actId="21"/>
          <ac:picMkLst>
            <pc:docMk/>
            <pc:sldMk cId="145802996" sldId="541"/>
            <ac:picMk id="4" creationId="{0465E241-603E-E72D-DEC7-124AE4C24C52}"/>
          </ac:picMkLst>
        </pc:picChg>
        <pc:picChg chg="add del mod modCrop">
          <ac:chgData name="Masakiyo Kitazawa" userId="2bf3742da7ad8ecb" providerId="LiveId" clId="{1325448B-79EB-46A9-BA59-0C52D3D1647E}" dt="2024-08-19T11:57:19.971" v="686" actId="732"/>
          <ac:picMkLst>
            <pc:docMk/>
            <pc:sldMk cId="145802996" sldId="541"/>
            <ac:picMk id="6" creationId="{2EAAE451-82BC-2929-1D81-208110C7D10A}"/>
          </ac:picMkLst>
        </pc:picChg>
        <pc:picChg chg="add mod">
          <ac:chgData name="Masakiyo Kitazawa" userId="2bf3742da7ad8ecb" providerId="LiveId" clId="{1325448B-79EB-46A9-BA59-0C52D3D1647E}" dt="2024-08-20T00:08:11.156" v="3458" actId="1076"/>
          <ac:picMkLst>
            <pc:docMk/>
            <pc:sldMk cId="145802996" sldId="541"/>
            <ac:picMk id="7" creationId="{FA0E8230-9F64-CDBE-86F7-A32A309114CB}"/>
          </ac:picMkLst>
        </pc:picChg>
        <pc:picChg chg="del">
          <ac:chgData name="Masakiyo Kitazawa" userId="2bf3742da7ad8ecb" providerId="LiveId" clId="{1325448B-79EB-46A9-BA59-0C52D3D1647E}" dt="2024-08-19T11:37:12.509" v="509" actId="478"/>
          <ac:picMkLst>
            <pc:docMk/>
            <pc:sldMk cId="145802996" sldId="541"/>
            <ac:picMk id="8" creationId="{77E0308D-1361-7251-6BD0-25564A4F675F}"/>
          </ac:picMkLst>
        </pc:picChg>
      </pc:sldChg>
      <pc:sldChg chg="del ord">
        <pc:chgData name="Masakiyo Kitazawa" userId="2bf3742da7ad8ecb" providerId="LiveId" clId="{1325448B-79EB-46A9-BA59-0C52D3D1647E}" dt="2024-08-19T11:49:40.811" v="626" actId="2696"/>
        <pc:sldMkLst>
          <pc:docMk/>
          <pc:sldMk cId="291727387" sldId="542"/>
        </pc:sldMkLst>
      </pc:sldChg>
      <pc:sldChg chg="addSp delSp modSp del mod">
        <pc:chgData name="Masakiyo Kitazawa" userId="2bf3742da7ad8ecb" providerId="LiveId" clId="{1325448B-79EB-46A9-BA59-0C52D3D1647E}" dt="2024-08-20T13:53:36.710" v="7503" actId="2696"/>
        <pc:sldMkLst>
          <pc:docMk/>
          <pc:sldMk cId="3100308513" sldId="543"/>
        </pc:sldMkLst>
        <pc:spChg chg="add del">
          <ac:chgData name="Masakiyo Kitazawa" userId="2bf3742da7ad8ecb" providerId="LiveId" clId="{1325448B-79EB-46A9-BA59-0C52D3D1647E}" dt="2024-08-20T00:27:10.193" v="3906" actId="11529"/>
          <ac:spMkLst>
            <pc:docMk/>
            <pc:sldMk cId="3100308513" sldId="543"/>
            <ac:spMk id="7" creationId="{F97D95D1-301D-430F-2363-9F6D9C614949}"/>
          </ac:spMkLst>
        </pc:spChg>
        <pc:spChg chg="add del mod ord">
          <ac:chgData name="Masakiyo Kitazawa" userId="2bf3742da7ad8ecb" providerId="LiveId" clId="{1325448B-79EB-46A9-BA59-0C52D3D1647E}" dt="2024-08-20T12:38:31.129" v="5469" actId="478"/>
          <ac:spMkLst>
            <pc:docMk/>
            <pc:sldMk cId="3100308513" sldId="543"/>
            <ac:spMk id="11" creationId="{83B99EEA-5525-173C-7A58-D64D06B856E5}"/>
          </ac:spMkLst>
        </pc:spChg>
        <pc:spChg chg="ord">
          <ac:chgData name="Masakiyo Kitazawa" userId="2bf3742da7ad8ecb" providerId="LiveId" clId="{1325448B-79EB-46A9-BA59-0C52D3D1647E}" dt="2024-08-20T00:36:03.766" v="4007" actId="166"/>
          <ac:spMkLst>
            <pc:docMk/>
            <pc:sldMk cId="3100308513" sldId="543"/>
            <ac:spMk id="15" creationId="{A90086DE-F1B9-C536-0E44-65EA02FC67DA}"/>
          </ac:spMkLst>
        </pc:spChg>
        <pc:spChg chg="add del mod ord">
          <ac:chgData name="Masakiyo Kitazawa" userId="2bf3742da7ad8ecb" providerId="LiveId" clId="{1325448B-79EB-46A9-BA59-0C52D3D1647E}" dt="2024-08-20T12:38:45.380" v="5473" actId="478"/>
          <ac:spMkLst>
            <pc:docMk/>
            <pc:sldMk cId="3100308513" sldId="543"/>
            <ac:spMk id="30" creationId="{8E927AE7-1BDB-0A7C-3312-AECA990B58AF}"/>
          </ac:spMkLst>
        </pc:spChg>
        <pc:spChg chg="add mod ord">
          <ac:chgData name="Masakiyo Kitazawa" userId="2bf3742da7ad8ecb" providerId="LiveId" clId="{1325448B-79EB-46A9-BA59-0C52D3D1647E}" dt="2024-08-20T00:35:36.301" v="4004" actId="207"/>
          <ac:spMkLst>
            <pc:docMk/>
            <pc:sldMk cId="3100308513" sldId="543"/>
            <ac:spMk id="31" creationId="{73258A58-3221-C7A0-1CB3-145508D88076}"/>
          </ac:spMkLst>
        </pc:spChg>
        <pc:spChg chg="add mod">
          <ac:chgData name="Masakiyo Kitazawa" userId="2bf3742da7ad8ecb" providerId="LiveId" clId="{1325448B-79EB-46A9-BA59-0C52D3D1647E}" dt="2024-08-20T00:35:40.455" v="4005" actId="207"/>
          <ac:spMkLst>
            <pc:docMk/>
            <pc:sldMk cId="3100308513" sldId="543"/>
            <ac:spMk id="32" creationId="{0D05F49B-C764-0BC3-3B58-12DF18FBCC35}"/>
          </ac:spMkLst>
        </pc:spChg>
        <pc:spChg chg="add del mod">
          <ac:chgData name="Masakiyo Kitazawa" userId="2bf3742da7ad8ecb" providerId="LiveId" clId="{1325448B-79EB-46A9-BA59-0C52D3D1647E}" dt="2024-08-20T12:38:21.440" v="5466" actId="478"/>
          <ac:spMkLst>
            <pc:docMk/>
            <pc:sldMk cId="3100308513" sldId="543"/>
            <ac:spMk id="34" creationId="{C857A33B-063D-48F1-A325-4FEE50F3E6F0}"/>
          </ac:spMkLst>
        </pc:spChg>
        <pc:spChg chg="mod">
          <ac:chgData name="Masakiyo Kitazawa" userId="2bf3742da7ad8ecb" providerId="LiveId" clId="{1325448B-79EB-46A9-BA59-0C52D3D1647E}" dt="2024-08-19T11:46:09.731" v="614" actId="1076"/>
          <ac:spMkLst>
            <pc:docMk/>
            <pc:sldMk cId="3100308513" sldId="543"/>
            <ac:spMk id="37" creationId="{C2323A71-5466-B8FB-1DEF-9A365C6F5DA8}"/>
          </ac:spMkLst>
        </pc:spChg>
        <pc:spChg chg="ord">
          <ac:chgData name="Masakiyo Kitazawa" userId="2bf3742da7ad8ecb" providerId="LiveId" clId="{1325448B-79EB-46A9-BA59-0C52D3D1647E}" dt="2024-08-20T00:35:48.864" v="4006" actId="166"/>
          <ac:spMkLst>
            <pc:docMk/>
            <pc:sldMk cId="3100308513" sldId="543"/>
            <ac:spMk id="64" creationId="{68BAB437-28B6-5B9E-E362-B7CCC7BF4CA4}"/>
          </ac:spMkLst>
        </pc:spChg>
        <pc:spChg chg="ord">
          <ac:chgData name="Masakiyo Kitazawa" userId="2bf3742da7ad8ecb" providerId="LiveId" clId="{1325448B-79EB-46A9-BA59-0C52D3D1647E}" dt="2024-08-20T00:36:15.696" v="4008" actId="166"/>
          <ac:spMkLst>
            <pc:docMk/>
            <pc:sldMk cId="3100308513" sldId="543"/>
            <ac:spMk id="69" creationId="{8F792007-1972-50DE-57F1-32BB067197E7}"/>
          </ac:spMkLst>
        </pc:spChg>
        <pc:spChg chg="ord">
          <ac:chgData name="Masakiyo Kitazawa" userId="2bf3742da7ad8ecb" providerId="LiveId" clId="{1325448B-79EB-46A9-BA59-0C52D3D1647E}" dt="2024-08-20T00:36:15.696" v="4008" actId="166"/>
          <ac:spMkLst>
            <pc:docMk/>
            <pc:sldMk cId="3100308513" sldId="543"/>
            <ac:spMk id="70" creationId="{9649A010-9070-61A5-7C6E-B933D275E308}"/>
          </ac:spMkLst>
        </pc:spChg>
        <pc:picChg chg="add del mod ord modCrop">
          <ac:chgData name="Masakiyo Kitazawa" userId="2bf3742da7ad8ecb" providerId="LiveId" clId="{1325448B-79EB-46A9-BA59-0C52D3D1647E}" dt="2024-08-20T12:38:27.971" v="5468" actId="478"/>
          <ac:picMkLst>
            <pc:docMk/>
            <pc:sldMk cId="3100308513" sldId="543"/>
            <ac:picMk id="10" creationId="{ACEC1314-48BF-96C6-EDCD-C73A963E19F7}"/>
          </ac:picMkLst>
        </pc:picChg>
        <pc:picChg chg="del">
          <ac:chgData name="Masakiyo Kitazawa" userId="2bf3742da7ad8ecb" providerId="LiveId" clId="{1325448B-79EB-46A9-BA59-0C52D3D1647E}" dt="2024-08-20T12:38:35.920" v="5471" actId="478"/>
          <ac:picMkLst>
            <pc:docMk/>
            <pc:sldMk cId="3100308513" sldId="543"/>
            <ac:picMk id="13" creationId="{8A83780D-4520-BB93-0E39-59AC1AAFB451}"/>
          </ac:picMkLst>
        </pc:picChg>
        <pc:picChg chg="add del mod modCrop">
          <ac:chgData name="Masakiyo Kitazawa" userId="2bf3742da7ad8ecb" providerId="LiveId" clId="{1325448B-79EB-46A9-BA59-0C52D3D1647E}" dt="2024-08-20T12:38:33.235" v="5470" actId="478"/>
          <ac:picMkLst>
            <pc:docMk/>
            <pc:sldMk cId="3100308513" sldId="543"/>
            <ac:picMk id="33" creationId="{957E47BA-C9B8-EE3F-630F-F7F76DF7A51A}"/>
          </ac:picMkLst>
        </pc:picChg>
        <pc:cxnChg chg="ord">
          <ac:chgData name="Masakiyo Kitazawa" userId="2bf3742da7ad8ecb" providerId="LiveId" clId="{1325448B-79EB-46A9-BA59-0C52D3D1647E}" dt="2024-08-20T00:33:44.514" v="3990" actId="166"/>
          <ac:cxnSpMkLst>
            <pc:docMk/>
            <pc:sldMk cId="3100308513" sldId="543"/>
            <ac:cxnSpMk id="4" creationId="{8B263BC7-012C-FC28-2009-442967EA14C3}"/>
          </ac:cxnSpMkLst>
        </pc:cxnChg>
        <pc:cxnChg chg="ord">
          <ac:chgData name="Masakiyo Kitazawa" userId="2bf3742da7ad8ecb" providerId="LiveId" clId="{1325448B-79EB-46A9-BA59-0C52D3D1647E}" dt="2024-08-20T01:32:53.488" v="4175" actId="166"/>
          <ac:cxnSpMkLst>
            <pc:docMk/>
            <pc:sldMk cId="3100308513" sldId="543"/>
            <ac:cxnSpMk id="8" creationId="{FC6E00EE-109D-5E0E-3223-D983F13F95A0}"/>
          </ac:cxnSpMkLst>
        </pc:cxnChg>
        <pc:cxnChg chg="ord">
          <ac:chgData name="Masakiyo Kitazawa" userId="2bf3742da7ad8ecb" providerId="LiveId" clId="{1325448B-79EB-46A9-BA59-0C52D3D1647E}" dt="2024-08-20T00:36:15.696" v="4008" actId="166"/>
          <ac:cxnSpMkLst>
            <pc:docMk/>
            <pc:sldMk cId="3100308513" sldId="543"/>
            <ac:cxnSpMk id="9" creationId="{555D7860-82F9-E0CD-CDE4-7BCE1CFA048A}"/>
          </ac:cxnSpMkLst>
        </pc:cxnChg>
      </pc:sldChg>
      <pc:sldChg chg="ord">
        <pc:chgData name="Masakiyo Kitazawa" userId="2bf3742da7ad8ecb" providerId="LiveId" clId="{1325448B-79EB-46A9-BA59-0C52D3D1647E}" dt="2024-08-20T12:36:24.911" v="5465"/>
        <pc:sldMkLst>
          <pc:docMk/>
          <pc:sldMk cId="1683578226" sldId="544"/>
        </pc:sldMkLst>
      </pc:sldChg>
      <pc:sldChg chg="ord">
        <pc:chgData name="Masakiyo Kitazawa" userId="2bf3742da7ad8ecb" providerId="LiveId" clId="{1325448B-79EB-46A9-BA59-0C52D3D1647E}" dt="2024-08-21T02:26:46.332" v="8994"/>
        <pc:sldMkLst>
          <pc:docMk/>
          <pc:sldMk cId="3445807056" sldId="545"/>
        </pc:sldMkLst>
      </pc:sldChg>
      <pc:sldChg chg="del ord">
        <pc:chgData name="Masakiyo Kitazawa" userId="2bf3742da7ad8ecb" providerId="LiveId" clId="{1325448B-79EB-46A9-BA59-0C52D3D1647E}" dt="2024-08-20T12:35:52.299" v="5460" actId="2696"/>
        <pc:sldMkLst>
          <pc:docMk/>
          <pc:sldMk cId="2380832149" sldId="546"/>
        </pc:sldMkLst>
      </pc:sldChg>
      <pc:sldChg chg="del ord">
        <pc:chgData name="Masakiyo Kitazawa" userId="2bf3742da7ad8ecb" providerId="LiveId" clId="{1325448B-79EB-46A9-BA59-0C52D3D1647E}" dt="2024-08-20T12:35:52.299" v="5460" actId="2696"/>
        <pc:sldMkLst>
          <pc:docMk/>
          <pc:sldMk cId="1991415345" sldId="547"/>
        </pc:sldMkLst>
      </pc:sldChg>
      <pc:sldChg chg="del">
        <pc:chgData name="Masakiyo Kitazawa" userId="2bf3742da7ad8ecb" providerId="LiveId" clId="{1325448B-79EB-46A9-BA59-0C52D3D1647E}" dt="2024-08-19T14:02:49.899" v="2643" actId="2696"/>
        <pc:sldMkLst>
          <pc:docMk/>
          <pc:sldMk cId="1818747021" sldId="548"/>
        </pc:sldMkLst>
      </pc:sldChg>
      <pc:sldChg chg="del ord">
        <pc:chgData name="Masakiyo Kitazawa" userId="2bf3742da7ad8ecb" providerId="LiveId" clId="{1325448B-79EB-46A9-BA59-0C52D3D1647E}" dt="2024-08-20T12:36:16.854" v="5462" actId="2696"/>
        <pc:sldMkLst>
          <pc:docMk/>
          <pc:sldMk cId="1766852025" sldId="549"/>
        </pc:sldMkLst>
      </pc:sldChg>
      <pc:sldChg chg="del">
        <pc:chgData name="Masakiyo Kitazawa" userId="2bf3742da7ad8ecb" providerId="LiveId" clId="{1325448B-79EB-46A9-BA59-0C52D3D1647E}" dt="2024-08-19T11:49:30.226" v="623" actId="2696"/>
        <pc:sldMkLst>
          <pc:docMk/>
          <pc:sldMk cId="614463509" sldId="550"/>
        </pc:sldMkLst>
      </pc:sldChg>
      <pc:sldChg chg="del ord">
        <pc:chgData name="Masakiyo Kitazawa" userId="2bf3742da7ad8ecb" providerId="LiveId" clId="{1325448B-79EB-46A9-BA59-0C52D3D1647E}" dt="2024-08-20T12:36:20.122" v="5463" actId="2696"/>
        <pc:sldMkLst>
          <pc:docMk/>
          <pc:sldMk cId="2823769644" sldId="551"/>
        </pc:sldMkLst>
      </pc:sldChg>
      <pc:sldChg chg="del ord">
        <pc:chgData name="Masakiyo Kitazawa" userId="2bf3742da7ad8ecb" providerId="LiveId" clId="{1325448B-79EB-46A9-BA59-0C52D3D1647E}" dt="2024-08-20T12:35:59.900" v="5461" actId="2696"/>
        <pc:sldMkLst>
          <pc:docMk/>
          <pc:sldMk cId="2292714247" sldId="552"/>
        </pc:sldMkLst>
      </pc:sldChg>
      <pc:sldChg chg="addSp delSp modSp new mod ord">
        <pc:chgData name="Masakiyo Kitazawa" userId="2bf3742da7ad8ecb" providerId="LiveId" clId="{1325448B-79EB-46A9-BA59-0C52D3D1647E}" dt="2024-08-19T14:23:16.149" v="2832" actId="14100"/>
        <pc:sldMkLst>
          <pc:docMk/>
          <pc:sldMk cId="1379368666" sldId="553"/>
        </pc:sldMkLst>
        <pc:spChg chg="mod">
          <ac:chgData name="Masakiyo Kitazawa" userId="2bf3742da7ad8ecb" providerId="LiveId" clId="{1325448B-79EB-46A9-BA59-0C52D3D1647E}" dt="2024-08-19T14:23:16.149" v="2832" actId="14100"/>
          <ac:spMkLst>
            <pc:docMk/>
            <pc:sldMk cId="1379368666" sldId="553"/>
            <ac:spMk id="2" creationId="{8732532E-EEB2-F7DF-B27B-7E753C1B895A}"/>
          </ac:spMkLst>
        </pc:spChg>
        <pc:spChg chg="add del mod">
          <ac:chgData name="Masakiyo Kitazawa" userId="2bf3742da7ad8ecb" providerId="LiveId" clId="{1325448B-79EB-46A9-BA59-0C52D3D1647E}" dt="2024-08-19T11:33:45.822" v="407" actId="478"/>
          <ac:spMkLst>
            <pc:docMk/>
            <pc:sldMk cId="1379368666" sldId="553"/>
            <ac:spMk id="15" creationId="{4B8A48A3-2F2F-635C-C617-BC97246D1CA5}"/>
          </ac:spMkLst>
        </pc:spChg>
        <pc:spChg chg="add mod">
          <ac:chgData name="Masakiyo Kitazawa" userId="2bf3742da7ad8ecb" providerId="LiveId" clId="{1325448B-79EB-46A9-BA59-0C52D3D1647E}" dt="2024-08-19T13:58:14.826" v="2542" actId="1076"/>
          <ac:spMkLst>
            <pc:docMk/>
            <pc:sldMk cId="1379368666" sldId="553"/>
            <ac:spMk id="16" creationId="{B5A036B2-1FA2-3CEE-536B-DBB8645D6CB2}"/>
          </ac:spMkLst>
        </pc:spChg>
        <pc:picChg chg="add mod modCrop">
          <ac:chgData name="Masakiyo Kitazawa" userId="2bf3742da7ad8ecb" providerId="LiveId" clId="{1325448B-79EB-46A9-BA59-0C52D3D1647E}" dt="2024-08-19T11:23:45.873" v="177" actId="732"/>
          <ac:picMkLst>
            <pc:docMk/>
            <pc:sldMk cId="1379368666" sldId="553"/>
            <ac:picMk id="4" creationId="{B1522527-1656-0662-11B7-48D80DF13763}"/>
          </ac:picMkLst>
        </pc:picChg>
        <pc:picChg chg="add mod">
          <ac:chgData name="Masakiyo Kitazawa" userId="2bf3742da7ad8ecb" providerId="LiveId" clId="{1325448B-79EB-46A9-BA59-0C52D3D1647E}" dt="2024-08-19T11:29:57.031" v="373" actId="1036"/>
          <ac:picMkLst>
            <pc:docMk/>
            <pc:sldMk cId="1379368666" sldId="553"/>
            <ac:picMk id="6" creationId="{49AF9AEC-11C4-DC19-A42D-AE4269E6E096}"/>
          </ac:picMkLst>
        </pc:picChg>
        <pc:picChg chg="add del mod">
          <ac:chgData name="Masakiyo Kitazawa" userId="2bf3742da7ad8ecb" providerId="LiveId" clId="{1325448B-79EB-46A9-BA59-0C52D3D1647E}" dt="2024-08-19T11:33:45.822" v="407" actId="478"/>
          <ac:picMkLst>
            <pc:docMk/>
            <pc:sldMk cId="1379368666" sldId="553"/>
            <ac:picMk id="8" creationId="{F9FDAA8C-A312-EC48-DEAB-108E1A5F2BD9}"/>
          </ac:picMkLst>
        </pc:picChg>
        <pc:picChg chg="add del mod">
          <ac:chgData name="Masakiyo Kitazawa" userId="2bf3742da7ad8ecb" providerId="LiveId" clId="{1325448B-79EB-46A9-BA59-0C52D3D1647E}" dt="2024-08-19T11:26:56.347" v="263" actId="21"/>
          <ac:picMkLst>
            <pc:docMk/>
            <pc:sldMk cId="1379368666" sldId="553"/>
            <ac:picMk id="10" creationId="{661249EB-6FDE-2160-48C5-3E579836D925}"/>
          </ac:picMkLst>
        </pc:picChg>
        <pc:picChg chg="add del mod">
          <ac:chgData name="Masakiyo Kitazawa" userId="2bf3742da7ad8ecb" providerId="LiveId" clId="{1325448B-79EB-46A9-BA59-0C52D3D1647E}" dt="2024-08-19T11:33:45.822" v="407" actId="478"/>
          <ac:picMkLst>
            <pc:docMk/>
            <pc:sldMk cId="1379368666" sldId="553"/>
            <ac:picMk id="12" creationId="{FDB6FBCB-E1FB-505E-E8D3-A3E3B87BB806}"/>
          </ac:picMkLst>
        </pc:picChg>
        <pc:picChg chg="add del mod modCrop">
          <ac:chgData name="Masakiyo Kitazawa" userId="2bf3742da7ad8ecb" providerId="LiveId" clId="{1325448B-79EB-46A9-BA59-0C52D3D1647E}" dt="2024-08-19T11:33:45.822" v="407" actId="478"/>
          <ac:picMkLst>
            <pc:docMk/>
            <pc:sldMk cId="1379368666" sldId="553"/>
            <ac:picMk id="14" creationId="{1E350069-992A-1C99-3812-D934638CBCAC}"/>
          </ac:picMkLst>
        </pc:picChg>
      </pc:sldChg>
      <pc:sldChg chg="addSp delSp modSp mod">
        <pc:chgData name="Masakiyo Kitazawa" userId="2bf3742da7ad8ecb" providerId="LiveId" clId="{1325448B-79EB-46A9-BA59-0C52D3D1647E}" dt="2024-08-19T14:23:42.838" v="2836"/>
        <pc:sldMkLst>
          <pc:docMk/>
          <pc:sldMk cId="3858294684" sldId="554"/>
        </pc:sldMkLst>
        <pc:spChg chg="mod">
          <ac:chgData name="Masakiyo Kitazawa" userId="2bf3742da7ad8ecb" providerId="LiveId" clId="{1325448B-79EB-46A9-BA59-0C52D3D1647E}" dt="2024-08-19T14:23:42.838" v="2836"/>
          <ac:spMkLst>
            <pc:docMk/>
            <pc:sldMk cId="3858294684" sldId="554"/>
            <ac:spMk id="2" creationId="{8732532E-EEB2-F7DF-B27B-7E753C1B895A}"/>
          </ac:spMkLst>
        </pc:spChg>
        <pc:spChg chg="add del mod">
          <ac:chgData name="Masakiyo Kitazawa" userId="2bf3742da7ad8ecb" providerId="LiveId" clId="{1325448B-79EB-46A9-BA59-0C52D3D1647E}" dt="2024-08-19T13:59:20.042" v="2589" actId="478"/>
          <ac:spMkLst>
            <pc:docMk/>
            <pc:sldMk cId="3858294684" sldId="554"/>
            <ac:spMk id="3" creationId="{4566EB9E-33B6-E063-686B-6DD3571615BD}"/>
          </ac:spMkLst>
        </pc:spChg>
        <pc:spChg chg="add del mod">
          <ac:chgData name="Masakiyo Kitazawa" userId="2bf3742da7ad8ecb" providerId="LiveId" clId="{1325448B-79EB-46A9-BA59-0C52D3D1647E}" dt="2024-08-19T13:59:23.480" v="2590" actId="478"/>
          <ac:spMkLst>
            <pc:docMk/>
            <pc:sldMk cId="3858294684" sldId="554"/>
            <ac:spMk id="4" creationId="{BD5305ED-D977-E9DD-F703-672CFBAC816E}"/>
          </ac:spMkLst>
        </pc:spChg>
        <pc:spChg chg="add mod">
          <ac:chgData name="Masakiyo Kitazawa" userId="2bf3742da7ad8ecb" providerId="LiveId" clId="{1325448B-79EB-46A9-BA59-0C52D3D1647E}" dt="2024-08-19T13:59:11.635" v="2588" actId="14838"/>
          <ac:spMkLst>
            <pc:docMk/>
            <pc:sldMk cId="3858294684" sldId="554"/>
            <ac:spMk id="5" creationId="{4DB23D3F-1EBA-3293-D702-A29EBA6C33A9}"/>
          </ac:spMkLst>
        </pc:spChg>
        <pc:spChg chg="add del mod">
          <ac:chgData name="Masakiyo Kitazawa" userId="2bf3742da7ad8ecb" providerId="LiveId" clId="{1325448B-79EB-46A9-BA59-0C52D3D1647E}" dt="2024-08-19T13:59:27.053" v="2591" actId="478"/>
          <ac:spMkLst>
            <pc:docMk/>
            <pc:sldMk cId="3858294684" sldId="554"/>
            <ac:spMk id="7" creationId="{981B9351-6837-B4C5-3D67-44CA8620756C}"/>
          </ac:spMkLst>
        </pc:spChg>
        <pc:spChg chg="add mod">
          <ac:chgData name="Masakiyo Kitazawa" userId="2bf3742da7ad8ecb" providerId="LiveId" clId="{1325448B-79EB-46A9-BA59-0C52D3D1647E}" dt="2024-08-19T13:58:20.842" v="2543"/>
          <ac:spMkLst>
            <pc:docMk/>
            <pc:sldMk cId="3858294684" sldId="554"/>
            <ac:spMk id="9" creationId="{3A4B04FA-2210-E7B9-FFF9-D38CEF28B20F}"/>
          </ac:spMkLst>
        </pc:spChg>
        <pc:spChg chg="add mod">
          <ac:chgData name="Masakiyo Kitazawa" userId="2bf3742da7ad8ecb" providerId="LiveId" clId="{1325448B-79EB-46A9-BA59-0C52D3D1647E}" dt="2024-08-19T14:00:23.080" v="2633" actId="1076"/>
          <ac:spMkLst>
            <pc:docMk/>
            <pc:sldMk cId="3858294684" sldId="554"/>
            <ac:spMk id="10" creationId="{C2E4D19E-D65B-684A-A85D-656F988D83F2}"/>
          </ac:spMkLst>
        </pc:spChg>
        <pc:spChg chg="add mod">
          <ac:chgData name="Masakiyo Kitazawa" userId="2bf3742da7ad8ecb" providerId="LiveId" clId="{1325448B-79EB-46A9-BA59-0C52D3D1647E}" dt="2024-08-19T13:59:47.650" v="2599" actId="1076"/>
          <ac:spMkLst>
            <pc:docMk/>
            <pc:sldMk cId="3858294684" sldId="554"/>
            <ac:spMk id="11" creationId="{596D2878-AF96-FDEF-C187-8F8A21280538}"/>
          </ac:spMkLst>
        </pc:spChg>
        <pc:spChg chg="add mod">
          <ac:chgData name="Masakiyo Kitazawa" userId="2bf3742da7ad8ecb" providerId="LiveId" clId="{1325448B-79EB-46A9-BA59-0C52D3D1647E}" dt="2024-08-19T13:59:42.641" v="2598" actId="1036"/>
          <ac:spMkLst>
            <pc:docMk/>
            <pc:sldMk cId="3858294684" sldId="554"/>
            <ac:spMk id="13" creationId="{7866F071-053E-C235-D40D-14571A79E7EC}"/>
          </ac:spMkLst>
        </pc:spChg>
      </pc:sldChg>
      <pc:sldChg chg="addSp delSp modSp mod">
        <pc:chgData name="Masakiyo Kitazawa" userId="2bf3742da7ad8ecb" providerId="LiveId" clId="{1325448B-79EB-46A9-BA59-0C52D3D1647E}" dt="2024-08-19T14:23:32.150" v="2835" actId="14100"/>
        <pc:sldMkLst>
          <pc:docMk/>
          <pc:sldMk cId="419355398" sldId="555"/>
        </pc:sldMkLst>
        <pc:spChg chg="mod">
          <ac:chgData name="Masakiyo Kitazawa" userId="2bf3742da7ad8ecb" providerId="LiveId" clId="{1325448B-79EB-46A9-BA59-0C52D3D1647E}" dt="2024-08-19T14:23:32.150" v="2835" actId="14100"/>
          <ac:spMkLst>
            <pc:docMk/>
            <pc:sldMk cId="419355398" sldId="555"/>
            <ac:spMk id="2" creationId="{8732532E-EEB2-F7DF-B27B-7E753C1B895A}"/>
          </ac:spMkLst>
        </pc:spChg>
        <pc:spChg chg="add mod">
          <ac:chgData name="Masakiyo Kitazawa" userId="2bf3742da7ad8ecb" providerId="LiveId" clId="{1325448B-79EB-46A9-BA59-0C52D3D1647E}" dt="2024-08-19T13:58:25.477" v="2544"/>
          <ac:spMkLst>
            <pc:docMk/>
            <pc:sldMk cId="419355398" sldId="555"/>
            <ac:spMk id="3" creationId="{85A67225-B037-A1D4-4A1A-34AD308F6CB9}"/>
          </ac:spMkLst>
        </pc:spChg>
        <pc:spChg chg="del">
          <ac:chgData name="Masakiyo Kitazawa" userId="2bf3742da7ad8ecb" providerId="LiveId" clId="{1325448B-79EB-46A9-BA59-0C52D3D1647E}" dt="2024-08-19T11:33:51.768" v="408" actId="478"/>
          <ac:spMkLst>
            <pc:docMk/>
            <pc:sldMk cId="419355398" sldId="555"/>
            <ac:spMk id="15" creationId="{4B8A48A3-2F2F-635C-C617-BC97246D1CA5}"/>
          </ac:spMkLst>
        </pc:spChg>
      </pc:sldChg>
      <pc:sldChg chg="addSp delSp modSp mod">
        <pc:chgData name="Masakiyo Kitazawa" userId="2bf3742da7ad8ecb" providerId="LiveId" clId="{1325448B-79EB-46A9-BA59-0C52D3D1647E}" dt="2024-08-20T00:07:20.616" v="3456" actId="20577"/>
        <pc:sldMkLst>
          <pc:docMk/>
          <pc:sldMk cId="882133108" sldId="556"/>
        </pc:sldMkLst>
        <pc:spChg chg="mod">
          <ac:chgData name="Masakiyo Kitazawa" userId="2bf3742da7ad8ecb" providerId="LiveId" clId="{1325448B-79EB-46A9-BA59-0C52D3D1647E}" dt="2024-08-20T00:07:20.616" v="3456" actId="20577"/>
          <ac:spMkLst>
            <pc:docMk/>
            <pc:sldMk cId="882133108" sldId="556"/>
            <ac:spMk id="3" creationId="{F59B91BD-AD21-47F7-8168-67361478D281}"/>
          </ac:spMkLst>
        </pc:spChg>
        <pc:spChg chg="mod">
          <ac:chgData name="Masakiyo Kitazawa" userId="2bf3742da7ad8ecb" providerId="LiveId" clId="{1325448B-79EB-46A9-BA59-0C52D3D1647E}" dt="2024-08-19T14:21:08.979" v="2798" actId="207"/>
          <ac:spMkLst>
            <pc:docMk/>
            <pc:sldMk cId="882133108" sldId="556"/>
            <ac:spMk id="6" creationId="{0493C138-0193-43F2-C509-C3C76D62EF00}"/>
          </ac:spMkLst>
        </pc:spChg>
        <pc:spChg chg="add del mod">
          <ac:chgData name="Masakiyo Kitazawa" userId="2bf3742da7ad8ecb" providerId="LiveId" clId="{1325448B-79EB-46A9-BA59-0C52D3D1647E}" dt="2024-08-20T00:06:51.142" v="3448" actId="478"/>
          <ac:spMkLst>
            <pc:docMk/>
            <pc:sldMk cId="882133108" sldId="556"/>
            <ac:spMk id="8" creationId="{E7042D47-A2DE-2338-D881-674B1B956C15}"/>
          </ac:spMkLst>
        </pc:spChg>
      </pc:sldChg>
      <pc:sldChg chg="addSp delSp modSp new mod ord">
        <pc:chgData name="Masakiyo Kitazawa" userId="2bf3742da7ad8ecb" providerId="LiveId" clId="{1325448B-79EB-46A9-BA59-0C52D3D1647E}" dt="2024-08-20T14:26:27.844" v="8050" actId="113"/>
        <pc:sldMkLst>
          <pc:docMk/>
          <pc:sldMk cId="2218846911" sldId="557"/>
        </pc:sldMkLst>
        <pc:spChg chg="mod">
          <ac:chgData name="Masakiyo Kitazawa" userId="2bf3742da7ad8ecb" providerId="LiveId" clId="{1325448B-79EB-46A9-BA59-0C52D3D1647E}" dt="2024-08-19T12:11:46.603" v="835" actId="20577"/>
          <ac:spMkLst>
            <pc:docMk/>
            <pc:sldMk cId="2218846911" sldId="557"/>
            <ac:spMk id="2" creationId="{53A1F3EC-339E-CCC2-5CB3-FE0586BDD7CB}"/>
          </ac:spMkLst>
        </pc:spChg>
        <pc:spChg chg="add mod">
          <ac:chgData name="Masakiyo Kitazawa" userId="2bf3742da7ad8ecb" providerId="LiveId" clId="{1325448B-79EB-46A9-BA59-0C52D3D1647E}" dt="2024-08-20T12:49:39.491" v="5901" actId="1076"/>
          <ac:spMkLst>
            <pc:docMk/>
            <pc:sldMk cId="2218846911" sldId="557"/>
            <ac:spMk id="3" creationId="{7F9AA0F0-4938-6FE1-DD84-C66F949A86A6}"/>
          </ac:spMkLst>
        </pc:spChg>
        <pc:spChg chg="add mod ord">
          <ac:chgData name="Masakiyo Kitazawa" userId="2bf3742da7ad8ecb" providerId="LiveId" clId="{1325448B-79EB-46A9-BA59-0C52D3D1647E}" dt="2024-08-20T12:47:19.920" v="5843" actId="14100"/>
          <ac:spMkLst>
            <pc:docMk/>
            <pc:sldMk cId="2218846911" sldId="557"/>
            <ac:spMk id="4" creationId="{AB3BE53B-E1F9-4682-2F94-90BD3BFD6377}"/>
          </ac:spMkLst>
        </pc:spChg>
        <pc:spChg chg="add mod ord">
          <ac:chgData name="Masakiyo Kitazawa" userId="2bf3742da7ad8ecb" providerId="LiveId" clId="{1325448B-79EB-46A9-BA59-0C52D3D1647E}" dt="2024-08-20T12:46:30.075" v="5818" actId="1076"/>
          <ac:spMkLst>
            <pc:docMk/>
            <pc:sldMk cId="2218846911" sldId="557"/>
            <ac:spMk id="5" creationId="{A397B42C-D579-6D83-767D-D96BA333B2C2}"/>
          </ac:spMkLst>
        </pc:spChg>
        <pc:spChg chg="add mod">
          <ac:chgData name="Masakiyo Kitazawa" userId="2bf3742da7ad8ecb" providerId="LiveId" clId="{1325448B-79EB-46A9-BA59-0C52D3D1647E}" dt="2024-08-20T12:44:10.241" v="5747" actId="14100"/>
          <ac:spMkLst>
            <pc:docMk/>
            <pc:sldMk cId="2218846911" sldId="557"/>
            <ac:spMk id="6" creationId="{130DE25C-2DA9-003B-0F81-7ACD507FF4D1}"/>
          </ac:spMkLst>
        </pc:spChg>
        <pc:spChg chg="add del mod">
          <ac:chgData name="Masakiyo Kitazawa" userId="2bf3742da7ad8ecb" providerId="LiveId" clId="{1325448B-79EB-46A9-BA59-0C52D3D1647E}" dt="2024-08-20T12:43:54.436" v="5744" actId="478"/>
          <ac:spMkLst>
            <pc:docMk/>
            <pc:sldMk cId="2218846911" sldId="557"/>
            <ac:spMk id="8" creationId="{85D779E7-D15B-93F5-0466-CF49DCC4678B}"/>
          </ac:spMkLst>
        </pc:spChg>
        <pc:spChg chg="add del mod">
          <ac:chgData name="Masakiyo Kitazawa" userId="2bf3742da7ad8ecb" providerId="LiveId" clId="{1325448B-79EB-46A9-BA59-0C52D3D1647E}" dt="2024-08-20T12:46:25.220" v="5817"/>
          <ac:spMkLst>
            <pc:docMk/>
            <pc:sldMk cId="2218846911" sldId="557"/>
            <ac:spMk id="12" creationId="{CC8EBCBA-FE99-B90C-7BD7-ECF5A62A2DF9}"/>
          </ac:spMkLst>
        </pc:spChg>
        <pc:spChg chg="add mod">
          <ac:chgData name="Masakiyo Kitazawa" userId="2bf3742da7ad8ecb" providerId="LiveId" clId="{1325448B-79EB-46A9-BA59-0C52D3D1647E}" dt="2024-08-20T14:26:27.844" v="8050" actId="113"/>
          <ac:spMkLst>
            <pc:docMk/>
            <pc:sldMk cId="2218846911" sldId="557"/>
            <ac:spMk id="13" creationId="{126DF673-A33F-BD02-9E46-173936A1D1A0}"/>
          </ac:spMkLst>
        </pc:spChg>
        <pc:spChg chg="add del">
          <ac:chgData name="Masakiyo Kitazawa" userId="2bf3742da7ad8ecb" providerId="LiveId" clId="{1325448B-79EB-46A9-BA59-0C52D3D1647E}" dt="2024-08-20T12:46:51.359" v="5820" actId="11529"/>
          <ac:spMkLst>
            <pc:docMk/>
            <pc:sldMk cId="2218846911" sldId="557"/>
            <ac:spMk id="14" creationId="{C9CA7DF8-4B05-39D7-0562-303623561A69}"/>
          </ac:spMkLst>
        </pc:spChg>
        <pc:spChg chg="add mod">
          <ac:chgData name="Masakiyo Kitazawa" userId="2bf3742da7ad8ecb" providerId="LiveId" clId="{1325448B-79EB-46A9-BA59-0C52D3D1647E}" dt="2024-08-20T12:47:40.455" v="5848" actId="14100"/>
          <ac:spMkLst>
            <pc:docMk/>
            <pc:sldMk cId="2218846911" sldId="557"/>
            <ac:spMk id="16" creationId="{3DF64567-C851-23CF-975F-90904A55F06C}"/>
          </ac:spMkLst>
        </pc:spChg>
        <pc:spChg chg="add mod">
          <ac:chgData name="Masakiyo Kitazawa" userId="2bf3742da7ad8ecb" providerId="LiveId" clId="{1325448B-79EB-46A9-BA59-0C52D3D1647E}" dt="2024-08-20T12:49:29.121" v="5898" actId="692"/>
          <ac:spMkLst>
            <pc:docMk/>
            <pc:sldMk cId="2218846911" sldId="557"/>
            <ac:spMk id="17" creationId="{01F18C10-604F-95B5-8105-5FACF6CCF55C}"/>
          </ac:spMkLst>
        </pc:spChg>
        <pc:picChg chg="add del mod">
          <ac:chgData name="Masakiyo Kitazawa" userId="2bf3742da7ad8ecb" providerId="LiveId" clId="{1325448B-79EB-46A9-BA59-0C52D3D1647E}" dt="2024-08-19T12:13:04.699" v="844" actId="478"/>
          <ac:picMkLst>
            <pc:docMk/>
            <pc:sldMk cId="2218846911" sldId="557"/>
            <ac:picMk id="3" creationId="{54F6E7A3-3988-C4FB-8ADA-229657D75E4A}"/>
          </ac:picMkLst>
        </pc:picChg>
        <pc:picChg chg="add del mod">
          <ac:chgData name="Masakiyo Kitazawa" userId="2bf3742da7ad8ecb" providerId="LiveId" clId="{1325448B-79EB-46A9-BA59-0C52D3D1647E}" dt="2024-08-19T12:13:30.982" v="859"/>
          <ac:picMkLst>
            <pc:docMk/>
            <pc:sldMk cId="2218846911" sldId="557"/>
            <ac:picMk id="5" creationId="{C8225F67-D778-7963-2AAB-068240036E3C}"/>
          </ac:picMkLst>
        </pc:picChg>
        <pc:picChg chg="add mod">
          <ac:chgData name="Masakiyo Kitazawa" userId="2bf3742da7ad8ecb" providerId="LiveId" clId="{1325448B-79EB-46A9-BA59-0C52D3D1647E}" dt="2024-08-20T12:47:09.960" v="5829" actId="1035"/>
          <ac:picMkLst>
            <pc:docMk/>
            <pc:sldMk cId="2218846911" sldId="557"/>
            <ac:picMk id="7" creationId="{4E05CEB4-22E1-1083-BA4A-6E17414DA408}"/>
          </ac:picMkLst>
        </pc:picChg>
        <pc:picChg chg="add del mod">
          <ac:chgData name="Masakiyo Kitazawa" userId="2bf3742da7ad8ecb" providerId="LiveId" clId="{1325448B-79EB-46A9-BA59-0C52D3D1647E}" dt="2024-08-19T12:14:40.988" v="905"/>
          <ac:picMkLst>
            <pc:docMk/>
            <pc:sldMk cId="2218846911" sldId="557"/>
            <ac:picMk id="9" creationId="{362AE044-CF15-C8C9-CA82-E1FBE8E76EEB}"/>
          </ac:picMkLst>
        </pc:picChg>
        <pc:picChg chg="add del mod">
          <ac:chgData name="Masakiyo Kitazawa" userId="2bf3742da7ad8ecb" providerId="LiveId" clId="{1325448B-79EB-46A9-BA59-0C52D3D1647E}" dt="2024-08-20T12:48:32.640" v="5874"/>
          <ac:picMkLst>
            <pc:docMk/>
            <pc:sldMk cId="2218846911" sldId="557"/>
            <ac:picMk id="10" creationId="{68ECBBDB-FEBE-46D0-B320-01D01F44F30D}"/>
          </ac:picMkLst>
        </pc:picChg>
        <pc:picChg chg="add mod">
          <ac:chgData name="Masakiyo Kitazawa" userId="2bf3742da7ad8ecb" providerId="LiveId" clId="{1325448B-79EB-46A9-BA59-0C52D3D1647E}" dt="2024-08-20T12:47:15.280" v="5842" actId="1035"/>
          <ac:picMkLst>
            <pc:docMk/>
            <pc:sldMk cId="2218846911" sldId="557"/>
            <ac:picMk id="11" creationId="{FEDD72C7-5851-1CC5-7194-3114D9FC2B77}"/>
          </ac:picMkLst>
        </pc:picChg>
        <pc:picChg chg="add del mod">
          <ac:chgData name="Masakiyo Kitazawa" userId="2bf3742da7ad8ecb" providerId="LiveId" clId="{1325448B-79EB-46A9-BA59-0C52D3D1647E}" dt="2024-08-19T12:15:57.619" v="955"/>
          <ac:picMkLst>
            <pc:docMk/>
            <pc:sldMk cId="2218846911" sldId="557"/>
            <ac:picMk id="13" creationId="{A84BD277-CDF5-C263-9AE0-E81D4413CF25}"/>
          </ac:picMkLst>
        </pc:picChg>
        <pc:picChg chg="add mod">
          <ac:chgData name="Masakiyo Kitazawa" userId="2bf3742da7ad8ecb" providerId="LiveId" clId="{1325448B-79EB-46A9-BA59-0C52D3D1647E}" dt="2024-08-20T12:47:32.507" v="5847" actId="1076"/>
          <ac:picMkLst>
            <pc:docMk/>
            <pc:sldMk cId="2218846911" sldId="557"/>
            <ac:picMk id="15" creationId="{270115CE-9B2E-8EFA-C700-D680CBC9714A}"/>
          </ac:picMkLst>
        </pc:picChg>
        <pc:picChg chg="add del mod">
          <ac:chgData name="Masakiyo Kitazawa" userId="2bf3742da7ad8ecb" providerId="LiveId" clId="{1325448B-79EB-46A9-BA59-0C52D3D1647E}" dt="2024-08-19T12:16:18.809" v="970"/>
          <ac:picMkLst>
            <pc:docMk/>
            <pc:sldMk cId="2218846911" sldId="557"/>
            <ac:picMk id="16" creationId="{D4CF8026-48E3-CFE8-5A2E-150D25B2D85D}"/>
          </ac:picMkLst>
        </pc:picChg>
        <pc:picChg chg="add del mod">
          <ac:chgData name="Masakiyo Kitazawa" userId="2bf3742da7ad8ecb" providerId="LiveId" clId="{1325448B-79EB-46A9-BA59-0C52D3D1647E}" dt="2024-08-19T12:16:25.336" v="982"/>
          <ac:picMkLst>
            <pc:docMk/>
            <pc:sldMk cId="2218846911" sldId="557"/>
            <ac:picMk id="18" creationId="{BBAF731C-13B9-328D-E9F5-844633F6ECB9}"/>
          </ac:picMkLst>
        </pc:picChg>
        <pc:picChg chg="add del mod">
          <ac:chgData name="Masakiyo Kitazawa" userId="2bf3742da7ad8ecb" providerId="LiveId" clId="{1325448B-79EB-46A9-BA59-0C52D3D1647E}" dt="2024-08-20T12:48:39.860" v="5886"/>
          <ac:picMkLst>
            <pc:docMk/>
            <pc:sldMk cId="2218846911" sldId="557"/>
            <ac:picMk id="19" creationId="{33E39B8A-5D23-36A1-E7BA-8A682C7ADCAA}"/>
          </ac:picMkLst>
        </pc:picChg>
        <pc:picChg chg="add del mod">
          <ac:chgData name="Masakiyo Kitazawa" userId="2bf3742da7ad8ecb" providerId="LiveId" clId="{1325448B-79EB-46A9-BA59-0C52D3D1647E}" dt="2024-08-19T12:16:35.738" v="994"/>
          <ac:picMkLst>
            <pc:docMk/>
            <pc:sldMk cId="2218846911" sldId="557"/>
            <ac:picMk id="20" creationId="{34619834-6D59-C41D-6E8B-E1DF3A09F99B}"/>
          </ac:picMkLst>
        </pc:picChg>
        <pc:picChg chg="add mod">
          <ac:chgData name="Masakiyo Kitazawa" userId="2bf3742da7ad8ecb" providerId="LiveId" clId="{1325448B-79EB-46A9-BA59-0C52D3D1647E}" dt="2024-08-20T12:48:55.355" v="5891" actId="1076"/>
          <ac:picMkLst>
            <pc:docMk/>
            <pc:sldMk cId="2218846911" sldId="557"/>
            <ac:picMk id="21" creationId="{10C817EA-0448-2FBE-5CF1-4DE79B4F6FCC}"/>
          </ac:picMkLst>
        </pc:picChg>
        <pc:picChg chg="add mod">
          <ac:chgData name="Masakiyo Kitazawa" userId="2bf3742da7ad8ecb" providerId="LiveId" clId="{1325448B-79EB-46A9-BA59-0C52D3D1647E}" dt="2024-08-19T12:16:35.737" v="992"/>
          <ac:picMkLst>
            <pc:docMk/>
            <pc:sldMk cId="2218846911" sldId="557"/>
            <ac:picMk id="22" creationId="{969E0711-03C1-5280-2F91-39655CADBE49}"/>
          </ac:picMkLst>
        </pc:picChg>
        <pc:picChg chg="add del mod">
          <ac:chgData name="Masakiyo Kitazawa" userId="2bf3742da7ad8ecb" providerId="LiveId" clId="{1325448B-79EB-46A9-BA59-0C52D3D1647E}" dt="2024-08-19T12:17:11.654" v="1008"/>
          <ac:picMkLst>
            <pc:docMk/>
            <pc:sldMk cId="2218846911" sldId="557"/>
            <ac:picMk id="23" creationId="{D7BAAE7A-A140-8A36-402C-4828381B444C}"/>
          </ac:picMkLst>
        </pc:picChg>
        <pc:picChg chg="add del mod">
          <ac:chgData name="Masakiyo Kitazawa" userId="2bf3742da7ad8ecb" providerId="LiveId" clId="{1325448B-79EB-46A9-BA59-0C52D3D1647E}" dt="2024-08-19T14:30:45.604" v="3100"/>
          <ac:picMkLst>
            <pc:docMk/>
            <pc:sldMk cId="2218846911" sldId="557"/>
            <ac:picMk id="25" creationId="{A5AC178F-E13F-90A1-6FF7-C01D3267809A}"/>
          </ac:picMkLst>
        </pc:picChg>
        <pc:picChg chg="add del mod">
          <ac:chgData name="Masakiyo Kitazawa" userId="2bf3742da7ad8ecb" providerId="LiveId" clId="{1325448B-79EB-46A9-BA59-0C52D3D1647E}" dt="2024-08-19T12:18:15.906" v="1018" actId="478"/>
          <ac:picMkLst>
            <pc:docMk/>
            <pc:sldMk cId="2218846911" sldId="557"/>
            <ac:picMk id="26" creationId="{E6F7D132-57AC-D960-41C4-B7B7FD4F1A80}"/>
          </ac:picMkLst>
        </pc:picChg>
        <pc:picChg chg="add del mod">
          <ac:chgData name="Masakiyo Kitazawa" userId="2bf3742da7ad8ecb" providerId="LiveId" clId="{1325448B-79EB-46A9-BA59-0C52D3D1647E}" dt="2024-08-19T14:29:46.266" v="3088"/>
          <ac:picMkLst>
            <pc:docMk/>
            <pc:sldMk cId="2218846911" sldId="557"/>
            <ac:picMk id="28" creationId="{F2C742D6-43D4-5D31-D425-3F75AB368CC5}"/>
          </ac:picMkLst>
        </pc:picChg>
        <pc:picChg chg="add mod">
          <ac:chgData name="Masakiyo Kitazawa" userId="2bf3742da7ad8ecb" providerId="LiveId" clId="{1325448B-79EB-46A9-BA59-0C52D3D1647E}" dt="2024-08-20T12:49:20.695" v="5896" actId="1076"/>
          <ac:picMkLst>
            <pc:docMk/>
            <pc:sldMk cId="2218846911" sldId="557"/>
            <ac:picMk id="30" creationId="{5F131F38-89AC-061F-3221-6D5C3A606486}"/>
          </ac:picMkLst>
        </pc:picChg>
        <pc:picChg chg="add del mod">
          <ac:chgData name="Masakiyo Kitazawa" userId="2bf3742da7ad8ecb" providerId="LiveId" clId="{1325448B-79EB-46A9-BA59-0C52D3D1647E}" dt="2024-08-20T12:44:40.277" v="5761"/>
          <ac:picMkLst>
            <pc:docMk/>
            <pc:sldMk cId="2218846911" sldId="557"/>
            <ac:picMk id="32" creationId="{A44835BD-51E5-5DA9-FCA8-B31C28703843}"/>
          </ac:picMkLst>
        </pc:picChg>
      </pc:sldChg>
      <pc:sldChg chg="addSp delSp modSp new mod">
        <pc:chgData name="Masakiyo Kitazawa" userId="2bf3742da7ad8ecb" providerId="LiveId" clId="{1325448B-79EB-46A9-BA59-0C52D3D1647E}" dt="2024-08-21T02:32:40.533" v="9012" actId="1035"/>
        <pc:sldMkLst>
          <pc:docMk/>
          <pc:sldMk cId="2369208025" sldId="558"/>
        </pc:sldMkLst>
        <pc:spChg chg="mod">
          <ac:chgData name="Masakiyo Kitazawa" userId="2bf3742da7ad8ecb" providerId="LiveId" clId="{1325448B-79EB-46A9-BA59-0C52D3D1647E}" dt="2024-08-20T12:50:57.240" v="5915" actId="1076"/>
          <ac:spMkLst>
            <pc:docMk/>
            <pc:sldMk cId="2369208025" sldId="558"/>
            <ac:spMk id="2" creationId="{8C0AA912-DAB1-7CEE-A660-7E06496924E3}"/>
          </ac:spMkLst>
        </pc:spChg>
        <pc:spChg chg="add mod">
          <ac:chgData name="Masakiyo Kitazawa" userId="2bf3742da7ad8ecb" providerId="LiveId" clId="{1325448B-79EB-46A9-BA59-0C52D3D1647E}" dt="2024-08-20T01:47:16.098" v="4238" actId="1076"/>
          <ac:spMkLst>
            <pc:docMk/>
            <pc:sldMk cId="2369208025" sldId="558"/>
            <ac:spMk id="4" creationId="{7C066B6E-D0BB-AB2D-CC5A-977DF988C44D}"/>
          </ac:spMkLst>
        </pc:spChg>
        <pc:spChg chg="add del mod">
          <ac:chgData name="Masakiyo Kitazawa" userId="2bf3742da7ad8ecb" providerId="LiveId" clId="{1325448B-79EB-46A9-BA59-0C52D3D1647E}" dt="2024-08-19T12:28:03.601" v="1285" actId="478"/>
          <ac:spMkLst>
            <pc:docMk/>
            <pc:sldMk cId="2369208025" sldId="558"/>
            <ac:spMk id="4" creationId="{8726F685-EA92-FA53-DC4C-24C4F5A6F1DD}"/>
          </ac:spMkLst>
        </pc:spChg>
        <pc:spChg chg="add mod">
          <ac:chgData name="Masakiyo Kitazawa" userId="2bf3742da7ad8ecb" providerId="LiveId" clId="{1325448B-79EB-46A9-BA59-0C52D3D1647E}" dt="2024-08-21T02:09:26.749" v="8720" actId="14100"/>
          <ac:spMkLst>
            <pc:docMk/>
            <pc:sldMk cId="2369208025" sldId="558"/>
            <ac:spMk id="6" creationId="{43EE7847-47AF-AD39-C813-E23DC56EC44E}"/>
          </ac:spMkLst>
        </pc:spChg>
        <pc:spChg chg="add mod ord">
          <ac:chgData name="Masakiyo Kitazawa" userId="2bf3742da7ad8ecb" providerId="LiveId" clId="{1325448B-79EB-46A9-BA59-0C52D3D1647E}" dt="2024-08-20T12:51:24.259" v="5919" actId="14100"/>
          <ac:spMkLst>
            <pc:docMk/>
            <pc:sldMk cId="2369208025" sldId="558"/>
            <ac:spMk id="7" creationId="{47EF01E7-30E4-3D04-5AB1-8869E10810FD}"/>
          </ac:spMkLst>
        </pc:spChg>
        <pc:spChg chg="add mod">
          <ac:chgData name="Masakiyo Kitazawa" userId="2bf3742da7ad8ecb" providerId="LiveId" clId="{1325448B-79EB-46A9-BA59-0C52D3D1647E}" dt="2024-08-20T12:51:53.740" v="5928" actId="1076"/>
          <ac:spMkLst>
            <pc:docMk/>
            <pc:sldMk cId="2369208025" sldId="558"/>
            <ac:spMk id="9" creationId="{79F2860F-B27D-B730-8CA8-20693F7422DF}"/>
          </ac:spMkLst>
        </pc:spChg>
        <pc:spChg chg="add mod">
          <ac:chgData name="Masakiyo Kitazawa" userId="2bf3742da7ad8ecb" providerId="LiveId" clId="{1325448B-79EB-46A9-BA59-0C52D3D1647E}" dt="2024-08-20T12:50:33.962" v="5910" actId="1076"/>
          <ac:spMkLst>
            <pc:docMk/>
            <pc:sldMk cId="2369208025" sldId="558"/>
            <ac:spMk id="10" creationId="{B8F105D0-CB45-DEBB-CE21-B4C47259BF49}"/>
          </ac:spMkLst>
        </pc:spChg>
        <pc:spChg chg="add mod">
          <ac:chgData name="Masakiyo Kitazawa" userId="2bf3742da7ad8ecb" providerId="LiveId" clId="{1325448B-79EB-46A9-BA59-0C52D3D1647E}" dt="2024-08-20T14:26:44.380" v="8051" actId="1035"/>
          <ac:spMkLst>
            <pc:docMk/>
            <pc:sldMk cId="2369208025" sldId="558"/>
            <ac:spMk id="11" creationId="{DAD861E9-60F1-A6C5-0BFB-014E727315EF}"/>
          </ac:spMkLst>
        </pc:spChg>
        <pc:spChg chg="add mod">
          <ac:chgData name="Masakiyo Kitazawa" userId="2bf3742da7ad8ecb" providerId="LiveId" clId="{1325448B-79EB-46A9-BA59-0C52D3D1647E}" dt="2024-08-20T12:51:43.170" v="5927" actId="1036"/>
          <ac:spMkLst>
            <pc:docMk/>
            <pc:sldMk cId="2369208025" sldId="558"/>
            <ac:spMk id="13" creationId="{AA0EC5C3-1690-A826-412B-E15E3C8E0F40}"/>
          </ac:spMkLst>
        </pc:spChg>
        <pc:spChg chg="add mod">
          <ac:chgData name="Masakiyo Kitazawa" userId="2bf3742da7ad8ecb" providerId="LiveId" clId="{1325448B-79EB-46A9-BA59-0C52D3D1647E}" dt="2024-08-21T02:32:40.533" v="9012" actId="1035"/>
          <ac:spMkLst>
            <pc:docMk/>
            <pc:sldMk cId="2369208025" sldId="558"/>
            <ac:spMk id="14" creationId="{71E3EEFA-D46E-63B3-9309-B1999042620A}"/>
          </ac:spMkLst>
        </pc:spChg>
        <pc:spChg chg="add mod">
          <ac:chgData name="Masakiyo Kitazawa" userId="2bf3742da7ad8ecb" providerId="LiveId" clId="{1325448B-79EB-46A9-BA59-0C52D3D1647E}" dt="2024-08-20T12:51:43.170" v="5927" actId="1036"/>
          <ac:spMkLst>
            <pc:docMk/>
            <pc:sldMk cId="2369208025" sldId="558"/>
            <ac:spMk id="28" creationId="{89B3C4BF-1CE2-5FFE-7DAC-5C250CD71715}"/>
          </ac:spMkLst>
        </pc:spChg>
        <pc:spChg chg="add mod">
          <ac:chgData name="Masakiyo Kitazawa" userId="2bf3742da7ad8ecb" providerId="LiveId" clId="{1325448B-79EB-46A9-BA59-0C52D3D1647E}" dt="2024-08-20T12:50:11.212" v="5905" actId="20577"/>
          <ac:spMkLst>
            <pc:docMk/>
            <pc:sldMk cId="2369208025" sldId="558"/>
            <ac:spMk id="32" creationId="{1444BB31-EDBE-1642-AED7-99A426F3E5AF}"/>
          </ac:spMkLst>
        </pc:spChg>
        <pc:spChg chg="add mod">
          <ac:chgData name="Masakiyo Kitazawa" userId="2bf3742da7ad8ecb" providerId="LiveId" clId="{1325448B-79EB-46A9-BA59-0C52D3D1647E}" dt="2024-08-20T12:51:43.170" v="5927" actId="1036"/>
          <ac:spMkLst>
            <pc:docMk/>
            <pc:sldMk cId="2369208025" sldId="558"/>
            <ac:spMk id="41" creationId="{D4277E8F-4758-7823-4A08-652A34D90349}"/>
          </ac:spMkLst>
        </pc:spChg>
        <pc:picChg chg="add mod">
          <ac:chgData name="Masakiyo Kitazawa" userId="2bf3742da7ad8ecb" providerId="LiveId" clId="{1325448B-79EB-46A9-BA59-0C52D3D1647E}" dt="2024-08-20T12:51:43.170" v="5927" actId="1036"/>
          <ac:picMkLst>
            <pc:docMk/>
            <pc:sldMk cId="2369208025" sldId="558"/>
            <ac:picMk id="3" creationId="{A829626E-AE35-90B8-C5CC-22971A429823}"/>
          </ac:picMkLst>
        </pc:picChg>
        <pc:picChg chg="add mod">
          <ac:chgData name="Masakiyo Kitazawa" userId="2bf3742da7ad8ecb" providerId="LiveId" clId="{1325448B-79EB-46A9-BA59-0C52D3D1647E}" dt="2024-08-20T12:51:43.170" v="5927" actId="1036"/>
          <ac:picMkLst>
            <pc:docMk/>
            <pc:sldMk cId="2369208025" sldId="558"/>
            <ac:picMk id="5" creationId="{2AC9C8DE-57B4-F73C-C672-BE81A3CA1176}"/>
          </ac:picMkLst>
        </pc:picChg>
        <pc:picChg chg="add del mod">
          <ac:chgData name="Masakiyo Kitazawa" userId="2bf3742da7ad8ecb" providerId="LiveId" clId="{1325448B-79EB-46A9-BA59-0C52D3D1647E}" dt="2024-08-19T12:20:19.925" v="1065" actId="478"/>
          <ac:picMkLst>
            <pc:docMk/>
            <pc:sldMk cId="2369208025" sldId="558"/>
            <ac:picMk id="7" creationId="{34D64741-ED28-F65C-D45B-BE06344DC534}"/>
          </ac:picMkLst>
        </pc:picChg>
        <pc:picChg chg="add mod">
          <ac:chgData name="Masakiyo Kitazawa" userId="2bf3742da7ad8ecb" providerId="LiveId" clId="{1325448B-79EB-46A9-BA59-0C52D3D1647E}" dt="2024-08-20T12:51:53.740" v="5928" actId="1076"/>
          <ac:picMkLst>
            <pc:docMk/>
            <pc:sldMk cId="2369208025" sldId="558"/>
            <ac:picMk id="8" creationId="{EDD0D951-6080-F044-994E-EB7F6AE1B0B2}"/>
          </ac:picMkLst>
        </pc:picChg>
        <pc:picChg chg="add del mod">
          <ac:chgData name="Masakiyo Kitazawa" userId="2bf3742da7ad8ecb" providerId="LiveId" clId="{1325448B-79EB-46A9-BA59-0C52D3D1647E}" dt="2024-08-19T14:34:21.255" v="3151"/>
          <ac:picMkLst>
            <pc:docMk/>
            <pc:sldMk cId="2369208025" sldId="558"/>
            <ac:picMk id="9" creationId="{9A693776-1D68-64B0-9CA0-E4B6516BD00A}"/>
          </ac:picMkLst>
        </pc:picChg>
        <pc:picChg chg="add mod">
          <ac:chgData name="Masakiyo Kitazawa" userId="2bf3742da7ad8ecb" providerId="LiveId" clId="{1325448B-79EB-46A9-BA59-0C52D3D1647E}" dt="2024-08-20T12:51:43.170" v="5927" actId="1036"/>
          <ac:picMkLst>
            <pc:docMk/>
            <pc:sldMk cId="2369208025" sldId="558"/>
            <ac:picMk id="12" creationId="{EDD4F8E3-F5F6-9BA3-CF08-4B0F460EDD0A}"/>
          </ac:picMkLst>
        </pc:picChg>
        <pc:picChg chg="add mod">
          <ac:chgData name="Masakiyo Kitazawa" userId="2bf3742da7ad8ecb" providerId="LiveId" clId="{1325448B-79EB-46A9-BA59-0C52D3D1647E}" dt="2024-08-20T12:51:43.170" v="5927" actId="1036"/>
          <ac:picMkLst>
            <pc:docMk/>
            <pc:sldMk cId="2369208025" sldId="558"/>
            <ac:picMk id="16" creationId="{CFA1F5EA-7BB9-98A0-D3F2-E4EBE1D4C742}"/>
          </ac:picMkLst>
        </pc:picChg>
        <pc:picChg chg="add del mod">
          <ac:chgData name="Masakiyo Kitazawa" userId="2bf3742da7ad8ecb" providerId="LiveId" clId="{1325448B-79EB-46A9-BA59-0C52D3D1647E}" dt="2024-08-19T12:26:10.570" v="1225"/>
          <ac:picMkLst>
            <pc:docMk/>
            <pc:sldMk cId="2369208025" sldId="558"/>
            <ac:picMk id="17" creationId="{180E9B40-5C70-CD30-020C-92C696466408}"/>
          </ac:picMkLst>
        </pc:picChg>
        <pc:picChg chg="add mod">
          <ac:chgData name="Masakiyo Kitazawa" userId="2bf3742da7ad8ecb" providerId="LiveId" clId="{1325448B-79EB-46A9-BA59-0C52D3D1647E}" dt="2024-08-20T12:51:43.170" v="5927" actId="1036"/>
          <ac:picMkLst>
            <pc:docMk/>
            <pc:sldMk cId="2369208025" sldId="558"/>
            <ac:picMk id="19" creationId="{AC35842E-3C50-4136-55C1-42E3DE751754}"/>
          </ac:picMkLst>
        </pc:picChg>
        <pc:picChg chg="add del mod">
          <ac:chgData name="Masakiyo Kitazawa" userId="2bf3742da7ad8ecb" providerId="LiveId" clId="{1325448B-79EB-46A9-BA59-0C52D3D1647E}" dt="2024-08-19T12:27:00.330" v="1251"/>
          <ac:picMkLst>
            <pc:docMk/>
            <pc:sldMk cId="2369208025" sldId="558"/>
            <ac:picMk id="20" creationId="{025C57D5-96DD-3A78-28A0-5057DCB1B445}"/>
          </ac:picMkLst>
        </pc:picChg>
        <pc:picChg chg="add del mod">
          <ac:chgData name="Masakiyo Kitazawa" userId="2bf3742da7ad8ecb" providerId="LiveId" clId="{1325448B-79EB-46A9-BA59-0C52D3D1647E}" dt="2024-08-19T12:27:49.442" v="1282"/>
          <ac:picMkLst>
            <pc:docMk/>
            <pc:sldMk cId="2369208025" sldId="558"/>
            <ac:picMk id="22" creationId="{09792699-09F2-95F9-CC00-812AEEED9764}"/>
          </ac:picMkLst>
        </pc:picChg>
        <pc:picChg chg="add del mod">
          <ac:chgData name="Masakiyo Kitazawa" userId="2bf3742da7ad8ecb" providerId="LiveId" clId="{1325448B-79EB-46A9-BA59-0C52D3D1647E}" dt="2024-08-19T12:27:42.630" v="1270"/>
          <ac:picMkLst>
            <pc:docMk/>
            <pc:sldMk cId="2369208025" sldId="558"/>
            <ac:picMk id="23" creationId="{EB0E3AEA-EAC1-DC27-9091-39A71751B980}"/>
          </ac:picMkLst>
        </pc:picChg>
        <pc:picChg chg="add del mod">
          <ac:chgData name="Masakiyo Kitazawa" userId="2bf3742da7ad8ecb" providerId="LiveId" clId="{1325448B-79EB-46A9-BA59-0C52D3D1647E}" dt="2024-08-19T13:01:35.543" v="1946"/>
          <ac:picMkLst>
            <pc:docMk/>
            <pc:sldMk cId="2369208025" sldId="558"/>
            <ac:picMk id="25" creationId="{F4B71BF5-957F-15A1-6435-955D87F63D94}"/>
          </ac:picMkLst>
        </pc:picChg>
        <pc:picChg chg="add mod">
          <ac:chgData name="Masakiyo Kitazawa" userId="2bf3742da7ad8ecb" providerId="LiveId" clId="{1325448B-79EB-46A9-BA59-0C52D3D1647E}" dt="2024-08-20T12:51:43.170" v="5927" actId="1036"/>
          <ac:picMkLst>
            <pc:docMk/>
            <pc:sldMk cId="2369208025" sldId="558"/>
            <ac:picMk id="27" creationId="{14E92442-7E3E-A2ED-2D13-9BDDD76B6B9D}"/>
          </ac:picMkLst>
        </pc:picChg>
        <pc:picChg chg="add del mod">
          <ac:chgData name="Masakiyo Kitazawa" userId="2bf3742da7ad8ecb" providerId="LiveId" clId="{1325448B-79EB-46A9-BA59-0C52D3D1647E}" dt="2024-08-20T12:50:53.442" v="5913" actId="478"/>
          <ac:picMkLst>
            <pc:docMk/>
            <pc:sldMk cId="2369208025" sldId="558"/>
            <ac:picMk id="29" creationId="{3C71A39E-9FF7-FAC4-FAC2-093318D1B2E6}"/>
          </ac:picMkLst>
        </pc:picChg>
        <pc:picChg chg="add del mod">
          <ac:chgData name="Masakiyo Kitazawa" userId="2bf3742da7ad8ecb" providerId="LiveId" clId="{1325448B-79EB-46A9-BA59-0C52D3D1647E}" dt="2024-08-19T13:01:09.797" v="1918"/>
          <ac:picMkLst>
            <pc:docMk/>
            <pc:sldMk cId="2369208025" sldId="558"/>
            <ac:picMk id="33" creationId="{DCF7B330-CAE4-DBDD-532C-A17B3F9DEF04}"/>
          </ac:picMkLst>
        </pc:picChg>
        <pc:picChg chg="add mod">
          <ac:chgData name="Masakiyo Kitazawa" userId="2bf3742da7ad8ecb" providerId="LiveId" clId="{1325448B-79EB-46A9-BA59-0C52D3D1647E}" dt="2024-08-20T12:51:43.170" v="5927" actId="1036"/>
          <ac:picMkLst>
            <pc:docMk/>
            <pc:sldMk cId="2369208025" sldId="558"/>
            <ac:picMk id="35" creationId="{12B74D3B-EF0C-1DC4-08B9-806AC72B51A6}"/>
          </ac:picMkLst>
        </pc:picChg>
        <pc:picChg chg="add del mod">
          <ac:chgData name="Masakiyo Kitazawa" userId="2bf3742da7ad8ecb" providerId="LiveId" clId="{1325448B-79EB-46A9-BA59-0C52D3D1647E}" dt="2024-08-19T13:01:25.567" v="1933"/>
          <ac:picMkLst>
            <pc:docMk/>
            <pc:sldMk cId="2369208025" sldId="558"/>
            <ac:picMk id="36" creationId="{711349B4-DFD7-104C-9854-663614859971}"/>
          </ac:picMkLst>
        </pc:picChg>
        <pc:picChg chg="add mod">
          <ac:chgData name="Masakiyo Kitazawa" userId="2bf3742da7ad8ecb" providerId="LiveId" clId="{1325448B-79EB-46A9-BA59-0C52D3D1647E}" dt="2024-08-20T12:51:43.170" v="5927" actId="1036"/>
          <ac:picMkLst>
            <pc:docMk/>
            <pc:sldMk cId="2369208025" sldId="558"/>
            <ac:picMk id="38" creationId="{8ADA05B6-BBF8-B85C-BFC5-1A8B14074DA0}"/>
          </ac:picMkLst>
        </pc:picChg>
        <pc:picChg chg="add mod">
          <ac:chgData name="Masakiyo Kitazawa" userId="2bf3742da7ad8ecb" providerId="LiveId" clId="{1325448B-79EB-46A9-BA59-0C52D3D1647E}" dt="2024-08-20T12:51:43.170" v="5927" actId="1036"/>
          <ac:picMkLst>
            <pc:docMk/>
            <pc:sldMk cId="2369208025" sldId="558"/>
            <ac:picMk id="40" creationId="{2F4BF937-A65D-FF75-E4AD-C853BAAC1647}"/>
          </ac:picMkLst>
        </pc:picChg>
        <pc:picChg chg="add del mod">
          <ac:chgData name="Masakiyo Kitazawa" userId="2bf3742da7ad8ecb" providerId="LiveId" clId="{1325448B-79EB-46A9-BA59-0C52D3D1647E}" dt="2024-08-19T14:34:34.534" v="3163"/>
          <ac:picMkLst>
            <pc:docMk/>
            <pc:sldMk cId="2369208025" sldId="558"/>
            <ac:picMk id="43" creationId="{A6AF6CDB-02F6-D921-F5F6-FCCB0D841173}"/>
          </ac:picMkLst>
        </pc:picChg>
        <pc:picChg chg="add del mod">
          <ac:chgData name="Masakiyo Kitazawa" userId="2bf3742da7ad8ecb" providerId="LiveId" clId="{1325448B-79EB-46A9-BA59-0C52D3D1647E}" dt="2024-08-19T14:36:49.692" v="3236"/>
          <ac:picMkLst>
            <pc:docMk/>
            <pc:sldMk cId="2369208025" sldId="558"/>
            <ac:picMk id="45" creationId="{68CF6B3C-44A2-D7EB-DA99-55642BE8B933}"/>
          </ac:picMkLst>
        </pc:picChg>
        <pc:picChg chg="add mod">
          <ac:chgData name="Masakiyo Kitazawa" userId="2bf3742da7ad8ecb" providerId="LiveId" clId="{1325448B-79EB-46A9-BA59-0C52D3D1647E}" dt="2024-08-20T12:51:19.319" v="5918" actId="1076"/>
          <ac:picMkLst>
            <pc:docMk/>
            <pc:sldMk cId="2369208025" sldId="558"/>
            <ac:picMk id="47" creationId="{22E4991F-3F9B-0564-A2BB-0F2CEC1CD787}"/>
          </ac:picMkLst>
        </pc:picChg>
        <pc:cxnChg chg="add mod">
          <ac:chgData name="Masakiyo Kitazawa" userId="2bf3742da7ad8ecb" providerId="LiveId" clId="{1325448B-79EB-46A9-BA59-0C52D3D1647E}" dt="2024-08-20T12:51:43.170" v="5927" actId="1036"/>
          <ac:cxnSpMkLst>
            <pc:docMk/>
            <pc:sldMk cId="2369208025" sldId="558"/>
            <ac:cxnSpMk id="31" creationId="{2E16D331-F28F-D81E-397F-DE076F298ABE}"/>
          </ac:cxnSpMkLst>
        </pc:cxnChg>
      </pc:sldChg>
      <pc:sldChg chg="addSp delSp modSp new mod">
        <pc:chgData name="Masakiyo Kitazawa" userId="2bf3742da7ad8ecb" providerId="LiveId" clId="{1325448B-79EB-46A9-BA59-0C52D3D1647E}" dt="2024-08-21T02:00:14.355" v="8553" actId="1076"/>
        <pc:sldMkLst>
          <pc:docMk/>
          <pc:sldMk cId="1848710623" sldId="559"/>
        </pc:sldMkLst>
        <pc:spChg chg="mod">
          <ac:chgData name="Masakiyo Kitazawa" userId="2bf3742da7ad8ecb" providerId="LiveId" clId="{1325448B-79EB-46A9-BA59-0C52D3D1647E}" dt="2024-08-20T00:41:26.146" v="4091" actId="20577"/>
          <ac:spMkLst>
            <pc:docMk/>
            <pc:sldMk cId="1848710623" sldId="559"/>
            <ac:spMk id="2" creationId="{2E0FF50B-667A-842E-F975-D7D92E2BA6E5}"/>
          </ac:spMkLst>
        </pc:spChg>
        <pc:spChg chg="add del mod">
          <ac:chgData name="Masakiyo Kitazawa" userId="2bf3742da7ad8ecb" providerId="LiveId" clId="{1325448B-79EB-46A9-BA59-0C52D3D1647E}" dt="2024-08-20T12:55:49.397" v="6013" actId="478"/>
          <ac:spMkLst>
            <pc:docMk/>
            <pc:sldMk cId="1848710623" sldId="559"/>
            <ac:spMk id="3" creationId="{24D2E32D-9B9E-826D-3418-4E7FFA5B264B}"/>
          </ac:spMkLst>
        </pc:spChg>
        <pc:spChg chg="add del mod">
          <ac:chgData name="Masakiyo Kitazawa" userId="2bf3742da7ad8ecb" providerId="LiveId" clId="{1325448B-79EB-46A9-BA59-0C52D3D1647E}" dt="2024-08-20T12:55:44.307" v="6012" actId="478"/>
          <ac:spMkLst>
            <pc:docMk/>
            <pc:sldMk cId="1848710623" sldId="559"/>
            <ac:spMk id="4" creationId="{7BF55CB4-E874-AEDE-D1B4-9FB554987E95}"/>
          </ac:spMkLst>
        </pc:spChg>
        <pc:spChg chg="add mod ord">
          <ac:chgData name="Masakiyo Kitazawa" userId="2bf3742da7ad8ecb" providerId="LiveId" clId="{1325448B-79EB-46A9-BA59-0C52D3D1647E}" dt="2024-08-20T13:55:11.350" v="7504" actId="14100"/>
          <ac:spMkLst>
            <pc:docMk/>
            <pc:sldMk cId="1848710623" sldId="559"/>
            <ac:spMk id="5" creationId="{4CF93E16-CDAD-605F-E5A1-6F819456151F}"/>
          </ac:spMkLst>
        </pc:spChg>
        <pc:spChg chg="add mod">
          <ac:chgData name="Masakiyo Kitazawa" userId="2bf3742da7ad8ecb" providerId="LiveId" clId="{1325448B-79EB-46A9-BA59-0C52D3D1647E}" dt="2024-08-20T12:58:43.450" v="6108" actId="1076"/>
          <ac:spMkLst>
            <pc:docMk/>
            <pc:sldMk cId="1848710623" sldId="559"/>
            <ac:spMk id="6" creationId="{660B6720-680E-C5B4-5BE6-9CD9812D7E5B}"/>
          </ac:spMkLst>
        </pc:spChg>
        <pc:spChg chg="add mod">
          <ac:chgData name="Masakiyo Kitazawa" userId="2bf3742da7ad8ecb" providerId="LiveId" clId="{1325448B-79EB-46A9-BA59-0C52D3D1647E}" dt="2024-08-20T12:59:33.648" v="6110" actId="1076"/>
          <ac:spMkLst>
            <pc:docMk/>
            <pc:sldMk cId="1848710623" sldId="559"/>
            <ac:spMk id="7" creationId="{B2E6AD6B-4EE8-73EF-EBC5-00916F5A07D4}"/>
          </ac:spMkLst>
        </pc:spChg>
        <pc:spChg chg="add mod">
          <ac:chgData name="Masakiyo Kitazawa" userId="2bf3742da7ad8ecb" providerId="LiveId" clId="{1325448B-79EB-46A9-BA59-0C52D3D1647E}" dt="2024-08-21T01:58:57.941" v="8514" actId="1038"/>
          <ac:spMkLst>
            <pc:docMk/>
            <pc:sldMk cId="1848710623" sldId="559"/>
            <ac:spMk id="11" creationId="{2DA6BAFF-3DF7-D7C2-6798-E688902AF81D}"/>
          </ac:spMkLst>
        </pc:spChg>
        <pc:spChg chg="add del mod">
          <ac:chgData name="Masakiyo Kitazawa" userId="2bf3742da7ad8ecb" providerId="LiveId" clId="{1325448B-79EB-46A9-BA59-0C52D3D1647E}" dt="2024-08-20T12:56:08.051" v="6019" actId="478"/>
          <ac:spMkLst>
            <pc:docMk/>
            <pc:sldMk cId="1848710623" sldId="559"/>
            <ac:spMk id="11" creationId="{4955BA4D-BFD7-5106-F00C-1F777CCE13FD}"/>
          </ac:spMkLst>
        </pc:spChg>
        <pc:spChg chg="add mod ord">
          <ac:chgData name="Masakiyo Kitazawa" userId="2bf3742da7ad8ecb" providerId="LiveId" clId="{1325448B-79EB-46A9-BA59-0C52D3D1647E}" dt="2024-08-20T12:58:43.450" v="6108" actId="1076"/>
          <ac:spMkLst>
            <pc:docMk/>
            <pc:sldMk cId="1848710623" sldId="559"/>
            <ac:spMk id="12" creationId="{F943CA55-8DB9-9DFB-4D06-2FE9C730D679}"/>
          </ac:spMkLst>
        </pc:spChg>
        <pc:spChg chg="add mod">
          <ac:chgData name="Masakiyo Kitazawa" userId="2bf3742da7ad8ecb" providerId="LiveId" clId="{1325448B-79EB-46A9-BA59-0C52D3D1647E}" dt="2024-08-20T12:58:37.755" v="6107" actId="14100"/>
          <ac:spMkLst>
            <pc:docMk/>
            <pc:sldMk cId="1848710623" sldId="559"/>
            <ac:spMk id="13" creationId="{E2C34E63-BB39-A9A0-E65D-E9872A2B198A}"/>
          </ac:spMkLst>
        </pc:spChg>
        <pc:spChg chg="add mod">
          <ac:chgData name="Masakiyo Kitazawa" userId="2bf3742da7ad8ecb" providerId="LiveId" clId="{1325448B-79EB-46A9-BA59-0C52D3D1647E}" dt="2024-08-21T02:00:14.355" v="8553" actId="1076"/>
          <ac:spMkLst>
            <pc:docMk/>
            <pc:sldMk cId="1848710623" sldId="559"/>
            <ac:spMk id="14" creationId="{BBFC6BEE-DD85-2E95-3511-CD46242C75CE}"/>
          </ac:spMkLst>
        </pc:spChg>
        <pc:spChg chg="add del mod">
          <ac:chgData name="Masakiyo Kitazawa" userId="2bf3742da7ad8ecb" providerId="LiveId" clId="{1325448B-79EB-46A9-BA59-0C52D3D1647E}" dt="2024-08-19T12:43:32.504" v="1484" actId="478"/>
          <ac:spMkLst>
            <pc:docMk/>
            <pc:sldMk cId="1848710623" sldId="559"/>
            <ac:spMk id="19" creationId="{90BE0C05-9713-848E-B140-39A6446FB222}"/>
          </ac:spMkLst>
        </pc:spChg>
        <pc:spChg chg="add del mod">
          <ac:chgData name="Masakiyo Kitazawa" userId="2bf3742da7ad8ecb" providerId="LiveId" clId="{1325448B-79EB-46A9-BA59-0C52D3D1647E}" dt="2024-08-19T12:43:25.101" v="1483" actId="478"/>
          <ac:spMkLst>
            <pc:docMk/>
            <pc:sldMk cId="1848710623" sldId="559"/>
            <ac:spMk id="20" creationId="{4BAB278A-95B0-814E-C9BB-B6029A826D84}"/>
          </ac:spMkLst>
        </pc:spChg>
        <pc:spChg chg="add del mod">
          <ac:chgData name="Masakiyo Kitazawa" userId="2bf3742da7ad8ecb" providerId="LiveId" clId="{1325448B-79EB-46A9-BA59-0C52D3D1647E}" dt="2024-08-19T12:43:32.504" v="1484" actId="478"/>
          <ac:spMkLst>
            <pc:docMk/>
            <pc:sldMk cId="1848710623" sldId="559"/>
            <ac:spMk id="21" creationId="{17D7F045-3F87-450A-F305-1735B3F57845}"/>
          </ac:spMkLst>
        </pc:spChg>
        <pc:spChg chg="add del mod">
          <ac:chgData name="Masakiyo Kitazawa" userId="2bf3742da7ad8ecb" providerId="LiveId" clId="{1325448B-79EB-46A9-BA59-0C52D3D1647E}" dt="2024-08-19T12:39:14.026" v="1446" actId="478"/>
          <ac:spMkLst>
            <pc:docMk/>
            <pc:sldMk cId="1848710623" sldId="559"/>
            <ac:spMk id="22" creationId="{579684BC-EB27-222E-61DC-A623DC3ED7D3}"/>
          </ac:spMkLst>
        </pc:spChg>
        <pc:spChg chg="add del mod">
          <ac:chgData name="Masakiyo Kitazawa" userId="2bf3742da7ad8ecb" providerId="LiveId" clId="{1325448B-79EB-46A9-BA59-0C52D3D1647E}" dt="2024-08-19T12:38:52.331" v="1441" actId="478"/>
          <ac:spMkLst>
            <pc:docMk/>
            <pc:sldMk cId="1848710623" sldId="559"/>
            <ac:spMk id="23" creationId="{8480C270-50B7-8CAC-3D19-ECB585DA4496}"/>
          </ac:spMkLst>
        </pc:spChg>
        <pc:spChg chg="add del mod">
          <ac:chgData name="Masakiyo Kitazawa" userId="2bf3742da7ad8ecb" providerId="LiveId" clId="{1325448B-79EB-46A9-BA59-0C52D3D1647E}" dt="2024-08-19T12:38:54.563" v="1442" actId="478"/>
          <ac:spMkLst>
            <pc:docMk/>
            <pc:sldMk cId="1848710623" sldId="559"/>
            <ac:spMk id="24" creationId="{D740E4BA-7BF2-DB5F-0469-22C7A2D2C60D}"/>
          </ac:spMkLst>
        </pc:spChg>
        <pc:spChg chg="add del mod">
          <ac:chgData name="Masakiyo Kitazawa" userId="2bf3742da7ad8ecb" providerId="LiveId" clId="{1325448B-79EB-46A9-BA59-0C52D3D1647E}" dt="2024-08-19T12:38:49.107" v="1440" actId="478"/>
          <ac:spMkLst>
            <pc:docMk/>
            <pc:sldMk cId="1848710623" sldId="559"/>
            <ac:spMk id="25" creationId="{0A39FEA2-073F-75BF-42AB-F774FB782516}"/>
          </ac:spMkLst>
        </pc:spChg>
        <pc:spChg chg="add del mod">
          <ac:chgData name="Masakiyo Kitazawa" userId="2bf3742da7ad8ecb" providerId="LiveId" clId="{1325448B-79EB-46A9-BA59-0C52D3D1647E}" dt="2024-08-19T12:43:32.504" v="1484" actId="478"/>
          <ac:spMkLst>
            <pc:docMk/>
            <pc:sldMk cId="1848710623" sldId="559"/>
            <ac:spMk id="26" creationId="{3A3DB9CD-FA4A-02C8-FF72-2295E802BCCC}"/>
          </ac:spMkLst>
        </pc:spChg>
        <pc:spChg chg="add del mod">
          <ac:chgData name="Masakiyo Kitazawa" userId="2bf3742da7ad8ecb" providerId="LiveId" clId="{1325448B-79EB-46A9-BA59-0C52D3D1647E}" dt="2024-08-19T12:43:32.504" v="1484" actId="478"/>
          <ac:spMkLst>
            <pc:docMk/>
            <pc:sldMk cId="1848710623" sldId="559"/>
            <ac:spMk id="28" creationId="{D6A3517A-5704-150E-A542-30448F07E7E9}"/>
          </ac:spMkLst>
        </pc:spChg>
        <pc:spChg chg="add del mod">
          <ac:chgData name="Masakiyo Kitazawa" userId="2bf3742da7ad8ecb" providerId="LiveId" clId="{1325448B-79EB-46A9-BA59-0C52D3D1647E}" dt="2024-08-19T12:39:10.262" v="1445" actId="478"/>
          <ac:spMkLst>
            <pc:docMk/>
            <pc:sldMk cId="1848710623" sldId="559"/>
            <ac:spMk id="29" creationId="{F3CDB9E3-2CD5-C487-A2A2-2C3477FA0D3C}"/>
          </ac:spMkLst>
        </pc:spChg>
        <pc:spChg chg="add mod">
          <ac:chgData name="Masakiyo Kitazawa" userId="2bf3742da7ad8ecb" providerId="LiveId" clId="{1325448B-79EB-46A9-BA59-0C52D3D1647E}" dt="2024-08-19T12:43:00.211" v="1477"/>
          <ac:spMkLst>
            <pc:docMk/>
            <pc:sldMk cId="1848710623" sldId="559"/>
            <ac:spMk id="38" creationId="{9A91F7FA-2E42-1107-070D-0A6085AB411E}"/>
          </ac:spMkLst>
        </pc:spChg>
        <pc:spChg chg="add mod">
          <ac:chgData name="Masakiyo Kitazawa" userId="2bf3742da7ad8ecb" providerId="LiveId" clId="{1325448B-79EB-46A9-BA59-0C52D3D1647E}" dt="2024-08-19T12:43:00.211" v="1477"/>
          <ac:spMkLst>
            <pc:docMk/>
            <pc:sldMk cId="1848710623" sldId="559"/>
            <ac:spMk id="39" creationId="{25A97F6E-C593-2ABB-09EB-3100CBA17862}"/>
          </ac:spMkLst>
        </pc:spChg>
        <pc:spChg chg="add mod">
          <ac:chgData name="Masakiyo Kitazawa" userId="2bf3742da7ad8ecb" providerId="LiveId" clId="{1325448B-79EB-46A9-BA59-0C52D3D1647E}" dt="2024-08-19T12:43:00.211" v="1477"/>
          <ac:spMkLst>
            <pc:docMk/>
            <pc:sldMk cId="1848710623" sldId="559"/>
            <ac:spMk id="40" creationId="{8E5076BC-B6E9-CD47-458B-410FE70B7EB0}"/>
          </ac:spMkLst>
        </pc:spChg>
        <pc:spChg chg="add mod">
          <ac:chgData name="Masakiyo Kitazawa" userId="2bf3742da7ad8ecb" providerId="LiveId" clId="{1325448B-79EB-46A9-BA59-0C52D3D1647E}" dt="2024-08-19T12:43:00.211" v="1477"/>
          <ac:spMkLst>
            <pc:docMk/>
            <pc:sldMk cId="1848710623" sldId="559"/>
            <ac:spMk id="41" creationId="{0A0355E1-8CEC-C8E3-9B58-8BE21B445962}"/>
          </ac:spMkLst>
        </pc:spChg>
        <pc:spChg chg="add mod">
          <ac:chgData name="Masakiyo Kitazawa" userId="2bf3742da7ad8ecb" providerId="LiveId" clId="{1325448B-79EB-46A9-BA59-0C52D3D1647E}" dt="2024-08-19T12:43:00.211" v="1477"/>
          <ac:spMkLst>
            <pc:docMk/>
            <pc:sldMk cId="1848710623" sldId="559"/>
            <ac:spMk id="42" creationId="{BC6BE4EE-5DAD-BAA8-3EE0-47FBCC74E353}"/>
          </ac:spMkLst>
        </pc:spChg>
        <pc:spChg chg="add mod">
          <ac:chgData name="Masakiyo Kitazawa" userId="2bf3742da7ad8ecb" providerId="LiveId" clId="{1325448B-79EB-46A9-BA59-0C52D3D1647E}" dt="2024-08-19T12:43:00.211" v="1477"/>
          <ac:spMkLst>
            <pc:docMk/>
            <pc:sldMk cId="1848710623" sldId="559"/>
            <ac:spMk id="43" creationId="{087F2207-FDAA-310E-0029-D0809CD6E28B}"/>
          </ac:spMkLst>
        </pc:spChg>
        <pc:spChg chg="add mod">
          <ac:chgData name="Masakiyo Kitazawa" userId="2bf3742da7ad8ecb" providerId="LiveId" clId="{1325448B-79EB-46A9-BA59-0C52D3D1647E}" dt="2024-08-19T12:43:00.211" v="1477"/>
          <ac:spMkLst>
            <pc:docMk/>
            <pc:sldMk cId="1848710623" sldId="559"/>
            <ac:spMk id="44" creationId="{D4BA4757-4689-F1FE-021A-F18E2E66C417}"/>
          </ac:spMkLst>
        </pc:spChg>
        <pc:spChg chg="add del mod">
          <ac:chgData name="Masakiyo Kitazawa" userId="2bf3742da7ad8ecb" providerId="LiveId" clId="{1325448B-79EB-46A9-BA59-0C52D3D1647E}" dt="2024-08-19T12:43:32.504" v="1484" actId="478"/>
          <ac:spMkLst>
            <pc:docMk/>
            <pc:sldMk cId="1848710623" sldId="559"/>
            <ac:spMk id="53" creationId="{2D72AE9F-1283-44F2-2D02-46DFC90E8B31}"/>
          </ac:spMkLst>
        </pc:spChg>
        <pc:spChg chg="add del mod">
          <ac:chgData name="Masakiyo Kitazawa" userId="2bf3742da7ad8ecb" providerId="LiveId" clId="{1325448B-79EB-46A9-BA59-0C52D3D1647E}" dt="2024-08-19T12:43:32.504" v="1484" actId="478"/>
          <ac:spMkLst>
            <pc:docMk/>
            <pc:sldMk cId="1848710623" sldId="559"/>
            <ac:spMk id="54" creationId="{46DD304C-24D5-FDED-C27A-72F31D083FD4}"/>
          </ac:spMkLst>
        </pc:spChg>
        <pc:spChg chg="add del mod">
          <ac:chgData name="Masakiyo Kitazawa" userId="2bf3742da7ad8ecb" providerId="LiveId" clId="{1325448B-79EB-46A9-BA59-0C52D3D1647E}" dt="2024-08-19T12:43:32.504" v="1484" actId="478"/>
          <ac:spMkLst>
            <pc:docMk/>
            <pc:sldMk cId="1848710623" sldId="559"/>
            <ac:spMk id="55" creationId="{F7A80494-D4C5-E190-2290-D56E0DF03061}"/>
          </ac:spMkLst>
        </pc:spChg>
        <pc:spChg chg="add del mod">
          <ac:chgData name="Masakiyo Kitazawa" userId="2bf3742da7ad8ecb" providerId="LiveId" clId="{1325448B-79EB-46A9-BA59-0C52D3D1647E}" dt="2024-08-19T12:43:32.504" v="1484" actId="478"/>
          <ac:spMkLst>
            <pc:docMk/>
            <pc:sldMk cId="1848710623" sldId="559"/>
            <ac:spMk id="56" creationId="{EA6E1FB1-1163-3D09-582A-70F08B34B849}"/>
          </ac:spMkLst>
        </pc:spChg>
        <pc:spChg chg="add del mod">
          <ac:chgData name="Masakiyo Kitazawa" userId="2bf3742da7ad8ecb" providerId="LiveId" clId="{1325448B-79EB-46A9-BA59-0C52D3D1647E}" dt="2024-08-19T12:43:32.504" v="1484" actId="478"/>
          <ac:spMkLst>
            <pc:docMk/>
            <pc:sldMk cId="1848710623" sldId="559"/>
            <ac:spMk id="57" creationId="{D14475D1-C2E3-E2A8-EADD-A66C6C52D4B4}"/>
          </ac:spMkLst>
        </pc:spChg>
        <pc:spChg chg="add del mod">
          <ac:chgData name="Masakiyo Kitazawa" userId="2bf3742da7ad8ecb" providerId="LiveId" clId="{1325448B-79EB-46A9-BA59-0C52D3D1647E}" dt="2024-08-19T12:43:32.504" v="1484" actId="478"/>
          <ac:spMkLst>
            <pc:docMk/>
            <pc:sldMk cId="1848710623" sldId="559"/>
            <ac:spMk id="58" creationId="{CFD08AB6-58AC-09B1-235E-AC029C585CF2}"/>
          </ac:spMkLst>
        </pc:spChg>
        <pc:spChg chg="add del mod">
          <ac:chgData name="Masakiyo Kitazawa" userId="2bf3742da7ad8ecb" providerId="LiveId" clId="{1325448B-79EB-46A9-BA59-0C52D3D1647E}" dt="2024-08-19T12:43:32.504" v="1484" actId="478"/>
          <ac:spMkLst>
            <pc:docMk/>
            <pc:sldMk cId="1848710623" sldId="559"/>
            <ac:spMk id="59" creationId="{0A490184-36E2-527B-626E-D7EA1CA0049F}"/>
          </ac:spMkLst>
        </pc:spChg>
        <pc:spChg chg="add mod">
          <ac:chgData name="Masakiyo Kitazawa" userId="2bf3742da7ad8ecb" providerId="LiveId" clId="{1325448B-79EB-46A9-BA59-0C52D3D1647E}" dt="2024-08-19T12:44:27.368" v="1501"/>
          <ac:spMkLst>
            <pc:docMk/>
            <pc:sldMk cId="1848710623" sldId="559"/>
            <ac:spMk id="74" creationId="{C5193D2C-ACD1-65F5-8467-29ABEB57B312}"/>
          </ac:spMkLst>
        </pc:spChg>
        <pc:spChg chg="add mod">
          <ac:chgData name="Masakiyo Kitazawa" userId="2bf3742da7ad8ecb" providerId="LiveId" clId="{1325448B-79EB-46A9-BA59-0C52D3D1647E}" dt="2024-08-19T12:44:27.368" v="1501"/>
          <ac:spMkLst>
            <pc:docMk/>
            <pc:sldMk cId="1848710623" sldId="559"/>
            <ac:spMk id="75" creationId="{27696E85-93E9-349B-2190-E153960708A1}"/>
          </ac:spMkLst>
        </pc:spChg>
        <pc:spChg chg="add mod">
          <ac:chgData name="Masakiyo Kitazawa" userId="2bf3742da7ad8ecb" providerId="LiveId" clId="{1325448B-79EB-46A9-BA59-0C52D3D1647E}" dt="2024-08-19T12:44:27.368" v="1501"/>
          <ac:spMkLst>
            <pc:docMk/>
            <pc:sldMk cId="1848710623" sldId="559"/>
            <ac:spMk id="76" creationId="{FB2339D9-A908-A62B-735B-6C140E0D4FF0}"/>
          </ac:spMkLst>
        </pc:spChg>
        <pc:spChg chg="add mod">
          <ac:chgData name="Masakiyo Kitazawa" userId="2bf3742da7ad8ecb" providerId="LiveId" clId="{1325448B-79EB-46A9-BA59-0C52D3D1647E}" dt="2024-08-19T12:44:27.368" v="1501"/>
          <ac:spMkLst>
            <pc:docMk/>
            <pc:sldMk cId="1848710623" sldId="559"/>
            <ac:spMk id="77" creationId="{C1AF715B-86D7-CBE0-1CC3-03860E846D6E}"/>
          </ac:spMkLst>
        </pc:spChg>
        <pc:spChg chg="add mod">
          <ac:chgData name="Masakiyo Kitazawa" userId="2bf3742da7ad8ecb" providerId="LiveId" clId="{1325448B-79EB-46A9-BA59-0C52D3D1647E}" dt="2024-08-19T12:44:27.368" v="1501"/>
          <ac:spMkLst>
            <pc:docMk/>
            <pc:sldMk cId="1848710623" sldId="559"/>
            <ac:spMk id="78" creationId="{1A12995B-8A66-3BAB-EC49-494B51625554}"/>
          </ac:spMkLst>
        </pc:spChg>
        <pc:spChg chg="add mod">
          <ac:chgData name="Masakiyo Kitazawa" userId="2bf3742da7ad8ecb" providerId="LiveId" clId="{1325448B-79EB-46A9-BA59-0C52D3D1647E}" dt="2024-08-19T12:44:27.368" v="1501"/>
          <ac:spMkLst>
            <pc:docMk/>
            <pc:sldMk cId="1848710623" sldId="559"/>
            <ac:spMk id="79" creationId="{E5CCD9EF-0471-74DF-6EE8-245F4517CA12}"/>
          </ac:spMkLst>
        </pc:spChg>
        <pc:spChg chg="add mod">
          <ac:chgData name="Masakiyo Kitazawa" userId="2bf3742da7ad8ecb" providerId="LiveId" clId="{1325448B-79EB-46A9-BA59-0C52D3D1647E}" dt="2024-08-19T12:44:27.368" v="1501"/>
          <ac:spMkLst>
            <pc:docMk/>
            <pc:sldMk cId="1848710623" sldId="559"/>
            <ac:spMk id="80" creationId="{C44A94AA-4E50-E5A2-D162-618A97346B3A}"/>
          </ac:spMkLst>
        </pc:spChg>
        <pc:spChg chg="add del">
          <ac:chgData name="Masakiyo Kitazawa" userId="2bf3742da7ad8ecb" providerId="LiveId" clId="{1325448B-79EB-46A9-BA59-0C52D3D1647E}" dt="2024-08-19T12:47:28.102" v="1556" actId="21"/>
          <ac:spMkLst>
            <pc:docMk/>
            <pc:sldMk cId="1848710623" sldId="559"/>
            <ac:spMk id="96" creationId="{798313D7-692B-B000-FBEF-4BEEEA90A1BE}"/>
          </ac:spMkLst>
        </pc:spChg>
        <pc:spChg chg="add del mod">
          <ac:chgData name="Masakiyo Kitazawa" userId="2bf3742da7ad8ecb" providerId="LiveId" clId="{1325448B-79EB-46A9-BA59-0C52D3D1647E}" dt="2024-08-19T12:59:18.508" v="1868" actId="478"/>
          <ac:spMkLst>
            <pc:docMk/>
            <pc:sldMk cId="1848710623" sldId="559"/>
            <ac:spMk id="97" creationId="{3DF0819C-47DB-7AF0-6B4D-5C15F52E529C}"/>
          </ac:spMkLst>
        </pc:spChg>
        <pc:spChg chg="add del mod">
          <ac:chgData name="Masakiyo Kitazawa" userId="2bf3742da7ad8ecb" providerId="LiveId" clId="{1325448B-79EB-46A9-BA59-0C52D3D1647E}" dt="2024-08-19T12:59:18.508" v="1868" actId="478"/>
          <ac:spMkLst>
            <pc:docMk/>
            <pc:sldMk cId="1848710623" sldId="559"/>
            <ac:spMk id="101" creationId="{5C9878CE-C3F0-BCF5-45AA-C0AEA080BC23}"/>
          </ac:spMkLst>
        </pc:spChg>
        <pc:spChg chg="add del mod">
          <ac:chgData name="Masakiyo Kitazawa" userId="2bf3742da7ad8ecb" providerId="LiveId" clId="{1325448B-79EB-46A9-BA59-0C52D3D1647E}" dt="2024-08-19T12:59:18.508" v="1868" actId="478"/>
          <ac:spMkLst>
            <pc:docMk/>
            <pc:sldMk cId="1848710623" sldId="559"/>
            <ac:spMk id="112" creationId="{9AA5812B-B847-13A6-C9A7-B3A2A38C5837}"/>
          </ac:spMkLst>
        </pc:spChg>
        <pc:spChg chg="add del mod">
          <ac:chgData name="Masakiyo Kitazawa" userId="2bf3742da7ad8ecb" providerId="LiveId" clId="{1325448B-79EB-46A9-BA59-0C52D3D1647E}" dt="2024-08-19T12:59:18.508" v="1868" actId="478"/>
          <ac:spMkLst>
            <pc:docMk/>
            <pc:sldMk cId="1848710623" sldId="559"/>
            <ac:spMk id="113" creationId="{B828DE24-D68D-5925-282F-6701525E28FA}"/>
          </ac:spMkLst>
        </pc:spChg>
        <pc:spChg chg="add del mod">
          <ac:chgData name="Masakiyo Kitazawa" userId="2bf3742da7ad8ecb" providerId="LiveId" clId="{1325448B-79EB-46A9-BA59-0C52D3D1647E}" dt="2024-08-19T12:59:22.063" v="1869" actId="478"/>
          <ac:spMkLst>
            <pc:docMk/>
            <pc:sldMk cId="1848710623" sldId="559"/>
            <ac:spMk id="117" creationId="{8A412178-2968-1853-FCDB-F02E929D9E4F}"/>
          </ac:spMkLst>
        </pc:spChg>
        <pc:spChg chg="add del mod">
          <ac:chgData name="Masakiyo Kitazawa" userId="2bf3742da7ad8ecb" providerId="LiveId" clId="{1325448B-79EB-46A9-BA59-0C52D3D1647E}" dt="2024-08-20T12:58:26.843" v="6104" actId="478"/>
          <ac:spMkLst>
            <pc:docMk/>
            <pc:sldMk cId="1848710623" sldId="559"/>
            <ac:spMk id="128" creationId="{ABD35408-E32F-C6C8-BC25-8DA0668E82E9}"/>
          </ac:spMkLst>
        </pc:spChg>
        <pc:spChg chg="add del mod">
          <ac:chgData name="Masakiyo Kitazawa" userId="2bf3742da7ad8ecb" providerId="LiveId" clId="{1325448B-79EB-46A9-BA59-0C52D3D1647E}" dt="2024-08-20T12:55:05.473" v="5991" actId="478"/>
          <ac:spMkLst>
            <pc:docMk/>
            <pc:sldMk cId="1848710623" sldId="559"/>
            <ac:spMk id="146" creationId="{2B266986-0067-C239-0AD8-3A77B8DBAEAE}"/>
          </ac:spMkLst>
        </pc:spChg>
        <pc:picChg chg="add mod">
          <ac:chgData name="Masakiyo Kitazawa" userId="2bf3742da7ad8ecb" providerId="LiveId" clId="{1325448B-79EB-46A9-BA59-0C52D3D1647E}" dt="2024-08-21T01:58:57.941" v="8514" actId="1038"/>
          <ac:picMkLst>
            <pc:docMk/>
            <pc:sldMk cId="1848710623" sldId="559"/>
            <ac:picMk id="3" creationId="{50A00D57-5B99-ADC9-E52C-66CDFA252F8F}"/>
          </ac:picMkLst>
        </pc:picChg>
        <pc:picChg chg="add del mod">
          <ac:chgData name="Masakiyo Kitazawa" userId="2bf3742da7ad8ecb" providerId="LiveId" clId="{1325448B-79EB-46A9-BA59-0C52D3D1647E}" dt="2024-08-19T12:36:13.732" v="1413" actId="478"/>
          <ac:picMkLst>
            <pc:docMk/>
            <pc:sldMk cId="1848710623" sldId="559"/>
            <ac:picMk id="3" creationId="{C8882D20-F88B-EF3B-3AC9-437494288DE2}"/>
          </ac:picMkLst>
        </pc:picChg>
        <pc:picChg chg="add mod">
          <ac:chgData name="Masakiyo Kitazawa" userId="2bf3742da7ad8ecb" providerId="LiveId" clId="{1325448B-79EB-46A9-BA59-0C52D3D1647E}" dt="2024-08-21T01:58:57.941" v="8514" actId="1038"/>
          <ac:picMkLst>
            <pc:docMk/>
            <pc:sldMk cId="1848710623" sldId="559"/>
            <ac:picMk id="4" creationId="{A55C5064-A66C-93F0-F3A3-01B334162C00}"/>
          </ac:picMkLst>
        </pc:picChg>
        <pc:picChg chg="add del mod">
          <ac:chgData name="Masakiyo Kitazawa" userId="2bf3742da7ad8ecb" providerId="LiveId" clId="{1325448B-79EB-46A9-BA59-0C52D3D1647E}" dt="2024-08-19T12:33:24.149" v="1360"/>
          <ac:picMkLst>
            <pc:docMk/>
            <pc:sldMk cId="1848710623" sldId="559"/>
            <ac:picMk id="5" creationId="{1FA8690D-7A2C-4F0D-7670-A303C12F07BD}"/>
          </ac:picMkLst>
        </pc:picChg>
        <pc:picChg chg="add del mod">
          <ac:chgData name="Masakiyo Kitazawa" userId="2bf3742da7ad8ecb" providerId="LiveId" clId="{1325448B-79EB-46A9-BA59-0C52D3D1647E}" dt="2024-08-19T12:59:22.063" v="1869" actId="478"/>
          <ac:picMkLst>
            <pc:docMk/>
            <pc:sldMk cId="1848710623" sldId="559"/>
            <ac:picMk id="7" creationId="{DA91930B-45A1-9C40-531B-941CF1E2719B}"/>
          </ac:picMkLst>
        </pc:picChg>
        <pc:picChg chg="add mod">
          <ac:chgData name="Masakiyo Kitazawa" userId="2bf3742da7ad8ecb" providerId="LiveId" clId="{1325448B-79EB-46A9-BA59-0C52D3D1647E}" dt="2024-08-20T12:52:40.442" v="5935" actId="1076"/>
          <ac:picMkLst>
            <pc:docMk/>
            <pc:sldMk cId="1848710623" sldId="559"/>
            <ac:picMk id="8" creationId="{9607354A-FC6F-74B1-E7FF-BE05701B82FF}"/>
          </ac:picMkLst>
        </pc:picChg>
        <pc:picChg chg="add mod">
          <ac:chgData name="Masakiyo Kitazawa" userId="2bf3742da7ad8ecb" providerId="LiveId" clId="{1325448B-79EB-46A9-BA59-0C52D3D1647E}" dt="2024-08-20T12:55:54.222" v="6015" actId="1076"/>
          <ac:picMkLst>
            <pc:docMk/>
            <pc:sldMk cId="1848710623" sldId="559"/>
            <ac:picMk id="9" creationId="{0D60D998-7100-3B68-970B-14C49B709A56}"/>
          </ac:picMkLst>
        </pc:picChg>
        <pc:picChg chg="add del mod">
          <ac:chgData name="Masakiyo Kitazawa" userId="2bf3742da7ad8ecb" providerId="LiveId" clId="{1325448B-79EB-46A9-BA59-0C52D3D1647E}" dt="2024-08-19T12:36:06.617" v="1411"/>
          <ac:picMkLst>
            <pc:docMk/>
            <pc:sldMk cId="1848710623" sldId="559"/>
            <ac:picMk id="9" creationId="{28E482E1-FCC1-F0E4-844A-5F4C2CDD6166}"/>
          </ac:picMkLst>
        </pc:picChg>
        <pc:picChg chg="add mod">
          <ac:chgData name="Masakiyo Kitazawa" userId="2bf3742da7ad8ecb" providerId="LiveId" clId="{1325448B-79EB-46A9-BA59-0C52D3D1647E}" dt="2024-08-20T12:55:52.123" v="6014" actId="1076"/>
          <ac:picMkLst>
            <pc:docMk/>
            <pc:sldMk cId="1848710623" sldId="559"/>
            <ac:picMk id="10" creationId="{CF09F798-F37B-51F5-55C0-413848F055DD}"/>
          </ac:picMkLst>
        </pc:picChg>
        <pc:picChg chg="add del mod">
          <ac:chgData name="Masakiyo Kitazawa" userId="2bf3742da7ad8ecb" providerId="LiveId" clId="{1325448B-79EB-46A9-BA59-0C52D3D1647E}" dt="2024-08-19T12:59:14.805" v="1867" actId="478"/>
          <ac:picMkLst>
            <pc:docMk/>
            <pc:sldMk cId="1848710623" sldId="559"/>
            <ac:picMk id="11" creationId="{A97037B6-E3BF-B03C-8281-BC9F3C0177F3}"/>
          </ac:picMkLst>
        </pc:picChg>
        <pc:picChg chg="add del mod">
          <ac:chgData name="Masakiyo Kitazawa" userId="2bf3742da7ad8ecb" providerId="LiveId" clId="{1325448B-79EB-46A9-BA59-0C52D3D1647E}" dt="2024-08-19T12:37:57.121" v="1432"/>
          <ac:picMkLst>
            <pc:docMk/>
            <pc:sldMk cId="1848710623" sldId="559"/>
            <ac:picMk id="13" creationId="{E4C8D0EE-D97D-CEA5-183E-7AF91B4AD808}"/>
          </ac:picMkLst>
        </pc:picChg>
        <pc:picChg chg="add del mod">
          <ac:chgData name="Masakiyo Kitazawa" userId="2bf3742da7ad8ecb" providerId="LiveId" clId="{1325448B-79EB-46A9-BA59-0C52D3D1647E}" dt="2024-08-19T12:44:57.226" v="1517"/>
          <ac:picMkLst>
            <pc:docMk/>
            <pc:sldMk cId="1848710623" sldId="559"/>
            <ac:picMk id="15" creationId="{1BC3F61E-6447-8961-C34E-9D296DB00E00}"/>
          </ac:picMkLst>
        </pc:picChg>
        <pc:picChg chg="add del mod">
          <ac:chgData name="Masakiyo Kitazawa" userId="2bf3742da7ad8ecb" providerId="LiveId" clId="{1325448B-79EB-46A9-BA59-0C52D3D1647E}" dt="2024-08-19T12:39:06.400" v="1444" actId="478"/>
          <ac:picMkLst>
            <pc:docMk/>
            <pc:sldMk cId="1848710623" sldId="559"/>
            <ac:picMk id="18" creationId="{E6B5749F-74D0-090F-2012-E820672B464B}"/>
          </ac:picMkLst>
        </pc:picChg>
        <pc:picChg chg="add del mod">
          <ac:chgData name="Masakiyo Kitazawa" userId="2bf3742da7ad8ecb" providerId="LiveId" clId="{1325448B-79EB-46A9-BA59-0C52D3D1647E}" dt="2024-08-19T12:39:03.943" v="1443" actId="478"/>
          <ac:picMkLst>
            <pc:docMk/>
            <pc:sldMk cId="1848710623" sldId="559"/>
            <ac:picMk id="27" creationId="{C779B341-327D-6C5F-14C6-EED1A2684E4D}"/>
          </ac:picMkLst>
        </pc:picChg>
        <pc:picChg chg="add mod">
          <ac:chgData name="Masakiyo Kitazawa" userId="2bf3742da7ad8ecb" providerId="LiveId" clId="{1325448B-79EB-46A9-BA59-0C52D3D1647E}" dt="2024-08-19T12:43:00.211" v="1477"/>
          <ac:picMkLst>
            <pc:docMk/>
            <pc:sldMk cId="1848710623" sldId="559"/>
            <ac:picMk id="31" creationId="{A30E4E54-A547-6E5D-01E9-EA2F7DE32A02}"/>
          </ac:picMkLst>
        </pc:picChg>
        <pc:picChg chg="add mod">
          <ac:chgData name="Masakiyo Kitazawa" userId="2bf3742da7ad8ecb" providerId="LiveId" clId="{1325448B-79EB-46A9-BA59-0C52D3D1647E}" dt="2024-08-19T12:43:00.211" v="1477"/>
          <ac:picMkLst>
            <pc:docMk/>
            <pc:sldMk cId="1848710623" sldId="559"/>
            <ac:picMk id="36" creationId="{AED74609-90EB-B034-0FD7-6BF954B9A818}"/>
          </ac:picMkLst>
        </pc:picChg>
        <pc:picChg chg="add mod">
          <ac:chgData name="Masakiyo Kitazawa" userId="2bf3742da7ad8ecb" providerId="LiveId" clId="{1325448B-79EB-46A9-BA59-0C52D3D1647E}" dt="2024-08-19T12:43:00.211" v="1477"/>
          <ac:picMkLst>
            <pc:docMk/>
            <pc:sldMk cId="1848710623" sldId="559"/>
            <ac:picMk id="37" creationId="{74D042D1-3802-6208-BD9B-4E0FF3D3C2E6}"/>
          </ac:picMkLst>
        </pc:picChg>
        <pc:picChg chg="add del mod">
          <ac:chgData name="Masakiyo Kitazawa" userId="2bf3742da7ad8ecb" providerId="LiveId" clId="{1325448B-79EB-46A9-BA59-0C52D3D1647E}" dt="2024-08-19T12:43:32.504" v="1484" actId="478"/>
          <ac:picMkLst>
            <pc:docMk/>
            <pc:sldMk cId="1848710623" sldId="559"/>
            <ac:picMk id="46" creationId="{3D71BA3F-DBE2-8259-035E-B3D435DA5B24}"/>
          </ac:picMkLst>
        </pc:picChg>
        <pc:picChg chg="add del mod">
          <ac:chgData name="Masakiyo Kitazawa" userId="2bf3742da7ad8ecb" providerId="LiveId" clId="{1325448B-79EB-46A9-BA59-0C52D3D1647E}" dt="2024-08-19T12:43:32.504" v="1484" actId="478"/>
          <ac:picMkLst>
            <pc:docMk/>
            <pc:sldMk cId="1848710623" sldId="559"/>
            <ac:picMk id="51" creationId="{5CB4E664-F5EB-4BCD-417A-49BD46CEEF53}"/>
          </ac:picMkLst>
        </pc:picChg>
        <pc:picChg chg="add del mod">
          <ac:chgData name="Masakiyo Kitazawa" userId="2bf3742da7ad8ecb" providerId="LiveId" clId="{1325448B-79EB-46A9-BA59-0C52D3D1647E}" dt="2024-08-19T12:43:32.504" v="1484" actId="478"/>
          <ac:picMkLst>
            <pc:docMk/>
            <pc:sldMk cId="1848710623" sldId="559"/>
            <ac:picMk id="52" creationId="{71F33986-D233-0B9C-9AC3-11AAE9E85D6C}"/>
          </ac:picMkLst>
        </pc:picChg>
        <pc:picChg chg="add mod">
          <ac:chgData name="Masakiyo Kitazawa" userId="2bf3742da7ad8ecb" providerId="LiveId" clId="{1325448B-79EB-46A9-BA59-0C52D3D1647E}" dt="2024-08-19T12:44:27.368" v="1501"/>
          <ac:picMkLst>
            <pc:docMk/>
            <pc:sldMk cId="1848710623" sldId="559"/>
            <ac:picMk id="67" creationId="{EB0AAF77-FB50-62E2-6273-61409710A45A}"/>
          </ac:picMkLst>
        </pc:picChg>
        <pc:picChg chg="add mod">
          <ac:chgData name="Masakiyo Kitazawa" userId="2bf3742da7ad8ecb" providerId="LiveId" clId="{1325448B-79EB-46A9-BA59-0C52D3D1647E}" dt="2024-08-19T12:44:27.368" v="1501"/>
          <ac:picMkLst>
            <pc:docMk/>
            <pc:sldMk cId="1848710623" sldId="559"/>
            <ac:picMk id="72" creationId="{A61F4B63-3E37-4888-0BD8-03AB9D39695B}"/>
          </ac:picMkLst>
        </pc:picChg>
        <pc:picChg chg="add mod">
          <ac:chgData name="Masakiyo Kitazawa" userId="2bf3742da7ad8ecb" providerId="LiveId" clId="{1325448B-79EB-46A9-BA59-0C52D3D1647E}" dt="2024-08-19T12:44:27.368" v="1501"/>
          <ac:picMkLst>
            <pc:docMk/>
            <pc:sldMk cId="1848710623" sldId="559"/>
            <ac:picMk id="73" creationId="{5375A800-C7CE-8E5E-39B1-E853C6EA350F}"/>
          </ac:picMkLst>
        </pc:picChg>
        <pc:picChg chg="add del mod">
          <ac:chgData name="Masakiyo Kitazawa" userId="2bf3742da7ad8ecb" providerId="LiveId" clId="{1325448B-79EB-46A9-BA59-0C52D3D1647E}" dt="2024-08-19T12:59:09.560" v="1865" actId="478"/>
          <ac:picMkLst>
            <pc:docMk/>
            <pc:sldMk cId="1848710623" sldId="559"/>
            <ac:picMk id="85" creationId="{DDAD33A1-B257-EF14-6FCB-F955966A44DC}"/>
          </ac:picMkLst>
        </pc:picChg>
        <pc:picChg chg="add del mod">
          <ac:chgData name="Masakiyo Kitazawa" userId="2bf3742da7ad8ecb" providerId="LiveId" clId="{1325448B-79EB-46A9-BA59-0C52D3D1647E}" dt="2024-08-19T12:59:18.508" v="1868" actId="478"/>
          <ac:picMkLst>
            <pc:docMk/>
            <pc:sldMk cId="1848710623" sldId="559"/>
            <ac:picMk id="87" creationId="{B977948E-795A-8FF7-E96A-C4A21861E554}"/>
          </ac:picMkLst>
        </pc:picChg>
        <pc:picChg chg="add del mod">
          <ac:chgData name="Masakiyo Kitazawa" userId="2bf3742da7ad8ecb" providerId="LiveId" clId="{1325448B-79EB-46A9-BA59-0C52D3D1647E}" dt="2024-08-19T12:45:29.070" v="1539"/>
          <ac:picMkLst>
            <pc:docMk/>
            <pc:sldMk cId="1848710623" sldId="559"/>
            <ac:picMk id="88" creationId="{79B291C1-36C6-D2F4-8937-4D7F6782F30D}"/>
          </ac:picMkLst>
        </pc:picChg>
        <pc:picChg chg="add del mod">
          <ac:chgData name="Masakiyo Kitazawa" userId="2bf3742da7ad8ecb" providerId="LiveId" clId="{1325448B-79EB-46A9-BA59-0C52D3D1647E}" dt="2024-08-19T12:59:18.508" v="1868" actId="478"/>
          <ac:picMkLst>
            <pc:docMk/>
            <pc:sldMk cId="1848710623" sldId="559"/>
            <ac:picMk id="90" creationId="{720A1B69-3095-E535-4F0A-EA544170F672}"/>
          </ac:picMkLst>
        </pc:picChg>
        <pc:picChg chg="add del mod">
          <ac:chgData name="Masakiyo Kitazawa" userId="2bf3742da7ad8ecb" providerId="LiveId" clId="{1325448B-79EB-46A9-BA59-0C52D3D1647E}" dt="2024-08-19T12:53:31.340" v="1712"/>
          <ac:picMkLst>
            <pc:docMk/>
            <pc:sldMk cId="1848710623" sldId="559"/>
            <ac:picMk id="106" creationId="{1BE04694-23FE-2AF5-533D-86CB59063097}"/>
          </ac:picMkLst>
        </pc:picChg>
        <pc:picChg chg="add del mod">
          <ac:chgData name="Masakiyo Kitazawa" userId="2bf3742da7ad8ecb" providerId="LiveId" clId="{1325448B-79EB-46A9-BA59-0C52D3D1647E}" dt="2024-08-19T12:59:18.508" v="1868" actId="478"/>
          <ac:picMkLst>
            <pc:docMk/>
            <pc:sldMk cId="1848710623" sldId="559"/>
            <ac:picMk id="108" creationId="{04072C90-5A3B-7227-A461-8538C292B854}"/>
          </ac:picMkLst>
        </pc:picChg>
        <pc:picChg chg="add del mod">
          <ac:chgData name="Masakiyo Kitazawa" userId="2bf3742da7ad8ecb" providerId="LiveId" clId="{1325448B-79EB-46A9-BA59-0C52D3D1647E}" dt="2024-08-19T12:53:58.873" v="1729"/>
          <ac:picMkLst>
            <pc:docMk/>
            <pc:sldMk cId="1848710623" sldId="559"/>
            <ac:picMk id="109" creationId="{8B79CD66-888F-70D4-9991-BCE5A66BFE3F}"/>
          </ac:picMkLst>
        </pc:picChg>
        <pc:picChg chg="add del mod">
          <ac:chgData name="Masakiyo Kitazawa" userId="2bf3742da7ad8ecb" providerId="LiveId" clId="{1325448B-79EB-46A9-BA59-0C52D3D1647E}" dt="2024-08-19T12:59:18.508" v="1868" actId="478"/>
          <ac:picMkLst>
            <pc:docMk/>
            <pc:sldMk cId="1848710623" sldId="559"/>
            <ac:picMk id="111" creationId="{ED3EE288-F259-FBCF-A2D6-38739F6C3BCE}"/>
          </ac:picMkLst>
        </pc:picChg>
        <pc:picChg chg="add del mod">
          <ac:chgData name="Masakiyo Kitazawa" userId="2bf3742da7ad8ecb" providerId="LiveId" clId="{1325448B-79EB-46A9-BA59-0C52D3D1647E}" dt="2024-08-19T12:56:10.047" v="1826"/>
          <ac:picMkLst>
            <pc:docMk/>
            <pc:sldMk cId="1848710623" sldId="559"/>
            <ac:picMk id="114" creationId="{C690B035-D6C7-DF6A-DF08-A8665A137D3D}"/>
          </ac:picMkLst>
        </pc:picChg>
        <pc:picChg chg="add del mod">
          <ac:chgData name="Masakiyo Kitazawa" userId="2bf3742da7ad8ecb" providerId="LiveId" clId="{1325448B-79EB-46A9-BA59-0C52D3D1647E}" dt="2024-08-19T12:59:18.508" v="1868" actId="478"/>
          <ac:picMkLst>
            <pc:docMk/>
            <pc:sldMk cId="1848710623" sldId="559"/>
            <ac:picMk id="116" creationId="{ABB69D5F-00EC-8C75-B3CA-0A95A7190C18}"/>
          </ac:picMkLst>
        </pc:picChg>
        <pc:picChg chg="add mod ord">
          <ac:chgData name="Masakiyo Kitazawa" userId="2bf3742da7ad8ecb" providerId="LiveId" clId="{1325448B-79EB-46A9-BA59-0C52D3D1647E}" dt="2024-08-20T12:53:41.705" v="5953" actId="167"/>
          <ac:picMkLst>
            <pc:docMk/>
            <pc:sldMk cId="1848710623" sldId="559"/>
            <ac:picMk id="118" creationId="{5556E8E8-52AC-58D6-9A07-F51C56DF1732}"/>
          </ac:picMkLst>
        </pc:picChg>
        <pc:picChg chg="add del mod">
          <ac:chgData name="Masakiyo Kitazawa" userId="2bf3742da7ad8ecb" providerId="LiveId" clId="{1325448B-79EB-46A9-BA59-0C52D3D1647E}" dt="2024-08-19T13:04:34.556" v="2075"/>
          <ac:picMkLst>
            <pc:docMk/>
            <pc:sldMk cId="1848710623" sldId="559"/>
            <ac:picMk id="119" creationId="{2F6AEF09-045F-97FD-CA0D-DCFA4896F572}"/>
          </ac:picMkLst>
        </pc:picChg>
        <pc:picChg chg="add mod">
          <ac:chgData name="Masakiyo Kitazawa" userId="2bf3742da7ad8ecb" providerId="LiveId" clId="{1325448B-79EB-46A9-BA59-0C52D3D1647E}" dt="2024-08-19T12:59:07.524" v="1864" actId="1076"/>
          <ac:picMkLst>
            <pc:docMk/>
            <pc:sldMk cId="1848710623" sldId="559"/>
            <ac:picMk id="120" creationId="{F0E5109C-53C8-E50D-6B4F-E52BA6939489}"/>
          </ac:picMkLst>
        </pc:picChg>
        <pc:picChg chg="add del mod">
          <ac:chgData name="Masakiyo Kitazawa" userId="2bf3742da7ad8ecb" providerId="LiveId" clId="{1325448B-79EB-46A9-BA59-0C52D3D1647E}" dt="2024-08-19T13:04:06.017" v="2060"/>
          <ac:picMkLst>
            <pc:docMk/>
            <pc:sldMk cId="1848710623" sldId="559"/>
            <ac:picMk id="129" creationId="{D5D55C78-5B88-6496-1C73-1A3ACF1C21D8}"/>
          </ac:picMkLst>
        </pc:picChg>
        <pc:picChg chg="add del mod">
          <ac:chgData name="Masakiyo Kitazawa" userId="2bf3742da7ad8ecb" providerId="LiveId" clId="{1325448B-79EB-46A9-BA59-0C52D3D1647E}" dt="2024-08-19T13:09:40.889" v="2170"/>
          <ac:picMkLst>
            <pc:docMk/>
            <pc:sldMk cId="1848710623" sldId="559"/>
            <ac:picMk id="131" creationId="{09AE70D7-0680-660E-261C-485507DC7B14}"/>
          </ac:picMkLst>
        </pc:picChg>
        <pc:picChg chg="add del mod">
          <ac:chgData name="Masakiyo Kitazawa" userId="2bf3742da7ad8ecb" providerId="LiveId" clId="{1325448B-79EB-46A9-BA59-0C52D3D1647E}" dt="2024-08-19T13:04:47.287" v="2087"/>
          <ac:picMkLst>
            <pc:docMk/>
            <pc:sldMk cId="1848710623" sldId="559"/>
            <ac:picMk id="132" creationId="{CC7F5D88-4C10-431C-C9AE-71F85343C3F1}"/>
          </ac:picMkLst>
        </pc:picChg>
        <pc:picChg chg="add mod">
          <ac:chgData name="Masakiyo Kitazawa" userId="2bf3742da7ad8ecb" providerId="LiveId" clId="{1325448B-79EB-46A9-BA59-0C52D3D1647E}" dt="2024-08-19T13:10:09.217" v="2177" actId="1076"/>
          <ac:picMkLst>
            <pc:docMk/>
            <pc:sldMk cId="1848710623" sldId="559"/>
            <ac:picMk id="134" creationId="{561FB70A-51EB-1C8B-05FA-4640B2592456}"/>
          </ac:picMkLst>
        </pc:picChg>
        <pc:picChg chg="add del mod">
          <ac:chgData name="Masakiyo Kitazawa" userId="2bf3742da7ad8ecb" providerId="LiveId" clId="{1325448B-79EB-46A9-BA59-0C52D3D1647E}" dt="2024-08-19T13:05:27.983" v="2116"/>
          <ac:picMkLst>
            <pc:docMk/>
            <pc:sldMk cId="1848710623" sldId="559"/>
            <ac:picMk id="136" creationId="{5827FE25-3307-8B5E-5A01-23D1C4ACF534}"/>
          </ac:picMkLst>
        </pc:picChg>
        <pc:picChg chg="add del mod">
          <ac:chgData name="Masakiyo Kitazawa" userId="2bf3742da7ad8ecb" providerId="LiveId" clId="{1325448B-79EB-46A9-BA59-0C52D3D1647E}" dt="2024-08-19T13:05:09.736" v="2104"/>
          <ac:picMkLst>
            <pc:docMk/>
            <pc:sldMk cId="1848710623" sldId="559"/>
            <ac:picMk id="137" creationId="{F34C273C-F8C9-0CB9-3C20-F1F2A1DEDAB2}"/>
          </ac:picMkLst>
        </pc:picChg>
        <pc:picChg chg="add del mod">
          <ac:chgData name="Masakiyo Kitazawa" userId="2bf3742da7ad8ecb" providerId="LiveId" clId="{1325448B-79EB-46A9-BA59-0C52D3D1647E}" dt="2024-08-19T13:05:31.384" v="2117" actId="21"/>
          <ac:picMkLst>
            <pc:docMk/>
            <pc:sldMk cId="1848710623" sldId="559"/>
            <ac:picMk id="139" creationId="{D91E010E-0880-D022-4023-4A2437F536C1}"/>
          </ac:picMkLst>
        </pc:picChg>
        <pc:picChg chg="add mod">
          <ac:chgData name="Masakiyo Kitazawa" userId="2bf3742da7ad8ecb" providerId="LiveId" clId="{1325448B-79EB-46A9-BA59-0C52D3D1647E}" dt="2024-08-19T13:06:11.404" v="2140" actId="1076"/>
          <ac:picMkLst>
            <pc:docMk/>
            <pc:sldMk cId="1848710623" sldId="559"/>
            <ac:picMk id="141" creationId="{DFE45DF2-DC46-2120-1D92-7369FC5EE463}"/>
          </ac:picMkLst>
        </pc:picChg>
        <pc:picChg chg="add del mod">
          <ac:chgData name="Masakiyo Kitazawa" userId="2bf3742da7ad8ecb" providerId="LiveId" clId="{1325448B-79EB-46A9-BA59-0C52D3D1647E}" dt="2024-08-19T13:05:46.681" v="2131"/>
          <ac:picMkLst>
            <pc:docMk/>
            <pc:sldMk cId="1848710623" sldId="559"/>
            <ac:picMk id="142" creationId="{0FCC4DC8-2E49-5EA9-7D31-07D49C1BF71E}"/>
          </ac:picMkLst>
        </pc:picChg>
        <pc:picChg chg="add mod">
          <ac:chgData name="Masakiyo Kitazawa" userId="2bf3742da7ad8ecb" providerId="LiveId" clId="{1325448B-79EB-46A9-BA59-0C52D3D1647E}" dt="2024-08-19T13:05:56.503" v="2136" actId="1036"/>
          <ac:picMkLst>
            <pc:docMk/>
            <pc:sldMk cId="1848710623" sldId="559"/>
            <ac:picMk id="144" creationId="{292C11D9-566D-55C5-8CEC-4CB3890A153D}"/>
          </ac:picMkLst>
        </pc:picChg>
        <pc:picChg chg="add mod">
          <ac:chgData name="Masakiyo Kitazawa" userId="2bf3742da7ad8ecb" providerId="LiveId" clId="{1325448B-79EB-46A9-BA59-0C52D3D1647E}" dt="2024-08-20T12:58:43.450" v="6108" actId="1076"/>
          <ac:picMkLst>
            <pc:docMk/>
            <pc:sldMk cId="1848710623" sldId="559"/>
            <ac:picMk id="145" creationId="{BB50AF4D-8166-016A-8BCA-E6B33FE8A9A1}"/>
          </ac:picMkLst>
        </pc:picChg>
        <pc:picChg chg="add mod">
          <ac:chgData name="Masakiyo Kitazawa" userId="2bf3742da7ad8ecb" providerId="LiveId" clId="{1325448B-79EB-46A9-BA59-0C52D3D1647E}" dt="2024-08-20T12:52:47.178" v="5944" actId="1035"/>
          <ac:picMkLst>
            <pc:docMk/>
            <pc:sldMk cId="1848710623" sldId="559"/>
            <ac:picMk id="148" creationId="{8C37B6C9-EB06-EB9C-11EE-0BC622AFB3FB}"/>
          </ac:picMkLst>
        </pc:picChg>
        <pc:picChg chg="add mod">
          <ac:chgData name="Masakiyo Kitazawa" userId="2bf3742da7ad8ecb" providerId="LiveId" clId="{1325448B-79EB-46A9-BA59-0C52D3D1647E}" dt="2024-08-20T12:58:43.450" v="6108" actId="1076"/>
          <ac:picMkLst>
            <pc:docMk/>
            <pc:sldMk cId="1848710623" sldId="559"/>
            <ac:picMk id="149" creationId="{1B36E0FA-72D4-523F-2715-7F0770D48F65}"/>
          </ac:picMkLst>
        </pc:picChg>
        <pc:cxnChg chg="add del mod">
          <ac:chgData name="Masakiyo Kitazawa" userId="2bf3742da7ad8ecb" providerId="LiveId" clId="{1325448B-79EB-46A9-BA59-0C52D3D1647E}" dt="2024-08-19T12:43:21.678" v="1482" actId="478"/>
          <ac:cxnSpMkLst>
            <pc:docMk/>
            <pc:sldMk cId="1848710623" sldId="559"/>
            <ac:cxnSpMk id="16" creationId="{5817BEBC-10B3-B087-EE15-8E9AFAD95A25}"/>
          </ac:cxnSpMkLst>
        </pc:cxnChg>
        <pc:cxnChg chg="add del mod">
          <ac:chgData name="Masakiyo Kitazawa" userId="2bf3742da7ad8ecb" providerId="LiveId" clId="{1325448B-79EB-46A9-BA59-0C52D3D1647E}" dt="2024-08-19T12:43:17.995" v="1480" actId="478"/>
          <ac:cxnSpMkLst>
            <pc:docMk/>
            <pc:sldMk cId="1848710623" sldId="559"/>
            <ac:cxnSpMk id="17" creationId="{17FAB83E-4924-283A-FFA7-D8D79032D955}"/>
          </ac:cxnSpMkLst>
        </pc:cxnChg>
        <pc:cxnChg chg="add mod">
          <ac:chgData name="Masakiyo Kitazawa" userId="2bf3742da7ad8ecb" providerId="LiveId" clId="{1325448B-79EB-46A9-BA59-0C52D3D1647E}" dt="2024-08-19T12:43:00.211" v="1477"/>
          <ac:cxnSpMkLst>
            <pc:docMk/>
            <pc:sldMk cId="1848710623" sldId="559"/>
            <ac:cxnSpMk id="30" creationId="{0CC39613-7029-D513-BF06-C0FDE725AFAC}"/>
          </ac:cxnSpMkLst>
        </pc:cxnChg>
        <pc:cxnChg chg="add mod">
          <ac:chgData name="Masakiyo Kitazawa" userId="2bf3742da7ad8ecb" providerId="LiveId" clId="{1325448B-79EB-46A9-BA59-0C52D3D1647E}" dt="2024-08-19T12:43:00.211" v="1477"/>
          <ac:cxnSpMkLst>
            <pc:docMk/>
            <pc:sldMk cId="1848710623" sldId="559"/>
            <ac:cxnSpMk id="32" creationId="{6251B5AF-7128-416E-3463-C98437245AC7}"/>
          </ac:cxnSpMkLst>
        </pc:cxnChg>
        <pc:cxnChg chg="add mod">
          <ac:chgData name="Masakiyo Kitazawa" userId="2bf3742da7ad8ecb" providerId="LiveId" clId="{1325448B-79EB-46A9-BA59-0C52D3D1647E}" dt="2024-08-19T12:43:00.211" v="1477"/>
          <ac:cxnSpMkLst>
            <pc:docMk/>
            <pc:sldMk cId="1848710623" sldId="559"/>
            <ac:cxnSpMk id="33" creationId="{0CD64133-6E93-C8CB-6B56-99916074E3FF}"/>
          </ac:cxnSpMkLst>
        </pc:cxnChg>
        <pc:cxnChg chg="add mod">
          <ac:chgData name="Masakiyo Kitazawa" userId="2bf3742da7ad8ecb" providerId="LiveId" clId="{1325448B-79EB-46A9-BA59-0C52D3D1647E}" dt="2024-08-19T12:43:00.211" v="1477"/>
          <ac:cxnSpMkLst>
            <pc:docMk/>
            <pc:sldMk cId="1848710623" sldId="559"/>
            <ac:cxnSpMk id="34" creationId="{14A0BBCC-5A69-0449-D4A9-1FD983AB00B6}"/>
          </ac:cxnSpMkLst>
        </pc:cxnChg>
        <pc:cxnChg chg="add mod">
          <ac:chgData name="Masakiyo Kitazawa" userId="2bf3742da7ad8ecb" providerId="LiveId" clId="{1325448B-79EB-46A9-BA59-0C52D3D1647E}" dt="2024-08-19T12:43:00.211" v="1477"/>
          <ac:cxnSpMkLst>
            <pc:docMk/>
            <pc:sldMk cId="1848710623" sldId="559"/>
            <ac:cxnSpMk id="35" creationId="{41F60AFE-BAB7-566E-3DDE-568FCC12063E}"/>
          </ac:cxnSpMkLst>
        </pc:cxnChg>
        <pc:cxnChg chg="add del mod">
          <ac:chgData name="Masakiyo Kitazawa" userId="2bf3742da7ad8ecb" providerId="LiveId" clId="{1325448B-79EB-46A9-BA59-0C52D3D1647E}" dt="2024-08-19T12:43:20.389" v="1481" actId="478"/>
          <ac:cxnSpMkLst>
            <pc:docMk/>
            <pc:sldMk cId="1848710623" sldId="559"/>
            <ac:cxnSpMk id="45" creationId="{247ADB98-0D4C-829B-0B95-AA7A99C7DC8B}"/>
          </ac:cxnSpMkLst>
        </pc:cxnChg>
        <pc:cxnChg chg="add del mod">
          <ac:chgData name="Masakiyo Kitazawa" userId="2bf3742da7ad8ecb" providerId="LiveId" clId="{1325448B-79EB-46A9-BA59-0C52D3D1647E}" dt="2024-08-19T12:43:32.504" v="1484" actId="478"/>
          <ac:cxnSpMkLst>
            <pc:docMk/>
            <pc:sldMk cId="1848710623" sldId="559"/>
            <ac:cxnSpMk id="47" creationId="{8366D8A9-7259-0125-CB27-C4A8565308F8}"/>
          </ac:cxnSpMkLst>
        </pc:cxnChg>
        <pc:cxnChg chg="add del mod">
          <ac:chgData name="Masakiyo Kitazawa" userId="2bf3742da7ad8ecb" providerId="LiveId" clId="{1325448B-79EB-46A9-BA59-0C52D3D1647E}" dt="2024-08-19T12:43:32.504" v="1484" actId="478"/>
          <ac:cxnSpMkLst>
            <pc:docMk/>
            <pc:sldMk cId="1848710623" sldId="559"/>
            <ac:cxnSpMk id="48" creationId="{79C89582-E278-9487-657D-8ADA26F62E41}"/>
          </ac:cxnSpMkLst>
        </pc:cxnChg>
        <pc:cxnChg chg="add del mod">
          <ac:chgData name="Masakiyo Kitazawa" userId="2bf3742da7ad8ecb" providerId="LiveId" clId="{1325448B-79EB-46A9-BA59-0C52D3D1647E}" dt="2024-08-19T12:43:32.504" v="1484" actId="478"/>
          <ac:cxnSpMkLst>
            <pc:docMk/>
            <pc:sldMk cId="1848710623" sldId="559"/>
            <ac:cxnSpMk id="49" creationId="{D295851F-6288-124B-9A61-E8BBA175D62D}"/>
          </ac:cxnSpMkLst>
        </pc:cxnChg>
        <pc:cxnChg chg="add del mod">
          <ac:chgData name="Masakiyo Kitazawa" userId="2bf3742da7ad8ecb" providerId="LiveId" clId="{1325448B-79EB-46A9-BA59-0C52D3D1647E}" dt="2024-08-19T12:43:32.504" v="1484" actId="478"/>
          <ac:cxnSpMkLst>
            <pc:docMk/>
            <pc:sldMk cId="1848710623" sldId="559"/>
            <ac:cxnSpMk id="50" creationId="{FB7FAF45-0E8F-CB50-6792-BE7DE0F8CEFD}"/>
          </ac:cxnSpMkLst>
        </pc:cxnChg>
        <pc:cxnChg chg="add del">
          <ac:chgData name="Masakiyo Kitazawa" userId="2bf3742da7ad8ecb" providerId="LiveId" clId="{1325448B-79EB-46A9-BA59-0C52D3D1647E}" dt="2024-08-19T12:43:47.795" v="1486" actId="478"/>
          <ac:cxnSpMkLst>
            <pc:docMk/>
            <pc:sldMk cId="1848710623" sldId="559"/>
            <ac:cxnSpMk id="61" creationId="{ACE48133-445D-D26D-D61C-9AFF7E39C29C}"/>
          </ac:cxnSpMkLst>
        </pc:cxnChg>
        <pc:cxnChg chg="add del">
          <ac:chgData name="Masakiyo Kitazawa" userId="2bf3742da7ad8ecb" providerId="LiveId" clId="{1325448B-79EB-46A9-BA59-0C52D3D1647E}" dt="2024-08-19T12:43:53.402" v="1488" actId="11529"/>
          <ac:cxnSpMkLst>
            <pc:docMk/>
            <pc:sldMk cId="1848710623" sldId="559"/>
            <ac:cxnSpMk id="63" creationId="{A0ADA788-62DE-EFD4-8299-3FE2CFA13D43}"/>
          </ac:cxnSpMkLst>
        </pc:cxnChg>
        <pc:cxnChg chg="add del mod">
          <ac:chgData name="Masakiyo Kitazawa" userId="2bf3742da7ad8ecb" providerId="LiveId" clId="{1325448B-79EB-46A9-BA59-0C52D3D1647E}" dt="2024-08-19T12:59:18.508" v="1868" actId="478"/>
          <ac:cxnSpMkLst>
            <pc:docMk/>
            <pc:sldMk cId="1848710623" sldId="559"/>
            <ac:cxnSpMk id="65" creationId="{AE4D58E9-58F3-1D90-1F28-7FAE14AF543A}"/>
          </ac:cxnSpMkLst>
        </pc:cxnChg>
        <pc:cxnChg chg="add mod">
          <ac:chgData name="Masakiyo Kitazawa" userId="2bf3742da7ad8ecb" providerId="LiveId" clId="{1325448B-79EB-46A9-BA59-0C52D3D1647E}" dt="2024-08-19T12:44:27.368" v="1501"/>
          <ac:cxnSpMkLst>
            <pc:docMk/>
            <pc:sldMk cId="1848710623" sldId="559"/>
            <ac:cxnSpMk id="66" creationId="{41B63E41-B48C-B00A-64DB-25B9A35D0C04}"/>
          </ac:cxnSpMkLst>
        </pc:cxnChg>
        <pc:cxnChg chg="add mod">
          <ac:chgData name="Masakiyo Kitazawa" userId="2bf3742da7ad8ecb" providerId="LiveId" clId="{1325448B-79EB-46A9-BA59-0C52D3D1647E}" dt="2024-08-19T12:44:27.368" v="1501"/>
          <ac:cxnSpMkLst>
            <pc:docMk/>
            <pc:sldMk cId="1848710623" sldId="559"/>
            <ac:cxnSpMk id="68" creationId="{CD74F13F-3C80-443D-C09C-373EAAA94A49}"/>
          </ac:cxnSpMkLst>
        </pc:cxnChg>
        <pc:cxnChg chg="add mod">
          <ac:chgData name="Masakiyo Kitazawa" userId="2bf3742da7ad8ecb" providerId="LiveId" clId="{1325448B-79EB-46A9-BA59-0C52D3D1647E}" dt="2024-08-19T12:44:27.368" v="1501"/>
          <ac:cxnSpMkLst>
            <pc:docMk/>
            <pc:sldMk cId="1848710623" sldId="559"/>
            <ac:cxnSpMk id="69" creationId="{179AB879-D6D6-FD47-FA92-494C2F00D320}"/>
          </ac:cxnSpMkLst>
        </pc:cxnChg>
        <pc:cxnChg chg="add mod">
          <ac:chgData name="Masakiyo Kitazawa" userId="2bf3742da7ad8ecb" providerId="LiveId" clId="{1325448B-79EB-46A9-BA59-0C52D3D1647E}" dt="2024-08-19T12:44:27.368" v="1501"/>
          <ac:cxnSpMkLst>
            <pc:docMk/>
            <pc:sldMk cId="1848710623" sldId="559"/>
            <ac:cxnSpMk id="70" creationId="{3F3D68D6-7FA9-FF1E-E3EF-B0586CC3D5E3}"/>
          </ac:cxnSpMkLst>
        </pc:cxnChg>
        <pc:cxnChg chg="add mod">
          <ac:chgData name="Masakiyo Kitazawa" userId="2bf3742da7ad8ecb" providerId="LiveId" clId="{1325448B-79EB-46A9-BA59-0C52D3D1647E}" dt="2024-08-19T12:44:27.368" v="1501"/>
          <ac:cxnSpMkLst>
            <pc:docMk/>
            <pc:sldMk cId="1848710623" sldId="559"/>
            <ac:cxnSpMk id="71" creationId="{624DC7E0-0442-4247-0D63-A4720BF571B4}"/>
          </ac:cxnSpMkLst>
        </pc:cxnChg>
        <pc:cxnChg chg="add del mod">
          <ac:chgData name="Masakiyo Kitazawa" userId="2bf3742da7ad8ecb" providerId="LiveId" clId="{1325448B-79EB-46A9-BA59-0C52D3D1647E}" dt="2024-08-19T12:59:18.508" v="1868" actId="478"/>
          <ac:cxnSpMkLst>
            <pc:docMk/>
            <pc:sldMk cId="1848710623" sldId="559"/>
            <ac:cxnSpMk id="81" creationId="{106697CE-A079-0DF9-8DA7-3E0A408357F3}"/>
          </ac:cxnSpMkLst>
        </pc:cxnChg>
        <pc:cxnChg chg="add del mod">
          <ac:chgData name="Masakiyo Kitazawa" userId="2bf3742da7ad8ecb" providerId="LiveId" clId="{1325448B-79EB-46A9-BA59-0C52D3D1647E}" dt="2024-08-19T12:59:18.508" v="1868" actId="478"/>
          <ac:cxnSpMkLst>
            <pc:docMk/>
            <pc:sldMk cId="1848710623" sldId="559"/>
            <ac:cxnSpMk id="92" creationId="{E1D8C0BA-FE37-6D99-79B5-DDA281BC8170}"/>
          </ac:cxnSpMkLst>
        </pc:cxnChg>
        <pc:cxnChg chg="add del mod">
          <ac:chgData name="Masakiyo Kitazawa" userId="2bf3742da7ad8ecb" providerId="LiveId" clId="{1325448B-79EB-46A9-BA59-0C52D3D1647E}" dt="2024-08-19T12:59:18.508" v="1868" actId="478"/>
          <ac:cxnSpMkLst>
            <pc:docMk/>
            <pc:sldMk cId="1848710623" sldId="559"/>
            <ac:cxnSpMk id="95" creationId="{B157BB4E-50E7-3321-959B-E86B8793A879}"/>
          </ac:cxnSpMkLst>
        </pc:cxnChg>
        <pc:cxnChg chg="add del mod">
          <ac:chgData name="Masakiyo Kitazawa" userId="2bf3742da7ad8ecb" providerId="LiveId" clId="{1325448B-79EB-46A9-BA59-0C52D3D1647E}" dt="2024-08-19T12:59:18.508" v="1868" actId="478"/>
          <ac:cxnSpMkLst>
            <pc:docMk/>
            <pc:sldMk cId="1848710623" sldId="559"/>
            <ac:cxnSpMk id="103" creationId="{859EAC02-13DA-B13C-2535-ABD5E660644D}"/>
          </ac:cxnSpMkLst>
        </pc:cxnChg>
        <pc:cxnChg chg="add mod">
          <ac:chgData name="Masakiyo Kitazawa" userId="2bf3742da7ad8ecb" providerId="LiveId" clId="{1325448B-79EB-46A9-BA59-0C52D3D1647E}" dt="2024-08-19T12:59:07.524" v="1864" actId="1076"/>
          <ac:cxnSpMkLst>
            <pc:docMk/>
            <pc:sldMk cId="1848710623" sldId="559"/>
            <ac:cxnSpMk id="121" creationId="{4F3E9CE6-557F-2B5A-D7E5-528BC6CB9251}"/>
          </ac:cxnSpMkLst>
        </pc:cxnChg>
        <pc:cxnChg chg="add mod">
          <ac:chgData name="Masakiyo Kitazawa" userId="2bf3742da7ad8ecb" providerId="LiveId" clId="{1325448B-79EB-46A9-BA59-0C52D3D1647E}" dt="2024-08-19T13:00:06.572" v="1886" actId="692"/>
          <ac:cxnSpMkLst>
            <pc:docMk/>
            <pc:sldMk cId="1848710623" sldId="559"/>
            <ac:cxnSpMk id="123" creationId="{4D162794-890B-66F9-CBF6-898DDDBF73E0}"/>
          </ac:cxnSpMkLst>
        </pc:cxnChg>
        <pc:cxnChg chg="add mod">
          <ac:chgData name="Masakiyo Kitazawa" userId="2bf3742da7ad8ecb" providerId="LiveId" clId="{1325448B-79EB-46A9-BA59-0C52D3D1647E}" dt="2024-08-20T01:46:27.049" v="4231" actId="1035"/>
          <ac:cxnSpMkLst>
            <pc:docMk/>
            <pc:sldMk cId="1848710623" sldId="559"/>
            <ac:cxnSpMk id="124" creationId="{EC7AFF01-FB71-1752-D38E-21A7BD0D97A2}"/>
          </ac:cxnSpMkLst>
        </pc:cxnChg>
      </pc:sldChg>
      <pc:sldChg chg="addSp delSp modSp new mod">
        <pc:chgData name="Masakiyo Kitazawa" userId="2bf3742da7ad8ecb" providerId="LiveId" clId="{1325448B-79EB-46A9-BA59-0C52D3D1647E}" dt="2024-08-21T02:39:25.203" v="9030" actId="1037"/>
        <pc:sldMkLst>
          <pc:docMk/>
          <pc:sldMk cId="2673446898" sldId="560"/>
        </pc:sldMkLst>
        <pc:spChg chg="mod">
          <ac:chgData name="Masakiyo Kitazawa" userId="2bf3742da7ad8ecb" providerId="LiveId" clId="{1325448B-79EB-46A9-BA59-0C52D3D1647E}" dt="2024-08-19T12:39:41.328" v="1457" actId="20577"/>
          <ac:spMkLst>
            <pc:docMk/>
            <pc:sldMk cId="2673446898" sldId="560"/>
            <ac:spMk id="2" creationId="{CDEEA1AC-2061-E029-F671-486E25B019D0}"/>
          </ac:spMkLst>
        </pc:spChg>
        <pc:spChg chg="add del mod">
          <ac:chgData name="Masakiyo Kitazawa" userId="2bf3742da7ad8ecb" providerId="LiveId" clId="{1325448B-79EB-46A9-BA59-0C52D3D1647E}" dt="2024-08-20T01:51:44.142" v="4264" actId="21"/>
          <ac:spMkLst>
            <pc:docMk/>
            <pc:sldMk cId="2673446898" sldId="560"/>
            <ac:spMk id="5" creationId="{CE4C9292-C929-5394-53A3-16215A37CC80}"/>
          </ac:spMkLst>
        </pc:spChg>
        <pc:spChg chg="add del mod">
          <ac:chgData name="Masakiyo Kitazawa" userId="2bf3742da7ad8ecb" providerId="LiveId" clId="{1325448B-79EB-46A9-BA59-0C52D3D1647E}" dt="2024-08-19T12:40:18.770" v="1460" actId="478"/>
          <ac:spMkLst>
            <pc:docMk/>
            <pc:sldMk cId="2673446898" sldId="560"/>
            <ac:spMk id="6" creationId="{0CA1A4DF-7DE0-199E-29DE-A90C2283D3D0}"/>
          </ac:spMkLst>
        </pc:spChg>
        <pc:spChg chg="add mod">
          <ac:chgData name="Masakiyo Kitazawa" userId="2bf3742da7ad8ecb" providerId="LiveId" clId="{1325448B-79EB-46A9-BA59-0C52D3D1647E}" dt="2024-08-20T13:20:38.981" v="6599" actId="692"/>
          <ac:spMkLst>
            <pc:docMk/>
            <pc:sldMk cId="2673446898" sldId="560"/>
            <ac:spMk id="8" creationId="{CE4C9292-C929-5394-53A3-16215A37CC80}"/>
          </ac:spMkLst>
        </pc:spChg>
        <pc:spChg chg="mod">
          <ac:chgData name="Masakiyo Kitazawa" userId="2bf3742da7ad8ecb" providerId="LiveId" clId="{1325448B-79EB-46A9-BA59-0C52D3D1647E}" dt="2024-08-19T12:40:12.149" v="1458"/>
          <ac:spMkLst>
            <pc:docMk/>
            <pc:sldMk cId="2673446898" sldId="560"/>
            <ac:spMk id="14" creationId="{5C0A41DF-EBAA-2EF3-2619-8B6EFBFE3B7C}"/>
          </ac:spMkLst>
        </pc:spChg>
        <pc:spChg chg="mod">
          <ac:chgData name="Masakiyo Kitazawa" userId="2bf3742da7ad8ecb" providerId="LiveId" clId="{1325448B-79EB-46A9-BA59-0C52D3D1647E}" dt="2024-08-19T12:40:12.149" v="1458"/>
          <ac:spMkLst>
            <pc:docMk/>
            <pc:sldMk cId="2673446898" sldId="560"/>
            <ac:spMk id="15" creationId="{4B33A547-C2BE-D427-EEB5-07B9F84680FF}"/>
          </ac:spMkLst>
        </pc:spChg>
        <pc:spChg chg="mod">
          <ac:chgData name="Masakiyo Kitazawa" userId="2bf3742da7ad8ecb" providerId="LiveId" clId="{1325448B-79EB-46A9-BA59-0C52D3D1647E}" dt="2024-08-19T12:40:12.149" v="1458"/>
          <ac:spMkLst>
            <pc:docMk/>
            <pc:sldMk cId="2673446898" sldId="560"/>
            <ac:spMk id="18" creationId="{7FD419A3-BDBA-970A-67F4-B7FD497CF6D2}"/>
          </ac:spMkLst>
        </pc:spChg>
        <pc:spChg chg="add mod ord">
          <ac:chgData name="Masakiyo Kitazawa" userId="2bf3742da7ad8ecb" providerId="LiveId" clId="{1325448B-79EB-46A9-BA59-0C52D3D1647E}" dt="2024-08-20T13:20:22.105" v="6597" actId="1036"/>
          <ac:spMkLst>
            <pc:docMk/>
            <pc:sldMk cId="2673446898" sldId="560"/>
            <ac:spMk id="19" creationId="{5E6E5524-AD0E-6E22-6EF0-05F43A3BD10F}"/>
          </ac:spMkLst>
        </pc:spChg>
        <pc:spChg chg="mod">
          <ac:chgData name="Masakiyo Kitazawa" userId="2bf3742da7ad8ecb" providerId="LiveId" clId="{1325448B-79EB-46A9-BA59-0C52D3D1647E}" dt="2024-08-19T12:40:12.149" v="1458"/>
          <ac:spMkLst>
            <pc:docMk/>
            <pc:sldMk cId="2673446898" sldId="560"/>
            <ac:spMk id="19" creationId="{D145518A-8181-1FFA-A2CC-2275A08CBCD6}"/>
          </ac:spMkLst>
        </pc:spChg>
        <pc:spChg chg="add mod ord">
          <ac:chgData name="Masakiyo Kitazawa" userId="2bf3742da7ad8ecb" providerId="LiveId" clId="{1325448B-79EB-46A9-BA59-0C52D3D1647E}" dt="2024-08-20T13:20:13.333" v="6584" actId="1036"/>
          <ac:spMkLst>
            <pc:docMk/>
            <pc:sldMk cId="2673446898" sldId="560"/>
            <ac:spMk id="20" creationId="{0513169A-D6BB-732E-8FF1-116E9B5271FE}"/>
          </ac:spMkLst>
        </pc:spChg>
        <pc:spChg chg="mod">
          <ac:chgData name="Masakiyo Kitazawa" userId="2bf3742da7ad8ecb" providerId="LiveId" clId="{1325448B-79EB-46A9-BA59-0C52D3D1647E}" dt="2024-08-19T12:40:12.149" v="1458"/>
          <ac:spMkLst>
            <pc:docMk/>
            <pc:sldMk cId="2673446898" sldId="560"/>
            <ac:spMk id="20" creationId="{9076EA0A-F779-0233-4E86-998361AF4E30}"/>
          </ac:spMkLst>
        </pc:spChg>
        <pc:spChg chg="mod">
          <ac:chgData name="Masakiyo Kitazawa" userId="2bf3742da7ad8ecb" providerId="LiveId" clId="{1325448B-79EB-46A9-BA59-0C52D3D1647E}" dt="2024-08-19T12:40:12.149" v="1458"/>
          <ac:spMkLst>
            <pc:docMk/>
            <pc:sldMk cId="2673446898" sldId="560"/>
            <ac:spMk id="21" creationId="{AADEDAA0-8004-91B8-C734-8F3C30561312}"/>
          </ac:spMkLst>
        </pc:spChg>
        <pc:spChg chg="add mod">
          <ac:chgData name="Masakiyo Kitazawa" userId="2bf3742da7ad8ecb" providerId="LiveId" clId="{1325448B-79EB-46A9-BA59-0C52D3D1647E}" dt="2024-08-20T13:20:13.333" v="6584" actId="1036"/>
          <ac:spMkLst>
            <pc:docMk/>
            <pc:sldMk cId="2673446898" sldId="560"/>
            <ac:spMk id="25" creationId="{4CF0AEED-C65E-1427-AA13-906D0A268F9D}"/>
          </ac:spMkLst>
        </pc:spChg>
        <pc:spChg chg="add mod ord">
          <ac:chgData name="Masakiyo Kitazawa" userId="2bf3742da7ad8ecb" providerId="LiveId" clId="{1325448B-79EB-46A9-BA59-0C52D3D1647E}" dt="2024-08-21T02:39:25.203" v="9030" actId="1037"/>
          <ac:spMkLst>
            <pc:docMk/>
            <pc:sldMk cId="2673446898" sldId="560"/>
            <ac:spMk id="27" creationId="{6B8282BB-246B-0589-5D6D-0CEE0C3113A3}"/>
          </ac:spMkLst>
        </pc:spChg>
        <pc:spChg chg="add mod">
          <ac:chgData name="Masakiyo Kitazawa" userId="2bf3742da7ad8ecb" providerId="LiveId" clId="{1325448B-79EB-46A9-BA59-0C52D3D1647E}" dt="2024-08-21T02:39:25.203" v="9030" actId="1037"/>
          <ac:spMkLst>
            <pc:docMk/>
            <pc:sldMk cId="2673446898" sldId="560"/>
            <ac:spMk id="28" creationId="{A124A469-4ADD-0258-45B6-9C11FD74C86C}"/>
          </ac:spMkLst>
        </pc:spChg>
        <pc:spChg chg="add mod">
          <ac:chgData name="Masakiyo Kitazawa" userId="2bf3742da7ad8ecb" providerId="LiveId" clId="{1325448B-79EB-46A9-BA59-0C52D3D1647E}" dt="2024-08-20T13:17:12.880" v="6492" actId="1037"/>
          <ac:spMkLst>
            <pc:docMk/>
            <pc:sldMk cId="2673446898" sldId="560"/>
            <ac:spMk id="39" creationId="{FD0080B0-ECDA-A91C-3E28-4EA1E0DC22C4}"/>
          </ac:spMkLst>
        </pc:spChg>
        <pc:spChg chg="add del mod">
          <ac:chgData name="Masakiyo Kitazawa" userId="2bf3742da7ad8ecb" providerId="LiveId" clId="{1325448B-79EB-46A9-BA59-0C52D3D1647E}" dt="2024-08-19T13:54:19.440" v="2454" actId="478"/>
          <ac:spMkLst>
            <pc:docMk/>
            <pc:sldMk cId="2673446898" sldId="560"/>
            <ac:spMk id="49" creationId="{B158CE66-35FF-9F5F-A33B-616AD9A99E87}"/>
          </ac:spMkLst>
        </pc:spChg>
        <pc:spChg chg="add del mod">
          <ac:chgData name="Masakiyo Kitazawa" userId="2bf3742da7ad8ecb" providerId="LiveId" clId="{1325448B-79EB-46A9-BA59-0C52D3D1647E}" dt="2024-08-19T13:51:24.330" v="2396" actId="478"/>
          <ac:spMkLst>
            <pc:docMk/>
            <pc:sldMk cId="2673446898" sldId="560"/>
            <ac:spMk id="50" creationId="{44D1AA9C-26CC-9D11-7D3B-1AC605AA5803}"/>
          </ac:spMkLst>
        </pc:spChg>
        <pc:spChg chg="add mod">
          <ac:chgData name="Masakiyo Kitazawa" userId="2bf3742da7ad8ecb" providerId="LiveId" clId="{1325448B-79EB-46A9-BA59-0C52D3D1647E}" dt="2024-08-21T02:39:25.203" v="9030" actId="1037"/>
          <ac:spMkLst>
            <pc:docMk/>
            <pc:sldMk cId="2673446898" sldId="560"/>
            <ac:spMk id="51" creationId="{24E45D1F-0769-E089-DB24-3F2B2BB96B2C}"/>
          </ac:spMkLst>
        </pc:spChg>
        <pc:spChg chg="add del mod">
          <ac:chgData name="Masakiyo Kitazawa" userId="2bf3742da7ad8ecb" providerId="LiveId" clId="{1325448B-79EB-46A9-BA59-0C52D3D1647E}" dt="2024-08-19T13:54:42.479" v="2489" actId="478"/>
          <ac:spMkLst>
            <pc:docMk/>
            <pc:sldMk cId="2673446898" sldId="560"/>
            <ac:spMk id="53" creationId="{202DBA3B-12E7-BC19-3CD9-F6E658668FC0}"/>
          </ac:spMkLst>
        </pc:spChg>
        <pc:spChg chg="add mod">
          <ac:chgData name="Masakiyo Kitazawa" userId="2bf3742da7ad8ecb" providerId="LiveId" clId="{1325448B-79EB-46A9-BA59-0C52D3D1647E}" dt="2024-08-21T02:39:25.203" v="9030" actId="1037"/>
          <ac:spMkLst>
            <pc:docMk/>
            <pc:sldMk cId="2673446898" sldId="560"/>
            <ac:spMk id="54" creationId="{BB91A169-998B-3AAD-D093-A17CE002427C}"/>
          </ac:spMkLst>
        </pc:spChg>
        <pc:spChg chg="add mod">
          <ac:chgData name="Masakiyo Kitazawa" userId="2bf3742da7ad8ecb" providerId="LiveId" clId="{1325448B-79EB-46A9-BA59-0C52D3D1647E}" dt="2024-08-20T13:20:13.333" v="6584" actId="1036"/>
          <ac:spMkLst>
            <pc:docMk/>
            <pc:sldMk cId="2673446898" sldId="560"/>
            <ac:spMk id="59" creationId="{9E9D31D2-FD2A-05AC-4950-258F1C64B7E4}"/>
          </ac:spMkLst>
        </pc:spChg>
        <pc:spChg chg="add mod">
          <ac:chgData name="Masakiyo Kitazawa" userId="2bf3742da7ad8ecb" providerId="LiveId" clId="{1325448B-79EB-46A9-BA59-0C52D3D1647E}" dt="2024-08-21T02:12:44.137" v="8744" actId="2085"/>
          <ac:spMkLst>
            <pc:docMk/>
            <pc:sldMk cId="2673446898" sldId="560"/>
            <ac:spMk id="60" creationId="{FBC118DF-3F19-DEE0-39BD-820E479591E9}"/>
          </ac:spMkLst>
        </pc:spChg>
        <pc:spChg chg="add mod">
          <ac:chgData name="Masakiyo Kitazawa" userId="2bf3742da7ad8ecb" providerId="LiveId" clId="{1325448B-79EB-46A9-BA59-0C52D3D1647E}" dt="2024-08-21T02:12:44.137" v="8744" actId="2085"/>
          <ac:spMkLst>
            <pc:docMk/>
            <pc:sldMk cId="2673446898" sldId="560"/>
            <ac:spMk id="61" creationId="{053727A5-4CB0-C42C-D6CB-ADFACFAEC8FD}"/>
          </ac:spMkLst>
        </pc:spChg>
        <pc:spChg chg="add mod">
          <ac:chgData name="Masakiyo Kitazawa" userId="2bf3742da7ad8ecb" providerId="LiveId" clId="{1325448B-79EB-46A9-BA59-0C52D3D1647E}" dt="2024-08-20T13:20:13.333" v="6584" actId="1036"/>
          <ac:spMkLst>
            <pc:docMk/>
            <pc:sldMk cId="2673446898" sldId="560"/>
            <ac:spMk id="62" creationId="{2DC3FD63-E5C6-B0BA-7F01-E46BA72D28C9}"/>
          </ac:spMkLst>
        </pc:spChg>
        <pc:spChg chg="add mod">
          <ac:chgData name="Masakiyo Kitazawa" userId="2bf3742da7ad8ecb" providerId="LiveId" clId="{1325448B-79EB-46A9-BA59-0C52D3D1647E}" dt="2024-08-20T13:20:13.333" v="6584" actId="1036"/>
          <ac:spMkLst>
            <pc:docMk/>
            <pc:sldMk cId="2673446898" sldId="560"/>
            <ac:spMk id="63" creationId="{B558F9CE-DB1D-3816-13C6-A5E7D880302D}"/>
          </ac:spMkLst>
        </pc:spChg>
        <pc:grpChg chg="add del mod">
          <ac:chgData name="Masakiyo Kitazawa" userId="2bf3742da7ad8ecb" providerId="LiveId" clId="{1325448B-79EB-46A9-BA59-0C52D3D1647E}" dt="2024-08-19T12:40:14.853" v="1459" actId="478"/>
          <ac:grpSpMkLst>
            <pc:docMk/>
            <pc:sldMk cId="2673446898" sldId="560"/>
            <ac:grpSpMk id="13" creationId="{E6F0E4BA-A942-102B-91D1-E16E3F1ADEBA}"/>
          </ac:grpSpMkLst>
        </pc:grpChg>
        <pc:picChg chg="add del mod">
          <ac:chgData name="Masakiyo Kitazawa" userId="2bf3742da7ad8ecb" providerId="LiveId" clId="{1325448B-79EB-46A9-BA59-0C52D3D1647E}" dt="2024-08-19T13:11:59.233" v="2219"/>
          <ac:picMkLst>
            <pc:docMk/>
            <pc:sldMk cId="2673446898" sldId="560"/>
            <ac:picMk id="7" creationId="{213F57F4-69CF-FD33-F8F3-E13AC68793BD}"/>
          </ac:picMkLst>
        </pc:picChg>
        <pc:picChg chg="add del mod">
          <ac:chgData name="Masakiyo Kitazawa" userId="2bf3742da7ad8ecb" providerId="LiveId" clId="{1325448B-79EB-46A9-BA59-0C52D3D1647E}" dt="2024-08-19T13:11:50.168" v="2206"/>
          <ac:picMkLst>
            <pc:docMk/>
            <pc:sldMk cId="2673446898" sldId="560"/>
            <ac:picMk id="8" creationId="{89D4B77B-EB25-D354-D10C-684FD385BDB9}"/>
          </ac:picMkLst>
        </pc:picChg>
        <pc:picChg chg="add del mod">
          <ac:chgData name="Masakiyo Kitazawa" userId="2bf3742da7ad8ecb" providerId="LiveId" clId="{1325448B-79EB-46A9-BA59-0C52D3D1647E}" dt="2024-08-20T01:51:44.142" v="4264" actId="21"/>
          <ac:picMkLst>
            <pc:docMk/>
            <pc:sldMk cId="2673446898" sldId="560"/>
            <ac:picMk id="11" creationId="{3D824C61-DB76-AFFE-5443-469CA91A53D5}"/>
          </ac:picMkLst>
        </pc:picChg>
        <pc:picChg chg="add del mod">
          <ac:chgData name="Masakiyo Kitazawa" userId="2bf3742da7ad8ecb" providerId="LiveId" clId="{1325448B-79EB-46A9-BA59-0C52D3D1647E}" dt="2024-08-20T01:51:44.142" v="4264" actId="21"/>
          <ac:picMkLst>
            <pc:docMk/>
            <pc:sldMk cId="2673446898" sldId="560"/>
            <ac:picMk id="12" creationId="{706325DC-3A02-7E8A-6B2A-EC83A6893A2F}"/>
          </ac:picMkLst>
        </pc:picChg>
        <pc:picChg chg="add mod">
          <ac:chgData name="Masakiyo Kitazawa" userId="2bf3742da7ad8ecb" providerId="LiveId" clId="{1325448B-79EB-46A9-BA59-0C52D3D1647E}" dt="2024-08-20T13:20:31.126" v="6598" actId="1076"/>
          <ac:picMkLst>
            <pc:docMk/>
            <pc:sldMk cId="2673446898" sldId="560"/>
            <ac:picMk id="15" creationId="{3D824C61-DB76-AFFE-5443-469CA91A53D5}"/>
          </ac:picMkLst>
        </pc:picChg>
        <pc:picChg chg="add mod">
          <ac:chgData name="Masakiyo Kitazawa" userId="2bf3742da7ad8ecb" providerId="LiveId" clId="{1325448B-79EB-46A9-BA59-0C52D3D1647E}" dt="2024-08-20T13:20:31.126" v="6598" actId="1076"/>
          <ac:picMkLst>
            <pc:docMk/>
            <pc:sldMk cId="2673446898" sldId="560"/>
            <ac:picMk id="16" creationId="{706325DC-3A02-7E8A-6B2A-EC83A6893A2F}"/>
          </ac:picMkLst>
        </pc:picChg>
        <pc:picChg chg="add mod">
          <ac:chgData name="Masakiyo Kitazawa" userId="2bf3742da7ad8ecb" providerId="LiveId" clId="{1325448B-79EB-46A9-BA59-0C52D3D1647E}" dt="2024-08-20T13:20:31.126" v="6598" actId="1076"/>
          <ac:picMkLst>
            <pc:docMk/>
            <pc:sldMk cId="2673446898" sldId="560"/>
            <ac:picMk id="17" creationId="{65B67E7E-9B47-518B-7D0D-8A17C445C2E0}"/>
          </ac:picMkLst>
        </pc:picChg>
        <pc:picChg chg="add mod">
          <ac:chgData name="Masakiyo Kitazawa" userId="2bf3742da7ad8ecb" providerId="LiveId" clId="{1325448B-79EB-46A9-BA59-0C52D3D1647E}" dt="2024-08-20T13:20:31.126" v="6598" actId="1076"/>
          <ac:picMkLst>
            <pc:docMk/>
            <pc:sldMk cId="2673446898" sldId="560"/>
            <ac:picMk id="18" creationId="{8964DA40-11A7-56A5-953B-1F5010E808B3}"/>
          </ac:picMkLst>
        </pc:picChg>
        <pc:picChg chg="add mod">
          <ac:chgData name="Masakiyo Kitazawa" userId="2bf3742da7ad8ecb" providerId="LiveId" clId="{1325448B-79EB-46A9-BA59-0C52D3D1647E}" dt="2024-08-20T13:20:13.333" v="6584" actId="1036"/>
          <ac:picMkLst>
            <pc:docMk/>
            <pc:sldMk cId="2673446898" sldId="560"/>
            <ac:picMk id="22" creationId="{935ABAA2-1144-FB81-7E9B-B5B583CA2B86}"/>
          </ac:picMkLst>
        </pc:picChg>
        <pc:picChg chg="add mod">
          <ac:chgData name="Masakiyo Kitazawa" userId="2bf3742da7ad8ecb" providerId="LiveId" clId="{1325448B-79EB-46A9-BA59-0C52D3D1647E}" dt="2024-08-20T13:17:47.089" v="6501" actId="1076"/>
          <ac:picMkLst>
            <pc:docMk/>
            <pc:sldMk cId="2673446898" sldId="560"/>
            <ac:picMk id="24" creationId="{029AA47E-D146-FDBC-802A-4382CB30BD1F}"/>
          </ac:picMkLst>
        </pc:picChg>
        <pc:picChg chg="add del mod">
          <ac:chgData name="Masakiyo Kitazawa" userId="2bf3742da7ad8ecb" providerId="LiveId" clId="{1325448B-79EB-46A9-BA59-0C52D3D1647E}" dt="2024-08-19T13:12:30.299" v="2232"/>
          <ac:picMkLst>
            <pc:docMk/>
            <pc:sldMk cId="2673446898" sldId="560"/>
            <ac:picMk id="25" creationId="{FC81181F-23B8-BFE2-26D2-8CE761876BC9}"/>
          </ac:picMkLst>
        </pc:picChg>
        <pc:picChg chg="add mod">
          <ac:chgData name="Masakiyo Kitazawa" userId="2bf3742da7ad8ecb" providerId="LiveId" clId="{1325448B-79EB-46A9-BA59-0C52D3D1647E}" dt="2024-08-20T13:18:50.689" v="6510"/>
          <ac:picMkLst>
            <pc:docMk/>
            <pc:sldMk cId="2673446898" sldId="560"/>
            <ac:picMk id="26" creationId="{1FA64FC1-529F-CE5A-9F74-686283A9DD27}"/>
          </ac:picMkLst>
        </pc:picChg>
        <pc:picChg chg="add del mod">
          <ac:chgData name="Masakiyo Kitazawa" userId="2bf3742da7ad8ecb" providerId="LiveId" clId="{1325448B-79EB-46A9-BA59-0C52D3D1647E}" dt="2024-08-19T13:10:51.114" v="2190"/>
          <ac:picMkLst>
            <pc:docMk/>
            <pc:sldMk cId="2673446898" sldId="560"/>
            <ac:picMk id="26" creationId="{CD18688E-08B9-68B5-3B0F-F19C822236DB}"/>
          </ac:picMkLst>
        </pc:picChg>
        <pc:picChg chg="add del mod">
          <ac:chgData name="Masakiyo Kitazawa" userId="2bf3742da7ad8ecb" providerId="LiveId" clId="{1325448B-79EB-46A9-BA59-0C52D3D1647E}" dt="2024-08-19T13:10:53.335" v="2191" actId="478"/>
          <ac:picMkLst>
            <pc:docMk/>
            <pc:sldMk cId="2673446898" sldId="560"/>
            <ac:picMk id="27" creationId="{13A6188A-6F55-496F-7E9C-DE8A600AB985}"/>
          </ac:picMkLst>
        </pc:picChg>
        <pc:picChg chg="add del mod">
          <ac:chgData name="Masakiyo Kitazawa" userId="2bf3742da7ad8ecb" providerId="LiveId" clId="{1325448B-79EB-46A9-BA59-0C52D3D1647E}" dt="2024-08-19T13:15:14.094" v="2304"/>
          <ac:picMkLst>
            <pc:docMk/>
            <pc:sldMk cId="2673446898" sldId="560"/>
            <ac:picMk id="29" creationId="{740A98E4-16BC-0B25-F1F1-04F7925A899B}"/>
          </ac:picMkLst>
        </pc:picChg>
        <pc:picChg chg="add del mod">
          <ac:chgData name="Masakiyo Kitazawa" userId="2bf3742da7ad8ecb" providerId="LiveId" clId="{1325448B-79EB-46A9-BA59-0C52D3D1647E}" dt="2024-08-19T13:20:07.861" v="2345" actId="478"/>
          <ac:picMkLst>
            <pc:docMk/>
            <pc:sldMk cId="2673446898" sldId="560"/>
            <ac:picMk id="30" creationId="{2E29132F-CFFD-34DD-A8AB-06ED6948B103}"/>
          </ac:picMkLst>
        </pc:picChg>
        <pc:picChg chg="add del mod">
          <ac:chgData name="Masakiyo Kitazawa" userId="2bf3742da7ad8ecb" providerId="LiveId" clId="{1325448B-79EB-46A9-BA59-0C52D3D1647E}" dt="2024-08-20T01:51:44.142" v="4264" actId="21"/>
          <ac:picMkLst>
            <pc:docMk/>
            <pc:sldMk cId="2673446898" sldId="560"/>
            <ac:picMk id="32" creationId="{65B67E7E-9B47-518B-7D0D-8A17C445C2E0}"/>
          </ac:picMkLst>
        </pc:picChg>
        <pc:picChg chg="add del mod">
          <ac:chgData name="Masakiyo Kitazawa" userId="2bf3742da7ad8ecb" providerId="LiveId" clId="{1325448B-79EB-46A9-BA59-0C52D3D1647E}" dt="2024-08-20T01:51:44.142" v="4264" actId="21"/>
          <ac:picMkLst>
            <pc:docMk/>
            <pc:sldMk cId="2673446898" sldId="560"/>
            <ac:picMk id="34" creationId="{8964DA40-11A7-56A5-953B-1F5010E808B3}"/>
          </ac:picMkLst>
        </pc:picChg>
        <pc:picChg chg="add del mod">
          <ac:chgData name="Masakiyo Kitazawa" userId="2bf3742da7ad8ecb" providerId="LiveId" clId="{1325448B-79EB-46A9-BA59-0C52D3D1647E}" dt="2024-08-19T13:13:18.705" v="2244"/>
          <ac:picMkLst>
            <pc:docMk/>
            <pc:sldMk cId="2673446898" sldId="560"/>
            <ac:picMk id="36" creationId="{E04615F1-F3E3-0F0C-1B11-30C8AC6D0DAA}"/>
          </ac:picMkLst>
        </pc:picChg>
        <pc:picChg chg="add mod">
          <ac:chgData name="Masakiyo Kitazawa" userId="2bf3742da7ad8ecb" providerId="LiveId" clId="{1325448B-79EB-46A9-BA59-0C52D3D1647E}" dt="2024-08-20T13:20:22.105" v="6597" actId="1036"/>
          <ac:picMkLst>
            <pc:docMk/>
            <pc:sldMk cId="2673446898" sldId="560"/>
            <ac:picMk id="38" creationId="{BB38A2A1-E6A0-6145-0DE4-33EB1BDB68EB}"/>
          </ac:picMkLst>
        </pc:picChg>
        <pc:picChg chg="add mod">
          <ac:chgData name="Masakiyo Kitazawa" userId="2bf3742da7ad8ecb" providerId="LiveId" clId="{1325448B-79EB-46A9-BA59-0C52D3D1647E}" dt="2024-08-20T13:20:22.105" v="6597" actId="1036"/>
          <ac:picMkLst>
            <pc:docMk/>
            <pc:sldMk cId="2673446898" sldId="560"/>
            <ac:picMk id="41" creationId="{A8C2B5F8-E2BF-2300-95A9-B89B0587BC8B}"/>
          </ac:picMkLst>
        </pc:picChg>
        <pc:picChg chg="add del mod modCrop">
          <ac:chgData name="Masakiyo Kitazawa" userId="2bf3742da7ad8ecb" providerId="LiveId" clId="{1325448B-79EB-46A9-BA59-0C52D3D1647E}" dt="2024-08-20T13:17:43.051" v="6500" actId="478"/>
          <ac:picMkLst>
            <pc:docMk/>
            <pc:sldMk cId="2673446898" sldId="560"/>
            <ac:picMk id="42" creationId="{020478DD-CA02-FFF4-03F3-22E2E1E40DC8}"/>
          </ac:picMkLst>
        </pc:picChg>
        <pc:picChg chg="add del mod">
          <ac:chgData name="Masakiyo Kitazawa" userId="2bf3742da7ad8ecb" providerId="LiveId" clId="{1325448B-79EB-46A9-BA59-0C52D3D1647E}" dt="2024-08-19T13:19:51.729" v="2331"/>
          <ac:picMkLst>
            <pc:docMk/>
            <pc:sldMk cId="2673446898" sldId="560"/>
            <ac:picMk id="44" creationId="{AC2F44F9-3AF2-61D9-CAC5-747FE8F5DE68}"/>
          </ac:picMkLst>
        </pc:picChg>
        <pc:picChg chg="add del mod">
          <ac:chgData name="Masakiyo Kitazawa" userId="2bf3742da7ad8ecb" providerId="LiveId" clId="{1325448B-79EB-46A9-BA59-0C52D3D1647E}" dt="2024-08-19T13:20:03.381" v="2343"/>
          <ac:picMkLst>
            <pc:docMk/>
            <pc:sldMk cId="2673446898" sldId="560"/>
            <ac:picMk id="46" creationId="{1F9E740F-6095-0731-5C9D-DC1C1275190B}"/>
          </ac:picMkLst>
        </pc:picChg>
        <pc:picChg chg="add del mod">
          <ac:chgData name="Masakiyo Kitazawa" userId="2bf3742da7ad8ecb" providerId="LiveId" clId="{1325448B-79EB-46A9-BA59-0C52D3D1647E}" dt="2024-08-20T13:16:27.631" v="6483"/>
          <ac:picMkLst>
            <pc:docMk/>
            <pc:sldMk cId="2673446898" sldId="560"/>
            <ac:picMk id="48" creationId="{FE58E8FB-0488-9E33-F039-A8B6877D6E02}"/>
          </ac:picMkLst>
        </pc:picChg>
        <pc:picChg chg="add del mod">
          <ac:chgData name="Masakiyo Kitazawa" userId="2bf3742da7ad8ecb" providerId="LiveId" clId="{1325448B-79EB-46A9-BA59-0C52D3D1647E}" dt="2024-08-19T13:54:14.576" v="2453" actId="478"/>
          <ac:picMkLst>
            <pc:docMk/>
            <pc:sldMk cId="2673446898" sldId="560"/>
            <ac:picMk id="52" creationId="{9056BED2-B475-81A9-CE07-24BBAB6793FB}"/>
          </ac:picMkLst>
        </pc:picChg>
        <pc:picChg chg="add del mod">
          <ac:chgData name="Masakiyo Kitazawa" userId="2bf3742da7ad8ecb" providerId="LiveId" clId="{1325448B-79EB-46A9-BA59-0C52D3D1647E}" dt="2024-08-19T13:54:04.626" v="2451"/>
          <ac:picMkLst>
            <pc:docMk/>
            <pc:sldMk cId="2673446898" sldId="560"/>
            <ac:picMk id="56" creationId="{4B668717-DB6B-57D7-CACB-7EDC75B63D60}"/>
          </ac:picMkLst>
        </pc:picChg>
        <pc:picChg chg="add mod">
          <ac:chgData name="Masakiyo Kitazawa" userId="2bf3742da7ad8ecb" providerId="LiveId" clId="{1325448B-79EB-46A9-BA59-0C52D3D1647E}" dt="2024-08-21T02:39:25.203" v="9030" actId="1037"/>
          <ac:picMkLst>
            <pc:docMk/>
            <pc:sldMk cId="2673446898" sldId="560"/>
            <ac:picMk id="58" creationId="{A680B35A-D0F4-4800-980B-130857C386B2}"/>
          </ac:picMkLst>
        </pc:picChg>
        <pc:cxnChg chg="add del mod">
          <ac:chgData name="Masakiyo Kitazawa" userId="2bf3742da7ad8ecb" providerId="LiveId" clId="{1325448B-79EB-46A9-BA59-0C52D3D1647E}" dt="2024-08-20T01:51:44.142" v="4264" actId="21"/>
          <ac:cxnSpMkLst>
            <pc:docMk/>
            <pc:sldMk cId="2673446898" sldId="560"/>
            <ac:cxnSpMk id="3" creationId="{19B8EB1F-E35A-649B-CDB2-6F33C5733ED2}"/>
          </ac:cxnSpMkLst>
        </pc:cxnChg>
        <pc:cxnChg chg="add del mod">
          <ac:chgData name="Masakiyo Kitazawa" userId="2bf3742da7ad8ecb" providerId="LiveId" clId="{1325448B-79EB-46A9-BA59-0C52D3D1647E}" dt="2024-08-20T01:51:44.142" v="4264" actId="21"/>
          <ac:cxnSpMkLst>
            <pc:docMk/>
            <pc:sldMk cId="2673446898" sldId="560"/>
            <ac:cxnSpMk id="4" creationId="{31CBF7D9-2C44-4CB2-C041-76E5204829AA}"/>
          </ac:cxnSpMkLst>
        </pc:cxnChg>
        <pc:cxnChg chg="add mod">
          <ac:chgData name="Masakiyo Kitazawa" userId="2bf3742da7ad8ecb" providerId="LiveId" clId="{1325448B-79EB-46A9-BA59-0C52D3D1647E}" dt="2024-08-20T13:20:31.126" v="6598" actId="1076"/>
          <ac:cxnSpMkLst>
            <pc:docMk/>
            <pc:sldMk cId="2673446898" sldId="560"/>
            <ac:cxnSpMk id="6" creationId="{19B8EB1F-E35A-649B-CDB2-6F33C5733ED2}"/>
          </ac:cxnSpMkLst>
        </pc:cxnChg>
        <pc:cxnChg chg="add mod">
          <ac:chgData name="Masakiyo Kitazawa" userId="2bf3742da7ad8ecb" providerId="LiveId" clId="{1325448B-79EB-46A9-BA59-0C52D3D1647E}" dt="2024-08-20T13:20:31.126" v="6598" actId="1076"/>
          <ac:cxnSpMkLst>
            <pc:docMk/>
            <pc:sldMk cId="2673446898" sldId="560"/>
            <ac:cxnSpMk id="7" creationId="{31CBF7D9-2C44-4CB2-C041-76E5204829AA}"/>
          </ac:cxnSpMkLst>
        </pc:cxnChg>
        <pc:cxnChg chg="add del mod">
          <ac:chgData name="Masakiyo Kitazawa" userId="2bf3742da7ad8ecb" providerId="LiveId" clId="{1325448B-79EB-46A9-BA59-0C52D3D1647E}" dt="2024-08-20T01:51:44.142" v="4264" actId="21"/>
          <ac:cxnSpMkLst>
            <pc:docMk/>
            <pc:sldMk cId="2673446898" sldId="560"/>
            <ac:cxnSpMk id="9" creationId="{BAC96836-1651-DEBA-8125-4B5165347DBA}"/>
          </ac:cxnSpMkLst>
        </pc:cxnChg>
        <pc:cxnChg chg="add del mod">
          <ac:chgData name="Masakiyo Kitazawa" userId="2bf3742da7ad8ecb" providerId="LiveId" clId="{1325448B-79EB-46A9-BA59-0C52D3D1647E}" dt="2024-08-20T01:51:44.142" v="4264" actId="21"/>
          <ac:cxnSpMkLst>
            <pc:docMk/>
            <pc:sldMk cId="2673446898" sldId="560"/>
            <ac:cxnSpMk id="10" creationId="{5BEA0AC0-940A-45AB-0118-66E5B59D64D9}"/>
          </ac:cxnSpMkLst>
        </pc:cxnChg>
        <pc:cxnChg chg="add mod">
          <ac:chgData name="Masakiyo Kitazawa" userId="2bf3742da7ad8ecb" providerId="LiveId" clId="{1325448B-79EB-46A9-BA59-0C52D3D1647E}" dt="2024-08-20T13:20:31.126" v="6598" actId="1076"/>
          <ac:cxnSpMkLst>
            <pc:docMk/>
            <pc:sldMk cId="2673446898" sldId="560"/>
            <ac:cxnSpMk id="13" creationId="{BAC96836-1651-DEBA-8125-4B5165347DBA}"/>
          </ac:cxnSpMkLst>
        </pc:cxnChg>
        <pc:cxnChg chg="add mod">
          <ac:chgData name="Masakiyo Kitazawa" userId="2bf3742da7ad8ecb" providerId="LiveId" clId="{1325448B-79EB-46A9-BA59-0C52D3D1647E}" dt="2024-08-20T13:20:31.126" v="6598" actId="1076"/>
          <ac:cxnSpMkLst>
            <pc:docMk/>
            <pc:sldMk cId="2673446898" sldId="560"/>
            <ac:cxnSpMk id="14" creationId="{5BEA0AC0-940A-45AB-0118-66E5B59D64D9}"/>
          </ac:cxnSpMkLst>
        </pc:cxnChg>
        <pc:cxnChg chg="mod">
          <ac:chgData name="Masakiyo Kitazawa" userId="2bf3742da7ad8ecb" providerId="LiveId" clId="{1325448B-79EB-46A9-BA59-0C52D3D1647E}" dt="2024-08-19T12:40:12.149" v="1458"/>
          <ac:cxnSpMkLst>
            <pc:docMk/>
            <pc:sldMk cId="2673446898" sldId="560"/>
            <ac:cxnSpMk id="16" creationId="{C2980A71-934F-1A98-8F67-18866CF45876}"/>
          </ac:cxnSpMkLst>
        </pc:cxnChg>
        <pc:cxnChg chg="mod">
          <ac:chgData name="Masakiyo Kitazawa" userId="2bf3742da7ad8ecb" providerId="LiveId" clId="{1325448B-79EB-46A9-BA59-0C52D3D1647E}" dt="2024-08-19T12:40:12.149" v="1458"/>
          <ac:cxnSpMkLst>
            <pc:docMk/>
            <pc:sldMk cId="2673446898" sldId="560"/>
            <ac:cxnSpMk id="17" creationId="{1C0656AF-A7F4-67B2-673E-7C5793A5599F}"/>
          </ac:cxnSpMkLst>
        </pc:cxnChg>
      </pc:sldChg>
      <pc:sldChg chg="addSp delSp modSp mod">
        <pc:chgData name="Masakiyo Kitazawa" userId="2bf3742da7ad8ecb" providerId="LiveId" clId="{1325448B-79EB-46A9-BA59-0C52D3D1647E}" dt="2024-08-21T02:36:29.924" v="9020" actId="478"/>
        <pc:sldMkLst>
          <pc:docMk/>
          <pc:sldMk cId="1298702896" sldId="561"/>
        </pc:sldMkLst>
        <pc:spChg chg="add mod ord">
          <ac:chgData name="Masakiyo Kitazawa" userId="2bf3742da7ad8ecb" providerId="LiveId" clId="{1325448B-79EB-46A9-BA59-0C52D3D1647E}" dt="2024-08-20T13:02:16.570" v="6198" actId="14100"/>
          <ac:spMkLst>
            <pc:docMk/>
            <pc:sldMk cId="1298702896" sldId="561"/>
            <ac:spMk id="3" creationId="{D53B17C9-7F3B-CAAF-7A72-E8CE5762CA3D}"/>
          </ac:spMkLst>
        </pc:spChg>
        <pc:spChg chg="add mod">
          <ac:chgData name="Masakiyo Kitazawa" userId="2bf3742da7ad8ecb" providerId="LiveId" clId="{1325448B-79EB-46A9-BA59-0C52D3D1647E}" dt="2024-08-20T13:01:11.406" v="6171" actId="1037"/>
          <ac:spMkLst>
            <pc:docMk/>
            <pc:sldMk cId="1298702896" sldId="561"/>
            <ac:spMk id="4" creationId="{88DB19C8-DA93-B584-ED04-624F05372053}"/>
          </ac:spMkLst>
        </pc:spChg>
        <pc:spChg chg="add mod">
          <ac:chgData name="Masakiyo Kitazawa" userId="2bf3742da7ad8ecb" providerId="LiveId" clId="{1325448B-79EB-46A9-BA59-0C52D3D1647E}" dt="2024-08-20T13:01:11.406" v="6171" actId="1037"/>
          <ac:spMkLst>
            <pc:docMk/>
            <pc:sldMk cId="1298702896" sldId="561"/>
            <ac:spMk id="5" creationId="{90CCE2F1-C017-3859-AE19-CA030B3F9F24}"/>
          </ac:spMkLst>
        </pc:spChg>
        <pc:spChg chg="add del mod">
          <ac:chgData name="Masakiyo Kitazawa" userId="2bf3742da7ad8ecb" providerId="LiveId" clId="{1325448B-79EB-46A9-BA59-0C52D3D1647E}" dt="2024-08-21T01:54:11.273" v="8427"/>
          <ac:spMkLst>
            <pc:docMk/>
            <pc:sldMk cId="1298702896" sldId="561"/>
            <ac:spMk id="9" creationId="{6DDA4809-D16D-10E6-B107-5B993939A817}"/>
          </ac:spMkLst>
        </pc:spChg>
        <pc:spChg chg="add mod ord">
          <ac:chgData name="Masakiyo Kitazawa" userId="2bf3742da7ad8ecb" providerId="LiveId" clId="{1325448B-79EB-46A9-BA59-0C52D3D1647E}" dt="2024-08-21T02:07:36.476" v="8677" actId="1035"/>
          <ac:spMkLst>
            <pc:docMk/>
            <pc:sldMk cId="1298702896" sldId="561"/>
            <ac:spMk id="12" creationId="{D398FBA8-AA02-D8A4-B363-7FB55B9D5F3F}"/>
          </ac:spMkLst>
        </pc:spChg>
        <pc:spChg chg="add mod">
          <ac:chgData name="Masakiyo Kitazawa" userId="2bf3742da7ad8ecb" providerId="LiveId" clId="{1325448B-79EB-46A9-BA59-0C52D3D1647E}" dt="2024-08-21T02:07:36.476" v="8677" actId="1035"/>
          <ac:spMkLst>
            <pc:docMk/>
            <pc:sldMk cId="1298702896" sldId="561"/>
            <ac:spMk id="13" creationId="{2412AF74-6563-9FB7-5E8E-069CA65D6EB8}"/>
          </ac:spMkLst>
        </pc:spChg>
        <pc:spChg chg="add del mod">
          <ac:chgData name="Masakiyo Kitazawa" userId="2bf3742da7ad8ecb" providerId="LiveId" clId="{1325448B-79EB-46A9-BA59-0C52D3D1647E}" dt="2024-08-21T02:36:29.924" v="9020" actId="478"/>
          <ac:spMkLst>
            <pc:docMk/>
            <pc:sldMk cId="1298702896" sldId="561"/>
            <ac:spMk id="16" creationId="{60418D6F-930A-250E-6ADF-903F6F0CBB5D}"/>
          </ac:spMkLst>
        </pc:spChg>
        <pc:spChg chg="add del mod">
          <ac:chgData name="Masakiyo Kitazawa" userId="2bf3742da7ad8ecb" providerId="LiveId" clId="{1325448B-79EB-46A9-BA59-0C52D3D1647E}" dt="2024-08-21T02:36:29.924" v="9020" actId="478"/>
          <ac:spMkLst>
            <pc:docMk/>
            <pc:sldMk cId="1298702896" sldId="561"/>
            <ac:spMk id="17" creationId="{DA527B52-A8B1-DDDB-1E17-59754FFA00E3}"/>
          </ac:spMkLst>
        </pc:spChg>
        <pc:spChg chg="mod">
          <ac:chgData name="Masakiyo Kitazawa" userId="2bf3742da7ad8ecb" providerId="LiveId" clId="{1325448B-79EB-46A9-BA59-0C52D3D1647E}" dt="2024-08-21T02:07:36.476" v="8677" actId="1035"/>
          <ac:spMkLst>
            <pc:docMk/>
            <pc:sldMk cId="1298702896" sldId="561"/>
            <ac:spMk id="97" creationId="{3DF0819C-47DB-7AF0-6B4D-5C15F52E529C}"/>
          </ac:spMkLst>
        </pc:spChg>
        <pc:spChg chg="mod">
          <ac:chgData name="Masakiyo Kitazawa" userId="2bf3742da7ad8ecb" providerId="LiveId" clId="{1325448B-79EB-46A9-BA59-0C52D3D1647E}" dt="2024-08-21T02:07:36.476" v="8677" actId="1035"/>
          <ac:spMkLst>
            <pc:docMk/>
            <pc:sldMk cId="1298702896" sldId="561"/>
            <ac:spMk id="101" creationId="{5C9878CE-C3F0-BCF5-45AA-C0AEA080BC23}"/>
          </ac:spMkLst>
        </pc:spChg>
        <pc:spChg chg="mod">
          <ac:chgData name="Masakiyo Kitazawa" userId="2bf3742da7ad8ecb" providerId="LiveId" clId="{1325448B-79EB-46A9-BA59-0C52D3D1647E}" dt="2024-08-21T02:07:36.476" v="8677" actId="1035"/>
          <ac:spMkLst>
            <pc:docMk/>
            <pc:sldMk cId="1298702896" sldId="561"/>
            <ac:spMk id="112" creationId="{9AA5812B-B847-13A6-C9A7-B3A2A38C5837}"/>
          </ac:spMkLst>
        </pc:spChg>
        <pc:spChg chg="mod">
          <ac:chgData name="Masakiyo Kitazawa" userId="2bf3742da7ad8ecb" providerId="LiveId" clId="{1325448B-79EB-46A9-BA59-0C52D3D1647E}" dt="2024-08-21T02:07:36.476" v="8677" actId="1035"/>
          <ac:spMkLst>
            <pc:docMk/>
            <pc:sldMk cId="1298702896" sldId="561"/>
            <ac:spMk id="113" creationId="{B828DE24-D68D-5925-282F-6701525E28FA}"/>
          </ac:spMkLst>
        </pc:spChg>
        <pc:spChg chg="mod">
          <ac:chgData name="Masakiyo Kitazawa" userId="2bf3742da7ad8ecb" providerId="LiveId" clId="{1325448B-79EB-46A9-BA59-0C52D3D1647E}" dt="2024-08-21T02:07:28.108" v="8635" actId="1076"/>
          <ac:spMkLst>
            <pc:docMk/>
            <pc:sldMk cId="1298702896" sldId="561"/>
            <ac:spMk id="117" creationId="{8A412178-2968-1853-FCDB-F02E929D9E4F}"/>
          </ac:spMkLst>
        </pc:spChg>
        <pc:picChg chg="add del mod">
          <ac:chgData name="Masakiyo Kitazawa" userId="2bf3742da7ad8ecb" providerId="LiveId" clId="{1325448B-79EB-46A9-BA59-0C52D3D1647E}" dt="2024-08-21T01:54:15.973" v="8428" actId="478"/>
          <ac:picMkLst>
            <pc:docMk/>
            <pc:sldMk cId="1298702896" sldId="561"/>
            <ac:picMk id="6" creationId="{AA9211F2-AB65-DD54-4462-B96E2DE7FAD9}"/>
          </ac:picMkLst>
        </pc:picChg>
        <pc:picChg chg="mod">
          <ac:chgData name="Masakiyo Kitazawa" userId="2bf3742da7ad8ecb" providerId="LiveId" clId="{1325448B-79EB-46A9-BA59-0C52D3D1647E}" dt="2024-08-20T13:02:20.049" v="6199" actId="1076"/>
          <ac:picMkLst>
            <pc:docMk/>
            <pc:sldMk cId="1298702896" sldId="561"/>
            <ac:picMk id="7" creationId="{DA91930B-45A1-9C40-531B-941CF1E2719B}"/>
          </ac:picMkLst>
        </pc:picChg>
        <pc:picChg chg="add del mod">
          <ac:chgData name="Masakiyo Kitazawa" userId="2bf3742da7ad8ecb" providerId="LiveId" clId="{1325448B-79EB-46A9-BA59-0C52D3D1647E}" dt="2024-08-21T01:54:15.973" v="8428" actId="478"/>
          <ac:picMkLst>
            <pc:docMk/>
            <pc:sldMk cId="1298702896" sldId="561"/>
            <ac:picMk id="8" creationId="{4FB93213-4F40-A3CA-309F-40A29DBD931D}"/>
          </ac:picMkLst>
        </pc:picChg>
        <pc:picChg chg="del">
          <ac:chgData name="Masakiyo Kitazawa" userId="2bf3742da7ad8ecb" providerId="LiveId" clId="{1325448B-79EB-46A9-BA59-0C52D3D1647E}" dt="2024-08-19T13:07:35.615" v="2155" actId="478"/>
          <ac:picMkLst>
            <pc:docMk/>
            <pc:sldMk cId="1298702896" sldId="561"/>
            <ac:picMk id="8" creationId="{9607354A-FC6F-74B1-E7FF-BE05701B82FF}"/>
          </ac:picMkLst>
        </pc:picChg>
        <pc:picChg chg="add mod">
          <ac:chgData name="Masakiyo Kitazawa" userId="2bf3742da7ad8ecb" providerId="LiveId" clId="{1325448B-79EB-46A9-BA59-0C52D3D1647E}" dt="2024-08-21T02:07:36.476" v="8677" actId="1035"/>
          <ac:picMkLst>
            <pc:docMk/>
            <pc:sldMk cId="1298702896" sldId="561"/>
            <ac:picMk id="10" creationId="{E90798DB-C2F4-3893-32D7-ABE5714B0423}"/>
          </ac:picMkLst>
        </pc:picChg>
        <pc:picChg chg="add del mod">
          <ac:chgData name="Masakiyo Kitazawa" userId="2bf3742da7ad8ecb" providerId="LiveId" clId="{1325448B-79EB-46A9-BA59-0C52D3D1647E}" dt="2024-08-21T02:07:24.268" v="8634" actId="478"/>
          <ac:picMkLst>
            <pc:docMk/>
            <pc:sldMk cId="1298702896" sldId="561"/>
            <ac:picMk id="11" creationId="{3C0251BF-3326-630F-15B9-3726A39BBBA5}"/>
          </ac:picMkLst>
        </pc:picChg>
        <pc:picChg chg="del">
          <ac:chgData name="Masakiyo Kitazawa" userId="2bf3742da7ad8ecb" providerId="LiveId" clId="{1325448B-79EB-46A9-BA59-0C52D3D1647E}" dt="2024-08-20T12:59:45.723" v="6113" actId="478"/>
          <ac:picMkLst>
            <pc:docMk/>
            <pc:sldMk cId="1298702896" sldId="561"/>
            <ac:picMk id="11" creationId="{A97037B6-E3BF-B03C-8281-BC9F3C0177F3}"/>
          </ac:picMkLst>
        </pc:picChg>
        <pc:picChg chg="add del mod">
          <ac:chgData name="Masakiyo Kitazawa" userId="2bf3742da7ad8ecb" providerId="LiveId" clId="{1325448B-79EB-46A9-BA59-0C52D3D1647E}" dt="2024-08-21T02:36:29.924" v="9020" actId="478"/>
          <ac:picMkLst>
            <pc:docMk/>
            <pc:sldMk cId="1298702896" sldId="561"/>
            <ac:picMk id="14" creationId="{505B0161-0530-A9CC-C5FB-16519A8D907B}"/>
          </ac:picMkLst>
        </pc:picChg>
        <pc:picChg chg="add del mod">
          <ac:chgData name="Masakiyo Kitazawa" userId="2bf3742da7ad8ecb" providerId="LiveId" clId="{1325448B-79EB-46A9-BA59-0C52D3D1647E}" dt="2024-08-21T02:36:29.924" v="9020" actId="478"/>
          <ac:picMkLst>
            <pc:docMk/>
            <pc:sldMk cId="1298702896" sldId="561"/>
            <ac:picMk id="15" creationId="{6F3248A9-DEC1-8657-8A91-47CC1E2D471B}"/>
          </ac:picMkLst>
        </pc:picChg>
        <pc:picChg chg="mod">
          <ac:chgData name="Masakiyo Kitazawa" userId="2bf3742da7ad8ecb" providerId="LiveId" clId="{1325448B-79EB-46A9-BA59-0C52D3D1647E}" dt="2024-08-20T13:02:26.640" v="6200" actId="1076"/>
          <ac:picMkLst>
            <pc:docMk/>
            <pc:sldMk cId="1298702896" sldId="561"/>
            <ac:picMk id="85" creationId="{DDAD33A1-B257-EF14-6FCB-F955966A44DC}"/>
          </ac:picMkLst>
        </pc:picChg>
        <pc:picChg chg="mod">
          <ac:chgData name="Masakiyo Kitazawa" userId="2bf3742da7ad8ecb" providerId="LiveId" clId="{1325448B-79EB-46A9-BA59-0C52D3D1647E}" dt="2024-08-21T02:07:36.476" v="8677" actId="1035"/>
          <ac:picMkLst>
            <pc:docMk/>
            <pc:sldMk cId="1298702896" sldId="561"/>
            <ac:picMk id="87" creationId="{B977948E-795A-8FF7-E96A-C4A21861E554}"/>
          </ac:picMkLst>
        </pc:picChg>
        <pc:picChg chg="mod">
          <ac:chgData name="Masakiyo Kitazawa" userId="2bf3742da7ad8ecb" providerId="LiveId" clId="{1325448B-79EB-46A9-BA59-0C52D3D1647E}" dt="2024-08-21T02:07:36.476" v="8677" actId="1035"/>
          <ac:picMkLst>
            <pc:docMk/>
            <pc:sldMk cId="1298702896" sldId="561"/>
            <ac:picMk id="90" creationId="{720A1B69-3095-E535-4F0A-EA544170F672}"/>
          </ac:picMkLst>
        </pc:picChg>
        <pc:picChg chg="mod">
          <ac:chgData name="Masakiyo Kitazawa" userId="2bf3742da7ad8ecb" providerId="LiveId" clId="{1325448B-79EB-46A9-BA59-0C52D3D1647E}" dt="2024-08-21T02:07:36.476" v="8677" actId="1035"/>
          <ac:picMkLst>
            <pc:docMk/>
            <pc:sldMk cId="1298702896" sldId="561"/>
            <ac:picMk id="108" creationId="{04072C90-5A3B-7227-A461-8538C292B854}"/>
          </ac:picMkLst>
        </pc:picChg>
        <pc:picChg chg="mod">
          <ac:chgData name="Masakiyo Kitazawa" userId="2bf3742da7ad8ecb" providerId="LiveId" clId="{1325448B-79EB-46A9-BA59-0C52D3D1647E}" dt="2024-08-21T02:07:36.476" v="8677" actId="1035"/>
          <ac:picMkLst>
            <pc:docMk/>
            <pc:sldMk cId="1298702896" sldId="561"/>
            <ac:picMk id="111" creationId="{ED3EE288-F259-FBCF-A2D6-38739F6C3BCE}"/>
          </ac:picMkLst>
        </pc:picChg>
        <pc:picChg chg="mod">
          <ac:chgData name="Masakiyo Kitazawa" userId="2bf3742da7ad8ecb" providerId="LiveId" clId="{1325448B-79EB-46A9-BA59-0C52D3D1647E}" dt="2024-08-21T02:07:36.476" v="8677" actId="1035"/>
          <ac:picMkLst>
            <pc:docMk/>
            <pc:sldMk cId="1298702896" sldId="561"/>
            <ac:picMk id="116" creationId="{ABB69D5F-00EC-8C75-B3CA-0A95A7190C18}"/>
          </ac:picMkLst>
        </pc:picChg>
        <pc:cxnChg chg="mod">
          <ac:chgData name="Masakiyo Kitazawa" userId="2bf3742da7ad8ecb" providerId="LiveId" clId="{1325448B-79EB-46A9-BA59-0C52D3D1647E}" dt="2024-08-21T02:07:36.476" v="8677" actId="1035"/>
          <ac:cxnSpMkLst>
            <pc:docMk/>
            <pc:sldMk cId="1298702896" sldId="561"/>
            <ac:cxnSpMk id="65" creationId="{AE4D58E9-58F3-1D90-1F28-7FAE14AF543A}"/>
          </ac:cxnSpMkLst>
        </pc:cxnChg>
        <pc:cxnChg chg="mod">
          <ac:chgData name="Masakiyo Kitazawa" userId="2bf3742da7ad8ecb" providerId="LiveId" clId="{1325448B-79EB-46A9-BA59-0C52D3D1647E}" dt="2024-08-21T02:07:36.476" v="8677" actId="1035"/>
          <ac:cxnSpMkLst>
            <pc:docMk/>
            <pc:sldMk cId="1298702896" sldId="561"/>
            <ac:cxnSpMk id="81" creationId="{106697CE-A079-0DF9-8DA7-3E0A408357F3}"/>
          </ac:cxnSpMkLst>
        </pc:cxnChg>
        <pc:cxnChg chg="mod">
          <ac:chgData name="Masakiyo Kitazawa" userId="2bf3742da7ad8ecb" providerId="LiveId" clId="{1325448B-79EB-46A9-BA59-0C52D3D1647E}" dt="2024-08-21T02:07:36.476" v="8677" actId="1035"/>
          <ac:cxnSpMkLst>
            <pc:docMk/>
            <pc:sldMk cId="1298702896" sldId="561"/>
            <ac:cxnSpMk id="92" creationId="{E1D8C0BA-FE37-6D99-79B5-DDA281BC8170}"/>
          </ac:cxnSpMkLst>
        </pc:cxnChg>
        <pc:cxnChg chg="mod">
          <ac:chgData name="Masakiyo Kitazawa" userId="2bf3742da7ad8ecb" providerId="LiveId" clId="{1325448B-79EB-46A9-BA59-0C52D3D1647E}" dt="2024-08-21T02:07:36.476" v="8677" actId="1035"/>
          <ac:cxnSpMkLst>
            <pc:docMk/>
            <pc:sldMk cId="1298702896" sldId="561"/>
            <ac:cxnSpMk id="95" creationId="{B157BB4E-50E7-3321-959B-E86B8793A879}"/>
          </ac:cxnSpMkLst>
        </pc:cxnChg>
        <pc:cxnChg chg="mod">
          <ac:chgData name="Masakiyo Kitazawa" userId="2bf3742da7ad8ecb" providerId="LiveId" clId="{1325448B-79EB-46A9-BA59-0C52D3D1647E}" dt="2024-08-21T02:07:36.476" v="8677" actId="1035"/>
          <ac:cxnSpMkLst>
            <pc:docMk/>
            <pc:sldMk cId="1298702896" sldId="561"/>
            <ac:cxnSpMk id="103" creationId="{859EAC02-13DA-B13C-2535-ABD5E660644D}"/>
          </ac:cxnSpMkLst>
        </pc:cxnChg>
      </pc:sldChg>
      <pc:sldChg chg="addSp delSp modSp new mod">
        <pc:chgData name="Masakiyo Kitazawa" userId="2bf3742da7ad8ecb" providerId="LiveId" clId="{1325448B-79EB-46A9-BA59-0C52D3D1647E}" dt="2024-08-21T23:06:57.314" v="9143" actId="1035"/>
        <pc:sldMkLst>
          <pc:docMk/>
          <pc:sldMk cId="2836713612" sldId="562"/>
        </pc:sldMkLst>
        <pc:spChg chg="mod">
          <ac:chgData name="Masakiyo Kitazawa" userId="2bf3742da7ad8ecb" providerId="LiveId" clId="{1325448B-79EB-46A9-BA59-0C52D3D1647E}" dt="2024-08-20T09:58:21.435" v="4894" actId="20577"/>
          <ac:spMkLst>
            <pc:docMk/>
            <pc:sldMk cId="2836713612" sldId="562"/>
            <ac:spMk id="2" creationId="{D6B039FE-4FD1-D363-17A5-02DBA4FBA7FE}"/>
          </ac:spMkLst>
        </pc:spChg>
        <pc:spChg chg="add mod">
          <ac:chgData name="Masakiyo Kitazawa" userId="2bf3742da7ad8ecb" providerId="LiveId" clId="{1325448B-79EB-46A9-BA59-0C52D3D1647E}" dt="2024-08-20T13:31:12.321" v="7031" actId="1035"/>
          <ac:spMkLst>
            <pc:docMk/>
            <pc:sldMk cId="2836713612" sldId="562"/>
            <ac:spMk id="4" creationId="{72D6046E-85EA-5320-1F7C-FBC940B930B3}"/>
          </ac:spMkLst>
        </pc:spChg>
        <pc:spChg chg="add mod">
          <ac:chgData name="Masakiyo Kitazawa" userId="2bf3742da7ad8ecb" providerId="LiveId" clId="{1325448B-79EB-46A9-BA59-0C52D3D1647E}" dt="2024-08-21T02:16:17.645" v="8758" actId="1076"/>
          <ac:spMkLst>
            <pc:docMk/>
            <pc:sldMk cId="2836713612" sldId="562"/>
            <ac:spMk id="5" creationId="{95D01588-5469-E4FE-E678-8B182E7CA362}"/>
          </ac:spMkLst>
        </pc:spChg>
        <pc:spChg chg="add mod">
          <ac:chgData name="Masakiyo Kitazawa" userId="2bf3742da7ad8ecb" providerId="LiveId" clId="{1325448B-79EB-46A9-BA59-0C52D3D1647E}" dt="2024-08-21T02:16:24.851" v="8760" actId="1076"/>
          <ac:spMkLst>
            <pc:docMk/>
            <pc:sldMk cId="2836713612" sldId="562"/>
            <ac:spMk id="8" creationId="{A8442E15-18E8-ABA1-C840-F9EA849A23EC}"/>
          </ac:spMkLst>
        </pc:spChg>
        <pc:spChg chg="add mod">
          <ac:chgData name="Masakiyo Kitazawa" userId="2bf3742da7ad8ecb" providerId="LiveId" clId="{1325448B-79EB-46A9-BA59-0C52D3D1647E}" dt="2024-08-19T13:51:08.166" v="2394"/>
          <ac:spMkLst>
            <pc:docMk/>
            <pc:sldMk cId="2836713612" sldId="562"/>
            <ac:spMk id="9" creationId="{9E971522-748F-2BFB-8289-54ED2C852BE7}"/>
          </ac:spMkLst>
        </pc:spChg>
        <pc:spChg chg="add del mod">
          <ac:chgData name="Masakiyo Kitazawa" userId="2bf3742da7ad8ecb" providerId="LiveId" clId="{1325448B-79EB-46A9-BA59-0C52D3D1647E}" dt="2024-08-20T12:33:56.159" v="5418" actId="478"/>
          <ac:spMkLst>
            <pc:docMk/>
            <pc:sldMk cId="2836713612" sldId="562"/>
            <ac:spMk id="10" creationId="{55B657EE-B948-C1DF-B9A3-416C1C05E131}"/>
          </ac:spMkLst>
        </pc:spChg>
        <pc:spChg chg="add mod">
          <ac:chgData name="Masakiyo Kitazawa" userId="2bf3742da7ad8ecb" providerId="LiveId" clId="{1325448B-79EB-46A9-BA59-0C52D3D1647E}" dt="2024-08-19T13:51:08.166" v="2394"/>
          <ac:spMkLst>
            <pc:docMk/>
            <pc:sldMk cId="2836713612" sldId="562"/>
            <ac:spMk id="10" creationId="{FC74AC92-4A79-EF84-F4A3-0784E0C5C29C}"/>
          </ac:spMkLst>
        </pc:spChg>
        <pc:spChg chg="add mod">
          <ac:chgData name="Masakiyo Kitazawa" userId="2bf3742da7ad8ecb" providerId="LiveId" clId="{1325448B-79EB-46A9-BA59-0C52D3D1647E}" dt="2024-08-19T13:51:08.166" v="2394"/>
          <ac:spMkLst>
            <pc:docMk/>
            <pc:sldMk cId="2836713612" sldId="562"/>
            <ac:spMk id="11" creationId="{70FB5E4E-9BBA-FE51-105D-9D6E823E9EF3}"/>
          </ac:spMkLst>
        </pc:spChg>
        <pc:spChg chg="add del mod">
          <ac:chgData name="Masakiyo Kitazawa" userId="2bf3742da7ad8ecb" providerId="LiveId" clId="{1325448B-79EB-46A9-BA59-0C52D3D1647E}" dt="2024-08-20T13:34:24.777" v="7143" actId="478"/>
          <ac:spMkLst>
            <pc:docMk/>
            <pc:sldMk cId="2836713612" sldId="562"/>
            <ac:spMk id="12" creationId="{56156321-F4BB-884F-8E4E-68E6F9D3355D}"/>
          </ac:spMkLst>
        </pc:spChg>
        <pc:spChg chg="add mod">
          <ac:chgData name="Masakiyo Kitazawa" userId="2bf3742da7ad8ecb" providerId="LiveId" clId="{1325448B-79EB-46A9-BA59-0C52D3D1647E}" dt="2024-08-19T13:51:08.166" v="2394"/>
          <ac:spMkLst>
            <pc:docMk/>
            <pc:sldMk cId="2836713612" sldId="562"/>
            <ac:spMk id="13" creationId="{0751ED48-4BF1-46BB-1851-B5397CE44AFA}"/>
          </ac:spMkLst>
        </pc:spChg>
        <pc:spChg chg="add del mod">
          <ac:chgData name="Masakiyo Kitazawa" userId="2bf3742da7ad8ecb" providerId="LiveId" clId="{1325448B-79EB-46A9-BA59-0C52D3D1647E}" dt="2024-08-20T13:26:23.474" v="6749" actId="478"/>
          <ac:spMkLst>
            <pc:docMk/>
            <pc:sldMk cId="2836713612" sldId="562"/>
            <ac:spMk id="13" creationId="{C9A4E477-30C9-73E1-F65F-57C7FCA0165A}"/>
          </ac:spMkLst>
        </pc:spChg>
        <pc:spChg chg="add del mod">
          <ac:chgData name="Masakiyo Kitazawa" userId="2bf3742da7ad8ecb" providerId="LiveId" clId="{1325448B-79EB-46A9-BA59-0C52D3D1647E}" dt="2024-08-20T13:26:23.474" v="6749" actId="478"/>
          <ac:spMkLst>
            <pc:docMk/>
            <pc:sldMk cId="2836713612" sldId="562"/>
            <ac:spMk id="14" creationId="{4281BB59-3E1F-D0C4-028F-E83BF063BC54}"/>
          </ac:spMkLst>
        </pc:spChg>
        <pc:spChg chg="add del mod">
          <ac:chgData name="Masakiyo Kitazawa" userId="2bf3742da7ad8ecb" providerId="LiveId" clId="{1325448B-79EB-46A9-BA59-0C52D3D1647E}" dt="2024-08-20T13:21:46.259" v="6648" actId="478"/>
          <ac:spMkLst>
            <pc:docMk/>
            <pc:sldMk cId="2836713612" sldId="562"/>
            <ac:spMk id="17" creationId="{B5EFACCD-F606-FB9B-5E98-AFF86011826E}"/>
          </ac:spMkLst>
        </pc:spChg>
        <pc:spChg chg="add del mod">
          <ac:chgData name="Masakiyo Kitazawa" userId="2bf3742da7ad8ecb" providerId="LiveId" clId="{1325448B-79EB-46A9-BA59-0C52D3D1647E}" dt="2024-08-20T12:34:15.997" v="5455" actId="478"/>
          <ac:spMkLst>
            <pc:docMk/>
            <pc:sldMk cId="2836713612" sldId="562"/>
            <ac:spMk id="20" creationId="{E5EACC56-B8AE-1CEB-85F9-D56197657704}"/>
          </ac:spMkLst>
        </pc:spChg>
        <pc:spChg chg="add mod ord">
          <ac:chgData name="Masakiyo Kitazawa" userId="2bf3742da7ad8ecb" providerId="LiveId" clId="{1325448B-79EB-46A9-BA59-0C52D3D1647E}" dt="2024-08-20T13:31:09.068" v="7028" actId="14100"/>
          <ac:spMkLst>
            <pc:docMk/>
            <pc:sldMk cId="2836713612" sldId="562"/>
            <ac:spMk id="22" creationId="{848C583A-745E-745E-CFE8-50BCFBED10D6}"/>
          </ac:spMkLst>
        </pc:spChg>
        <pc:spChg chg="add mod ord">
          <ac:chgData name="Masakiyo Kitazawa" userId="2bf3742da7ad8ecb" providerId="LiveId" clId="{1325448B-79EB-46A9-BA59-0C52D3D1647E}" dt="2024-08-20T13:31:21.032" v="7041" actId="14100"/>
          <ac:spMkLst>
            <pc:docMk/>
            <pc:sldMk cId="2836713612" sldId="562"/>
            <ac:spMk id="23" creationId="{58EB63C1-17E0-9625-A57A-C8CF9AEEAE98}"/>
          </ac:spMkLst>
        </pc:spChg>
        <pc:spChg chg="add del mod ord">
          <ac:chgData name="Masakiyo Kitazawa" userId="2bf3742da7ad8ecb" providerId="LiveId" clId="{1325448B-79EB-46A9-BA59-0C52D3D1647E}" dt="2024-08-20T13:34:24.777" v="7143" actId="478"/>
          <ac:spMkLst>
            <pc:docMk/>
            <pc:sldMk cId="2836713612" sldId="562"/>
            <ac:spMk id="24" creationId="{B6E5429C-F399-6356-AC18-E8727CC438BE}"/>
          </ac:spMkLst>
        </pc:spChg>
        <pc:spChg chg="add del mod">
          <ac:chgData name="Masakiyo Kitazawa" userId="2bf3742da7ad8ecb" providerId="LiveId" clId="{1325448B-79EB-46A9-BA59-0C52D3D1647E}" dt="2024-08-20T13:34:24.777" v="7143" actId="478"/>
          <ac:spMkLst>
            <pc:docMk/>
            <pc:sldMk cId="2836713612" sldId="562"/>
            <ac:spMk id="26" creationId="{C9F16D73-C1C0-CBED-5CB5-53585EC4C502}"/>
          </ac:spMkLst>
        </pc:spChg>
        <pc:spChg chg="add del mod">
          <ac:chgData name="Masakiyo Kitazawa" userId="2bf3742da7ad8ecb" providerId="LiveId" clId="{1325448B-79EB-46A9-BA59-0C52D3D1647E}" dt="2024-08-20T13:34:24.777" v="7143" actId="478"/>
          <ac:spMkLst>
            <pc:docMk/>
            <pc:sldMk cId="2836713612" sldId="562"/>
            <ac:spMk id="27" creationId="{19875EA1-4116-BF7D-C150-351FB7B913E6}"/>
          </ac:spMkLst>
        </pc:spChg>
        <pc:spChg chg="add mod">
          <ac:chgData name="Masakiyo Kitazawa" userId="2bf3742da7ad8ecb" providerId="LiveId" clId="{1325448B-79EB-46A9-BA59-0C52D3D1647E}" dt="2024-08-20T13:30:56.618" v="7027" actId="1035"/>
          <ac:spMkLst>
            <pc:docMk/>
            <pc:sldMk cId="2836713612" sldId="562"/>
            <ac:spMk id="29" creationId="{CEB3158E-F38C-0193-45B6-767C8D3FC590}"/>
          </ac:spMkLst>
        </pc:spChg>
        <pc:spChg chg="add mod">
          <ac:chgData name="Masakiyo Kitazawa" userId="2bf3742da7ad8ecb" providerId="LiveId" clId="{1325448B-79EB-46A9-BA59-0C52D3D1647E}" dt="2024-08-20T13:30:56.618" v="7027" actId="1035"/>
          <ac:spMkLst>
            <pc:docMk/>
            <pc:sldMk cId="2836713612" sldId="562"/>
            <ac:spMk id="30" creationId="{82DF1FB4-378C-5E8E-691F-33B35AA92107}"/>
          </ac:spMkLst>
        </pc:spChg>
        <pc:spChg chg="add del mod">
          <ac:chgData name="Masakiyo Kitazawa" userId="2bf3742da7ad8ecb" providerId="LiveId" clId="{1325448B-79EB-46A9-BA59-0C52D3D1647E}" dt="2024-08-20T13:34:24.777" v="7143" actId="478"/>
          <ac:spMkLst>
            <pc:docMk/>
            <pc:sldMk cId="2836713612" sldId="562"/>
            <ac:spMk id="31" creationId="{0CE6D2DC-65DB-CD02-3DFC-990EA21FC929}"/>
          </ac:spMkLst>
        </pc:spChg>
        <pc:spChg chg="add del mod">
          <ac:chgData name="Masakiyo Kitazawa" userId="2bf3742da7ad8ecb" providerId="LiveId" clId="{1325448B-79EB-46A9-BA59-0C52D3D1647E}" dt="2024-08-20T13:34:24.777" v="7143" actId="478"/>
          <ac:spMkLst>
            <pc:docMk/>
            <pc:sldMk cId="2836713612" sldId="562"/>
            <ac:spMk id="32" creationId="{3B2E4332-A194-1D06-0AF3-4D5970EA345D}"/>
          </ac:spMkLst>
        </pc:spChg>
        <pc:spChg chg="add del mod">
          <ac:chgData name="Masakiyo Kitazawa" userId="2bf3742da7ad8ecb" providerId="LiveId" clId="{1325448B-79EB-46A9-BA59-0C52D3D1647E}" dt="2024-08-20T13:34:24.777" v="7143" actId="478"/>
          <ac:spMkLst>
            <pc:docMk/>
            <pc:sldMk cId="2836713612" sldId="562"/>
            <ac:spMk id="34" creationId="{45125FF6-0987-0532-E3E8-A82A275A04FA}"/>
          </ac:spMkLst>
        </pc:spChg>
        <pc:spChg chg="add del mod">
          <ac:chgData name="Masakiyo Kitazawa" userId="2bf3742da7ad8ecb" providerId="LiveId" clId="{1325448B-79EB-46A9-BA59-0C52D3D1647E}" dt="2024-08-20T13:34:24.777" v="7143" actId="478"/>
          <ac:spMkLst>
            <pc:docMk/>
            <pc:sldMk cId="2836713612" sldId="562"/>
            <ac:spMk id="35" creationId="{C3FC5260-CAF9-6C95-504E-138C7AE02CCF}"/>
          </ac:spMkLst>
        </pc:spChg>
        <pc:picChg chg="add mod">
          <ac:chgData name="Masakiyo Kitazawa" userId="2bf3742da7ad8ecb" providerId="LiveId" clId="{1325448B-79EB-46A9-BA59-0C52D3D1647E}" dt="2024-08-21T02:16:17.645" v="8758" actId="1076"/>
          <ac:picMkLst>
            <pc:docMk/>
            <pc:sldMk cId="2836713612" sldId="562"/>
            <ac:picMk id="3" creationId="{63F50F45-2A7E-8A38-37DA-855CC5C2DC5E}"/>
          </ac:picMkLst>
        </pc:picChg>
        <pc:picChg chg="add del mod">
          <ac:chgData name="Masakiyo Kitazawa" userId="2bf3742da7ad8ecb" providerId="LiveId" clId="{1325448B-79EB-46A9-BA59-0C52D3D1647E}" dt="2024-08-20T13:23:29.204" v="6714" actId="478"/>
          <ac:picMkLst>
            <pc:docMk/>
            <pc:sldMk cId="2836713612" sldId="562"/>
            <ac:picMk id="3" creationId="{B637B7E8-1F73-CF60-800C-CF3530137CFC}"/>
          </ac:picMkLst>
        </pc:picChg>
        <pc:picChg chg="add del mod">
          <ac:chgData name="Masakiyo Kitazawa" userId="2bf3742da7ad8ecb" providerId="LiveId" clId="{1325448B-79EB-46A9-BA59-0C52D3D1647E}" dt="2024-08-19T13:25:12.370" v="2393" actId="478"/>
          <ac:picMkLst>
            <pc:docMk/>
            <pc:sldMk cId="2836713612" sldId="562"/>
            <ac:picMk id="3" creationId="{D58420DE-8A05-214D-7B73-2E49535F4904}"/>
          </ac:picMkLst>
        </pc:picChg>
        <pc:picChg chg="add del mod">
          <ac:chgData name="Masakiyo Kitazawa" userId="2bf3742da7ad8ecb" providerId="LiveId" clId="{1325448B-79EB-46A9-BA59-0C52D3D1647E}" dt="2024-08-19T13:24:53.243" v="2378"/>
          <ac:picMkLst>
            <pc:docMk/>
            <pc:sldMk cId="2836713612" sldId="562"/>
            <ac:picMk id="4" creationId="{895A4232-E9E9-AC26-FEEF-9C191E09FACF}"/>
          </ac:picMkLst>
        </pc:picChg>
        <pc:picChg chg="add del mod">
          <ac:chgData name="Masakiyo Kitazawa" userId="2bf3742da7ad8ecb" providerId="LiveId" clId="{1325448B-79EB-46A9-BA59-0C52D3D1647E}" dt="2024-08-19T13:25:01.878" v="2390"/>
          <ac:picMkLst>
            <pc:docMk/>
            <pc:sldMk cId="2836713612" sldId="562"/>
            <ac:picMk id="6" creationId="{3043DD1B-6854-7A0C-F8AD-09C8F9C393FF}"/>
          </ac:picMkLst>
        </pc:picChg>
        <pc:picChg chg="add del mod">
          <ac:chgData name="Masakiyo Kitazawa" userId="2bf3742da7ad8ecb" providerId="LiveId" clId="{1325448B-79EB-46A9-BA59-0C52D3D1647E}" dt="2024-08-19T14:13:07.550" v="2701"/>
          <ac:picMkLst>
            <pc:docMk/>
            <pc:sldMk cId="2836713612" sldId="562"/>
            <ac:picMk id="8" creationId="{BD7B5735-3A69-CF3D-C3AC-9BB42DC7A913}"/>
          </ac:picMkLst>
        </pc:picChg>
        <pc:picChg chg="add mod">
          <ac:chgData name="Masakiyo Kitazawa" userId="2bf3742da7ad8ecb" providerId="LiveId" clId="{1325448B-79EB-46A9-BA59-0C52D3D1647E}" dt="2024-08-21T02:16:24.851" v="8760" actId="1076"/>
          <ac:picMkLst>
            <pc:docMk/>
            <pc:sldMk cId="2836713612" sldId="562"/>
            <ac:picMk id="11" creationId="{161E2B93-8DAD-B7B8-A3FC-D946B3E1F7C9}"/>
          </ac:picMkLst>
        </pc:picChg>
        <pc:picChg chg="add del mod">
          <ac:chgData name="Masakiyo Kitazawa" userId="2bf3742da7ad8ecb" providerId="LiveId" clId="{1325448B-79EB-46A9-BA59-0C52D3D1647E}" dt="2024-08-20T13:34:24.777" v="7143" actId="478"/>
          <ac:picMkLst>
            <pc:docMk/>
            <pc:sldMk cId="2836713612" sldId="562"/>
            <ac:picMk id="11" creationId="{74AACBBD-2724-32CA-A17F-DB633B645A2A}"/>
          </ac:picMkLst>
        </pc:picChg>
        <pc:picChg chg="add mod">
          <ac:chgData name="Masakiyo Kitazawa" userId="2bf3742da7ad8ecb" providerId="LiveId" clId="{1325448B-79EB-46A9-BA59-0C52D3D1647E}" dt="2024-08-21T02:16:24.851" v="8760" actId="1076"/>
          <ac:picMkLst>
            <pc:docMk/>
            <pc:sldMk cId="2836713612" sldId="562"/>
            <ac:picMk id="12" creationId="{5826B35C-AF4A-2F5C-9F5D-AD38752739E8}"/>
          </ac:picMkLst>
        </pc:picChg>
        <pc:picChg chg="add mod">
          <ac:chgData name="Masakiyo Kitazawa" userId="2bf3742da7ad8ecb" providerId="LiveId" clId="{1325448B-79EB-46A9-BA59-0C52D3D1647E}" dt="2024-08-19T13:51:08.166" v="2394"/>
          <ac:picMkLst>
            <pc:docMk/>
            <pc:sldMk cId="2836713612" sldId="562"/>
            <ac:picMk id="12" creationId="{93981C61-E3C2-AD77-9E78-4A99DD158E60}"/>
          </ac:picMkLst>
        </pc:picChg>
        <pc:picChg chg="add mod">
          <ac:chgData name="Masakiyo Kitazawa" userId="2bf3742da7ad8ecb" providerId="LiveId" clId="{1325448B-79EB-46A9-BA59-0C52D3D1647E}" dt="2024-08-21T02:16:24.851" v="8760" actId="1076"/>
          <ac:picMkLst>
            <pc:docMk/>
            <pc:sldMk cId="2836713612" sldId="562"/>
            <ac:picMk id="13" creationId="{269C5356-B6BB-F5DB-15F2-A8F50EC24942}"/>
          </ac:picMkLst>
        </pc:picChg>
        <pc:picChg chg="add mod">
          <ac:chgData name="Masakiyo Kitazawa" userId="2bf3742da7ad8ecb" providerId="LiveId" clId="{1325448B-79EB-46A9-BA59-0C52D3D1647E}" dt="2024-08-21T02:16:24.851" v="8760" actId="1076"/>
          <ac:picMkLst>
            <pc:docMk/>
            <pc:sldMk cId="2836713612" sldId="562"/>
            <ac:picMk id="14" creationId="{F07049CC-452F-4BDA-3226-13F007E9443E}"/>
          </ac:picMkLst>
        </pc:picChg>
        <pc:picChg chg="add del mod">
          <ac:chgData name="Masakiyo Kitazawa" userId="2bf3742da7ad8ecb" providerId="LiveId" clId="{1325448B-79EB-46A9-BA59-0C52D3D1647E}" dt="2024-08-21T23:06:52.649" v="9138"/>
          <ac:picMkLst>
            <pc:docMk/>
            <pc:sldMk cId="2836713612" sldId="562"/>
            <ac:picMk id="15" creationId="{E8622CB3-7309-D49C-7A67-B3F066B87E95}"/>
          </ac:picMkLst>
        </pc:picChg>
        <pc:picChg chg="add del mod">
          <ac:chgData name="Masakiyo Kitazawa" userId="2bf3742da7ad8ecb" providerId="LiveId" clId="{1325448B-79EB-46A9-BA59-0C52D3D1647E}" dt="2024-08-19T14:15:54.797" v="2734" actId="478"/>
          <ac:picMkLst>
            <pc:docMk/>
            <pc:sldMk cId="2836713612" sldId="562"/>
            <ac:picMk id="16" creationId="{966F42D4-95ED-33F7-DE1F-5C7A7BBD938A}"/>
          </ac:picMkLst>
        </pc:picChg>
        <pc:picChg chg="add mod">
          <ac:chgData name="Masakiyo Kitazawa" userId="2bf3742da7ad8ecb" providerId="LiveId" clId="{1325448B-79EB-46A9-BA59-0C52D3D1647E}" dt="2024-08-21T23:06:57.314" v="9143" actId="1035"/>
          <ac:picMkLst>
            <pc:docMk/>
            <pc:sldMk cId="2836713612" sldId="562"/>
            <ac:picMk id="17" creationId="{4D928F57-5211-712C-A0D0-B69AD5D319BE}"/>
          </ac:picMkLst>
        </pc:picChg>
        <pc:picChg chg="add mod">
          <ac:chgData name="Masakiyo Kitazawa" userId="2bf3742da7ad8ecb" providerId="LiveId" clId="{1325448B-79EB-46A9-BA59-0C52D3D1647E}" dt="2024-08-20T13:31:16.908" v="7040" actId="1035"/>
          <ac:picMkLst>
            <pc:docMk/>
            <pc:sldMk cId="2836713612" sldId="562"/>
            <ac:picMk id="18" creationId="{F881B8B0-2646-7779-D8F1-3DEF9FF9339B}"/>
          </ac:picMkLst>
        </pc:picChg>
        <pc:picChg chg="add del mod">
          <ac:chgData name="Masakiyo Kitazawa" userId="2bf3742da7ad8ecb" providerId="LiveId" clId="{1325448B-79EB-46A9-BA59-0C52D3D1647E}" dt="2024-08-20T13:20:57.920" v="6600" actId="478"/>
          <ac:picMkLst>
            <pc:docMk/>
            <pc:sldMk cId="2836713612" sldId="562"/>
            <ac:picMk id="21" creationId="{0FF2EC80-A13D-19C7-10C0-2C8A5915B32C}"/>
          </ac:picMkLst>
        </pc:picChg>
        <pc:picChg chg="add mod">
          <ac:chgData name="Masakiyo Kitazawa" userId="2bf3742da7ad8ecb" providerId="LiveId" clId="{1325448B-79EB-46A9-BA59-0C52D3D1647E}" dt="2024-08-20T13:25:32.429" v="6743"/>
          <ac:picMkLst>
            <pc:docMk/>
            <pc:sldMk cId="2836713612" sldId="562"/>
            <ac:picMk id="25" creationId="{9E9FAFFC-50F0-7FA7-4629-CF681609A8F1}"/>
          </ac:picMkLst>
        </pc:picChg>
        <pc:picChg chg="add mod">
          <ac:chgData name="Masakiyo Kitazawa" userId="2bf3742da7ad8ecb" providerId="LiveId" clId="{1325448B-79EB-46A9-BA59-0C52D3D1647E}" dt="2024-08-20T13:26:35.391" v="6750"/>
          <ac:picMkLst>
            <pc:docMk/>
            <pc:sldMk cId="2836713612" sldId="562"/>
            <ac:picMk id="28" creationId="{61BA45CA-5FA4-16DF-4E44-D7A4624C1C38}"/>
          </ac:picMkLst>
        </pc:picChg>
        <pc:picChg chg="add del mod">
          <ac:chgData name="Masakiyo Kitazawa" userId="2bf3742da7ad8ecb" providerId="LiveId" clId="{1325448B-79EB-46A9-BA59-0C52D3D1647E}" dt="2024-08-20T13:34:24.777" v="7143" actId="478"/>
          <ac:picMkLst>
            <pc:docMk/>
            <pc:sldMk cId="2836713612" sldId="562"/>
            <ac:picMk id="33" creationId="{3F16ECDA-32BA-BE41-6DBB-A86E8E4C5556}"/>
          </ac:picMkLst>
        </pc:picChg>
        <pc:cxnChg chg="add del mod">
          <ac:chgData name="Masakiyo Kitazawa" userId="2bf3742da7ad8ecb" providerId="LiveId" clId="{1325448B-79EB-46A9-BA59-0C52D3D1647E}" dt="2024-08-20T12:33:56.159" v="5418" actId="478"/>
          <ac:cxnSpMkLst>
            <pc:docMk/>
            <pc:sldMk cId="2836713612" sldId="562"/>
            <ac:cxnSpMk id="6" creationId="{D0AC3AED-6CB7-578C-4348-801189364792}"/>
          </ac:cxnSpMkLst>
        </pc:cxnChg>
        <pc:cxnChg chg="add mod">
          <ac:chgData name="Masakiyo Kitazawa" userId="2bf3742da7ad8ecb" providerId="LiveId" clId="{1325448B-79EB-46A9-BA59-0C52D3D1647E}" dt="2024-08-21T02:16:24.851" v="8760" actId="1076"/>
          <ac:cxnSpMkLst>
            <pc:docMk/>
            <pc:sldMk cId="2836713612" sldId="562"/>
            <ac:cxnSpMk id="6" creationId="{E5C7AACD-81E1-367E-2972-5056D7CD15EB}"/>
          </ac:cxnSpMkLst>
        </pc:cxnChg>
        <pc:cxnChg chg="add mod">
          <ac:chgData name="Masakiyo Kitazawa" userId="2bf3742da7ad8ecb" providerId="LiveId" clId="{1325448B-79EB-46A9-BA59-0C52D3D1647E}" dt="2024-08-21T02:16:24.851" v="8760" actId="1076"/>
          <ac:cxnSpMkLst>
            <pc:docMk/>
            <pc:sldMk cId="2836713612" sldId="562"/>
            <ac:cxnSpMk id="7" creationId="{865B2B30-D6E4-5C4F-21CB-86C8F4FEEE9C}"/>
          </ac:cxnSpMkLst>
        </pc:cxnChg>
        <pc:cxnChg chg="add del mod">
          <ac:chgData name="Masakiyo Kitazawa" userId="2bf3742da7ad8ecb" providerId="LiveId" clId="{1325448B-79EB-46A9-BA59-0C52D3D1647E}" dt="2024-08-20T12:33:56.159" v="5418" actId="478"/>
          <ac:cxnSpMkLst>
            <pc:docMk/>
            <pc:sldMk cId="2836713612" sldId="562"/>
            <ac:cxnSpMk id="8" creationId="{BA6229FE-01E7-9D0D-101E-D6375C3396A6}"/>
          </ac:cxnSpMkLst>
        </pc:cxnChg>
        <pc:cxnChg chg="add mod">
          <ac:chgData name="Masakiyo Kitazawa" userId="2bf3742da7ad8ecb" providerId="LiveId" clId="{1325448B-79EB-46A9-BA59-0C52D3D1647E}" dt="2024-08-21T02:16:24.851" v="8760" actId="1076"/>
          <ac:cxnSpMkLst>
            <pc:docMk/>
            <pc:sldMk cId="2836713612" sldId="562"/>
            <ac:cxnSpMk id="9" creationId="{E68F019F-67B0-FBB1-C015-9E4A5313688E}"/>
          </ac:cxnSpMkLst>
        </pc:cxnChg>
        <pc:cxnChg chg="add mod">
          <ac:chgData name="Masakiyo Kitazawa" userId="2bf3742da7ad8ecb" providerId="LiveId" clId="{1325448B-79EB-46A9-BA59-0C52D3D1647E}" dt="2024-08-21T02:16:24.851" v="8760" actId="1076"/>
          <ac:cxnSpMkLst>
            <pc:docMk/>
            <pc:sldMk cId="2836713612" sldId="562"/>
            <ac:cxnSpMk id="10" creationId="{BB01D63D-671A-1096-61D2-C635051B15F8}"/>
          </ac:cxnSpMkLst>
        </pc:cxnChg>
        <pc:cxnChg chg="add del mod">
          <ac:chgData name="Masakiyo Kitazawa" userId="2bf3742da7ad8ecb" providerId="LiveId" clId="{1325448B-79EB-46A9-BA59-0C52D3D1647E}" dt="2024-08-20T12:34:15.997" v="5455" actId="478"/>
          <ac:cxnSpMkLst>
            <pc:docMk/>
            <pc:sldMk cId="2836713612" sldId="562"/>
            <ac:cxnSpMk id="16" creationId="{0E949956-83A6-A4D9-703D-AFBAB58B8F16}"/>
          </ac:cxnSpMkLst>
        </pc:cxnChg>
        <pc:cxnChg chg="add del mod">
          <ac:chgData name="Masakiyo Kitazawa" userId="2bf3742da7ad8ecb" providerId="LiveId" clId="{1325448B-79EB-46A9-BA59-0C52D3D1647E}" dt="2024-08-20T12:34:15.997" v="5455" actId="478"/>
          <ac:cxnSpMkLst>
            <pc:docMk/>
            <pc:sldMk cId="2836713612" sldId="562"/>
            <ac:cxnSpMk id="19" creationId="{BAD847AC-CB25-EE8A-1946-6E5A47534012}"/>
          </ac:cxnSpMkLst>
        </pc:cxnChg>
      </pc:sldChg>
      <pc:sldChg chg="add del">
        <pc:chgData name="Masakiyo Kitazawa" userId="2bf3742da7ad8ecb" providerId="LiveId" clId="{1325448B-79EB-46A9-BA59-0C52D3D1647E}" dt="2024-08-19T13:22:25.638" v="2363"/>
        <pc:sldMkLst>
          <pc:docMk/>
          <pc:sldMk cId="357107704" sldId="563"/>
        </pc:sldMkLst>
      </pc:sldChg>
      <pc:sldChg chg="addSp delSp modSp new mod">
        <pc:chgData name="Masakiyo Kitazawa" userId="2bf3742da7ad8ecb" providerId="LiveId" clId="{1325448B-79EB-46A9-BA59-0C52D3D1647E}" dt="2024-08-21T02:46:02.628" v="9085" actId="207"/>
        <pc:sldMkLst>
          <pc:docMk/>
          <pc:sldMk cId="2351771641" sldId="563"/>
        </pc:sldMkLst>
        <pc:spChg chg="mod">
          <ac:chgData name="Masakiyo Kitazawa" userId="2bf3742da7ad8ecb" providerId="LiveId" clId="{1325448B-79EB-46A9-BA59-0C52D3D1647E}" dt="2024-08-20T12:22:11.387" v="5246" actId="20577"/>
          <ac:spMkLst>
            <pc:docMk/>
            <pc:sldMk cId="2351771641" sldId="563"/>
            <ac:spMk id="2" creationId="{403B5CFF-3F1E-FDD6-4908-23D7282E4092}"/>
          </ac:spMkLst>
        </pc:spChg>
        <pc:spChg chg="add mod ord">
          <ac:chgData name="Masakiyo Kitazawa" userId="2bf3742da7ad8ecb" providerId="LiveId" clId="{1325448B-79EB-46A9-BA59-0C52D3D1647E}" dt="2024-08-21T02:17:47.240" v="8773" actId="1036"/>
          <ac:spMkLst>
            <pc:docMk/>
            <pc:sldMk cId="2351771641" sldId="563"/>
            <ac:spMk id="3" creationId="{1A6679E2-212D-5384-709E-DA43306C35DD}"/>
          </ac:spMkLst>
        </pc:spChg>
        <pc:spChg chg="add mod">
          <ac:chgData name="Masakiyo Kitazawa" userId="2bf3742da7ad8ecb" providerId="LiveId" clId="{1325448B-79EB-46A9-BA59-0C52D3D1647E}" dt="2024-08-21T02:18:46.322" v="8784" actId="14100"/>
          <ac:spMkLst>
            <pc:docMk/>
            <pc:sldMk cId="2351771641" sldId="563"/>
            <ac:spMk id="4" creationId="{1DBE2A3F-25C1-4AF6-027E-16987039729B}"/>
          </ac:spMkLst>
        </pc:spChg>
        <pc:spChg chg="add del mod">
          <ac:chgData name="Masakiyo Kitazawa" userId="2bf3742da7ad8ecb" providerId="LiveId" clId="{1325448B-79EB-46A9-BA59-0C52D3D1647E}" dt="2024-08-20T12:24:12.885" v="5247" actId="478"/>
          <ac:spMkLst>
            <pc:docMk/>
            <pc:sldMk cId="2351771641" sldId="563"/>
            <ac:spMk id="4" creationId="{BC147BFC-4381-60A8-4D1D-CC3206DAFAE4}"/>
          </ac:spMkLst>
        </pc:spChg>
        <pc:spChg chg="add mod">
          <ac:chgData name="Masakiyo Kitazawa" userId="2bf3742da7ad8ecb" providerId="LiveId" clId="{1325448B-79EB-46A9-BA59-0C52D3D1647E}" dt="2024-08-21T02:18:55.105" v="8786" actId="1076"/>
          <ac:spMkLst>
            <pc:docMk/>
            <pc:sldMk cId="2351771641" sldId="563"/>
            <ac:spMk id="5" creationId="{121DF285-77B6-184C-B035-49BDE17FB5D0}"/>
          </ac:spMkLst>
        </pc:spChg>
        <pc:spChg chg="add del mod">
          <ac:chgData name="Masakiyo Kitazawa" userId="2bf3742da7ad8ecb" providerId="LiveId" clId="{1325448B-79EB-46A9-BA59-0C52D3D1647E}" dt="2024-08-20T12:28:43.159" v="5308" actId="478"/>
          <ac:spMkLst>
            <pc:docMk/>
            <pc:sldMk cId="2351771641" sldId="563"/>
            <ac:spMk id="7" creationId="{D7521319-CEE2-03F7-A7D3-E07EDD24751E}"/>
          </ac:spMkLst>
        </pc:spChg>
        <pc:spChg chg="add del mod">
          <ac:chgData name="Masakiyo Kitazawa" userId="2bf3742da7ad8ecb" providerId="LiveId" clId="{1325448B-79EB-46A9-BA59-0C52D3D1647E}" dt="2024-08-20T12:28:28.203" v="5294"/>
          <ac:spMkLst>
            <pc:docMk/>
            <pc:sldMk cId="2351771641" sldId="563"/>
            <ac:spMk id="8" creationId="{EA14626F-0571-0C49-1E6E-4BBFAD8CFBDE}"/>
          </ac:spMkLst>
        </pc:spChg>
        <pc:spChg chg="add mod">
          <ac:chgData name="Masakiyo Kitazawa" userId="2bf3742da7ad8ecb" providerId="LiveId" clId="{1325448B-79EB-46A9-BA59-0C52D3D1647E}" dt="2024-08-21T02:17:54.221" v="8774" actId="1076"/>
          <ac:spMkLst>
            <pc:docMk/>
            <pc:sldMk cId="2351771641" sldId="563"/>
            <ac:spMk id="17" creationId="{3005AC00-574E-67F6-F4D9-01E4809E5838}"/>
          </ac:spMkLst>
        </pc:spChg>
        <pc:spChg chg="add mod">
          <ac:chgData name="Masakiyo Kitazawa" userId="2bf3742da7ad8ecb" providerId="LiveId" clId="{1325448B-79EB-46A9-BA59-0C52D3D1647E}" dt="2024-08-21T02:19:05.382" v="8787" actId="1076"/>
          <ac:spMkLst>
            <pc:docMk/>
            <pc:sldMk cId="2351771641" sldId="563"/>
            <ac:spMk id="18" creationId="{E06CDE27-F2A7-9E7F-A651-B21F97B04626}"/>
          </ac:spMkLst>
        </pc:spChg>
        <pc:spChg chg="add mod">
          <ac:chgData name="Masakiyo Kitazawa" userId="2bf3742da7ad8ecb" providerId="LiveId" clId="{1325448B-79EB-46A9-BA59-0C52D3D1647E}" dt="2024-08-21T02:19:15.319" v="8789" actId="1076"/>
          <ac:spMkLst>
            <pc:docMk/>
            <pc:sldMk cId="2351771641" sldId="563"/>
            <ac:spMk id="21" creationId="{C267B9E3-A764-4736-C3F7-2D7CF8BD2D78}"/>
          </ac:spMkLst>
        </pc:spChg>
        <pc:spChg chg="add mod">
          <ac:chgData name="Masakiyo Kitazawa" userId="2bf3742da7ad8ecb" providerId="LiveId" clId="{1325448B-79EB-46A9-BA59-0C52D3D1647E}" dt="2024-08-21T02:19:32.240" v="8806" actId="1035"/>
          <ac:spMkLst>
            <pc:docMk/>
            <pc:sldMk cId="2351771641" sldId="563"/>
            <ac:spMk id="22" creationId="{62657B75-8F5C-D369-D77A-529698154E13}"/>
          </ac:spMkLst>
        </pc:spChg>
        <pc:spChg chg="add del mod">
          <ac:chgData name="Masakiyo Kitazawa" userId="2bf3742da7ad8ecb" providerId="LiveId" clId="{1325448B-79EB-46A9-BA59-0C52D3D1647E}" dt="2024-08-20T12:29:06.072" v="5316" actId="478"/>
          <ac:spMkLst>
            <pc:docMk/>
            <pc:sldMk cId="2351771641" sldId="563"/>
            <ac:spMk id="27" creationId="{4F111A73-1014-73B3-410E-AF290F18862E}"/>
          </ac:spMkLst>
        </pc:spChg>
        <pc:picChg chg="add del mod">
          <ac:chgData name="Masakiyo Kitazawa" userId="2bf3742da7ad8ecb" providerId="LiveId" clId="{1325448B-79EB-46A9-BA59-0C52D3D1647E}" dt="2024-08-20T12:24:12.885" v="5247" actId="478"/>
          <ac:picMkLst>
            <pc:docMk/>
            <pc:sldMk cId="2351771641" sldId="563"/>
            <ac:picMk id="3" creationId="{541E85CA-1ACF-7EDC-BAF9-0F34772F67DE}"/>
          </ac:picMkLst>
        </pc:picChg>
        <pc:picChg chg="add del mod">
          <ac:chgData name="Masakiyo Kitazawa" userId="2bf3742da7ad8ecb" providerId="LiveId" clId="{1325448B-79EB-46A9-BA59-0C52D3D1647E}" dt="2024-08-19T14:11:26.881" v="2648" actId="21"/>
          <ac:picMkLst>
            <pc:docMk/>
            <pc:sldMk cId="2351771641" sldId="563"/>
            <ac:picMk id="4" creationId="{230E4EDD-F824-EA8D-3265-9BACFCF71CC9}"/>
          </ac:picMkLst>
        </pc:picChg>
        <pc:picChg chg="add mod modCrop">
          <ac:chgData name="Masakiyo Kitazawa" userId="2bf3742da7ad8ecb" providerId="LiveId" clId="{1325448B-79EB-46A9-BA59-0C52D3D1647E}" dt="2024-08-20T12:28:49.022" v="5309" actId="14100"/>
          <ac:picMkLst>
            <pc:docMk/>
            <pc:sldMk cId="2351771641" sldId="563"/>
            <ac:picMk id="6" creationId="{FE13B7F2-ECA1-256E-E35E-91B0F1A0A35D}"/>
          </ac:picMkLst>
        </pc:picChg>
        <pc:picChg chg="add del mod">
          <ac:chgData name="Masakiyo Kitazawa" userId="2bf3742da7ad8ecb" providerId="LiveId" clId="{1325448B-79EB-46A9-BA59-0C52D3D1647E}" dt="2024-08-21T02:45:46.763" v="9080"/>
          <ac:picMkLst>
            <pc:docMk/>
            <pc:sldMk cId="2351771641" sldId="563"/>
            <ac:picMk id="7" creationId="{9A7F65DB-4AE8-228F-076B-B36D26FCBE3B}"/>
          </ac:picMkLst>
        </pc:picChg>
        <pc:picChg chg="add mod">
          <ac:chgData name="Masakiyo Kitazawa" userId="2bf3742da7ad8ecb" providerId="LiveId" clId="{1325448B-79EB-46A9-BA59-0C52D3D1647E}" dt="2024-08-21T02:46:02.628" v="9085" actId="207"/>
          <ac:picMkLst>
            <pc:docMk/>
            <pc:sldMk cId="2351771641" sldId="563"/>
            <ac:picMk id="9" creationId="{219F86D5-D69A-6D91-9C8B-0C70AC5A9190}"/>
          </ac:picMkLst>
        </pc:picChg>
        <pc:picChg chg="add del mod">
          <ac:chgData name="Masakiyo Kitazawa" userId="2bf3742da7ad8ecb" providerId="LiveId" clId="{1325448B-79EB-46A9-BA59-0C52D3D1647E}" dt="2024-08-20T12:27:15.514" v="5271"/>
          <ac:picMkLst>
            <pc:docMk/>
            <pc:sldMk cId="2351771641" sldId="563"/>
            <ac:picMk id="10" creationId="{E6145BC5-868F-6A61-E32E-0C84AB1E8D8E}"/>
          </ac:picMkLst>
        </pc:picChg>
        <pc:picChg chg="add del mod">
          <ac:chgData name="Masakiyo Kitazawa" userId="2bf3742da7ad8ecb" providerId="LiveId" clId="{1325448B-79EB-46A9-BA59-0C52D3D1647E}" dt="2024-08-20T12:28:25.192" v="5291"/>
          <ac:picMkLst>
            <pc:docMk/>
            <pc:sldMk cId="2351771641" sldId="563"/>
            <ac:picMk id="12" creationId="{959B8254-46A8-EAF5-4DB3-3E7CC1F5CFDB}"/>
          </ac:picMkLst>
        </pc:picChg>
        <pc:picChg chg="add del mod">
          <ac:chgData name="Masakiyo Kitazawa" userId="2bf3742da7ad8ecb" providerId="LiveId" clId="{1325448B-79EB-46A9-BA59-0C52D3D1647E}" dt="2024-08-20T12:30:36.300" v="5345"/>
          <ac:picMkLst>
            <pc:docMk/>
            <pc:sldMk cId="2351771641" sldId="563"/>
            <ac:picMk id="14" creationId="{17FC9944-5048-3B60-6025-529165A1A7F2}"/>
          </ac:picMkLst>
        </pc:picChg>
        <pc:picChg chg="add del mod">
          <ac:chgData name="Masakiyo Kitazawa" userId="2bf3742da7ad8ecb" providerId="LiveId" clId="{1325448B-79EB-46A9-BA59-0C52D3D1647E}" dt="2024-08-20T13:39:11.317" v="7233"/>
          <ac:picMkLst>
            <pc:docMk/>
            <pc:sldMk cId="2351771641" sldId="563"/>
            <ac:picMk id="16" creationId="{08D11D9D-9370-4A8D-E253-FF36044753A1}"/>
          </ac:picMkLst>
        </pc:picChg>
        <pc:picChg chg="add del mod">
          <ac:chgData name="Masakiyo Kitazawa" userId="2bf3742da7ad8ecb" providerId="LiveId" clId="{1325448B-79EB-46A9-BA59-0C52D3D1647E}" dt="2024-08-20T13:39:34.872" v="7257"/>
          <ac:picMkLst>
            <pc:docMk/>
            <pc:sldMk cId="2351771641" sldId="563"/>
            <ac:picMk id="20" creationId="{B7BAE159-92C4-F106-F4BB-891E1D232310}"/>
          </ac:picMkLst>
        </pc:picChg>
        <pc:picChg chg="add mod">
          <ac:chgData name="Masakiyo Kitazawa" userId="2bf3742da7ad8ecb" providerId="LiveId" clId="{1325448B-79EB-46A9-BA59-0C52D3D1647E}" dt="2024-08-20T12:32:18.268" v="5391" actId="1076"/>
          <ac:picMkLst>
            <pc:docMk/>
            <pc:sldMk cId="2351771641" sldId="563"/>
            <ac:picMk id="24" creationId="{E492E518-DF05-3334-A063-AC05A186DD3E}"/>
          </ac:picMkLst>
        </pc:picChg>
        <pc:picChg chg="add mod">
          <ac:chgData name="Masakiyo Kitazawa" userId="2bf3742da7ad8ecb" providerId="LiveId" clId="{1325448B-79EB-46A9-BA59-0C52D3D1647E}" dt="2024-08-20T13:38:45.732" v="7221" actId="207"/>
          <ac:picMkLst>
            <pc:docMk/>
            <pc:sldMk cId="2351771641" sldId="563"/>
            <ac:picMk id="26" creationId="{0D953B25-F801-57C8-DCF7-F1689A6E990E}"/>
          </ac:picMkLst>
        </pc:picChg>
        <pc:picChg chg="add del mod">
          <ac:chgData name="Masakiyo Kitazawa" userId="2bf3742da7ad8ecb" providerId="LiveId" clId="{1325448B-79EB-46A9-BA59-0C52D3D1647E}" dt="2024-08-20T13:39:19.680" v="7245"/>
          <ac:picMkLst>
            <pc:docMk/>
            <pc:sldMk cId="2351771641" sldId="563"/>
            <ac:picMk id="29" creationId="{54CC9650-619F-1911-41B7-977C8A22C193}"/>
          </ac:picMkLst>
        </pc:picChg>
        <pc:picChg chg="add mod">
          <ac:chgData name="Masakiyo Kitazawa" userId="2bf3742da7ad8ecb" providerId="LiveId" clId="{1325448B-79EB-46A9-BA59-0C52D3D1647E}" dt="2024-08-21T02:17:47.240" v="8773" actId="1036"/>
          <ac:picMkLst>
            <pc:docMk/>
            <pc:sldMk cId="2351771641" sldId="563"/>
            <ac:picMk id="31" creationId="{4674F6AE-1EEB-60F4-9A13-AE53D85C6F08}"/>
          </ac:picMkLst>
        </pc:picChg>
        <pc:picChg chg="add mod">
          <ac:chgData name="Masakiyo Kitazawa" userId="2bf3742da7ad8ecb" providerId="LiveId" clId="{1325448B-79EB-46A9-BA59-0C52D3D1647E}" dt="2024-08-21T02:19:12.536" v="8788" actId="1076"/>
          <ac:picMkLst>
            <pc:docMk/>
            <pc:sldMk cId="2351771641" sldId="563"/>
            <ac:picMk id="33" creationId="{EBEE0A0C-6F19-1189-282D-CF0C75D3D22B}"/>
          </ac:picMkLst>
        </pc:picChg>
      </pc:sldChg>
      <pc:sldChg chg="addSp delSp modSp new del mod">
        <pc:chgData name="Masakiyo Kitazawa" userId="2bf3742da7ad8ecb" providerId="LiveId" clId="{1325448B-79EB-46A9-BA59-0C52D3D1647E}" dt="2024-08-20T09:58:38.158" v="4895" actId="2696"/>
        <pc:sldMkLst>
          <pc:docMk/>
          <pc:sldMk cId="340046769" sldId="564"/>
        </pc:sldMkLst>
        <pc:spChg chg="mod">
          <ac:chgData name="Masakiyo Kitazawa" userId="2bf3742da7ad8ecb" providerId="LiveId" clId="{1325448B-79EB-46A9-BA59-0C52D3D1647E}" dt="2024-08-19T14:12:02.793" v="2689" actId="20577"/>
          <ac:spMkLst>
            <pc:docMk/>
            <pc:sldMk cId="340046769" sldId="564"/>
            <ac:spMk id="2" creationId="{AB2D0A38-1B91-AAA7-1CB8-47B68FE40D88}"/>
          </ac:spMkLst>
        </pc:spChg>
        <pc:spChg chg="add del mod">
          <ac:chgData name="Masakiyo Kitazawa" userId="2bf3742da7ad8ecb" providerId="LiveId" clId="{1325448B-79EB-46A9-BA59-0C52D3D1647E}" dt="2024-08-19T14:52:04.755" v="3446"/>
          <ac:spMkLst>
            <pc:docMk/>
            <pc:sldMk cId="340046769" sldId="564"/>
            <ac:spMk id="9" creationId="{49A29815-DA8B-98FB-099A-99B3BDAEF1E6}"/>
          </ac:spMkLst>
        </pc:spChg>
        <pc:picChg chg="add mod">
          <ac:chgData name="Masakiyo Kitazawa" userId="2bf3742da7ad8ecb" providerId="LiveId" clId="{1325448B-79EB-46A9-BA59-0C52D3D1647E}" dt="2024-08-19T14:13:36.275" v="2705" actId="1076"/>
          <ac:picMkLst>
            <pc:docMk/>
            <pc:sldMk cId="340046769" sldId="564"/>
            <ac:picMk id="3" creationId="{73D73AC4-9F5A-7762-533B-5B0931EBE8EC}"/>
          </ac:picMkLst>
        </pc:picChg>
        <pc:picChg chg="add del mod">
          <ac:chgData name="Masakiyo Kitazawa" userId="2bf3742da7ad8ecb" providerId="LiveId" clId="{1325448B-79EB-46A9-BA59-0C52D3D1647E}" dt="2024-08-19T14:14:11.779" v="2719"/>
          <ac:picMkLst>
            <pc:docMk/>
            <pc:sldMk cId="340046769" sldId="564"/>
            <ac:picMk id="4" creationId="{CE34DC33-A6B7-4DE3-08E8-DC77A0F408A1}"/>
          </ac:picMkLst>
        </pc:picChg>
        <pc:picChg chg="add del mod">
          <ac:chgData name="Masakiyo Kitazawa" userId="2bf3742da7ad8ecb" providerId="LiveId" clId="{1325448B-79EB-46A9-BA59-0C52D3D1647E}" dt="2024-08-19T14:14:32.966" v="2732"/>
          <ac:picMkLst>
            <pc:docMk/>
            <pc:sldMk cId="340046769" sldId="564"/>
            <ac:picMk id="6" creationId="{D0BB9B27-13BE-E410-E8C0-BFE6EFB76A92}"/>
          </ac:picMkLst>
        </pc:picChg>
        <pc:picChg chg="add del mod">
          <ac:chgData name="Masakiyo Kitazawa" userId="2bf3742da7ad8ecb" providerId="LiveId" clId="{1325448B-79EB-46A9-BA59-0C52D3D1647E}" dt="2024-08-19T14:52:02.930" v="3444"/>
          <ac:picMkLst>
            <pc:docMk/>
            <pc:sldMk cId="340046769" sldId="564"/>
            <ac:picMk id="8" creationId="{53DD540F-E1BA-707E-AD9F-9BBB3DE967F3}"/>
          </ac:picMkLst>
        </pc:picChg>
        <pc:picChg chg="add mod">
          <ac:chgData name="Masakiyo Kitazawa" userId="2bf3742da7ad8ecb" providerId="LiveId" clId="{1325448B-79EB-46A9-BA59-0C52D3D1647E}" dt="2024-08-19T14:51:45.623" v="3432" actId="1076"/>
          <ac:picMkLst>
            <pc:docMk/>
            <pc:sldMk cId="340046769" sldId="564"/>
            <ac:picMk id="11" creationId="{464FD0DE-1B22-C745-AFDD-47B6439CEBFA}"/>
          </ac:picMkLst>
        </pc:picChg>
        <pc:picChg chg="add mod">
          <ac:chgData name="Masakiyo Kitazawa" userId="2bf3742da7ad8ecb" providerId="LiveId" clId="{1325448B-79EB-46A9-BA59-0C52D3D1647E}" dt="2024-08-19T14:52:02.929" v="3442"/>
          <ac:picMkLst>
            <pc:docMk/>
            <pc:sldMk cId="340046769" sldId="564"/>
            <ac:picMk id="13" creationId="{61B5A615-8CC0-5E34-EA3B-7F7E9DC0C4E5}"/>
          </ac:picMkLst>
        </pc:picChg>
      </pc:sldChg>
      <pc:sldChg chg="modSp add del mod">
        <pc:chgData name="Masakiyo Kitazawa" userId="2bf3742da7ad8ecb" providerId="LiveId" clId="{1325448B-79EB-46A9-BA59-0C52D3D1647E}" dt="2024-08-19T13:22:25.638" v="2363"/>
        <pc:sldMkLst>
          <pc:docMk/>
          <pc:sldMk cId="3583788959" sldId="564"/>
        </pc:sldMkLst>
        <pc:spChg chg="mod">
          <ac:chgData name="Masakiyo Kitazawa" userId="2bf3742da7ad8ecb" providerId="LiveId" clId="{1325448B-79EB-46A9-BA59-0C52D3D1647E}" dt="2024-08-19T13:22:25.638" v="2363"/>
          <ac:spMkLst>
            <pc:docMk/>
            <pc:sldMk cId="3583788959" sldId="564"/>
            <ac:spMk id="2" creationId="{E0BAD407-19A7-C8C5-2B58-7BC370DAF656}"/>
          </ac:spMkLst>
        </pc:spChg>
      </pc:sldChg>
      <pc:sldChg chg="addSp modSp new mod">
        <pc:chgData name="Masakiyo Kitazawa" userId="2bf3742da7ad8ecb" providerId="LiveId" clId="{1325448B-79EB-46A9-BA59-0C52D3D1647E}" dt="2024-08-20T12:34:45.145" v="5458" actId="122"/>
        <pc:sldMkLst>
          <pc:docMk/>
          <pc:sldMk cId="920262200" sldId="565"/>
        </pc:sldMkLst>
        <pc:spChg chg="add mod">
          <ac:chgData name="Masakiyo Kitazawa" userId="2bf3742da7ad8ecb" providerId="LiveId" clId="{1325448B-79EB-46A9-BA59-0C52D3D1647E}" dt="2024-08-20T12:34:45.145" v="5458" actId="122"/>
          <ac:spMkLst>
            <pc:docMk/>
            <pc:sldMk cId="920262200" sldId="565"/>
            <ac:spMk id="3" creationId="{E64B3187-F519-6E50-F67B-A1B1E33FE8B6}"/>
          </ac:spMkLst>
        </pc:spChg>
        <pc:spChg chg="add mod">
          <ac:chgData name="Masakiyo Kitazawa" userId="2bf3742da7ad8ecb" providerId="LiveId" clId="{1325448B-79EB-46A9-BA59-0C52D3D1647E}" dt="2024-08-20T09:59:45.178" v="4960" actId="1035"/>
          <ac:spMkLst>
            <pc:docMk/>
            <pc:sldMk cId="920262200" sldId="565"/>
            <ac:spMk id="4" creationId="{A1A11F7D-BAE1-F143-E74D-EF658ED78B0C}"/>
          </ac:spMkLst>
        </pc:spChg>
      </pc:sldChg>
      <pc:sldChg chg="addSp delSp modSp new mod">
        <pc:chgData name="Masakiyo Kitazawa" userId="2bf3742da7ad8ecb" providerId="LiveId" clId="{1325448B-79EB-46A9-BA59-0C52D3D1647E}" dt="2024-08-21T01:45:22.229" v="8390" actId="122"/>
        <pc:sldMkLst>
          <pc:docMk/>
          <pc:sldMk cId="2737302597" sldId="566"/>
        </pc:sldMkLst>
        <pc:spChg chg="mod">
          <ac:chgData name="Masakiyo Kitazawa" userId="2bf3742da7ad8ecb" providerId="LiveId" clId="{1325448B-79EB-46A9-BA59-0C52D3D1647E}" dt="2024-08-20T01:03:24.076" v="4150" actId="6549"/>
          <ac:spMkLst>
            <pc:docMk/>
            <pc:sldMk cId="2737302597" sldId="566"/>
            <ac:spMk id="2" creationId="{4FA8F566-B8E9-26AD-6745-D98840F6D7F8}"/>
          </ac:spMkLst>
        </pc:spChg>
        <pc:spChg chg="add mod">
          <ac:chgData name="Masakiyo Kitazawa" userId="2bf3742da7ad8ecb" providerId="LiveId" clId="{1325448B-79EB-46A9-BA59-0C52D3D1647E}" dt="2024-08-21T00:03:14.342" v="8313" actId="1076"/>
          <ac:spMkLst>
            <pc:docMk/>
            <pc:sldMk cId="2737302597" sldId="566"/>
            <ac:spMk id="3" creationId="{61613E8D-D651-1A6C-B77B-B41C252A14B5}"/>
          </ac:spMkLst>
        </pc:spChg>
        <pc:spChg chg="add mod">
          <ac:chgData name="Masakiyo Kitazawa" userId="2bf3742da7ad8ecb" providerId="LiveId" clId="{1325448B-79EB-46A9-BA59-0C52D3D1647E}" dt="2024-08-21T01:45:22.229" v="8390" actId="122"/>
          <ac:spMkLst>
            <pc:docMk/>
            <pc:sldMk cId="2737302597" sldId="566"/>
            <ac:spMk id="4" creationId="{AFE5AAC7-0318-B9F7-CA94-84465C2FF98D}"/>
          </ac:spMkLst>
        </pc:spChg>
        <pc:spChg chg="add mod">
          <ac:chgData name="Masakiyo Kitazawa" userId="2bf3742da7ad8ecb" providerId="LiveId" clId="{1325448B-79EB-46A9-BA59-0C52D3D1647E}" dt="2024-08-20T12:43:04.514" v="5704" actId="20577"/>
          <ac:spMkLst>
            <pc:docMk/>
            <pc:sldMk cId="2737302597" sldId="566"/>
            <ac:spMk id="7" creationId="{C0AB6E32-B938-2AF7-933F-598CA4471B95}"/>
          </ac:spMkLst>
        </pc:spChg>
        <pc:spChg chg="add del mod">
          <ac:chgData name="Masakiyo Kitazawa" userId="2bf3742da7ad8ecb" providerId="LiveId" clId="{1325448B-79EB-46A9-BA59-0C52D3D1647E}" dt="2024-08-20T00:22:22.677" v="3773" actId="21"/>
          <ac:spMkLst>
            <pc:docMk/>
            <pc:sldMk cId="2737302597" sldId="566"/>
            <ac:spMk id="8" creationId="{85B2F3EF-B684-99AB-892F-EC5332D2C417}"/>
          </ac:spMkLst>
        </pc:spChg>
        <pc:spChg chg="add mod">
          <ac:chgData name="Masakiyo Kitazawa" userId="2bf3742da7ad8ecb" providerId="LiveId" clId="{1325448B-79EB-46A9-BA59-0C52D3D1647E}" dt="2024-08-20T00:25:18.206" v="3893" actId="1035"/>
          <ac:spMkLst>
            <pc:docMk/>
            <pc:sldMk cId="2737302597" sldId="566"/>
            <ac:spMk id="9" creationId="{30CF8166-4CA4-1BD0-1217-46AE0701D351}"/>
          </ac:spMkLst>
        </pc:spChg>
        <pc:spChg chg="add mod">
          <ac:chgData name="Masakiyo Kitazawa" userId="2bf3742da7ad8ecb" providerId="LiveId" clId="{1325448B-79EB-46A9-BA59-0C52D3D1647E}" dt="2024-08-20T00:25:37.759" v="3896" actId="14100"/>
          <ac:spMkLst>
            <pc:docMk/>
            <pc:sldMk cId="2737302597" sldId="566"/>
            <ac:spMk id="10" creationId="{B16FB16F-08C5-A049-3EB5-F5721C38AE86}"/>
          </ac:spMkLst>
        </pc:spChg>
        <pc:spChg chg="add mod">
          <ac:chgData name="Masakiyo Kitazawa" userId="2bf3742da7ad8ecb" providerId="LiveId" clId="{1325448B-79EB-46A9-BA59-0C52D3D1647E}" dt="2024-08-21T00:03:51.302" v="8332" actId="20577"/>
          <ac:spMkLst>
            <pc:docMk/>
            <pc:sldMk cId="2737302597" sldId="566"/>
            <ac:spMk id="11" creationId="{04039E1A-522F-4F6D-35EA-A34E38A21649}"/>
          </ac:spMkLst>
        </pc:spChg>
        <pc:spChg chg="add mod">
          <ac:chgData name="Masakiyo Kitazawa" userId="2bf3742da7ad8ecb" providerId="LiveId" clId="{1325448B-79EB-46A9-BA59-0C52D3D1647E}" dt="2024-08-20T00:25:33.283" v="3895" actId="1076"/>
          <ac:spMkLst>
            <pc:docMk/>
            <pc:sldMk cId="2737302597" sldId="566"/>
            <ac:spMk id="12" creationId="{B2F30C10-E94C-6533-153A-82B5BC8F7EB7}"/>
          </ac:spMkLst>
        </pc:spChg>
        <pc:spChg chg="add mod">
          <ac:chgData name="Masakiyo Kitazawa" userId="2bf3742da7ad8ecb" providerId="LiveId" clId="{1325448B-79EB-46A9-BA59-0C52D3D1647E}" dt="2024-08-20T12:43:22.130" v="5706" actId="20577"/>
          <ac:spMkLst>
            <pc:docMk/>
            <pc:sldMk cId="2737302597" sldId="566"/>
            <ac:spMk id="13" creationId="{A4A849FA-005B-00DD-BE33-1E6643BF3B29}"/>
          </ac:spMkLst>
        </pc:spChg>
        <pc:spChg chg="add mod">
          <ac:chgData name="Masakiyo Kitazawa" userId="2bf3742da7ad8ecb" providerId="LiveId" clId="{1325448B-79EB-46A9-BA59-0C52D3D1647E}" dt="2024-08-20T00:25:18.206" v="3893" actId="1035"/>
          <ac:spMkLst>
            <pc:docMk/>
            <pc:sldMk cId="2737302597" sldId="566"/>
            <ac:spMk id="14" creationId="{873DF60F-44DD-3FEB-9C7B-DBE8A4E4562F}"/>
          </ac:spMkLst>
        </pc:spChg>
        <pc:spChg chg="add mod">
          <ac:chgData name="Masakiyo Kitazawa" userId="2bf3742da7ad8ecb" providerId="LiveId" clId="{1325448B-79EB-46A9-BA59-0C52D3D1647E}" dt="2024-08-20T00:25:18.206" v="3893" actId="1035"/>
          <ac:spMkLst>
            <pc:docMk/>
            <pc:sldMk cId="2737302597" sldId="566"/>
            <ac:spMk id="16" creationId="{1E27C199-64E9-E3D0-242B-B7394A273AAC}"/>
          </ac:spMkLst>
        </pc:spChg>
        <pc:spChg chg="add mod">
          <ac:chgData name="Masakiyo Kitazawa" userId="2bf3742da7ad8ecb" providerId="LiveId" clId="{1325448B-79EB-46A9-BA59-0C52D3D1647E}" dt="2024-08-20T00:25:18.206" v="3893" actId="1035"/>
          <ac:spMkLst>
            <pc:docMk/>
            <pc:sldMk cId="2737302597" sldId="566"/>
            <ac:spMk id="18" creationId="{85B2F3EF-B684-99AB-892F-EC5332D2C417}"/>
          </ac:spMkLst>
        </pc:spChg>
        <pc:spChg chg="add mod">
          <ac:chgData name="Masakiyo Kitazawa" userId="2bf3742da7ad8ecb" providerId="LiveId" clId="{1325448B-79EB-46A9-BA59-0C52D3D1647E}" dt="2024-08-20T00:25:33.283" v="3895" actId="1076"/>
          <ac:spMkLst>
            <pc:docMk/>
            <pc:sldMk cId="2737302597" sldId="566"/>
            <ac:spMk id="19" creationId="{CFB2C061-6092-8C21-D193-0C3D1FC37C7B}"/>
          </ac:spMkLst>
        </pc:spChg>
        <pc:picChg chg="add del mod">
          <ac:chgData name="Masakiyo Kitazawa" userId="2bf3742da7ad8ecb" providerId="LiveId" clId="{1325448B-79EB-46A9-BA59-0C52D3D1647E}" dt="2024-08-20T00:13:47.716" v="3495" actId="21"/>
          <ac:picMkLst>
            <pc:docMk/>
            <pc:sldMk cId="2737302597" sldId="566"/>
            <ac:picMk id="3" creationId="{8628B5EA-EBA2-16B5-E290-DA4B033E759D}"/>
          </ac:picMkLst>
        </pc:picChg>
        <pc:picChg chg="add del mod modCrop">
          <ac:chgData name="Masakiyo Kitazawa" userId="2bf3742da7ad8ecb" providerId="LiveId" clId="{1325448B-79EB-46A9-BA59-0C52D3D1647E}" dt="2024-08-20T00:15:14.078" v="3503" actId="21"/>
          <ac:picMkLst>
            <pc:docMk/>
            <pc:sldMk cId="2737302597" sldId="566"/>
            <ac:picMk id="5" creationId="{059548EE-C467-17B5-0388-915AA4BD969A}"/>
          </ac:picMkLst>
        </pc:picChg>
        <pc:picChg chg="add mod">
          <ac:chgData name="Masakiyo Kitazawa" userId="2bf3742da7ad8ecb" providerId="LiveId" clId="{1325448B-79EB-46A9-BA59-0C52D3D1647E}" dt="2024-08-20T00:25:18.206" v="3893" actId="1035"/>
          <ac:picMkLst>
            <pc:docMk/>
            <pc:sldMk cId="2737302597" sldId="566"/>
            <ac:picMk id="6" creationId="{C53E9F9E-4A8F-82CB-BD55-212A6DEC115A}"/>
          </ac:picMkLst>
        </pc:picChg>
        <pc:picChg chg="add del mod">
          <ac:chgData name="Masakiyo Kitazawa" userId="2bf3742da7ad8ecb" providerId="LiveId" clId="{1325448B-79EB-46A9-BA59-0C52D3D1647E}" dt="2024-08-20T00:22:22.677" v="3773" actId="21"/>
          <ac:picMkLst>
            <pc:docMk/>
            <pc:sldMk cId="2737302597" sldId="566"/>
            <ac:picMk id="15" creationId="{419C3330-F59B-04EE-8104-B7A9D0E35CCF}"/>
          </ac:picMkLst>
        </pc:picChg>
        <pc:picChg chg="add mod ord">
          <ac:chgData name="Masakiyo Kitazawa" userId="2bf3742da7ad8ecb" providerId="LiveId" clId="{1325448B-79EB-46A9-BA59-0C52D3D1647E}" dt="2024-08-20T00:25:18.206" v="3893" actId="1035"/>
          <ac:picMkLst>
            <pc:docMk/>
            <pc:sldMk cId="2737302597" sldId="566"/>
            <ac:picMk id="17" creationId="{419C3330-F59B-04EE-8104-B7A9D0E35CCF}"/>
          </ac:picMkLst>
        </pc:picChg>
      </pc:sldChg>
      <pc:sldChg chg="addSp delSp modSp new mod">
        <pc:chgData name="Masakiyo Kitazawa" userId="2bf3742da7ad8ecb" providerId="LiveId" clId="{1325448B-79EB-46A9-BA59-0C52D3D1647E}" dt="2024-08-21T23:09:09.151" v="9218" actId="207"/>
        <pc:sldMkLst>
          <pc:docMk/>
          <pc:sldMk cId="3479087080" sldId="567"/>
        </pc:sldMkLst>
        <pc:spChg chg="mod">
          <ac:chgData name="Masakiyo Kitazawa" userId="2bf3742da7ad8ecb" providerId="LiveId" clId="{1325448B-79EB-46A9-BA59-0C52D3D1647E}" dt="2024-08-20T00:44:23.968" v="4101" actId="20577"/>
          <ac:spMkLst>
            <pc:docMk/>
            <pc:sldMk cId="3479087080" sldId="567"/>
            <ac:spMk id="2" creationId="{4E63B7BE-A30F-6248-70E3-950C4CF8CDA0}"/>
          </ac:spMkLst>
        </pc:spChg>
        <pc:spChg chg="add mod">
          <ac:chgData name="Masakiyo Kitazawa" userId="2bf3742da7ad8ecb" providerId="LiveId" clId="{1325448B-79EB-46A9-BA59-0C52D3D1647E}" dt="2024-08-21T23:08:35.917" v="9212" actId="1035"/>
          <ac:spMkLst>
            <pc:docMk/>
            <pc:sldMk cId="3479087080" sldId="567"/>
            <ac:spMk id="5" creationId="{67D14275-A095-761D-43D5-A17C81BD262E}"/>
          </ac:spMkLst>
        </pc:spChg>
        <pc:spChg chg="add del mod">
          <ac:chgData name="Masakiyo Kitazawa" userId="2bf3742da7ad8ecb" providerId="LiveId" clId="{1325448B-79EB-46A9-BA59-0C52D3D1647E}" dt="2024-08-20T02:06:51.891" v="4708" actId="478"/>
          <ac:spMkLst>
            <pc:docMk/>
            <pc:sldMk cId="3479087080" sldId="567"/>
            <ac:spMk id="5" creationId="{C0FDEBA9-F680-B76A-C1B7-49020A5ADFEA}"/>
          </ac:spMkLst>
        </pc:spChg>
        <pc:spChg chg="add mod">
          <ac:chgData name="Masakiyo Kitazawa" userId="2bf3742da7ad8ecb" providerId="LiveId" clId="{1325448B-79EB-46A9-BA59-0C52D3D1647E}" dt="2024-08-21T23:09:09.151" v="9218" actId="207"/>
          <ac:spMkLst>
            <pc:docMk/>
            <pc:sldMk cId="3479087080" sldId="567"/>
            <ac:spMk id="6" creationId="{514947A9-84C1-782F-7BF5-1D43D333694A}"/>
          </ac:spMkLst>
        </pc:spChg>
        <pc:spChg chg="add del mod">
          <ac:chgData name="Masakiyo Kitazawa" userId="2bf3742da7ad8ecb" providerId="LiveId" clId="{1325448B-79EB-46A9-BA59-0C52D3D1647E}" dt="2024-08-20T02:07:15.034" v="4711" actId="478"/>
          <ac:spMkLst>
            <pc:docMk/>
            <pc:sldMk cId="3479087080" sldId="567"/>
            <ac:spMk id="6" creationId="{7F74EB05-A970-27AB-FD9A-27012B64C987}"/>
          </ac:spMkLst>
        </pc:spChg>
        <pc:spChg chg="add del mod">
          <ac:chgData name="Masakiyo Kitazawa" userId="2bf3742da7ad8ecb" providerId="LiveId" clId="{1325448B-79EB-46A9-BA59-0C52D3D1647E}" dt="2024-08-20T02:07:11.065" v="4710" actId="478"/>
          <ac:spMkLst>
            <pc:docMk/>
            <pc:sldMk cId="3479087080" sldId="567"/>
            <ac:spMk id="7" creationId="{6C8717F2-BBC5-97AF-4F07-C6E6D472AC5C}"/>
          </ac:spMkLst>
        </pc:spChg>
        <pc:spChg chg="add mod">
          <ac:chgData name="Masakiyo Kitazawa" userId="2bf3742da7ad8ecb" providerId="LiveId" clId="{1325448B-79EB-46A9-BA59-0C52D3D1647E}" dt="2024-08-21T23:08:35.917" v="9212" actId="1035"/>
          <ac:spMkLst>
            <pc:docMk/>
            <pc:sldMk cId="3479087080" sldId="567"/>
            <ac:spMk id="8" creationId="{7A4ECB15-7ED3-C489-9268-525ECE9D9030}"/>
          </ac:spMkLst>
        </pc:spChg>
        <pc:spChg chg="add mod">
          <ac:chgData name="Masakiyo Kitazawa" userId="2bf3742da7ad8ecb" providerId="LiveId" clId="{1325448B-79EB-46A9-BA59-0C52D3D1647E}" dt="2024-08-21T23:08:18.848" v="9209" actId="1035"/>
          <ac:spMkLst>
            <pc:docMk/>
            <pc:sldMk cId="3479087080" sldId="567"/>
            <ac:spMk id="9" creationId="{7FA15500-9A49-F156-C742-B2E27820BBCE}"/>
          </ac:spMkLst>
        </pc:spChg>
        <pc:spChg chg="add mod">
          <ac:chgData name="Masakiyo Kitazawa" userId="2bf3742da7ad8ecb" providerId="LiveId" clId="{1325448B-79EB-46A9-BA59-0C52D3D1647E}" dt="2024-08-21T23:08:18.848" v="9209" actId="1035"/>
          <ac:spMkLst>
            <pc:docMk/>
            <pc:sldMk cId="3479087080" sldId="567"/>
            <ac:spMk id="10" creationId="{3B70DF66-55F8-04A3-F8B7-607FD3201042}"/>
          </ac:spMkLst>
        </pc:spChg>
        <pc:spChg chg="add mod">
          <ac:chgData name="Masakiyo Kitazawa" userId="2bf3742da7ad8ecb" providerId="LiveId" clId="{1325448B-79EB-46A9-BA59-0C52D3D1647E}" dt="2024-08-21T23:08:35.917" v="9212" actId="1035"/>
          <ac:spMkLst>
            <pc:docMk/>
            <pc:sldMk cId="3479087080" sldId="567"/>
            <ac:spMk id="11" creationId="{EAB11D88-8A92-ACDB-0B4B-C80D10AA2B0D}"/>
          </ac:spMkLst>
        </pc:spChg>
        <pc:spChg chg="add mod">
          <ac:chgData name="Masakiyo Kitazawa" userId="2bf3742da7ad8ecb" providerId="LiveId" clId="{1325448B-79EB-46A9-BA59-0C52D3D1647E}" dt="2024-08-21T23:08:29.090" v="9211" actId="1035"/>
          <ac:spMkLst>
            <pc:docMk/>
            <pc:sldMk cId="3479087080" sldId="567"/>
            <ac:spMk id="12" creationId="{ED28A96D-3268-3455-BAB5-1E2475F90AC5}"/>
          </ac:spMkLst>
        </pc:spChg>
        <pc:spChg chg="add mod">
          <ac:chgData name="Masakiyo Kitazawa" userId="2bf3742da7ad8ecb" providerId="LiveId" clId="{1325448B-79EB-46A9-BA59-0C52D3D1647E}" dt="2024-08-21T23:08:29.090" v="9211" actId="1035"/>
          <ac:spMkLst>
            <pc:docMk/>
            <pc:sldMk cId="3479087080" sldId="567"/>
            <ac:spMk id="13" creationId="{03FAFAB3-86AD-FAA1-09C3-B5E8762EDD6F}"/>
          </ac:spMkLst>
        </pc:spChg>
        <pc:spChg chg="add mod">
          <ac:chgData name="Masakiyo Kitazawa" userId="2bf3742da7ad8ecb" providerId="LiveId" clId="{1325448B-79EB-46A9-BA59-0C52D3D1647E}" dt="2024-08-21T23:08:18.848" v="9209" actId="1035"/>
          <ac:spMkLst>
            <pc:docMk/>
            <pc:sldMk cId="3479087080" sldId="567"/>
            <ac:spMk id="14" creationId="{8248E526-D52A-30B8-9159-6676317C9BA4}"/>
          </ac:spMkLst>
        </pc:spChg>
        <pc:spChg chg="add mod">
          <ac:chgData name="Masakiyo Kitazawa" userId="2bf3742da7ad8ecb" providerId="LiveId" clId="{1325448B-79EB-46A9-BA59-0C52D3D1647E}" dt="2024-08-21T23:08:35.917" v="9212" actId="1035"/>
          <ac:spMkLst>
            <pc:docMk/>
            <pc:sldMk cId="3479087080" sldId="567"/>
            <ac:spMk id="15" creationId="{95DE5FCF-F06F-1C95-D0E7-2BD52229ACE9}"/>
          </ac:spMkLst>
        </pc:spChg>
        <pc:spChg chg="add del mod">
          <ac:chgData name="Masakiyo Kitazawa" userId="2bf3742da7ad8ecb" providerId="LiveId" clId="{1325448B-79EB-46A9-BA59-0C52D3D1647E}" dt="2024-08-21T02:25:17.631" v="8969" actId="478"/>
          <ac:spMkLst>
            <pc:docMk/>
            <pc:sldMk cId="3479087080" sldId="567"/>
            <ac:spMk id="16" creationId="{6D8F84C2-B8B4-FC4E-8F3D-386A3F2FDB04}"/>
          </ac:spMkLst>
        </pc:spChg>
        <pc:spChg chg="add mod">
          <ac:chgData name="Masakiyo Kitazawa" userId="2bf3742da7ad8ecb" providerId="LiveId" clId="{1325448B-79EB-46A9-BA59-0C52D3D1647E}" dt="2024-08-21T23:08:35.917" v="9212" actId="1035"/>
          <ac:spMkLst>
            <pc:docMk/>
            <pc:sldMk cId="3479087080" sldId="567"/>
            <ac:spMk id="17" creationId="{6924ECBC-4179-6202-8C19-FEE5543CDB3E}"/>
          </ac:spMkLst>
        </pc:spChg>
        <pc:spChg chg="add mod ord">
          <ac:chgData name="Masakiyo Kitazawa" userId="2bf3742da7ad8ecb" providerId="LiveId" clId="{1325448B-79EB-46A9-BA59-0C52D3D1647E}" dt="2024-08-21T23:08:35.917" v="9212" actId="1035"/>
          <ac:spMkLst>
            <pc:docMk/>
            <pc:sldMk cId="3479087080" sldId="567"/>
            <ac:spMk id="18" creationId="{1AE6DE14-4B9A-E022-723B-C6F946E50248}"/>
          </ac:spMkLst>
        </pc:spChg>
        <pc:picChg chg="add mod modCrop">
          <ac:chgData name="Masakiyo Kitazawa" userId="2bf3742da7ad8ecb" providerId="LiveId" clId="{1325448B-79EB-46A9-BA59-0C52D3D1647E}" dt="2024-08-21T23:08:35.917" v="9212" actId="1035"/>
          <ac:picMkLst>
            <pc:docMk/>
            <pc:sldMk cId="3479087080" sldId="567"/>
            <ac:picMk id="3" creationId="{C43486AD-F0DA-3A53-1DEA-16BBCDF721BC}"/>
          </ac:picMkLst>
        </pc:picChg>
        <pc:picChg chg="add mod">
          <ac:chgData name="Masakiyo Kitazawa" userId="2bf3742da7ad8ecb" providerId="LiveId" clId="{1325448B-79EB-46A9-BA59-0C52D3D1647E}" dt="2024-08-21T23:08:18.848" v="9209" actId="1035"/>
          <ac:picMkLst>
            <pc:docMk/>
            <pc:sldMk cId="3479087080" sldId="567"/>
            <ac:picMk id="4" creationId="{A46A32BF-78B4-64CB-0829-C01B3F29B148}"/>
          </ac:picMkLst>
        </pc:picChg>
      </pc:sldChg>
      <pc:sldChg chg="addSp modSp new mod">
        <pc:chgData name="Masakiyo Kitazawa" userId="2bf3742da7ad8ecb" providerId="LiveId" clId="{1325448B-79EB-46A9-BA59-0C52D3D1647E}" dt="2024-08-20T13:48:57.181" v="7466" actId="404"/>
        <pc:sldMkLst>
          <pc:docMk/>
          <pc:sldMk cId="4068402175" sldId="568"/>
        </pc:sldMkLst>
        <pc:spChg chg="mod">
          <ac:chgData name="Masakiyo Kitazawa" userId="2bf3742da7ad8ecb" providerId="LiveId" clId="{1325448B-79EB-46A9-BA59-0C52D3D1647E}" dt="2024-08-20T13:48:36.728" v="7438" actId="20577"/>
          <ac:spMkLst>
            <pc:docMk/>
            <pc:sldMk cId="4068402175" sldId="568"/>
            <ac:spMk id="2" creationId="{A700E14E-B31C-BBD4-A81A-927154B65D5D}"/>
          </ac:spMkLst>
        </pc:spChg>
        <pc:spChg chg="add mod">
          <ac:chgData name="Masakiyo Kitazawa" userId="2bf3742da7ad8ecb" providerId="LiveId" clId="{1325448B-79EB-46A9-BA59-0C52D3D1647E}" dt="2024-08-20T13:48:57.181" v="7466" actId="404"/>
          <ac:spMkLst>
            <pc:docMk/>
            <pc:sldMk cId="4068402175" sldId="568"/>
            <ac:spMk id="3" creationId="{4E8CF3ED-F090-8D8E-5E1B-18CEC25F7549}"/>
          </ac:spMkLst>
        </pc:spChg>
      </pc:sldChg>
      <pc:sldChg chg="addSp delSp modSp new mod">
        <pc:chgData name="Masakiyo Kitazawa" userId="2bf3742da7ad8ecb" providerId="LiveId" clId="{1325448B-79EB-46A9-BA59-0C52D3D1647E}" dt="2024-08-21T02:05:15.048" v="8595" actId="1076"/>
        <pc:sldMkLst>
          <pc:docMk/>
          <pc:sldMk cId="3084558490" sldId="569"/>
        </pc:sldMkLst>
        <pc:spChg chg="mod">
          <ac:chgData name="Masakiyo Kitazawa" userId="2bf3742da7ad8ecb" providerId="LiveId" clId="{1325448B-79EB-46A9-BA59-0C52D3D1647E}" dt="2024-08-20T12:14:20.540" v="5048" actId="20577"/>
          <ac:spMkLst>
            <pc:docMk/>
            <pc:sldMk cId="3084558490" sldId="569"/>
            <ac:spMk id="2" creationId="{7DF90BF7-9A8D-6EB6-6936-DE5DFB5252AA}"/>
          </ac:spMkLst>
        </pc:spChg>
        <pc:spChg chg="add del mod">
          <ac:chgData name="Masakiyo Kitazawa" userId="2bf3742da7ad8ecb" providerId="LiveId" clId="{1325448B-79EB-46A9-BA59-0C52D3D1647E}" dt="2024-08-20T12:15:16.057" v="5058" actId="478"/>
          <ac:spMkLst>
            <pc:docMk/>
            <pc:sldMk cId="3084558490" sldId="569"/>
            <ac:spMk id="3" creationId="{998E2574-BBDE-AE4F-7F04-3F23C92AADFF}"/>
          </ac:spMkLst>
        </pc:spChg>
        <pc:spChg chg="add mod">
          <ac:chgData name="Masakiyo Kitazawa" userId="2bf3742da7ad8ecb" providerId="LiveId" clId="{1325448B-79EB-46A9-BA59-0C52D3D1647E}" dt="2024-08-20T13:37:26.592" v="7200" actId="1076"/>
          <ac:spMkLst>
            <pc:docMk/>
            <pc:sldMk cId="3084558490" sldId="569"/>
            <ac:spMk id="8" creationId="{17FBE473-CAA6-47B0-8251-9C4AB228951E}"/>
          </ac:spMkLst>
        </pc:spChg>
        <pc:spChg chg="add mod">
          <ac:chgData name="Masakiyo Kitazawa" userId="2bf3742da7ad8ecb" providerId="LiveId" clId="{1325448B-79EB-46A9-BA59-0C52D3D1647E}" dt="2024-08-20T13:37:26.592" v="7200" actId="1076"/>
          <ac:spMkLst>
            <pc:docMk/>
            <pc:sldMk cId="3084558490" sldId="569"/>
            <ac:spMk id="15" creationId="{A4A5CA67-9C26-7434-74F3-A02DE3AE704C}"/>
          </ac:spMkLst>
        </pc:spChg>
        <pc:spChg chg="add mod">
          <ac:chgData name="Masakiyo Kitazawa" userId="2bf3742da7ad8ecb" providerId="LiveId" clId="{1325448B-79EB-46A9-BA59-0C52D3D1647E}" dt="2024-08-20T13:37:26.592" v="7200" actId="1076"/>
          <ac:spMkLst>
            <pc:docMk/>
            <pc:sldMk cId="3084558490" sldId="569"/>
            <ac:spMk id="16" creationId="{F35A95BA-BF6D-54B0-E990-32DCFF06E761}"/>
          </ac:spMkLst>
        </pc:spChg>
        <pc:spChg chg="add mod">
          <ac:chgData name="Masakiyo Kitazawa" userId="2bf3742da7ad8ecb" providerId="LiveId" clId="{1325448B-79EB-46A9-BA59-0C52D3D1647E}" dt="2024-08-20T13:35:47.094" v="7167" actId="1076"/>
          <ac:spMkLst>
            <pc:docMk/>
            <pc:sldMk cId="3084558490" sldId="569"/>
            <ac:spMk id="17" creationId="{E6C3FFE3-8D2A-F620-FFC7-29691D89F188}"/>
          </ac:spMkLst>
        </pc:spChg>
        <pc:spChg chg="add mod">
          <ac:chgData name="Masakiyo Kitazawa" userId="2bf3742da7ad8ecb" providerId="LiveId" clId="{1325448B-79EB-46A9-BA59-0C52D3D1647E}" dt="2024-08-20T13:37:44.531" v="7204" actId="1076"/>
          <ac:spMkLst>
            <pc:docMk/>
            <pc:sldMk cId="3084558490" sldId="569"/>
            <ac:spMk id="22" creationId="{674108AF-D294-30FA-7E7E-DD4A7EB21B0A}"/>
          </ac:spMkLst>
        </pc:spChg>
        <pc:spChg chg="add mod">
          <ac:chgData name="Masakiyo Kitazawa" userId="2bf3742da7ad8ecb" providerId="LiveId" clId="{1325448B-79EB-46A9-BA59-0C52D3D1647E}" dt="2024-08-21T02:05:15.048" v="8595" actId="1076"/>
          <ac:spMkLst>
            <pc:docMk/>
            <pc:sldMk cId="3084558490" sldId="569"/>
            <ac:spMk id="23" creationId="{6A717081-5F8B-E916-5167-EE1AE89013D8}"/>
          </ac:spMkLst>
        </pc:spChg>
        <pc:spChg chg="add mod">
          <ac:chgData name="Masakiyo Kitazawa" userId="2bf3742da7ad8ecb" providerId="LiveId" clId="{1325448B-79EB-46A9-BA59-0C52D3D1647E}" dt="2024-08-21T02:05:09.949" v="8594" actId="1038"/>
          <ac:spMkLst>
            <pc:docMk/>
            <pc:sldMk cId="3084558490" sldId="569"/>
            <ac:spMk id="24" creationId="{48000C8F-051E-E012-DD9E-E56D3D0F4C1B}"/>
          </ac:spMkLst>
        </pc:spChg>
        <pc:spChg chg="add del">
          <ac:chgData name="Masakiyo Kitazawa" userId="2bf3742da7ad8ecb" providerId="LiveId" clId="{1325448B-79EB-46A9-BA59-0C52D3D1647E}" dt="2024-08-20T12:20:25.924" v="5206" actId="22"/>
          <ac:spMkLst>
            <pc:docMk/>
            <pc:sldMk cId="3084558490" sldId="569"/>
            <ac:spMk id="26" creationId="{68018EB1-F85D-89B5-82A3-671189E72BA7}"/>
          </ac:spMkLst>
        </pc:spChg>
        <pc:spChg chg="add del mod">
          <ac:chgData name="Masakiyo Kitazawa" userId="2bf3742da7ad8ecb" providerId="LiveId" clId="{1325448B-79EB-46A9-BA59-0C52D3D1647E}" dt="2024-08-20T12:21:33.928" v="5232" actId="21"/>
          <ac:spMkLst>
            <pc:docMk/>
            <pc:sldMk cId="3084558490" sldId="569"/>
            <ac:spMk id="27" creationId="{4F111A73-1014-73B3-410E-AF290F18862E}"/>
          </ac:spMkLst>
        </pc:spChg>
        <pc:spChg chg="add mod ord">
          <ac:chgData name="Masakiyo Kitazawa" userId="2bf3742da7ad8ecb" providerId="LiveId" clId="{1325448B-79EB-46A9-BA59-0C52D3D1647E}" dt="2024-08-20T13:35:47.094" v="7167" actId="1076"/>
          <ac:spMkLst>
            <pc:docMk/>
            <pc:sldMk cId="3084558490" sldId="569"/>
            <ac:spMk id="28" creationId="{5F40BDA1-7EF1-7C93-BFF9-0C0B5E38518C}"/>
          </ac:spMkLst>
        </pc:spChg>
        <pc:picChg chg="add del mod">
          <ac:chgData name="Masakiyo Kitazawa" userId="2bf3742da7ad8ecb" providerId="LiveId" clId="{1325448B-79EB-46A9-BA59-0C52D3D1647E}" dt="2024-08-20T13:35:05.549" v="7159"/>
          <ac:picMkLst>
            <pc:docMk/>
            <pc:sldMk cId="3084558490" sldId="569"/>
            <ac:picMk id="5" creationId="{25519738-3557-8D02-FF88-F8434759613A}"/>
          </ac:picMkLst>
        </pc:picChg>
        <pc:picChg chg="add del mod">
          <ac:chgData name="Masakiyo Kitazawa" userId="2bf3742da7ad8ecb" providerId="LiveId" clId="{1325448B-79EB-46A9-BA59-0C52D3D1647E}" dt="2024-08-20T12:16:22.143" v="5072" actId="478"/>
          <ac:picMkLst>
            <pc:docMk/>
            <pc:sldMk cId="3084558490" sldId="569"/>
            <ac:picMk id="11" creationId="{0ADC127B-0537-9D0D-60EA-266AC4853601}"/>
          </ac:picMkLst>
        </pc:picChg>
        <pc:picChg chg="add del mod">
          <ac:chgData name="Masakiyo Kitazawa" userId="2bf3742da7ad8ecb" providerId="LiveId" clId="{1325448B-79EB-46A9-BA59-0C52D3D1647E}" dt="2024-08-20T12:16:22.143" v="5072" actId="478"/>
          <ac:picMkLst>
            <pc:docMk/>
            <pc:sldMk cId="3084558490" sldId="569"/>
            <ac:picMk id="12" creationId="{0DEFAC0D-46A2-CE8E-49F4-E2DDF5B1E631}"/>
          </ac:picMkLst>
        </pc:picChg>
        <pc:picChg chg="add mod">
          <ac:chgData name="Masakiyo Kitazawa" userId="2bf3742da7ad8ecb" providerId="LiveId" clId="{1325448B-79EB-46A9-BA59-0C52D3D1647E}" dt="2024-08-20T13:37:26.592" v="7200" actId="1076"/>
          <ac:picMkLst>
            <pc:docMk/>
            <pc:sldMk cId="3084558490" sldId="569"/>
            <ac:picMk id="13" creationId="{362AEAA1-6CB7-85BC-75DA-AF5C8F3AD72D}"/>
          </ac:picMkLst>
        </pc:picChg>
        <pc:picChg chg="add mod">
          <ac:chgData name="Masakiyo Kitazawa" userId="2bf3742da7ad8ecb" providerId="LiveId" clId="{1325448B-79EB-46A9-BA59-0C52D3D1647E}" dt="2024-08-20T13:37:26.592" v="7200" actId="1076"/>
          <ac:picMkLst>
            <pc:docMk/>
            <pc:sldMk cId="3084558490" sldId="569"/>
            <ac:picMk id="14" creationId="{127B1578-F864-EF5E-476F-F24336484B86}"/>
          </ac:picMkLst>
        </pc:picChg>
        <pc:picChg chg="add mod">
          <ac:chgData name="Masakiyo Kitazawa" userId="2bf3742da7ad8ecb" providerId="LiveId" clId="{1325448B-79EB-46A9-BA59-0C52D3D1647E}" dt="2024-08-20T13:35:47.094" v="7167" actId="1076"/>
          <ac:picMkLst>
            <pc:docMk/>
            <pc:sldMk cId="3084558490" sldId="569"/>
            <ac:picMk id="19" creationId="{F1828A7D-05F0-9273-1CCA-1FFCCC387CBB}"/>
          </ac:picMkLst>
        </pc:picChg>
        <pc:picChg chg="add del mod">
          <ac:chgData name="Masakiyo Kitazawa" userId="2bf3742da7ad8ecb" providerId="LiveId" clId="{1325448B-79EB-46A9-BA59-0C52D3D1647E}" dt="2024-08-20T12:18:56.534" v="5139" actId="478"/>
          <ac:picMkLst>
            <pc:docMk/>
            <pc:sldMk cId="3084558490" sldId="569"/>
            <ac:picMk id="20" creationId="{C913F9BC-4EA1-DC17-1C4D-7FD5642A870C}"/>
          </ac:picMkLst>
        </pc:picChg>
        <pc:picChg chg="add mod">
          <ac:chgData name="Masakiyo Kitazawa" userId="2bf3742da7ad8ecb" providerId="LiveId" clId="{1325448B-79EB-46A9-BA59-0C52D3D1647E}" dt="2024-08-21T02:05:09.949" v="8594" actId="1038"/>
          <ac:picMkLst>
            <pc:docMk/>
            <pc:sldMk cId="3084558490" sldId="569"/>
            <ac:picMk id="21" creationId="{C843A2EC-6B77-95D8-E9B1-0AFA9A5B0793}"/>
          </ac:picMkLst>
        </pc:picChg>
        <pc:picChg chg="add mod">
          <ac:chgData name="Masakiyo Kitazawa" userId="2bf3742da7ad8ecb" providerId="LiveId" clId="{1325448B-79EB-46A9-BA59-0C52D3D1647E}" dt="2024-08-20T13:35:47.094" v="7167" actId="1076"/>
          <ac:picMkLst>
            <pc:docMk/>
            <pc:sldMk cId="3084558490" sldId="569"/>
            <ac:picMk id="30" creationId="{AAAD576D-DDC5-8233-8C98-494AD057840F}"/>
          </ac:picMkLst>
        </pc:picChg>
        <pc:cxnChg chg="add mod">
          <ac:chgData name="Masakiyo Kitazawa" userId="2bf3742da7ad8ecb" providerId="LiveId" clId="{1325448B-79EB-46A9-BA59-0C52D3D1647E}" dt="2024-08-20T13:37:26.592" v="7200" actId="1076"/>
          <ac:cxnSpMkLst>
            <pc:docMk/>
            <pc:sldMk cId="3084558490" sldId="569"/>
            <ac:cxnSpMk id="6" creationId="{062F5BE2-65FF-B683-3B14-12D3DEEF323F}"/>
          </ac:cxnSpMkLst>
        </pc:cxnChg>
        <pc:cxnChg chg="add mod">
          <ac:chgData name="Masakiyo Kitazawa" userId="2bf3742da7ad8ecb" providerId="LiveId" clId="{1325448B-79EB-46A9-BA59-0C52D3D1647E}" dt="2024-08-20T13:37:26.592" v="7200" actId="1076"/>
          <ac:cxnSpMkLst>
            <pc:docMk/>
            <pc:sldMk cId="3084558490" sldId="569"/>
            <ac:cxnSpMk id="7" creationId="{07613F99-5A20-5C85-82BF-64F1F81F8124}"/>
          </ac:cxnSpMkLst>
        </pc:cxnChg>
        <pc:cxnChg chg="add del mod">
          <ac:chgData name="Masakiyo Kitazawa" userId="2bf3742da7ad8ecb" providerId="LiveId" clId="{1325448B-79EB-46A9-BA59-0C52D3D1647E}" dt="2024-08-20T12:16:10.016" v="5068" actId="478"/>
          <ac:cxnSpMkLst>
            <pc:docMk/>
            <pc:sldMk cId="3084558490" sldId="569"/>
            <ac:cxnSpMk id="9" creationId="{8615CC9E-8486-3170-90E7-EA152EFCB48F}"/>
          </ac:cxnSpMkLst>
        </pc:cxnChg>
        <pc:cxnChg chg="add del mod">
          <ac:chgData name="Masakiyo Kitazawa" userId="2bf3742da7ad8ecb" providerId="LiveId" clId="{1325448B-79EB-46A9-BA59-0C52D3D1647E}" dt="2024-08-20T12:16:07.261" v="5067" actId="478"/>
          <ac:cxnSpMkLst>
            <pc:docMk/>
            <pc:sldMk cId="3084558490" sldId="569"/>
            <ac:cxnSpMk id="10" creationId="{F471211B-AEF9-A883-4A79-4CDEEC6E75B2}"/>
          </ac:cxnSpMkLst>
        </pc:cxnChg>
      </pc:sldChg>
      <pc:sldChg chg="addSp delSp modSp mod">
        <pc:chgData name="Masakiyo Kitazawa" userId="2bf3742da7ad8ecb" providerId="LiveId" clId="{1325448B-79EB-46A9-BA59-0C52D3D1647E}" dt="2024-08-21T01:55:04.205" v="8430" actId="14100"/>
        <pc:sldMkLst>
          <pc:docMk/>
          <pc:sldMk cId="3927899751" sldId="570"/>
        </pc:sldMkLst>
        <pc:spChg chg="mod">
          <ac:chgData name="Masakiyo Kitazawa" userId="2bf3742da7ad8ecb" providerId="LiveId" clId="{1325448B-79EB-46A9-BA59-0C52D3D1647E}" dt="2024-08-21T01:43:45.149" v="8379" actId="27636"/>
          <ac:spMkLst>
            <pc:docMk/>
            <pc:sldMk cId="3927899751" sldId="570"/>
            <ac:spMk id="2" creationId="{A15A1A2B-D18A-A843-2E71-A5D9006B1A12}"/>
          </ac:spMkLst>
        </pc:spChg>
        <pc:spChg chg="del">
          <ac:chgData name="Masakiyo Kitazawa" userId="2bf3742da7ad8ecb" providerId="LiveId" clId="{1325448B-79EB-46A9-BA59-0C52D3D1647E}" dt="2024-08-20T14:23:54.088" v="8044" actId="478"/>
          <ac:spMkLst>
            <pc:docMk/>
            <pc:sldMk cId="3927899751" sldId="570"/>
            <ac:spMk id="3" creationId="{BEBE6D94-8E60-A7EC-EC2F-319DE685C77B}"/>
          </ac:spMkLst>
        </pc:spChg>
        <pc:spChg chg="add mod">
          <ac:chgData name="Masakiyo Kitazawa" userId="2bf3742da7ad8ecb" providerId="LiveId" clId="{1325448B-79EB-46A9-BA59-0C52D3D1647E}" dt="2024-08-20T14:24:09.508" v="8045"/>
          <ac:spMkLst>
            <pc:docMk/>
            <pc:sldMk cId="3927899751" sldId="570"/>
            <ac:spMk id="7" creationId="{2CF8CA13-68BC-CFE1-6AE2-7C3CD91D2DA1}"/>
          </ac:spMkLst>
        </pc:spChg>
        <pc:spChg chg="mod">
          <ac:chgData name="Masakiyo Kitazawa" userId="2bf3742da7ad8ecb" providerId="LiveId" clId="{1325448B-79EB-46A9-BA59-0C52D3D1647E}" dt="2024-08-21T01:55:04.205" v="8430" actId="14100"/>
          <ac:spMkLst>
            <pc:docMk/>
            <pc:sldMk cId="3927899751" sldId="570"/>
            <ac:spMk id="34" creationId="{C857A33B-063D-48F1-A325-4FEE50F3E6F0}"/>
          </ac:spMkLst>
        </pc:spChg>
        <pc:spChg chg="del">
          <ac:chgData name="Masakiyo Kitazawa" userId="2bf3742da7ad8ecb" providerId="LiveId" clId="{1325448B-79EB-46A9-BA59-0C52D3D1647E}" dt="2024-08-20T14:23:54.088" v="8044" actId="478"/>
          <ac:spMkLst>
            <pc:docMk/>
            <pc:sldMk cId="3927899751" sldId="570"/>
            <ac:spMk id="35" creationId="{B2C636CE-4B19-D0EC-3B29-0818AD00B0FA}"/>
          </ac:spMkLst>
        </pc:spChg>
        <pc:spChg chg="del">
          <ac:chgData name="Masakiyo Kitazawa" userId="2bf3742da7ad8ecb" providerId="LiveId" clId="{1325448B-79EB-46A9-BA59-0C52D3D1647E}" dt="2024-08-20T14:23:54.088" v="8044" actId="478"/>
          <ac:spMkLst>
            <pc:docMk/>
            <pc:sldMk cId="3927899751" sldId="570"/>
            <ac:spMk id="36" creationId="{0127B49B-0D93-BE7A-268E-7C5D32B560F0}"/>
          </ac:spMkLst>
        </pc:spChg>
        <pc:spChg chg="add mod">
          <ac:chgData name="Masakiyo Kitazawa" userId="2bf3742da7ad8ecb" providerId="LiveId" clId="{1325448B-79EB-46A9-BA59-0C52D3D1647E}" dt="2024-08-20T14:24:09.508" v="8045"/>
          <ac:spMkLst>
            <pc:docMk/>
            <pc:sldMk cId="3927899751" sldId="570"/>
            <ac:spMk id="38" creationId="{6F1E7D95-BD40-E455-6F74-AAF6A9ED9585}"/>
          </ac:spMkLst>
        </pc:spChg>
        <pc:spChg chg="add mod">
          <ac:chgData name="Masakiyo Kitazawa" userId="2bf3742da7ad8ecb" providerId="LiveId" clId="{1325448B-79EB-46A9-BA59-0C52D3D1647E}" dt="2024-08-20T14:24:09.508" v="8045"/>
          <ac:spMkLst>
            <pc:docMk/>
            <pc:sldMk cId="3927899751" sldId="570"/>
            <ac:spMk id="39" creationId="{8841D09C-5DD8-F954-490F-67AB6E348530}"/>
          </ac:spMkLst>
        </pc:spChg>
        <pc:spChg chg="add mod">
          <ac:chgData name="Masakiyo Kitazawa" userId="2bf3742da7ad8ecb" providerId="LiveId" clId="{1325448B-79EB-46A9-BA59-0C52D3D1647E}" dt="2024-08-20T14:24:09.508" v="8045"/>
          <ac:spMkLst>
            <pc:docMk/>
            <pc:sldMk cId="3927899751" sldId="570"/>
            <ac:spMk id="40" creationId="{619F9DE7-E45F-C065-EDA6-2FAF1F5A5F1F}"/>
          </ac:spMkLst>
        </pc:spChg>
        <pc:spChg chg="add mod">
          <ac:chgData name="Masakiyo Kitazawa" userId="2bf3742da7ad8ecb" providerId="LiveId" clId="{1325448B-79EB-46A9-BA59-0C52D3D1647E}" dt="2024-08-20T14:24:09.508" v="8045"/>
          <ac:spMkLst>
            <pc:docMk/>
            <pc:sldMk cId="3927899751" sldId="570"/>
            <ac:spMk id="42" creationId="{A1665DF2-072E-A181-BF87-628F672DA526}"/>
          </ac:spMkLst>
        </pc:spChg>
        <pc:spChg chg="add mod">
          <ac:chgData name="Masakiyo Kitazawa" userId="2bf3742da7ad8ecb" providerId="LiveId" clId="{1325448B-79EB-46A9-BA59-0C52D3D1647E}" dt="2024-08-20T14:24:09.508" v="8045"/>
          <ac:spMkLst>
            <pc:docMk/>
            <pc:sldMk cId="3927899751" sldId="570"/>
            <ac:spMk id="43" creationId="{30967DE3-71C3-D587-1FBE-F47C8BD967A5}"/>
          </ac:spMkLst>
        </pc:spChg>
        <pc:spChg chg="add mod">
          <ac:chgData name="Masakiyo Kitazawa" userId="2bf3742da7ad8ecb" providerId="LiveId" clId="{1325448B-79EB-46A9-BA59-0C52D3D1647E}" dt="2024-08-20T14:24:09.508" v="8045"/>
          <ac:spMkLst>
            <pc:docMk/>
            <pc:sldMk cId="3927899751" sldId="570"/>
            <ac:spMk id="44" creationId="{7E51D634-79B4-F01D-8F2D-40F3A9B725C7}"/>
          </ac:spMkLst>
        </pc:spChg>
        <pc:spChg chg="add mod">
          <ac:chgData name="Masakiyo Kitazawa" userId="2bf3742da7ad8ecb" providerId="LiveId" clId="{1325448B-79EB-46A9-BA59-0C52D3D1647E}" dt="2024-08-20T14:24:09.508" v="8045"/>
          <ac:spMkLst>
            <pc:docMk/>
            <pc:sldMk cId="3927899751" sldId="570"/>
            <ac:spMk id="45" creationId="{33D33C4C-8AAA-623F-710A-94C8CC3AABE7}"/>
          </ac:spMkLst>
        </pc:spChg>
        <pc:spChg chg="add mod">
          <ac:chgData name="Masakiyo Kitazawa" userId="2bf3742da7ad8ecb" providerId="LiveId" clId="{1325448B-79EB-46A9-BA59-0C52D3D1647E}" dt="2024-08-20T14:24:09.508" v="8045"/>
          <ac:spMkLst>
            <pc:docMk/>
            <pc:sldMk cId="3927899751" sldId="570"/>
            <ac:spMk id="46" creationId="{3DAC170A-4B39-38D5-4F45-C274869F1D35}"/>
          </ac:spMkLst>
        </pc:spChg>
        <pc:spChg chg="add mod">
          <ac:chgData name="Masakiyo Kitazawa" userId="2bf3742da7ad8ecb" providerId="LiveId" clId="{1325448B-79EB-46A9-BA59-0C52D3D1647E}" dt="2024-08-20T14:24:09.508" v="8045"/>
          <ac:spMkLst>
            <pc:docMk/>
            <pc:sldMk cId="3927899751" sldId="570"/>
            <ac:spMk id="47" creationId="{D4F9CE73-DA3B-B440-8ABD-F6DC86586E34}"/>
          </ac:spMkLst>
        </pc:spChg>
        <pc:picChg chg="del">
          <ac:chgData name="Masakiyo Kitazawa" userId="2bf3742da7ad8ecb" providerId="LiveId" clId="{1325448B-79EB-46A9-BA59-0C52D3D1647E}" dt="2024-08-20T14:23:54.088" v="8044" actId="478"/>
          <ac:picMkLst>
            <pc:docMk/>
            <pc:sldMk cId="3927899751" sldId="570"/>
            <ac:picMk id="24" creationId="{01F0B074-4B64-7928-1687-D447A6B6D180}"/>
          </ac:picMkLst>
        </pc:picChg>
        <pc:picChg chg="del">
          <ac:chgData name="Masakiyo Kitazawa" userId="2bf3742da7ad8ecb" providerId="LiveId" clId="{1325448B-79EB-46A9-BA59-0C52D3D1647E}" dt="2024-08-20T14:23:54.088" v="8044" actId="478"/>
          <ac:picMkLst>
            <pc:docMk/>
            <pc:sldMk cId="3927899751" sldId="570"/>
            <ac:picMk id="41" creationId="{9F25F194-339F-1E9B-4F1E-877BB9AD0993}"/>
          </ac:picMkLst>
        </pc:picChg>
        <pc:picChg chg="add mod">
          <ac:chgData name="Masakiyo Kitazawa" userId="2bf3742da7ad8ecb" providerId="LiveId" clId="{1325448B-79EB-46A9-BA59-0C52D3D1647E}" dt="2024-08-21T00:01:07.376" v="8284" actId="1076"/>
          <ac:picMkLst>
            <pc:docMk/>
            <pc:sldMk cId="3927899751" sldId="570"/>
            <ac:picMk id="48" creationId="{FD68D01A-8A60-FFE3-29AB-A3B6FE59C3AA}"/>
          </ac:picMkLst>
        </pc:picChg>
      </pc:sldChg>
      <pc:sldChg chg="addSp delSp modSp new mod">
        <pc:chgData name="Masakiyo Kitazawa" userId="2bf3742da7ad8ecb" providerId="LiveId" clId="{1325448B-79EB-46A9-BA59-0C52D3D1647E}" dt="2024-08-21T01:47:46.150" v="8395" actId="166"/>
        <pc:sldMkLst>
          <pc:docMk/>
          <pc:sldMk cId="2263278927" sldId="571"/>
        </pc:sldMkLst>
        <pc:spChg chg="mod">
          <ac:chgData name="Masakiyo Kitazawa" userId="2bf3742da7ad8ecb" providerId="LiveId" clId="{1325448B-79EB-46A9-BA59-0C52D3D1647E}" dt="2024-08-20T13:04:58.748" v="6294" actId="20577"/>
          <ac:spMkLst>
            <pc:docMk/>
            <pc:sldMk cId="2263278927" sldId="571"/>
            <ac:spMk id="2" creationId="{86C71C83-CBF2-A481-8C39-0D8A9B1B61F0}"/>
          </ac:spMkLst>
        </pc:spChg>
        <pc:spChg chg="add mod">
          <ac:chgData name="Masakiyo Kitazawa" userId="2bf3742da7ad8ecb" providerId="LiveId" clId="{1325448B-79EB-46A9-BA59-0C52D3D1647E}" dt="2024-08-21T01:47:41.047" v="8394" actId="1076"/>
          <ac:spMkLst>
            <pc:docMk/>
            <pc:sldMk cId="2263278927" sldId="571"/>
            <ac:spMk id="3" creationId="{0B0F1F41-177C-1997-F694-506AF263AA5C}"/>
          </ac:spMkLst>
        </pc:spChg>
        <pc:spChg chg="add mod">
          <ac:chgData name="Masakiyo Kitazawa" userId="2bf3742da7ad8ecb" providerId="LiveId" clId="{1325448B-79EB-46A9-BA59-0C52D3D1647E}" dt="2024-08-20T13:13:41.026" v="6453" actId="1076"/>
          <ac:spMkLst>
            <pc:docMk/>
            <pc:sldMk cId="2263278927" sldId="571"/>
            <ac:spMk id="10" creationId="{358352C2-CDF3-D01A-1B5C-760956BC4BFC}"/>
          </ac:spMkLst>
        </pc:spChg>
        <pc:spChg chg="add mod">
          <ac:chgData name="Masakiyo Kitazawa" userId="2bf3742da7ad8ecb" providerId="LiveId" clId="{1325448B-79EB-46A9-BA59-0C52D3D1647E}" dt="2024-08-20T14:27:03.473" v="8052" actId="1035"/>
          <ac:spMkLst>
            <pc:docMk/>
            <pc:sldMk cId="2263278927" sldId="571"/>
            <ac:spMk id="11" creationId="{83E58CFD-EEAF-7E3C-6E0C-7CA53B57ECC3}"/>
          </ac:spMkLst>
        </pc:spChg>
        <pc:spChg chg="add mod">
          <ac:chgData name="Masakiyo Kitazawa" userId="2bf3742da7ad8ecb" providerId="LiveId" clId="{1325448B-79EB-46A9-BA59-0C52D3D1647E}" dt="2024-08-20T13:08:36.987" v="6351" actId="1035"/>
          <ac:spMkLst>
            <pc:docMk/>
            <pc:sldMk cId="2263278927" sldId="571"/>
            <ac:spMk id="19" creationId="{3535BFFC-41B3-2737-5C50-75D48CBCBE67}"/>
          </ac:spMkLst>
        </pc:spChg>
        <pc:spChg chg="add del mod">
          <ac:chgData name="Masakiyo Kitazawa" userId="2bf3742da7ad8ecb" providerId="LiveId" clId="{1325448B-79EB-46A9-BA59-0C52D3D1647E}" dt="2024-08-20T13:08:29.760" v="6349" actId="478"/>
          <ac:spMkLst>
            <pc:docMk/>
            <pc:sldMk cId="2263278927" sldId="571"/>
            <ac:spMk id="20" creationId="{60598A2C-FDD7-522C-ACD8-F6C83F9F37D1}"/>
          </ac:spMkLst>
        </pc:spChg>
        <pc:spChg chg="add mod ord">
          <ac:chgData name="Masakiyo Kitazawa" userId="2bf3742da7ad8ecb" providerId="LiveId" clId="{1325448B-79EB-46A9-BA59-0C52D3D1647E}" dt="2024-08-21T01:47:46.150" v="8395" actId="166"/>
          <ac:spMkLst>
            <pc:docMk/>
            <pc:sldMk cId="2263278927" sldId="571"/>
            <ac:spMk id="21" creationId="{E65F2FF8-6A78-8EF0-D3A4-FCAAB33BDE50}"/>
          </ac:spMkLst>
        </pc:spChg>
        <pc:spChg chg="add mod">
          <ac:chgData name="Masakiyo Kitazawa" userId="2bf3742da7ad8ecb" providerId="LiveId" clId="{1325448B-79EB-46A9-BA59-0C52D3D1647E}" dt="2024-08-20T13:13:37.184" v="6452" actId="403"/>
          <ac:spMkLst>
            <pc:docMk/>
            <pc:sldMk cId="2263278927" sldId="571"/>
            <ac:spMk id="23" creationId="{5353296B-25C3-7544-9C3E-0FA4A58A68F1}"/>
          </ac:spMkLst>
        </pc:spChg>
        <pc:spChg chg="add mod">
          <ac:chgData name="Masakiyo Kitazawa" userId="2bf3742da7ad8ecb" providerId="LiveId" clId="{1325448B-79EB-46A9-BA59-0C52D3D1647E}" dt="2024-08-20T14:27:03.473" v="8052" actId="1035"/>
          <ac:spMkLst>
            <pc:docMk/>
            <pc:sldMk cId="2263278927" sldId="571"/>
            <ac:spMk id="24" creationId="{135605CC-FC45-D445-4BC3-440190B0965C}"/>
          </ac:spMkLst>
        </pc:spChg>
        <pc:picChg chg="add del mod">
          <ac:chgData name="Masakiyo Kitazawa" userId="2bf3742da7ad8ecb" providerId="LiveId" clId="{1325448B-79EB-46A9-BA59-0C52D3D1647E}" dt="2024-08-20T13:07:15.320" v="6335" actId="21"/>
          <ac:picMkLst>
            <pc:docMk/>
            <pc:sldMk cId="2263278927" sldId="571"/>
            <ac:picMk id="3" creationId="{D673406C-9A8B-8AE9-5715-D4E9B9C0761A}"/>
          </ac:picMkLst>
        </pc:picChg>
        <pc:picChg chg="add del mod">
          <ac:chgData name="Masakiyo Kitazawa" userId="2bf3742da7ad8ecb" providerId="LiveId" clId="{1325448B-79EB-46A9-BA59-0C52D3D1647E}" dt="2024-08-20T13:07:15.320" v="6335" actId="21"/>
          <ac:picMkLst>
            <pc:docMk/>
            <pc:sldMk cId="2263278927" sldId="571"/>
            <ac:picMk id="4" creationId="{9454A438-F34C-143F-8C0B-6668C8958BBF}"/>
          </ac:picMkLst>
        </pc:picChg>
        <pc:picChg chg="add del mod">
          <ac:chgData name="Masakiyo Kitazawa" userId="2bf3742da7ad8ecb" providerId="LiveId" clId="{1325448B-79EB-46A9-BA59-0C52D3D1647E}" dt="2024-08-20T13:07:15.320" v="6335" actId="21"/>
          <ac:picMkLst>
            <pc:docMk/>
            <pc:sldMk cId="2263278927" sldId="571"/>
            <ac:picMk id="6" creationId="{32F13921-5F8C-F9E9-BFB2-F022FC1A19E4}"/>
          </ac:picMkLst>
        </pc:picChg>
        <pc:picChg chg="add del mod">
          <ac:chgData name="Masakiyo Kitazawa" userId="2bf3742da7ad8ecb" providerId="LiveId" clId="{1325448B-79EB-46A9-BA59-0C52D3D1647E}" dt="2024-08-20T13:07:15.320" v="6335" actId="21"/>
          <ac:picMkLst>
            <pc:docMk/>
            <pc:sldMk cId="2263278927" sldId="571"/>
            <ac:picMk id="7" creationId="{31E34340-1B79-135C-7C94-E3EE9FD6D187}"/>
          </ac:picMkLst>
        </pc:picChg>
        <pc:picChg chg="add del mod">
          <ac:chgData name="Masakiyo Kitazawa" userId="2bf3742da7ad8ecb" providerId="LiveId" clId="{1325448B-79EB-46A9-BA59-0C52D3D1647E}" dt="2024-08-20T13:07:15.320" v="6335" actId="21"/>
          <ac:picMkLst>
            <pc:docMk/>
            <pc:sldMk cId="2263278927" sldId="571"/>
            <ac:picMk id="8" creationId="{7EB9A4D9-55D5-79B0-F903-A7B02419D927}"/>
          </ac:picMkLst>
        </pc:picChg>
        <pc:picChg chg="add mod modCrop">
          <ac:chgData name="Masakiyo Kitazawa" userId="2bf3742da7ad8ecb" providerId="LiveId" clId="{1325448B-79EB-46A9-BA59-0C52D3D1647E}" dt="2024-08-20T13:07:45.115" v="6344" actId="1076"/>
          <ac:picMkLst>
            <pc:docMk/>
            <pc:sldMk cId="2263278927" sldId="571"/>
            <ac:picMk id="9" creationId="{B029E367-8CB7-593B-1E6B-AFD9C17F7EA8}"/>
          </ac:picMkLst>
        </pc:picChg>
        <pc:picChg chg="add mod">
          <ac:chgData name="Masakiyo Kitazawa" userId="2bf3742da7ad8ecb" providerId="LiveId" clId="{1325448B-79EB-46A9-BA59-0C52D3D1647E}" dt="2024-08-20T13:07:17.037" v="6336"/>
          <ac:picMkLst>
            <pc:docMk/>
            <pc:sldMk cId="2263278927" sldId="571"/>
            <ac:picMk id="12" creationId="{D673406C-9A8B-8AE9-5715-D4E9B9C0761A}"/>
          </ac:picMkLst>
        </pc:picChg>
        <pc:picChg chg="add mod">
          <ac:chgData name="Masakiyo Kitazawa" userId="2bf3742da7ad8ecb" providerId="LiveId" clId="{1325448B-79EB-46A9-BA59-0C52D3D1647E}" dt="2024-08-20T13:07:17.037" v="6336"/>
          <ac:picMkLst>
            <pc:docMk/>
            <pc:sldMk cId="2263278927" sldId="571"/>
            <ac:picMk id="13" creationId="{9454A438-F34C-143F-8C0B-6668C8958BBF}"/>
          </ac:picMkLst>
        </pc:picChg>
        <pc:picChg chg="add mod">
          <ac:chgData name="Masakiyo Kitazawa" userId="2bf3742da7ad8ecb" providerId="LiveId" clId="{1325448B-79EB-46A9-BA59-0C52D3D1647E}" dt="2024-08-20T13:07:17.037" v="6336"/>
          <ac:picMkLst>
            <pc:docMk/>
            <pc:sldMk cId="2263278927" sldId="571"/>
            <ac:picMk id="15" creationId="{32F13921-5F8C-F9E9-BFB2-F022FC1A19E4}"/>
          </ac:picMkLst>
        </pc:picChg>
        <pc:picChg chg="add mod">
          <ac:chgData name="Masakiyo Kitazawa" userId="2bf3742da7ad8ecb" providerId="LiveId" clId="{1325448B-79EB-46A9-BA59-0C52D3D1647E}" dt="2024-08-20T13:07:17.037" v="6336"/>
          <ac:picMkLst>
            <pc:docMk/>
            <pc:sldMk cId="2263278927" sldId="571"/>
            <ac:picMk id="16" creationId="{31E34340-1B79-135C-7C94-E3EE9FD6D187}"/>
          </ac:picMkLst>
        </pc:picChg>
        <pc:picChg chg="add mod">
          <ac:chgData name="Masakiyo Kitazawa" userId="2bf3742da7ad8ecb" providerId="LiveId" clId="{1325448B-79EB-46A9-BA59-0C52D3D1647E}" dt="2024-08-20T13:07:17.037" v="6336"/>
          <ac:picMkLst>
            <pc:docMk/>
            <pc:sldMk cId="2263278927" sldId="571"/>
            <ac:picMk id="17" creationId="{7EB9A4D9-55D5-79B0-F903-A7B02419D927}"/>
          </ac:picMkLst>
        </pc:picChg>
        <pc:picChg chg="add mod">
          <ac:chgData name="Masakiyo Kitazawa" userId="2bf3742da7ad8ecb" providerId="LiveId" clId="{1325448B-79EB-46A9-BA59-0C52D3D1647E}" dt="2024-08-20T14:27:03.473" v="8052" actId="1035"/>
          <ac:picMkLst>
            <pc:docMk/>
            <pc:sldMk cId="2263278927" sldId="571"/>
            <ac:picMk id="18" creationId="{46DEB944-3800-F513-F533-C23B60C89290}"/>
          </ac:picMkLst>
        </pc:picChg>
        <pc:picChg chg="add mod">
          <ac:chgData name="Masakiyo Kitazawa" userId="2bf3742da7ad8ecb" providerId="LiveId" clId="{1325448B-79EB-46A9-BA59-0C52D3D1647E}" dt="2024-08-20T13:13:13.673" v="6451" actId="1076"/>
          <ac:picMkLst>
            <pc:docMk/>
            <pc:sldMk cId="2263278927" sldId="571"/>
            <ac:picMk id="22" creationId="{0AED3F87-2B47-65EB-71D1-458B985EC1F0}"/>
          </ac:picMkLst>
        </pc:picChg>
        <pc:picChg chg="add mod">
          <ac:chgData name="Masakiyo Kitazawa" userId="2bf3742da7ad8ecb" providerId="LiveId" clId="{1325448B-79EB-46A9-BA59-0C52D3D1647E}" dt="2024-08-20T14:27:03.473" v="8052" actId="1035"/>
          <ac:picMkLst>
            <pc:docMk/>
            <pc:sldMk cId="2263278927" sldId="571"/>
            <ac:picMk id="26" creationId="{7A6ADC48-26A7-DD19-FB73-F9ACC10D2975}"/>
          </ac:picMkLst>
        </pc:picChg>
        <pc:cxnChg chg="add del mod">
          <ac:chgData name="Masakiyo Kitazawa" userId="2bf3742da7ad8ecb" providerId="LiveId" clId="{1325448B-79EB-46A9-BA59-0C52D3D1647E}" dt="2024-08-20T13:07:15.320" v="6335" actId="21"/>
          <ac:cxnSpMkLst>
            <pc:docMk/>
            <pc:sldMk cId="2263278927" sldId="571"/>
            <ac:cxnSpMk id="5" creationId="{220B81FD-E75D-1CB8-6E53-EF1BC1180F7A}"/>
          </ac:cxnSpMkLst>
        </pc:cxnChg>
        <pc:cxnChg chg="add mod">
          <ac:chgData name="Masakiyo Kitazawa" userId="2bf3742da7ad8ecb" providerId="LiveId" clId="{1325448B-79EB-46A9-BA59-0C52D3D1647E}" dt="2024-08-20T13:07:17.037" v="6336"/>
          <ac:cxnSpMkLst>
            <pc:docMk/>
            <pc:sldMk cId="2263278927" sldId="571"/>
            <ac:cxnSpMk id="14" creationId="{220B81FD-E75D-1CB8-6E53-EF1BC1180F7A}"/>
          </ac:cxnSpMkLst>
        </pc:cxnChg>
      </pc:sldChg>
      <pc:sldChg chg="addSp delSp modSp mod">
        <pc:chgData name="Masakiyo Kitazawa" userId="2bf3742da7ad8ecb" providerId="LiveId" clId="{1325448B-79EB-46A9-BA59-0C52D3D1647E}" dt="2024-08-21T23:07:25.631" v="9147" actId="167"/>
        <pc:sldMkLst>
          <pc:docMk/>
          <pc:sldMk cId="1651629200" sldId="572"/>
        </pc:sldMkLst>
        <pc:spChg chg="add mod ord">
          <ac:chgData name="Masakiyo Kitazawa" userId="2bf3742da7ad8ecb" providerId="LiveId" clId="{1325448B-79EB-46A9-BA59-0C52D3D1647E}" dt="2024-08-21T23:07:25.631" v="9147" actId="167"/>
          <ac:spMkLst>
            <pc:docMk/>
            <pc:sldMk cId="1651629200" sldId="572"/>
            <ac:spMk id="3" creationId="{0F38FCBD-1F3B-81BC-B422-171D98844FC2}"/>
          </ac:spMkLst>
        </pc:spChg>
        <pc:spChg chg="add mod">
          <ac:chgData name="Masakiyo Kitazawa" userId="2bf3742da7ad8ecb" providerId="LiveId" clId="{1325448B-79EB-46A9-BA59-0C52D3D1647E}" dt="2024-08-21T01:50:35.105" v="8419" actId="113"/>
          <ac:spMkLst>
            <pc:docMk/>
            <pc:sldMk cId="1651629200" sldId="572"/>
            <ac:spMk id="5" creationId="{C1AEDD9A-AC71-19CE-94F8-EE82CF7D28A7}"/>
          </ac:spMkLst>
        </pc:spChg>
        <pc:spChg chg="del">
          <ac:chgData name="Masakiyo Kitazawa" userId="2bf3742da7ad8ecb" providerId="LiveId" clId="{1325448B-79EB-46A9-BA59-0C52D3D1647E}" dt="2024-08-20T13:45:52.196" v="7403" actId="21"/>
          <ac:spMkLst>
            <pc:docMk/>
            <pc:sldMk cId="1651629200" sldId="572"/>
            <ac:spMk id="23" creationId="{58EB63C1-17E0-9625-A57A-C8CF9AEEAE98}"/>
          </ac:spMkLst>
        </pc:spChg>
        <pc:spChg chg="mod">
          <ac:chgData name="Masakiyo Kitazawa" userId="2bf3742da7ad8ecb" providerId="LiveId" clId="{1325448B-79EB-46A9-BA59-0C52D3D1647E}" dt="2024-08-21T02:03:57.235" v="8571" actId="14100"/>
          <ac:spMkLst>
            <pc:docMk/>
            <pc:sldMk cId="1651629200" sldId="572"/>
            <ac:spMk id="34" creationId="{45125FF6-0987-0532-E3E8-A82A275A04FA}"/>
          </ac:spMkLst>
        </pc:spChg>
        <pc:spChg chg="mod">
          <ac:chgData name="Masakiyo Kitazawa" userId="2bf3742da7ad8ecb" providerId="LiveId" clId="{1325448B-79EB-46A9-BA59-0C52D3D1647E}" dt="2024-08-21T02:04:43.867" v="8577" actId="6549"/>
          <ac:spMkLst>
            <pc:docMk/>
            <pc:sldMk cId="1651629200" sldId="572"/>
            <ac:spMk id="35" creationId="{C3FC5260-CAF9-6C95-504E-138C7AE02CCF}"/>
          </ac:spMkLst>
        </pc:spChg>
        <pc:picChg chg="add mod ord">
          <ac:chgData name="Masakiyo Kitazawa" userId="2bf3742da7ad8ecb" providerId="LiveId" clId="{1325448B-79EB-46A9-BA59-0C52D3D1647E}" dt="2024-08-21T23:07:19.984" v="9145" actId="167"/>
          <ac:picMkLst>
            <pc:docMk/>
            <pc:sldMk cId="1651629200" sldId="572"/>
            <ac:picMk id="6" creationId="{7DBBB6AA-B429-F20F-574D-49E903F107AD}"/>
          </ac:picMkLst>
        </pc:picChg>
        <pc:picChg chg="add mod">
          <ac:chgData name="Masakiyo Kitazawa" userId="2bf3742da7ad8ecb" providerId="LiveId" clId="{1325448B-79EB-46A9-BA59-0C52D3D1647E}" dt="2024-08-21T02:03:30.393" v="8565"/>
          <ac:picMkLst>
            <pc:docMk/>
            <pc:sldMk cId="1651629200" sldId="572"/>
            <ac:picMk id="7" creationId="{D21F3657-3D1F-B916-6905-1818A06BC12A}"/>
          </ac:picMkLst>
        </pc:picChg>
        <pc:picChg chg="del">
          <ac:chgData name="Masakiyo Kitazawa" userId="2bf3742da7ad8ecb" providerId="LiveId" clId="{1325448B-79EB-46A9-BA59-0C52D3D1647E}" dt="2024-08-21T02:03:30.393" v="8567"/>
          <ac:picMkLst>
            <pc:docMk/>
            <pc:sldMk cId="1651629200" sldId="572"/>
            <ac:picMk id="11" creationId="{74AACBBD-2724-32CA-A17F-DB633B645A2A}"/>
          </ac:picMkLst>
        </pc:picChg>
        <pc:picChg chg="del">
          <ac:chgData name="Masakiyo Kitazawa" userId="2bf3742da7ad8ecb" providerId="LiveId" clId="{1325448B-79EB-46A9-BA59-0C52D3D1647E}" dt="2024-08-21T23:07:22.206" v="9146" actId="478"/>
          <ac:picMkLst>
            <pc:docMk/>
            <pc:sldMk cId="1651629200" sldId="572"/>
            <ac:picMk id="15" creationId="{E8622CB3-7309-D49C-7A67-B3F066B87E95}"/>
          </ac:picMkLst>
        </pc:picChg>
      </pc:sldChg>
      <pc:sldChg chg="addSp delSp modSp new mod">
        <pc:chgData name="Masakiyo Kitazawa" userId="2bf3742da7ad8ecb" providerId="LiveId" clId="{1325448B-79EB-46A9-BA59-0C52D3D1647E}" dt="2024-08-21T02:24:21.478" v="8967" actId="20577"/>
        <pc:sldMkLst>
          <pc:docMk/>
          <pc:sldMk cId="3442300430" sldId="573"/>
        </pc:sldMkLst>
        <pc:spChg chg="mod">
          <ac:chgData name="Masakiyo Kitazawa" userId="2bf3742da7ad8ecb" providerId="LiveId" clId="{1325448B-79EB-46A9-BA59-0C52D3D1647E}" dt="2024-08-20T13:47:22.370" v="7437" actId="20577"/>
          <ac:spMkLst>
            <pc:docMk/>
            <pc:sldMk cId="3442300430" sldId="573"/>
            <ac:spMk id="2" creationId="{696E703A-B8F9-B95A-5979-2EB68D1EB8CF}"/>
          </ac:spMkLst>
        </pc:spChg>
        <pc:spChg chg="add del mod">
          <ac:chgData name="Masakiyo Kitazawa" userId="2bf3742da7ad8ecb" providerId="LiveId" clId="{1325448B-79EB-46A9-BA59-0C52D3D1647E}" dt="2024-08-20T14:01:03.928" v="7652" actId="478"/>
          <ac:spMkLst>
            <pc:docMk/>
            <pc:sldMk cId="3442300430" sldId="573"/>
            <ac:spMk id="4" creationId="{A8AE5BAC-60FD-E852-1736-06CC16153859}"/>
          </ac:spMkLst>
        </pc:spChg>
        <pc:spChg chg="add del mod">
          <ac:chgData name="Masakiyo Kitazawa" userId="2bf3742da7ad8ecb" providerId="LiveId" clId="{1325448B-79EB-46A9-BA59-0C52D3D1647E}" dt="2024-08-20T14:01:03.928" v="7652" actId="478"/>
          <ac:spMkLst>
            <pc:docMk/>
            <pc:sldMk cId="3442300430" sldId="573"/>
            <ac:spMk id="5" creationId="{2054CE4F-1675-743E-5BEB-8CC16DD9E632}"/>
          </ac:spMkLst>
        </pc:spChg>
        <pc:spChg chg="add del mod">
          <ac:chgData name="Masakiyo Kitazawa" userId="2bf3742da7ad8ecb" providerId="LiveId" clId="{1325448B-79EB-46A9-BA59-0C52D3D1647E}" dt="2024-08-20T14:01:03.928" v="7652" actId="478"/>
          <ac:spMkLst>
            <pc:docMk/>
            <pc:sldMk cId="3442300430" sldId="573"/>
            <ac:spMk id="6" creationId="{6BEBBA87-B240-D5DC-A752-83B9A921B1A4}"/>
          </ac:spMkLst>
        </pc:spChg>
        <pc:spChg chg="add del mod">
          <ac:chgData name="Masakiyo Kitazawa" userId="2bf3742da7ad8ecb" providerId="LiveId" clId="{1325448B-79EB-46A9-BA59-0C52D3D1647E}" dt="2024-08-20T14:21:12.376" v="8019" actId="478"/>
          <ac:spMkLst>
            <pc:docMk/>
            <pc:sldMk cId="3442300430" sldId="573"/>
            <ac:spMk id="10" creationId="{FCEFCA88-0C5B-9B92-F405-FE258268E4BC}"/>
          </ac:spMkLst>
        </pc:spChg>
        <pc:spChg chg="add del mod">
          <ac:chgData name="Masakiyo Kitazawa" userId="2bf3742da7ad8ecb" providerId="LiveId" clId="{1325448B-79EB-46A9-BA59-0C52D3D1647E}" dt="2024-08-20T14:21:12.376" v="8019" actId="478"/>
          <ac:spMkLst>
            <pc:docMk/>
            <pc:sldMk cId="3442300430" sldId="573"/>
            <ac:spMk id="11" creationId="{74782420-8C23-704B-B453-24046671B3F4}"/>
          </ac:spMkLst>
        </pc:spChg>
        <pc:spChg chg="add del mod">
          <ac:chgData name="Masakiyo Kitazawa" userId="2bf3742da7ad8ecb" providerId="LiveId" clId="{1325448B-79EB-46A9-BA59-0C52D3D1647E}" dt="2024-08-20T14:21:12.376" v="8019" actId="478"/>
          <ac:spMkLst>
            <pc:docMk/>
            <pc:sldMk cId="3442300430" sldId="573"/>
            <ac:spMk id="12" creationId="{2ED429A1-93C6-9861-1CEE-2DEDD4771243}"/>
          </ac:spMkLst>
        </pc:spChg>
        <pc:spChg chg="add del mod">
          <ac:chgData name="Masakiyo Kitazawa" userId="2bf3742da7ad8ecb" providerId="LiveId" clId="{1325448B-79EB-46A9-BA59-0C52D3D1647E}" dt="2024-08-20T14:21:12.376" v="8019" actId="478"/>
          <ac:spMkLst>
            <pc:docMk/>
            <pc:sldMk cId="3442300430" sldId="573"/>
            <ac:spMk id="13" creationId="{20B888FF-76AC-28F5-B9EE-6A0F11477C70}"/>
          </ac:spMkLst>
        </pc:spChg>
        <pc:spChg chg="add del mod">
          <ac:chgData name="Masakiyo Kitazawa" userId="2bf3742da7ad8ecb" providerId="LiveId" clId="{1325448B-79EB-46A9-BA59-0C52D3D1647E}" dt="2024-08-20T14:21:12.376" v="8019" actId="478"/>
          <ac:spMkLst>
            <pc:docMk/>
            <pc:sldMk cId="3442300430" sldId="573"/>
            <ac:spMk id="14" creationId="{FCE23DA0-D065-B9C4-BC45-D022AA2F0DAB}"/>
          </ac:spMkLst>
        </pc:spChg>
        <pc:spChg chg="add mod">
          <ac:chgData name="Masakiyo Kitazawa" userId="2bf3742da7ad8ecb" providerId="LiveId" clId="{1325448B-79EB-46A9-BA59-0C52D3D1647E}" dt="2024-08-20T14:01:43.122" v="7672" actId="20577"/>
          <ac:spMkLst>
            <pc:docMk/>
            <pc:sldMk cId="3442300430" sldId="573"/>
            <ac:spMk id="17" creationId="{FF47D84C-0C1D-CED4-68BE-ECBC4555EFC1}"/>
          </ac:spMkLst>
        </pc:spChg>
        <pc:spChg chg="add mod">
          <ac:chgData name="Masakiyo Kitazawa" userId="2bf3742da7ad8ecb" providerId="LiveId" clId="{1325448B-79EB-46A9-BA59-0C52D3D1647E}" dt="2024-08-21T02:24:21.478" v="8967" actId="20577"/>
          <ac:spMkLst>
            <pc:docMk/>
            <pc:sldMk cId="3442300430" sldId="573"/>
            <ac:spMk id="18" creationId="{BA2B826F-6C47-2BE0-E9DB-421C043ED29F}"/>
          </ac:spMkLst>
        </pc:spChg>
        <pc:picChg chg="add del mod">
          <ac:chgData name="Masakiyo Kitazawa" userId="2bf3742da7ad8ecb" providerId="LiveId" clId="{1325448B-79EB-46A9-BA59-0C52D3D1647E}" dt="2024-08-20T14:01:03.928" v="7652" actId="478"/>
          <ac:picMkLst>
            <pc:docMk/>
            <pc:sldMk cId="3442300430" sldId="573"/>
            <ac:picMk id="3" creationId="{8512F28B-14BC-8BBC-DB25-0438A0F2BC70}"/>
          </ac:picMkLst>
        </pc:picChg>
        <pc:picChg chg="add del mod">
          <ac:chgData name="Masakiyo Kitazawa" userId="2bf3742da7ad8ecb" providerId="LiveId" clId="{1325448B-79EB-46A9-BA59-0C52D3D1647E}" dt="2024-08-20T14:01:03.928" v="7652" actId="478"/>
          <ac:picMkLst>
            <pc:docMk/>
            <pc:sldMk cId="3442300430" sldId="573"/>
            <ac:picMk id="7" creationId="{21982857-33D9-E1AD-98D7-55F1A89A459A}"/>
          </ac:picMkLst>
        </pc:picChg>
        <pc:picChg chg="add del mod">
          <ac:chgData name="Masakiyo Kitazawa" userId="2bf3742da7ad8ecb" providerId="LiveId" clId="{1325448B-79EB-46A9-BA59-0C52D3D1647E}" dt="2024-08-20T14:21:12.376" v="8019" actId="478"/>
          <ac:picMkLst>
            <pc:docMk/>
            <pc:sldMk cId="3442300430" sldId="573"/>
            <ac:picMk id="8" creationId="{60366E1B-C4F7-8AAA-B444-8D31087A3C52}"/>
          </ac:picMkLst>
        </pc:picChg>
        <pc:picChg chg="add del mod">
          <ac:chgData name="Masakiyo Kitazawa" userId="2bf3742da7ad8ecb" providerId="LiveId" clId="{1325448B-79EB-46A9-BA59-0C52D3D1647E}" dt="2024-08-20T14:21:12.376" v="8019" actId="478"/>
          <ac:picMkLst>
            <pc:docMk/>
            <pc:sldMk cId="3442300430" sldId="573"/>
            <ac:picMk id="9" creationId="{F2F1945D-F6C8-6B60-D962-B10983C8A12A}"/>
          </ac:picMkLst>
        </pc:picChg>
        <pc:picChg chg="add del mod">
          <ac:chgData name="Masakiyo Kitazawa" userId="2bf3742da7ad8ecb" providerId="LiveId" clId="{1325448B-79EB-46A9-BA59-0C52D3D1647E}" dt="2024-08-20T14:21:12.376" v="8019" actId="478"/>
          <ac:picMkLst>
            <pc:docMk/>
            <pc:sldMk cId="3442300430" sldId="573"/>
            <ac:picMk id="15" creationId="{8968FD34-4215-5EA5-68A2-12034370B441}"/>
          </ac:picMkLst>
        </pc:picChg>
        <pc:picChg chg="add del mod">
          <ac:chgData name="Masakiyo Kitazawa" userId="2bf3742da7ad8ecb" providerId="LiveId" clId="{1325448B-79EB-46A9-BA59-0C52D3D1647E}" dt="2024-08-20T14:21:12.376" v="8019" actId="478"/>
          <ac:picMkLst>
            <pc:docMk/>
            <pc:sldMk cId="3442300430" sldId="573"/>
            <ac:picMk id="16" creationId="{99826FF4-9D2B-E346-4541-4F93846B1CBA}"/>
          </ac:picMkLst>
        </pc:picChg>
        <pc:picChg chg="add mod">
          <ac:chgData name="Masakiyo Kitazawa" userId="2bf3742da7ad8ecb" providerId="LiveId" clId="{1325448B-79EB-46A9-BA59-0C52D3D1647E}" dt="2024-08-20T14:21:29.120" v="8042" actId="1036"/>
          <ac:picMkLst>
            <pc:docMk/>
            <pc:sldMk cId="3442300430" sldId="573"/>
            <ac:picMk id="19" creationId="{D41EEFA6-7FC8-8D2A-35F8-1C5CF8A07C63}"/>
          </ac:picMkLst>
        </pc:picChg>
      </pc:sldChg>
      <pc:sldChg chg="addSp delSp new del mod">
        <pc:chgData name="Masakiyo Kitazawa" userId="2bf3742da7ad8ecb" providerId="LiveId" clId="{1325448B-79EB-46A9-BA59-0C52D3D1647E}" dt="2024-08-20T14:21:33.404" v="8043" actId="2696"/>
        <pc:sldMkLst>
          <pc:docMk/>
          <pc:sldMk cId="150611870" sldId="574"/>
        </pc:sldMkLst>
        <pc:picChg chg="add del">
          <ac:chgData name="Masakiyo Kitazawa" userId="2bf3742da7ad8ecb" providerId="LiveId" clId="{1325448B-79EB-46A9-BA59-0C52D3D1647E}" dt="2024-08-20T14:21:20.710" v="8020" actId="21"/>
          <ac:picMkLst>
            <pc:docMk/>
            <pc:sldMk cId="150611870" sldId="574"/>
            <ac:picMk id="4" creationId="{D41EEFA6-7FC8-8D2A-35F8-1C5CF8A07C63}"/>
          </ac:picMkLst>
        </pc:picChg>
      </pc:sldChg>
      <pc:sldChg chg="addSp delSp modSp mod">
        <pc:chgData name="Masakiyo Kitazawa" userId="2bf3742da7ad8ecb" providerId="LiveId" clId="{1325448B-79EB-46A9-BA59-0C52D3D1647E}" dt="2024-08-21T01:43:33.072" v="8375" actId="27636"/>
        <pc:sldMkLst>
          <pc:docMk/>
          <pc:sldMk cId="2946628411" sldId="574"/>
        </pc:sldMkLst>
        <pc:spChg chg="mod">
          <ac:chgData name="Masakiyo Kitazawa" userId="2bf3742da7ad8ecb" providerId="LiveId" clId="{1325448B-79EB-46A9-BA59-0C52D3D1647E}" dt="2024-08-21T01:43:33.072" v="8375" actId="27636"/>
          <ac:spMkLst>
            <pc:docMk/>
            <pc:sldMk cId="2946628411" sldId="574"/>
            <ac:spMk id="2" creationId="{A15A1A2B-D18A-A843-2E71-A5D9006B1A12}"/>
          </ac:spMkLst>
        </pc:spChg>
        <pc:spChg chg="del">
          <ac:chgData name="Masakiyo Kitazawa" userId="2bf3742da7ad8ecb" providerId="LiveId" clId="{1325448B-79EB-46A9-BA59-0C52D3D1647E}" dt="2024-08-20T14:24:31.765" v="8046" actId="21"/>
          <ac:spMkLst>
            <pc:docMk/>
            <pc:sldMk cId="2946628411" sldId="574"/>
            <ac:spMk id="11" creationId="{83B99EEA-5525-173C-7A58-D64D06B856E5}"/>
          </ac:spMkLst>
        </pc:spChg>
        <pc:spChg chg="del">
          <ac:chgData name="Masakiyo Kitazawa" userId="2bf3742da7ad8ecb" providerId="LiveId" clId="{1325448B-79EB-46A9-BA59-0C52D3D1647E}" dt="2024-08-20T14:24:31.765" v="8046" actId="21"/>
          <ac:spMkLst>
            <pc:docMk/>
            <pc:sldMk cId="2946628411" sldId="574"/>
            <ac:spMk id="30" creationId="{8E927AE7-1BDB-0A7C-3312-AECA990B58AF}"/>
          </ac:spMkLst>
        </pc:spChg>
        <pc:spChg chg="del">
          <ac:chgData name="Masakiyo Kitazawa" userId="2bf3742da7ad8ecb" providerId="LiveId" clId="{1325448B-79EB-46A9-BA59-0C52D3D1647E}" dt="2024-08-20T14:24:31.765" v="8046" actId="21"/>
          <ac:spMkLst>
            <pc:docMk/>
            <pc:sldMk cId="2946628411" sldId="574"/>
            <ac:spMk id="34" creationId="{C857A33B-063D-48F1-A325-4FEE50F3E6F0}"/>
          </ac:spMkLst>
        </pc:spChg>
        <pc:picChg chg="add mod">
          <ac:chgData name="Masakiyo Kitazawa" userId="2bf3742da7ad8ecb" providerId="LiveId" clId="{1325448B-79EB-46A9-BA59-0C52D3D1647E}" dt="2024-08-21T00:01:20.296" v="8285"/>
          <ac:picMkLst>
            <pc:docMk/>
            <pc:sldMk cId="2946628411" sldId="574"/>
            <ac:picMk id="3" creationId="{14A31660-C7DA-D344-17BF-B224E8A77F3B}"/>
          </ac:picMkLst>
        </pc:picChg>
        <pc:picChg chg="del">
          <ac:chgData name="Masakiyo Kitazawa" userId="2bf3742da7ad8ecb" providerId="LiveId" clId="{1325448B-79EB-46A9-BA59-0C52D3D1647E}" dt="2024-08-20T14:24:31.765" v="8046" actId="21"/>
          <ac:picMkLst>
            <pc:docMk/>
            <pc:sldMk cId="2946628411" sldId="574"/>
            <ac:picMk id="10" creationId="{ACEC1314-48BF-96C6-EDCD-C73A963E19F7}"/>
          </ac:picMkLst>
        </pc:picChg>
        <pc:picChg chg="del">
          <ac:chgData name="Masakiyo Kitazawa" userId="2bf3742da7ad8ecb" providerId="LiveId" clId="{1325448B-79EB-46A9-BA59-0C52D3D1647E}" dt="2024-08-20T14:24:31.765" v="8046" actId="21"/>
          <ac:picMkLst>
            <pc:docMk/>
            <pc:sldMk cId="2946628411" sldId="574"/>
            <ac:picMk id="33" creationId="{957E47BA-C9B8-EE3F-630F-F7F76DF7A51A}"/>
          </ac:picMkLst>
        </pc:picChg>
        <pc:picChg chg="del">
          <ac:chgData name="Masakiyo Kitazawa" userId="2bf3742da7ad8ecb" providerId="LiveId" clId="{1325448B-79EB-46A9-BA59-0C52D3D1647E}" dt="2024-08-21T00:01:22.887" v="8286" actId="478"/>
          <ac:picMkLst>
            <pc:docMk/>
            <pc:sldMk cId="2946628411" sldId="574"/>
            <ac:picMk id="48" creationId="{FD68D01A-8A60-FFE3-29AB-A3B6FE59C3AA}"/>
          </ac:picMkLst>
        </pc:picChg>
      </pc:sldChg>
      <pc:sldChg chg="delSp del mod">
        <pc:chgData name="Masakiyo Kitazawa" userId="2bf3742da7ad8ecb" providerId="LiveId" clId="{1325448B-79EB-46A9-BA59-0C52D3D1647E}" dt="2024-08-21T02:12:27.018" v="8743" actId="2696"/>
        <pc:sldMkLst>
          <pc:docMk/>
          <pc:sldMk cId="4290259515" sldId="575"/>
        </pc:sldMkLst>
        <pc:picChg chg="del">
          <ac:chgData name="Masakiyo Kitazawa" userId="2bf3742da7ad8ecb" providerId="LiveId" clId="{1325448B-79EB-46A9-BA59-0C52D3D1647E}" dt="2024-08-21T02:07:49.587" v="8678" actId="21"/>
          <ac:picMkLst>
            <pc:docMk/>
            <pc:sldMk cId="4290259515" sldId="575"/>
            <ac:picMk id="11" creationId="{3C0251BF-3326-630F-15B9-3726A39BBBA5}"/>
          </ac:picMkLst>
        </pc:picChg>
      </pc:sldChg>
      <pc:sldChg chg="addSp delSp modSp mod">
        <pc:chgData name="Masakiyo Kitazawa" userId="2bf3742da7ad8ecb" providerId="LiveId" clId="{1325448B-79EB-46A9-BA59-0C52D3D1647E}" dt="2024-08-21T02:43:17.965" v="9065" actId="1038"/>
        <pc:sldMkLst>
          <pc:docMk/>
          <pc:sldMk cId="3893049473" sldId="576"/>
        </pc:sldMkLst>
        <pc:spChg chg="add mod">
          <ac:chgData name="Masakiyo Kitazawa" userId="2bf3742da7ad8ecb" providerId="LiveId" clId="{1325448B-79EB-46A9-BA59-0C52D3D1647E}" dt="2024-08-21T02:12:12.507" v="8742" actId="1076"/>
          <ac:spMkLst>
            <pc:docMk/>
            <pc:sldMk cId="3893049473" sldId="576"/>
            <ac:spMk id="6" creationId="{3B0BE2C6-F2C5-E137-3A9B-162F73BFF70F}"/>
          </ac:spMkLst>
        </pc:spChg>
        <pc:spChg chg="add mod">
          <ac:chgData name="Masakiyo Kitazawa" userId="2bf3742da7ad8ecb" providerId="LiveId" clId="{1325448B-79EB-46A9-BA59-0C52D3D1647E}" dt="2024-08-21T02:10:46.194" v="8732" actId="1076"/>
          <ac:spMkLst>
            <pc:docMk/>
            <pc:sldMk cId="3893049473" sldId="576"/>
            <ac:spMk id="8" creationId="{474271B4-FDE8-6F32-6C4A-995637106125}"/>
          </ac:spMkLst>
        </pc:spChg>
        <pc:spChg chg="add mod ord">
          <ac:chgData name="Masakiyo Kitazawa" userId="2bf3742da7ad8ecb" providerId="LiveId" clId="{1325448B-79EB-46A9-BA59-0C52D3D1647E}" dt="2024-08-21T02:10:56.562" v="8734" actId="166"/>
          <ac:spMkLst>
            <pc:docMk/>
            <pc:sldMk cId="3893049473" sldId="576"/>
            <ac:spMk id="9" creationId="{6D91C09F-C87A-3D6D-918B-2183B1B393F0}"/>
          </ac:spMkLst>
        </pc:spChg>
        <pc:spChg chg="del">
          <ac:chgData name="Masakiyo Kitazawa" userId="2bf3742da7ad8ecb" providerId="LiveId" clId="{1325448B-79EB-46A9-BA59-0C52D3D1647E}" dt="2024-08-21T02:08:06.329" v="8681" actId="478"/>
          <ac:spMkLst>
            <pc:docMk/>
            <pc:sldMk cId="3893049473" sldId="576"/>
            <ac:spMk id="12" creationId="{D398FBA8-AA02-D8A4-B363-7FB55B9D5F3F}"/>
          </ac:spMkLst>
        </pc:spChg>
        <pc:spChg chg="del">
          <ac:chgData name="Masakiyo Kitazawa" userId="2bf3742da7ad8ecb" providerId="LiveId" clId="{1325448B-79EB-46A9-BA59-0C52D3D1647E}" dt="2024-08-21T02:08:06.329" v="8681" actId="478"/>
          <ac:spMkLst>
            <pc:docMk/>
            <pc:sldMk cId="3893049473" sldId="576"/>
            <ac:spMk id="13" creationId="{2412AF74-6563-9FB7-5E8E-069CA65D6EB8}"/>
          </ac:spMkLst>
        </pc:spChg>
        <pc:spChg chg="add del mod">
          <ac:chgData name="Masakiyo Kitazawa" userId="2bf3742da7ad8ecb" providerId="LiveId" clId="{1325448B-79EB-46A9-BA59-0C52D3D1647E}" dt="2024-08-21T02:36:23.548" v="9019" actId="478"/>
          <ac:spMkLst>
            <pc:docMk/>
            <pc:sldMk cId="3893049473" sldId="576"/>
            <ac:spMk id="19" creationId="{3DF43E8D-8A52-1989-7CD1-723F3AFD2674}"/>
          </ac:spMkLst>
        </pc:spChg>
        <pc:spChg chg="add del mod">
          <ac:chgData name="Masakiyo Kitazawa" userId="2bf3742da7ad8ecb" providerId="LiveId" clId="{1325448B-79EB-46A9-BA59-0C52D3D1647E}" dt="2024-08-21T02:36:23.548" v="9019" actId="478"/>
          <ac:spMkLst>
            <pc:docMk/>
            <pc:sldMk cId="3893049473" sldId="576"/>
            <ac:spMk id="20" creationId="{35F6D607-3C7F-7E06-837E-011ECB189D42}"/>
          </ac:spMkLst>
        </pc:spChg>
        <pc:spChg chg="add mod">
          <ac:chgData name="Masakiyo Kitazawa" userId="2bf3742da7ad8ecb" providerId="LiveId" clId="{1325448B-79EB-46A9-BA59-0C52D3D1647E}" dt="2024-08-21T02:43:17.965" v="9065" actId="1038"/>
          <ac:spMkLst>
            <pc:docMk/>
            <pc:sldMk cId="3893049473" sldId="576"/>
            <ac:spMk id="23" creationId="{ECCD649C-4C97-3E15-C70B-4E755199C287}"/>
          </ac:spMkLst>
        </pc:spChg>
        <pc:spChg chg="add mod">
          <ac:chgData name="Masakiyo Kitazawa" userId="2bf3742da7ad8ecb" providerId="LiveId" clId="{1325448B-79EB-46A9-BA59-0C52D3D1647E}" dt="2024-08-21T02:42:15.478" v="9045" actId="1036"/>
          <ac:spMkLst>
            <pc:docMk/>
            <pc:sldMk cId="3893049473" sldId="576"/>
            <ac:spMk id="24" creationId="{FE61AEE7-CB57-947A-B72B-50EF1BA5AD68}"/>
          </ac:spMkLst>
        </pc:spChg>
        <pc:spChg chg="add mod ord">
          <ac:chgData name="Masakiyo Kitazawa" userId="2bf3742da7ad8ecb" providerId="LiveId" clId="{1325448B-79EB-46A9-BA59-0C52D3D1647E}" dt="2024-08-21T02:42:00.209" v="9040" actId="14100"/>
          <ac:spMkLst>
            <pc:docMk/>
            <pc:sldMk cId="3893049473" sldId="576"/>
            <ac:spMk id="25" creationId="{43EAE17F-E95A-F44C-2CE1-193F475D7FB1}"/>
          </ac:spMkLst>
        </pc:spChg>
        <pc:spChg chg="del">
          <ac:chgData name="Masakiyo Kitazawa" userId="2bf3742da7ad8ecb" providerId="LiveId" clId="{1325448B-79EB-46A9-BA59-0C52D3D1647E}" dt="2024-08-21T02:08:06.329" v="8681" actId="478"/>
          <ac:spMkLst>
            <pc:docMk/>
            <pc:sldMk cId="3893049473" sldId="576"/>
            <ac:spMk id="97" creationId="{3DF0819C-47DB-7AF0-6B4D-5C15F52E529C}"/>
          </ac:spMkLst>
        </pc:spChg>
        <pc:spChg chg="del">
          <ac:chgData name="Masakiyo Kitazawa" userId="2bf3742da7ad8ecb" providerId="LiveId" clId="{1325448B-79EB-46A9-BA59-0C52D3D1647E}" dt="2024-08-21T02:08:06.329" v="8681" actId="478"/>
          <ac:spMkLst>
            <pc:docMk/>
            <pc:sldMk cId="3893049473" sldId="576"/>
            <ac:spMk id="101" creationId="{5C9878CE-C3F0-BCF5-45AA-C0AEA080BC23}"/>
          </ac:spMkLst>
        </pc:spChg>
        <pc:spChg chg="del">
          <ac:chgData name="Masakiyo Kitazawa" userId="2bf3742da7ad8ecb" providerId="LiveId" clId="{1325448B-79EB-46A9-BA59-0C52D3D1647E}" dt="2024-08-21T02:08:06.329" v="8681" actId="478"/>
          <ac:spMkLst>
            <pc:docMk/>
            <pc:sldMk cId="3893049473" sldId="576"/>
            <ac:spMk id="112" creationId="{9AA5812B-B847-13A6-C9A7-B3A2A38C5837}"/>
          </ac:spMkLst>
        </pc:spChg>
        <pc:spChg chg="del">
          <ac:chgData name="Masakiyo Kitazawa" userId="2bf3742da7ad8ecb" providerId="LiveId" clId="{1325448B-79EB-46A9-BA59-0C52D3D1647E}" dt="2024-08-21T02:08:06.329" v="8681" actId="478"/>
          <ac:spMkLst>
            <pc:docMk/>
            <pc:sldMk cId="3893049473" sldId="576"/>
            <ac:spMk id="113" creationId="{B828DE24-D68D-5925-282F-6701525E28FA}"/>
          </ac:spMkLst>
        </pc:spChg>
        <pc:picChg chg="del">
          <ac:chgData name="Masakiyo Kitazawa" userId="2bf3742da7ad8ecb" providerId="LiveId" clId="{1325448B-79EB-46A9-BA59-0C52D3D1647E}" dt="2024-08-21T02:08:06.329" v="8681" actId="478"/>
          <ac:picMkLst>
            <pc:docMk/>
            <pc:sldMk cId="3893049473" sldId="576"/>
            <ac:picMk id="10" creationId="{E90798DB-C2F4-3893-32D7-ABE5714B0423}"/>
          </ac:picMkLst>
        </pc:picChg>
        <pc:picChg chg="add mod">
          <ac:chgData name="Masakiyo Kitazawa" userId="2bf3742da7ad8ecb" providerId="LiveId" clId="{1325448B-79EB-46A9-BA59-0C52D3D1647E}" dt="2024-08-21T02:10:33.007" v="8729" actId="1076"/>
          <ac:picMkLst>
            <pc:docMk/>
            <pc:sldMk cId="3893049473" sldId="576"/>
            <ac:picMk id="11" creationId="{3C0251BF-3326-630F-15B9-3726A39BBBA5}"/>
          </ac:picMkLst>
        </pc:picChg>
        <pc:picChg chg="add mod">
          <ac:chgData name="Masakiyo Kitazawa" userId="2bf3742da7ad8ecb" providerId="LiveId" clId="{1325448B-79EB-46A9-BA59-0C52D3D1647E}" dt="2024-08-21T02:10:52.818" v="8733" actId="14100"/>
          <ac:picMkLst>
            <pc:docMk/>
            <pc:sldMk cId="3893049473" sldId="576"/>
            <ac:picMk id="14" creationId="{C37C284F-CAB6-A4D0-1C58-E5BB131324E2}"/>
          </ac:picMkLst>
        </pc:picChg>
        <pc:picChg chg="add mod">
          <ac:chgData name="Masakiyo Kitazawa" userId="2bf3742da7ad8ecb" providerId="LiveId" clId="{1325448B-79EB-46A9-BA59-0C52D3D1647E}" dt="2024-08-21T02:11:49.520" v="8741" actId="1076"/>
          <ac:picMkLst>
            <pc:docMk/>
            <pc:sldMk cId="3893049473" sldId="576"/>
            <ac:picMk id="16" creationId="{4D66CE55-3A1B-134A-AE36-71EDD2BC33D3}"/>
          </ac:picMkLst>
        </pc:picChg>
        <pc:picChg chg="add del mod">
          <ac:chgData name="Masakiyo Kitazawa" userId="2bf3742da7ad8ecb" providerId="LiveId" clId="{1325448B-79EB-46A9-BA59-0C52D3D1647E}" dt="2024-08-21T02:36:23.548" v="9019" actId="478"/>
          <ac:picMkLst>
            <pc:docMk/>
            <pc:sldMk cId="3893049473" sldId="576"/>
            <ac:picMk id="17" creationId="{7C05C801-D076-ED67-161D-5E2017F08445}"/>
          </ac:picMkLst>
        </pc:picChg>
        <pc:picChg chg="add del mod">
          <ac:chgData name="Masakiyo Kitazawa" userId="2bf3742da7ad8ecb" providerId="LiveId" clId="{1325448B-79EB-46A9-BA59-0C52D3D1647E}" dt="2024-08-21T02:36:23.548" v="9019" actId="478"/>
          <ac:picMkLst>
            <pc:docMk/>
            <pc:sldMk cId="3893049473" sldId="576"/>
            <ac:picMk id="18" creationId="{05615BB3-0056-32C3-28F3-1684BD91E9A1}"/>
          </ac:picMkLst>
        </pc:picChg>
        <pc:picChg chg="add mod">
          <ac:chgData name="Masakiyo Kitazawa" userId="2bf3742da7ad8ecb" providerId="LiveId" clId="{1325448B-79EB-46A9-BA59-0C52D3D1647E}" dt="2024-08-21T02:43:17.965" v="9065" actId="1038"/>
          <ac:picMkLst>
            <pc:docMk/>
            <pc:sldMk cId="3893049473" sldId="576"/>
            <ac:picMk id="21" creationId="{42FE6A44-70CF-E989-EF85-87BD41463820}"/>
          </ac:picMkLst>
        </pc:picChg>
        <pc:picChg chg="add mod">
          <ac:chgData name="Masakiyo Kitazawa" userId="2bf3742da7ad8ecb" providerId="LiveId" clId="{1325448B-79EB-46A9-BA59-0C52D3D1647E}" dt="2024-08-21T02:43:17.965" v="9065" actId="1038"/>
          <ac:picMkLst>
            <pc:docMk/>
            <pc:sldMk cId="3893049473" sldId="576"/>
            <ac:picMk id="22" creationId="{7E3B4BD7-0DAC-1DCE-5E63-7A39039052E9}"/>
          </ac:picMkLst>
        </pc:picChg>
        <pc:picChg chg="mod">
          <ac:chgData name="Masakiyo Kitazawa" userId="2bf3742da7ad8ecb" providerId="LiveId" clId="{1325448B-79EB-46A9-BA59-0C52D3D1647E}" dt="2024-08-21T02:08:36.036" v="8688" actId="1076"/>
          <ac:picMkLst>
            <pc:docMk/>
            <pc:sldMk cId="3893049473" sldId="576"/>
            <ac:picMk id="87" creationId="{B977948E-795A-8FF7-E96A-C4A21861E554}"/>
          </ac:picMkLst>
        </pc:picChg>
        <pc:picChg chg="del">
          <ac:chgData name="Masakiyo Kitazawa" userId="2bf3742da7ad8ecb" providerId="LiveId" clId="{1325448B-79EB-46A9-BA59-0C52D3D1647E}" dt="2024-08-21T02:08:06.329" v="8681" actId="478"/>
          <ac:picMkLst>
            <pc:docMk/>
            <pc:sldMk cId="3893049473" sldId="576"/>
            <ac:picMk id="90" creationId="{720A1B69-3095-E535-4F0A-EA544170F672}"/>
          </ac:picMkLst>
        </pc:picChg>
        <pc:picChg chg="del">
          <ac:chgData name="Masakiyo Kitazawa" userId="2bf3742da7ad8ecb" providerId="LiveId" clId="{1325448B-79EB-46A9-BA59-0C52D3D1647E}" dt="2024-08-21T02:08:09.303" v="8682" actId="478"/>
          <ac:picMkLst>
            <pc:docMk/>
            <pc:sldMk cId="3893049473" sldId="576"/>
            <ac:picMk id="108" creationId="{04072C90-5A3B-7227-A461-8538C292B854}"/>
          </ac:picMkLst>
        </pc:picChg>
        <pc:picChg chg="del">
          <ac:chgData name="Masakiyo Kitazawa" userId="2bf3742da7ad8ecb" providerId="LiveId" clId="{1325448B-79EB-46A9-BA59-0C52D3D1647E}" dt="2024-08-21T02:08:06.329" v="8681" actId="478"/>
          <ac:picMkLst>
            <pc:docMk/>
            <pc:sldMk cId="3893049473" sldId="576"/>
            <ac:picMk id="111" creationId="{ED3EE288-F259-FBCF-A2D6-38739F6C3BCE}"/>
          </ac:picMkLst>
        </pc:picChg>
        <pc:picChg chg="del">
          <ac:chgData name="Masakiyo Kitazawa" userId="2bf3742da7ad8ecb" providerId="LiveId" clId="{1325448B-79EB-46A9-BA59-0C52D3D1647E}" dt="2024-08-21T02:08:06.329" v="8681" actId="478"/>
          <ac:picMkLst>
            <pc:docMk/>
            <pc:sldMk cId="3893049473" sldId="576"/>
            <ac:picMk id="116" creationId="{ABB69D5F-00EC-8C75-B3CA-0A95A7190C18}"/>
          </ac:picMkLst>
        </pc:picChg>
        <pc:cxnChg chg="del">
          <ac:chgData name="Masakiyo Kitazawa" userId="2bf3742da7ad8ecb" providerId="LiveId" clId="{1325448B-79EB-46A9-BA59-0C52D3D1647E}" dt="2024-08-21T02:08:06.329" v="8681" actId="478"/>
          <ac:cxnSpMkLst>
            <pc:docMk/>
            <pc:sldMk cId="3893049473" sldId="576"/>
            <ac:cxnSpMk id="65" creationId="{AE4D58E9-58F3-1D90-1F28-7FAE14AF543A}"/>
          </ac:cxnSpMkLst>
        </pc:cxnChg>
        <pc:cxnChg chg="del">
          <ac:chgData name="Masakiyo Kitazawa" userId="2bf3742da7ad8ecb" providerId="LiveId" clId="{1325448B-79EB-46A9-BA59-0C52D3D1647E}" dt="2024-08-21T02:08:09.303" v="8682" actId="478"/>
          <ac:cxnSpMkLst>
            <pc:docMk/>
            <pc:sldMk cId="3893049473" sldId="576"/>
            <ac:cxnSpMk id="81" creationId="{106697CE-A079-0DF9-8DA7-3E0A408357F3}"/>
          </ac:cxnSpMkLst>
        </pc:cxnChg>
        <pc:cxnChg chg="del">
          <ac:chgData name="Masakiyo Kitazawa" userId="2bf3742da7ad8ecb" providerId="LiveId" clId="{1325448B-79EB-46A9-BA59-0C52D3D1647E}" dt="2024-08-21T02:08:06.329" v="8681" actId="478"/>
          <ac:cxnSpMkLst>
            <pc:docMk/>
            <pc:sldMk cId="3893049473" sldId="576"/>
            <ac:cxnSpMk id="92" creationId="{E1D8C0BA-FE37-6D99-79B5-DDA281BC8170}"/>
          </ac:cxnSpMkLst>
        </pc:cxnChg>
        <pc:cxnChg chg="del">
          <ac:chgData name="Masakiyo Kitazawa" userId="2bf3742da7ad8ecb" providerId="LiveId" clId="{1325448B-79EB-46A9-BA59-0C52D3D1647E}" dt="2024-08-21T02:08:06.329" v="8681" actId="478"/>
          <ac:cxnSpMkLst>
            <pc:docMk/>
            <pc:sldMk cId="3893049473" sldId="576"/>
            <ac:cxnSpMk id="95" creationId="{B157BB4E-50E7-3321-959B-E86B8793A879}"/>
          </ac:cxnSpMkLst>
        </pc:cxnChg>
        <pc:cxnChg chg="del">
          <ac:chgData name="Masakiyo Kitazawa" userId="2bf3742da7ad8ecb" providerId="LiveId" clId="{1325448B-79EB-46A9-BA59-0C52D3D1647E}" dt="2024-08-21T02:08:06.329" v="8681" actId="478"/>
          <ac:cxnSpMkLst>
            <pc:docMk/>
            <pc:sldMk cId="3893049473" sldId="576"/>
            <ac:cxnSpMk id="103" creationId="{859EAC02-13DA-B13C-2535-ABD5E660644D}"/>
          </ac:cxnSpMkLst>
        </pc:cxnChg>
      </pc:sldChg>
      <pc:sldMasterChg chg="delSldLayout">
        <pc:chgData name="Masakiyo Kitazawa" userId="2bf3742da7ad8ecb" providerId="LiveId" clId="{1325448B-79EB-46A9-BA59-0C52D3D1647E}" dt="2024-08-19T14:52:22.996" v="3447" actId="47"/>
        <pc:sldMasterMkLst>
          <pc:docMk/>
          <pc:sldMasterMk cId="273925737" sldId="2147483650"/>
        </pc:sldMasterMkLst>
        <pc:sldLayoutChg chg="del">
          <pc:chgData name="Masakiyo Kitazawa" userId="2bf3742da7ad8ecb" providerId="LiveId" clId="{1325448B-79EB-46A9-BA59-0C52D3D1647E}" dt="2024-08-19T14:52:22.996" v="3447" actId="47"/>
          <pc:sldLayoutMkLst>
            <pc:docMk/>
            <pc:sldMasterMk cId="273925737" sldId="2147483650"/>
            <pc:sldLayoutMk cId="3684390967" sldId="2147483662"/>
          </pc:sldLayoutMkLst>
        </pc:sldLayoutChg>
      </pc:sldMasterChg>
      <pc:sldMasterChg chg="del delSldLayout">
        <pc:chgData name="Masakiyo Kitazawa" userId="2bf3742da7ad8ecb" providerId="LiveId" clId="{1325448B-79EB-46A9-BA59-0C52D3D1647E}" dt="2024-08-19T12:57:12.419" v="1830" actId="2696"/>
        <pc:sldMasterMkLst>
          <pc:docMk/>
          <pc:sldMasterMk cId="2645908277" sldId="2147483662"/>
        </pc:sldMasterMkLst>
        <pc:sldLayoutChg chg="del">
          <pc:chgData name="Masakiyo Kitazawa" userId="2bf3742da7ad8ecb" providerId="LiveId" clId="{1325448B-79EB-46A9-BA59-0C52D3D1647E}" dt="2024-08-19T12:57:12.419" v="1830" actId="2696"/>
          <pc:sldLayoutMkLst>
            <pc:docMk/>
            <pc:sldMasterMk cId="2645908277" sldId="2147483662"/>
            <pc:sldLayoutMk cId="3299764929" sldId="2147483663"/>
          </pc:sldLayoutMkLst>
        </pc:sldLayoutChg>
        <pc:sldLayoutChg chg="del">
          <pc:chgData name="Masakiyo Kitazawa" userId="2bf3742da7ad8ecb" providerId="LiveId" clId="{1325448B-79EB-46A9-BA59-0C52D3D1647E}" dt="2024-08-19T12:57:12.419" v="1830" actId="2696"/>
          <pc:sldLayoutMkLst>
            <pc:docMk/>
            <pc:sldMasterMk cId="2645908277" sldId="2147483662"/>
            <pc:sldLayoutMk cId="1357119554" sldId="2147483664"/>
          </pc:sldLayoutMkLst>
        </pc:sldLayoutChg>
        <pc:sldLayoutChg chg="del">
          <pc:chgData name="Masakiyo Kitazawa" userId="2bf3742da7ad8ecb" providerId="LiveId" clId="{1325448B-79EB-46A9-BA59-0C52D3D1647E}" dt="2024-08-19T12:57:12.419" v="1830" actId="2696"/>
          <pc:sldLayoutMkLst>
            <pc:docMk/>
            <pc:sldMasterMk cId="2645908277" sldId="2147483662"/>
            <pc:sldLayoutMk cId="926743324" sldId="2147483665"/>
          </pc:sldLayoutMkLst>
        </pc:sldLayoutChg>
        <pc:sldLayoutChg chg="del">
          <pc:chgData name="Masakiyo Kitazawa" userId="2bf3742da7ad8ecb" providerId="LiveId" clId="{1325448B-79EB-46A9-BA59-0C52D3D1647E}" dt="2024-08-19T12:57:12.419" v="1830" actId="2696"/>
          <pc:sldLayoutMkLst>
            <pc:docMk/>
            <pc:sldMasterMk cId="2645908277" sldId="2147483662"/>
            <pc:sldLayoutMk cId="3888753115" sldId="2147483666"/>
          </pc:sldLayoutMkLst>
        </pc:sldLayoutChg>
        <pc:sldLayoutChg chg="del">
          <pc:chgData name="Masakiyo Kitazawa" userId="2bf3742da7ad8ecb" providerId="LiveId" clId="{1325448B-79EB-46A9-BA59-0C52D3D1647E}" dt="2024-08-19T12:57:12.419" v="1830" actId="2696"/>
          <pc:sldLayoutMkLst>
            <pc:docMk/>
            <pc:sldMasterMk cId="2645908277" sldId="2147483662"/>
            <pc:sldLayoutMk cId="3782950140" sldId="2147483667"/>
          </pc:sldLayoutMkLst>
        </pc:sldLayoutChg>
        <pc:sldLayoutChg chg="del">
          <pc:chgData name="Masakiyo Kitazawa" userId="2bf3742da7ad8ecb" providerId="LiveId" clId="{1325448B-79EB-46A9-BA59-0C52D3D1647E}" dt="2024-08-19T12:57:12.419" v="1830" actId="2696"/>
          <pc:sldLayoutMkLst>
            <pc:docMk/>
            <pc:sldMasterMk cId="2645908277" sldId="2147483662"/>
            <pc:sldLayoutMk cId="3438799780" sldId="2147483668"/>
          </pc:sldLayoutMkLst>
        </pc:sldLayoutChg>
        <pc:sldLayoutChg chg="del">
          <pc:chgData name="Masakiyo Kitazawa" userId="2bf3742da7ad8ecb" providerId="LiveId" clId="{1325448B-79EB-46A9-BA59-0C52D3D1647E}" dt="2024-08-19T12:57:12.419" v="1830" actId="2696"/>
          <pc:sldLayoutMkLst>
            <pc:docMk/>
            <pc:sldMasterMk cId="2645908277" sldId="2147483662"/>
            <pc:sldLayoutMk cId="3619744740" sldId="2147483669"/>
          </pc:sldLayoutMkLst>
        </pc:sldLayoutChg>
        <pc:sldLayoutChg chg="del">
          <pc:chgData name="Masakiyo Kitazawa" userId="2bf3742da7ad8ecb" providerId="LiveId" clId="{1325448B-79EB-46A9-BA59-0C52D3D1647E}" dt="2024-08-19T12:57:12.419" v="1830" actId="2696"/>
          <pc:sldLayoutMkLst>
            <pc:docMk/>
            <pc:sldMasterMk cId="2645908277" sldId="2147483662"/>
            <pc:sldLayoutMk cId="1758290291" sldId="2147483670"/>
          </pc:sldLayoutMkLst>
        </pc:sldLayoutChg>
        <pc:sldLayoutChg chg="del">
          <pc:chgData name="Masakiyo Kitazawa" userId="2bf3742da7ad8ecb" providerId="LiveId" clId="{1325448B-79EB-46A9-BA59-0C52D3D1647E}" dt="2024-08-19T12:57:12.419" v="1830" actId="2696"/>
          <pc:sldLayoutMkLst>
            <pc:docMk/>
            <pc:sldMasterMk cId="2645908277" sldId="2147483662"/>
            <pc:sldLayoutMk cId="2987080412" sldId="2147483671"/>
          </pc:sldLayoutMkLst>
        </pc:sldLayoutChg>
        <pc:sldLayoutChg chg="del">
          <pc:chgData name="Masakiyo Kitazawa" userId="2bf3742da7ad8ecb" providerId="LiveId" clId="{1325448B-79EB-46A9-BA59-0C52D3D1647E}" dt="2024-08-19T12:57:12.419" v="1830" actId="2696"/>
          <pc:sldLayoutMkLst>
            <pc:docMk/>
            <pc:sldMasterMk cId="2645908277" sldId="2147483662"/>
            <pc:sldLayoutMk cId="2069201060" sldId="2147483672"/>
          </pc:sldLayoutMkLst>
        </pc:sldLayoutChg>
        <pc:sldLayoutChg chg="del">
          <pc:chgData name="Masakiyo Kitazawa" userId="2bf3742da7ad8ecb" providerId="LiveId" clId="{1325448B-79EB-46A9-BA59-0C52D3D1647E}" dt="2024-08-19T12:57:12.419" v="1830" actId="2696"/>
          <pc:sldLayoutMkLst>
            <pc:docMk/>
            <pc:sldMasterMk cId="2645908277" sldId="2147483662"/>
            <pc:sldLayoutMk cId="4161901757" sldId="2147483673"/>
          </pc:sldLayoutMkLst>
        </pc:sldLayoutChg>
      </pc:sldMasterChg>
    </pc:docChg>
  </pc:docChgLst>
  <pc:docChgLst>
    <pc:chgData name="Masakiyo Kitazawa" userId="2bf3742da7ad8ecb" providerId="LiveId" clId="{1C0F515F-32E3-4396-93B4-82A965EF2824}"/>
    <pc:docChg chg="undo redo custSel addSld delSld modSld sldOrd">
      <pc:chgData name="Masakiyo Kitazawa" userId="2bf3742da7ad8ecb" providerId="LiveId" clId="{1C0F515F-32E3-4396-93B4-82A965EF2824}" dt="2024-03-15T04:43:18.343" v="8593" actId="404"/>
      <pc:docMkLst>
        <pc:docMk/>
      </pc:docMkLst>
      <pc:sldChg chg="del">
        <pc:chgData name="Masakiyo Kitazawa" userId="2bf3742da7ad8ecb" providerId="LiveId" clId="{1C0F515F-32E3-4396-93B4-82A965EF2824}" dt="2024-03-12T11:17:33.839" v="44" actId="2696"/>
        <pc:sldMkLst>
          <pc:docMk/>
          <pc:sldMk cId="3274957215" sldId="256"/>
        </pc:sldMkLst>
      </pc:sldChg>
      <pc:sldChg chg="del">
        <pc:chgData name="Masakiyo Kitazawa" userId="2bf3742da7ad8ecb" providerId="LiveId" clId="{1C0F515F-32E3-4396-93B4-82A965EF2824}" dt="2024-03-14T15:45:59.298" v="5830" actId="2696"/>
        <pc:sldMkLst>
          <pc:docMk/>
          <pc:sldMk cId="385654358" sldId="258"/>
        </pc:sldMkLst>
      </pc:sldChg>
      <pc:sldChg chg="del">
        <pc:chgData name="Masakiyo Kitazawa" userId="2bf3742da7ad8ecb" providerId="LiveId" clId="{1C0F515F-32E3-4396-93B4-82A965EF2824}" dt="2024-03-14T15:46:21.878" v="5833" actId="2696"/>
        <pc:sldMkLst>
          <pc:docMk/>
          <pc:sldMk cId="311899704" sldId="259"/>
        </pc:sldMkLst>
      </pc:sldChg>
      <pc:sldChg chg="addSp delSp modSp mod ord">
        <pc:chgData name="Masakiyo Kitazawa" userId="2bf3742da7ad8ecb" providerId="LiveId" clId="{1C0F515F-32E3-4396-93B4-82A965EF2824}" dt="2024-03-14T22:52:40.398" v="7821" actId="207"/>
        <pc:sldMkLst>
          <pc:docMk/>
          <pc:sldMk cId="916218865" sldId="262"/>
        </pc:sldMkLst>
        <pc:spChg chg="mod">
          <ac:chgData name="Masakiyo Kitazawa" userId="2bf3742da7ad8ecb" providerId="LiveId" clId="{1C0F515F-32E3-4396-93B4-82A965EF2824}" dt="2024-03-12T23:50:32.897" v="587" actId="20577"/>
          <ac:spMkLst>
            <pc:docMk/>
            <pc:sldMk cId="916218865" sldId="262"/>
            <ac:spMk id="2" creationId="{43FA71F8-86B1-4B25-ADE1-02DBDAEB6FAA}"/>
          </ac:spMkLst>
        </pc:spChg>
        <pc:spChg chg="mod">
          <ac:chgData name="Masakiyo Kitazawa" userId="2bf3742da7ad8ecb" providerId="LiveId" clId="{1C0F515F-32E3-4396-93B4-82A965EF2824}" dt="2024-03-14T16:48:19.002" v="7492" actId="1037"/>
          <ac:spMkLst>
            <pc:docMk/>
            <pc:sldMk cId="916218865" sldId="262"/>
            <ac:spMk id="3" creationId="{3A21EA1F-ABE5-406A-BCF5-326798716B0A}"/>
          </ac:spMkLst>
        </pc:spChg>
        <pc:spChg chg="del">
          <ac:chgData name="Masakiyo Kitazawa" userId="2bf3742da7ad8ecb" providerId="LiveId" clId="{1C0F515F-32E3-4396-93B4-82A965EF2824}" dt="2024-03-12T11:33:05.078" v="223" actId="478"/>
          <ac:spMkLst>
            <pc:docMk/>
            <pc:sldMk cId="916218865" sldId="262"/>
            <ac:spMk id="5" creationId="{6D13AF8E-EE55-4819-ADC0-99D2D9A763DD}"/>
          </ac:spMkLst>
        </pc:spChg>
        <pc:spChg chg="add mod">
          <ac:chgData name="Masakiyo Kitazawa" userId="2bf3742da7ad8ecb" providerId="LiveId" clId="{1C0F515F-32E3-4396-93B4-82A965EF2824}" dt="2024-03-14T16:48:25.484" v="7496" actId="1036"/>
          <ac:spMkLst>
            <pc:docMk/>
            <pc:sldMk cId="916218865" sldId="262"/>
            <ac:spMk id="7" creationId="{4734C10C-A03E-BFCC-9DA7-5885C397E083}"/>
          </ac:spMkLst>
        </pc:spChg>
        <pc:spChg chg="add mod">
          <ac:chgData name="Masakiyo Kitazawa" userId="2bf3742da7ad8ecb" providerId="LiveId" clId="{1C0F515F-32E3-4396-93B4-82A965EF2824}" dt="2024-03-14T16:48:19.002" v="7492" actId="1037"/>
          <ac:spMkLst>
            <pc:docMk/>
            <pc:sldMk cId="916218865" sldId="262"/>
            <ac:spMk id="8" creationId="{4F0052F8-A60E-827C-4615-76EBE5B82EF8}"/>
          </ac:spMkLst>
        </pc:spChg>
        <pc:spChg chg="add mod">
          <ac:chgData name="Masakiyo Kitazawa" userId="2bf3742da7ad8ecb" providerId="LiveId" clId="{1C0F515F-32E3-4396-93B4-82A965EF2824}" dt="2024-03-14T22:52:40.398" v="7821" actId="207"/>
          <ac:spMkLst>
            <pc:docMk/>
            <pc:sldMk cId="916218865" sldId="262"/>
            <ac:spMk id="12" creationId="{17A4CBA9-4D63-592D-EFD3-DDB62CF8C3F9}"/>
          </ac:spMkLst>
        </pc:spChg>
        <pc:spChg chg="del">
          <ac:chgData name="Masakiyo Kitazawa" userId="2bf3742da7ad8ecb" providerId="LiveId" clId="{1C0F515F-32E3-4396-93B4-82A965EF2824}" dt="2024-03-12T11:33:05.078" v="223" actId="478"/>
          <ac:spMkLst>
            <pc:docMk/>
            <pc:sldMk cId="916218865" sldId="262"/>
            <ac:spMk id="12" creationId="{AE3FB0D4-7E99-47BE-84A7-66CDCADC4465}"/>
          </ac:spMkLst>
        </pc:spChg>
        <pc:spChg chg="add del mod">
          <ac:chgData name="Masakiyo Kitazawa" userId="2bf3742da7ad8ecb" providerId="LiveId" clId="{1C0F515F-32E3-4396-93B4-82A965EF2824}" dt="2024-03-12T23:48:22.697" v="538" actId="478"/>
          <ac:spMkLst>
            <pc:docMk/>
            <pc:sldMk cId="916218865" sldId="262"/>
            <ac:spMk id="13" creationId="{5B55B2D3-7DB2-15CA-F6F0-036EEBA46A6E}"/>
          </ac:spMkLst>
        </pc:spChg>
        <pc:spChg chg="del">
          <ac:chgData name="Masakiyo Kitazawa" userId="2bf3742da7ad8ecb" providerId="LiveId" clId="{1C0F515F-32E3-4396-93B4-82A965EF2824}" dt="2024-03-12T11:33:05.078" v="223" actId="478"/>
          <ac:spMkLst>
            <pc:docMk/>
            <pc:sldMk cId="916218865" sldId="262"/>
            <ac:spMk id="13" creationId="{C646B2CE-88F5-42FF-9341-1A19BC4A6B82}"/>
          </ac:spMkLst>
        </pc:spChg>
        <pc:spChg chg="add mod">
          <ac:chgData name="Masakiyo Kitazawa" userId="2bf3742da7ad8ecb" providerId="LiveId" clId="{1C0F515F-32E3-4396-93B4-82A965EF2824}" dt="2024-03-14T22:52:40.398" v="7821" actId="207"/>
          <ac:spMkLst>
            <pc:docMk/>
            <pc:sldMk cId="916218865" sldId="262"/>
            <ac:spMk id="14" creationId="{443547BB-343C-6E3E-2055-8F88287673E4}"/>
          </ac:spMkLst>
        </pc:spChg>
        <pc:spChg chg="add mod">
          <ac:chgData name="Masakiyo Kitazawa" userId="2bf3742da7ad8ecb" providerId="LiveId" clId="{1C0F515F-32E3-4396-93B4-82A965EF2824}" dt="2024-03-14T22:52:40.398" v="7821" actId="207"/>
          <ac:spMkLst>
            <pc:docMk/>
            <pc:sldMk cId="916218865" sldId="262"/>
            <ac:spMk id="15" creationId="{62B8B790-E360-E18E-BDA5-2DE3DB734595}"/>
          </ac:spMkLst>
        </pc:spChg>
        <pc:spChg chg="add mod">
          <ac:chgData name="Masakiyo Kitazawa" userId="2bf3742da7ad8ecb" providerId="LiveId" clId="{1C0F515F-32E3-4396-93B4-82A965EF2824}" dt="2024-03-14T22:52:40.398" v="7821" actId="207"/>
          <ac:spMkLst>
            <pc:docMk/>
            <pc:sldMk cId="916218865" sldId="262"/>
            <ac:spMk id="16" creationId="{B4CD9ACA-D038-7740-40DC-670942A5D67A}"/>
          </ac:spMkLst>
        </pc:spChg>
        <pc:spChg chg="del">
          <ac:chgData name="Masakiyo Kitazawa" userId="2bf3742da7ad8ecb" providerId="LiveId" clId="{1C0F515F-32E3-4396-93B4-82A965EF2824}" dt="2024-03-12T11:33:53.127" v="280" actId="478"/>
          <ac:spMkLst>
            <pc:docMk/>
            <pc:sldMk cId="916218865" sldId="262"/>
            <ac:spMk id="16" creationId="{CE0632B6-C294-4AEF-9FB8-26AC8654E044}"/>
          </ac:spMkLst>
        </pc:spChg>
        <pc:spChg chg="add del mod">
          <ac:chgData name="Masakiyo Kitazawa" userId="2bf3742da7ad8ecb" providerId="LiveId" clId="{1C0F515F-32E3-4396-93B4-82A965EF2824}" dt="2024-03-14T16:51:06.571" v="7564" actId="478"/>
          <ac:spMkLst>
            <pc:docMk/>
            <pc:sldMk cId="916218865" sldId="262"/>
            <ac:spMk id="17" creationId="{A6EC639E-E06B-D2E7-AD24-9B753DE765EE}"/>
          </ac:spMkLst>
        </pc:spChg>
        <pc:spChg chg="del">
          <ac:chgData name="Masakiyo Kitazawa" userId="2bf3742da7ad8ecb" providerId="LiveId" clId="{1C0F515F-32E3-4396-93B4-82A965EF2824}" dt="2024-03-12T11:33:53.127" v="280" actId="478"/>
          <ac:spMkLst>
            <pc:docMk/>
            <pc:sldMk cId="916218865" sldId="262"/>
            <ac:spMk id="18" creationId="{FBE58804-08AC-42D8-AEBB-D8C9FF143A78}"/>
          </ac:spMkLst>
        </pc:spChg>
        <pc:spChg chg="del mod">
          <ac:chgData name="Masakiyo Kitazawa" userId="2bf3742da7ad8ecb" providerId="LiveId" clId="{1C0F515F-32E3-4396-93B4-82A965EF2824}" dt="2024-03-14T13:33:29.326" v="2487" actId="478"/>
          <ac:spMkLst>
            <pc:docMk/>
            <pc:sldMk cId="916218865" sldId="262"/>
            <ac:spMk id="19" creationId="{DF3F2E8C-DBC3-4173-8DF4-3F938D361016}"/>
          </ac:spMkLst>
        </pc:spChg>
        <pc:spChg chg="del">
          <ac:chgData name="Masakiyo Kitazawa" userId="2bf3742da7ad8ecb" providerId="LiveId" clId="{1C0F515F-32E3-4396-93B4-82A965EF2824}" dt="2024-03-12T11:33:05.078" v="223" actId="478"/>
          <ac:spMkLst>
            <pc:docMk/>
            <pc:sldMk cId="916218865" sldId="262"/>
            <ac:spMk id="20" creationId="{F94BA33A-E669-4810-8235-46E90943F819}"/>
          </ac:spMkLst>
        </pc:spChg>
        <pc:spChg chg="del">
          <ac:chgData name="Masakiyo Kitazawa" userId="2bf3742da7ad8ecb" providerId="LiveId" clId="{1C0F515F-32E3-4396-93B4-82A965EF2824}" dt="2024-03-12T11:33:05.078" v="223" actId="478"/>
          <ac:spMkLst>
            <pc:docMk/>
            <pc:sldMk cId="916218865" sldId="262"/>
            <ac:spMk id="21" creationId="{9E64CBCD-FA98-48C1-AE78-B6AE29DE5ED7}"/>
          </ac:spMkLst>
        </pc:spChg>
        <pc:spChg chg="add del mod">
          <ac:chgData name="Masakiyo Kitazawa" userId="2bf3742da7ad8ecb" providerId="LiveId" clId="{1C0F515F-32E3-4396-93B4-82A965EF2824}" dt="2024-03-14T16:51:06.571" v="7564" actId="478"/>
          <ac:spMkLst>
            <pc:docMk/>
            <pc:sldMk cId="916218865" sldId="262"/>
            <ac:spMk id="21" creationId="{CFEE47C8-A4F2-2F90-C042-13362EC8B724}"/>
          </ac:spMkLst>
        </pc:spChg>
        <pc:spChg chg="add del mod">
          <ac:chgData name="Masakiyo Kitazawa" userId="2bf3742da7ad8ecb" providerId="LiveId" clId="{1C0F515F-32E3-4396-93B4-82A965EF2824}" dt="2024-03-14T16:51:06.571" v="7564" actId="478"/>
          <ac:spMkLst>
            <pc:docMk/>
            <pc:sldMk cId="916218865" sldId="262"/>
            <ac:spMk id="28" creationId="{9D9115AB-2720-21EE-91F9-36E67D7CF285}"/>
          </ac:spMkLst>
        </pc:spChg>
        <pc:spChg chg="add del mod">
          <ac:chgData name="Masakiyo Kitazawa" userId="2bf3742da7ad8ecb" providerId="LiveId" clId="{1C0F515F-32E3-4396-93B4-82A965EF2824}" dt="2024-03-14T16:51:06.571" v="7564" actId="478"/>
          <ac:spMkLst>
            <pc:docMk/>
            <pc:sldMk cId="916218865" sldId="262"/>
            <ac:spMk id="29" creationId="{D8E2EFEC-78C9-F934-9B73-75B6A61B1D69}"/>
          </ac:spMkLst>
        </pc:spChg>
        <pc:spChg chg="add del mod">
          <ac:chgData name="Masakiyo Kitazawa" userId="2bf3742da7ad8ecb" providerId="LiveId" clId="{1C0F515F-32E3-4396-93B4-82A965EF2824}" dt="2024-03-14T16:51:06.571" v="7564" actId="478"/>
          <ac:spMkLst>
            <pc:docMk/>
            <pc:sldMk cId="916218865" sldId="262"/>
            <ac:spMk id="30" creationId="{700794EC-167C-DF33-B356-9A1456A88063}"/>
          </ac:spMkLst>
        </pc:spChg>
        <pc:spChg chg="add del mod ord">
          <ac:chgData name="Masakiyo Kitazawa" userId="2bf3742da7ad8ecb" providerId="LiveId" clId="{1C0F515F-32E3-4396-93B4-82A965EF2824}" dt="2024-03-14T16:51:06.571" v="7564" actId="478"/>
          <ac:spMkLst>
            <pc:docMk/>
            <pc:sldMk cId="916218865" sldId="262"/>
            <ac:spMk id="31" creationId="{2DAF9F7C-9F3E-36C2-AA6D-DC0FB3236C7C}"/>
          </ac:spMkLst>
        </pc:spChg>
        <pc:spChg chg="add mod">
          <ac:chgData name="Masakiyo Kitazawa" userId="2bf3742da7ad8ecb" providerId="LiveId" clId="{1C0F515F-32E3-4396-93B4-82A965EF2824}" dt="2024-03-14T13:44:46.239" v="2840" actId="1076"/>
          <ac:spMkLst>
            <pc:docMk/>
            <pc:sldMk cId="916218865" sldId="262"/>
            <ac:spMk id="34" creationId="{63F38E68-00A0-BF92-2624-54203609FF32}"/>
          </ac:spMkLst>
        </pc:spChg>
        <pc:spChg chg="add mod">
          <ac:chgData name="Masakiyo Kitazawa" userId="2bf3742da7ad8ecb" providerId="LiveId" clId="{1C0F515F-32E3-4396-93B4-82A965EF2824}" dt="2024-03-14T16:48:19.002" v="7492" actId="1037"/>
          <ac:spMkLst>
            <pc:docMk/>
            <pc:sldMk cId="916218865" sldId="262"/>
            <ac:spMk id="35" creationId="{A7727338-C027-07F9-BD67-D3A843E01BCA}"/>
          </ac:spMkLst>
        </pc:spChg>
        <pc:spChg chg="add mod">
          <ac:chgData name="Masakiyo Kitazawa" userId="2bf3742da7ad8ecb" providerId="LiveId" clId="{1C0F515F-32E3-4396-93B4-82A965EF2824}" dt="2024-03-14T16:48:25.484" v="7496" actId="1036"/>
          <ac:spMkLst>
            <pc:docMk/>
            <pc:sldMk cId="916218865" sldId="262"/>
            <ac:spMk id="36" creationId="{8BBF4AC5-C07D-5C39-21EC-26F41C7B520F}"/>
          </ac:spMkLst>
        </pc:spChg>
        <pc:spChg chg="add del mod">
          <ac:chgData name="Masakiyo Kitazawa" userId="2bf3742da7ad8ecb" providerId="LiveId" clId="{1C0F515F-32E3-4396-93B4-82A965EF2824}" dt="2024-03-14T15:53:19.003" v="6101" actId="478"/>
          <ac:spMkLst>
            <pc:docMk/>
            <pc:sldMk cId="916218865" sldId="262"/>
            <ac:spMk id="40" creationId="{006B1D29-3316-8A0E-A489-935E6F56664F}"/>
          </ac:spMkLst>
        </pc:spChg>
        <pc:spChg chg="add mod">
          <ac:chgData name="Masakiyo Kitazawa" userId="2bf3742da7ad8ecb" providerId="LiveId" clId="{1C0F515F-32E3-4396-93B4-82A965EF2824}" dt="2024-03-14T16:48:19.002" v="7492" actId="1037"/>
          <ac:spMkLst>
            <pc:docMk/>
            <pc:sldMk cId="916218865" sldId="262"/>
            <ac:spMk id="48" creationId="{271D6B51-6B87-F177-D09D-95BFDB856E52}"/>
          </ac:spMkLst>
        </pc:spChg>
        <pc:spChg chg="add mod ord">
          <ac:chgData name="Masakiyo Kitazawa" userId="2bf3742da7ad8ecb" providerId="LiveId" clId="{1C0F515F-32E3-4396-93B4-82A965EF2824}" dt="2024-03-14T16:48:19.002" v="7492" actId="1037"/>
          <ac:spMkLst>
            <pc:docMk/>
            <pc:sldMk cId="916218865" sldId="262"/>
            <ac:spMk id="49" creationId="{A4DCFD38-CA8D-8B44-B93E-2D2D8B610175}"/>
          </ac:spMkLst>
        </pc:spChg>
        <pc:spChg chg="add del mod">
          <ac:chgData name="Masakiyo Kitazawa" userId="2bf3742da7ad8ecb" providerId="LiveId" clId="{1C0F515F-32E3-4396-93B4-82A965EF2824}" dt="2024-03-14T16:51:06.571" v="7564" actId="478"/>
          <ac:spMkLst>
            <pc:docMk/>
            <pc:sldMk cId="916218865" sldId="262"/>
            <ac:spMk id="60" creationId="{F5914720-1AF5-1CDE-BB39-0FDC8023103E}"/>
          </ac:spMkLst>
        </pc:spChg>
        <pc:spChg chg="add del mod">
          <ac:chgData name="Masakiyo Kitazawa" userId="2bf3742da7ad8ecb" providerId="LiveId" clId="{1C0F515F-32E3-4396-93B4-82A965EF2824}" dt="2024-03-14T16:51:06.571" v="7564" actId="478"/>
          <ac:spMkLst>
            <pc:docMk/>
            <pc:sldMk cId="916218865" sldId="262"/>
            <ac:spMk id="62" creationId="{8DABE4C8-346A-88E5-3FC0-545E8121BE7D}"/>
          </ac:spMkLst>
        </pc:spChg>
        <pc:spChg chg="add del mod">
          <ac:chgData name="Masakiyo Kitazawa" userId="2bf3742da7ad8ecb" providerId="LiveId" clId="{1C0F515F-32E3-4396-93B4-82A965EF2824}" dt="2024-03-14T16:51:06.571" v="7564" actId="478"/>
          <ac:spMkLst>
            <pc:docMk/>
            <pc:sldMk cId="916218865" sldId="262"/>
            <ac:spMk id="63" creationId="{1810E180-0DE1-F153-C7AF-70FF2495B297}"/>
          </ac:spMkLst>
        </pc:spChg>
        <pc:spChg chg="add del mod">
          <ac:chgData name="Masakiyo Kitazawa" userId="2bf3742da7ad8ecb" providerId="LiveId" clId="{1C0F515F-32E3-4396-93B4-82A965EF2824}" dt="2024-03-14T16:51:06.571" v="7564" actId="478"/>
          <ac:spMkLst>
            <pc:docMk/>
            <pc:sldMk cId="916218865" sldId="262"/>
            <ac:spMk id="64" creationId="{36D77F20-4B3E-0F55-8B1E-3E9B8D88B81F}"/>
          </ac:spMkLst>
        </pc:spChg>
        <pc:spChg chg="add del mod">
          <ac:chgData name="Masakiyo Kitazawa" userId="2bf3742da7ad8ecb" providerId="LiveId" clId="{1C0F515F-32E3-4396-93B4-82A965EF2824}" dt="2024-03-14T16:51:06.571" v="7564" actId="478"/>
          <ac:spMkLst>
            <pc:docMk/>
            <pc:sldMk cId="916218865" sldId="262"/>
            <ac:spMk id="65" creationId="{D71F3F7C-9073-B2B9-986D-7C48782DFA47}"/>
          </ac:spMkLst>
        </pc:spChg>
        <pc:spChg chg="add del mod">
          <ac:chgData name="Masakiyo Kitazawa" userId="2bf3742da7ad8ecb" providerId="LiveId" clId="{1C0F515F-32E3-4396-93B4-82A965EF2824}" dt="2024-03-14T16:51:06.571" v="7564" actId="478"/>
          <ac:spMkLst>
            <pc:docMk/>
            <pc:sldMk cId="916218865" sldId="262"/>
            <ac:spMk id="67" creationId="{72E02AF3-406C-B050-F3BA-26636D876807}"/>
          </ac:spMkLst>
        </pc:spChg>
        <pc:spChg chg="add del mod">
          <ac:chgData name="Masakiyo Kitazawa" userId="2bf3742da7ad8ecb" providerId="LiveId" clId="{1C0F515F-32E3-4396-93B4-82A965EF2824}" dt="2024-03-14T16:51:06.571" v="7564" actId="478"/>
          <ac:spMkLst>
            <pc:docMk/>
            <pc:sldMk cId="916218865" sldId="262"/>
            <ac:spMk id="68" creationId="{47CDA822-3262-4B1D-EAD0-0800E9AE1DAF}"/>
          </ac:spMkLst>
        </pc:spChg>
        <pc:spChg chg="add del mod">
          <ac:chgData name="Masakiyo Kitazawa" userId="2bf3742da7ad8ecb" providerId="LiveId" clId="{1C0F515F-32E3-4396-93B4-82A965EF2824}" dt="2024-03-14T16:02:38.804" v="6344" actId="478"/>
          <ac:spMkLst>
            <pc:docMk/>
            <pc:sldMk cId="916218865" sldId="262"/>
            <ac:spMk id="69" creationId="{FFAFAC60-EB29-02FD-84E6-936F4F631231}"/>
          </ac:spMkLst>
        </pc:spChg>
        <pc:spChg chg="add del mod">
          <ac:chgData name="Masakiyo Kitazawa" userId="2bf3742da7ad8ecb" providerId="LiveId" clId="{1C0F515F-32E3-4396-93B4-82A965EF2824}" dt="2024-03-14T16:51:06.571" v="7564" actId="478"/>
          <ac:spMkLst>
            <pc:docMk/>
            <pc:sldMk cId="916218865" sldId="262"/>
            <ac:spMk id="80" creationId="{CA7E7764-0376-BF55-AC12-4FD5888B6010}"/>
          </ac:spMkLst>
        </pc:spChg>
        <pc:picChg chg="add del mod">
          <ac:chgData name="Masakiyo Kitazawa" userId="2bf3742da7ad8ecb" providerId="LiveId" clId="{1C0F515F-32E3-4396-93B4-82A965EF2824}" dt="2024-03-14T14:46:36.364" v="4505"/>
          <ac:picMkLst>
            <pc:docMk/>
            <pc:sldMk cId="916218865" sldId="262"/>
            <ac:picMk id="6" creationId="{847F9DDE-0B27-C2F0-5D7C-48877825E6C6}"/>
          </ac:picMkLst>
        </pc:picChg>
        <pc:picChg chg="add del mod">
          <ac:chgData name="Masakiyo Kitazawa" userId="2bf3742da7ad8ecb" providerId="LiveId" clId="{1C0F515F-32E3-4396-93B4-82A965EF2824}" dt="2024-03-12T11:48:02.048" v="351"/>
          <ac:picMkLst>
            <pc:docMk/>
            <pc:sldMk cId="916218865" sldId="262"/>
            <ac:picMk id="9" creationId="{B40CC5AB-D8A4-F6B9-DCDD-96882436722D}"/>
          </ac:picMkLst>
        </pc:picChg>
        <pc:picChg chg="del">
          <ac:chgData name="Masakiyo Kitazawa" userId="2bf3742da7ad8ecb" providerId="LiveId" clId="{1C0F515F-32E3-4396-93B4-82A965EF2824}" dt="2024-03-12T11:33:05.078" v="223" actId="478"/>
          <ac:picMkLst>
            <pc:docMk/>
            <pc:sldMk cId="916218865" sldId="262"/>
            <ac:picMk id="11" creationId="{79FE8F82-EA72-43D3-A0B4-596134509864}"/>
          </ac:picMkLst>
        </pc:picChg>
        <pc:picChg chg="del">
          <ac:chgData name="Masakiyo Kitazawa" userId="2bf3742da7ad8ecb" providerId="LiveId" clId="{1C0F515F-32E3-4396-93B4-82A965EF2824}" dt="2024-03-12T11:33:53.127" v="280" actId="478"/>
          <ac:picMkLst>
            <pc:docMk/>
            <pc:sldMk cId="916218865" sldId="262"/>
            <ac:picMk id="14" creationId="{2048C4FA-A929-49C7-ABF0-6F87C78826FB}"/>
          </ac:picMkLst>
        </pc:picChg>
        <pc:picChg chg="del">
          <ac:chgData name="Masakiyo Kitazawa" userId="2bf3742da7ad8ecb" providerId="LiveId" clId="{1C0F515F-32E3-4396-93B4-82A965EF2824}" dt="2024-03-12T11:33:53.127" v="280" actId="478"/>
          <ac:picMkLst>
            <pc:docMk/>
            <pc:sldMk cId="916218865" sldId="262"/>
            <ac:picMk id="15" creationId="{D9628502-3E0F-4951-A9FB-142992CE35AA}"/>
          </ac:picMkLst>
        </pc:picChg>
        <pc:picChg chg="del">
          <ac:chgData name="Masakiyo Kitazawa" userId="2bf3742da7ad8ecb" providerId="LiveId" clId="{1C0F515F-32E3-4396-93B4-82A965EF2824}" dt="2024-03-12T11:33:53.127" v="280" actId="478"/>
          <ac:picMkLst>
            <pc:docMk/>
            <pc:sldMk cId="916218865" sldId="262"/>
            <ac:picMk id="17" creationId="{E12AB472-E395-48A2-B7CD-7BDD4D9C1D9C}"/>
          </ac:picMkLst>
        </pc:picChg>
        <pc:picChg chg="add del mod">
          <ac:chgData name="Masakiyo Kitazawa" userId="2bf3742da7ad8ecb" providerId="LiveId" clId="{1C0F515F-32E3-4396-93B4-82A965EF2824}" dt="2024-03-12T11:48:12.973" v="363"/>
          <ac:picMkLst>
            <pc:docMk/>
            <pc:sldMk cId="916218865" sldId="262"/>
            <ac:picMk id="22" creationId="{209D1945-D26C-71CF-D283-B87B4960FFD8}"/>
          </ac:picMkLst>
        </pc:picChg>
        <pc:picChg chg="add mod">
          <ac:chgData name="Masakiyo Kitazawa" userId="2bf3742da7ad8ecb" providerId="LiveId" clId="{1C0F515F-32E3-4396-93B4-82A965EF2824}" dt="2024-03-14T16:48:19.002" v="7492" actId="1037"/>
          <ac:picMkLst>
            <pc:docMk/>
            <pc:sldMk cId="916218865" sldId="262"/>
            <ac:picMk id="23" creationId="{4F5418FE-788E-9D21-1584-4AADF1A976AC}"/>
          </ac:picMkLst>
        </pc:picChg>
        <pc:picChg chg="add mod">
          <ac:chgData name="Masakiyo Kitazawa" userId="2bf3742da7ad8ecb" providerId="LiveId" clId="{1C0F515F-32E3-4396-93B4-82A965EF2824}" dt="2024-03-14T16:48:19.002" v="7492" actId="1037"/>
          <ac:picMkLst>
            <pc:docMk/>
            <pc:sldMk cId="916218865" sldId="262"/>
            <ac:picMk id="24" creationId="{EC7C019D-09E7-9836-0256-6BCED263D096}"/>
          </ac:picMkLst>
        </pc:picChg>
        <pc:picChg chg="add mod">
          <ac:chgData name="Masakiyo Kitazawa" userId="2bf3742da7ad8ecb" providerId="LiveId" clId="{1C0F515F-32E3-4396-93B4-82A965EF2824}" dt="2024-03-14T16:48:19.002" v="7492" actId="1037"/>
          <ac:picMkLst>
            <pc:docMk/>
            <pc:sldMk cId="916218865" sldId="262"/>
            <ac:picMk id="26" creationId="{F89D09F7-6C33-B53F-B651-034039A868AA}"/>
          </ac:picMkLst>
        </pc:picChg>
        <pc:picChg chg="add del mod">
          <ac:chgData name="Masakiyo Kitazawa" userId="2bf3742da7ad8ecb" providerId="LiveId" clId="{1C0F515F-32E3-4396-93B4-82A965EF2824}" dt="2024-03-14T16:51:06.571" v="7564" actId="478"/>
          <ac:picMkLst>
            <pc:docMk/>
            <pc:sldMk cId="916218865" sldId="262"/>
            <ac:picMk id="27" creationId="{08940FAD-38B2-6692-98D7-D7F9F4513719}"/>
          </ac:picMkLst>
        </pc:picChg>
        <pc:picChg chg="add del mod">
          <ac:chgData name="Masakiyo Kitazawa" userId="2bf3742da7ad8ecb" providerId="LiveId" clId="{1C0F515F-32E3-4396-93B4-82A965EF2824}" dt="2024-03-14T16:51:06.571" v="7564" actId="478"/>
          <ac:picMkLst>
            <pc:docMk/>
            <pc:sldMk cId="916218865" sldId="262"/>
            <ac:picMk id="33" creationId="{52CCB3AD-E17B-B1E8-4CE3-1A09C5E4F605}"/>
          </ac:picMkLst>
        </pc:picChg>
        <pc:picChg chg="add mod">
          <ac:chgData name="Masakiyo Kitazawa" userId="2bf3742da7ad8ecb" providerId="LiveId" clId="{1C0F515F-32E3-4396-93B4-82A965EF2824}" dt="2024-03-14T16:48:37.413" v="7497" actId="1076"/>
          <ac:picMkLst>
            <pc:docMk/>
            <pc:sldMk cId="916218865" sldId="262"/>
            <ac:picMk id="38" creationId="{C44C5641-1AA9-B01A-003E-E1BA711507B6}"/>
          </ac:picMkLst>
        </pc:picChg>
        <pc:picChg chg="add mod">
          <ac:chgData name="Masakiyo Kitazawa" userId="2bf3742da7ad8ecb" providerId="LiveId" clId="{1C0F515F-32E3-4396-93B4-82A965EF2824}" dt="2024-03-14T16:48:19.002" v="7492" actId="1037"/>
          <ac:picMkLst>
            <pc:docMk/>
            <pc:sldMk cId="916218865" sldId="262"/>
            <ac:picMk id="44" creationId="{016D953A-F73F-BF1E-876D-544E2B39DE9D}"/>
          </ac:picMkLst>
        </pc:picChg>
        <pc:picChg chg="add del mod">
          <ac:chgData name="Masakiyo Kitazawa" userId="2bf3742da7ad8ecb" providerId="LiveId" clId="{1C0F515F-32E3-4396-93B4-82A965EF2824}" dt="2024-03-14T15:52:26.495" v="6077"/>
          <ac:picMkLst>
            <pc:docMk/>
            <pc:sldMk cId="916218865" sldId="262"/>
            <ac:picMk id="45" creationId="{73537BC6-61F3-35DA-8E63-CA73FA4D6052}"/>
          </ac:picMkLst>
        </pc:picChg>
        <pc:picChg chg="add mod">
          <ac:chgData name="Masakiyo Kitazawa" userId="2bf3742da7ad8ecb" providerId="LiveId" clId="{1C0F515F-32E3-4396-93B4-82A965EF2824}" dt="2024-03-14T16:48:19.002" v="7492" actId="1037"/>
          <ac:picMkLst>
            <pc:docMk/>
            <pc:sldMk cId="916218865" sldId="262"/>
            <ac:picMk id="47" creationId="{C03AD9A7-CB64-75AB-E0BD-B0AB684E9F66}"/>
          </ac:picMkLst>
        </pc:picChg>
        <pc:picChg chg="add del mod">
          <ac:chgData name="Masakiyo Kitazawa" userId="2bf3742da7ad8ecb" providerId="LiveId" clId="{1C0F515F-32E3-4396-93B4-82A965EF2824}" dt="2024-03-14T16:51:06.571" v="7564" actId="478"/>
          <ac:picMkLst>
            <pc:docMk/>
            <pc:sldMk cId="916218865" sldId="262"/>
            <ac:picMk id="55" creationId="{F16EF2E3-BB22-188D-5165-F296F8EBC377}"/>
          </ac:picMkLst>
        </pc:picChg>
        <pc:picChg chg="add del mod">
          <ac:chgData name="Masakiyo Kitazawa" userId="2bf3742da7ad8ecb" providerId="LiveId" clId="{1C0F515F-32E3-4396-93B4-82A965EF2824}" dt="2024-03-14T16:51:06.571" v="7564" actId="478"/>
          <ac:picMkLst>
            <pc:docMk/>
            <pc:sldMk cId="916218865" sldId="262"/>
            <ac:picMk id="56" creationId="{E6496CF4-F2C0-B8A6-8D30-EC9E46851F3F}"/>
          </ac:picMkLst>
        </pc:picChg>
        <pc:picChg chg="add del mod">
          <ac:chgData name="Masakiyo Kitazawa" userId="2bf3742da7ad8ecb" providerId="LiveId" clId="{1C0F515F-32E3-4396-93B4-82A965EF2824}" dt="2024-03-14T16:02:55.981" v="6388"/>
          <ac:picMkLst>
            <pc:docMk/>
            <pc:sldMk cId="916218865" sldId="262"/>
            <ac:picMk id="66" creationId="{4A2F03FA-650D-7A15-6402-F954C2AD5751}"/>
          </ac:picMkLst>
        </pc:picChg>
        <pc:picChg chg="add del mod">
          <ac:chgData name="Masakiyo Kitazawa" userId="2bf3742da7ad8ecb" providerId="LiveId" clId="{1C0F515F-32E3-4396-93B4-82A965EF2824}" dt="2024-03-14T16:51:06.571" v="7564" actId="478"/>
          <ac:picMkLst>
            <pc:docMk/>
            <pc:sldMk cId="916218865" sldId="262"/>
            <ac:picMk id="71" creationId="{B8ABB62C-1DC7-06FE-940E-AE829D69F519}"/>
          </ac:picMkLst>
        </pc:picChg>
        <pc:picChg chg="add del mod">
          <ac:chgData name="Masakiyo Kitazawa" userId="2bf3742da7ad8ecb" providerId="LiveId" clId="{1C0F515F-32E3-4396-93B4-82A965EF2824}" dt="2024-03-14T16:51:06.571" v="7564" actId="478"/>
          <ac:picMkLst>
            <pc:docMk/>
            <pc:sldMk cId="916218865" sldId="262"/>
            <ac:picMk id="77" creationId="{E45684CD-2BA1-9D50-B4C6-ECD9734B69BF}"/>
          </ac:picMkLst>
        </pc:picChg>
        <pc:picChg chg="add del mod">
          <ac:chgData name="Masakiyo Kitazawa" userId="2bf3742da7ad8ecb" providerId="LiveId" clId="{1C0F515F-32E3-4396-93B4-82A965EF2824}" dt="2024-03-14T16:51:06.571" v="7564" actId="478"/>
          <ac:picMkLst>
            <pc:docMk/>
            <pc:sldMk cId="916218865" sldId="262"/>
            <ac:picMk id="79" creationId="{4057EC05-BBAD-965F-1F7D-3D490B1254E2}"/>
          </ac:picMkLst>
        </pc:picChg>
        <pc:cxnChg chg="add mod">
          <ac:chgData name="Masakiyo Kitazawa" userId="2bf3742da7ad8ecb" providerId="LiveId" clId="{1C0F515F-32E3-4396-93B4-82A965EF2824}" dt="2024-03-14T16:48:19.002" v="7492" actId="1037"/>
          <ac:cxnSpMkLst>
            <pc:docMk/>
            <pc:sldMk cId="916218865" sldId="262"/>
            <ac:cxnSpMk id="5" creationId="{D836FE03-CF4C-AE44-D643-E1D733F5A182}"/>
          </ac:cxnSpMkLst>
        </pc:cxnChg>
        <pc:cxnChg chg="add mod">
          <ac:chgData name="Masakiyo Kitazawa" userId="2bf3742da7ad8ecb" providerId="LiveId" clId="{1C0F515F-32E3-4396-93B4-82A965EF2824}" dt="2024-03-14T16:48:19.002" v="7492" actId="1037"/>
          <ac:cxnSpMkLst>
            <pc:docMk/>
            <pc:sldMk cId="916218865" sldId="262"/>
            <ac:cxnSpMk id="9" creationId="{4E8E2A48-2B38-A406-7DE4-34872C6D2409}"/>
          </ac:cxnSpMkLst>
        </pc:cxnChg>
        <pc:cxnChg chg="add mod">
          <ac:chgData name="Masakiyo Kitazawa" userId="2bf3742da7ad8ecb" providerId="LiveId" clId="{1C0F515F-32E3-4396-93B4-82A965EF2824}" dt="2024-03-14T16:48:19.002" v="7492" actId="1037"/>
          <ac:cxnSpMkLst>
            <pc:docMk/>
            <pc:sldMk cId="916218865" sldId="262"/>
            <ac:cxnSpMk id="10" creationId="{04CDAD9B-AA73-D0D7-6F4E-984D9115E6ED}"/>
          </ac:cxnSpMkLst>
        </pc:cxnChg>
        <pc:cxnChg chg="add mod">
          <ac:chgData name="Masakiyo Kitazawa" userId="2bf3742da7ad8ecb" providerId="LiveId" clId="{1C0F515F-32E3-4396-93B4-82A965EF2824}" dt="2024-03-14T16:48:19.002" v="7492" actId="1037"/>
          <ac:cxnSpMkLst>
            <pc:docMk/>
            <pc:sldMk cId="916218865" sldId="262"/>
            <ac:cxnSpMk id="13" creationId="{0D3181A1-C747-F107-AFC7-AC7F94142EB1}"/>
          </ac:cxnSpMkLst>
        </pc:cxnChg>
        <pc:cxnChg chg="add del mod">
          <ac:chgData name="Masakiyo Kitazawa" userId="2bf3742da7ad8ecb" providerId="LiveId" clId="{1C0F515F-32E3-4396-93B4-82A965EF2824}" dt="2024-03-14T16:51:06.571" v="7564" actId="478"/>
          <ac:cxnSpMkLst>
            <pc:docMk/>
            <pc:sldMk cId="916218865" sldId="262"/>
            <ac:cxnSpMk id="18" creationId="{57E5894C-7366-D8CE-EB0C-0FC193E843A5}"/>
          </ac:cxnSpMkLst>
        </pc:cxnChg>
        <pc:cxnChg chg="add del mod ord">
          <ac:chgData name="Masakiyo Kitazawa" userId="2bf3742da7ad8ecb" providerId="LiveId" clId="{1C0F515F-32E3-4396-93B4-82A965EF2824}" dt="2024-03-14T16:51:06.571" v="7564" actId="478"/>
          <ac:cxnSpMkLst>
            <pc:docMk/>
            <pc:sldMk cId="916218865" sldId="262"/>
            <ac:cxnSpMk id="25" creationId="{5F919E71-5CF7-9F26-8007-226A1D26B515}"/>
          </ac:cxnSpMkLst>
        </pc:cxnChg>
        <pc:cxnChg chg="add del">
          <ac:chgData name="Masakiyo Kitazawa" userId="2bf3742da7ad8ecb" providerId="LiveId" clId="{1C0F515F-32E3-4396-93B4-82A965EF2824}" dt="2024-03-14T15:57:24.785" v="6166" actId="478"/>
          <ac:cxnSpMkLst>
            <pc:docMk/>
            <pc:sldMk cId="916218865" sldId="262"/>
            <ac:cxnSpMk id="51" creationId="{03428CB2-6212-0CBB-C76F-40DC525B3ABA}"/>
          </ac:cxnSpMkLst>
        </pc:cxnChg>
        <pc:cxnChg chg="add del mod">
          <ac:chgData name="Masakiyo Kitazawa" userId="2bf3742da7ad8ecb" providerId="LiveId" clId="{1C0F515F-32E3-4396-93B4-82A965EF2824}" dt="2024-03-14T16:51:06.571" v="7564" actId="478"/>
          <ac:cxnSpMkLst>
            <pc:docMk/>
            <pc:sldMk cId="916218865" sldId="262"/>
            <ac:cxnSpMk id="52" creationId="{A0B63F22-627E-A10C-AC12-E1BC72EA5C59}"/>
          </ac:cxnSpMkLst>
        </pc:cxnChg>
        <pc:cxnChg chg="add del mod">
          <ac:chgData name="Masakiyo Kitazawa" userId="2bf3742da7ad8ecb" providerId="LiveId" clId="{1C0F515F-32E3-4396-93B4-82A965EF2824}" dt="2024-03-14T16:51:06.571" v="7564" actId="478"/>
          <ac:cxnSpMkLst>
            <pc:docMk/>
            <pc:sldMk cId="916218865" sldId="262"/>
            <ac:cxnSpMk id="57" creationId="{9B68537D-0100-AF6D-B135-AF570D31D27D}"/>
          </ac:cxnSpMkLst>
        </pc:cxnChg>
        <pc:cxnChg chg="add del mod">
          <ac:chgData name="Masakiyo Kitazawa" userId="2bf3742da7ad8ecb" providerId="LiveId" clId="{1C0F515F-32E3-4396-93B4-82A965EF2824}" dt="2024-03-14T16:51:06.571" v="7564" actId="478"/>
          <ac:cxnSpMkLst>
            <pc:docMk/>
            <pc:sldMk cId="916218865" sldId="262"/>
            <ac:cxnSpMk id="58" creationId="{976F6F55-204D-1B26-9B58-1A40D2ECD567}"/>
          </ac:cxnSpMkLst>
        </pc:cxnChg>
        <pc:cxnChg chg="add del mod">
          <ac:chgData name="Masakiyo Kitazawa" userId="2bf3742da7ad8ecb" providerId="LiveId" clId="{1C0F515F-32E3-4396-93B4-82A965EF2824}" dt="2024-03-14T16:51:06.571" v="7564" actId="478"/>
          <ac:cxnSpMkLst>
            <pc:docMk/>
            <pc:sldMk cId="916218865" sldId="262"/>
            <ac:cxnSpMk id="59" creationId="{159B1CD1-2733-FECE-B7F7-33262FDF9454}"/>
          </ac:cxnSpMkLst>
        </pc:cxnChg>
        <pc:cxnChg chg="add del mod">
          <ac:chgData name="Masakiyo Kitazawa" userId="2bf3742da7ad8ecb" providerId="LiveId" clId="{1C0F515F-32E3-4396-93B4-82A965EF2824}" dt="2024-03-14T16:51:06.571" v="7564" actId="478"/>
          <ac:cxnSpMkLst>
            <pc:docMk/>
            <pc:sldMk cId="916218865" sldId="262"/>
            <ac:cxnSpMk id="61" creationId="{43A0353A-7702-6AE8-77FF-EFE6A563F207}"/>
          </ac:cxnSpMkLst>
        </pc:cxnChg>
        <pc:cxnChg chg="add del mod">
          <ac:chgData name="Masakiyo Kitazawa" userId="2bf3742da7ad8ecb" providerId="LiveId" clId="{1C0F515F-32E3-4396-93B4-82A965EF2824}" dt="2024-03-14T16:51:06.571" v="7564" actId="478"/>
          <ac:cxnSpMkLst>
            <pc:docMk/>
            <pc:sldMk cId="916218865" sldId="262"/>
            <ac:cxnSpMk id="73" creationId="{AA175423-5227-D642-3236-B8B362B322B1}"/>
          </ac:cxnSpMkLst>
        </pc:cxnChg>
        <pc:cxnChg chg="add del mod">
          <ac:chgData name="Masakiyo Kitazawa" userId="2bf3742da7ad8ecb" providerId="LiveId" clId="{1C0F515F-32E3-4396-93B4-82A965EF2824}" dt="2024-03-14T16:51:06.571" v="7564" actId="478"/>
          <ac:cxnSpMkLst>
            <pc:docMk/>
            <pc:sldMk cId="916218865" sldId="262"/>
            <ac:cxnSpMk id="74" creationId="{685923B3-D69C-A1E3-0A01-CD47E0451713}"/>
          </ac:cxnSpMkLst>
        </pc:cxnChg>
        <pc:cxnChg chg="add del mod">
          <ac:chgData name="Masakiyo Kitazawa" userId="2bf3742da7ad8ecb" providerId="LiveId" clId="{1C0F515F-32E3-4396-93B4-82A965EF2824}" dt="2024-03-14T16:51:06.571" v="7564" actId="478"/>
          <ac:cxnSpMkLst>
            <pc:docMk/>
            <pc:sldMk cId="916218865" sldId="262"/>
            <ac:cxnSpMk id="75" creationId="{B890DAFF-CFB9-F19F-ECFB-C8B0C2FE35BE}"/>
          </ac:cxnSpMkLst>
        </pc:cxnChg>
      </pc:sldChg>
      <pc:sldChg chg="del">
        <pc:chgData name="Masakiyo Kitazawa" userId="2bf3742da7ad8ecb" providerId="LiveId" clId="{1C0F515F-32E3-4396-93B4-82A965EF2824}" dt="2024-03-12T11:48:51.054" v="403" actId="2696"/>
        <pc:sldMkLst>
          <pc:docMk/>
          <pc:sldMk cId="694132921" sldId="263"/>
        </pc:sldMkLst>
      </pc:sldChg>
      <pc:sldChg chg="del">
        <pc:chgData name="Masakiyo Kitazawa" userId="2bf3742da7ad8ecb" providerId="LiveId" clId="{1C0F515F-32E3-4396-93B4-82A965EF2824}" dt="2024-03-14T15:46:33.395" v="5834" actId="2696"/>
        <pc:sldMkLst>
          <pc:docMk/>
          <pc:sldMk cId="2598791186" sldId="265"/>
        </pc:sldMkLst>
      </pc:sldChg>
      <pc:sldChg chg="del">
        <pc:chgData name="Masakiyo Kitazawa" userId="2bf3742da7ad8ecb" providerId="LiveId" clId="{1C0F515F-32E3-4396-93B4-82A965EF2824}" dt="2024-03-14T14:01:27.921" v="3230" actId="2696"/>
        <pc:sldMkLst>
          <pc:docMk/>
          <pc:sldMk cId="1722852468" sldId="267"/>
        </pc:sldMkLst>
      </pc:sldChg>
      <pc:sldChg chg="del">
        <pc:chgData name="Masakiyo Kitazawa" userId="2bf3742da7ad8ecb" providerId="LiveId" clId="{1C0F515F-32E3-4396-93B4-82A965EF2824}" dt="2024-03-14T15:46:33.395" v="5834" actId="2696"/>
        <pc:sldMkLst>
          <pc:docMk/>
          <pc:sldMk cId="3165095815" sldId="268"/>
        </pc:sldMkLst>
      </pc:sldChg>
      <pc:sldChg chg="del">
        <pc:chgData name="Masakiyo Kitazawa" userId="2bf3742da7ad8ecb" providerId="LiveId" clId="{1C0F515F-32E3-4396-93B4-82A965EF2824}" dt="2024-03-14T15:46:21.878" v="5833" actId="2696"/>
        <pc:sldMkLst>
          <pc:docMk/>
          <pc:sldMk cId="3205948735" sldId="269"/>
        </pc:sldMkLst>
      </pc:sldChg>
      <pc:sldChg chg="del">
        <pc:chgData name="Masakiyo Kitazawa" userId="2bf3742da7ad8ecb" providerId="LiveId" clId="{1C0F515F-32E3-4396-93B4-82A965EF2824}" dt="2024-03-14T14:01:32.457" v="3231" actId="2696"/>
        <pc:sldMkLst>
          <pc:docMk/>
          <pc:sldMk cId="690961050" sldId="270"/>
        </pc:sldMkLst>
      </pc:sldChg>
      <pc:sldChg chg="del">
        <pc:chgData name="Masakiyo Kitazawa" userId="2bf3742da7ad8ecb" providerId="LiveId" clId="{1C0F515F-32E3-4396-93B4-82A965EF2824}" dt="2024-03-14T15:46:33.395" v="5834" actId="2696"/>
        <pc:sldMkLst>
          <pc:docMk/>
          <pc:sldMk cId="716558427" sldId="272"/>
        </pc:sldMkLst>
      </pc:sldChg>
      <pc:sldChg chg="del">
        <pc:chgData name="Masakiyo Kitazawa" userId="2bf3742da7ad8ecb" providerId="LiveId" clId="{1C0F515F-32E3-4396-93B4-82A965EF2824}" dt="2024-03-14T15:46:21.878" v="5833" actId="2696"/>
        <pc:sldMkLst>
          <pc:docMk/>
          <pc:sldMk cId="2786313082" sldId="273"/>
        </pc:sldMkLst>
      </pc:sldChg>
      <pc:sldChg chg="del">
        <pc:chgData name="Masakiyo Kitazawa" userId="2bf3742da7ad8ecb" providerId="LiveId" clId="{1C0F515F-32E3-4396-93B4-82A965EF2824}" dt="2024-03-13T23:34:47.925" v="1108" actId="2696"/>
        <pc:sldMkLst>
          <pc:docMk/>
          <pc:sldMk cId="3510115822" sldId="274"/>
        </pc:sldMkLst>
      </pc:sldChg>
      <pc:sldChg chg="del">
        <pc:chgData name="Masakiyo Kitazawa" userId="2bf3742da7ad8ecb" providerId="LiveId" clId="{1C0F515F-32E3-4396-93B4-82A965EF2824}" dt="2024-03-14T15:46:21.878" v="5833" actId="2696"/>
        <pc:sldMkLst>
          <pc:docMk/>
          <pc:sldMk cId="4216352169" sldId="275"/>
        </pc:sldMkLst>
      </pc:sldChg>
      <pc:sldChg chg="del">
        <pc:chgData name="Masakiyo Kitazawa" userId="2bf3742da7ad8ecb" providerId="LiveId" clId="{1C0F515F-32E3-4396-93B4-82A965EF2824}" dt="2024-03-14T15:46:21.878" v="5833" actId="2696"/>
        <pc:sldMkLst>
          <pc:docMk/>
          <pc:sldMk cId="2534325680" sldId="277"/>
        </pc:sldMkLst>
      </pc:sldChg>
      <pc:sldChg chg="del ord">
        <pc:chgData name="Masakiyo Kitazawa" userId="2bf3742da7ad8ecb" providerId="LiveId" clId="{1C0F515F-32E3-4396-93B4-82A965EF2824}" dt="2024-03-14T15:46:33.395" v="5834" actId="2696"/>
        <pc:sldMkLst>
          <pc:docMk/>
          <pc:sldMk cId="162714452" sldId="278"/>
        </pc:sldMkLst>
      </pc:sldChg>
      <pc:sldChg chg="del">
        <pc:chgData name="Masakiyo Kitazawa" userId="2bf3742da7ad8ecb" providerId="LiveId" clId="{1C0F515F-32E3-4396-93B4-82A965EF2824}" dt="2024-03-14T15:46:33.395" v="5834" actId="2696"/>
        <pc:sldMkLst>
          <pc:docMk/>
          <pc:sldMk cId="2322278180" sldId="279"/>
        </pc:sldMkLst>
      </pc:sldChg>
      <pc:sldChg chg="del">
        <pc:chgData name="Masakiyo Kitazawa" userId="2bf3742da7ad8ecb" providerId="LiveId" clId="{1C0F515F-32E3-4396-93B4-82A965EF2824}" dt="2024-03-14T15:46:33.395" v="5834" actId="2696"/>
        <pc:sldMkLst>
          <pc:docMk/>
          <pc:sldMk cId="1279455045" sldId="281"/>
        </pc:sldMkLst>
      </pc:sldChg>
      <pc:sldChg chg="del">
        <pc:chgData name="Masakiyo Kitazawa" userId="2bf3742da7ad8ecb" providerId="LiveId" clId="{1C0F515F-32E3-4396-93B4-82A965EF2824}" dt="2024-03-14T15:46:21.878" v="5833" actId="2696"/>
        <pc:sldMkLst>
          <pc:docMk/>
          <pc:sldMk cId="2158617099" sldId="282"/>
        </pc:sldMkLst>
      </pc:sldChg>
      <pc:sldChg chg="del">
        <pc:chgData name="Masakiyo Kitazawa" userId="2bf3742da7ad8ecb" providerId="LiveId" clId="{1C0F515F-32E3-4396-93B4-82A965EF2824}" dt="2024-03-14T15:46:33.395" v="5834" actId="2696"/>
        <pc:sldMkLst>
          <pc:docMk/>
          <pc:sldMk cId="3654735452" sldId="283"/>
        </pc:sldMkLst>
      </pc:sldChg>
      <pc:sldChg chg="del">
        <pc:chgData name="Masakiyo Kitazawa" userId="2bf3742da7ad8ecb" providerId="LiveId" clId="{1C0F515F-32E3-4396-93B4-82A965EF2824}" dt="2024-03-13T23:32:52.643" v="1032" actId="2696"/>
        <pc:sldMkLst>
          <pc:docMk/>
          <pc:sldMk cId="3969529042" sldId="285"/>
        </pc:sldMkLst>
      </pc:sldChg>
      <pc:sldChg chg="del">
        <pc:chgData name="Masakiyo Kitazawa" userId="2bf3742da7ad8ecb" providerId="LiveId" clId="{1C0F515F-32E3-4396-93B4-82A965EF2824}" dt="2024-03-13T23:34:41.550" v="1107" actId="2696"/>
        <pc:sldMkLst>
          <pc:docMk/>
          <pc:sldMk cId="1799323101" sldId="286"/>
        </pc:sldMkLst>
      </pc:sldChg>
      <pc:sldChg chg="del">
        <pc:chgData name="Masakiyo Kitazawa" userId="2bf3742da7ad8ecb" providerId="LiveId" clId="{1C0F515F-32E3-4396-93B4-82A965EF2824}" dt="2024-03-12T11:48:53.356" v="404" actId="2696"/>
        <pc:sldMkLst>
          <pc:docMk/>
          <pc:sldMk cId="1906604519" sldId="428"/>
        </pc:sldMkLst>
      </pc:sldChg>
      <pc:sldChg chg="del">
        <pc:chgData name="Masakiyo Kitazawa" userId="2bf3742da7ad8ecb" providerId="LiveId" clId="{1C0F515F-32E3-4396-93B4-82A965EF2824}" dt="2024-03-14T15:46:33.395" v="5834" actId="2696"/>
        <pc:sldMkLst>
          <pc:docMk/>
          <pc:sldMk cId="2705766047" sldId="429"/>
        </pc:sldMkLst>
      </pc:sldChg>
      <pc:sldChg chg="del">
        <pc:chgData name="Masakiyo Kitazawa" userId="2bf3742da7ad8ecb" providerId="LiveId" clId="{1C0F515F-32E3-4396-93B4-82A965EF2824}" dt="2024-03-14T15:46:33.395" v="5834" actId="2696"/>
        <pc:sldMkLst>
          <pc:docMk/>
          <pc:sldMk cId="3840798474" sldId="430"/>
        </pc:sldMkLst>
      </pc:sldChg>
      <pc:sldChg chg="del">
        <pc:chgData name="Masakiyo Kitazawa" userId="2bf3742da7ad8ecb" providerId="LiveId" clId="{1C0F515F-32E3-4396-93B4-82A965EF2824}" dt="2024-03-14T15:46:07.321" v="5832" actId="2696"/>
        <pc:sldMkLst>
          <pc:docMk/>
          <pc:sldMk cId="4012631454" sldId="431"/>
        </pc:sldMkLst>
      </pc:sldChg>
      <pc:sldChg chg="del">
        <pc:chgData name="Masakiyo Kitazawa" userId="2bf3742da7ad8ecb" providerId="LiveId" clId="{1C0F515F-32E3-4396-93B4-82A965EF2824}" dt="2024-03-12T11:48:57.997" v="405" actId="2696"/>
        <pc:sldMkLst>
          <pc:docMk/>
          <pc:sldMk cId="2609623087" sldId="432"/>
        </pc:sldMkLst>
      </pc:sldChg>
      <pc:sldChg chg="del">
        <pc:chgData name="Masakiyo Kitazawa" userId="2bf3742da7ad8ecb" providerId="LiveId" clId="{1C0F515F-32E3-4396-93B4-82A965EF2824}" dt="2024-03-14T15:46:03.228" v="5831" actId="2696"/>
        <pc:sldMkLst>
          <pc:docMk/>
          <pc:sldMk cId="919345423" sldId="433"/>
        </pc:sldMkLst>
      </pc:sldChg>
      <pc:sldChg chg="modSp mod ord">
        <pc:chgData name="Masakiyo Kitazawa" userId="2bf3742da7ad8ecb" providerId="LiveId" clId="{1C0F515F-32E3-4396-93B4-82A965EF2824}" dt="2024-03-13T23:37:11.382" v="1136" actId="20577"/>
        <pc:sldMkLst>
          <pc:docMk/>
          <pc:sldMk cId="3705058712" sldId="434"/>
        </pc:sldMkLst>
        <pc:spChg chg="mod">
          <ac:chgData name="Masakiyo Kitazawa" userId="2bf3742da7ad8ecb" providerId="LiveId" clId="{1C0F515F-32E3-4396-93B4-82A965EF2824}" dt="2024-03-13T23:37:11.382" v="1136" actId="20577"/>
          <ac:spMkLst>
            <pc:docMk/>
            <pc:sldMk cId="3705058712" sldId="434"/>
            <ac:spMk id="3" creationId="{F59B91BD-AD21-47F7-8168-67361478D281}"/>
          </ac:spMkLst>
        </pc:spChg>
      </pc:sldChg>
      <pc:sldChg chg="del">
        <pc:chgData name="Masakiyo Kitazawa" userId="2bf3742da7ad8ecb" providerId="LiveId" clId="{1C0F515F-32E3-4396-93B4-82A965EF2824}" dt="2024-03-14T15:46:33.395" v="5834" actId="2696"/>
        <pc:sldMkLst>
          <pc:docMk/>
          <pc:sldMk cId="3243573602" sldId="435"/>
        </pc:sldMkLst>
      </pc:sldChg>
      <pc:sldChg chg="addSp modSp mod">
        <pc:chgData name="Masakiyo Kitazawa" userId="2bf3742da7ad8ecb" providerId="LiveId" clId="{1C0F515F-32E3-4396-93B4-82A965EF2824}" dt="2024-03-14T14:55:30.441" v="4726" actId="113"/>
        <pc:sldMkLst>
          <pc:docMk/>
          <pc:sldMk cId="3621775204" sldId="436"/>
        </pc:sldMkLst>
        <pc:spChg chg="mod">
          <ac:chgData name="Masakiyo Kitazawa" userId="2bf3742da7ad8ecb" providerId="LiveId" clId="{1C0F515F-32E3-4396-93B4-82A965EF2824}" dt="2024-03-12T23:40:20.177" v="437" actId="14100"/>
          <ac:spMkLst>
            <pc:docMk/>
            <pc:sldMk cId="3621775204" sldId="436"/>
            <ac:spMk id="2" creationId="{5ABE2F43-8B2C-4203-8EB8-B0C850B784D1}"/>
          </ac:spMkLst>
        </pc:spChg>
        <pc:spChg chg="mod">
          <ac:chgData name="Masakiyo Kitazawa" userId="2bf3742da7ad8ecb" providerId="LiveId" clId="{1C0F515F-32E3-4396-93B4-82A965EF2824}" dt="2024-03-14T14:55:15.236" v="4725" actId="1036"/>
          <ac:spMkLst>
            <pc:docMk/>
            <pc:sldMk cId="3621775204" sldId="436"/>
            <ac:spMk id="3" creationId="{F59B91BD-AD21-47F7-8168-67361478D281}"/>
          </ac:spMkLst>
        </pc:spChg>
        <pc:spChg chg="add mod">
          <ac:chgData name="Masakiyo Kitazawa" userId="2bf3742da7ad8ecb" providerId="LiveId" clId="{1C0F515F-32E3-4396-93B4-82A965EF2824}" dt="2024-03-12T23:39:59.586" v="424" actId="1036"/>
          <ac:spMkLst>
            <pc:docMk/>
            <pc:sldMk cId="3621775204" sldId="436"/>
            <ac:spMk id="4" creationId="{91622977-48AF-1EFC-6C28-788FE844A9A0}"/>
          </ac:spMkLst>
        </pc:spChg>
        <pc:spChg chg="add mod">
          <ac:chgData name="Masakiyo Kitazawa" userId="2bf3742da7ad8ecb" providerId="LiveId" clId="{1C0F515F-32E3-4396-93B4-82A965EF2824}" dt="2024-03-14T14:55:30.441" v="4726" actId="113"/>
          <ac:spMkLst>
            <pc:docMk/>
            <pc:sldMk cId="3621775204" sldId="436"/>
            <ac:spMk id="5" creationId="{79944610-9525-C3DA-C35D-55025B333D7E}"/>
          </ac:spMkLst>
        </pc:spChg>
        <pc:spChg chg="add mod">
          <ac:chgData name="Masakiyo Kitazawa" userId="2bf3742da7ad8ecb" providerId="LiveId" clId="{1C0F515F-32E3-4396-93B4-82A965EF2824}" dt="2024-03-14T13:27:54.989" v="2374" actId="2792"/>
          <ac:spMkLst>
            <pc:docMk/>
            <pc:sldMk cId="3621775204" sldId="436"/>
            <ac:spMk id="7" creationId="{267FE1AE-0821-C9B4-83F8-25DA1BB0CA2B}"/>
          </ac:spMkLst>
        </pc:spChg>
      </pc:sldChg>
      <pc:sldChg chg="addSp delSp modSp new mod">
        <pc:chgData name="Masakiyo Kitazawa" userId="2bf3742da7ad8ecb" providerId="LiveId" clId="{1C0F515F-32E3-4396-93B4-82A965EF2824}" dt="2024-03-14T23:03:02.982" v="7921" actId="478"/>
        <pc:sldMkLst>
          <pc:docMk/>
          <pc:sldMk cId="3317869991" sldId="437"/>
        </pc:sldMkLst>
        <pc:spChg chg="mod">
          <ac:chgData name="Masakiyo Kitazawa" userId="2bf3742da7ad8ecb" providerId="LiveId" clId="{1C0F515F-32E3-4396-93B4-82A965EF2824}" dt="2024-03-13T14:32:27.689" v="853" actId="20577"/>
          <ac:spMkLst>
            <pc:docMk/>
            <pc:sldMk cId="3317869991" sldId="437"/>
            <ac:spMk id="2" creationId="{A15A1A2B-D18A-A843-2E71-A5D9006B1A12}"/>
          </ac:spMkLst>
        </pc:spChg>
        <pc:spChg chg="add mod ord">
          <ac:chgData name="Masakiyo Kitazawa" userId="2bf3742da7ad8ecb" providerId="LiveId" clId="{1C0F515F-32E3-4396-93B4-82A965EF2824}" dt="2024-03-14T23:00:23.662" v="7850" actId="164"/>
          <ac:spMkLst>
            <pc:docMk/>
            <pc:sldMk cId="3317869991" sldId="437"/>
            <ac:spMk id="14" creationId="{18285891-31C9-9827-9DEE-F43026271BFD}"/>
          </ac:spMkLst>
        </pc:spChg>
        <pc:spChg chg="add del mod">
          <ac:chgData name="Masakiyo Kitazawa" userId="2bf3742da7ad8ecb" providerId="LiveId" clId="{1C0F515F-32E3-4396-93B4-82A965EF2824}" dt="2024-03-14T23:01:33.075" v="7880" actId="478"/>
          <ac:spMkLst>
            <pc:docMk/>
            <pc:sldMk cId="3317869991" sldId="437"/>
            <ac:spMk id="15" creationId="{A90086DE-F1B9-C536-0E44-65EA02FC67DA}"/>
          </ac:spMkLst>
        </pc:spChg>
        <pc:spChg chg="add del mod ord">
          <ac:chgData name="Masakiyo Kitazawa" userId="2bf3742da7ad8ecb" providerId="LiveId" clId="{1C0F515F-32E3-4396-93B4-82A965EF2824}" dt="2024-03-14T23:01:33.075" v="7880" actId="478"/>
          <ac:spMkLst>
            <pc:docMk/>
            <pc:sldMk cId="3317869991" sldId="437"/>
            <ac:spMk id="17" creationId="{FC7416FE-8A8E-A28F-EB66-895A51C7AA75}"/>
          </ac:spMkLst>
        </pc:spChg>
        <pc:spChg chg="add del mod">
          <ac:chgData name="Masakiyo Kitazawa" userId="2bf3742da7ad8ecb" providerId="LiveId" clId="{1C0F515F-32E3-4396-93B4-82A965EF2824}" dt="2024-03-14T23:01:33.075" v="7880" actId="478"/>
          <ac:spMkLst>
            <pc:docMk/>
            <pc:sldMk cId="3317869991" sldId="437"/>
            <ac:spMk id="19" creationId="{E7A0B971-4A87-6746-EB13-74E059DAC745}"/>
          </ac:spMkLst>
        </pc:spChg>
        <pc:spChg chg="add del mod ord">
          <ac:chgData name="Masakiyo Kitazawa" userId="2bf3742da7ad8ecb" providerId="LiveId" clId="{1C0F515F-32E3-4396-93B4-82A965EF2824}" dt="2024-03-14T23:01:33.075" v="7880" actId="478"/>
          <ac:spMkLst>
            <pc:docMk/>
            <pc:sldMk cId="3317869991" sldId="437"/>
            <ac:spMk id="20" creationId="{757B2136-04D4-9EF4-EF8C-5868B249C8AE}"/>
          </ac:spMkLst>
        </pc:spChg>
        <pc:spChg chg="add del">
          <ac:chgData name="Masakiyo Kitazawa" userId="2bf3742da7ad8ecb" providerId="LiveId" clId="{1C0F515F-32E3-4396-93B4-82A965EF2824}" dt="2024-03-13T14:20:21.483" v="677" actId="478"/>
          <ac:spMkLst>
            <pc:docMk/>
            <pc:sldMk cId="3317869991" sldId="437"/>
            <ac:spMk id="20" creationId="{B9CEE345-E2DF-7EAC-0C95-8EB8175EB048}"/>
          </ac:spMkLst>
        </pc:spChg>
        <pc:spChg chg="add del mod">
          <ac:chgData name="Masakiyo Kitazawa" userId="2bf3742da7ad8ecb" providerId="LiveId" clId="{1C0F515F-32E3-4396-93B4-82A965EF2824}" dt="2024-03-13T14:20:21.483" v="677" actId="478"/>
          <ac:spMkLst>
            <pc:docMk/>
            <pc:sldMk cId="3317869991" sldId="437"/>
            <ac:spMk id="21" creationId="{42C61689-EDE0-DC78-493C-98D4BE09AEE0}"/>
          </ac:spMkLst>
        </pc:spChg>
        <pc:spChg chg="add mod ord">
          <ac:chgData name="Masakiyo Kitazawa" userId="2bf3742da7ad8ecb" providerId="LiveId" clId="{1C0F515F-32E3-4396-93B4-82A965EF2824}" dt="2024-03-14T23:00:23.662" v="7850" actId="164"/>
          <ac:spMkLst>
            <pc:docMk/>
            <pc:sldMk cId="3317869991" sldId="437"/>
            <ac:spMk id="21" creationId="{89E6EEFA-83E2-2D7A-5479-16B9163E29BA}"/>
          </ac:spMkLst>
        </pc:spChg>
        <pc:spChg chg="add mod">
          <ac:chgData name="Masakiyo Kitazawa" userId="2bf3742da7ad8ecb" providerId="LiveId" clId="{1C0F515F-32E3-4396-93B4-82A965EF2824}" dt="2024-03-14T23:00:23.662" v="7850" actId="164"/>
          <ac:spMkLst>
            <pc:docMk/>
            <pc:sldMk cId="3317869991" sldId="437"/>
            <ac:spMk id="22" creationId="{892D4E11-9A5A-FBCB-C9FE-D208518A09AF}"/>
          </ac:spMkLst>
        </pc:spChg>
        <pc:spChg chg="add mod">
          <ac:chgData name="Masakiyo Kitazawa" userId="2bf3742da7ad8ecb" providerId="LiveId" clId="{1C0F515F-32E3-4396-93B4-82A965EF2824}" dt="2024-03-14T23:00:23.662" v="7850" actId="164"/>
          <ac:spMkLst>
            <pc:docMk/>
            <pc:sldMk cId="3317869991" sldId="437"/>
            <ac:spMk id="23" creationId="{4B2ABD31-3449-94B4-8183-1A05B5E46FD7}"/>
          </ac:spMkLst>
        </pc:spChg>
        <pc:spChg chg="add del mod ord">
          <ac:chgData name="Masakiyo Kitazawa" userId="2bf3742da7ad8ecb" providerId="LiveId" clId="{1C0F515F-32E3-4396-93B4-82A965EF2824}" dt="2024-03-14T07:15:59.566" v="1960" actId="21"/>
          <ac:spMkLst>
            <pc:docMk/>
            <pc:sldMk cId="3317869991" sldId="437"/>
            <ac:spMk id="24" creationId="{C2368E0D-B24C-A8EF-EA8E-DCF47636EC4C}"/>
          </ac:spMkLst>
        </pc:spChg>
        <pc:spChg chg="add mod ord">
          <ac:chgData name="Masakiyo Kitazawa" userId="2bf3742da7ad8ecb" providerId="LiveId" clId="{1C0F515F-32E3-4396-93B4-82A965EF2824}" dt="2024-03-14T23:00:23.662" v="7850" actId="164"/>
          <ac:spMkLst>
            <pc:docMk/>
            <pc:sldMk cId="3317869991" sldId="437"/>
            <ac:spMk id="25" creationId="{0CA5F860-40B6-E12A-2564-2390F58607AC}"/>
          </ac:spMkLst>
        </pc:spChg>
        <pc:spChg chg="add del mod">
          <ac:chgData name="Masakiyo Kitazawa" userId="2bf3742da7ad8ecb" providerId="LiveId" clId="{1C0F515F-32E3-4396-93B4-82A965EF2824}" dt="2024-03-13T14:22:02.416" v="712" actId="478"/>
          <ac:spMkLst>
            <pc:docMk/>
            <pc:sldMk cId="3317869991" sldId="437"/>
            <ac:spMk id="26" creationId="{044B04CF-E0B5-3456-BA92-880728CDAF69}"/>
          </ac:spMkLst>
        </pc:spChg>
        <pc:spChg chg="add mod">
          <ac:chgData name="Masakiyo Kitazawa" userId="2bf3742da7ad8ecb" providerId="LiveId" clId="{1C0F515F-32E3-4396-93B4-82A965EF2824}" dt="2024-03-14T23:00:23.662" v="7850" actId="164"/>
          <ac:spMkLst>
            <pc:docMk/>
            <pc:sldMk cId="3317869991" sldId="437"/>
            <ac:spMk id="26" creationId="{C622B986-A3A0-98AE-C91B-772E6814616E}"/>
          </ac:spMkLst>
        </pc:spChg>
        <pc:spChg chg="add mod">
          <ac:chgData name="Masakiyo Kitazawa" userId="2bf3742da7ad8ecb" providerId="LiveId" clId="{1C0F515F-32E3-4396-93B4-82A965EF2824}" dt="2024-03-14T23:00:23.662" v="7850" actId="164"/>
          <ac:spMkLst>
            <pc:docMk/>
            <pc:sldMk cId="3317869991" sldId="437"/>
            <ac:spMk id="28" creationId="{4ED6D24D-F094-5022-106E-C679E133B8B1}"/>
          </ac:spMkLst>
        </pc:spChg>
        <pc:spChg chg="add mod">
          <ac:chgData name="Masakiyo Kitazawa" userId="2bf3742da7ad8ecb" providerId="LiveId" clId="{1C0F515F-32E3-4396-93B4-82A965EF2824}" dt="2024-03-14T23:00:23.662" v="7850" actId="164"/>
          <ac:spMkLst>
            <pc:docMk/>
            <pc:sldMk cId="3317869991" sldId="437"/>
            <ac:spMk id="29" creationId="{6CE0F89F-0921-7339-BDE8-746B4ADC1F8B}"/>
          </ac:spMkLst>
        </pc:spChg>
        <pc:spChg chg="add del mod">
          <ac:chgData name="Masakiyo Kitazawa" userId="2bf3742da7ad8ecb" providerId="LiveId" clId="{1C0F515F-32E3-4396-93B4-82A965EF2824}" dt="2024-03-14T07:09:01.151" v="1836" actId="478"/>
          <ac:spMkLst>
            <pc:docMk/>
            <pc:sldMk cId="3317869991" sldId="437"/>
            <ac:spMk id="30" creationId="{36588C8E-707E-9F2A-30D7-8C8856016BA2}"/>
          </ac:spMkLst>
        </pc:spChg>
        <pc:spChg chg="add del mod">
          <ac:chgData name="Masakiyo Kitazawa" userId="2bf3742da7ad8ecb" providerId="LiveId" clId="{1C0F515F-32E3-4396-93B4-82A965EF2824}" dt="2024-03-13T14:26:13.195" v="780" actId="478"/>
          <ac:spMkLst>
            <pc:docMk/>
            <pc:sldMk cId="3317869991" sldId="437"/>
            <ac:spMk id="31" creationId="{9BB05006-37E8-B273-B0FF-84C6AAEEF8C0}"/>
          </ac:spMkLst>
        </pc:spChg>
        <pc:spChg chg="add mod">
          <ac:chgData name="Masakiyo Kitazawa" userId="2bf3742da7ad8ecb" providerId="LiveId" clId="{1C0F515F-32E3-4396-93B4-82A965EF2824}" dt="2024-03-14T15:48:33.484" v="5971" actId="1037"/>
          <ac:spMkLst>
            <pc:docMk/>
            <pc:sldMk cId="3317869991" sldId="437"/>
            <ac:spMk id="31" creationId="{B940F9AD-C9CB-4F32-2A0B-3D3D8E9ED6E8}"/>
          </ac:spMkLst>
        </pc:spChg>
        <pc:spChg chg="add del mod">
          <ac:chgData name="Masakiyo Kitazawa" userId="2bf3742da7ad8ecb" providerId="LiveId" clId="{1C0F515F-32E3-4396-93B4-82A965EF2824}" dt="2024-03-14T07:33:42.941" v="2270" actId="478"/>
          <ac:spMkLst>
            <pc:docMk/>
            <pc:sldMk cId="3317869991" sldId="437"/>
            <ac:spMk id="32" creationId="{BB972184-1638-AA7E-4101-6C4DDDC4DD49}"/>
          </ac:spMkLst>
        </pc:spChg>
        <pc:spChg chg="add del mod">
          <ac:chgData name="Masakiyo Kitazawa" userId="2bf3742da7ad8ecb" providerId="LiveId" clId="{1C0F515F-32E3-4396-93B4-82A965EF2824}" dt="2024-03-14T07:33:42.941" v="2270" actId="478"/>
          <ac:spMkLst>
            <pc:docMk/>
            <pc:sldMk cId="3317869991" sldId="437"/>
            <ac:spMk id="33" creationId="{D24A4ED2-5D1C-C8BF-3947-BE5B7DF72BDE}"/>
          </ac:spMkLst>
        </pc:spChg>
        <pc:spChg chg="add del mod">
          <ac:chgData name="Masakiyo Kitazawa" userId="2bf3742da7ad8ecb" providerId="LiveId" clId="{1C0F515F-32E3-4396-93B4-82A965EF2824}" dt="2024-03-14T07:33:42.941" v="2270" actId="478"/>
          <ac:spMkLst>
            <pc:docMk/>
            <pc:sldMk cId="3317869991" sldId="437"/>
            <ac:spMk id="34" creationId="{A0781BCA-C3CA-E6FC-C721-A79CE6120D19}"/>
          </ac:spMkLst>
        </pc:spChg>
        <pc:spChg chg="add del mod">
          <ac:chgData name="Masakiyo Kitazawa" userId="2bf3742da7ad8ecb" providerId="LiveId" clId="{1C0F515F-32E3-4396-93B4-82A965EF2824}" dt="2024-03-14T07:33:42.941" v="2270" actId="478"/>
          <ac:spMkLst>
            <pc:docMk/>
            <pc:sldMk cId="3317869991" sldId="437"/>
            <ac:spMk id="35" creationId="{AD419A4F-2607-BB1C-370B-C084A2E2E284}"/>
          </ac:spMkLst>
        </pc:spChg>
        <pc:spChg chg="add del mod">
          <ac:chgData name="Masakiyo Kitazawa" userId="2bf3742da7ad8ecb" providerId="LiveId" clId="{1C0F515F-32E3-4396-93B4-82A965EF2824}" dt="2024-03-14T07:33:42.941" v="2270" actId="478"/>
          <ac:spMkLst>
            <pc:docMk/>
            <pc:sldMk cId="3317869991" sldId="437"/>
            <ac:spMk id="36" creationId="{E4570E37-3B1E-ACB3-A699-46F7913A9992}"/>
          </ac:spMkLst>
        </pc:spChg>
        <pc:spChg chg="add del mod">
          <ac:chgData name="Masakiyo Kitazawa" userId="2bf3742da7ad8ecb" providerId="LiveId" clId="{1C0F515F-32E3-4396-93B4-82A965EF2824}" dt="2024-03-14T07:33:42.941" v="2270" actId="478"/>
          <ac:spMkLst>
            <pc:docMk/>
            <pc:sldMk cId="3317869991" sldId="437"/>
            <ac:spMk id="37" creationId="{9EF9F4A0-2B26-53F9-7753-23A6801A80A0}"/>
          </ac:spMkLst>
        </pc:spChg>
        <pc:spChg chg="add del mod ord">
          <ac:chgData name="Masakiyo Kitazawa" userId="2bf3742da7ad8ecb" providerId="LiveId" clId="{1C0F515F-32E3-4396-93B4-82A965EF2824}" dt="2024-03-14T14:56:36.412" v="4733" actId="478"/>
          <ac:spMkLst>
            <pc:docMk/>
            <pc:sldMk cId="3317869991" sldId="437"/>
            <ac:spMk id="38" creationId="{F6039529-F64E-71A5-D3F5-52448BE2C7ED}"/>
          </ac:spMkLst>
        </pc:spChg>
        <pc:spChg chg="add del mod ord">
          <ac:chgData name="Masakiyo Kitazawa" userId="2bf3742da7ad8ecb" providerId="LiveId" clId="{1C0F515F-32E3-4396-93B4-82A965EF2824}" dt="2024-03-14T14:56:37.300" v="4734" actId="478"/>
          <ac:spMkLst>
            <pc:docMk/>
            <pc:sldMk cId="3317869991" sldId="437"/>
            <ac:spMk id="41" creationId="{CA048164-72A3-94EB-63C7-2E6C826F89A3}"/>
          </ac:spMkLst>
        </pc:spChg>
        <pc:spChg chg="add del mod">
          <ac:chgData name="Masakiyo Kitazawa" userId="2bf3742da7ad8ecb" providerId="LiveId" clId="{1C0F515F-32E3-4396-93B4-82A965EF2824}" dt="2024-03-14T07:09:18.817" v="1848" actId="478"/>
          <ac:spMkLst>
            <pc:docMk/>
            <pc:sldMk cId="3317869991" sldId="437"/>
            <ac:spMk id="42" creationId="{D2EDBD83-89C8-E3E6-1A3A-5451AAE87DF8}"/>
          </ac:spMkLst>
        </pc:spChg>
        <pc:spChg chg="add del mod">
          <ac:chgData name="Masakiyo Kitazawa" userId="2bf3742da7ad8ecb" providerId="LiveId" clId="{1C0F515F-32E3-4396-93B4-82A965EF2824}" dt="2024-03-14T14:56:40.687" v="4735" actId="478"/>
          <ac:spMkLst>
            <pc:docMk/>
            <pc:sldMk cId="3317869991" sldId="437"/>
            <ac:spMk id="43" creationId="{97DF5A61-DDDF-B515-BB47-6FBC70DC1593}"/>
          </ac:spMkLst>
        </pc:spChg>
        <pc:spChg chg="add del mod">
          <ac:chgData name="Masakiyo Kitazawa" userId="2bf3742da7ad8ecb" providerId="LiveId" clId="{1C0F515F-32E3-4396-93B4-82A965EF2824}" dt="2024-03-14T14:56:40.687" v="4735" actId="478"/>
          <ac:spMkLst>
            <pc:docMk/>
            <pc:sldMk cId="3317869991" sldId="437"/>
            <ac:spMk id="44" creationId="{FDE45A58-D3E0-6AE1-F0BC-E4FA7FC72CFB}"/>
          </ac:spMkLst>
        </pc:spChg>
        <pc:spChg chg="add del mod">
          <ac:chgData name="Masakiyo Kitazawa" userId="2bf3742da7ad8ecb" providerId="LiveId" clId="{1C0F515F-32E3-4396-93B4-82A965EF2824}" dt="2024-03-14T14:56:40.687" v="4735" actId="478"/>
          <ac:spMkLst>
            <pc:docMk/>
            <pc:sldMk cId="3317869991" sldId="437"/>
            <ac:spMk id="45" creationId="{9E3AAF18-AC9C-0CAA-09C2-FBF9656F9A0B}"/>
          </ac:spMkLst>
        </pc:spChg>
        <pc:spChg chg="add del mod">
          <ac:chgData name="Masakiyo Kitazawa" userId="2bf3742da7ad8ecb" providerId="LiveId" clId="{1C0F515F-32E3-4396-93B4-82A965EF2824}" dt="2024-03-14T14:56:40.687" v="4735" actId="478"/>
          <ac:spMkLst>
            <pc:docMk/>
            <pc:sldMk cId="3317869991" sldId="437"/>
            <ac:spMk id="46" creationId="{655EF397-BD8E-49D3-EAEC-B123E1C499E5}"/>
          </ac:spMkLst>
        </pc:spChg>
        <pc:spChg chg="add del mod">
          <ac:chgData name="Masakiyo Kitazawa" userId="2bf3742da7ad8ecb" providerId="LiveId" clId="{1C0F515F-32E3-4396-93B4-82A965EF2824}" dt="2024-03-14T14:56:40.687" v="4735" actId="478"/>
          <ac:spMkLst>
            <pc:docMk/>
            <pc:sldMk cId="3317869991" sldId="437"/>
            <ac:spMk id="47" creationId="{3091ED9A-8FB4-5858-5C04-4E2264E12558}"/>
          </ac:spMkLst>
        </pc:spChg>
        <pc:spChg chg="add del mod">
          <ac:chgData name="Masakiyo Kitazawa" userId="2bf3742da7ad8ecb" providerId="LiveId" clId="{1C0F515F-32E3-4396-93B4-82A965EF2824}" dt="2024-03-14T14:56:40.687" v="4735" actId="478"/>
          <ac:spMkLst>
            <pc:docMk/>
            <pc:sldMk cId="3317869991" sldId="437"/>
            <ac:spMk id="48" creationId="{30B7F769-ADEA-A2F8-DD84-26ECBCB372D0}"/>
          </ac:spMkLst>
        </pc:spChg>
        <pc:spChg chg="add del mod">
          <ac:chgData name="Masakiyo Kitazawa" userId="2bf3742da7ad8ecb" providerId="LiveId" clId="{1C0F515F-32E3-4396-93B4-82A965EF2824}" dt="2024-03-14T07:29:27.937" v="2215" actId="21"/>
          <ac:spMkLst>
            <pc:docMk/>
            <pc:sldMk cId="3317869991" sldId="437"/>
            <ac:spMk id="49" creationId="{8BC14827-7D14-4390-ACC9-F7F0F35A86FD}"/>
          </ac:spMkLst>
        </pc:spChg>
        <pc:spChg chg="add del mod ord">
          <ac:chgData name="Masakiyo Kitazawa" userId="2bf3742da7ad8ecb" providerId="LiveId" clId="{1C0F515F-32E3-4396-93B4-82A965EF2824}" dt="2024-03-14T07:19:13.611" v="2055" actId="478"/>
          <ac:spMkLst>
            <pc:docMk/>
            <pc:sldMk cId="3317869991" sldId="437"/>
            <ac:spMk id="52" creationId="{0DF920B9-C91E-0017-CAE8-BFB87D55734F}"/>
          </ac:spMkLst>
        </pc:spChg>
        <pc:spChg chg="add del mod">
          <ac:chgData name="Masakiyo Kitazawa" userId="2bf3742da7ad8ecb" providerId="LiveId" clId="{1C0F515F-32E3-4396-93B4-82A965EF2824}" dt="2024-03-14T07:10:12.275" v="1856" actId="478"/>
          <ac:spMkLst>
            <pc:docMk/>
            <pc:sldMk cId="3317869991" sldId="437"/>
            <ac:spMk id="53" creationId="{FA5D36A3-02EB-89C5-C737-E91B718E67C3}"/>
          </ac:spMkLst>
        </pc:spChg>
        <pc:spChg chg="add del mod">
          <ac:chgData name="Masakiyo Kitazawa" userId="2bf3742da7ad8ecb" providerId="LiveId" clId="{1C0F515F-32E3-4396-93B4-82A965EF2824}" dt="2024-03-14T13:47:16.039" v="2885" actId="478"/>
          <ac:spMkLst>
            <pc:docMk/>
            <pc:sldMk cId="3317869991" sldId="437"/>
            <ac:spMk id="54" creationId="{838DBB4D-2A2E-E0E3-4A6F-8D5933293887}"/>
          </ac:spMkLst>
        </pc:spChg>
        <pc:spChg chg="add del mod">
          <ac:chgData name="Masakiyo Kitazawa" userId="2bf3742da7ad8ecb" providerId="LiveId" clId="{1C0F515F-32E3-4396-93B4-82A965EF2824}" dt="2024-03-14T13:47:25.804" v="2887" actId="478"/>
          <ac:spMkLst>
            <pc:docMk/>
            <pc:sldMk cId="3317869991" sldId="437"/>
            <ac:spMk id="55" creationId="{C1518DC6-2226-C03E-ED8C-FCC2654E1515}"/>
          </ac:spMkLst>
        </pc:spChg>
        <pc:spChg chg="add del mod">
          <ac:chgData name="Masakiyo Kitazawa" userId="2bf3742da7ad8ecb" providerId="LiveId" clId="{1C0F515F-32E3-4396-93B4-82A965EF2824}" dt="2024-03-14T13:47:16.039" v="2885" actId="478"/>
          <ac:spMkLst>
            <pc:docMk/>
            <pc:sldMk cId="3317869991" sldId="437"/>
            <ac:spMk id="56" creationId="{4B3C7819-563D-DC48-5683-694082C492CE}"/>
          </ac:spMkLst>
        </pc:spChg>
        <pc:spChg chg="add del mod">
          <ac:chgData name="Masakiyo Kitazawa" userId="2bf3742da7ad8ecb" providerId="LiveId" clId="{1C0F515F-32E3-4396-93B4-82A965EF2824}" dt="2024-03-14T13:47:18.627" v="2886" actId="478"/>
          <ac:spMkLst>
            <pc:docMk/>
            <pc:sldMk cId="3317869991" sldId="437"/>
            <ac:spMk id="57" creationId="{750C85B6-48A3-262B-B2E8-BEFD675DF7A5}"/>
          </ac:spMkLst>
        </pc:spChg>
        <pc:spChg chg="add del mod">
          <ac:chgData name="Masakiyo Kitazawa" userId="2bf3742da7ad8ecb" providerId="LiveId" clId="{1C0F515F-32E3-4396-93B4-82A965EF2824}" dt="2024-03-14T13:47:33.387" v="2888" actId="478"/>
          <ac:spMkLst>
            <pc:docMk/>
            <pc:sldMk cId="3317869991" sldId="437"/>
            <ac:spMk id="58" creationId="{1090FF37-0006-4C95-6D66-26BC41C15B36}"/>
          </ac:spMkLst>
        </pc:spChg>
        <pc:spChg chg="add del mod">
          <ac:chgData name="Masakiyo Kitazawa" userId="2bf3742da7ad8ecb" providerId="LiveId" clId="{1C0F515F-32E3-4396-93B4-82A965EF2824}" dt="2024-03-14T13:47:33.387" v="2888" actId="478"/>
          <ac:spMkLst>
            <pc:docMk/>
            <pc:sldMk cId="3317869991" sldId="437"/>
            <ac:spMk id="59" creationId="{2EAEC0E7-A6F1-3E26-0703-5C03F7CC6D84}"/>
          </ac:spMkLst>
        </pc:spChg>
        <pc:spChg chg="add del mod">
          <ac:chgData name="Masakiyo Kitazawa" userId="2bf3742da7ad8ecb" providerId="LiveId" clId="{1C0F515F-32E3-4396-93B4-82A965EF2824}" dt="2024-03-14T07:10:15.406" v="1857" actId="478"/>
          <ac:spMkLst>
            <pc:docMk/>
            <pc:sldMk cId="3317869991" sldId="437"/>
            <ac:spMk id="60" creationId="{ABE4D0AB-F955-28D6-2691-D1A59152149F}"/>
          </ac:spMkLst>
        </pc:spChg>
        <pc:spChg chg="add mod">
          <ac:chgData name="Masakiyo Kitazawa" userId="2bf3742da7ad8ecb" providerId="LiveId" clId="{1C0F515F-32E3-4396-93B4-82A965EF2824}" dt="2024-03-14T15:48:33.484" v="5971" actId="1037"/>
          <ac:spMkLst>
            <pc:docMk/>
            <pc:sldMk cId="3317869991" sldId="437"/>
            <ac:spMk id="61" creationId="{407CBF05-79C5-5B50-8644-C0FB447D569B}"/>
          </ac:spMkLst>
        </pc:spChg>
        <pc:spChg chg="add del">
          <ac:chgData name="Masakiyo Kitazawa" userId="2bf3742da7ad8ecb" providerId="LiveId" clId="{1C0F515F-32E3-4396-93B4-82A965EF2824}" dt="2024-03-13T14:29:56.446" v="813" actId="478"/>
          <ac:spMkLst>
            <pc:docMk/>
            <pc:sldMk cId="3317869991" sldId="437"/>
            <ac:spMk id="61" creationId="{88FEDF69-F6B0-2C2D-C5E2-701593842B6C}"/>
          </ac:spMkLst>
        </pc:spChg>
        <pc:spChg chg="add mod">
          <ac:chgData name="Masakiyo Kitazawa" userId="2bf3742da7ad8ecb" providerId="LiveId" clId="{1C0F515F-32E3-4396-93B4-82A965EF2824}" dt="2024-03-14T15:48:33.484" v="5971" actId="1037"/>
          <ac:spMkLst>
            <pc:docMk/>
            <pc:sldMk cId="3317869991" sldId="437"/>
            <ac:spMk id="62" creationId="{1DA04426-9496-D21E-1C95-1E00A69BDEBD}"/>
          </ac:spMkLst>
        </pc:spChg>
        <pc:spChg chg="add del">
          <ac:chgData name="Masakiyo Kitazawa" userId="2bf3742da7ad8ecb" providerId="LiveId" clId="{1C0F515F-32E3-4396-93B4-82A965EF2824}" dt="2024-03-13T14:31:15.718" v="839" actId="478"/>
          <ac:spMkLst>
            <pc:docMk/>
            <pc:sldMk cId="3317869991" sldId="437"/>
            <ac:spMk id="62" creationId="{A9B62265-6C4F-FABF-4E9D-38184BB190D3}"/>
          </ac:spMkLst>
        </pc:spChg>
        <pc:spChg chg="add del mod ord">
          <ac:chgData name="Masakiyo Kitazawa" userId="2bf3742da7ad8ecb" providerId="LiveId" clId="{1C0F515F-32E3-4396-93B4-82A965EF2824}" dt="2024-03-14T23:01:38.839" v="7882" actId="478"/>
          <ac:spMkLst>
            <pc:docMk/>
            <pc:sldMk cId="3317869991" sldId="437"/>
            <ac:spMk id="63" creationId="{7A605C6C-D510-18EC-603B-9020B84DC1DC}"/>
          </ac:spMkLst>
        </pc:spChg>
        <pc:spChg chg="add del mod ord">
          <ac:chgData name="Masakiyo Kitazawa" userId="2bf3742da7ad8ecb" providerId="LiveId" clId="{1C0F515F-32E3-4396-93B4-82A965EF2824}" dt="2024-03-14T23:01:35.948" v="7881" actId="478"/>
          <ac:spMkLst>
            <pc:docMk/>
            <pc:sldMk cId="3317869991" sldId="437"/>
            <ac:spMk id="64" creationId="{68BAB437-28B6-5B9E-E362-B7CCC7BF4CA4}"/>
          </ac:spMkLst>
        </pc:spChg>
        <pc:spChg chg="add mod">
          <ac:chgData name="Masakiyo Kitazawa" userId="2bf3742da7ad8ecb" providerId="LiveId" clId="{1C0F515F-32E3-4396-93B4-82A965EF2824}" dt="2024-03-14T15:48:33.484" v="5971" actId="1037"/>
          <ac:spMkLst>
            <pc:docMk/>
            <pc:sldMk cId="3317869991" sldId="437"/>
            <ac:spMk id="65" creationId="{445FAE44-BD8E-F99A-6D1E-F2CD0166DF52}"/>
          </ac:spMkLst>
        </pc:spChg>
        <pc:spChg chg="add del mod">
          <ac:chgData name="Masakiyo Kitazawa" userId="2bf3742da7ad8ecb" providerId="LiveId" clId="{1C0F515F-32E3-4396-93B4-82A965EF2824}" dt="2024-03-14T23:03:02.982" v="7921" actId="478"/>
          <ac:spMkLst>
            <pc:docMk/>
            <pc:sldMk cId="3317869991" sldId="437"/>
            <ac:spMk id="66" creationId="{2DD1BABA-47B6-F030-7470-1319AA614008}"/>
          </ac:spMkLst>
        </pc:spChg>
        <pc:spChg chg="add del mod">
          <ac:chgData name="Masakiyo Kitazawa" userId="2bf3742da7ad8ecb" providerId="LiveId" clId="{1C0F515F-32E3-4396-93B4-82A965EF2824}" dt="2024-03-14T23:03:02.982" v="7921" actId="478"/>
          <ac:spMkLst>
            <pc:docMk/>
            <pc:sldMk cId="3317869991" sldId="437"/>
            <ac:spMk id="67" creationId="{D9C1B0DD-279C-8F34-7A0A-945AC855931C}"/>
          </ac:spMkLst>
        </pc:spChg>
        <pc:spChg chg="add del mod">
          <ac:chgData name="Masakiyo Kitazawa" userId="2bf3742da7ad8ecb" providerId="LiveId" clId="{1C0F515F-32E3-4396-93B4-82A965EF2824}" dt="2024-03-14T23:03:02.982" v="7921" actId="478"/>
          <ac:spMkLst>
            <pc:docMk/>
            <pc:sldMk cId="3317869991" sldId="437"/>
            <ac:spMk id="68" creationId="{6D99E5D4-141C-7D4C-A0D8-FAAE5A840569}"/>
          </ac:spMkLst>
        </pc:spChg>
        <pc:spChg chg="add del mod">
          <ac:chgData name="Masakiyo Kitazawa" userId="2bf3742da7ad8ecb" providerId="LiveId" clId="{1C0F515F-32E3-4396-93B4-82A965EF2824}" dt="2024-03-14T23:01:33.075" v="7880" actId="478"/>
          <ac:spMkLst>
            <pc:docMk/>
            <pc:sldMk cId="3317869991" sldId="437"/>
            <ac:spMk id="69" creationId="{8F792007-1972-50DE-57F1-32BB067197E7}"/>
          </ac:spMkLst>
        </pc:spChg>
        <pc:spChg chg="add del mod">
          <ac:chgData name="Masakiyo Kitazawa" userId="2bf3742da7ad8ecb" providerId="LiveId" clId="{1C0F515F-32E3-4396-93B4-82A965EF2824}" dt="2024-03-14T23:01:33.075" v="7880" actId="478"/>
          <ac:spMkLst>
            <pc:docMk/>
            <pc:sldMk cId="3317869991" sldId="437"/>
            <ac:spMk id="70" creationId="{9649A010-9070-61A5-7C6E-B933D275E308}"/>
          </ac:spMkLst>
        </pc:spChg>
        <pc:spChg chg="add del mod">
          <ac:chgData name="Masakiyo Kitazawa" userId="2bf3742da7ad8ecb" providerId="LiveId" clId="{1C0F515F-32E3-4396-93B4-82A965EF2824}" dt="2024-03-14T15:26:54.964" v="5447" actId="478"/>
          <ac:spMkLst>
            <pc:docMk/>
            <pc:sldMk cId="3317869991" sldId="437"/>
            <ac:spMk id="71" creationId="{C8167F17-2B80-A33B-9211-178F80B80C05}"/>
          </ac:spMkLst>
        </pc:spChg>
        <pc:spChg chg="add del mod">
          <ac:chgData name="Masakiyo Kitazawa" userId="2bf3742da7ad8ecb" providerId="LiveId" clId="{1C0F515F-32E3-4396-93B4-82A965EF2824}" dt="2024-03-14T15:26:53.570" v="5446" actId="478"/>
          <ac:spMkLst>
            <pc:docMk/>
            <pc:sldMk cId="3317869991" sldId="437"/>
            <ac:spMk id="72" creationId="{8F674A7F-B7DD-3095-BAFE-4CEF139FB5E3}"/>
          </ac:spMkLst>
        </pc:spChg>
        <pc:spChg chg="add del mod">
          <ac:chgData name="Masakiyo Kitazawa" userId="2bf3742da7ad8ecb" providerId="LiveId" clId="{1C0F515F-32E3-4396-93B4-82A965EF2824}" dt="2024-03-14T23:01:33.075" v="7880" actId="478"/>
          <ac:spMkLst>
            <pc:docMk/>
            <pc:sldMk cId="3317869991" sldId="437"/>
            <ac:spMk id="73" creationId="{A8BFBD14-0018-EF1A-8EEE-749FF812E6C7}"/>
          </ac:spMkLst>
        </pc:spChg>
        <pc:spChg chg="add del mod">
          <ac:chgData name="Masakiyo Kitazawa" userId="2bf3742da7ad8ecb" providerId="LiveId" clId="{1C0F515F-32E3-4396-93B4-82A965EF2824}" dt="2024-03-14T23:01:33.075" v="7880" actId="478"/>
          <ac:spMkLst>
            <pc:docMk/>
            <pc:sldMk cId="3317869991" sldId="437"/>
            <ac:spMk id="74" creationId="{2D7A631C-BCEC-A4B6-99B6-068E54A47B9C}"/>
          </ac:spMkLst>
        </pc:spChg>
        <pc:spChg chg="add del mod">
          <ac:chgData name="Masakiyo Kitazawa" userId="2bf3742da7ad8ecb" providerId="LiveId" clId="{1C0F515F-32E3-4396-93B4-82A965EF2824}" dt="2024-03-14T23:03:02.982" v="7921" actId="478"/>
          <ac:spMkLst>
            <pc:docMk/>
            <pc:sldMk cId="3317869991" sldId="437"/>
            <ac:spMk id="75" creationId="{09874D90-1672-EE03-EA12-DAC22ED7D4DB}"/>
          </ac:spMkLst>
        </pc:spChg>
        <pc:spChg chg="add mod ord">
          <ac:chgData name="Masakiyo Kitazawa" userId="2bf3742da7ad8ecb" providerId="LiveId" clId="{1C0F515F-32E3-4396-93B4-82A965EF2824}" dt="2024-03-14T16:51:57.363" v="7571" actId="14100"/>
          <ac:spMkLst>
            <pc:docMk/>
            <pc:sldMk cId="3317869991" sldId="437"/>
            <ac:spMk id="76" creationId="{7EEA99AD-E975-001A-274C-13A20592FAAC}"/>
          </ac:spMkLst>
        </pc:spChg>
        <pc:spChg chg="add del mod ord">
          <ac:chgData name="Masakiyo Kitazawa" userId="2bf3742da7ad8ecb" providerId="LiveId" clId="{1C0F515F-32E3-4396-93B4-82A965EF2824}" dt="2024-03-14T23:03:02.982" v="7921" actId="478"/>
          <ac:spMkLst>
            <pc:docMk/>
            <pc:sldMk cId="3317869991" sldId="437"/>
            <ac:spMk id="77" creationId="{699BBDBF-4E15-DC1D-7AA8-857C96393135}"/>
          </ac:spMkLst>
        </pc:spChg>
        <pc:grpChg chg="add del mod">
          <ac:chgData name="Masakiyo Kitazawa" userId="2bf3742da7ad8ecb" providerId="LiveId" clId="{1C0F515F-32E3-4396-93B4-82A965EF2824}" dt="2024-03-14T23:01:43.723" v="7883" actId="478"/>
          <ac:grpSpMkLst>
            <pc:docMk/>
            <pc:sldMk cId="3317869991" sldId="437"/>
            <ac:grpSpMk id="3" creationId="{524055C0-9835-F89E-0E54-D31AA1E480A4}"/>
          </ac:grpSpMkLst>
        </pc:grpChg>
        <pc:picChg chg="add mod">
          <ac:chgData name="Masakiyo Kitazawa" userId="2bf3742da7ad8ecb" providerId="LiveId" clId="{1C0F515F-32E3-4396-93B4-82A965EF2824}" dt="2024-03-14T15:48:23.737" v="5942" actId="1037"/>
          <ac:picMkLst>
            <pc:docMk/>
            <pc:sldMk cId="3317869991" sldId="437"/>
            <ac:picMk id="13" creationId="{8A83780D-4520-BB93-0E39-59AC1AAFB451}"/>
          </ac:picMkLst>
        </pc:picChg>
        <pc:picChg chg="add del mod">
          <ac:chgData name="Masakiyo Kitazawa" userId="2bf3742da7ad8ecb" providerId="LiveId" clId="{1C0F515F-32E3-4396-93B4-82A965EF2824}" dt="2024-03-13T14:19:28.678" v="668"/>
          <ac:picMkLst>
            <pc:docMk/>
            <pc:sldMk cId="3317869991" sldId="437"/>
            <ac:picMk id="14" creationId="{EC740860-CBB2-BCD2-290A-B2236F697936}"/>
          </ac:picMkLst>
        </pc:picChg>
        <pc:picChg chg="add mod">
          <ac:chgData name="Masakiyo Kitazawa" userId="2bf3742da7ad8ecb" providerId="LiveId" clId="{1C0F515F-32E3-4396-93B4-82A965EF2824}" dt="2024-03-14T15:48:23.737" v="5942" actId="1037"/>
          <ac:picMkLst>
            <pc:docMk/>
            <pc:sldMk cId="3317869991" sldId="437"/>
            <ac:picMk id="16" creationId="{6EF2370A-E2BF-6BB2-03A8-F282D0093636}"/>
          </ac:picMkLst>
        </pc:picChg>
        <pc:cxnChg chg="add mod ord">
          <ac:chgData name="Masakiyo Kitazawa" userId="2bf3742da7ad8ecb" providerId="LiveId" clId="{1C0F515F-32E3-4396-93B4-82A965EF2824}" dt="2024-03-14T23:02:13.509" v="7900" actId="692"/>
          <ac:cxnSpMkLst>
            <pc:docMk/>
            <pc:sldMk cId="3317869991" sldId="437"/>
            <ac:cxnSpMk id="4" creationId="{8B263BC7-012C-FC28-2009-442967EA14C3}"/>
          </ac:cxnSpMkLst>
        </pc:cxnChg>
        <pc:cxnChg chg="add mod">
          <ac:chgData name="Masakiyo Kitazawa" userId="2bf3742da7ad8ecb" providerId="LiveId" clId="{1C0F515F-32E3-4396-93B4-82A965EF2824}" dt="2024-03-14T15:48:23.737" v="5942" actId="1037"/>
          <ac:cxnSpMkLst>
            <pc:docMk/>
            <pc:sldMk cId="3317869991" sldId="437"/>
            <ac:cxnSpMk id="5" creationId="{938B8CE7-B798-0FD4-2741-010B5E3B1385}"/>
          </ac:cxnSpMkLst>
        </pc:cxnChg>
        <pc:cxnChg chg="add mod ord">
          <ac:chgData name="Masakiyo Kitazawa" userId="2bf3742da7ad8ecb" providerId="LiveId" clId="{1C0F515F-32E3-4396-93B4-82A965EF2824}" dt="2024-03-14T23:00:23.662" v="7850" actId="164"/>
          <ac:cxnSpMkLst>
            <pc:docMk/>
            <pc:sldMk cId="3317869991" sldId="437"/>
            <ac:cxnSpMk id="6" creationId="{9F63AF62-3FD8-156C-E039-6942BE7F9260}"/>
          </ac:cxnSpMkLst>
        </pc:cxnChg>
        <pc:cxnChg chg="add del mod">
          <ac:chgData name="Masakiyo Kitazawa" userId="2bf3742da7ad8ecb" providerId="LiveId" clId="{1C0F515F-32E3-4396-93B4-82A965EF2824}" dt="2024-03-14T14:56:40.687" v="4735" actId="478"/>
          <ac:cxnSpMkLst>
            <pc:docMk/>
            <pc:sldMk cId="3317869991" sldId="437"/>
            <ac:cxnSpMk id="7" creationId="{BD60D1BB-CA1D-E125-54FC-0B4D4B4EA03E}"/>
          </ac:cxnSpMkLst>
        </pc:cxnChg>
        <pc:cxnChg chg="add mod">
          <ac:chgData name="Masakiyo Kitazawa" userId="2bf3742da7ad8ecb" providerId="LiveId" clId="{1C0F515F-32E3-4396-93B4-82A965EF2824}" dt="2024-03-14T15:48:23.737" v="5942" actId="1037"/>
          <ac:cxnSpMkLst>
            <pc:docMk/>
            <pc:sldMk cId="3317869991" sldId="437"/>
            <ac:cxnSpMk id="8" creationId="{FC6E00EE-109D-5E0E-3223-D983F13F95A0}"/>
          </ac:cxnSpMkLst>
        </pc:cxnChg>
        <pc:cxnChg chg="add del mod ord">
          <ac:chgData name="Masakiyo Kitazawa" userId="2bf3742da7ad8ecb" providerId="LiveId" clId="{1C0F515F-32E3-4396-93B4-82A965EF2824}" dt="2024-03-14T23:01:33.075" v="7880" actId="478"/>
          <ac:cxnSpMkLst>
            <pc:docMk/>
            <pc:sldMk cId="3317869991" sldId="437"/>
            <ac:cxnSpMk id="9" creationId="{555D7860-82F9-E0CD-CDE4-7BCE1CFA048A}"/>
          </ac:cxnSpMkLst>
        </pc:cxnChg>
        <pc:cxnChg chg="add del mod ord">
          <ac:chgData name="Masakiyo Kitazawa" userId="2bf3742da7ad8ecb" providerId="LiveId" clId="{1C0F515F-32E3-4396-93B4-82A965EF2824}" dt="2024-03-14T23:01:33.075" v="7880" actId="478"/>
          <ac:cxnSpMkLst>
            <pc:docMk/>
            <pc:sldMk cId="3317869991" sldId="437"/>
            <ac:cxnSpMk id="12" creationId="{BAE23E27-6E31-EAFC-0E4C-97C41303264B}"/>
          </ac:cxnSpMkLst>
        </pc:cxnChg>
        <pc:cxnChg chg="add mod">
          <ac:chgData name="Masakiyo Kitazawa" userId="2bf3742da7ad8ecb" providerId="LiveId" clId="{1C0F515F-32E3-4396-93B4-82A965EF2824}" dt="2024-03-14T23:00:23.662" v="7850" actId="164"/>
          <ac:cxnSpMkLst>
            <pc:docMk/>
            <pc:sldMk cId="3317869991" sldId="437"/>
            <ac:cxnSpMk id="18" creationId="{E957F949-5A62-BDEC-BCA0-59F6014546E0}"/>
          </ac:cxnSpMkLst>
        </pc:cxnChg>
        <pc:cxnChg chg="add mod ord">
          <ac:chgData name="Masakiyo Kitazawa" userId="2bf3742da7ad8ecb" providerId="LiveId" clId="{1C0F515F-32E3-4396-93B4-82A965EF2824}" dt="2024-03-14T23:00:23.662" v="7850" actId="164"/>
          <ac:cxnSpMkLst>
            <pc:docMk/>
            <pc:sldMk cId="3317869991" sldId="437"/>
            <ac:cxnSpMk id="27" creationId="{1364E26E-CE23-8356-232E-7E39FDAC9BA8}"/>
          </ac:cxnSpMkLst>
        </pc:cxnChg>
        <pc:cxnChg chg="add del mod">
          <ac:chgData name="Masakiyo Kitazawa" userId="2bf3742da7ad8ecb" providerId="LiveId" clId="{1C0F515F-32E3-4396-93B4-82A965EF2824}" dt="2024-03-14T14:56:49.380" v="4736" actId="478"/>
          <ac:cxnSpMkLst>
            <pc:docMk/>
            <pc:sldMk cId="3317869991" sldId="437"/>
            <ac:cxnSpMk id="39" creationId="{9CA3A7E0-FF2F-FA97-D1D2-AD5958164D2F}"/>
          </ac:cxnSpMkLst>
        </pc:cxnChg>
        <pc:cxnChg chg="add del mod">
          <ac:chgData name="Masakiyo Kitazawa" userId="2bf3742da7ad8ecb" providerId="LiveId" clId="{1C0F515F-32E3-4396-93B4-82A965EF2824}" dt="2024-03-14T14:56:40.687" v="4735" actId="478"/>
          <ac:cxnSpMkLst>
            <pc:docMk/>
            <pc:sldMk cId="3317869991" sldId="437"/>
            <ac:cxnSpMk id="40" creationId="{927DEF14-27B1-FFB5-E7C8-49FF313666DD}"/>
          </ac:cxnSpMkLst>
        </pc:cxnChg>
        <pc:cxnChg chg="add del mod">
          <ac:chgData name="Masakiyo Kitazawa" userId="2bf3742da7ad8ecb" providerId="LiveId" clId="{1C0F515F-32E3-4396-93B4-82A965EF2824}" dt="2024-03-14T23:01:33.075" v="7880" actId="478"/>
          <ac:cxnSpMkLst>
            <pc:docMk/>
            <pc:sldMk cId="3317869991" sldId="437"/>
            <ac:cxnSpMk id="50" creationId="{54F8D89D-1356-73DD-2312-65327333C9B8}"/>
          </ac:cxnSpMkLst>
        </pc:cxnChg>
        <pc:cxnChg chg="add del mod">
          <ac:chgData name="Masakiyo Kitazawa" userId="2bf3742da7ad8ecb" providerId="LiveId" clId="{1C0F515F-32E3-4396-93B4-82A965EF2824}" dt="2024-03-14T23:01:33.075" v="7880" actId="478"/>
          <ac:cxnSpMkLst>
            <pc:docMk/>
            <pc:sldMk cId="3317869991" sldId="437"/>
            <ac:cxnSpMk id="51" creationId="{31BEEA3C-41AB-D0FA-A4F9-8E92070FDAFA}"/>
          </ac:cxnSpMkLst>
        </pc:cxnChg>
      </pc:sldChg>
      <pc:sldChg chg="addSp delSp modSp mod modAnim">
        <pc:chgData name="Masakiyo Kitazawa" userId="2bf3742da7ad8ecb" providerId="LiveId" clId="{1C0F515F-32E3-4396-93B4-82A965EF2824}" dt="2024-03-14T23:35:59.052" v="8013"/>
        <pc:sldMkLst>
          <pc:docMk/>
          <pc:sldMk cId="3373653722" sldId="438"/>
        </pc:sldMkLst>
        <pc:spChg chg="mod">
          <ac:chgData name="Masakiyo Kitazawa" userId="2bf3742da7ad8ecb" providerId="LiveId" clId="{1C0F515F-32E3-4396-93B4-82A965EF2824}" dt="2024-03-14T14:54:33.444" v="4705" actId="113"/>
          <ac:spMkLst>
            <pc:docMk/>
            <pc:sldMk cId="3373653722" sldId="438"/>
            <ac:spMk id="2" creationId="{A15A1A2B-D18A-A843-2E71-A5D9006B1A12}"/>
          </ac:spMkLst>
        </pc:spChg>
        <pc:spChg chg="add mod">
          <ac:chgData name="Masakiyo Kitazawa" userId="2bf3742da7ad8ecb" providerId="LiveId" clId="{1C0F515F-32E3-4396-93B4-82A965EF2824}" dt="2024-03-14T07:30:42.833" v="2224" actId="692"/>
          <ac:spMkLst>
            <pc:docMk/>
            <pc:sldMk cId="3373653722" sldId="438"/>
            <ac:spMk id="3" creationId="{EC6C978D-0ABC-5626-23CC-744F6BD69776}"/>
          </ac:spMkLst>
        </pc:spChg>
        <pc:spChg chg="add mod">
          <ac:chgData name="Masakiyo Kitazawa" userId="2bf3742da7ad8ecb" providerId="LiveId" clId="{1C0F515F-32E3-4396-93B4-82A965EF2824}" dt="2024-03-14T07:30:45.655" v="2225" actId="692"/>
          <ac:spMkLst>
            <pc:docMk/>
            <pc:sldMk cId="3373653722" sldId="438"/>
            <ac:spMk id="10" creationId="{DDC34E82-D331-4181-3E9E-A3EF5D68A7E3}"/>
          </ac:spMkLst>
        </pc:spChg>
        <pc:spChg chg="add del mod">
          <ac:chgData name="Masakiyo Kitazawa" userId="2bf3742da7ad8ecb" providerId="LiveId" clId="{1C0F515F-32E3-4396-93B4-82A965EF2824}" dt="2024-03-14T07:31:09.659" v="2229" actId="21"/>
          <ac:spMkLst>
            <pc:docMk/>
            <pc:sldMk cId="3373653722" sldId="438"/>
            <ac:spMk id="11" creationId="{9873FF2F-397C-951A-5BC0-072FFEFA3C46}"/>
          </ac:spMkLst>
        </pc:spChg>
        <pc:spChg chg="add del mod">
          <ac:chgData name="Masakiyo Kitazawa" userId="2bf3742da7ad8ecb" providerId="LiveId" clId="{1C0F515F-32E3-4396-93B4-82A965EF2824}" dt="2024-03-14T14:49:55.798" v="4572" actId="478"/>
          <ac:spMkLst>
            <pc:docMk/>
            <pc:sldMk cId="3373653722" sldId="438"/>
            <ac:spMk id="15" creationId="{3C67C23E-BAC3-8FB6-0C8F-ABEBA80EB6B1}"/>
          </ac:spMkLst>
        </pc:spChg>
        <pc:spChg chg="add del mod">
          <ac:chgData name="Masakiyo Kitazawa" userId="2bf3742da7ad8ecb" providerId="LiveId" clId="{1C0F515F-32E3-4396-93B4-82A965EF2824}" dt="2024-03-14T14:49:55.798" v="4572" actId="478"/>
          <ac:spMkLst>
            <pc:docMk/>
            <pc:sldMk cId="3373653722" sldId="438"/>
            <ac:spMk id="17" creationId="{3E1F4495-AB97-5CE5-3951-B6A0B4DC0099}"/>
          </ac:spMkLst>
        </pc:spChg>
        <pc:spChg chg="add del mod">
          <ac:chgData name="Masakiyo Kitazawa" userId="2bf3742da7ad8ecb" providerId="LiveId" clId="{1C0F515F-32E3-4396-93B4-82A965EF2824}" dt="2024-03-14T14:49:55.798" v="4572" actId="478"/>
          <ac:spMkLst>
            <pc:docMk/>
            <pc:sldMk cId="3373653722" sldId="438"/>
            <ac:spMk id="19" creationId="{CA0BEC39-1B8C-0B89-8ABB-3BDF9D799400}"/>
          </ac:spMkLst>
        </pc:spChg>
        <pc:spChg chg="add del mod">
          <ac:chgData name="Masakiyo Kitazawa" userId="2bf3742da7ad8ecb" providerId="LiveId" clId="{1C0F515F-32E3-4396-93B4-82A965EF2824}" dt="2024-03-14T14:49:55.798" v="4572" actId="478"/>
          <ac:spMkLst>
            <pc:docMk/>
            <pc:sldMk cId="3373653722" sldId="438"/>
            <ac:spMk id="20" creationId="{1B46C02B-7CA7-3A0D-06D2-566699FF0FD9}"/>
          </ac:spMkLst>
        </pc:spChg>
        <pc:spChg chg="add del mod">
          <ac:chgData name="Masakiyo Kitazawa" userId="2bf3742da7ad8ecb" providerId="LiveId" clId="{1C0F515F-32E3-4396-93B4-82A965EF2824}" dt="2024-03-14T14:49:55.798" v="4572" actId="478"/>
          <ac:spMkLst>
            <pc:docMk/>
            <pc:sldMk cId="3373653722" sldId="438"/>
            <ac:spMk id="21" creationId="{B2C44E57-C5D0-E065-2A9D-8B8EEE9F35B2}"/>
          </ac:spMkLst>
        </pc:spChg>
        <pc:spChg chg="add del mod">
          <ac:chgData name="Masakiyo Kitazawa" userId="2bf3742da7ad8ecb" providerId="LiveId" clId="{1C0F515F-32E3-4396-93B4-82A965EF2824}" dt="2024-03-14T14:49:55.798" v="4572" actId="478"/>
          <ac:spMkLst>
            <pc:docMk/>
            <pc:sldMk cId="3373653722" sldId="438"/>
            <ac:spMk id="22" creationId="{F61F4BCE-C986-A5FC-BB38-4C2968A7ABDC}"/>
          </ac:spMkLst>
        </pc:spChg>
        <pc:spChg chg="del mod">
          <ac:chgData name="Masakiyo Kitazawa" userId="2bf3742da7ad8ecb" providerId="LiveId" clId="{1C0F515F-32E3-4396-93B4-82A965EF2824}" dt="2024-03-14T07:12:42.629" v="1867" actId="478"/>
          <ac:spMkLst>
            <pc:docMk/>
            <pc:sldMk cId="3373653722" sldId="438"/>
            <ac:spMk id="24" creationId="{C2368E0D-B24C-A8EF-EA8E-DCF47636EC4C}"/>
          </ac:spMkLst>
        </pc:spChg>
        <pc:spChg chg="del mod">
          <ac:chgData name="Masakiyo Kitazawa" userId="2bf3742da7ad8ecb" providerId="LiveId" clId="{1C0F515F-32E3-4396-93B4-82A965EF2824}" dt="2024-03-14T07:12:42.629" v="1867" actId="478"/>
          <ac:spMkLst>
            <pc:docMk/>
            <pc:sldMk cId="3373653722" sldId="438"/>
            <ac:spMk id="25" creationId="{0CA5F860-40B6-E12A-2564-2390F58607AC}"/>
          </ac:spMkLst>
        </pc:spChg>
        <pc:spChg chg="add del mod">
          <ac:chgData name="Masakiyo Kitazawa" userId="2bf3742da7ad8ecb" providerId="LiveId" clId="{1C0F515F-32E3-4396-93B4-82A965EF2824}" dt="2024-03-14T23:35:56.215" v="8012" actId="21"/>
          <ac:spMkLst>
            <pc:docMk/>
            <pc:sldMk cId="3373653722" sldId="438"/>
            <ac:spMk id="26" creationId="{7079921B-9096-D1C5-29DC-BC6EC78A3026}"/>
          </ac:spMkLst>
        </pc:spChg>
        <pc:spChg chg="del mod">
          <ac:chgData name="Masakiyo Kitazawa" userId="2bf3742da7ad8ecb" providerId="LiveId" clId="{1C0F515F-32E3-4396-93B4-82A965EF2824}" dt="2024-03-14T07:12:42.629" v="1867" actId="478"/>
          <ac:spMkLst>
            <pc:docMk/>
            <pc:sldMk cId="3373653722" sldId="438"/>
            <ac:spMk id="30" creationId="{36588C8E-707E-9F2A-30D7-8C8856016BA2}"/>
          </ac:spMkLst>
        </pc:spChg>
        <pc:spChg chg="del mod">
          <ac:chgData name="Masakiyo Kitazawa" userId="2bf3742da7ad8ecb" providerId="LiveId" clId="{1C0F515F-32E3-4396-93B4-82A965EF2824}" dt="2024-03-14T07:12:42.629" v="1867" actId="478"/>
          <ac:spMkLst>
            <pc:docMk/>
            <pc:sldMk cId="3373653722" sldId="438"/>
            <ac:spMk id="32" creationId="{BB972184-1638-AA7E-4101-6C4DDDC4DD49}"/>
          </ac:spMkLst>
        </pc:spChg>
        <pc:spChg chg="del mod">
          <ac:chgData name="Masakiyo Kitazawa" userId="2bf3742da7ad8ecb" providerId="LiveId" clId="{1C0F515F-32E3-4396-93B4-82A965EF2824}" dt="2024-03-14T07:12:42.629" v="1867" actId="478"/>
          <ac:spMkLst>
            <pc:docMk/>
            <pc:sldMk cId="3373653722" sldId="438"/>
            <ac:spMk id="33" creationId="{D24A4ED2-5D1C-C8BF-3947-BE5B7DF72BDE}"/>
          </ac:spMkLst>
        </pc:spChg>
        <pc:spChg chg="del mod">
          <ac:chgData name="Masakiyo Kitazawa" userId="2bf3742da7ad8ecb" providerId="LiveId" clId="{1C0F515F-32E3-4396-93B4-82A965EF2824}" dt="2024-03-14T07:12:42.629" v="1867" actId="478"/>
          <ac:spMkLst>
            <pc:docMk/>
            <pc:sldMk cId="3373653722" sldId="438"/>
            <ac:spMk id="34" creationId="{A0781BCA-C3CA-E6FC-C721-A79CE6120D19}"/>
          </ac:spMkLst>
        </pc:spChg>
        <pc:spChg chg="del mod">
          <ac:chgData name="Masakiyo Kitazawa" userId="2bf3742da7ad8ecb" providerId="LiveId" clId="{1C0F515F-32E3-4396-93B4-82A965EF2824}" dt="2024-03-14T07:12:42.629" v="1867" actId="478"/>
          <ac:spMkLst>
            <pc:docMk/>
            <pc:sldMk cId="3373653722" sldId="438"/>
            <ac:spMk id="35" creationId="{AD419A4F-2607-BB1C-370B-C084A2E2E284}"/>
          </ac:spMkLst>
        </pc:spChg>
        <pc:spChg chg="del mod">
          <ac:chgData name="Masakiyo Kitazawa" userId="2bf3742da7ad8ecb" providerId="LiveId" clId="{1C0F515F-32E3-4396-93B4-82A965EF2824}" dt="2024-03-14T07:12:42.629" v="1867" actId="478"/>
          <ac:spMkLst>
            <pc:docMk/>
            <pc:sldMk cId="3373653722" sldId="438"/>
            <ac:spMk id="36" creationId="{E4570E37-3B1E-ACB3-A699-46F7913A9992}"/>
          </ac:spMkLst>
        </pc:spChg>
        <pc:spChg chg="del mod">
          <ac:chgData name="Masakiyo Kitazawa" userId="2bf3742da7ad8ecb" providerId="LiveId" clId="{1C0F515F-32E3-4396-93B4-82A965EF2824}" dt="2024-03-14T07:12:42.629" v="1867" actId="478"/>
          <ac:spMkLst>
            <pc:docMk/>
            <pc:sldMk cId="3373653722" sldId="438"/>
            <ac:spMk id="37" creationId="{9EF9F4A0-2B26-53F9-7753-23A6801A80A0}"/>
          </ac:spMkLst>
        </pc:spChg>
        <pc:spChg chg="del mod">
          <ac:chgData name="Masakiyo Kitazawa" userId="2bf3742da7ad8ecb" providerId="LiveId" clId="{1C0F515F-32E3-4396-93B4-82A965EF2824}" dt="2024-03-14T07:12:42.629" v="1867" actId="478"/>
          <ac:spMkLst>
            <pc:docMk/>
            <pc:sldMk cId="3373653722" sldId="438"/>
            <ac:spMk id="38" creationId="{F6039529-F64E-71A5-D3F5-52448BE2C7ED}"/>
          </ac:spMkLst>
        </pc:spChg>
        <pc:spChg chg="del mod">
          <ac:chgData name="Masakiyo Kitazawa" userId="2bf3742da7ad8ecb" providerId="LiveId" clId="{1C0F515F-32E3-4396-93B4-82A965EF2824}" dt="2024-03-14T07:12:42.629" v="1867" actId="478"/>
          <ac:spMkLst>
            <pc:docMk/>
            <pc:sldMk cId="3373653722" sldId="438"/>
            <ac:spMk id="41" creationId="{CA048164-72A3-94EB-63C7-2E6C826F89A3}"/>
          </ac:spMkLst>
        </pc:spChg>
        <pc:spChg chg="del mod">
          <ac:chgData name="Masakiyo Kitazawa" userId="2bf3742da7ad8ecb" providerId="LiveId" clId="{1C0F515F-32E3-4396-93B4-82A965EF2824}" dt="2024-03-14T07:12:42.629" v="1867" actId="478"/>
          <ac:spMkLst>
            <pc:docMk/>
            <pc:sldMk cId="3373653722" sldId="438"/>
            <ac:spMk id="42" creationId="{D2EDBD83-89C8-E3E6-1A3A-5451AAE87DF8}"/>
          </ac:spMkLst>
        </pc:spChg>
        <pc:spChg chg="del mod">
          <ac:chgData name="Masakiyo Kitazawa" userId="2bf3742da7ad8ecb" providerId="LiveId" clId="{1C0F515F-32E3-4396-93B4-82A965EF2824}" dt="2024-03-14T07:12:42.629" v="1867" actId="478"/>
          <ac:spMkLst>
            <pc:docMk/>
            <pc:sldMk cId="3373653722" sldId="438"/>
            <ac:spMk id="43" creationId="{97DF5A61-DDDF-B515-BB47-6FBC70DC1593}"/>
          </ac:spMkLst>
        </pc:spChg>
        <pc:spChg chg="del mod">
          <ac:chgData name="Masakiyo Kitazawa" userId="2bf3742da7ad8ecb" providerId="LiveId" clId="{1C0F515F-32E3-4396-93B4-82A965EF2824}" dt="2024-03-14T07:12:42.629" v="1867" actId="478"/>
          <ac:spMkLst>
            <pc:docMk/>
            <pc:sldMk cId="3373653722" sldId="438"/>
            <ac:spMk id="44" creationId="{FDE45A58-D3E0-6AE1-F0BC-E4FA7FC72CFB}"/>
          </ac:spMkLst>
        </pc:spChg>
        <pc:spChg chg="del mod">
          <ac:chgData name="Masakiyo Kitazawa" userId="2bf3742da7ad8ecb" providerId="LiveId" clId="{1C0F515F-32E3-4396-93B4-82A965EF2824}" dt="2024-03-14T07:12:42.629" v="1867" actId="478"/>
          <ac:spMkLst>
            <pc:docMk/>
            <pc:sldMk cId="3373653722" sldId="438"/>
            <ac:spMk id="45" creationId="{9E3AAF18-AC9C-0CAA-09C2-FBF9656F9A0B}"/>
          </ac:spMkLst>
        </pc:spChg>
        <pc:spChg chg="del mod">
          <ac:chgData name="Masakiyo Kitazawa" userId="2bf3742da7ad8ecb" providerId="LiveId" clId="{1C0F515F-32E3-4396-93B4-82A965EF2824}" dt="2024-03-14T07:12:42.629" v="1867" actId="478"/>
          <ac:spMkLst>
            <pc:docMk/>
            <pc:sldMk cId="3373653722" sldId="438"/>
            <ac:spMk id="46" creationId="{655EF397-BD8E-49D3-EAEC-B123E1C499E5}"/>
          </ac:spMkLst>
        </pc:spChg>
        <pc:spChg chg="del mod">
          <ac:chgData name="Masakiyo Kitazawa" userId="2bf3742da7ad8ecb" providerId="LiveId" clId="{1C0F515F-32E3-4396-93B4-82A965EF2824}" dt="2024-03-14T07:12:42.629" v="1867" actId="478"/>
          <ac:spMkLst>
            <pc:docMk/>
            <pc:sldMk cId="3373653722" sldId="438"/>
            <ac:spMk id="47" creationId="{3091ED9A-8FB4-5858-5C04-4E2264E12558}"/>
          </ac:spMkLst>
        </pc:spChg>
        <pc:spChg chg="del mod">
          <ac:chgData name="Masakiyo Kitazawa" userId="2bf3742da7ad8ecb" providerId="LiveId" clId="{1C0F515F-32E3-4396-93B4-82A965EF2824}" dt="2024-03-14T07:12:42.629" v="1867" actId="478"/>
          <ac:spMkLst>
            <pc:docMk/>
            <pc:sldMk cId="3373653722" sldId="438"/>
            <ac:spMk id="48" creationId="{30B7F769-ADEA-A2F8-DD84-26ECBCB372D0}"/>
          </ac:spMkLst>
        </pc:spChg>
        <pc:spChg chg="del mod">
          <ac:chgData name="Masakiyo Kitazawa" userId="2bf3742da7ad8ecb" providerId="LiveId" clId="{1C0F515F-32E3-4396-93B4-82A965EF2824}" dt="2024-03-14T07:12:42.629" v="1867" actId="478"/>
          <ac:spMkLst>
            <pc:docMk/>
            <pc:sldMk cId="3373653722" sldId="438"/>
            <ac:spMk id="49" creationId="{8BC14827-7D14-4390-ACC9-F7F0F35A86FD}"/>
          </ac:spMkLst>
        </pc:spChg>
        <pc:spChg chg="del mod">
          <ac:chgData name="Masakiyo Kitazawa" userId="2bf3742da7ad8ecb" providerId="LiveId" clId="{1C0F515F-32E3-4396-93B4-82A965EF2824}" dt="2024-03-14T07:12:42.629" v="1867" actId="478"/>
          <ac:spMkLst>
            <pc:docMk/>
            <pc:sldMk cId="3373653722" sldId="438"/>
            <ac:spMk id="52" creationId="{0DF920B9-C91E-0017-CAE8-BFB87D55734F}"/>
          </ac:spMkLst>
        </pc:spChg>
        <pc:spChg chg="del mod">
          <ac:chgData name="Masakiyo Kitazawa" userId="2bf3742da7ad8ecb" providerId="LiveId" clId="{1C0F515F-32E3-4396-93B4-82A965EF2824}" dt="2024-03-14T07:12:42.629" v="1867" actId="478"/>
          <ac:spMkLst>
            <pc:docMk/>
            <pc:sldMk cId="3373653722" sldId="438"/>
            <ac:spMk id="53" creationId="{FA5D36A3-02EB-89C5-C737-E91B718E67C3}"/>
          </ac:spMkLst>
        </pc:spChg>
        <pc:spChg chg="del mod">
          <ac:chgData name="Masakiyo Kitazawa" userId="2bf3742da7ad8ecb" providerId="LiveId" clId="{1C0F515F-32E3-4396-93B4-82A965EF2824}" dt="2024-03-14T07:12:42.629" v="1867" actId="478"/>
          <ac:spMkLst>
            <pc:docMk/>
            <pc:sldMk cId="3373653722" sldId="438"/>
            <ac:spMk id="54" creationId="{838DBB4D-2A2E-E0E3-4A6F-8D5933293887}"/>
          </ac:spMkLst>
        </pc:spChg>
        <pc:spChg chg="del mod">
          <ac:chgData name="Masakiyo Kitazawa" userId="2bf3742da7ad8ecb" providerId="LiveId" clId="{1C0F515F-32E3-4396-93B4-82A965EF2824}" dt="2024-03-14T07:12:42.629" v="1867" actId="478"/>
          <ac:spMkLst>
            <pc:docMk/>
            <pc:sldMk cId="3373653722" sldId="438"/>
            <ac:spMk id="55" creationId="{C1518DC6-2226-C03E-ED8C-FCC2654E1515}"/>
          </ac:spMkLst>
        </pc:spChg>
        <pc:spChg chg="del mod">
          <ac:chgData name="Masakiyo Kitazawa" userId="2bf3742da7ad8ecb" providerId="LiveId" clId="{1C0F515F-32E3-4396-93B4-82A965EF2824}" dt="2024-03-14T07:12:42.629" v="1867" actId="478"/>
          <ac:spMkLst>
            <pc:docMk/>
            <pc:sldMk cId="3373653722" sldId="438"/>
            <ac:spMk id="56" creationId="{4B3C7819-563D-DC48-5683-694082C492CE}"/>
          </ac:spMkLst>
        </pc:spChg>
        <pc:spChg chg="del mod">
          <ac:chgData name="Masakiyo Kitazawa" userId="2bf3742da7ad8ecb" providerId="LiveId" clId="{1C0F515F-32E3-4396-93B4-82A965EF2824}" dt="2024-03-14T07:12:42.629" v="1867" actId="478"/>
          <ac:spMkLst>
            <pc:docMk/>
            <pc:sldMk cId="3373653722" sldId="438"/>
            <ac:spMk id="57" creationId="{750C85B6-48A3-262B-B2E8-BEFD675DF7A5}"/>
          </ac:spMkLst>
        </pc:spChg>
        <pc:spChg chg="del mod">
          <ac:chgData name="Masakiyo Kitazawa" userId="2bf3742da7ad8ecb" providerId="LiveId" clId="{1C0F515F-32E3-4396-93B4-82A965EF2824}" dt="2024-03-14T07:12:42.629" v="1867" actId="478"/>
          <ac:spMkLst>
            <pc:docMk/>
            <pc:sldMk cId="3373653722" sldId="438"/>
            <ac:spMk id="58" creationId="{1090FF37-0006-4C95-6D66-26BC41C15B36}"/>
          </ac:spMkLst>
        </pc:spChg>
        <pc:spChg chg="del mod">
          <ac:chgData name="Masakiyo Kitazawa" userId="2bf3742da7ad8ecb" providerId="LiveId" clId="{1C0F515F-32E3-4396-93B4-82A965EF2824}" dt="2024-03-14T07:12:42.629" v="1867" actId="478"/>
          <ac:spMkLst>
            <pc:docMk/>
            <pc:sldMk cId="3373653722" sldId="438"/>
            <ac:spMk id="59" creationId="{2EAEC0E7-A6F1-3E26-0703-5C03F7CC6D84}"/>
          </ac:spMkLst>
        </pc:spChg>
        <pc:spChg chg="del mod">
          <ac:chgData name="Masakiyo Kitazawa" userId="2bf3742da7ad8ecb" providerId="LiveId" clId="{1C0F515F-32E3-4396-93B4-82A965EF2824}" dt="2024-03-14T07:12:42.629" v="1867" actId="478"/>
          <ac:spMkLst>
            <pc:docMk/>
            <pc:sldMk cId="3373653722" sldId="438"/>
            <ac:spMk id="60" creationId="{ABE4D0AB-F955-28D6-2691-D1A59152149F}"/>
          </ac:spMkLst>
        </pc:spChg>
        <pc:spChg chg="del mod">
          <ac:chgData name="Masakiyo Kitazawa" userId="2bf3742da7ad8ecb" providerId="LiveId" clId="{1C0F515F-32E3-4396-93B4-82A965EF2824}" dt="2024-03-14T07:12:42.629" v="1867" actId="478"/>
          <ac:spMkLst>
            <pc:docMk/>
            <pc:sldMk cId="3373653722" sldId="438"/>
            <ac:spMk id="63" creationId="{7A605C6C-D510-18EC-603B-9020B84DC1DC}"/>
          </ac:spMkLst>
        </pc:spChg>
        <pc:spChg chg="del mod">
          <ac:chgData name="Masakiyo Kitazawa" userId="2bf3742da7ad8ecb" providerId="LiveId" clId="{1C0F515F-32E3-4396-93B4-82A965EF2824}" dt="2024-03-14T07:12:42.629" v="1867" actId="478"/>
          <ac:spMkLst>
            <pc:docMk/>
            <pc:sldMk cId="3373653722" sldId="438"/>
            <ac:spMk id="64" creationId="{68BAB437-28B6-5B9E-E362-B7CCC7BF4CA4}"/>
          </ac:spMkLst>
        </pc:spChg>
        <pc:spChg chg="add del mod ord">
          <ac:chgData name="Masakiyo Kitazawa" userId="2bf3742da7ad8ecb" providerId="LiveId" clId="{1C0F515F-32E3-4396-93B4-82A965EF2824}" dt="2024-03-14T23:35:56.215" v="8012" actId="21"/>
          <ac:spMkLst>
            <pc:docMk/>
            <pc:sldMk cId="3373653722" sldId="438"/>
            <ac:spMk id="68" creationId="{13422C46-389C-747F-865F-547F5DB0F261}"/>
          </ac:spMkLst>
        </pc:spChg>
        <pc:spChg chg="add del mod">
          <ac:chgData name="Masakiyo Kitazawa" userId="2bf3742da7ad8ecb" providerId="LiveId" clId="{1C0F515F-32E3-4396-93B4-82A965EF2824}" dt="2024-03-14T14:52:32.142" v="4611" actId="478"/>
          <ac:spMkLst>
            <pc:docMk/>
            <pc:sldMk cId="3373653722" sldId="438"/>
            <ac:spMk id="69" creationId="{89291F61-6509-C505-FB19-89ACDE55C7D9}"/>
          </ac:spMkLst>
        </pc:spChg>
        <pc:spChg chg="add del mod">
          <ac:chgData name="Masakiyo Kitazawa" userId="2bf3742da7ad8ecb" providerId="LiveId" clId="{1C0F515F-32E3-4396-93B4-82A965EF2824}" dt="2024-03-14T14:52:32.142" v="4611" actId="478"/>
          <ac:spMkLst>
            <pc:docMk/>
            <pc:sldMk cId="3373653722" sldId="438"/>
            <ac:spMk id="70" creationId="{2AE32509-425F-5983-8125-65F77194A11A}"/>
          </ac:spMkLst>
        </pc:spChg>
        <pc:spChg chg="add mod">
          <ac:chgData name="Masakiyo Kitazawa" userId="2bf3742da7ad8ecb" providerId="LiveId" clId="{1C0F515F-32E3-4396-93B4-82A965EF2824}" dt="2024-03-14T14:52:45.822" v="4614" actId="1076"/>
          <ac:spMkLst>
            <pc:docMk/>
            <pc:sldMk cId="3373653722" sldId="438"/>
            <ac:spMk id="75" creationId="{3A94BFB1-C4F4-F130-9672-AF06AD5CA64E}"/>
          </ac:spMkLst>
        </pc:spChg>
        <pc:spChg chg="add mod">
          <ac:chgData name="Masakiyo Kitazawa" userId="2bf3742da7ad8ecb" providerId="LiveId" clId="{1C0F515F-32E3-4396-93B4-82A965EF2824}" dt="2024-03-14T14:52:45.822" v="4614" actId="1076"/>
          <ac:spMkLst>
            <pc:docMk/>
            <pc:sldMk cId="3373653722" sldId="438"/>
            <ac:spMk id="76" creationId="{B95D96C5-04CF-E9F7-6D8C-E56EF97F3415}"/>
          </ac:spMkLst>
        </pc:spChg>
        <pc:spChg chg="add mod">
          <ac:chgData name="Masakiyo Kitazawa" userId="2bf3742da7ad8ecb" providerId="LiveId" clId="{1C0F515F-32E3-4396-93B4-82A965EF2824}" dt="2024-03-14T14:52:45.822" v="4614" actId="1076"/>
          <ac:spMkLst>
            <pc:docMk/>
            <pc:sldMk cId="3373653722" sldId="438"/>
            <ac:spMk id="77" creationId="{8FA05CB8-FAFE-447A-85BB-D88D57520038}"/>
          </ac:spMkLst>
        </pc:spChg>
        <pc:spChg chg="add del mod ord">
          <ac:chgData name="Masakiyo Kitazawa" userId="2bf3742da7ad8ecb" providerId="LiveId" clId="{1C0F515F-32E3-4396-93B4-82A965EF2824}" dt="2024-03-14T23:35:56.215" v="8012" actId="21"/>
          <ac:spMkLst>
            <pc:docMk/>
            <pc:sldMk cId="3373653722" sldId="438"/>
            <ac:spMk id="80" creationId="{0DDAFDCF-B31E-AA7E-1955-2AC3972AFFAC}"/>
          </ac:spMkLst>
        </pc:spChg>
        <pc:spChg chg="add del mod">
          <ac:chgData name="Masakiyo Kitazawa" userId="2bf3742da7ad8ecb" providerId="LiveId" clId="{1C0F515F-32E3-4396-93B4-82A965EF2824}" dt="2024-03-14T23:35:56.215" v="8012" actId="21"/>
          <ac:spMkLst>
            <pc:docMk/>
            <pc:sldMk cId="3373653722" sldId="438"/>
            <ac:spMk id="81" creationId="{1F2A5B5D-4EEC-5050-28BF-0E97D764E617}"/>
          </ac:spMkLst>
        </pc:spChg>
        <pc:spChg chg="add del mod">
          <ac:chgData name="Masakiyo Kitazawa" userId="2bf3742da7ad8ecb" providerId="LiveId" clId="{1C0F515F-32E3-4396-93B4-82A965EF2824}" dt="2024-03-14T23:35:19.232" v="8010" actId="478"/>
          <ac:spMkLst>
            <pc:docMk/>
            <pc:sldMk cId="3373653722" sldId="438"/>
            <ac:spMk id="84" creationId="{454C9577-8ABA-16B1-D14F-5B991EE41C2F}"/>
          </ac:spMkLst>
        </pc:spChg>
        <pc:spChg chg="add del mod">
          <ac:chgData name="Masakiyo Kitazawa" userId="2bf3742da7ad8ecb" providerId="LiveId" clId="{1C0F515F-32E3-4396-93B4-82A965EF2824}" dt="2024-03-14T23:35:56.215" v="8012" actId="21"/>
          <ac:spMkLst>
            <pc:docMk/>
            <pc:sldMk cId="3373653722" sldId="438"/>
            <ac:spMk id="85" creationId="{C9E5793C-4060-8F76-02BB-849F0B039144}"/>
          </ac:spMkLst>
        </pc:spChg>
        <pc:spChg chg="add del mod">
          <ac:chgData name="Masakiyo Kitazawa" userId="2bf3742da7ad8ecb" providerId="LiveId" clId="{1C0F515F-32E3-4396-93B4-82A965EF2824}" dt="2024-03-14T23:35:56.215" v="8012" actId="21"/>
          <ac:spMkLst>
            <pc:docMk/>
            <pc:sldMk cId="3373653722" sldId="438"/>
            <ac:spMk id="86" creationId="{1161E41F-5431-BAE8-3B36-A70F0D1F1860}"/>
          </ac:spMkLst>
        </pc:spChg>
        <pc:spChg chg="add del mod">
          <ac:chgData name="Masakiyo Kitazawa" userId="2bf3742da7ad8ecb" providerId="LiveId" clId="{1C0F515F-32E3-4396-93B4-82A965EF2824}" dt="2024-03-14T15:27:29.194" v="5450" actId="478"/>
          <ac:spMkLst>
            <pc:docMk/>
            <pc:sldMk cId="3373653722" sldId="438"/>
            <ac:spMk id="87" creationId="{45829223-F2F8-7A04-8985-697D34A668F2}"/>
          </ac:spMkLst>
        </pc:spChg>
        <pc:spChg chg="add del mod">
          <ac:chgData name="Masakiyo Kitazawa" userId="2bf3742da7ad8ecb" providerId="LiveId" clId="{1C0F515F-32E3-4396-93B4-82A965EF2824}" dt="2024-03-14T23:35:56.215" v="8012" actId="21"/>
          <ac:spMkLst>
            <pc:docMk/>
            <pc:sldMk cId="3373653722" sldId="438"/>
            <ac:spMk id="88" creationId="{1C1952EF-3D0E-D192-3A1D-0E84ABA7C8EC}"/>
          </ac:spMkLst>
        </pc:spChg>
        <pc:spChg chg="add del mod">
          <ac:chgData name="Masakiyo Kitazawa" userId="2bf3742da7ad8ecb" providerId="LiveId" clId="{1C0F515F-32E3-4396-93B4-82A965EF2824}" dt="2024-03-14T23:35:56.215" v="8012" actId="21"/>
          <ac:spMkLst>
            <pc:docMk/>
            <pc:sldMk cId="3373653722" sldId="438"/>
            <ac:spMk id="89" creationId="{58EA94D7-B032-E832-0C92-52DCDB70E1F8}"/>
          </ac:spMkLst>
        </pc:spChg>
        <pc:spChg chg="add del mod">
          <ac:chgData name="Masakiyo Kitazawa" userId="2bf3742da7ad8ecb" providerId="LiveId" clId="{1C0F515F-32E3-4396-93B4-82A965EF2824}" dt="2024-03-14T23:35:56.215" v="8012" actId="21"/>
          <ac:spMkLst>
            <pc:docMk/>
            <pc:sldMk cId="3373653722" sldId="438"/>
            <ac:spMk id="93" creationId="{D6FFB9AB-E3A3-2B2B-1D18-FAC6AA36BDDA}"/>
          </ac:spMkLst>
        </pc:spChg>
        <pc:spChg chg="add del mod">
          <ac:chgData name="Masakiyo Kitazawa" userId="2bf3742da7ad8ecb" providerId="LiveId" clId="{1C0F515F-32E3-4396-93B4-82A965EF2824}" dt="2024-03-14T23:35:56.215" v="8012" actId="21"/>
          <ac:spMkLst>
            <pc:docMk/>
            <pc:sldMk cId="3373653722" sldId="438"/>
            <ac:spMk id="94" creationId="{359F2FCB-E4B2-6998-C93C-C220602A5BF2}"/>
          </ac:spMkLst>
        </pc:spChg>
        <pc:spChg chg="add del mod">
          <ac:chgData name="Masakiyo Kitazawa" userId="2bf3742da7ad8ecb" providerId="LiveId" clId="{1C0F515F-32E3-4396-93B4-82A965EF2824}" dt="2024-03-14T23:35:56.215" v="8012" actId="21"/>
          <ac:spMkLst>
            <pc:docMk/>
            <pc:sldMk cId="3373653722" sldId="438"/>
            <ac:spMk id="95" creationId="{0993698C-0C18-DB36-9283-84995F744847}"/>
          </ac:spMkLst>
        </pc:spChg>
        <pc:spChg chg="add del mod">
          <ac:chgData name="Masakiyo Kitazawa" userId="2bf3742da7ad8ecb" providerId="LiveId" clId="{1C0F515F-32E3-4396-93B4-82A965EF2824}" dt="2024-03-14T23:35:56.215" v="8012" actId="21"/>
          <ac:spMkLst>
            <pc:docMk/>
            <pc:sldMk cId="3373653722" sldId="438"/>
            <ac:spMk id="96" creationId="{D5E97359-73FC-5C50-E9D0-A0E74E4B42C8}"/>
          </ac:spMkLst>
        </pc:spChg>
        <pc:spChg chg="add del mod">
          <ac:chgData name="Masakiyo Kitazawa" userId="2bf3742da7ad8ecb" providerId="LiveId" clId="{1C0F515F-32E3-4396-93B4-82A965EF2824}" dt="2024-03-14T23:35:19.232" v="8010" actId="478"/>
          <ac:spMkLst>
            <pc:docMk/>
            <pc:sldMk cId="3373653722" sldId="438"/>
            <ac:spMk id="97" creationId="{691B73E2-6790-22B1-E75E-3471A27E1122}"/>
          </ac:spMkLst>
        </pc:spChg>
        <pc:spChg chg="add del mod">
          <ac:chgData name="Masakiyo Kitazawa" userId="2bf3742da7ad8ecb" providerId="LiveId" clId="{1C0F515F-32E3-4396-93B4-82A965EF2824}" dt="2024-03-14T23:35:19.232" v="8010" actId="478"/>
          <ac:spMkLst>
            <pc:docMk/>
            <pc:sldMk cId="3373653722" sldId="438"/>
            <ac:spMk id="98" creationId="{F4989CA2-58E8-6003-6BBC-822EEE31C6D9}"/>
          </ac:spMkLst>
        </pc:spChg>
        <pc:picChg chg="add mod">
          <ac:chgData name="Masakiyo Kitazawa" userId="2bf3742da7ad8ecb" providerId="LiveId" clId="{1C0F515F-32E3-4396-93B4-82A965EF2824}" dt="2024-03-14T23:29:11.765" v="8007" actId="1076"/>
          <ac:picMkLst>
            <pc:docMk/>
            <pc:sldMk cId="3373653722" sldId="438"/>
            <ac:picMk id="4" creationId="{3C779D9D-CE97-2D43-1BD6-84E684FE6AA2}"/>
          </ac:picMkLst>
        </pc:picChg>
        <pc:picChg chg="add mod">
          <ac:chgData name="Masakiyo Kitazawa" userId="2bf3742da7ad8ecb" providerId="LiveId" clId="{1C0F515F-32E3-4396-93B4-82A965EF2824}" dt="2024-03-14T07:13:38.044" v="1893" actId="1076"/>
          <ac:picMkLst>
            <pc:docMk/>
            <pc:sldMk cId="3373653722" sldId="438"/>
            <ac:picMk id="6" creationId="{878B6DBA-C31E-D004-C3E6-BA1F6321ED4F}"/>
          </ac:picMkLst>
        </pc:picChg>
        <pc:picChg chg="add mod">
          <ac:chgData name="Masakiyo Kitazawa" userId="2bf3742da7ad8ecb" providerId="LiveId" clId="{1C0F515F-32E3-4396-93B4-82A965EF2824}" dt="2024-03-14T07:13:07.944" v="1890" actId="1076"/>
          <ac:picMkLst>
            <pc:docMk/>
            <pc:sldMk cId="3373653722" sldId="438"/>
            <ac:picMk id="9" creationId="{F7EB4E32-C8E9-2F87-2B96-B5DE431AAD58}"/>
          </ac:picMkLst>
        </pc:picChg>
        <pc:picChg chg="del mod">
          <ac:chgData name="Masakiyo Kitazawa" userId="2bf3742da7ad8ecb" providerId="LiveId" clId="{1C0F515F-32E3-4396-93B4-82A965EF2824}" dt="2024-03-14T00:32:31.898" v="1421"/>
          <ac:picMkLst>
            <pc:docMk/>
            <pc:sldMk cId="3373653722" sldId="438"/>
            <ac:picMk id="13" creationId="{8A83780D-4520-BB93-0E39-59AC1AAFB451}"/>
          </ac:picMkLst>
        </pc:picChg>
        <pc:picChg chg="del mod">
          <ac:chgData name="Masakiyo Kitazawa" userId="2bf3742da7ad8ecb" providerId="LiveId" clId="{1C0F515F-32E3-4396-93B4-82A965EF2824}" dt="2024-03-14T00:33:07.170" v="1434"/>
          <ac:picMkLst>
            <pc:docMk/>
            <pc:sldMk cId="3373653722" sldId="438"/>
            <ac:picMk id="16" creationId="{6EF2370A-E2BF-6BB2-03A8-F282D0093636}"/>
          </ac:picMkLst>
        </pc:picChg>
        <pc:picChg chg="add mod">
          <ac:chgData name="Masakiyo Kitazawa" userId="2bf3742da7ad8ecb" providerId="LiveId" clId="{1C0F515F-32E3-4396-93B4-82A965EF2824}" dt="2024-03-14T07:52:17.510" v="2362"/>
          <ac:picMkLst>
            <pc:docMk/>
            <pc:sldMk cId="3373653722" sldId="438"/>
            <ac:picMk id="28" creationId="{76036BB7-26C6-984A-E0B7-8B7D4914A511}"/>
          </ac:picMkLst>
        </pc:picChg>
        <pc:picChg chg="add">
          <ac:chgData name="Masakiyo Kitazawa" userId="2bf3742da7ad8ecb" providerId="LiveId" clId="{1C0F515F-32E3-4396-93B4-82A965EF2824}" dt="2024-03-14T07:52:43.041" v="2363"/>
          <ac:picMkLst>
            <pc:docMk/>
            <pc:sldMk cId="3373653722" sldId="438"/>
            <ac:picMk id="61" creationId="{04ED8E61-316B-CDC2-C824-A217B988059B}"/>
          </ac:picMkLst>
        </pc:picChg>
        <pc:picChg chg="add del mod">
          <ac:chgData name="Masakiyo Kitazawa" userId="2bf3742da7ad8ecb" providerId="LiveId" clId="{1C0F515F-32E3-4396-93B4-82A965EF2824}" dt="2024-03-14T23:35:19.232" v="8010" actId="478"/>
          <ac:picMkLst>
            <pc:docMk/>
            <pc:sldMk cId="3373653722" sldId="438"/>
            <ac:picMk id="65" creationId="{208204EB-A79B-6C5C-2148-4B0375FFB6CF}"/>
          </ac:picMkLst>
        </pc:picChg>
        <pc:picChg chg="add del mod">
          <ac:chgData name="Masakiyo Kitazawa" userId="2bf3742da7ad8ecb" providerId="LiveId" clId="{1C0F515F-32E3-4396-93B4-82A965EF2824}" dt="2024-03-14T14:53:18.016" v="4617" actId="478"/>
          <ac:picMkLst>
            <pc:docMk/>
            <pc:sldMk cId="3373653722" sldId="438"/>
            <ac:picMk id="67" creationId="{C87F42F6-1AF5-8DEC-0B9A-6D68122064EF}"/>
          </ac:picMkLst>
        </pc:picChg>
        <pc:cxnChg chg="del mod">
          <ac:chgData name="Masakiyo Kitazawa" userId="2bf3742da7ad8ecb" providerId="LiveId" clId="{1C0F515F-32E3-4396-93B4-82A965EF2824}" dt="2024-03-14T00:11:06.863" v="1407" actId="478"/>
          <ac:cxnSpMkLst>
            <pc:docMk/>
            <pc:sldMk cId="3373653722" sldId="438"/>
            <ac:cxnSpMk id="4" creationId="{8B263BC7-012C-FC28-2009-442967EA14C3}"/>
          </ac:cxnSpMkLst>
        </pc:cxnChg>
        <pc:cxnChg chg="mod">
          <ac:chgData name="Masakiyo Kitazawa" userId="2bf3742da7ad8ecb" providerId="LiveId" clId="{1C0F515F-32E3-4396-93B4-82A965EF2824}" dt="2024-03-14T00:10:12.194" v="1400" actId="1076"/>
          <ac:cxnSpMkLst>
            <pc:docMk/>
            <pc:sldMk cId="3373653722" sldId="438"/>
            <ac:cxnSpMk id="5" creationId="{938B8CE7-B798-0FD4-2741-010B5E3B1385}"/>
          </ac:cxnSpMkLst>
        </pc:cxnChg>
        <pc:cxnChg chg="mod">
          <ac:chgData name="Masakiyo Kitazawa" userId="2bf3742da7ad8ecb" providerId="LiveId" clId="{1C0F515F-32E3-4396-93B4-82A965EF2824}" dt="2024-03-14T00:10:30.269" v="1402" actId="1076"/>
          <ac:cxnSpMkLst>
            <pc:docMk/>
            <pc:sldMk cId="3373653722" sldId="438"/>
            <ac:cxnSpMk id="8" creationId="{FC6E00EE-109D-5E0E-3223-D983F13F95A0}"/>
          </ac:cxnSpMkLst>
        </pc:cxnChg>
        <pc:cxnChg chg="add del mod ord">
          <ac:chgData name="Masakiyo Kitazawa" userId="2bf3742da7ad8ecb" providerId="LiveId" clId="{1C0F515F-32E3-4396-93B4-82A965EF2824}" dt="2024-03-14T23:35:56.215" v="8012" actId="21"/>
          <ac:cxnSpMkLst>
            <pc:docMk/>
            <pc:sldMk cId="3373653722" sldId="438"/>
            <ac:cxnSpMk id="12" creationId="{A8B62ECE-9EC9-3A87-D8C3-3CC052343633}"/>
          </ac:cxnSpMkLst>
        </pc:cxnChg>
        <pc:cxnChg chg="add del mod ord">
          <ac:chgData name="Masakiyo Kitazawa" userId="2bf3742da7ad8ecb" providerId="LiveId" clId="{1C0F515F-32E3-4396-93B4-82A965EF2824}" dt="2024-03-14T14:50:35.615" v="4578" actId="478"/>
          <ac:cxnSpMkLst>
            <pc:docMk/>
            <pc:sldMk cId="3373653722" sldId="438"/>
            <ac:cxnSpMk id="14" creationId="{DB00B388-5BC4-8DDB-1FFA-91B40AC0C275}"/>
          </ac:cxnSpMkLst>
        </pc:cxnChg>
        <pc:cxnChg chg="del mod">
          <ac:chgData name="Masakiyo Kitazawa" userId="2bf3742da7ad8ecb" providerId="LiveId" clId="{1C0F515F-32E3-4396-93B4-82A965EF2824}" dt="2024-03-14T07:12:42.629" v="1867" actId="478"/>
          <ac:cxnSpMkLst>
            <pc:docMk/>
            <pc:sldMk cId="3373653722" sldId="438"/>
            <ac:cxnSpMk id="18" creationId="{E957F949-5A62-BDEC-BCA0-59F6014546E0}"/>
          </ac:cxnSpMkLst>
        </pc:cxnChg>
        <pc:cxnChg chg="add del mod ord">
          <ac:chgData name="Masakiyo Kitazawa" userId="2bf3742da7ad8ecb" providerId="LiveId" clId="{1C0F515F-32E3-4396-93B4-82A965EF2824}" dt="2024-03-14T23:35:56.215" v="8012" actId="21"/>
          <ac:cxnSpMkLst>
            <pc:docMk/>
            <pc:sldMk cId="3373653722" sldId="438"/>
            <ac:cxnSpMk id="23" creationId="{81E8483F-D5E9-2F2E-3637-6E47D5B90A42}"/>
          </ac:cxnSpMkLst>
        </pc:cxnChg>
        <pc:cxnChg chg="del mod">
          <ac:chgData name="Masakiyo Kitazawa" userId="2bf3742da7ad8ecb" providerId="LiveId" clId="{1C0F515F-32E3-4396-93B4-82A965EF2824}" dt="2024-03-14T07:12:42.629" v="1867" actId="478"/>
          <ac:cxnSpMkLst>
            <pc:docMk/>
            <pc:sldMk cId="3373653722" sldId="438"/>
            <ac:cxnSpMk id="27" creationId="{1364E26E-CE23-8356-232E-7E39FDAC9BA8}"/>
          </ac:cxnSpMkLst>
        </pc:cxnChg>
        <pc:cxnChg chg="add mod">
          <ac:chgData name="Masakiyo Kitazawa" userId="2bf3742da7ad8ecb" providerId="LiveId" clId="{1C0F515F-32E3-4396-93B4-82A965EF2824}" dt="2024-03-14T07:52:17.510" v="2362"/>
          <ac:cxnSpMkLst>
            <pc:docMk/>
            <pc:sldMk cId="3373653722" sldId="438"/>
            <ac:cxnSpMk id="29" creationId="{5881530F-F912-45A7-0ACB-D46F551F9504}"/>
          </ac:cxnSpMkLst>
        </pc:cxnChg>
        <pc:cxnChg chg="add mod">
          <ac:chgData name="Masakiyo Kitazawa" userId="2bf3742da7ad8ecb" providerId="LiveId" clId="{1C0F515F-32E3-4396-93B4-82A965EF2824}" dt="2024-03-14T07:52:17.510" v="2362"/>
          <ac:cxnSpMkLst>
            <pc:docMk/>
            <pc:sldMk cId="3373653722" sldId="438"/>
            <ac:cxnSpMk id="31" creationId="{C1C2940E-260D-8C8B-0998-36ADD90284E8}"/>
          </ac:cxnSpMkLst>
        </pc:cxnChg>
        <pc:cxnChg chg="del mod">
          <ac:chgData name="Masakiyo Kitazawa" userId="2bf3742da7ad8ecb" providerId="LiveId" clId="{1C0F515F-32E3-4396-93B4-82A965EF2824}" dt="2024-03-14T07:12:42.629" v="1867" actId="478"/>
          <ac:cxnSpMkLst>
            <pc:docMk/>
            <pc:sldMk cId="3373653722" sldId="438"/>
            <ac:cxnSpMk id="39" creationId="{9CA3A7E0-FF2F-FA97-D1D2-AD5958164D2F}"/>
          </ac:cxnSpMkLst>
        </pc:cxnChg>
        <pc:cxnChg chg="del mod">
          <ac:chgData name="Masakiyo Kitazawa" userId="2bf3742da7ad8ecb" providerId="LiveId" clId="{1C0F515F-32E3-4396-93B4-82A965EF2824}" dt="2024-03-14T07:12:42.629" v="1867" actId="478"/>
          <ac:cxnSpMkLst>
            <pc:docMk/>
            <pc:sldMk cId="3373653722" sldId="438"/>
            <ac:cxnSpMk id="40" creationId="{927DEF14-27B1-FFB5-E7C8-49FF313666DD}"/>
          </ac:cxnSpMkLst>
        </pc:cxnChg>
        <pc:cxnChg chg="del mod">
          <ac:chgData name="Masakiyo Kitazawa" userId="2bf3742da7ad8ecb" providerId="LiveId" clId="{1C0F515F-32E3-4396-93B4-82A965EF2824}" dt="2024-03-14T07:12:42.629" v="1867" actId="478"/>
          <ac:cxnSpMkLst>
            <pc:docMk/>
            <pc:sldMk cId="3373653722" sldId="438"/>
            <ac:cxnSpMk id="50" creationId="{54F8D89D-1356-73DD-2312-65327333C9B8}"/>
          </ac:cxnSpMkLst>
        </pc:cxnChg>
        <pc:cxnChg chg="del mod">
          <ac:chgData name="Masakiyo Kitazawa" userId="2bf3742da7ad8ecb" providerId="LiveId" clId="{1C0F515F-32E3-4396-93B4-82A965EF2824}" dt="2024-03-14T07:12:42.629" v="1867" actId="478"/>
          <ac:cxnSpMkLst>
            <pc:docMk/>
            <pc:sldMk cId="3373653722" sldId="438"/>
            <ac:cxnSpMk id="51" creationId="{31BEEA3C-41AB-D0FA-A4F9-8E92070FDAFA}"/>
          </ac:cxnSpMkLst>
        </pc:cxnChg>
        <pc:cxnChg chg="add del mod">
          <ac:chgData name="Masakiyo Kitazawa" userId="2bf3742da7ad8ecb" providerId="LiveId" clId="{1C0F515F-32E3-4396-93B4-82A965EF2824}" dt="2024-03-14T14:52:32.142" v="4611" actId="478"/>
          <ac:cxnSpMkLst>
            <pc:docMk/>
            <pc:sldMk cId="3373653722" sldId="438"/>
            <ac:cxnSpMk id="71" creationId="{78424C45-95F8-6E0C-F190-370456CA30E2}"/>
          </ac:cxnSpMkLst>
        </pc:cxnChg>
        <pc:cxnChg chg="add del mod">
          <ac:chgData name="Masakiyo Kitazawa" userId="2bf3742da7ad8ecb" providerId="LiveId" clId="{1C0F515F-32E3-4396-93B4-82A965EF2824}" dt="2024-03-14T14:52:32.142" v="4611" actId="478"/>
          <ac:cxnSpMkLst>
            <pc:docMk/>
            <pc:sldMk cId="3373653722" sldId="438"/>
            <ac:cxnSpMk id="72" creationId="{FFC50185-2C07-8A15-4321-B460D0EBE602}"/>
          </ac:cxnSpMkLst>
        </pc:cxnChg>
        <pc:cxnChg chg="add mod">
          <ac:chgData name="Masakiyo Kitazawa" userId="2bf3742da7ad8ecb" providerId="LiveId" clId="{1C0F515F-32E3-4396-93B4-82A965EF2824}" dt="2024-03-14T14:52:45.822" v="4614" actId="1076"/>
          <ac:cxnSpMkLst>
            <pc:docMk/>
            <pc:sldMk cId="3373653722" sldId="438"/>
            <ac:cxnSpMk id="78" creationId="{056D37F2-E15F-5EEF-CA34-65F92D7211DD}"/>
          </ac:cxnSpMkLst>
        </pc:cxnChg>
        <pc:cxnChg chg="add mod">
          <ac:chgData name="Masakiyo Kitazawa" userId="2bf3742da7ad8ecb" providerId="LiveId" clId="{1C0F515F-32E3-4396-93B4-82A965EF2824}" dt="2024-03-14T14:52:45.822" v="4614" actId="1076"/>
          <ac:cxnSpMkLst>
            <pc:docMk/>
            <pc:sldMk cId="3373653722" sldId="438"/>
            <ac:cxnSpMk id="79" creationId="{5E69C973-9174-A7CD-244E-4311E87C08B6}"/>
          </ac:cxnSpMkLst>
        </pc:cxnChg>
        <pc:cxnChg chg="add del mod">
          <ac:chgData name="Masakiyo Kitazawa" userId="2bf3742da7ad8ecb" providerId="LiveId" clId="{1C0F515F-32E3-4396-93B4-82A965EF2824}" dt="2024-03-14T15:26:02.370" v="5440" actId="478"/>
          <ac:cxnSpMkLst>
            <pc:docMk/>
            <pc:sldMk cId="3373653722" sldId="438"/>
            <ac:cxnSpMk id="82" creationId="{E7D7A639-0E75-C9EA-52F3-2C5A3A298C49}"/>
          </ac:cxnSpMkLst>
        </pc:cxnChg>
        <pc:cxnChg chg="add del mod">
          <ac:chgData name="Masakiyo Kitazawa" userId="2bf3742da7ad8ecb" providerId="LiveId" clId="{1C0F515F-32E3-4396-93B4-82A965EF2824}" dt="2024-03-14T23:35:56.215" v="8012" actId="21"/>
          <ac:cxnSpMkLst>
            <pc:docMk/>
            <pc:sldMk cId="3373653722" sldId="438"/>
            <ac:cxnSpMk id="83" creationId="{A71049D1-C1F9-0570-E6E4-DF0083A4DF09}"/>
          </ac:cxnSpMkLst>
        </pc:cxnChg>
        <pc:cxnChg chg="add del mod">
          <ac:chgData name="Masakiyo Kitazawa" userId="2bf3742da7ad8ecb" providerId="LiveId" clId="{1C0F515F-32E3-4396-93B4-82A965EF2824}" dt="2024-03-14T23:35:56.215" v="8012" actId="21"/>
          <ac:cxnSpMkLst>
            <pc:docMk/>
            <pc:sldMk cId="3373653722" sldId="438"/>
            <ac:cxnSpMk id="90" creationId="{DAC7E955-356C-8638-3D56-DA6CDF16873B}"/>
          </ac:cxnSpMkLst>
        </pc:cxnChg>
        <pc:cxnChg chg="add del mod">
          <ac:chgData name="Masakiyo Kitazawa" userId="2bf3742da7ad8ecb" providerId="LiveId" clId="{1C0F515F-32E3-4396-93B4-82A965EF2824}" dt="2024-03-14T23:35:56.215" v="8012" actId="21"/>
          <ac:cxnSpMkLst>
            <pc:docMk/>
            <pc:sldMk cId="3373653722" sldId="438"/>
            <ac:cxnSpMk id="91" creationId="{CAF9D50D-9CF6-9A1F-03CF-F3796E39A4EE}"/>
          </ac:cxnSpMkLst>
        </pc:cxnChg>
      </pc:sldChg>
      <pc:sldChg chg="addSp delSp modSp new mod">
        <pc:chgData name="Masakiyo Kitazawa" userId="2bf3742da7ad8ecb" providerId="LiveId" clId="{1C0F515F-32E3-4396-93B4-82A965EF2824}" dt="2024-03-14T23:13:10.575" v="7970" actId="1035"/>
        <pc:sldMkLst>
          <pc:docMk/>
          <pc:sldMk cId="939384464" sldId="439"/>
        </pc:sldMkLst>
        <pc:spChg chg="mod">
          <ac:chgData name="Masakiyo Kitazawa" userId="2bf3742da7ad8ecb" providerId="LiveId" clId="{1C0F515F-32E3-4396-93B4-82A965EF2824}" dt="2024-03-13T23:19:33.586" v="928" actId="20577"/>
          <ac:spMkLst>
            <pc:docMk/>
            <pc:sldMk cId="939384464" sldId="439"/>
            <ac:spMk id="2" creationId="{77233199-8ED4-5BC7-A6FB-DA1280C7FCEC}"/>
          </ac:spMkLst>
        </pc:spChg>
        <pc:spChg chg="mod">
          <ac:chgData name="Masakiyo Kitazawa" userId="2bf3742da7ad8ecb" providerId="LiveId" clId="{1C0F515F-32E3-4396-93B4-82A965EF2824}" dt="2024-03-13T23:20:44.291" v="931" actId="2085"/>
          <ac:spMkLst>
            <pc:docMk/>
            <pc:sldMk cId="939384464" sldId="439"/>
            <ac:spMk id="4" creationId="{F49930E0-0E39-376A-69A9-75600AB1A9DD}"/>
          </ac:spMkLst>
        </pc:spChg>
        <pc:spChg chg="mod">
          <ac:chgData name="Masakiyo Kitazawa" userId="2bf3742da7ad8ecb" providerId="LiveId" clId="{1C0F515F-32E3-4396-93B4-82A965EF2824}" dt="2024-03-13T23:20:29.542" v="929"/>
          <ac:spMkLst>
            <pc:docMk/>
            <pc:sldMk cId="939384464" sldId="439"/>
            <ac:spMk id="5" creationId="{7CB8E691-5811-AF1E-B7C3-709CD4F04F84}"/>
          </ac:spMkLst>
        </pc:spChg>
        <pc:spChg chg="mod">
          <ac:chgData name="Masakiyo Kitazawa" userId="2bf3742da7ad8ecb" providerId="LiveId" clId="{1C0F515F-32E3-4396-93B4-82A965EF2824}" dt="2024-03-13T23:20:29.542" v="929"/>
          <ac:spMkLst>
            <pc:docMk/>
            <pc:sldMk cId="939384464" sldId="439"/>
            <ac:spMk id="6" creationId="{8A76EC36-6972-617A-208C-17412FC3B1F2}"/>
          </ac:spMkLst>
        </pc:spChg>
        <pc:spChg chg="mod">
          <ac:chgData name="Masakiyo Kitazawa" userId="2bf3742da7ad8ecb" providerId="LiveId" clId="{1C0F515F-32E3-4396-93B4-82A965EF2824}" dt="2024-03-13T23:20:29.542" v="929"/>
          <ac:spMkLst>
            <pc:docMk/>
            <pc:sldMk cId="939384464" sldId="439"/>
            <ac:spMk id="7" creationId="{618F1910-72D1-ADE3-5795-AED52781E08B}"/>
          </ac:spMkLst>
        </pc:spChg>
        <pc:spChg chg="mod">
          <ac:chgData name="Masakiyo Kitazawa" userId="2bf3742da7ad8ecb" providerId="LiveId" clId="{1C0F515F-32E3-4396-93B4-82A965EF2824}" dt="2024-03-13T23:20:29.542" v="929"/>
          <ac:spMkLst>
            <pc:docMk/>
            <pc:sldMk cId="939384464" sldId="439"/>
            <ac:spMk id="8" creationId="{4EA3E9A7-A0ED-20FB-8FFE-476D4A6B125D}"/>
          </ac:spMkLst>
        </pc:spChg>
        <pc:spChg chg="mod">
          <ac:chgData name="Masakiyo Kitazawa" userId="2bf3742da7ad8ecb" providerId="LiveId" clId="{1C0F515F-32E3-4396-93B4-82A965EF2824}" dt="2024-03-13T23:20:29.542" v="929"/>
          <ac:spMkLst>
            <pc:docMk/>
            <pc:sldMk cId="939384464" sldId="439"/>
            <ac:spMk id="11" creationId="{28C23151-110E-0260-C117-C2B649385509}"/>
          </ac:spMkLst>
        </pc:spChg>
        <pc:spChg chg="mod">
          <ac:chgData name="Masakiyo Kitazawa" userId="2bf3742da7ad8ecb" providerId="LiveId" clId="{1C0F515F-32E3-4396-93B4-82A965EF2824}" dt="2024-03-13T23:20:29.542" v="929"/>
          <ac:spMkLst>
            <pc:docMk/>
            <pc:sldMk cId="939384464" sldId="439"/>
            <ac:spMk id="12" creationId="{5E38A73C-D229-5568-5987-40DCFA8C7034}"/>
          </ac:spMkLst>
        </pc:spChg>
        <pc:spChg chg="mod">
          <ac:chgData name="Masakiyo Kitazawa" userId="2bf3742da7ad8ecb" providerId="LiveId" clId="{1C0F515F-32E3-4396-93B4-82A965EF2824}" dt="2024-03-13T23:20:29.542" v="929"/>
          <ac:spMkLst>
            <pc:docMk/>
            <pc:sldMk cId="939384464" sldId="439"/>
            <ac:spMk id="13" creationId="{1A49A37F-00FA-51EF-DF82-79BE6491C676}"/>
          </ac:spMkLst>
        </pc:spChg>
        <pc:spChg chg="mod">
          <ac:chgData name="Masakiyo Kitazawa" userId="2bf3742da7ad8ecb" providerId="LiveId" clId="{1C0F515F-32E3-4396-93B4-82A965EF2824}" dt="2024-03-13T23:20:29.542" v="929"/>
          <ac:spMkLst>
            <pc:docMk/>
            <pc:sldMk cId="939384464" sldId="439"/>
            <ac:spMk id="14" creationId="{3D07BF56-0814-094D-C8E3-34DC9E6B60D7}"/>
          </ac:spMkLst>
        </pc:spChg>
        <pc:spChg chg="mod">
          <ac:chgData name="Masakiyo Kitazawa" userId="2bf3742da7ad8ecb" providerId="LiveId" clId="{1C0F515F-32E3-4396-93B4-82A965EF2824}" dt="2024-03-13T23:20:29.542" v="929"/>
          <ac:spMkLst>
            <pc:docMk/>
            <pc:sldMk cId="939384464" sldId="439"/>
            <ac:spMk id="15" creationId="{C6038D92-8004-E477-95CC-C2F858793DB2}"/>
          </ac:spMkLst>
        </pc:spChg>
        <pc:spChg chg="mod">
          <ac:chgData name="Masakiyo Kitazawa" userId="2bf3742da7ad8ecb" providerId="LiveId" clId="{1C0F515F-32E3-4396-93B4-82A965EF2824}" dt="2024-03-13T23:20:29.542" v="929"/>
          <ac:spMkLst>
            <pc:docMk/>
            <pc:sldMk cId="939384464" sldId="439"/>
            <ac:spMk id="16" creationId="{C6B4650A-701D-4F2F-57A0-BCC951A74D0B}"/>
          </ac:spMkLst>
        </pc:spChg>
        <pc:spChg chg="mod">
          <ac:chgData name="Masakiyo Kitazawa" userId="2bf3742da7ad8ecb" providerId="LiveId" clId="{1C0F515F-32E3-4396-93B4-82A965EF2824}" dt="2024-03-13T23:20:29.542" v="929"/>
          <ac:spMkLst>
            <pc:docMk/>
            <pc:sldMk cId="939384464" sldId="439"/>
            <ac:spMk id="17" creationId="{0B32E483-75AB-EBF6-B374-BAF17CA8376B}"/>
          </ac:spMkLst>
        </pc:spChg>
        <pc:spChg chg="mod">
          <ac:chgData name="Masakiyo Kitazawa" userId="2bf3742da7ad8ecb" providerId="LiveId" clId="{1C0F515F-32E3-4396-93B4-82A965EF2824}" dt="2024-03-13T23:20:29.542" v="929"/>
          <ac:spMkLst>
            <pc:docMk/>
            <pc:sldMk cId="939384464" sldId="439"/>
            <ac:spMk id="18" creationId="{B633C533-6251-53DE-7BCB-233FE1BC1B4F}"/>
          </ac:spMkLst>
        </pc:spChg>
        <pc:spChg chg="mod">
          <ac:chgData name="Masakiyo Kitazawa" userId="2bf3742da7ad8ecb" providerId="LiveId" clId="{1C0F515F-32E3-4396-93B4-82A965EF2824}" dt="2024-03-13T23:20:29.542" v="929"/>
          <ac:spMkLst>
            <pc:docMk/>
            <pc:sldMk cId="939384464" sldId="439"/>
            <ac:spMk id="19" creationId="{149360FC-FD9C-B0FB-E896-3D24FFB4813B}"/>
          </ac:spMkLst>
        </pc:spChg>
        <pc:spChg chg="mod">
          <ac:chgData name="Masakiyo Kitazawa" userId="2bf3742da7ad8ecb" providerId="LiveId" clId="{1C0F515F-32E3-4396-93B4-82A965EF2824}" dt="2024-03-13T23:20:29.542" v="929"/>
          <ac:spMkLst>
            <pc:docMk/>
            <pc:sldMk cId="939384464" sldId="439"/>
            <ac:spMk id="20" creationId="{FAEA1F39-2FF9-D979-CAFE-7FB4D47CFB16}"/>
          </ac:spMkLst>
        </pc:spChg>
        <pc:spChg chg="mod">
          <ac:chgData name="Masakiyo Kitazawa" userId="2bf3742da7ad8ecb" providerId="LiveId" clId="{1C0F515F-32E3-4396-93B4-82A965EF2824}" dt="2024-03-13T23:20:29.542" v="929"/>
          <ac:spMkLst>
            <pc:docMk/>
            <pc:sldMk cId="939384464" sldId="439"/>
            <ac:spMk id="21" creationId="{1EB30B87-1533-A80E-7664-0FB77CBDF7F3}"/>
          </ac:spMkLst>
        </pc:spChg>
        <pc:spChg chg="mod">
          <ac:chgData name="Masakiyo Kitazawa" userId="2bf3742da7ad8ecb" providerId="LiveId" clId="{1C0F515F-32E3-4396-93B4-82A965EF2824}" dt="2024-03-13T23:20:29.542" v="929"/>
          <ac:spMkLst>
            <pc:docMk/>
            <pc:sldMk cId="939384464" sldId="439"/>
            <ac:spMk id="22" creationId="{6E18689E-2BDA-F33E-50C2-F899BFD887DE}"/>
          </ac:spMkLst>
        </pc:spChg>
        <pc:spChg chg="add del mod">
          <ac:chgData name="Masakiyo Kitazawa" userId="2bf3742da7ad8ecb" providerId="LiveId" clId="{1C0F515F-32E3-4396-93B4-82A965EF2824}" dt="2024-03-14T13:53:28.103" v="2906" actId="478"/>
          <ac:spMkLst>
            <pc:docMk/>
            <pc:sldMk cId="939384464" sldId="439"/>
            <ac:spMk id="23" creationId="{634ECF5A-03FD-C219-DDEC-06BBC2F7443B}"/>
          </ac:spMkLst>
        </pc:spChg>
        <pc:spChg chg="add mod">
          <ac:chgData name="Masakiyo Kitazawa" userId="2bf3742da7ad8ecb" providerId="LiveId" clId="{1C0F515F-32E3-4396-93B4-82A965EF2824}" dt="2024-03-14T16:55:08.711" v="7638" actId="1035"/>
          <ac:spMkLst>
            <pc:docMk/>
            <pc:sldMk cId="939384464" sldId="439"/>
            <ac:spMk id="27" creationId="{76942881-EE1E-A3E6-AE89-484F532CF2CA}"/>
          </ac:spMkLst>
        </pc:spChg>
        <pc:spChg chg="add mod">
          <ac:chgData name="Masakiyo Kitazawa" userId="2bf3742da7ad8ecb" providerId="LiveId" clId="{1C0F515F-32E3-4396-93B4-82A965EF2824}" dt="2024-03-14T13:58:17.254" v="3120" actId="1038"/>
          <ac:spMkLst>
            <pc:docMk/>
            <pc:sldMk cId="939384464" sldId="439"/>
            <ac:spMk id="37" creationId="{C58929A1-4DC5-CF91-BACB-B2D1B01D4801}"/>
          </ac:spMkLst>
        </pc:spChg>
        <pc:spChg chg="add mod">
          <ac:chgData name="Masakiyo Kitazawa" userId="2bf3742da7ad8ecb" providerId="LiveId" clId="{1C0F515F-32E3-4396-93B4-82A965EF2824}" dt="2024-03-14T13:58:17.254" v="3120" actId="1038"/>
          <ac:spMkLst>
            <pc:docMk/>
            <pc:sldMk cId="939384464" sldId="439"/>
            <ac:spMk id="38" creationId="{F831E222-EC18-F6C7-4FC3-D01262AB3ED9}"/>
          </ac:spMkLst>
        </pc:spChg>
        <pc:spChg chg="add mod">
          <ac:chgData name="Masakiyo Kitazawa" userId="2bf3742da7ad8ecb" providerId="LiveId" clId="{1C0F515F-32E3-4396-93B4-82A965EF2824}" dt="2024-03-14T13:58:17.254" v="3120" actId="1038"/>
          <ac:spMkLst>
            <pc:docMk/>
            <pc:sldMk cId="939384464" sldId="439"/>
            <ac:spMk id="39" creationId="{212FBA54-20F9-2760-72AD-B35B3523A6C7}"/>
          </ac:spMkLst>
        </pc:spChg>
        <pc:spChg chg="add mod">
          <ac:chgData name="Masakiyo Kitazawa" userId="2bf3742da7ad8ecb" providerId="LiveId" clId="{1C0F515F-32E3-4396-93B4-82A965EF2824}" dt="2024-03-14T23:13:10.575" v="7970" actId="1035"/>
          <ac:spMkLst>
            <pc:docMk/>
            <pc:sldMk cId="939384464" sldId="439"/>
            <ac:spMk id="40" creationId="{150FCB58-5F97-8435-B783-E39D4BB75A12}"/>
          </ac:spMkLst>
        </pc:spChg>
        <pc:spChg chg="add mod">
          <ac:chgData name="Masakiyo Kitazawa" userId="2bf3742da7ad8ecb" providerId="LiveId" clId="{1C0F515F-32E3-4396-93B4-82A965EF2824}" dt="2024-03-14T14:02:17.903" v="3239" actId="1076"/>
          <ac:spMkLst>
            <pc:docMk/>
            <pc:sldMk cId="939384464" sldId="439"/>
            <ac:spMk id="44" creationId="{0A3D4576-3403-B4A6-8094-4C25BE955F62}"/>
          </ac:spMkLst>
        </pc:spChg>
        <pc:spChg chg="add mod">
          <ac:chgData name="Masakiyo Kitazawa" userId="2bf3742da7ad8ecb" providerId="LiveId" clId="{1C0F515F-32E3-4396-93B4-82A965EF2824}" dt="2024-03-14T23:12:23.378" v="7957" actId="1076"/>
          <ac:spMkLst>
            <pc:docMk/>
            <pc:sldMk cId="939384464" sldId="439"/>
            <ac:spMk id="45" creationId="{A241DB27-728E-B39A-B90A-A3576F541873}"/>
          </ac:spMkLst>
        </pc:spChg>
        <pc:spChg chg="add mod">
          <ac:chgData name="Masakiyo Kitazawa" userId="2bf3742da7ad8ecb" providerId="LiveId" clId="{1C0F515F-32E3-4396-93B4-82A965EF2824}" dt="2024-03-14T16:55:08.711" v="7638" actId="1035"/>
          <ac:spMkLst>
            <pc:docMk/>
            <pc:sldMk cId="939384464" sldId="439"/>
            <ac:spMk id="46" creationId="{8B858C7D-49FF-DE5C-DE2B-A32E5BAE7AEB}"/>
          </ac:spMkLst>
        </pc:spChg>
        <pc:spChg chg="add mod">
          <ac:chgData name="Masakiyo Kitazawa" userId="2bf3742da7ad8ecb" providerId="LiveId" clId="{1C0F515F-32E3-4396-93B4-82A965EF2824}" dt="2024-03-14T14:02:33.622" v="3241" actId="1076"/>
          <ac:spMkLst>
            <pc:docMk/>
            <pc:sldMk cId="939384464" sldId="439"/>
            <ac:spMk id="47" creationId="{B43BEB3A-CDF1-3BBE-B320-0D959D102305}"/>
          </ac:spMkLst>
        </pc:spChg>
        <pc:spChg chg="add mod">
          <ac:chgData name="Masakiyo Kitazawa" userId="2bf3742da7ad8ecb" providerId="LiveId" clId="{1C0F515F-32E3-4396-93B4-82A965EF2824}" dt="2024-03-14T14:02:39.580" v="3242" actId="1076"/>
          <ac:spMkLst>
            <pc:docMk/>
            <pc:sldMk cId="939384464" sldId="439"/>
            <ac:spMk id="48" creationId="{70247AF0-EF00-0FF6-1B1C-7A3DC0A7E089}"/>
          </ac:spMkLst>
        </pc:spChg>
        <pc:spChg chg="add mod">
          <ac:chgData name="Masakiyo Kitazawa" userId="2bf3742da7ad8ecb" providerId="LiveId" clId="{1C0F515F-32E3-4396-93B4-82A965EF2824}" dt="2024-03-14T14:02:39.580" v="3242" actId="1076"/>
          <ac:spMkLst>
            <pc:docMk/>
            <pc:sldMk cId="939384464" sldId="439"/>
            <ac:spMk id="49" creationId="{0A74394A-FE58-8EB4-A322-91B79EAF8B01}"/>
          </ac:spMkLst>
        </pc:spChg>
        <pc:spChg chg="add mod ord">
          <ac:chgData name="Masakiyo Kitazawa" userId="2bf3742da7ad8ecb" providerId="LiveId" clId="{1C0F515F-32E3-4396-93B4-82A965EF2824}" dt="2024-03-14T14:01:58.666" v="3235" actId="14100"/>
          <ac:spMkLst>
            <pc:docMk/>
            <pc:sldMk cId="939384464" sldId="439"/>
            <ac:spMk id="50" creationId="{911F3CCC-B480-5259-090A-F002A6C6784C}"/>
          </ac:spMkLst>
        </pc:spChg>
        <pc:spChg chg="add mod">
          <ac:chgData name="Masakiyo Kitazawa" userId="2bf3742da7ad8ecb" providerId="LiveId" clId="{1C0F515F-32E3-4396-93B4-82A965EF2824}" dt="2024-03-14T23:13:10.575" v="7970" actId="1035"/>
          <ac:spMkLst>
            <pc:docMk/>
            <pc:sldMk cId="939384464" sldId="439"/>
            <ac:spMk id="52" creationId="{DC9D1863-A017-D169-57C7-C235812CDAF6}"/>
          </ac:spMkLst>
        </pc:spChg>
        <pc:grpChg chg="add del mod">
          <ac:chgData name="Masakiyo Kitazawa" userId="2bf3742da7ad8ecb" providerId="LiveId" clId="{1C0F515F-32E3-4396-93B4-82A965EF2824}" dt="2024-03-14T13:53:14.636" v="2900" actId="21"/>
          <ac:grpSpMkLst>
            <pc:docMk/>
            <pc:sldMk cId="939384464" sldId="439"/>
            <ac:grpSpMk id="3" creationId="{222BA894-881F-9379-C3EB-C84A2621CAA0}"/>
          </ac:grpSpMkLst>
        </pc:grpChg>
        <pc:picChg chg="add mod ord">
          <ac:chgData name="Masakiyo Kitazawa" userId="2bf3742da7ad8ecb" providerId="LiveId" clId="{1C0F515F-32E3-4396-93B4-82A965EF2824}" dt="2024-03-14T14:02:54.889" v="3248" actId="14100"/>
          <ac:picMkLst>
            <pc:docMk/>
            <pc:sldMk cId="939384464" sldId="439"/>
            <ac:picMk id="26" creationId="{F4F572BC-1E33-9A88-B90D-4A10BCC0E069}"/>
          </ac:picMkLst>
        </pc:picChg>
        <pc:picChg chg="add del mod">
          <ac:chgData name="Masakiyo Kitazawa" userId="2bf3742da7ad8ecb" providerId="LiveId" clId="{1C0F515F-32E3-4396-93B4-82A965EF2824}" dt="2024-03-13T23:22:45.682" v="985"/>
          <ac:picMkLst>
            <pc:docMk/>
            <pc:sldMk cId="939384464" sldId="439"/>
            <ac:picMk id="28" creationId="{B3AFDDCE-26D9-DE1B-AB83-6A53558A29D0}"/>
          </ac:picMkLst>
        </pc:picChg>
        <pc:picChg chg="add del mod">
          <ac:chgData name="Masakiyo Kitazawa" userId="2bf3742da7ad8ecb" providerId="LiveId" clId="{1C0F515F-32E3-4396-93B4-82A965EF2824}" dt="2024-03-13T23:22:35.979" v="972" actId="478"/>
          <ac:picMkLst>
            <pc:docMk/>
            <pc:sldMk cId="939384464" sldId="439"/>
            <ac:picMk id="30" creationId="{9D11EC0E-36CB-9016-B32C-F60B84839CAB}"/>
          </ac:picMkLst>
        </pc:picChg>
        <pc:picChg chg="add del mod">
          <ac:chgData name="Masakiyo Kitazawa" userId="2bf3742da7ad8ecb" providerId="LiveId" clId="{1C0F515F-32E3-4396-93B4-82A965EF2824}" dt="2024-03-13T23:22:32.466" v="971"/>
          <ac:picMkLst>
            <pc:docMk/>
            <pc:sldMk cId="939384464" sldId="439"/>
            <ac:picMk id="32" creationId="{8E9F2EEA-7425-02BF-E4E5-392F50D4685E}"/>
          </ac:picMkLst>
        </pc:picChg>
        <pc:picChg chg="add mod">
          <ac:chgData name="Masakiyo Kitazawa" userId="2bf3742da7ad8ecb" providerId="LiveId" clId="{1C0F515F-32E3-4396-93B4-82A965EF2824}" dt="2024-03-14T14:03:16.713" v="3251" actId="1076"/>
          <ac:picMkLst>
            <pc:docMk/>
            <pc:sldMk cId="939384464" sldId="439"/>
            <ac:picMk id="34" creationId="{79985E5D-FF5B-3FD8-B104-EC378B58321E}"/>
          </ac:picMkLst>
        </pc:picChg>
        <pc:picChg chg="add mod">
          <ac:chgData name="Masakiyo Kitazawa" userId="2bf3742da7ad8ecb" providerId="LiveId" clId="{1C0F515F-32E3-4396-93B4-82A965EF2824}" dt="2024-03-14T13:58:17.254" v="3120" actId="1038"/>
          <ac:picMkLst>
            <pc:docMk/>
            <pc:sldMk cId="939384464" sldId="439"/>
            <ac:picMk id="36" creationId="{166522E9-91B2-22C9-A9DC-AACB072D290B}"/>
          </ac:picMkLst>
        </pc:picChg>
        <pc:picChg chg="add mod">
          <ac:chgData name="Masakiyo Kitazawa" userId="2bf3742da7ad8ecb" providerId="LiveId" clId="{1C0F515F-32E3-4396-93B4-82A965EF2824}" dt="2024-03-14T16:55:51.054" v="7648" actId="14100"/>
          <ac:picMkLst>
            <pc:docMk/>
            <pc:sldMk cId="939384464" sldId="439"/>
            <ac:picMk id="54" creationId="{10971715-6955-56E0-AA1A-DCA50DF0C12C}"/>
          </ac:picMkLst>
        </pc:picChg>
        <pc:cxnChg chg="mod">
          <ac:chgData name="Masakiyo Kitazawa" userId="2bf3742da7ad8ecb" providerId="LiveId" clId="{1C0F515F-32E3-4396-93B4-82A965EF2824}" dt="2024-03-13T23:20:29.542" v="929"/>
          <ac:cxnSpMkLst>
            <pc:docMk/>
            <pc:sldMk cId="939384464" sldId="439"/>
            <ac:cxnSpMk id="9" creationId="{DB67D4EA-CAB4-BFDB-752D-43EEE5D16065}"/>
          </ac:cxnSpMkLst>
        </pc:cxnChg>
        <pc:cxnChg chg="mod">
          <ac:chgData name="Masakiyo Kitazawa" userId="2bf3742da7ad8ecb" providerId="LiveId" clId="{1C0F515F-32E3-4396-93B4-82A965EF2824}" dt="2024-03-13T23:20:29.542" v="929"/>
          <ac:cxnSpMkLst>
            <pc:docMk/>
            <pc:sldMk cId="939384464" sldId="439"/>
            <ac:cxnSpMk id="10" creationId="{7E139FB1-6A06-3B23-9D63-FC5A19C5B5B8}"/>
          </ac:cxnSpMkLst>
        </pc:cxnChg>
        <pc:cxnChg chg="add mod">
          <ac:chgData name="Masakiyo Kitazawa" userId="2bf3742da7ad8ecb" providerId="LiveId" clId="{1C0F515F-32E3-4396-93B4-82A965EF2824}" dt="2024-03-14T13:58:17.254" v="3120" actId="1038"/>
          <ac:cxnSpMkLst>
            <pc:docMk/>
            <pc:sldMk cId="939384464" sldId="439"/>
            <ac:cxnSpMk id="24" creationId="{88788968-88B9-59F5-3F32-D5FDA0D6F9A6}"/>
          </ac:cxnSpMkLst>
        </pc:cxnChg>
        <pc:cxnChg chg="add mod">
          <ac:chgData name="Masakiyo Kitazawa" userId="2bf3742da7ad8ecb" providerId="LiveId" clId="{1C0F515F-32E3-4396-93B4-82A965EF2824}" dt="2024-03-14T13:58:17.254" v="3120" actId="1038"/>
          <ac:cxnSpMkLst>
            <pc:docMk/>
            <pc:sldMk cId="939384464" sldId="439"/>
            <ac:cxnSpMk id="25" creationId="{FBEB3416-7C9F-FB8E-DE8D-4F017F532279}"/>
          </ac:cxnSpMkLst>
        </pc:cxnChg>
        <pc:cxnChg chg="add mod">
          <ac:chgData name="Masakiyo Kitazawa" userId="2bf3742da7ad8ecb" providerId="LiveId" clId="{1C0F515F-32E3-4396-93B4-82A965EF2824}" dt="2024-03-14T14:03:01.313" v="3249" actId="1076"/>
          <ac:cxnSpMkLst>
            <pc:docMk/>
            <pc:sldMk cId="939384464" sldId="439"/>
            <ac:cxnSpMk id="29" creationId="{3314E005-136D-45A3-267D-EA2EA7878B81}"/>
          </ac:cxnSpMkLst>
        </pc:cxnChg>
        <pc:cxnChg chg="add mod">
          <ac:chgData name="Masakiyo Kitazawa" userId="2bf3742da7ad8ecb" providerId="LiveId" clId="{1C0F515F-32E3-4396-93B4-82A965EF2824}" dt="2024-03-14T14:03:01.313" v="3249" actId="1076"/>
          <ac:cxnSpMkLst>
            <pc:docMk/>
            <pc:sldMk cId="939384464" sldId="439"/>
            <ac:cxnSpMk id="31" creationId="{01158324-2665-C24A-1B07-B0756250AF51}"/>
          </ac:cxnSpMkLst>
        </pc:cxnChg>
        <pc:cxnChg chg="add mod">
          <ac:chgData name="Masakiyo Kitazawa" userId="2bf3742da7ad8ecb" providerId="LiveId" clId="{1C0F515F-32E3-4396-93B4-82A965EF2824}" dt="2024-03-14T14:03:11.218" v="3250" actId="14100"/>
          <ac:cxnSpMkLst>
            <pc:docMk/>
            <pc:sldMk cId="939384464" sldId="439"/>
            <ac:cxnSpMk id="42" creationId="{EC4E49A7-35B4-E6EA-5CAB-2E9041326373}"/>
          </ac:cxnSpMkLst>
        </pc:cxnChg>
      </pc:sldChg>
      <pc:sldChg chg="addSp delSp modSp new mod">
        <pc:chgData name="Masakiyo Kitazawa" userId="2bf3742da7ad8ecb" providerId="LiveId" clId="{1C0F515F-32E3-4396-93B4-82A965EF2824}" dt="2024-03-15T04:35:45.909" v="8581" actId="20577"/>
        <pc:sldMkLst>
          <pc:docMk/>
          <pc:sldMk cId="606497583" sldId="440"/>
        </pc:sldMkLst>
        <pc:spChg chg="mod">
          <ac:chgData name="Masakiyo Kitazawa" userId="2bf3742da7ad8ecb" providerId="LiveId" clId="{1C0F515F-32E3-4396-93B4-82A965EF2824}" dt="2024-03-14T15:21:00.615" v="5197" actId="20577"/>
          <ac:spMkLst>
            <pc:docMk/>
            <pc:sldMk cId="606497583" sldId="440"/>
            <ac:spMk id="2" creationId="{CA55856A-6AA3-59BB-9E62-FAD2E689D1AD}"/>
          </ac:spMkLst>
        </pc:spChg>
        <pc:spChg chg="add del mod ord">
          <ac:chgData name="Masakiyo Kitazawa" userId="2bf3742da7ad8ecb" providerId="LiveId" clId="{1C0F515F-32E3-4396-93B4-82A965EF2824}" dt="2024-03-14T14:05:11.083" v="3267" actId="21"/>
          <ac:spMkLst>
            <pc:docMk/>
            <pc:sldMk cId="606497583" sldId="440"/>
            <ac:spMk id="3" creationId="{BC9A08F3-60AD-5E1B-A328-DD44196A2897}"/>
          </ac:spMkLst>
        </pc:spChg>
        <pc:spChg chg="add mod">
          <ac:chgData name="Masakiyo Kitazawa" userId="2bf3742da7ad8ecb" providerId="LiveId" clId="{1C0F515F-32E3-4396-93B4-82A965EF2824}" dt="2024-03-15T04:34:55.894" v="8554" actId="1076"/>
          <ac:spMkLst>
            <pc:docMk/>
            <pc:sldMk cId="606497583" sldId="440"/>
            <ac:spMk id="3" creationId="{CFBA7F20-1819-1223-E847-472053AFB3FB}"/>
          </ac:spMkLst>
        </pc:spChg>
        <pc:spChg chg="add del mod">
          <ac:chgData name="Masakiyo Kitazawa" userId="2bf3742da7ad8ecb" providerId="LiveId" clId="{1C0F515F-32E3-4396-93B4-82A965EF2824}" dt="2024-03-14T06:58:19.261" v="1722" actId="478"/>
          <ac:spMkLst>
            <pc:docMk/>
            <pc:sldMk cId="606497583" sldId="440"/>
            <ac:spMk id="5" creationId="{FB15B1ED-601E-A75D-9848-1594727FDBC4}"/>
          </ac:spMkLst>
        </pc:spChg>
        <pc:spChg chg="add mod">
          <ac:chgData name="Masakiyo Kitazawa" userId="2bf3742da7ad8ecb" providerId="LiveId" clId="{1C0F515F-32E3-4396-93B4-82A965EF2824}" dt="2024-03-15T04:34:38.286" v="8549" actId="1036"/>
          <ac:spMkLst>
            <pc:docMk/>
            <pc:sldMk cId="606497583" sldId="440"/>
            <ac:spMk id="11" creationId="{317B24C5-4758-69F0-7AD8-664E92D5511B}"/>
          </ac:spMkLst>
        </pc:spChg>
        <pc:spChg chg="add mod">
          <ac:chgData name="Masakiyo Kitazawa" userId="2bf3742da7ad8ecb" providerId="LiveId" clId="{1C0F515F-32E3-4396-93B4-82A965EF2824}" dt="2024-03-15T04:34:38.286" v="8549" actId="1036"/>
          <ac:spMkLst>
            <pc:docMk/>
            <pc:sldMk cId="606497583" sldId="440"/>
            <ac:spMk id="12" creationId="{9A99B34C-0CA0-28EB-E216-06086CFE8527}"/>
          </ac:spMkLst>
        </pc:spChg>
        <pc:spChg chg="add mod">
          <ac:chgData name="Masakiyo Kitazawa" userId="2bf3742da7ad8ecb" providerId="LiveId" clId="{1C0F515F-32E3-4396-93B4-82A965EF2824}" dt="2024-03-15T04:35:04.847" v="8570" actId="1036"/>
          <ac:spMkLst>
            <pc:docMk/>
            <pc:sldMk cId="606497583" sldId="440"/>
            <ac:spMk id="13" creationId="{CB3DD995-5A22-E7E7-50F7-D8E34689B59C}"/>
          </ac:spMkLst>
        </pc:spChg>
        <pc:spChg chg="del mod topLvl">
          <ac:chgData name="Masakiyo Kitazawa" userId="2bf3742da7ad8ecb" providerId="LiveId" clId="{1C0F515F-32E3-4396-93B4-82A965EF2824}" dt="2024-03-14T15:16:48.581" v="5086" actId="478"/>
          <ac:spMkLst>
            <pc:docMk/>
            <pc:sldMk cId="606497583" sldId="440"/>
            <ac:spMk id="16" creationId="{38D673DE-B6D4-2BBE-74AC-52958D1DC836}"/>
          </ac:spMkLst>
        </pc:spChg>
        <pc:spChg chg="add mod">
          <ac:chgData name="Masakiyo Kitazawa" userId="2bf3742da7ad8ecb" providerId="LiveId" clId="{1C0F515F-32E3-4396-93B4-82A965EF2824}" dt="2024-03-15T04:35:45.909" v="8581" actId="20577"/>
          <ac:spMkLst>
            <pc:docMk/>
            <pc:sldMk cId="606497583" sldId="440"/>
            <ac:spMk id="17" creationId="{71026647-C06A-DC03-3457-D30D0FD2FCBE}"/>
          </ac:spMkLst>
        </pc:spChg>
        <pc:spChg chg="add mod">
          <ac:chgData name="Masakiyo Kitazawa" userId="2bf3742da7ad8ecb" providerId="LiveId" clId="{1C0F515F-32E3-4396-93B4-82A965EF2824}" dt="2024-03-15T04:34:38.286" v="8549" actId="1036"/>
          <ac:spMkLst>
            <pc:docMk/>
            <pc:sldMk cId="606497583" sldId="440"/>
            <ac:spMk id="28" creationId="{72C9DBDE-D30B-53A5-5727-6716F0961093}"/>
          </ac:spMkLst>
        </pc:spChg>
        <pc:spChg chg="add mod ord">
          <ac:chgData name="Masakiyo Kitazawa" userId="2bf3742da7ad8ecb" providerId="LiveId" clId="{1C0F515F-32E3-4396-93B4-82A965EF2824}" dt="2024-03-15T04:34:38.286" v="8549" actId="1036"/>
          <ac:spMkLst>
            <pc:docMk/>
            <pc:sldMk cId="606497583" sldId="440"/>
            <ac:spMk id="33" creationId="{A391B0C0-9D31-F776-93F9-1B726C97475B}"/>
          </ac:spMkLst>
        </pc:spChg>
        <pc:spChg chg="add mod">
          <ac:chgData name="Masakiyo Kitazawa" userId="2bf3742da7ad8ecb" providerId="LiveId" clId="{1C0F515F-32E3-4396-93B4-82A965EF2824}" dt="2024-03-14T15:21:09.074" v="5198" actId="1076"/>
          <ac:spMkLst>
            <pc:docMk/>
            <pc:sldMk cId="606497583" sldId="440"/>
            <ac:spMk id="38" creationId="{8A021AAE-7947-4ED7-6D69-B5440514A1AE}"/>
          </ac:spMkLst>
        </pc:spChg>
        <pc:spChg chg="add mod">
          <ac:chgData name="Masakiyo Kitazawa" userId="2bf3742da7ad8ecb" providerId="LiveId" clId="{1C0F515F-32E3-4396-93B4-82A965EF2824}" dt="2024-03-15T04:35:09.126" v="8571" actId="1076"/>
          <ac:spMkLst>
            <pc:docMk/>
            <pc:sldMk cId="606497583" sldId="440"/>
            <ac:spMk id="39" creationId="{F913ECB5-9C11-77D9-32BE-768017115AF8}"/>
          </ac:spMkLst>
        </pc:spChg>
        <pc:spChg chg="add mod">
          <ac:chgData name="Masakiyo Kitazawa" userId="2bf3742da7ad8ecb" providerId="LiveId" clId="{1C0F515F-32E3-4396-93B4-82A965EF2824}" dt="2024-03-15T04:34:38.286" v="8549" actId="1036"/>
          <ac:spMkLst>
            <pc:docMk/>
            <pc:sldMk cId="606497583" sldId="440"/>
            <ac:spMk id="40" creationId="{1CBCD5D6-6B70-C230-1C25-E14971C33399}"/>
          </ac:spMkLst>
        </pc:spChg>
        <pc:grpChg chg="add del mod">
          <ac:chgData name="Masakiyo Kitazawa" userId="2bf3742da7ad8ecb" providerId="LiveId" clId="{1C0F515F-32E3-4396-93B4-82A965EF2824}" dt="2024-03-14T15:16:48.581" v="5086" actId="478"/>
          <ac:grpSpMkLst>
            <pc:docMk/>
            <pc:sldMk cId="606497583" sldId="440"/>
            <ac:grpSpMk id="14" creationId="{C74C2B48-19C5-0515-F76B-B6B1481079FD}"/>
          </ac:grpSpMkLst>
        </pc:grpChg>
        <pc:picChg chg="add del mod">
          <ac:chgData name="Masakiyo Kitazawa" userId="2bf3742da7ad8ecb" providerId="LiveId" clId="{1C0F515F-32E3-4396-93B4-82A965EF2824}" dt="2024-03-15T01:54:16.051" v="8433" actId="478"/>
          <ac:picMkLst>
            <pc:docMk/>
            <pc:sldMk cId="606497583" sldId="440"/>
            <ac:picMk id="4" creationId="{DC451659-09E4-A6E7-9698-127936D28503}"/>
          </ac:picMkLst>
        </pc:picChg>
        <pc:picChg chg="add del mod">
          <ac:chgData name="Masakiyo Kitazawa" userId="2bf3742da7ad8ecb" providerId="LiveId" clId="{1C0F515F-32E3-4396-93B4-82A965EF2824}" dt="2024-03-14T06:57:09.622" v="1671"/>
          <ac:picMkLst>
            <pc:docMk/>
            <pc:sldMk cId="606497583" sldId="440"/>
            <ac:picMk id="4" creationId="{DE2DEB56-9DEA-B5B8-AA1F-52F4BFE1E0F2}"/>
          </ac:picMkLst>
        </pc:picChg>
        <pc:picChg chg="add del mod">
          <ac:chgData name="Masakiyo Kitazawa" userId="2bf3742da7ad8ecb" providerId="LiveId" clId="{1C0F515F-32E3-4396-93B4-82A965EF2824}" dt="2024-03-14T06:57:26.669" v="1683"/>
          <ac:picMkLst>
            <pc:docMk/>
            <pc:sldMk cId="606497583" sldId="440"/>
            <ac:picMk id="6" creationId="{6D885610-3E5D-5C3E-F9C2-68F32FA82589}"/>
          </ac:picMkLst>
        </pc:picChg>
        <pc:picChg chg="add del mod">
          <ac:chgData name="Masakiyo Kitazawa" userId="2bf3742da7ad8ecb" providerId="LiveId" clId="{1C0F515F-32E3-4396-93B4-82A965EF2824}" dt="2024-03-14T06:57:44.146" v="1695"/>
          <ac:picMkLst>
            <pc:docMk/>
            <pc:sldMk cId="606497583" sldId="440"/>
            <ac:picMk id="7" creationId="{296842E1-274C-9A61-0D33-5B1A57415520}"/>
          </ac:picMkLst>
        </pc:picChg>
        <pc:picChg chg="add del mod">
          <ac:chgData name="Masakiyo Kitazawa" userId="2bf3742da7ad8ecb" providerId="LiveId" clId="{1C0F515F-32E3-4396-93B4-82A965EF2824}" dt="2024-03-14T07:27:00.103" v="2190"/>
          <ac:picMkLst>
            <pc:docMk/>
            <pc:sldMk cId="606497583" sldId="440"/>
            <ac:picMk id="8" creationId="{258BDD1B-C290-95A8-8A4D-B5CDF41F7A2E}"/>
          </ac:picMkLst>
        </pc:picChg>
        <pc:picChg chg="add del mod">
          <ac:chgData name="Masakiyo Kitazawa" userId="2bf3742da7ad8ecb" providerId="LiveId" clId="{1C0F515F-32E3-4396-93B4-82A965EF2824}" dt="2024-03-14T07:27:15.028" v="2202"/>
          <ac:picMkLst>
            <pc:docMk/>
            <pc:sldMk cId="606497583" sldId="440"/>
            <ac:picMk id="9" creationId="{F40A8BC7-AB1D-8696-E170-763FD844BB83}"/>
          </ac:picMkLst>
        </pc:picChg>
        <pc:picChg chg="add del mod">
          <ac:chgData name="Masakiyo Kitazawa" userId="2bf3742da7ad8ecb" providerId="LiveId" clId="{1C0F515F-32E3-4396-93B4-82A965EF2824}" dt="2024-03-14T06:57:50.123" v="1707"/>
          <ac:picMkLst>
            <pc:docMk/>
            <pc:sldMk cId="606497583" sldId="440"/>
            <ac:picMk id="10" creationId="{97EC6390-64EF-5D4D-E9D9-D326436C7506}"/>
          </ac:picMkLst>
        </pc:picChg>
        <pc:picChg chg="mod topLvl">
          <ac:chgData name="Masakiyo Kitazawa" userId="2bf3742da7ad8ecb" providerId="LiveId" clId="{1C0F515F-32E3-4396-93B4-82A965EF2824}" dt="2024-03-14T15:21:09.074" v="5198" actId="1076"/>
          <ac:picMkLst>
            <pc:docMk/>
            <pc:sldMk cId="606497583" sldId="440"/>
            <ac:picMk id="15" creationId="{3F1475D0-D99F-C75D-CA6D-ABE7DF01196F}"/>
          </ac:picMkLst>
        </pc:picChg>
        <pc:picChg chg="add mod">
          <ac:chgData name="Masakiyo Kitazawa" userId="2bf3742da7ad8ecb" providerId="LiveId" clId="{1C0F515F-32E3-4396-93B4-82A965EF2824}" dt="2024-03-15T04:34:38.286" v="8549" actId="1036"/>
          <ac:picMkLst>
            <pc:docMk/>
            <pc:sldMk cId="606497583" sldId="440"/>
            <ac:picMk id="19" creationId="{52130801-128D-16F0-536B-D38E69553992}"/>
          </ac:picMkLst>
        </pc:picChg>
        <pc:picChg chg="add mod">
          <ac:chgData name="Masakiyo Kitazawa" userId="2bf3742da7ad8ecb" providerId="LiveId" clId="{1C0F515F-32E3-4396-93B4-82A965EF2824}" dt="2024-03-15T04:34:38.286" v="8549" actId="1036"/>
          <ac:picMkLst>
            <pc:docMk/>
            <pc:sldMk cId="606497583" sldId="440"/>
            <ac:picMk id="21" creationId="{0FD40719-8C30-327F-2552-579F4F881A2E}"/>
          </ac:picMkLst>
        </pc:picChg>
        <pc:picChg chg="add mod">
          <ac:chgData name="Masakiyo Kitazawa" userId="2bf3742da7ad8ecb" providerId="LiveId" clId="{1C0F515F-32E3-4396-93B4-82A965EF2824}" dt="2024-03-15T04:34:38.286" v="8549" actId="1036"/>
          <ac:picMkLst>
            <pc:docMk/>
            <pc:sldMk cId="606497583" sldId="440"/>
            <ac:picMk id="23" creationId="{3C031C80-C966-D691-FC6B-6696C8141982}"/>
          </ac:picMkLst>
        </pc:picChg>
        <pc:picChg chg="add del mod">
          <ac:chgData name="Masakiyo Kitazawa" userId="2bf3742da7ad8ecb" providerId="LiveId" clId="{1C0F515F-32E3-4396-93B4-82A965EF2824}" dt="2024-03-14T06:58:05.645" v="1719"/>
          <ac:picMkLst>
            <pc:docMk/>
            <pc:sldMk cId="606497583" sldId="440"/>
            <ac:picMk id="25" creationId="{6DAD956A-EFCC-8384-4117-5A2B439E670B}"/>
          </ac:picMkLst>
        </pc:picChg>
        <pc:picChg chg="add mod">
          <ac:chgData name="Masakiyo Kitazawa" userId="2bf3742da7ad8ecb" providerId="LiveId" clId="{1C0F515F-32E3-4396-93B4-82A965EF2824}" dt="2024-03-15T04:34:38.286" v="8549" actId="1036"/>
          <ac:picMkLst>
            <pc:docMk/>
            <pc:sldMk cId="606497583" sldId="440"/>
            <ac:picMk id="27" creationId="{9E09E65A-A43D-7D26-1903-6DECD8BC4208}"/>
          </ac:picMkLst>
        </pc:picChg>
        <pc:picChg chg="add del mod">
          <ac:chgData name="Masakiyo Kitazawa" userId="2bf3742da7ad8ecb" providerId="LiveId" clId="{1C0F515F-32E3-4396-93B4-82A965EF2824}" dt="2024-03-14T14:41:57.628" v="4434"/>
          <ac:picMkLst>
            <pc:docMk/>
            <pc:sldMk cId="606497583" sldId="440"/>
            <ac:picMk id="30" creationId="{5CDECB78-9DEE-F0BF-D893-9651C3DE601E}"/>
          </ac:picMkLst>
        </pc:picChg>
        <pc:picChg chg="add del mod">
          <ac:chgData name="Masakiyo Kitazawa" userId="2bf3742da7ad8ecb" providerId="LiveId" clId="{1C0F515F-32E3-4396-93B4-82A965EF2824}" dt="2024-03-14T14:42:16.047" v="4446"/>
          <ac:picMkLst>
            <pc:docMk/>
            <pc:sldMk cId="606497583" sldId="440"/>
            <ac:picMk id="32" creationId="{03335617-C905-F7CF-5BBC-8E276CE03712}"/>
          </ac:picMkLst>
        </pc:picChg>
        <pc:picChg chg="add mod">
          <ac:chgData name="Masakiyo Kitazawa" userId="2bf3742da7ad8ecb" providerId="LiveId" clId="{1C0F515F-32E3-4396-93B4-82A965EF2824}" dt="2024-03-15T04:35:04.847" v="8570" actId="1036"/>
          <ac:picMkLst>
            <pc:docMk/>
            <pc:sldMk cId="606497583" sldId="440"/>
            <ac:picMk id="35" creationId="{56A51DA7-402D-BEFC-2BF4-257DC6767341}"/>
          </ac:picMkLst>
        </pc:picChg>
        <pc:picChg chg="add mod">
          <ac:chgData name="Masakiyo Kitazawa" userId="2bf3742da7ad8ecb" providerId="LiveId" clId="{1C0F515F-32E3-4396-93B4-82A965EF2824}" dt="2024-03-15T04:35:04.847" v="8570" actId="1036"/>
          <ac:picMkLst>
            <pc:docMk/>
            <pc:sldMk cId="606497583" sldId="440"/>
            <ac:picMk id="37" creationId="{052CFB55-5094-7576-2082-988E493FD3D7}"/>
          </ac:picMkLst>
        </pc:picChg>
      </pc:sldChg>
      <pc:sldChg chg="addSp modSp new mod ord modAnim">
        <pc:chgData name="Masakiyo Kitazawa" userId="2bf3742da7ad8ecb" providerId="LiveId" clId="{1C0F515F-32E3-4396-93B4-82A965EF2824}" dt="2024-03-15T00:10:43.710" v="8380"/>
        <pc:sldMkLst>
          <pc:docMk/>
          <pc:sldMk cId="1232391694" sldId="441"/>
        </pc:sldMkLst>
        <pc:spChg chg="mod">
          <ac:chgData name="Masakiyo Kitazawa" userId="2bf3742da7ad8ecb" providerId="LiveId" clId="{1C0F515F-32E3-4396-93B4-82A965EF2824}" dt="2024-03-13T23:36:47.611" v="1128" actId="20577"/>
          <ac:spMkLst>
            <pc:docMk/>
            <pc:sldMk cId="1232391694" sldId="441"/>
            <ac:spMk id="2" creationId="{D2D21DB9-4778-F618-1A9A-1CAB2E90A054}"/>
          </ac:spMkLst>
        </pc:spChg>
        <pc:spChg chg="add mod">
          <ac:chgData name="Masakiyo Kitazawa" userId="2bf3742da7ad8ecb" providerId="LiveId" clId="{1C0F515F-32E3-4396-93B4-82A965EF2824}" dt="2024-03-13T23:36:40.713" v="1110"/>
          <ac:spMkLst>
            <pc:docMk/>
            <pc:sldMk cId="1232391694" sldId="441"/>
            <ac:spMk id="3" creationId="{C13320EA-9296-C570-F733-E8EFD476BBEA}"/>
          </ac:spMkLst>
        </pc:spChg>
        <pc:spChg chg="add mod">
          <ac:chgData name="Masakiyo Kitazawa" userId="2bf3742da7ad8ecb" providerId="LiveId" clId="{1C0F515F-32E3-4396-93B4-82A965EF2824}" dt="2024-03-13T23:36:40.713" v="1110"/>
          <ac:spMkLst>
            <pc:docMk/>
            <pc:sldMk cId="1232391694" sldId="441"/>
            <ac:spMk id="4" creationId="{DFCC2160-CDCB-1B72-36CB-309911241DD3}"/>
          </ac:spMkLst>
        </pc:spChg>
        <pc:spChg chg="add mod">
          <ac:chgData name="Masakiyo Kitazawa" userId="2bf3742da7ad8ecb" providerId="LiveId" clId="{1C0F515F-32E3-4396-93B4-82A965EF2824}" dt="2024-03-13T23:36:40.713" v="1110"/>
          <ac:spMkLst>
            <pc:docMk/>
            <pc:sldMk cId="1232391694" sldId="441"/>
            <ac:spMk id="6" creationId="{6D1F1055-65A9-722E-9D61-BBE95A5DA779}"/>
          </ac:spMkLst>
        </pc:spChg>
        <pc:spChg chg="add mod">
          <ac:chgData name="Masakiyo Kitazawa" userId="2bf3742da7ad8ecb" providerId="LiveId" clId="{1C0F515F-32E3-4396-93B4-82A965EF2824}" dt="2024-03-13T23:36:40.713" v="1110"/>
          <ac:spMkLst>
            <pc:docMk/>
            <pc:sldMk cId="1232391694" sldId="441"/>
            <ac:spMk id="7" creationId="{84583A38-F36D-4BD1-48BD-1DAFAD6D1A81}"/>
          </ac:spMkLst>
        </pc:spChg>
        <pc:spChg chg="add mod">
          <ac:chgData name="Masakiyo Kitazawa" userId="2bf3742da7ad8ecb" providerId="LiveId" clId="{1C0F515F-32E3-4396-93B4-82A965EF2824}" dt="2024-03-13T23:36:40.713" v="1110"/>
          <ac:spMkLst>
            <pc:docMk/>
            <pc:sldMk cId="1232391694" sldId="441"/>
            <ac:spMk id="8" creationId="{5CDC76AE-5606-8290-8D7B-0B71BA6C8F88}"/>
          </ac:spMkLst>
        </pc:spChg>
        <pc:spChg chg="add mod">
          <ac:chgData name="Masakiyo Kitazawa" userId="2bf3742da7ad8ecb" providerId="LiveId" clId="{1C0F515F-32E3-4396-93B4-82A965EF2824}" dt="2024-03-13T23:36:40.713" v="1110"/>
          <ac:spMkLst>
            <pc:docMk/>
            <pc:sldMk cId="1232391694" sldId="441"/>
            <ac:spMk id="9" creationId="{DA7921F7-0BD9-8FE4-FBCD-25E2486209CC}"/>
          </ac:spMkLst>
        </pc:spChg>
        <pc:spChg chg="add mod">
          <ac:chgData name="Masakiyo Kitazawa" userId="2bf3742da7ad8ecb" providerId="LiveId" clId="{1C0F515F-32E3-4396-93B4-82A965EF2824}" dt="2024-03-13T23:36:40.713" v="1110"/>
          <ac:spMkLst>
            <pc:docMk/>
            <pc:sldMk cId="1232391694" sldId="441"/>
            <ac:spMk id="10" creationId="{B76011CB-3402-03F2-85B7-8599D0A7E253}"/>
          </ac:spMkLst>
        </pc:spChg>
        <pc:spChg chg="add mod">
          <ac:chgData name="Masakiyo Kitazawa" userId="2bf3742da7ad8ecb" providerId="LiveId" clId="{1C0F515F-32E3-4396-93B4-82A965EF2824}" dt="2024-03-13T23:36:40.713" v="1110"/>
          <ac:spMkLst>
            <pc:docMk/>
            <pc:sldMk cId="1232391694" sldId="441"/>
            <ac:spMk id="11" creationId="{87369B4D-080F-04F8-2626-D49EE1465153}"/>
          </ac:spMkLst>
        </pc:spChg>
        <pc:spChg chg="add mod">
          <ac:chgData name="Masakiyo Kitazawa" userId="2bf3742da7ad8ecb" providerId="LiveId" clId="{1C0F515F-32E3-4396-93B4-82A965EF2824}" dt="2024-03-13T23:36:40.713" v="1110"/>
          <ac:spMkLst>
            <pc:docMk/>
            <pc:sldMk cId="1232391694" sldId="441"/>
            <ac:spMk id="12" creationId="{927E4189-A0F1-8673-FF7C-E8892F8A0E10}"/>
          </ac:spMkLst>
        </pc:spChg>
        <pc:spChg chg="add mod">
          <ac:chgData name="Masakiyo Kitazawa" userId="2bf3742da7ad8ecb" providerId="LiveId" clId="{1C0F515F-32E3-4396-93B4-82A965EF2824}" dt="2024-03-13T23:36:40.713" v="1110"/>
          <ac:spMkLst>
            <pc:docMk/>
            <pc:sldMk cId="1232391694" sldId="441"/>
            <ac:spMk id="14" creationId="{D24AA54B-F040-2738-1F1C-B40946D3F9CA}"/>
          </ac:spMkLst>
        </pc:spChg>
        <pc:spChg chg="add mod">
          <ac:chgData name="Masakiyo Kitazawa" userId="2bf3742da7ad8ecb" providerId="LiveId" clId="{1C0F515F-32E3-4396-93B4-82A965EF2824}" dt="2024-03-13T23:36:40.713" v="1110"/>
          <ac:spMkLst>
            <pc:docMk/>
            <pc:sldMk cId="1232391694" sldId="441"/>
            <ac:spMk id="15" creationId="{D7B5B466-13ED-FC61-C500-45F8861EF9AB}"/>
          </ac:spMkLst>
        </pc:spChg>
        <pc:spChg chg="mod">
          <ac:chgData name="Masakiyo Kitazawa" userId="2bf3742da7ad8ecb" providerId="LiveId" clId="{1C0F515F-32E3-4396-93B4-82A965EF2824}" dt="2024-03-13T23:36:40.713" v="1110"/>
          <ac:spMkLst>
            <pc:docMk/>
            <pc:sldMk cId="1232391694" sldId="441"/>
            <ac:spMk id="18" creationId="{FE3FD750-DA2A-3194-2A7D-DDB88C80DD79}"/>
          </ac:spMkLst>
        </pc:spChg>
        <pc:spChg chg="mod">
          <ac:chgData name="Masakiyo Kitazawa" userId="2bf3742da7ad8ecb" providerId="LiveId" clId="{1C0F515F-32E3-4396-93B4-82A965EF2824}" dt="2024-03-13T23:36:40.713" v="1110"/>
          <ac:spMkLst>
            <pc:docMk/>
            <pc:sldMk cId="1232391694" sldId="441"/>
            <ac:spMk id="19" creationId="{5F77736A-409C-5DE8-9145-7AA0D1F3EF2B}"/>
          </ac:spMkLst>
        </pc:spChg>
        <pc:spChg chg="add mod">
          <ac:chgData name="Masakiyo Kitazawa" userId="2bf3742da7ad8ecb" providerId="LiveId" clId="{1C0F515F-32E3-4396-93B4-82A965EF2824}" dt="2024-03-13T23:36:40.713" v="1110"/>
          <ac:spMkLst>
            <pc:docMk/>
            <pc:sldMk cId="1232391694" sldId="441"/>
            <ac:spMk id="20" creationId="{D23179F8-C400-A346-8349-11DD0666D784}"/>
          </ac:spMkLst>
        </pc:spChg>
        <pc:spChg chg="add mod">
          <ac:chgData name="Masakiyo Kitazawa" userId="2bf3742da7ad8ecb" providerId="LiveId" clId="{1C0F515F-32E3-4396-93B4-82A965EF2824}" dt="2024-03-13T23:36:40.713" v="1110"/>
          <ac:spMkLst>
            <pc:docMk/>
            <pc:sldMk cId="1232391694" sldId="441"/>
            <ac:spMk id="21" creationId="{B8C303C6-31A4-5B53-84D1-5F473BD7AFFC}"/>
          </ac:spMkLst>
        </pc:spChg>
        <pc:grpChg chg="add mod">
          <ac:chgData name="Masakiyo Kitazawa" userId="2bf3742da7ad8ecb" providerId="LiveId" clId="{1C0F515F-32E3-4396-93B4-82A965EF2824}" dt="2024-03-13T23:36:40.713" v="1110"/>
          <ac:grpSpMkLst>
            <pc:docMk/>
            <pc:sldMk cId="1232391694" sldId="441"/>
            <ac:grpSpMk id="16" creationId="{8D6444E8-0E26-C138-9A1B-241568479171}"/>
          </ac:grpSpMkLst>
        </pc:grpChg>
        <pc:picChg chg="add mod">
          <ac:chgData name="Masakiyo Kitazawa" userId="2bf3742da7ad8ecb" providerId="LiveId" clId="{1C0F515F-32E3-4396-93B4-82A965EF2824}" dt="2024-03-13T23:36:40.713" v="1110"/>
          <ac:picMkLst>
            <pc:docMk/>
            <pc:sldMk cId="1232391694" sldId="441"/>
            <ac:picMk id="5" creationId="{A41E663D-0FE3-77EE-215E-3FFDD9BDED98}"/>
          </ac:picMkLst>
        </pc:picChg>
        <pc:picChg chg="add mod">
          <ac:chgData name="Masakiyo Kitazawa" userId="2bf3742da7ad8ecb" providerId="LiveId" clId="{1C0F515F-32E3-4396-93B4-82A965EF2824}" dt="2024-03-13T23:36:40.713" v="1110"/>
          <ac:picMkLst>
            <pc:docMk/>
            <pc:sldMk cId="1232391694" sldId="441"/>
            <ac:picMk id="13" creationId="{AFC6BA2B-584A-506F-7BCA-FA0DE4AC15D7}"/>
          </ac:picMkLst>
        </pc:picChg>
        <pc:picChg chg="mod">
          <ac:chgData name="Masakiyo Kitazawa" userId="2bf3742da7ad8ecb" providerId="LiveId" clId="{1C0F515F-32E3-4396-93B4-82A965EF2824}" dt="2024-03-13T23:36:40.713" v="1110"/>
          <ac:picMkLst>
            <pc:docMk/>
            <pc:sldMk cId="1232391694" sldId="441"/>
            <ac:picMk id="17" creationId="{9CADEA1E-67ED-00CD-2D73-79E98D3E7138}"/>
          </ac:picMkLst>
        </pc:picChg>
      </pc:sldChg>
      <pc:sldChg chg="addSp delSp modSp new mod ord">
        <pc:chgData name="Masakiyo Kitazawa" userId="2bf3742da7ad8ecb" providerId="LiveId" clId="{1C0F515F-32E3-4396-93B4-82A965EF2824}" dt="2024-03-14T23:17:08.784" v="7996" actId="5793"/>
        <pc:sldMkLst>
          <pc:docMk/>
          <pc:sldMk cId="3231626022" sldId="442"/>
        </pc:sldMkLst>
        <pc:spChg chg="mod">
          <ac:chgData name="Masakiyo Kitazawa" userId="2bf3742da7ad8ecb" providerId="LiveId" clId="{1C0F515F-32E3-4396-93B4-82A965EF2824}" dt="2024-03-13T23:39:26.397" v="1211" actId="20577"/>
          <ac:spMkLst>
            <pc:docMk/>
            <pc:sldMk cId="3231626022" sldId="442"/>
            <ac:spMk id="2" creationId="{42319BCC-E7F9-0246-B409-C4FE549D41EB}"/>
          </ac:spMkLst>
        </pc:spChg>
        <pc:spChg chg="add mod">
          <ac:chgData name="Masakiyo Kitazawa" userId="2bf3742da7ad8ecb" providerId="LiveId" clId="{1C0F515F-32E3-4396-93B4-82A965EF2824}" dt="2024-03-14T15:13:14.179" v="4968" actId="1038"/>
          <ac:spMkLst>
            <pc:docMk/>
            <pc:sldMk cId="3231626022" sldId="442"/>
            <ac:spMk id="3" creationId="{BEC78923-AF3A-25BA-BE56-B8682A363B84}"/>
          </ac:spMkLst>
        </pc:spChg>
        <pc:spChg chg="add mod">
          <ac:chgData name="Masakiyo Kitazawa" userId="2bf3742da7ad8ecb" providerId="LiveId" clId="{1C0F515F-32E3-4396-93B4-82A965EF2824}" dt="2024-03-14T23:17:03.548" v="7995" actId="5793"/>
          <ac:spMkLst>
            <pc:docMk/>
            <pc:sldMk cId="3231626022" sldId="442"/>
            <ac:spMk id="4" creationId="{4026C713-05CB-CD69-EE3B-10D8C7A02CCA}"/>
          </ac:spMkLst>
        </pc:spChg>
        <pc:spChg chg="add del mod">
          <ac:chgData name="Masakiyo Kitazawa" userId="2bf3742da7ad8ecb" providerId="LiveId" clId="{1C0F515F-32E3-4396-93B4-82A965EF2824}" dt="2024-03-14T07:28:09.969" v="2204" actId="478"/>
          <ac:spMkLst>
            <pc:docMk/>
            <pc:sldMk cId="3231626022" sldId="442"/>
            <ac:spMk id="5" creationId="{4DE01228-F140-DBC2-F850-F6F3C23728CA}"/>
          </ac:spMkLst>
        </pc:spChg>
        <pc:spChg chg="add mod">
          <ac:chgData name="Masakiyo Kitazawa" userId="2bf3742da7ad8ecb" providerId="LiveId" clId="{1C0F515F-32E3-4396-93B4-82A965EF2824}" dt="2024-03-14T15:13:14.179" v="4968" actId="1038"/>
          <ac:spMkLst>
            <pc:docMk/>
            <pc:sldMk cId="3231626022" sldId="442"/>
            <ac:spMk id="6" creationId="{ABB2B8F6-2719-67CD-A8C2-F30C4988FC9D}"/>
          </ac:spMkLst>
        </pc:spChg>
        <pc:spChg chg="add mod">
          <ac:chgData name="Masakiyo Kitazawa" userId="2bf3742da7ad8ecb" providerId="LiveId" clId="{1C0F515F-32E3-4396-93B4-82A965EF2824}" dt="2024-03-14T15:13:14.179" v="4968" actId="1038"/>
          <ac:spMkLst>
            <pc:docMk/>
            <pc:sldMk cId="3231626022" sldId="442"/>
            <ac:spMk id="7" creationId="{71A91046-4FC5-D454-72BF-C856F3C8A35D}"/>
          </ac:spMkLst>
        </pc:spChg>
        <pc:spChg chg="add mod">
          <ac:chgData name="Masakiyo Kitazawa" userId="2bf3742da7ad8ecb" providerId="LiveId" clId="{1C0F515F-32E3-4396-93B4-82A965EF2824}" dt="2024-03-14T23:17:08.784" v="7996" actId="5793"/>
          <ac:spMkLst>
            <pc:docMk/>
            <pc:sldMk cId="3231626022" sldId="442"/>
            <ac:spMk id="10" creationId="{4AD699D3-B9E1-BA31-5C63-4200680997E7}"/>
          </ac:spMkLst>
        </pc:spChg>
        <pc:spChg chg="add del mod">
          <ac:chgData name="Masakiyo Kitazawa" userId="2bf3742da7ad8ecb" providerId="LiveId" clId="{1C0F515F-32E3-4396-93B4-82A965EF2824}" dt="2024-03-14T07:28:12.315" v="2205" actId="478"/>
          <ac:spMkLst>
            <pc:docMk/>
            <pc:sldMk cId="3231626022" sldId="442"/>
            <ac:spMk id="12" creationId="{DC76757C-A495-5353-FAAF-DB3790DA9A13}"/>
          </ac:spMkLst>
        </pc:spChg>
        <pc:spChg chg="add mod">
          <ac:chgData name="Masakiyo Kitazawa" userId="2bf3742da7ad8ecb" providerId="LiveId" clId="{1C0F515F-32E3-4396-93B4-82A965EF2824}" dt="2024-03-14T15:13:14.179" v="4968" actId="1038"/>
          <ac:spMkLst>
            <pc:docMk/>
            <pc:sldMk cId="3231626022" sldId="442"/>
            <ac:spMk id="13" creationId="{3B238860-3795-5B22-9BB2-C10F57625CD5}"/>
          </ac:spMkLst>
        </pc:spChg>
        <pc:spChg chg="add mod">
          <ac:chgData name="Masakiyo Kitazawa" userId="2bf3742da7ad8ecb" providerId="LiveId" clId="{1C0F515F-32E3-4396-93B4-82A965EF2824}" dt="2024-03-14T15:13:14.179" v="4968" actId="1038"/>
          <ac:spMkLst>
            <pc:docMk/>
            <pc:sldMk cId="3231626022" sldId="442"/>
            <ac:spMk id="17" creationId="{672BEBFE-56D0-42CC-572A-DAEA41650C1B}"/>
          </ac:spMkLst>
        </pc:spChg>
        <pc:spChg chg="add mod">
          <ac:chgData name="Masakiyo Kitazawa" userId="2bf3742da7ad8ecb" providerId="LiveId" clId="{1C0F515F-32E3-4396-93B4-82A965EF2824}" dt="2024-03-14T15:13:14.179" v="4968" actId="1038"/>
          <ac:spMkLst>
            <pc:docMk/>
            <pc:sldMk cId="3231626022" sldId="442"/>
            <ac:spMk id="18" creationId="{66AED2A6-FAB6-D6A1-D4B2-6460796F8AE6}"/>
          </ac:spMkLst>
        </pc:spChg>
        <pc:spChg chg="add mod">
          <ac:chgData name="Masakiyo Kitazawa" userId="2bf3742da7ad8ecb" providerId="LiveId" clId="{1C0F515F-32E3-4396-93B4-82A965EF2824}" dt="2024-03-14T23:16:51.879" v="7993" actId="255"/>
          <ac:spMkLst>
            <pc:docMk/>
            <pc:sldMk cId="3231626022" sldId="442"/>
            <ac:spMk id="29" creationId="{AE5A0236-DCE0-A69D-C187-A6DA196E3D40}"/>
          </ac:spMkLst>
        </pc:spChg>
        <pc:picChg chg="add mod">
          <ac:chgData name="Masakiyo Kitazawa" userId="2bf3742da7ad8ecb" providerId="LiveId" clId="{1C0F515F-32E3-4396-93B4-82A965EF2824}" dt="2024-03-14T15:17:28.354" v="5090" actId="1076"/>
          <ac:picMkLst>
            <pc:docMk/>
            <pc:sldMk cId="3231626022" sldId="442"/>
            <ac:picMk id="8" creationId="{E3C4D980-3225-BBD2-E0CB-83A64D52973B}"/>
          </ac:picMkLst>
        </pc:picChg>
        <pc:picChg chg="add del mod">
          <ac:chgData name="Masakiyo Kitazawa" userId="2bf3742da7ad8ecb" providerId="LiveId" clId="{1C0F515F-32E3-4396-93B4-82A965EF2824}" dt="2024-03-14T07:06:59.050" v="1774"/>
          <ac:picMkLst>
            <pc:docMk/>
            <pc:sldMk cId="3231626022" sldId="442"/>
            <ac:picMk id="9" creationId="{B73E94E6-990E-9D95-5D01-E2ED2FC35B2C}"/>
          </ac:picMkLst>
        </pc:picChg>
        <pc:picChg chg="add mod">
          <ac:chgData name="Masakiyo Kitazawa" userId="2bf3742da7ad8ecb" providerId="LiveId" clId="{1C0F515F-32E3-4396-93B4-82A965EF2824}" dt="2024-03-14T15:13:14.179" v="4968" actId="1038"/>
          <ac:picMkLst>
            <pc:docMk/>
            <pc:sldMk cId="3231626022" sldId="442"/>
            <ac:picMk id="11" creationId="{E0A1838F-614E-E7DD-E41A-69B3F8DE0083}"/>
          </ac:picMkLst>
        </pc:picChg>
        <pc:picChg chg="add mod">
          <ac:chgData name="Masakiyo Kitazawa" userId="2bf3742da7ad8ecb" providerId="LiveId" clId="{1C0F515F-32E3-4396-93B4-82A965EF2824}" dt="2024-03-14T15:13:14.179" v="4968" actId="1038"/>
          <ac:picMkLst>
            <pc:docMk/>
            <pc:sldMk cId="3231626022" sldId="442"/>
            <ac:picMk id="14" creationId="{59DCFE03-6079-281D-9ACD-1688D7FA6135}"/>
          </ac:picMkLst>
        </pc:picChg>
        <pc:picChg chg="add mod">
          <ac:chgData name="Masakiyo Kitazawa" userId="2bf3742da7ad8ecb" providerId="LiveId" clId="{1C0F515F-32E3-4396-93B4-82A965EF2824}" dt="2024-03-14T15:13:14.179" v="4968" actId="1038"/>
          <ac:picMkLst>
            <pc:docMk/>
            <pc:sldMk cId="3231626022" sldId="442"/>
            <ac:picMk id="16" creationId="{F641BA26-9D13-5BE4-A0E3-D90D9E7662E0}"/>
          </ac:picMkLst>
        </pc:picChg>
        <pc:picChg chg="add del mod">
          <ac:chgData name="Masakiyo Kitazawa" userId="2bf3742da7ad8ecb" providerId="LiveId" clId="{1C0F515F-32E3-4396-93B4-82A965EF2824}" dt="2024-03-14T15:11:12.961" v="4926"/>
          <ac:picMkLst>
            <pc:docMk/>
            <pc:sldMk cId="3231626022" sldId="442"/>
            <ac:picMk id="20" creationId="{E4699762-DD63-6BD6-8C72-B849F5116B34}"/>
          </ac:picMkLst>
        </pc:picChg>
        <pc:picChg chg="add del mod">
          <ac:chgData name="Masakiyo Kitazawa" userId="2bf3742da7ad8ecb" providerId="LiveId" clId="{1C0F515F-32E3-4396-93B4-82A965EF2824}" dt="2024-03-14T15:11:27.377" v="4938"/>
          <ac:picMkLst>
            <pc:docMk/>
            <pc:sldMk cId="3231626022" sldId="442"/>
            <ac:picMk id="22" creationId="{49B8158E-F1C4-3903-8D00-3F3D32043FEC}"/>
          </ac:picMkLst>
        </pc:picChg>
        <pc:picChg chg="add del mod">
          <ac:chgData name="Masakiyo Kitazawa" userId="2bf3742da7ad8ecb" providerId="LiveId" clId="{1C0F515F-32E3-4396-93B4-82A965EF2824}" dt="2024-03-14T15:12:44.332" v="4950"/>
          <ac:picMkLst>
            <pc:docMk/>
            <pc:sldMk cId="3231626022" sldId="442"/>
            <ac:picMk id="24" creationId="{E5597695-3867-2C7E-8A75-8D31CC79F657}"/>
          </ac:picMkLst>
        </pc:picChg>
        <pc:picChg chg="add del mod">
          <ac:chgData name="Masakiyo Kitazawa" userId="2bf3742da7ad8ecb" providerId="LiveId" clId="{1C0F515F-32E3-4396-93B4-82A965EF2824}" dt="2024-03-14T15:14:03.026" v="4980"/>
          <ac:picMkLst>
            <pc:docMk/>
            <pc:sldMk cId="3231626022" sldId="442"/>
            <ac:picMk id="26" creationId="{5BEADCCE-7F00-F811-B9ED-A0F8D29E7958}"/>
          </ac:picMkLst>
        </pc:picChg>
        <pc:picChg chg="add mod">
          <ac:chgData name="Masakiyo Kitazawa" userId="2bf3742da7ad8ecb" providerId="LiveId" clId="{1C0F515F-32E3-4396-93B4-82A965EF2824}" dt="2024-03-14T15:14:03.026" v="4978"/>
          <ac:picMkLst>
            <pc:docMk/>
            <pc:sldMk cId="3231626022" sldId="442"/>
            <ac:picMk id="28" creationId="{D369D3A4-6715-5432-5CB8-6BEEFE28F967}"/>
          </ac:picMkLst>
        </pc:picChg>
        <pc:picChg chg="add mod">
          <ac:chgData name="Masakiyo Kitazawa" userId="2bf3742da7ad8ecb" providerId="LiveId" clId="{1C0F515F-32E3-4396-93B4-82A965EF2824}" dt="2024-03-14T23:16:55.896" v="7994" actId="1076"/>
          <ac:picMkLst>
            <pc:docMk/>
            <pc:sldMk cId="3231626022" sldId="442"/>
            <ac:picMk id="31" creationId="{A96D08F0-1CC8-4590-A176-BED8CD118D2E}"/>
          </ac:picMkLst>
        </pc:picChg>
      </pc:sldChg>
      <pc:sldChg chg="addSp delSp modSp new mod ord">
        <pc:chgData name="Masakiyo Kitazawa" userId="2bf3742da7ad8ecb" providerId="LiveId" clId="{1C0F515F-32E3-4396-93B4-82A965EF2824}" dt="2024-03-15T04:39:24.075" v="8583"/>
        <pc:sldMkLst>
          <pc:docMk/>
          <pc:sldMk cId="2249300116" sldId="443"/>
        </pc:sldMkLst>
        <pc:spChg chg="mod">
          <ac:chgData name="Masakiyo Kitazawa" userId="2bf3742da7ad8ecb" providerId="LiveId" clId="{1C0F515F-32E3-4396-93B4-82A965EF2824}" dt="2024-03-14T15:03:56.736" v="4853" actId="1076"/>
          <ac:spMkLst>
            <pc:docMk/>
            <pc:sldMk cId="2249300116" sldId="443"/>
            <ac:spMk id="2" creationId="{F049827A-88C6-4671-5ED1-F582AF402478}"/>
          </ac:spMkLst>
        </pc:spChg>
        <pc:spChg chg="add mod">
          <ac:chgData name="Masakiyo Kitazawa" userId="2bf3742da7ad8ecb" providerId="LiveId" clId="{1C0F515F-32E3-4396-93B4-82A965EF2824}" dt="2024-03-14T15:10:05.311" v="4906" actId="1076"/>
          <ac:spMkLst>
            <pc:docMk/>
            <pc:sldMk cId="2249300116" sldId="443"/>
            <ac:spMk id="3" creationId="{E01DCFA7-DA6E-6E14-1094-36678A59686F}"/>
          </ac:spMkLst>
        </pc:spChg>
        <pc:spChg chg="add mod">
          <ac:chgData name="Masakiyo Kitazawa" userId="2bf3742da7ad8ecb" providerId="LiveId" clId="{1C0F515F-32E3-4396-93B4-82A965EF2824}" dt="2024-03-14T15:10:05.311" v="4906" actId="1076"/>
          <ac:spMkLst>
            <pc:docMk/>
            <pc:sldMk cId="2249300116" sldId="443"/>
            <ac:spMk id="4" creationId="{17043299-2A5F-6770-A671-36F73D702991}"/>
          </ac:spMkLst>
        </pc:spChg>
        <pc:spChg chg="add mod">
          <ac:chgData name="Masakiyo Kitazawa" userId="2bf3742da7ad8ecb" providerId="LiveId" clId="{1C0F515F-32E3-4396-93B4-82A965EF2824}" dt="2024-03-14T15:10:05.311" v="4906" actId="1076"/>
          <ac:spMkLst>
            <pc:docMk/>
            <pc:sldMk cId="2249300116" sldId="443"/>
            <ac:spMk id="5" creationId="{637F3A83-3D54-1EAE-A34A-9F572E269A31}"/>
          </ac:spMkLst>
        </pc:spChg>
        <pc:spChg chg="add del mod">
          <ac:chgData name="Masakiyo Kitazawa" userId="2bf3742da7ad8ecb" providerId="LiveId" clId="{1C0F515F-32E3-4396-93B4-82A965EF2824}" dt="2024-03-14T23:16:01.032" v="7992" actId="478"/>
          <ac:spMkLst>
            <pc:docMk/>
            <pc:sldMk cId="2249300116" sldId="443"/>
            <ac:spMk id="6" creationId="{4DF3CDC2-5C89-2489-8F20-EA7EF58C3522}"/>
          </ac:spMkLst>
        </pc:spChg>
        <pc:spChg chg="add mod">
          <ac:chgData name="Masakiyo Kitazawa" userId="2bf3742da7ad8ecb" providerId="LiveId" clId="{1C0F515F-32E3-4396-93B4-82A965EF2824}" dt="2024-03-14T15:10:05.311" v="4906" actId="1076"/>
          <ac:spMkLst>
            <pc:docMk/>
            <pc:sldMk cId="2249300116" sldId="443"/>
            <ac:spMk id="7" creationId="{1326955C-6E77-9D4B-9B68-A82AF3D6C3E9}"/>
          </ac:spMkLst>
        </pc:spChg>
        <pc:spChg chg="add mod">
          <ac:chgData name="Masakiyo Kitazawa" userId="2bf3742da7ad8ecb" providerId="LiveId" clId="{1C0F515F-32E3-4396-93B4-82A965EF2824}" dt="2024-03-14T15:10:05.311" v="4906" actId="1076"/>
          <ac:spMkLst>
            <pc:docMk/>
            <pc:sldMk cId="2249300116" sldId="443"/>
            <ac:spMk id="8" creationId="{5B10830A-BC83-DC57-03C3-24AD261D4DCB}"/>
          </ac:spMkLst>
        </pc:spChg>
        <pc:spChg chg="add mod">
          <ac:chgData name="Masakiyo Kitazawa" userId="2bf3742da7ad8ecb" providerId="LiveId" clId="{1C0F515F-32E3-4396-93B4-82A965EF2824}" dt="2024-03-14T15:10:05.311" v="4906" actId="1076"/>
          <ac:spMkLst>
            <pc:docMk/>
            <pc:sldMk cId="2249300116" sldId="443"/>
            <ac:spMk id="9" creationId="{28E32C1B-EAA1-7594-815A-4B0D17CA70DA}"/>
          </ac:spMkLst>
        </pc:spChg>
        <pc:spChg chg="add del mod">
          <ac:chgData name="Masakiyo Kitazawa" userId="2bf3742da7ad8ecb" providerId="LiveId" clId="{1C0F515F-32E3-4396-93B4-82A965EF2824}" dt="2024-03-14T15:10:05.311" v="4906" actId="1076"/>
          <ac:spMkLst>
            <pc:docMk/>
            <pc:sldMk cId="2249300116" sldId="443"/>
            <ac:spMk id="21" creationId="{4B9E6C22-45BA-C055-B8F2-C7DE00DA81AD}"/>
          </ac:spMkLst>
        </pc:spChg>
        <pc:spChg chg="add mod">
          <ac:chgData name="Masakiyo Kitazawa" userId="2bf3742da7ad8ecb" providerId="LiveId" clId="{1C0F515F-32E3-4396-93B4-82A965EF2824}" dt="2024-03-14T15:10:05.311" v="4906" actId="1076"/>
          <ac:spMkLst>
            <pc:docMk/>
            <pc:sldMk cId="2249300116" sldId="443"/>
            <ac:spMk id="22" creationId="{2A026F7C-40A7-89A6-8E57-2407DC783CD2}"/>
          </ac:spMkLst>
        </pc:spChg>
        <pc:spChg chg="add mod">
          <ac:chgData name="Masakiyo Kitazawa" userId="2bf3742da7ad8ecb" providerId="LiveId" clId="{1C0F515F-32E3-4396-93B4-82A965EF2824}" dt="2024-03-14T15:10:05.311" v="4906" actId="1076"/>
          <ac:spMkLst>
            <pc:docMk/>
            <pc:sldMk cId="2249300116" sldId="443"/>
            <ac:spMk id="23" creationId="{48AC5C3B-05F9-5486-10D9-63EB128C6BB1}"/>
          </ac:spMkLst>
        </pc:spChg>
        <pc:spChg chg="add mod">
          <ac:chgData name="Masakiyo Kitazawa" userId="2bf3742da7ad8ecb" providerId="LiveId" clId="{1C0F515F-32E3-4396-93B4-82A965EF2824}" dt="2024-03-14T15:10:05.311" v="4906" actId="1076"/>
          <ac:spMkLst>
            <pc:docMk/>
            <pc:sldMk cId="2249300116" sldId="443"/>
            <ac:spMk id="24" creationId="{EB2E064C-ACB4-85AC-C7C9-43BB55F8511D}"/>
          </ac:spMkLst>
        </pc:spChg>
        <pc:spChg chg="add mod">
          <ac:chgData name="Masakiyo Kitazawa" userId="2bf3742da7ad8ecb" providerId="LiveId" clId="{1C0F515F-32E3-4396-93B4-82A965EF2824}" dt="2024-03-14T15:10:05.311" v="4906" actId="1076"/>
          <ac:spMkLst>
            <pc:docMk/>
            <pc:sldMk cId="2249300116" sldId="443"/>
            <ac:spMk id="25" creationId="{84636837-C761-13A7-FC68-E19C1430F753}"/>
          </ac:spMkLst>
        </pc:spChg>
        <pc:spChg chg="add mod">
          <ac:chgData name="Masakiyo Kitazawa" userId="2bf3742da7ad8ecb" providerId="LiveId" clId="{1C0F515F-32E3-4396-93B4-82A965EF2824}" dt="2024-03-14T15:10:05.311" v="4906" actId="1076"/>
          <ac:spMkLst>
            <pc:docMk/>
            <pc:sldMk cId="2249300116" sldId="443"/>
            <ac:spMk id="26" creationId="{EDF0FE39-FDD4-AE81-CE67-A148D504D6FA}"/>
          </ac:spMkLst>
        </pc:spChg>
        <pc:spChg chg="add mod">
          <ac:chgData name="Masakiyo Kitazawa" userId="2bf3742da7ad8ecb" providerId="LiveId" clId="{1C0F515F-32E3-4396-93B4-82A965EF2824}" dt="2024-03-14T15:10:05.311" v="4906" actId="1076"/>
          <ac:spMkLst>
            <pc:docMk/>
            <pc:sldMk cId="2249300116" sldId="443"/>
            <ac:spMk id="27" creationId="{1A9924E9-E84A-8048-C861-442F9542AE45}"/>
          </ac:spMkLst>
        </pc:spChg>
        <pc:spChg chg="add mod">
          <ac:chgData name="Masakiyo Kitazawa" userId="2bf3742da7ad8ecb" providerId="LiveId" clId="{1C0F515F-32E3-4396-93B4-82A965EF2824}" dt="2024-03-14T15:10:05.311" v="4906" actId="1076"/>
          <ac:spMkLst>
            <pc:docMk/>
            <pc:sldMk cId="2249300116" sldId="443"/>
            <ac:spMk id="30" creationId="{4DEFEEC9-D40E-9C7D-3A1C-9BF51000C914}"/>
          </ac:spMkLst>
        </pc:spChg>
        <pc:spChg chg="add mod">
          <ac:chgData name="Masakiyo Kitazawa" userId="2bf3742da7ad8ecb" providerId="LiveId" clId="{1C0F515F-32E3-4396-93B4-82A965EF2824}" dt="2024-03-14T15:10:05.311" v="4906" actId="1076"/>
          <ac:spMkLst>
            <pc:docMk/>
            <pc:sldMk cId="2249300116" sldId="443"/>
            <ac:spMk id="40" creationId="{CE51F413-82E2-1678-D3D3-77FC13B6FAC5}"/>
          </ac:spMkLst>
        </pc:spChg>
        <pc:spChg chg="add mod">
          <ac:chgData name="Masakiyo Kitazawa" userId="2bf3742da7ad8ecb" providerId="LiveId" clId="{1C0F515F-32E3-4396-93B4-82A965EF2824}" dt="2024-03-14T15:10:05.311" v="4906" actId="1076"/>
          <ac:spMkLst>
            <pc:docMk/>
            <pc:sldMk cId="2249300116" sldId="443"/>
            <ac:spMk id="41" creationId="{C18B7E35-057D-5399-AD88-68AF13D924A0}"/>
          </ac:spMkLst>
        </pc:spChg>
        <pc:spChg chg="add mod">
          <ac:chgData name="Masakiyo Kitazawa" userId="2bf3742da7ad8ecb" providerId="LiveId" clId="{1C0F515F-32E3-4396-93B4-82A965EF2824}" dt="2024-03-14T15:10:05.311" v="4906" actId="1076"/>
          <ac:spMkLst>
            <pc:docMk/>
            <pc:sldMk cId="2249300116" sldId="443"/>
            <ac:spMk id="42" creationId="{B14A559C-CF1A-98B4-79CE-2B88B7F41564}"/>
          </ac:spMkLst>
        </pc:spChg>
        <pc:spChg chg="add mod ord">
          <ac:chgData name="Masakiyo Kitazawa" userId="2bf3742da7ad8ecb" providerId="LiveId" clId="{1C0F515F-32E3-4396-93B4-82A965EF2824}" dt="2024-03-14T15:10:05.311" v="4906" actId="1076"/>
          <ac:spMkLst>
            <pc:docMk/>
            <pc:sldMk cId="2249300116" sldId="443"/>
            <ac:spMk id="43" creationId="{314C58B5-1DE8-8F63-9FD7-B168B5AE23A6}"/>
          </ac:spMkLst>
        </pc:spChg>
        <pc:spChg chg="add del mod ord">
          <ac:chgData name="Masakiyo Kitazawa" userId="2bf3742da7ad8ecb" providerId="LiveId" clId="{1C0F515F-32E3-4396-93B4-82A965EF2824}" dt="2024-03-14T15:01:08.548" v="4796" actId="478"/>
          <ac:spMkLst>
            <pc:docMk/>
            <pc:sldMk cId="2249300116" sldId="443"/>
            <ac:spMk id="47" creationId="{9932052B-C363-9303-C6CC-3664DF071C1F}"/>
          </ac:spMkLst>
        </pc:spChg>
        <pc:spChg chg="add mod ord">
          <ac:chgData name="Masakiyo Kitazawa" userId="2bf3742da7ad8ecb" providerId="LiveId" clId="{1C0F515F-32E3-4396-93B4-82A965EF2824}" dt="2024-03-14T15:10:05.311" v="4906" actId="1076"/>
          <ac:spMkLst>
            <pc:docMk/>
            <pc:sldMk cId="2249300116" sldId="443"/>
            <ac:spMk id="48" creationId="{B82CB85E-5CFA-54BE-343F-E17B398FC320}"/>
          </ac:spMkLst>
        </pc:spChg>
        <pc:spChg chg="add mod ord">
          <ac:chgData name="Masakiyo Kitazawa" userId="2bf3742da7ad8ecb" providerId="LiveId" clId="{1C0F515F-32E3-4396-93B4-82A965EF2824}" dt="2024-03-14T15:10:05.311" v="4906" actId="1076"/>
          <ac:spMkLst>
            <pc:docMk/>
            <pc:sldMk cId="2249300116" sldId="443"/>
            <ac:spMk id="49" creationId="{B913A74F-96EA-C4C5-4883-8D302344EA2E}"/>
          </ac:spMkLst>
        </pc:spChg>
        <pc:spChg chg="add mod">
          <ac:chgData name="Masakiyo Kitazawa" userId="2bf3742da7ad8ecb" providerId="LiveId" clId="{1C0F515F-32E3-4396-93B4-82A965EF2824}" dt="2024-03-14T15:10:05.311" v="4906" actId="1076"/>
          <ac:spMkLst>
            <pc:docMk/>
            <pc:sldMk cId="2249300116" sldId="443"/>
            <ac:spMk id="50" creationId="{49C429E5-72E8-C10A-F5FA-ABB5A0A62DB8}"/>
          </ac:spMkLst>
        </pc:spChg>
        <pc:spChg chg="add mod">
          <ac:chgData name="Masakiyo Kitazawa" userId="2bf3742da7ad8ecb" providerId="LiveId" clId="{1C0F515F-32E3-4396-93B4-82A965EF2824}" dt="2024-03-14T15:10:05.311" v="4906" actId="1076"/>
          <ac:spMkLst>
            <pc:docMk/>
            <pc:sldMk cId="2249300116" sldId="443"/>
            <ac:spMk id="57" creationId="{DEFF79BD-A73C-DE26-1800-DD6471652F43}"/>
          </ac:spMkLst>
        </pc:spChg>
        <pc:picChg chg="add mod">
          <ac:chgData name="Masakiyo Kitazawa" userId="2bf3742da7ad8ecb" providerId="LiveId" clId="{1C0F515F-32E3-4396-93B4-82A965EF2824}" dt="2024-03-14T15:10:05.311" v="4906" actId="1076"/>
          <ac:picMkLst>
            <pc:docMk/>
            <pc:sldMk cId="2249300116" sldId="443"/>
            <ac:picMk id="13" creationId="{D0D751B9-FB22-F825-6FAC-7C02244BC900}"/>
          </ac:picMkLst>
        </pc:picChg>
        <pc:picChg chg="add del mod">
          <ac:chgData name="Masakiyo Kitazawa" userId="2bf3742da7ad8ecb" providerId="LiveId" clId="{1C0F515F-32E3-4396-93B4-82A965EF2824}" dt="2024-03-14T14:58:25.419" v="4750" actId="21"/>
          <ac:picMkLst>
            <pc:docMk/>
            <pc:sldMk cId="2249300116" sldId="443"/>
            <ac:picMk id="14" creationId="{54D0B0CB-6525-03E9-0AC6-A543F3A35B84}"/>
          </ac:picMkLst>
        </pc:picChg>
        <pc:picChg chg="add del mod">
          <ac:chgData name="Masakiyo Kitazawa" userId="2bf3742da7ad8ecb" providerId="LiveId" clId="{1C0F515F-32E3-4396-93B4-82A965EF2824}" dt="2024-03-14T15:03:09.262" v="4819" actId="21"/>
          <ac:picMkLst>
            <pc:docMk/>
            <pc:sldMk cId="2249300116" sldId="443"/>
            <ac:picMk id="15" creationId="{72F7D35F-65CF-AB5C-699B-6A88FF470F28}"/>
          </ac:picMkLst>
        </pc:picChg>
        <pc:picChg chg="add del mod ord">
          <ac:chgData name="Masakiyo Kitazawa" userId="2bf3742da7ad8ecb" providerId="LiveId" clId="{1C0F515F-32E3-4396-93B4-82A965EF2824}" dt="2024-03-14T15:03:11.791" v="4820" actId="21"/>
          <ac:picMkLst>
            <pc:docMk/>
            <pc:sldMk cId="2249300116" sldId="443"/>
            <ac:picMk id="16" creationId="{59949DB2-B0D3-5833-9964-D7D37C562E4A}"/>
          </ac:picMkLst>
        </pc:picChg>
        <pc:picChg chg="add mod ord">
          <ac:chgData name="Masakiyo Kitazawa" userId="2bf3742da7ad8ecb" providerId="LiveId" clId="{1C0F515F-32E3-4396-93B4-82A965EF2824}" dt="2024-03-14T15:10:05.311" v="4906" actId="1076"/>
          <ac:picMkLst>
            <pc:docMk/>
            <pc:sldMk cId="2249300116" sldId="443"/>
            <ac:picMk id="17" creationId="{19045F7E-72EE-B683-18CA-20BB0FAEB351}"/>
          </ac:picMkLst>
        </pc:picChg>
        <pc:picChg chg="add mod">
          <ac:chgData name="Masakiyo Kitazawa" userId="2bf3742da7ad8ecb" providerId="LiveId" clId="{1C0F515F-32E3-4396-93B4-82A965EF2824}" dt="2024-03-14T15:10:05.311" v="4906" actId="1076"/>
          <ac:picMkLst>
            <pc:docMk/>
            <pc:sldMk cId="2249300116" sldId="443"/>
            <ac:picMk id="18" creationId="{012F07AF-3267-6734-0E32-5985248E1041}"/>
          </ac:picMkLst>
        </pc:picChg>
        <pc:picChg chg="add mod">
          <ac:chgData name="Masakiyo Kitazawa" userId="2bf3742da7ad8ecb" providerId="LiveId" clId="{1C0F515F-32E3-4396-93B4-82A965EF2824}" dt="2024-03-14T15:10:05.311" v="4906" actId="1076"/>
          <ac:picMkLst>
            <pc:docMk/>
            <pc:sldMk cId="2249300116" sldId="443"/>
            <ac:picMk id="28" creationId="{9C32070D-5500-1788-BF62-CA53FE989B5C}"/>
          </ac:picMkLst>
        </pc:picChg>
        <pc:picChg chg="add mod">
          <ac:chgData name="Masakiyo Kitazawa" userId="2bf3742da7ad8ecb" providerId="LiveId" clId="{1C0F515F-32E3-4396-93B4-82A965EF2824}" dt="2024-03-14T15:10:05.311" v="4906" actId="1076"/>
          <ac:picMkLst>
            <pc:docMk/>
            <pc:sldMk cId="2249300116" sldId="443"/>
            <ac:picMk id="29" creationId="{0D69610F-F090-1868-7EEC-033643EB712A}"/>
          </ac:picMkLst>
        </pc:picChg>
        <pc:picChg chg="add del mod">
          <ac:chgData name="Masakiyo Kitazawa" userId="2bf3742da7ad8ecb" providerId="LiveId" clId="{1C0F515F-32E3-4396-93B4-82A965EF2824}" dt="2024-03-14T14:58:42.939" v="4764"/>
          <ac:picMkLst>
            <pc:docMk/>
            <pc:sldMk cId="2249300116" sldId="443"/>
            <ac:picMk id="44" creationId="{260C2D10-36DA-D19E-DA54-3AABDD1AF318}"/>
          </ac:picMkLst>
        </pc:picChg>
        <pc:picChg chg="add mod">
          <ac:chgData name="Masakiyo Kitazawa" userId="2bf3742da7ad8ecb" providerId="LiveId" clId="{1C0F515F-32E3-4396-93B4-82A965EF2824}" dt="2024-03-14T15:10:05.311" v="4906" actId="1076"/>
          <ac:picMkLst>
            <pc:docMk/>
            <pc:sldMk cId="2249300116" sldId="443"/>
            <ac:picMk id="46" creationId="{50785E76-5D1D-9C3A-4FC9-92D6C6E8B65D}"/>
          </ac:picMkLst>
        </pc:picChg>
        <pc:picChg chg="add del mod">
          <ac:chgData name="Masakiyo Kitazawa" userId="2bf3742da7ad8ecb" providerId="LiveId" clId="{1C0F515F-32E3-4396-93B4-82A965EF2824}" dt="2024-03-14T15:03:27.384" v="4834"/>
          <ac:picMkLst>
            <pc:docMk/>
            <pc:sldMk cId="2249300116" sldId="443"/>
            <ac:picMk id="51" creationId="{1CA54CD2-E63C-AA40-5CE7-0DCE5A3BABBD}"/>
          </ac:picMkLst>
        </pc:picChg>
        <pc:picChg chg="add mod">
          <ac:chgData name="Masakiyo Kitazawa" userId="2bf3742da7ad8ecb" providerId="LiveId" clId="{1C0F515F-32E3-4396-93B4-82A965EF2824}" dt="2024-03-14T15:10:05.311" v="4906" actId="1076"/>
          <ac:picMkLst>
            <pc:docMk/>
            <pc:sldMk cId="2249300116" sldId="443"/>
            <ac:picMk id="53" creationId="{47CE4B53-5BC4-CB07-7DC9-F99C3389CA75}"/>
          </ac:picMkLst>
        </pc:picChg>
        <pc:picChg chg="add del mod">
          <ac:chgData name="Masakiyo Kitazawa" userId="2bf3742da7ad8ecb" providerId="LiveId" clId="{1C0F515F-32E3-4396-93B4-82A965EF2824}" dt="2024-03-14T15:03:40.618" v="4848"/>
          <ac:picMkLst>
            <pc:docMk/>
            <pc:sldMk cId="2249300116" sldId="443"/>
            <ac:picMk id="54" creationId="{EC4849F6-FF7A-A961-D800-10D9DDFEE734}"/>
          </ac:picMkLst>
        </pc:picChg>
        <pc:picChg chg="add mod">
          <ac:chgData name="Masakiyo Kitazawa" userId="2bf3742da7ad8ecb" providerId="LiveId" clId="{1C0F515F-32E3-4396-93B4-82A965EF2824}" dt="2024-03-14T15:10:05.311" v="4906" actId="1076"/>
          <ac:picMkLst>
            <pc:docMk/>
            <pc:sldMk cId="2249300116" sldId="443"/>
            <ac:picMk id="56" creationId="{F9B77EE0-57C9-36A0-3976-3DE49F012914}"/>
          </ac:picMkLst>
        </pc:picChg>
        <pc:cxnChg chg="add del mod">
          <ac:chgData name="Masakiyo Kitazawa" userId="2bf3742da7ad8ecb" providerId="LiveId" clId="{1C0F515F-32E3-4396-93B4-82A965EF2824}" dt="2024-03-14T14:57:33.227" v="4737" actId="478"/>
          <ac:cxnSpMkLst>
            <pc:docMk/>
            <pc:sldMk cId="2249300116" sldId="443"/>
            <ac:cxnSpMk id="6" creationId="{6631EA8B-DC77-1994-6FBA-EB19A9226949}"/>
          </ac:cxnSpMkLst>
        </pc:cxnChg>
        <pc:cxnChg chg="add del mod">
          <ac:chgData name="Masakiyo Kitazawa" userId="2bf3742da7ad8ecb" providerId="LiveId" clId="{1C0F515F-32E3-4396-93B4-82A965EF2824}" dt="2024-03-14T14:57:34.856" v="4738" actId="478"/>
          <ac:cxnSpMkLst>
            <pc:docMk/>
            <pc:sldMk cId="2249300116" sldId="443"/>
            <ac:cxnSpMk id="10" creationId="{079581AA-ECDF-B710-B312-E0DBB1873B41}"/>
          </ac:cxnSpMkLst>
        </pc:cxnChg>
        <pc:cxnChg chg="add del mod">
          <ac:chgData name="Masakiyo Kitazawa" userId="2bf3742da7ad8ecb" providerId="LiveId" clId="{1C0F515F-32E3-4396-93B4-82A965EF2824}" dt="2024-03-14T14:57:36.095" v="4739" actId="478"/>
          <ac:cxnSpMkLst>
            <pc:docMk/>
            <pc:sldMk cId="2249300116" sldId="443"/>
            <ac:cxnSpMk id="11" creationId="{7903F837-3BD1-DE19-8AB7-79D7D3AED0D2}"/>
          </ac:cxnSpMkLst>
        </pc:cxnChg>
        <pc:cxnChg chg="add del mod">
          <ac:chgData name="Masakiyo Kitazawa" userId="2bf3742da7ad8ecb" providerId="LiveId" clId="{1C0F515F-32E3-4396-93B4-82A965EF2824}" dt="2024-03-14T14:57:39.657" v="4740" actId="478"/>
          <ac:cxnSpMkLst>
            <pc:docMk/>
            <pc:sldMk cId="2249300116" sldId="443"/>
            <ac:cxnSpMk id="12" creationId="{AB86904F-25EB-D5D4-6DE4-BE3F8F514C02}"/>
          </ac:cxnSpMkLst>
        </pc:cxnChg>
        <pc:cxnChg chg="add del mod">
          <ac:chgData name="Masakiyo Kitazawa" userId="2bf3742da7ad8ecb" providerId="LiveId" clId="{1C0F515F-32E3-4396-93B4-82A965EF2824}" dt="2024-03-14T15:03:50.396" v="4851" actId="478"/>
          <ac:cxnSpMkLst>
            <pc:docMk/>
            <pc:sldMk cId="2249300116" sldId="443"/>
            <ac:cxnSpMk id="19" creationId="{977ED51C-9210-C598-A44F-F3F14B033C1D}"/>
          </ac:cxnSpMkLst>
        </pc:cxnChg>
        <pc:cxnChg chg="add del mod">
          <ac:chgData name="Masakiyo Kitazawa" userId="2bf3742da7ad8ecb" providerId="LiveId" clId="{1C0F515F-32E3-4396-93B4-82A965EF2824}" dt="2024-03-14T15:03:59.259" v="4854" actId="478"/>
          <ac:cxnSpMkLst>
            <pc:docMk/>
            <pc:sldMk cId="2249300116" sldId="443"/>
            <ac:cxnSpMk id="20" creationId="{82B4E47A-6A6A-E7FC-09B1-3CDBBD146611}"/>
          </ac:cxnSpMkLst>
        </pc:cxnChg>
        <pc:cxnChg chg="add mod">
          <ac:chgData name="Masakiyo Kitazawa" userId="2bf3742da7ad8ecb" providerId="LiveId" clId="{1C0F515F-32E3-4396-93B4-82A965EF2824}" dt="2024-03-14T23:15:14.963" v="7971" actId="1036"/>
          <ac:cxnSpMkLst>
            <pc:docMk/>
            <pc:sldMk cId="2249300116" sldId="443"/>
            <ac:cxnSpMk id="31" creationId="{E4409012-C466-3679-0BD1-BAA25E5D4A1C}"/>
          </ac:cxnSpMkLst>
        </pc:cxnChg>
        <pc:cxnChg chg="add mod">
          <ac:chgData name="Masakiyo Kitazawa" userId="2bf3742da7ad8ecb" providerId="LiveId" clId="{1C0F515F-32E3-4396-93B4-82A965EF2824}" dt="2024-03-14T15:10:05.311" v="4906" actId="1076"/>
          <ac:cxnSpMkLst>
            <pc:docMk/>
            <pc:sldMk cId="2249300116" sldId="443"/>
            <ac:cxnSpMk id="32" creationId="{D9029548-B9E8-D7B8-9AAE-B2B1D691C113}"/>
          </ac:cxnSpMkLst>
        </pc:cxnChg>
        <pc:cxnChg chg="add mod">
          <ac:chgData name="Masakiyo Kitazawa" userId="2bf3742da7ad8ecb" providerId="LiveId" clId="{1C0F515F-32E3-4396-93B4-82A965EF2824}" dt="2024-03-14T15:10:05.311" v="4906" actId="1076"/>
          <ac:cxnSpMkLst>
            <pc:docMk/>
            <pc:sldMk cId="2249300116" sldId="443"/>
            <ac:cxnSpMk id="33" creationId="{58F04AC3-B6E8-684E-CB37-CF273CBAADBA}"/>
          </ac:cxnSpMkLst>
        </pc:cxnChg>
        <pc:cxnChg chg="add mod">
          <ac:chgData name="Masakiyo Kitazawa" userId="2bf3742da7ad8ecb" providerId="LiveId" clId="{1C0F515F-32E3-4396-93B4-82A965EF2824}" dt="2024-03-14T15:10:05.311" v="4906" actId="1076"/>
          <ac:cxnSpMkLst>
            <pc:docMk/>
            <pc:sldMk cId="2249300116" sldId="443"/>
            <ac:cxnSpMk id="34" creationId="{67ABAD0B-0DFA-6968-ECB4-4DDFF3358709}"/>
          </ac:cxnSpMkLst>
        </pc:cxnChg>
        <pc:cxnChg chg="add mod">
          <ac:chgData name="Masakiyo Kitazawa" userId="2bf3742da7ad8ecb" providerId="LiveId" clId="{1C0F515F-32E3-4396-93B4-82A965EF2824}" dt="2024-03-14T15:10:05.311" v="4906" actId="1076"/>
          <ac:cxnSpMkLst>
            <pc:docMk/>
            <pc:sldMk cId="2249300116" sldId="443"/>
            <ac:cxnSpMk id="35" creationId="{D01D16A0-DF61-002D-5B0F-BC25FD28CCB6}"/>
          </ac:cxnSpMkLst>
        </pc:cxnChg>
        <pc:cxnChg chg="add del mod">
          <ac:chgData name="Masakiyo Kitazawa" userId="2bf3742da7ad8ecb" providerId="LiveId" clId="{1C0F515F-32E3-4396-93B4-82A965EF2824}" dt="2024-03-14T15:07:19.232" v="4891" actId="478"/>
          <ac:cxnSpMkLst>
            <pc:docMk/>
            <pc:sldMk cId="2249300116" sldId="443"/>
            <ac:cxnSpMk id="36" creationId="{B7ACB850-FAD0-06A2-A6DB-60DB61E18A31}"/>
          </ac:cxnSpMkLst>
        </pc:cxnChg>
        <pc:cxnChg chg="add del mod">
          <ac:chgData name="Masakiyo Kitazawa" userId="2bf3742da7ad8ecb" providerId="LiveId" clId="{1C0F515F-32E3-4396-93B4-82A965EF2824}" dt="2024-03-14T15:07:22.144" v="4892" actId="478"/>
          <ac:cxnSpMkLst>
            <pc:docMk/>
            <pc:sldMk cId="2249300116" sldId="443"/>
            <ac:cxnSpMk id="37" creationId="{BECC21D9-274F-02AE-C496-0925779F29D3}"/>
          </ac:cxnSpMkLst>
        </pc:cxnChg>
        <pc:cxnChg chg="add mod">
          <ac:chgData name="Masakiyo Kitazawa" userId="2bf3742da7ad8ecb" providerId="LiveId" clId="{1C0F515F-32E3-4396-93B4-82A965EF2824}" dt="2024-03-14T15:10:05.311" v="4906" actId="1076"/>
          <ac:cxnSpMkLst>
            <pc:docMk/>
            <pc:sldMk cId="2249300116" sldId="443"/>
            <ac:cxnSpMk id="38" creationId="{C14A40AF-36EB-8EEA-1F8A-319BA35ACCFE}"/>
          </ac:cxnSpMkLst>
        </pc:cxnChg>
        <pc:cxnChg chg="add mod">
          <ac:chgData name="Masakiyo Kitazawa" userId="2bf3742da7ad8ecb" providerId="LiveId" clId="{1C0F515F-32E3-4396-93B4-82A965EF2824}" dt="2024-03-14T15:10:05.311" v="4906" actId="1076"/>
          <ac:cxnSpMkLst>
            <pc:docMk/>
            <pc:sldMk cId="2249300116" sldId="443"/>
            <ac:cxnSpMk id="39" creationId="{B8B962D0-984E-CB2D-2959-2CE6AFA659E4}"/>
          </ac:cxnSpMkLst>
        </pc:cxnChg>
      </pc:sldChg>
      <pc:sldChg chg="addSp modSp new del mod">
        <pc:chgData name="Masakiyo Kitazawa" userId="2bf3742da7ad8ecb" providerId="LiveId" clId="{1C0F515F-32E3-4396-93B4-82A965EF2824}" dt="2024-03-14T14:13:26.452" v="3407" actId="2696"/>
        <pc:sldMkLst>
          <pc:docMk/>
          <pc:sldMk cId="4153541794" sldId="444"/>
        </pc:sldMkLst>
        <pc:spChg chg="mod">
          <ac:chgData name="Masakiyo Kitazawa" userId="2bf3742da7ad8ecb" providerId="LiveId" clId="{1C0F515F-32E3-4396-93B4-82A965EF2824}" dt="2024-03-13T23:40:12.748" v="1227" actId="20577"/>
          <ac:spMkLst>
            <pc:docMk/>
            <pc:sldMk cId="4153541794" sldId="444"/>
            <ac:spMk id="2" creationId="{F643B75C-4442-3E41-8E46-A5554F9BD314}"/>
          </ac:spMkLst>
        </pc:spChg>
        <pc:spChg chg="add mod">
          <ac:chgData name="Masakiyo Kitazawa" userId="2bf3742da7ad8ecb" providerId="LiveId" clId="{1C0F515F-32E3-4396-93B4-82A965EF2824}" dt="2024-03-13T23:40:01.214" v="1213"/>
          <ac:spMkLst>
            <pc:docMk/>
            <pc:sldMk cId="4153541794" sldId="444"/>
            <ac:spMk id="3" creationId="{C6C8C214-60D8-5E18-3107-DA05491CC1C3}"/>
          </ac:spMkLst>
        </pc:spChg>
        <pc:spChg chg="add mod">
          <ac:chgData name="Masakiyo Kitazawa" userId="2bf3742da7ad8ecb" providerId="LiveId" clId="{1C0F515F-32E3-4396-93B4-82A965EF2824}" dt="2024-03-14T07:07:18.794" v="1777" actId="207"/>
          <ac:spMkLst>
            <pc:docMk/>
            <pc:sldMk cId="4153541794" sldId="444"/>
            <ac:spMk id="4" creationId="{4AB41DDB-DE80-D573-FD17-A53520143100}"/>
          </ac:spMkLst>
        </pc:spChg>
        <pc:spChg chg="add mod">
          <ac:chgData name="Masakiyo Kitazawa" userId="2bf3742da7ad8ecb" providerId="LiveId" clId="{1C0F515F-32E3-4396-93B4-82A965EF2824}" dt="2024-03-13T23:40:01.214" v="1213"/>
          <ac:spMkLst>
            <pc:docMk/>
            <pc:sldMk cId="4153541794" sldId="444"/>
            <ac:spMk id="5" creationId="{5DF0BFC2-A2FF-A719-EF5C-20FC469B81D5}"/>
          </ac:spMkLst>
        </pc:spChg>
        <pc:spChg chg="add mod">
          <ac:chgData name="Masakiyo Kitazawa" userId="2bf3742da7ad8ecb" providerId="LiveId" clId="{1C0F515F-32E3-4396-93B4-82A965EF2824}" dt="2024-03-13T23:40:01.214" v="1213"/>
          <ac:spMkLst>
            <pc:docMk/>
            <pc:sldMk cId="4153541794" sldId="444"/>
            <ac:spMk id="6" creationId="{D52CACD1-D497-98FF-6F14-C9DEC953C7D7}"/>
          </ac:spMkLst>
        </pc:spChg>
        <pc:spChg chg="add mod">
          <ac:chgData name="Masakiyo Kitazawa" userId="2bf3742da7ad8ecb" providerId="LiveId" clId="{1C0F515F-32E3-4396-93B4-82A965EF2824}" dt="2024-03-13T23:40:01.214" v="1213"/>
          <ac:spMkLst>
            <pc:docMk/>
            <pc:sldMk cId="4153541794" sldId="444"/>
            <ac:spMk id="7" creationId="{891D1E38-6894-B90C-DA7A-8393249BEDC5}"/>
          </ac:spMkLst>
        </pc:spChg>
        <pc:spChg chg="add mod">
          <ac:chgData name="Masakiyo Kitazawa" userId="2bf3742da7ad8ecb" providerId="LiveId" clId="{1C0F515F-32E3-4396-93B4-82A965EF2824}" dt="2024-03-13T23:40:01.214" v="1213"/>
          <ac:spMkLst>
            <pc:docMk/>
            <pc:sldMk cId="4153541794" sldId="444"/>
            <ac:spMk id="8" creationId="{7BDD5F86-EEA2-6111-AC5B-4B5B1C22022D}"/>
          </ac:spMkLst>
        </pc:spChg>
        <pc:spChg chg="add mod">
          <ac:chgData name="Masakiyo Kitazawa" userId="2bf3742da7ad8ecb" providerId="LiveId" clId="{1C0F515F-32E3-4396-93B4-82A965EF2824}" dt="2024-03-13T23:40:01.214" v="1213"/>
          <ac:spMkLst>
            <pc:docMk/>
            <pc:sldMk cId="4153541794" sldId="444"/>
            <ac:spMk id="9" creationId="{97893F27-84CF-9064-2A28-BB4C399B78BA}"/>
          </ac:spMkLst>
        </pc:spChg>
        <pc:spChg chg="add mod">
          <ac:chgData name="Masakiyo Kitazawa" userId="2bf3742da7ad8ecb" providerId="LiveId" clId="{1C0F515F-32E3-4396-93B4-82A965EF2824}" dt="2024-03-13T23:40:01.214" v="1213"/>
          <ac:spMkLst>
            <pc:docMk/>
            <pc:sldMk cId="4153541794" sldId="444"/>
            <ac:spMk id="10" creationId="{37F7E9E3-61F7-60F0-F824-0E913989AC78}"/>
          </ac:spMkLst>
        </pc:spChg>
        <pc:spChg chg="add mod">
          <ac:chgData name="Masakiyo Kitazawa" userId="2bf3742da7ad8ecb" providerId="LiveId" clId="{1C0F515F-32E3-4396-93B4-82A965EF2824}" dt="2024-03-13T23:40:01.214" v="1213"/>
          <ac:spMkLst>
            <pc:docMk/>
            <pc:sldMk cId="4153541794" sldId="444"/>
            <ac:spMk id="11" creationId="{8E20036C-089C-BB2C-8976-2537F73C0FF2}"/>
          </ac:spMkLst>
        </pc:spChg>
        <pc:spChg chg="add mod">
          <ac:chgData name="Masakiyo Kitazawa" userId="2bf3742da7ad8ecb" providerId="LiveId" clId="{1C0F515F-32E3-4396-93B4-82A965EF2824}" dt="2024-03-13T23:40:01.214" v="1213"/>
          <ac:spMkLst>
            <pc:docMk/>
            <pc:sldMk cId="4153541794" sldId="444"/>
            <ac:spMk id="12" creationId="{09FEEC81-BF91-BD8E-BDCC-9CD363C1F46F}"/>
          </ac:spMkLst>
        </pc:spChg>
      </pc:sldChg>
      <pc:sldChg chg="addSp delSp modSp new mod">
        <pc:chgData name="Masakiyo Kitazawa" userId="2bf3742da7ad8ecb" providerId="LiveId" clId="{1C0F515F-32E3-4396-93B4-82A965EF2824}" dt="2024-03-15T04:43:18.343" v="8593" actId="404"/>
        <pc:sldMkLst>
          <pc:docMk/>
          <pc:sldMk cId="3709818685" sldId="445"/>
        </pc:sldMkLst>
        <pc:spChg chg="mod">
          <ac:chgData name="Masakiyo Kitazawa" userId="2bf3742da7ad8ecb" providerId="LiveId" clId="{1C0F515F-32E3-4396-93B4-82A965EF2824}" dt="2024-03-14T00:09:34.619" v="1397" actId="20577"/>
          <ac:spMkLst>
            <pc:docMk/>
            <pc:sldMk cId="3709818685" sldId="445"/>
            <ac:spMk id="2" creationId="{67B40A02-F217-B477-0B1F-A575A4A3993D}"/>
          </ac:spMkLst>
        </pc:spChg>
        <pc:spChg chg="add mod">
          <ac:chgData name="Masakiyo Kitazawa" userId="2bf3742da7ad8ecb" providerId="LiveId" clId="{1C0F515F-32E3-4396-93B4-82A965EF2824}" dt="2024-03-14T14:14:49.436" v="3462" actId="1076"/>
          <ac:spMkLst>
            <pc:docMk/>
            <pc:sldMk cId="3709818685" sldId="445"/>
            <ac:spMk id="5" creationId="{7601FE73-78BB-0950-F00F-DF8EBC174362}"/>
          </ac:spMkLst>
        </pc:spChg>
        <pc:spChg chg="add del mod">
          <ac:chgData name="Masakiyo Kitazawa" userId="2bf3742da7ad8ecb" providerId="LiveId" clId="{1C0F515F-32E3-4396-93B4-82A965EF2824}" dt="2024-03-14T00:04:43.284" v="1316" actId="478"/>
          <ac:spMkLst>
            <pc:docMk/>
            <pc:sldMk cId="3709818685" sldId="445"/>
            <ac:spMk id="5" creationId="{F1C05D7D-89D9-9D63-2D61-458BB7345AF4}"/>
          </ac:spMkLst>
        </pc:spChg>
        <pc:spChg chg="add mod ord">
          <ac:chgData name="Masakiyo Kitazawa" userId="2bf3742da7ad8ecb" providerId="LiveId" clId="{1C0F515F-32E3-4396-93B4-82A965EF2824}" dt="2024-03-14T23:31:20.119" v="8009" actId="166"/>
          <ac:spMkLst>
            <pc:docMk/>
            <pc:sldMk cId="3709818685" sldId="445"/>
            <ac:spMk id="7" creationId="{713F494E-A7C0-2AE5-D93D-781E60ADF484}"/>
          </ac:spMkLst>
        </pc:spChg>
        <pc:spChg chg="add mod">
          <ac:chgData name="Masakiyo Kitazawa" userId="2bf3742da7ad8ecb" providerId="LiveId" clId="{1C0F515F-32E3-4396-93B4-82A965EF2824}" dt="2024-03-14T14:21:41.965" v="3540" actId="1076"/>
          <ac:spMkLst>
            <pc:docMk/>
            <pc:sldMk cId="3709818685" sldId="445"/>
            <ac:spMk id="8" creationId="{85E1BA50-8C9F-2964-0779-4D10CFB2D73F}"/>
          </ac:spMkLst>
        </pc:spChg>
        <pc:spChg chg="add del mod">
          <ac:chgData name="Masakiyo Kitazawa" userId="2bf3742da7ad8ecb" providerId="LiveId" clId="{1C0F515F-32E3-4396-93B4-82A965EF2824}" dt="2024-03-14T14:16:12.930" v="3500" actId="478"/>
          <ac:spMkLst>
            <pc:docMk/>
            <pc:sldMk cId="3709818685" sldId="445"/>
            <ac:spMk id="9" creationId="{E32D29FD-E1DC-7D7A-49F9-DB871A0108AB}"/>
          </ac:spMkLst>
        </pc:spChg>
        <pc:spChg chg="add mod">
          <ac:chgData name="Masakiyo Kitazawa" userId="2bf3742da7ad8ecb" providerId="LiveId" clId="{1C0F515F-32E3-4396-93B4-82A965EF2824}" dt="2024-03-14T14:20:15.687" v="3522" actId="1036"/>
          <ac:spMkLst>
            <pc:docMk/>
            <pc:sldMk cId="3709818685" sldId="445"/>
            <ac:spMk id="10" creationId="{12FEAF2A-9883-2E41-14CA-DCEE6F0D7079}"/>
          </ac:spMkLst>
        </pc:spChg>
        <pc:spChg chg="add mod">
          <ac:chgData name="Masakiyo Kitazawa" userId="2bf3742da7ad8ecb" providerId="LiveId" clId="{1C0F515F-32E3-4396-93B4-82A965EF2824}" dt="2024-03-14T14:17:53.819" v="3508" actId="207"/>
          <ac:spMkLst>
            <pc:docMk/>
            <pc:sldMk cId="3709818685" sldId="445"/>
            <ac:spMk id="12" creationId="{FE0A6671-58AA-BC09-29F7-12552D6D3C58}"/>
          </ac:spMkLst>
        </pc:spChg>
        <pc:spChg chg="add mod">
          <ac:chgData name="Masakiyo Kitazawa" userId="2bf3742da7ad8ecb" providerId="LiveId" clId="{1C0F515F-32E3-4396-93B4-82A965EF2824}" dt="2024-03-15T04:43:18.343" v="8593" actId="404"/>
          <ac:spMkLst>
            <pc:docMk/>
            <pc:sldMk cId="3709818685" sldId="445"/>
            <ac:spMk id="13" creationId="{E5E579D5-06CB-22C4-892C-756117012C77}"/>
          </ac:spMkLst>
        </pc:spChg>
        <pc:spChg chg="add mod">
          <ac:chgData name="Masakiyo Kitazawa" userId="2bf3742da7ad8ecb" providerId="LiveId" clId="{1C0F515F-32E3-4396-93B4-82A965EF2824}" dt="2024-03-14T14:22:43.279" v="3547" actId="1076"/>
          <ac:spMkLst>
            <pc:docMk/>
            <pc:sldMk cId="3709818685" sldId="445"/>
            <ac:spMk id="15" creationId="{A9C6D069-8B77-F7B8-DB54-88DC87053C21}"/>
          </ac:spMkLst>
        </pc:spChg>
        <pc:spChg chg="add mod">
          <ac:chgData name="Masakiyo Kitazawa" userId="2bf3742da7ad8ecb" providerId="LiveId" clId="{1C0F515F-32E3-4396-93B4-82A965EF2824}" dt="2024-03-14T14:22:27.027" v="3544" actId="404"/>
          <ac:spMkLst>
            <pc:docMk/>
            <pc:sldMk cId="3709818685" sldId="445"/>
            <ac:spMk id="16" creationId="{A25B835C-7FF7-E3FC-457D-8EFCA7958578}"/>
          </ac:spMkLst>
        </pc:spChg>
        <pc:spChg chg="add del mod">
          <ac:chgData name="Masakiyo Kitazawa" userId="2bf3742da7ad8ecb" providerId="LiveId" clId="{1C0F515F-32E3-4396-93B4-82A965EF2824}" dt="2024-03-14T14:14:23.150" v="3421" actId="478"/>
          <ac:spMkLst>
            <pc:docMk/>
            <pc:sldMk cId="3709818685" sldId="445"/>
            <ac:spMk id="17" creationId="{36F623B2-58A9-D8B4-C2B2-DDBD2FBC9BDF}"/>
          </ac:spMkLst>
        </pc:spChg>
        <pc:spChg chg="add mod">
          <ac:chgData name="Masakiyo Kitazawa" userId="2bf3742da7ad8ecb" providerId="LiveId" clId="{1C0F515F-32E3-4396-93B4-82A965EF2824}" dt="2024-03-14T16:58:43.081" v="7685" actId="20577"/>
          <ac:spMkLst>
            <pc:docMk/>
            <pc:sldMk cId="3709818685" sldId="445"/>
            <ac:spMk id="29" creationId="{8D76358A-4B8C-7683-CC10-91F5012A018B}"/>
          </ac:spMkLst>
        </pc:spChg>
        <pc:picChg chg="add mod">
          <ac:chgData name="Masakiyo Kitazawa" userId="2bf3742da7ad8ecb" providerId="LiveId" clId="{1C0F515F-32E3-4396-93B4-82A965EF2824}" dt="2024-03-14T14:15:34.493" v="3485" actId="14100"/>
          <ac:picMkLst>
            <pc:docMk/>
            <pc:sldMk cId="3709818685" sldId="445"/>
            <ac:picMk id="3" creationId="{7631CB79-D831-D6D0-9100-53F4E8C44E82}"/>
          </ac:picMkLst>
        </pc:picChg>
        <pc:picChg chg="add mod">
          <ac:chgData name="Masakiyo Kitazawa" userId="2bf3742da7ad8ecb" providerId="LiveId" clId="{1C0F515F-32E3-4396-93B4-82A965EF2824}" dt="2024-03-14T23:18:24.140" v="8001" actId="14100"/>
          <ac:picMkLst>
            <pc:docMk/>
            <pc:sldMk cId="3709818685" sldId="445"/>
            <ac:picMk id="6" creationId="{AB1843D8-5BF4-6D8D-A2AB-FEFCF24AFEEF}"/>
          </ac:picMkLst>
        </pc:picChg>
        <pc:picChg chg="add del mod">
          <ac:chgData name="Masakiyo Kitazawa" userId="2bf3742da7ad8ecb" providerId="LiveId" clId="{1C0F515F-32E3-4396-93B4-82A965EF2824}" dt="2024-03-14T14:19:49.648" v="3513" actId="478"/>
          <ac:picMkLst>
            <pc:docMk/>
            <pc:sldMk cId="3709818685" sldId="445"/>
            <ac:picMk id="6" creationId="{D1D0701C-73B1-0161-9CD1-18DDAA75DAEF}"/>
          </ac:picMkLst>
        </pc:picChg>
        <pc:picChg chg="add mod">
          <ac:chgData name="Masakiyo Kitazawa" userId="2bf3742da7ad8ecb" providerId="LiveId" clId="{1C0F515F-32E3-4396-93B4-82A965EF2824}" dt="2024-03-14T23:20:38.808" v="8005" actId="14100"/>
          <ac:picMkLst>
            <pc:docMk/>
            <pc:sldMk cId="3709818685" sldId="445"/>
            <ac:picMk id="9" creationId="{764229B3-F5E0-6AFE-7744-00039A8C03CC}"/>
          </ac:picMkLst>
        </pc:picChg>
        <pc:picChg chg="add mod">
          <ac:chgData name="Masakiyo Kitazawa" userId="2bf3742da7ad8ecb" providerId="LiveId" clId="{1C0F515F-32E3-4396-93B4-82A965EF2824}" dt="2024-03-14T14:20:15.687" v="3522" actId="1036"/>
          <ac:picMkLst>
            <pc:docMk/>
            <pc:sldMk cId="3709818685" sldId="445"/>
            <ac:picMk id="11" creationId="{44E9126F-583D-870F-EE40-964E884B8D3B}"/>
          </ac:picMkLst>
        </pc:picChg>
        <pc:picChg chg="add mod ord">
          <ac:chgData name="Masakiyo Kitazawa" userId="2bf3742da7ad8ecb" providerId="LiveId" clId="{1C0F515F-32E3-4396-93B4-82A965EF2824}" dt="2024-03-14T14:15:51.514" v="3493" actId="1038"/>
          <ac:picMkLst>
            <pc:docMk/>
            <pc:sldMk cId="3709818685" sldId="445"/>
            <ac:picMk id="14" creationId="{15D916AB-9997-1EBF-5A67-47FC76E30E25}"/>
          </ac:picMkLst>
        </pc:picChg>
        <pc:picChg chg="add del mod modCrop">
          <ac:chgData name="Masakiyo Kitazawa" userId="2bf3742da7ad8ecb" providerId="LiveId" clId="{1C0F515F-32E3-4396-93B4-82A965EF2824}" dt="2024-03-14T14:19:46.093" v="3511" actId="478"/>
          <ac:picMkLst>
            <pc:docMk/>
            <pc:sldMk cId="3709818685" sldId="445"/>
            <ac:picMk id="18" creationId="{7A2833B7-4FC2-9BE7-B368-3F1E2DA19B40}"/>
          </ac:picMkLst>
        </pc:picChg>
        <pc:picChg chg="add mod modCrop">
          <ac:chgData name="Masakiyo Kitazawa" userId="2bf3742da7ad8ecb" providerId="LiveId" clId="{1C0F515F-32E3-4396-93B4-82A965EF2824}" dt="2024-03-14T16:59:04.257" v="7686" actId="14100"/>
          <ac:picMkLst>
            <pc:docMk/>
            <pc:sldMk cId="3709818685" sldId="445"/>
            <ac:picMk id="21" creationId="{8E7D37E3-8780-CC53-2EDC-D1B193350FE8}"/>
          </ac:picMkLst>
        </pc:picChg>
        <pc:picChg chg="add mod modCrop">
          <ac:chgData name="Masakiyo Kitazawa" userId="2bf3742da7ad8ecb" providerId="LiveId" clId="{1C0F515F-32E3-4396-93B4-82A965EF2824}" dt="2024-03-14T14:21:11.070" v="3535" actId="14100"/>
          <ac:picMkLst>
            <pc:docMk/>
            <pc:sldMk cId="3709818685" sldId="445"/>
            <ac:picMk id="23" creationId="{9217A6AE-5A02-1961-D802-03E4499A8BC4}"/>
          </ac:picMkLst>
        </pc:picChg>
        <pc:picChg chg="add mod modCrop">
          <ac:chgData name="Masakiyo Kitazawa" userId="2bf3742da7ad8ecb" providerId="LiveId" clId="{1C0F515F-32E3-4396-93B4-82A965EF2824}" dt="2024-03-14T14:44:24.225" v="4453" actId="1076"/>
          <ac:picMkLst>
            <pc:docMk/>
            <pc:sldMk cId="3709818685" sldId="445"/>
            <ac:picMk id="24" creationId="{ED157D28-385A-1C56-EBF1-6D3CC6421013}"/>
          </ac:picMkLst>
        </pc:picChg>
        <pc:picChg chg="add del mod">
          <ac:chgData name="Masakiyo Kitazawa" userId="2bf3742da7ad8ecb" providerId="LiveId" clId="{1C0F515F-32E3-4396-93B4-82A965EF2824}" dt="2024-03-14T14:49:25.397" v="4568"/>
          <ac:picMkLst>
            <pc:docMk/>
            <pc:sldMk cId="3709818685" sldId="445"/>
            <ac:picMk id="26" creationId="{CEB3A641-6FFA-C0E7-F3F7-DB783911ED28}"/>
          </ac:picMkLst>
        </pc:picChg>
        <pc:picChg chg="add del mod">
          <ac:chgData name="Masakiyo Kitazawa" userId="2bf3742da7ad8ecb" providerId="LiveId" clId="{1C0F515F-32E3-4396-93B4-82A965EF2824}" dt="2024-03-14T23:18:17.788" v="7999" actId="478"/>
          <ac:picMkLst>
            <pc:docMk/>
            <pc:sldMk cId="3709818685" sldId="445"/>
            <ac:picMk id="28" creationId="{48B7636D-C219-8FB4-22D3-D087EA40740B}"/>
          </ac:picMkLst>
        </pc:picChg>
        <pc:cxnChg chg="add mod">
          <ac:chgData name="Masakiyo Kitazawa" userId="2bf3742da7ad8ecb" providerId="LiveId" clId="{1C0F515F-32E3-4396-93B4-82A965EF2824}" dt="2024-03-14T14:20:15.687" v="3522" actId="1036"/>
          <ac:cxnSpMkLst>
            <pc:docMk/>
            <pc:sldMk cId="3709818685" sldId="445"/>
            <ac:cxnSpMk id="4" creationId="{9D53A1FC-CCA4-66C3-9A34-FDF110712EAC}"/>
          </ac:cxnSpMkLst>
        </pc:cxnChg>
      </pc:sldChg>
      <pc:sldChg chg="addSp modSp new mod">
        <pc:chgData name="Masakiyo Kitazawa" userId="2bf3742da7ad8ecb" providerId="LiveId" clId="{1C0F515F-32E3-4396-93B4-82A965EF2824}" dt="2024-03-14T23:11:10.735" v="7956" actId="1076"/>
        <pc:sldMkLst>
          <pc:docMk/>
          <pc:sldMk cId="4104788435" sldId="446"/>
        </pc:sldMkLst>
        <pc:spChg chg="mod">
          <ac:chgData name="Masakiyo Kitazawa" userId="2bf3742da7ad8ecb" providerId="LiveId" clId="{1C0F515F-32E3-4396-93B4-82A965EF2824}" dt="2024-03-14T23:09:23.667" v="7944" actId="20577"/>
          <ac:spMkLst>
            <pc:docMk/>
            <pc:sldMk cId="4104788435" sldId="446"/>
            <ac:spMk id="2" creationId="{A2970898-382E-0AEE-DC82-140BD16FFF4F}"/>
          </ac:spMkLst>
        </pc:spChg>
        <pc:spChg chg="add mod">
          <ac:chgData name="Masakiyo Kitazawa" userId="2bf3742da7ad8ecb" providerId="LiveId" clId="{1C0F515F-32E3-4396-93B4-82A965EF2824}" dt="2024-03-14T23:11:10.735" v="7956" actId="1076"/>
          <ac:spMkLst>
            <pc:docMk/>
            <pc:sldMk cId="4104788435" sldId="446"/>
            <ac:spMk id="3" creationId="{7E9BA4C6-427B-E3C8-D7E0-78143FE0D860}"/>
          </ac:spMkLst>
        </pc:spChg>
        <pc:spChg chg="add mod">
          <ac:chgData name="Masakiyo Kitazawa" userId="2bf3742da7ad8ecb" providerId="LiveId" clId="{1C0F515F-32E3-4396-93B4-82A965EF2824}" dt="2024-03-14T13:43:41.326" v="2839" actId="1035"/>
          <ac:spMkLst>
            <pc:docMk/>
            <pc:sldMk cId="4104788435" sldId="446"/>
            <ac:spMk id="5" creationId="{B4312251-4108-A27E-FB70-58693C9A1F43}"/>
          </ac:spMkLst>
        </pc:spChg>
        <pc:spChg chg="add mod">
          <ac:chgData name="Masakiyo Kitazawa" userId="2bf3742da7ad8ecb" providerId="LiveId" clId="{1C0F515F-32E3-4396-93B4-82A965EF2824}" dt="2024-03-14T23:10:56.996" v="7953" actId="1076"/>
          <ac:spMkLst>
            <pc:docMk/>
            <pc:sldMk cId="4104788435" sldId="446"/>
            <ac:spMk id="6" creationId="{E16BD192-4267-84A6-D065-83E7BF50CA06}"/>
          </ac:spMkLst>
        </pc:spChg>
        <pc:spChg chg="add mod">
          <ac:chgData name="Masakiyo Kitazawa" userId="2bf3742da7ad8ecb" providerId="LiveId" clId="{1C0F515F-32E3-4396-93B4-82A965EF2824}" dt="2024-03-14T13:43:41.326" v="2839" actId="1035"/>
          <ac:spMkLst>
            <pc:docMk/>
            <pc:sldMk cId="4104788435" sldId="446"/>
            <ac:spMk id="8" creationId="{796C129F-8BF0-DEF9-DF8C-492089D33BB6}"/>
          </ac:spMkLst>
        </pc:spChg>
        <pc:spChg chg="add mod">
          <ac:chgData name="Masakiyo Kitazawa" userId="2bf3742da7ad8ecb" providerId="LiveId" clId="{1C0F515F-32E3-4396-93B4-82A965EF2824}" dt="2024-03-14T16:54:40.862" v="7633" actId="20577"/>
          <ac:spMkLst>
            <pc:docMk/>
            <pc:sldMk cId="4104788435" sldId="446"/>
            <ac:spMk id="9" creationId="{7690C52C-81B2-EF1F-A110-42A5FEF667C7}"/>
          </ac:spMkLst>
        </pc:spChg>
        <pc:spChg chg="add mod">
          <ac:chgData name="Masakiyo Kitazawa" userId="2bf3742da7ad8ecb" providerId="LiveId" clId="{1C0F515F-32E3-4396-93B4-82A965EF2824}" dt="2024-03-14T13:43:41.326" v="2839" actId="1035"/>
          <ac:spMkLst>
            <pc:docMk/>
            <pc:sldMk cId="4104788435" sldId="446"/>
            <ac:spMk id="10" creationId="{6DC2487C-2687-4C9B-2945-F73DB00C61A2}"/>
          </ac:spMkLst>
        </pc:spChg>
        <pc:spChg chg="add mod">
          <ac:chgData name="Masakiyo Kitazawa" userId="2bf3742da7ad8ecb" providerId="LiveId" clId="{1C0F515F-32E3-4396-93B4-82A965EF2824}" dt="2024-03-14T16:54:12.103" v="7625" actId="313"/>
          <ac:spMkLst>
            <pc:docMk/>
            <pc:sldMk cId="4104788435" sldId="446"/>
            <ac:spMk id="11" creationId="{B7E3E4E2-7AF2-0FC6-BE1A-069BA6B27251}"/>
          </ac:spMkLst>
        </pc:spChg>
        <pc:spChg chg="add mod">
          <ac:chgData name="Masakiyo Kitazawa" userId="2bf3742da7ad8ecb" providerId="LiveId" clId="{1C0F515F-32E3-4396-93B4-82A965EF2824}" dt="2024-03-14T13:43:41.326" v="2839" actId="1035"/>
          <ac:spMkLst>
            <pc:docMk/>
            <pc:sldMk cId="4104788435" sldId="446"/>
            <ac:spMk id="12" creationId="{9951BF5C-01BD-BAF8-E959-2FE3830E8D8A}"/>
          </ac:spMkLst>
        </pc:spChg>
        <pc:spChg chg="add mod">
          <ac:chgData name="Masakiyo Kitazawa" userId="2bf3742da7ad8ecb" providerId="LiveId" clId="{1C0F515F-32E3-4396-93B4-82A965EF2824}" dt="2024-03-14T13:43:02.062" v="2818" actId="113"/>
          <ac:spMkLst>
            <pc:docMk/>
            <pc:sldMk cId="4104788435" sldId="446"/>
            <ac:spMk id="13" creationId="{9DE6B003-8582-877B-54F8-ED88F4730EDD}"/>
          </ac:spMkLst>
        </pc:spChg>
        <pc:picChg chg="add mod">
          <ac:chgData name="Masakiyo Kitazawa" userId="2bf3742da7ad8ecb" providerId="LiveId" clId="{1C0F515F-32E3-4396-93B4-82A965EF2824}" dt="2024-03-14T23:10:51.728" v="7952" actId="1076"/>
          <ac:picMkLst>
            <pc:docMk/>
            <pc:sldMk cId="4104788435" sldId="446"/>
            <ac:picMk id="4" creationId="{BF885BD4-3DBA-0553-3DE8-D40AEA79BEF0}"/>
          </ac:picMkLst>
        </pc:picChg>
        <pc:picChg chg="add mod">
          <ac:chgData name="Masakiyo Kitazawa" userId="2bf3742da7ad8ecb" providerId="LiveId" clId="{1C0F515F-32E3-4396-93B4-82A965EF2824}" dt="2024-03-14T16:53:59.826" v="7622" actId="14100"/>
          <ac:picMkLst>
            <pc:docMk/>
            <pc:sldMk cId="4104788435" sldId="446"/>
            <ac:picMk id="7" creationId="{E0B9B93D-BBFA-0884-8EE6-54075320054D}"/>
          </ac:picMkLst>
        </pc:picChg>
      </pc:sldChg>
      <pc:sldChg chg="addSp delSp modSp new mod">
        <pc:chgData name="Masakiyo Kitazawa" userId="2bf3742da7ad8ecb" providerId="LiveId" clId="{1C0F515F-32E3-4396-93B4-82A965EF2824}" dt="2024-03-14T23:52:41.572" v="8370" actId="1076"/>
        <pc:sldMkLst>
          <pc:docMk/>
          <pc:sldMk cId="3281960828" sldId="447"/>
        </pc:sldMkLst>
        <pc:spChg chg="mod">
          <ac:chgData name="Masakiyo Kitazawa" userId="2bf3742da7ad8ecb" providerId="LiveId" clId="{1C0F515F-32E3-4396-93B4-82A965EF2824}" dt="2024-03-14T15:33:59.222" v="5634" actId="20577"/>
          <ac:spMkLst>
            <pc:docMk/>
            <pc:sldMk cId="3281960828" sldId="447"/>
            <ac:spMk id="2" creationId="{EDEB6DED-7BCA-0E23-6CEA-DBB958B92970}"/>
          </ac:spMkLst>
        </pc:spChg>
        <pc:spChg chg="add del mod">
          <ac:chgData name="Masakiyo Kitazawa" userId="2bf3742da7ad8ecb" providerId="LiveId" clId="{1C0F515F-32E3-4396-93B4-82A965EF2824}" dt="2024-03-14T23:37:53.268" v="8030" actId="478"/>
          <ac:spMkLst>
            <pc:docMk/>
            <pc:sldMk cId="3281960828" sldId="447"/>
            <ac:spMk id="5" creationId="{527639E9-F789-BD31-1DAE-65D21A551EDD}"/>
          </ac:spMkLst>
        </pc:spChg>
        <pc:spChg chg="add del mod">
          <ac:chgData name="Masakiyo Kitazawa" userId="2bf3742da7ad8ecb" providerId="LiveId" clId="{1C0F515F-32E3-4396-93B4-82A965EF2824}" dt="2024-03-14T23:37:53.268" v="8030" actId="478"/>
          <ac:spMkLst>
            <pc:docMk/>
            <pc:sldMk cId="3281960828" sldId="447"/>
            <ac:spMk id="7" creationId="{3EA0BB68-BD36-B46A-2D12-93CBA31E9297}"/>
          </ac:spMkLst>
        </pc:spChg>
        <pc:spChg chg="add del mod">
          <ac:chgData name="Masakiyo Kitazawa" userId="2bf3742da7ad8ecb" providerId="LiveId" clId="{1C0F515F-32E3-4396-93B4-82A965EF2824}" dt="2024-03-14T15:37:36.267" v="5674" actId="478"/>
          <ac:spMkLst>
            <pc:docMk/>
            <pc:sldMk cId="3281960828" sldId="447"/>
            <ac:spMk id="8" creationId="{2DD393E2-CBDA-1619-DE84-AE8E62FC982F}"/>
          </ac:spMkLst>
        </pc:spChg>
        <pc:spChg chg="add del mod">
          <ac:chgData name="Masakiyo Kitazawa" userId="2bf3742da7ad8ecb" providerId="LiveId" clId="{1C0F515F-32E3-4396-93B4-82A965EF2824}" dt="2024-03-14T23:37:53.268" v="8030" actId="478"/>
          <ac:spMkLst>
            <pc:docMk/>
            <pc:sldMk cId="3281960828" sldId="447"/>
            <ac:spMk id="9" creationId="{71E44077-075F-903C-CE7C-6B9A0381322A}"/>
          </ac:spMkLst>
        </pc:spChg>
        <pc:spChg chg="add del mod">
          <ac:chgData name="Masakiyo Kitazawa" userId="2bf3742da7ad8ecb" providerId="LiveId" clId="{1C0F515F-32E3-4396-93B4-82A965EF2824}" dt="2024-03-14T23:37:53.268" v="8030" actId="478"/>
          <ac:spMkLst>
            <pc:docMk/>
            <pc:sldMk cId="3281960828" sldId="447"/>
            <ac:spMk id="10" creationId="{E6D4D510-ED5A-D029-C16A-ED9C956C7E06}"/>
          </ac:spMkLst>
        </pc:spChg>
        <pc:spChg chg="add del mod">
          <ac:chgData name="Masakiyo Kitazawa" userId="2bf3742da7ad8ecb" providerId="LiveId" clId="{1C0F515F-32E3-4396-93B4-82A965EF2824}" dt="2024-03-14T23:37:53.268" v="8030" actId="478"/>
          <ac:spMkLst>
            <pc:docMk/>
            <pc:sldMk cId="3281960828" sldId="447"/>
            <ac:spMk id="12" creationId="{51D53B5B-55E5-2B2C-C4F4-60D462190051}"/>
          </ac:spMkLst>
        </pc:spChg>
        <pc:spChg chg="add del mod">
          <ac:chgData name="Masakiyo Kitazawa" userId="2bf3742da7ad8ecb" providerId="LiveId" clId="{1C0F515F-32E3-4396-93B4-82A965EF2824}" dt="2024-03-14T23:37:53.268" v="8030" actId="478"/>
          <ac:spMkLst>
            <pc:docMk/>
            <pc:sldMk cId="3281960828" sldId="447"/>
            <ac:spMk id="13" creationId="{6F7BDAD8-CD93-2213-6E9F-2D5C7B7E6B9F}"/>
          </ac:spMkLst>
        </pc:spChg>
        <pc:spChg chg="add del mod">
          <ac:chgData name="Masakiyo Kitazawa" userId="2bf3742da7ad8ecb" providerId="LiveId" clId="{1C0F515F-32E3-4396-93B4-82A965EF2824}" dt="2024-03-14T23:37:53.268" v="8030" actId="478"/>
          <ac:spMkLst>
            <pc:docMk/>
            <pc:sldMk cId="3281960828" sldId="447"/>
            <ac:spMk id="14" creationId="{870521F0-EBCB-A5D0-59B1-9C4B97140B7B}"/>
          </ac:spMkLst>
        </pc:spChg>
        <pc:spChg chg="add del mod">
          <ac:chgData name="Masakiyo Kitazawa" userId="2bf3742da7ad8ecb" providerId="LiveId" clId="{1C0F515F-32E3-4396-93B4-82A965EF2824}" dt="2024-03-14T23:37:53.268" v="8030" actId="478"/>
          <ac:spMkLst>
            <pc:docMk/>
            <pc:sldMk cId="3281960828" sldId="447"/>
            <ac:spMk id="15" creationId="{DDAB634E-1CD5-8958-1A0E-76E6831B62BA}"/>
          </ac:spMkLst>
        </pc:spChg>
        <pc:spChg chg="add mod">
          <ac:chgData name="Masakiyo Kitazawa" userId="2bf3742da7ad8ecb" providerId="LiveId" clId="{1C0F515F-32E3-4396-93B4-82A965EF2824}" dt="2024-03-14T23:52:41.572" v="8370" actId="1076"/>
          <ac:spMkLst>
            <pc:docMk/>
            <pc:sldMk cId="3281960828" sldId="447"/>
            <ac:spMk id="16" creationId="{24702548-B167-4EF9-A233-B92D0D469A77}"/>
          </ac:spMkLst>
        </pc:spChg>
        <pc:picChg chg="add del mod modCrop">
          <ac:chgData name="Masakiyo Kitazawa" userId="2bf3742da7ad8ecb" providerId="LiveId" clId="{1C0F515F-32E3-4396-93B4-82A965EF2824}" dt="2024-03-14T15:41:28.150" v="5729" actId="21"/>
          <ac:picMkLst>
            <pc:docMk/>
            <pc:sldMk cId="3281960828" sldId="447"/>
            <ac:picMk id="4" creationId="{E6F8445E-2080-2CE6-5FDA-2A4FC0ADC7BB}"/>
          </ac:picMkLst>
        </pc:picChg>
        <pc:picChg chg="add mod">
          <ac:chgData name="Masakiyo Kitazawa" userId="2bf3742da7ad8ecb" providerId="LiveId" clId="{1C0F515F-32E3-4396-93B4-82A965EF2824}" dt="2024-03-14T15:36:10.880" v="5650" actId="1076"/>
          <ac:picMkLst>
            <pc:docMk/>
            <pc:sldMk cId="3281960828" sldId="447"/>
            <ac:picMk id="6" creationId="{189990E6-9556-0C23-3C40-98CE89A0D51E}"/>
          </ac:picMkLst>
        </pc:picChg>
        <pc:picChg chg="add mod ord">
          <ac:chgData name="Masakiyo Kitazawa" userId="2bf3742da7ad8ecb" providerId="LiveId" clId="{1C0F515F-32E3-4396-93B4-82A965EF2824}" dt="2024-03-14T15:42:18.019" v="5737" actId="1076"/>
          <ac:picMkLst>
            <pc:docMk/>
            <pc:sldMk cId="3281960828" sldId="447"/>
            <ac:picMk id="11" creationId="{63539905-330E-B7DE-3C3B-F65553B9C46A}"/>
          </ac:picMkLst>
        </pc:picChg>
      </pc:sldChg>
      <pc:sldChg chg="addSp delSp modSp new mod">
        <pc:chgData name="Masakiyo Kitazawa" userId="2bf3742da7ad8ecb" providerId="LiveId" clId="{1C0F515F-32E3-4396-93B4-82A965EF2824}" dt="2024-03-14T23:20:27.127" v="8002" actId="14100"/>
        <pc:sldMkLst>
          <pc:docMk/>
          <pc:sldMk cId="1014659029" sldId="448"/>
        </pc:sldMkLst>
        <pc:spChg chg="mod">
          <ac:chgData name="Masakiyo Kitazawa" userId="2bf3742da7ad8ecb" providerId="LiveId" clId="{1C0F515F-32E3-4396-93B4-82A965EF2824}" dt="2024-03-14T15:40:48.850" v="5725"/>
          <ac:spMkLst>
            <pc:docMk/>
            <pc:sldMk cId="1014659029" sldId="448"/>
            <ac:spMk id="2" creationId="{DECD8023-D8A9-570B-3AB5-3712FAB242F9}"/>
          </ac:spMkLst>
        </pc:spChg>
        <pc:spChg chg="add del mod">
          <ac:chgData name="Masakiyo Kitazawa" userId="2bf3742da7ad8ecb" providerId="LiveId" clId="{1C0F515F-32E3-4396-93B4-82A965EF2824}" dt="2024-03-14T15:40:25.675" v="5692" actId="478"/>
          <ac:spMkLst>
            <pc:docMk/>
            <pc:sldMk cId="1014659029" sldId="448"/>
            <ac:spMk id="3" creationId="{9EC0F0DE-6EB5-989C-C299-E8DDB996081F}"/>
          </ac:spMkLst>
        </pc:spChg>
        <pc:spChg chg="add mod">
          <ac:chgData name="Masakiyo Kitazawa" userId="2bf3742da7ad8ecb" providerId="LiveId" clId="{1C0F515F-32E3-4396-93B4-82A965EF2824}" dt="2024-03-14T15:45:23.757" v="5828" actId="1038"/>
          <ac:spMkLst>
            <pc:docMk/>
            <pc:sldMk cId="1014659029" sldId="448"/>
            <ac:spMk id="9" creationId="{01677D54-BC69-D26C-AA07-644D4C32AAE5}"/>
          </ac:spMkLst>
        </pc:spChg>
        <pc:spChg chg="add mod">
          <ac:chgData name="Masakiyo Kitazawa" userId="2bf3742da7ad8ecb" providerId="LiveId" clId="{1C0F515F-32E3-4396-93B4-82A965EF2824}" dt="2024-03-14T15:45:23.757" v="5828" actId="1038"/>
          <ac:spMkLst>
            <pc:docMk/>
            <pc:sldMk cId="1014659029" sldId="448"/>
            <ac:spMk id="10" creationId="{6EBD807D-85B9-2F47-FC42-2155949F10C5}"/>
          </ac:spMkLst>
        </pc:spChg>
        <pc:spChg chg="add mod">
          <ac:chgData name="Masakiyo Kitazawa" userId="2bf3742da7ad8ecb" providerId="LiveId" clId="{1C0F515F-32E3-4396-93B4-82A965EF2824}" dt="2024-03-14T15:45:23.757" v="5828" actId="1038"/>
          <ac:spMkLst>
            <pc:docMk/>
            <pc:sldMk cId="1014659029" sldId="448"/>
            <ac:spMk id="11" creationId="{335EE02A-B4A8-95F8-F1A2-BD77A724B436}"/>
          </ac:spMkLst>
        </pc:spChg>
        <pc:spChg chg="add mod">
          <ac:chgData name="Masakiyo Kitazawa" userId="2bf3742da7ad8ecb" providerId="LiveId" clId="{1C0F515F-32E3-4396-93B4-82A965EF2824}" dt="2024-03-14T15:45:48.966" v="5829"/>
          <ac:spMkLst>
            <pc:docMk/>
            <pc:sldMk cId="1014659029" sldId="448"/>
            <ac:spMk id="12" creationId="{43F0FCB0-373E-F2EF-DFEB-BBC9C77B05CB}"/>
          </ac:spMkLst>
        </pc:spChg>
        <pc:spChg chg="add del mod">
          <ac:chgData name="Masakiyo Kitazawa" userId="2bf3742da7ad8ecb" providerId="LiveId" clId="{1C0F515F-32E3-4396-93B4-82A965EF2824}" dt="2024-03-14T16:23:20.024" v="6872" actId="478"/>
          <ac:spMkLst>
            <pc:docMk/>
            <pc:sldMk cId="1014659029" sldId="448"/>
            <ac:spMk id="14" creationId="{BF497177-4364-9107-03C4-275835821121}"/>
          </ac:spMkLst>
        </pc:spChg>
        <pc:picChg chg="add mod">
          <ac:chgData name="Masakiyo Kitazawa" userId="2bf3742da7ad8ecb" providerId="LiveId" clId="{1C0F515F-32E3-4396-93B4-82A965EF2824}" dt="2024-03-14T15:41:05.658" v="5727" actId="14100"/>
          <ac:picMkLst>
            <pc:docMk/>
            <pc:sldMk cId="1014659029" sldId="448"/>
            <ac:picMk id="5" creationId="{7245DF37-82F9-2786-A9A4-9E2DD75F9E4E}"/>
          </ac:picMkLst>
        </pc:picChg>
        <pc:picChg chg="add mod">
          <ac:chgData name="Masakiyo Kitazawa" userId="2bf3742da7ad8ecb" providerId="LiveId" clId="{1C0F515F-32E3-4396-93B4-82A965EF2824}" dt="2024-03-14T15:41:22.261" v="5728"/>
          <ac:picMkLst>
            <pc:docMk/>
            <pc:sldMk cId="1014659029" sldId="448"/>
            <ac:picMk id="6" creationId="{305EE233-AC8B-D549-28BC-F3C1E8010D66}"/>
          </ac:picMkLst>
        </pc:picChg>
        <pc:picChg chg="add del mod">
          <ac:chgData name="Masakiyo Kitazawa" userId="2bf3742da7ad8ecb" providerId="LiveId" clId="{1C0F515F-32E3-4396-93B4-82A965EF2824}" dt="2024-03-14T15:42:03.756" v="5733" actId="21"/>
          <ac:picMkLst>
            <pc:docMk/>
            <pc:sldMk cId="1014659029" sldId="448"/>
            <ac:picMk id="8" creationId="{63539905-330E-B7DE-3C3B-F65553B9C46A}"/>
          </ac:picMkLst>
        </pc:picChg>
        <pc:picChg chg="add mod">
          <ac:chgData name="Masakiyo Kitazawa" userId="2bf3742da7ad8ecb" providerId="LiveId" clId="{1C0F515F-32E3-4396-93B4-82A965EF2824}" dt="2024-03-14T16:19:15.572" v="6814" actId="14100"/>
          <ac:picMkLst>
            <pc:docMk/>
            <pc:sldMk cId="1014659029" sldId="448"/>
            <ac:picMk id="13" creationId="{3F8973F7-F848-5C72-37E7-101B9EF2D13B}"/>
          </ac:picMkLst>
        </pc:picChg>
        <pc:picChg chg="add mod">
          <ac:chgData name="Masakiyo Kitazawa" userId="2bf3742da7ad8ecb" providerId="LiveId" clId="{1C0F515F-32E3-4396-93B4-82A965EF2824}" dt="2024-03-14T23:20:27.127" v="8002" actId="14100"/>
          <ac:picMkLst>
            <pc:docMk/>
            <pc:sldMk cId="1014659029" sldId="448"/>
            <ac:picMk id="16" creationId="{382AA4C2-5E96-1356-547F-F4B3AB1B91F1}"/>
          </ac:picMkLst>
        </pc:picChg>
      </pc:sldChg>
      <pc:sldChg chg="addSp modSp new mod">
        <pc:chgData name="Masakiyo Kitazawa" userId="2bf3742da7ad8ecb" providerId="LiveId" clId="{1C0F515F-32E3-4396-93B4-82A965EF2824}" dt="2024-03-14T23:50:47.109" v="8367" actId="20577"/>
        <pc:sldMkLst>
          <pc:docMk/>
          <pc:sldMk cId="2811741921" sldId="449"/>
        </pc:sldMkLst>
        <pc:spChg chg="mod">
          <ac:chgData name="Masakiyo Kitazawa" userId="2bf3742da7ad8ecb" providerId="LiveId" clId="{1C0F515F-32E3-4396-93B4-82A965EF2824}" dt="2024-03-14T14:28:35.705" v="3816" actId="20577"/>
          <ac:spMkLst>
            <pc:docMk/>
            <pc:sldMk cId="2811741921" sldId="449"/>
            <ac:spMk id="2" creationId="{26C6DDDF-D149-EFA8-5722-63D079E85622}"/>
          </ac:spMkLst>
        </pc:spChg>
        <pc:spChg chg="add mod">
          <ac:chgData name="Masakiyo Kitazawa" userId="2bf3742da7ad8ecb" providerId="LiveId" clId="{1C0F515F-32E3-4396-93B4-82A965EF2824}" dt="2024-03-14T23:50:20.040" v="8335" actId="6549"/>
          <ac:spMkLst>
            <pc:docMk/>
            <pc:sldMk cId="2811741921" sldId="449"/>
            <ac:spMk id="3" creationId="{B6B58F2C-1806-D2F4-EC3A-67AC2FAEFB63}"/>
          </ac:spMkLst>
        </pc:spChg>
        <pc:spChg chg="add mod">
          <ac:chgData name="Masakiyo Kitazawa" userId="2bf3742da7ad8ecb" providerId="LiveId" clId="{1C0F515F-32E3-4396-93B4-82A965EF2824}" dt="2024-03-14T16:42:11.163" v="7354" actId="1035"/>
          <ac:spMkLst>
            <pc:docMk/>
            <pc:sldMk cId="2811741921" sldId="449"/>
            <ac:spMk id="4" creationId="{B4DC5230-CC96-D0AA-8EBB-03A2AC5AE1EC}"/>
          </ac:spMkLst>
        </pc:spChg>
        <pc:spChg chg="add mod">
          <ac:chgData name="Masakiyo Kitazawa" userId="2bf3742da7ad8ecb" providerId="LiveId" clId="{1C0F515F-32E3-4396-93B4-82A965EF2824}" dt="2024-03-14T23:50:47.109" v="8367" actId="20577"/>
          <ac:spMkLst>
            <pc:docMk/>
            <pc:sldMk cId="2811741921" sldId="449"/>
            <ac:spMk id="5" creationId="{CBA740D7-9D58-A3C5-1177-3751DFCE4B72}"/>
          </ac:spMkLst>
        </pc:spChg>
        <pc:spChg chg="add mod ord">
          <ac:chgData name="Masakiyo Kitazawa" userId="2bf3742da7ad8ecb" providerId="LiveId" clId="{1C0F515F-32E3-4396-93B4-82A965EF2824}" dt="2024-03-14T14:38:58.794" v="4342" actId="167"/>
          <ac:spMkLst>
            <pc:docMk/>
            <pc:sldMk cId="2811741921" sldId="449"/>
            <ac:spMk id="6" creationId="{042DD81C-41AC-4BCC-98F7-5B8C49017F2F}"/>
          </ac:spMkLst>
        </pc:spChg>
      </pc:sldChg>
      <pc:sldChg chg="addSp delSp modSp new mod">
        <pc:chgData name="Masakiyo Kitazawa" userId="2bf3742da7ad8ecb" providerId="LiveId" clId="{1C0F515F-32E3-4396-93B4-82A965EF2824}" dt="2024-03-15T01:56:32.859" v="8444" actId="1076"/>
        <pc:sldMkLst>
          <pc:docMk/>
          <pc:sldMk cId="3489839155" sldId="450"/>
        </pc:sldMkLst>
        <pc:spChg chg="mod">
          <ac:chgData name="Masakiyo Kitazawa" userId="2bf3742da7ad8ecb" providerId="LiveId" clId="{1C0F515F-32E3-4396-93B4-82A965EF2824}" dt="2024-03-14T17:00:53.384" v="7704" actId="20577"/>
          <ac:spMkLst>
            <pc:docMk/>
            <pc:sldMk cId="3489839155" sldId="450"/>
            <ac:spMk id="2" creationId="{4EC60CF2-6E74-DC32-790D-B1504AD49C08}"/>
          </ac:spMkLst>
        </pc:spChg>
        <pc:spChg chg="del mod">
          <ac:chgData name="Masakiyo Kitazawa" userId="2bf3742da7ad8ecb" providerId="LiveId" clId="{1C0F515F-32E3-4396-93B4-82A965EF2824}" dt="2024-03-14T16:18:55.218" v="6810" actId="478"/>
          <ac:spMkLst>
            <pc:docMk/>
            <pc:sldMk cId="3489839155" sldId="450"/>
            <ac:spMk id="7" creationId="{1F6BBFDD-19EB-E665-B7DA-F127D6C77641}"/>
          </ac:spMkLst>
        </pc:spChg>
        <pc:spChg chg="add mod">
          <ac:chgData name="Masakiyo Kitazawa" userId="2bf3742da7ad8ecb" providerId="LiveId" clId="{1C0F515F-32E3-4396-93B4-82A965EF2824}" dt="2024-03-14T23:48:00.286" v="8278" actId="113"/>
          <ac:spMkLst>
            <pc:docMk/>
            <pc:sldMk cId="3489839155" sldId="450"/>
            <ac:spMk id="7" creationId="{9786F61E-CCFE-9229-AE16-9B10313E8A97}"/>
          </ac:spMkLst>
        </pc:spChg>
        <pc:spChg chg="add mod">
          <ac:chgData name="Masakiyo Kitazawa" userId="2bf3742da7ad8ecb" providerId="LiveId" clId="{1C0F515F-32E3-4396-93B4-82A965EF2824}" dt="2024-03-14T16:17:50.143" v="6759"/>
          <ac:spMkLst>
            <pc:docMk/>
            <pc:sldMk cId="3489839155" sldId="450"/>
            <ac:spMk id="9" creationId="{F4BC525D-2DFC-12AC-1AEC-93D4D81A43F6}"/>
          </ac:spMkLst>
        </pc:spChg>
        <pc:spChg chg="add del mod">
          <ac:chgData name="Masakiyo Kitazawa" userId="2bf3742da7ad8ecb" providerId="LiveId" clId="{1C0F515F-32E3-4396-93B4-82A965EF2824}" dt="2024-03-14T16:18:02.920" v="6763" actId="478"/>
          <ac:spMkLst>
            <pc:docMk/>
            <pc:sldMk cId="3489839155" sldId="450"/>
            <ac:spMk id="10" creationId="{C8FB8403-4FA2-68D2-AB9D-5AFADF54CF42}"/>
          </ac:spMkLst>
        </pc:spChg>
        <pc:spChg chg="add del mod">
          <ac:chgData name="Masakiyo Kitazawa" userId="2bf3742da7ad8ecb" providerId="LiveId" clId="{1C0F515F-32E3-4396-93B4-82A965EF2824}" dt="2024-03-15T01:56:25.958" v="8442" actId="478"/>
          <ac:spMkLst>
            <pc:docMk/>
            <pc:sldMk cId="3489839155" sldId="450"/>
            <ac:spMk id="11" creationId="{1CF050E9-75DC-AB38-3864-848F046AB23A}"/>
          </ac:spMkLst>
        </pc:spChg>
        <pc:spChg chg="add mod">
          <ac:chgData name="Masakiyo Kitazawa" userId="2bf3742da7ad8ecb" providerId="LiveId" clId="{1C0F515F-32E3-4396-93B4-82A965EF2824}" dt="2024-03-14T16:25:27.756" v="6953" actId="403"/>
          <ac:spMkLst>
            <pc:docMk/>
            <pc:sldMk cId="3489839155" sldId="450"/>
            <ac:spMk id="12" creationId="{B625DA30-FE26-9DDD-2DF2-5A896F1B08C4}"/>
          </ac:spMkLst>
        </pc:spChg>
        <pc:spChg chg="add mod ord">
          <ac:chgData name="Masakiyo Kitazawa" userId="2bf3742da7ad8ecb" providerId="LiveId" clId="{1C0F515F-32E3-4396-93B4-82A965EF2824}" dt="2024-03-14T23:47:08.741" v="8273" actId="14100"/>
          <ac:spMkLst>
            <pc:docMk/>
            <pc:sldMk cId="3489839155" sldId="450"/>
            <ac:spMk id="13" creationId="{1B5B98C7-EE53-D36F-F9F6-FFF0B1A12371}"/>
          </ac:spMkLst>
        </pc:spChg>
        <pc:spChg chg="add mod">
          <ac:chgData name="Masakiyo Kitazawa" userId="2bf3742da7ad8ecb" providerId="LiveId" clId="{1C0F515F-32E3-4396-93B4-82A965EF2824}" dt="2024-03-14T23:47:36.493" v="8275" actId="1076"/>
          <ac:spMkLst>
            <pc:docMk/>
            <pc:sldMk cId="3489839155" sldId="450"/>
            <ac:spMk id="14" creationId="{6F063DFB-4F44-BDCE-446B-E6E09C0F2D17}"/>
          </ac:spMkLst>
        </pc:spChg>
        <pc:spChg chg="add mod">
          <ac:chgData name="Masakiyo Kitazawa" userId="2bf3742da7ad8ecb" providerId="LiveId" clId="{1C0F515F-32E3-4396-93B4-82A965EF2824}" dt="2024-03-14T16:30:22.514" v="7076" actId="20577"/>
          <ac:spMkLst>
            <pc:docMk/>
            <pc:sldMk cId="3489839155" sldId="450"/>
            <ac:spMk id="15" creationId="{445ABDDF-86EF-7604-864D-9F4D0A5D761B}"/>
          </ac:spMkLst>
        </pc:spChg>
        <pc:spChg chg="add del mod">
          <ac:chgData name="Masakiyo Kitazawa" userId="2bf3742da7ad8ecb" providerId="LiveId" clId="{1C0F515F-32E3-4396-93B4-82A965EF2824}" dt="2024-03-14T23:45:32.275" v="8235" actId="478"/>
          <ac:spMkLst>
            <pc:docMk/>
            <pc:sldMk cId="3489839155" sldId="450"/>
            <ac:spMk id="25" creationId="{A2953CF3-479E-7F14-EDBF-609E28DF1E6C}"/>
          </ac:spMkLst>
        </pc:spChg>
        <pc:spChg chg="add del mod">
          <ac:chgData name="Masakiyo Kitazawa" userId="2bf3742da7ad8ecb" providerId="LiveId" clId="{1C0F515F-32E3-4396-93B4-82A965EF2824}" dt="2024-03-14T16:30:10.127" v="7060" actId="478"/>
          <ac:spMkLst>
            <pc:docMk/>
            <pc:sldMk cId="3489839155" sldId="450"/>
            <ac:spMk id="32" creationId="{2FC3D374-2F95-7859-1A1D-DDE6F493057E}"/>
          </ac:spMkLst>
        </pc:spChg>
        <pc:spChg chg="add mod">
          <ac:chgData name="Masakiyo Kitazawa" userId="2bf3742da7ad8ecb" providerId="LiveId" clId="{1C0F515F-32E3-4396-93B4-82A965EF2824}" dt="2024-03-14T23:45:22.803" v="8204" actId="1076"/>
          <ac:spMkLst>
            <pc:docMk/>
            <pc:sldMk cId="3489839155" sldId="450"/>
            <ac:spMk id="37" creationId="{8F6D6339-9CC8-4859-56F1-C5D7EDEA6350}"/>
          </ac:spMkLst>
        </pc:spChg>
        <pc:grpChg chg="add del mod">
          <ac:chgData name="Masakiyo Kitazawa" userId="2bf3742da7ad8ecb" providerId="LiveId" clId="{1C0F515F-32E3-4396-93B4-82A965EF2824}" dt="2024-03-15T01:56:11.250" v="8438" actId="478"/>
          <ac:grpSpMkLst>
            <pc:docMk/>
            <pc:sldMk cId="3489839155" sldId="450"/>
            <ac:grpSpMk id="3" creationId="{CFB7ADB0-39F7-DF0B-9F92-07EBE569300A}"/>
          </ac:grpSpMkLst>
        </pc:grpChg>
        <pc:picChg chg="mod">
          <ac:chgData name="Masakiyo Kitazawa" userId="2bf3742da7ad8ecb" providerId="LiveId" clId="{1C0F515F-32E3-4396-93B4-82A965EF2824}" dt="2024-03-14T16:17:34.791" v="6758"/>
          <ac:picMkLst>
            <pc:docMk/>
            <pc:sldMk cId="3489839155" sldId="450"/>
            <ac:picMk id="4" creationId="{A794AE18-861F-BEEB-F7A7-BAFECC95BE76}"/>
          </ac:picMkLst>
        </pc:picChg>
        <pc:picChg chg="add mod">
          <ac:chgData name="Masakiyo Kitazawa" userId="2bf3742da7ad8ecb" providerId="LiveId" clId="{1C0F515F-32E3-4396-93B4-82A965EF2824}" dt="2024-03-14T23:48:08.722" v="8279" actId="14100"/>
          <ac:picMkLst>
            <pc:docMk/>
            <pc:sldMk cId="3489839155" sldId="450"/>
            <ac:picMk id="6" creationId="{CD071AAD-7D4B-4DE4-4772-09E20874D6B8}"/>
          </ac:picMkLst>
        </pc:picChg>
        <pc:picChg chg="mod">
          <ac:chgData name="Masakiyo Kitazawa" userId="2bf3742da7ad8ecb" providerId="LiveId" clId="{1C0F515F-32E3-4396-93B4-82A965EF2824}" dt="2024-03-14T16:17:34.791" v="6758"/>
          <ac:picMkLst>
            <pc:docMk/>
            <pc:sldMk cId="3489839155" sldId="450"/>
            <ac:picMk id="8" creationId="{18430C3E-46D3-F0B9-808F-4B9B17B5E6E5}"/>
          </ac:picMkLst>
        </pc:picChg>
        <pc:picChg chg="add mod ord">
          <ac:chgData name="Masakiyo Kitazawa" userId="2bf3742da7ad8ecb" providerId="LiveId" clId="{1C0F515F-32E3-4396-93B4-82A965EF2824}" dt="2024-03-15T01:56:32.859" v="8444" actId="1076"/>
          <ac:picMkLst>
            <pc:docMk/>
            <pc:sldMk cId="3489839155" sldId="450"/>
            <ac:picMk id="9" creationId="{D5D90128-3DD0-8426-49BE-7918A5F25966}"/>
          </ac:picMkLst>
        </pc:picChg>
        <pc:picChg chg="add mod">
          <ac:chgData name="Masakiyo Kitazawa" userId="2bf3742da7ad8ecb" providerId="LiveId" clId="{1C0F515F-32E3-4396-93B4-82A965EF2824}" dt="2024-03-14T23:48:12.440" v="8280" actId="14100"/>
          <ac:picMkLst>
            <pc:docMk/>
            <pc:sldMk cId="3489839155" sldId="450"/>
            <ac:picMk id="10" creationId="{57CC5549-836D-A196-E309-CF89A54D168D}"/>
          </ac:picMkLst>
        </pc:picChg>
        <pc:picChg chg="add del mod">
          <ac:chgData name="Masakiyo Kitazawa" userId="2bf3742da7ad8ecb" providerId="LiveId" clId="{1C0F515F-32E3-4396-93B4-82A965EF2824}" dt="2024-03-14T16:30:37.775" v="7088"/>
          <ac:picMkLst>
            <pc:docMk/>
            <pc:sldMk cId="3489839155" sldId="450"/>
            <ac:picMk id="14" creationId="{4DDD4130-EA83-8C59-4CA6-EC804C26A0CB}"/>
          </ac:picMkLst>
        </pc:picChg>
        <pc:picChg chg="add del mod">
          <ac:chgData name="Masakiyo Kitazawa" userId="2bf3742da7ad8ecb" providerId="LiveId" clId="{1C0F515F-32E3-4396-93B4-82A965EF2824}" dt="2024-03-14T16:26:46.071" v="6975"/>
          <ac:picMkLst>
            <pc:docMk/>
            <pc:sldMk cId="3489839155" sldId="450"/>
            <ac:picMk id="17" creationId="{593913F5-0C4B-5079-5290-5FDBA06DE1E2}"/>
          </ac:picMkLst>
        </pc:picChg>
        <pc:picChg chg="add del mod">
          <ac:chgData name="Masakiyo Kitazawa" userId="2bf3742da7ad8ecb" providerId="LiveId" clId="{1C0F515F-32E3-4396-93B4-82A965EF2824}" dt="2024-03-14T23:45:34.636" v="8236" actId="478"/>
          <ac:picMkLst>
            <pc:docMk/>
            <pc:sldMk cId="3489839155" sldId="450"/>
            <ac:picMk id="19" creationId="{AD8D6497-C269-7924-FF92-D3884027CA35}"/>
          </ac:picMkLst>
        </pc:picChg>
        <pc:picChg chg="add del mod">
          <ac:chgData name="Masakiyo Kitazawa" userId="2bf3742da7ad8ecb" providerId="LiveId" clId="{1C0F515F-32E3-4396-93B4-82A965EF2824}" dt="2024-03-14T16:27:34.356" v="6990"/>
          <ac:picMkLst>
            <pc:docMk/>
            <pc:sldMk cId="3489839155" sldId="450"/>
            <ac:picMk id="20" creationId="{3A7E5FE7-C006-0928-0DA9-014802A594B5}"/>
          </ac:picMkLst>
        </pc:picChg>
        <pc:picChg chg="add del mod">
          <ac:chgData name="Masakiyo Kitazawa" userId="2bf3742da7ad8ecb" providerId="LiveId" clId="{1C0F515F-32E3-4396-93B4-82A965EF2824}" dt="2024-03-14T16:27:47.687" v="7002"/>
          <ac:picMkLst>
            <pc:docMk/>
            <pc:sldMk cId="3489839155" sldId="450"/>
            <ac:picMk id="22" creationId="{BA99718D-22DB-E533-12C5-76F5B46A49F7}"/>
          </ac:picMkLst>
        </pc:picChg>
        <pc:picChg chg="add del mod">
          <ac:chgData name="Masakiyo Kitazawa" userId="2bf3742da7ad8ecb" providerId="LiveId" clId="{1C0F515F-32E3-4396-93B4-82A965EF2824}" dt="2024-03-14T23:46:08.774" v="8262"/>
          <ac:picMkLst>
            <pc:docMk/>
            <pc:sldMk cId="3489839155" sldId="450"/>
            <ac:picMk id="24" creationId="{6D98E5D1-ED35-E606-8210-BE5B9B444A94}"/>
          </ac:picMkLst>
        </pc:picChg>
        <pc:picChg chg="add del mod">
          <ac:chgData name="Masakiyo Kitazawa" userId="2bf3742da7ad8ecb" providerId="LiveId" clId="{1C0F515F-32E3-4396-93B4-82A965EF2824}" dt="2024-03-14T16:29:51.793" v="7044"/>
          <ac:picMkLst>
            <pc:docMk/>
            <pc:sldMk cId="3489839155" sldId="450"/>
            <ac:picMk id="27" creationId="{BFCB90FC-C445-89DD-C239-07D7474A121E}"/>
          </ac:picMkLst>
        </pc:picChg>
        <pc:picChg chg="add del mod">
          <ac:chgData name="Masakiyo Kitazawa" userId="2bf3742da7ad8ecb" providerId="LiveId" clId="{1C0F515F-32E3-4396-93B4-82A965EF2824}" dt="2024-03-14T16:29:59.221" v="7056"/>
          <ac:picMkLst>
            <pc:docMk/>
            <pc:sldMk cId="3489839155" sldId="450"/>
            <ac:picMk id="29" creationId="{7D5F7D63-5B0C-9644-CAC5-593F1C1694F5}"/>
          </ac:picMkLst>
        </pc:picChg>
        <pc:picChg chg="add del mod">
          <ac:chgData name="Masakiyo Kitazawa" userId="2bf3742da7ad8ecb" providerId="LiveId" clId="{1C0F515F-32E3-4396-93B4-82A965EF2824}" dt="2024-03-14T16:31:09.614" v="7100"/>
          <ac:picMkLst>
            <pc:docMk/>
            <pc:sldMk cId="3489839155" sldId="450"/>
            <ac:picMk id="31" creationId="{15157F04-014F-6495-BA97-D17C367CEDAB}"/>
          </ac:picMkLst>
        </pc:picChg>
        <pc:picChg chg="add del mod">
          <ac:chgData name="Masakiyo Kitazawa" userId="2bf3742da7ad8ecb" providerId="LiveId" clId="{1C0F515F-32E3-4396-93B4-82A965EF2824}" dt="2024-03-14T23:45:00.053" v="8164"/>
          <ac:picMkLst>
            <pc:docMk/>
            <pc:sldMk cId="3489839155" sldId="450"/>
            <ac:picMk id="34" creationId="{7595ED56-B008-CC85-DE0E-76D602C209CF}"/>
          </ac:picMkLst>
        </pc:picChg>
        <pc:picChg chg="add del mod">
          <ac:chgData name="Masakiyo Kitazawa" userId="2bf3742da7ad8ecb" providerId="LiveId" clId="{1C0F515F-32E3-4396-93B4-82A965EF2824}" dt="2024-03-14T17:01:35.384" v="7716"/>
          <ac:picMkLst>
            <pc:docMk/>
            <pc:sldMk cId="3489839155" sldId="450"/>
            <ac:picMk id="36" creationId="{3850D63E-9E8F-28F0-C376-6EDFC729F2C5}"/>
          </ac:picMkLst>
        </pc:picChg>
        <pc:picChg chg="add mod">
          <ac:chgData name="Masakiyo Kitazawa" userId="2bf3742da7ad8ecb" providerId="LiveId" clId="{1C0F515F-32E3-4396-93B4-82A965EF2824}" dt="2024-03-14T23:44:31.082" v="8152" actId="14100"/>
          <ac:picMkLst>
            <pc:docMk/>
            <pc:sldMk cId="3489839155" sldId="450"/>
            <ac:picMk id="39" creationId="{D5527A3C-39DA-EE8D-D187-28C7DD0F6478}"/>
          </ac:picMkLst>
        </pc:picChg>
        <pc:cxnChg chg="del mod">
          <ac:chgData name="Masakiyo Kitazawa" userId="2bf3742da7ad8ecb" providerId="LiveId" clId="{1C0F515F-32E3-4396-93B4-82A965EF2824}" dt="2024-03-14T16:18:50.838" v="6809" actId="478"/>
          <ac:cxnSpMkLst>
            <pc:docMk/>
            <pc:sldMk cId="3489839155" sldId="450"/>
            <ac:cxnSpMk id="5" creationId="{5A6F116F-A665-3290-C7B1-EDD3A2CE1AFD}"/>
          </ac:cxnSpMkLst>
        </pc:cxnChg>
        <pc:cxnChg chg="del mod">
          <ac:chgData name="Masakiyo Kitazawa" userId="2bf3742da7ad8ecb" providerId="LiveId" clId="{1C0F515F-32E3-4396-93B4-82A965EF2824}" dt="2024-03-14T16:18:57.424" v="6811" actId="478"/>
          <ac:cxnSpMkLst>
            <pc:docMk/>
            <pc:sldMk cId="3489839155" sldId="450"/>
            <ac:cxnSpMk id="6" creationId="{AADE19C3-1A4A-F893-1410-7EC9AF37F98F}"/>
          </ac:cxnSpMkLst>
        </pc:cxnChg>
      </pc:sldChg>
      <pc:sldChg chg="delSp modSp mod">
        <pc:chgData name="Masakiyo Kitazawa" userId="2bf3742da7ad8ecb" providerId="LiveId" clId="{1C0F515F-32E3-4396-93B4-82A965EF2824}" dt="2024-03-14T16:22:19.236" v="6844" actId="478"/>
        <pc:sldMkLst>
          <pc:docMk/>
          <pc:sldMk cId="108412035" sldId="530"/>
        </pc:sldMkLst>
        <pc:spChg chg="del">
          <ac:chgData name="Masakiyo Kitazawa" userId="2bf3742da7ad8ecb" providerId="LiveId" clId="{1C0F515F-32E3-4396-93B4-82A965EF2824}" dt="2024-03-14T16:21:55.144" v="6839" actId="478"/>
          <ac:spMkLst>
            <pc:docMk/>
            <pc:sldMk cId="108412035" sldId="530"/>
            <ac:spMk id="4" creationId="{589194EE-ED0C-4A8A-B494-20DBE0B37347}"/>
          </ac:spMkLst>
        </pc:spChg>
        <pc:spChg chg="mod">
          <ac:chgData name="Masakiyo Kitazawa" userId="2bf3742da7ad8ecb" providerId="LiveId" clId="{1C0F515F-32E3-4396-93B4-82A965EF2824}" dt="2024-03-14T16:22:10.631" v="6842" actId="207"/>
          <ac:spMkLst>
            <pc:docMk/>
            <pc:sldMk cId="108412035" sldId="530"/>
            <ac:spMk id="5" creationId="{0FA8A2C2-D3CD-47F7-A789-550A5499F046}"/>
          </ac:spMkLst>
        </pc:spChg>
        <pc:spChg chg="del">
          <ac:chgData name="Masakiyo Kitazawa" userId="2bf3742da7ad8ecb" providerId="LiveId" clId="{1C0F515F-32E3-4396-93B4-82A965EF2824}" dt="2024-03-14T16:22:19.236" v="6844" actId="478"/>
          <ac:spMkLst>
            <pc:docMk/>
            <pc:sldMk cId="108412035" sldId="530"/>
            <ac:spMk id="8" creationId="{201F04C1-1A77-4EAA-AEC6-BE4358DA23E6}"/>
          </ac:spMkLst>
        </pc:spChg>
        <pc:spChg chg="del">
          <ac:chgData name="Masakiyo Kitazawa" userId="2bf3742da7ad8ecb" providerId="LiveId" clId="{1C0F515F-32E3-4396-93B4-82A965EF2824}" dt="2024-03-14T16:22:16.632" v="6843" actId="478"/>
          <ac:spMkLst>
            <pc:docMk/>
            <pc:sldMk cId="108412035" sldId="530"/>
            <ac:spMk id="15" creationId="{8632A210-9354-4127-B46F-7ECB54E9DFA9}"/>
          </ac:spMkLst>
        </pc:spChg>
      </pc:sldChg>
      <pc:sldChg chg="addSp delSp modSp new mod">
        <pc:chgData name="Masakiyo Kitazawa" userId="2bf3742da7ad8ecb" providerId="LiveId" clId="{1C0F515F-32E3-4396-93B4-82A965EF2824}" dt="2024-03-15T00:27:44.093" v="8416" actId="1035"/>
        <pc:sldMkLst>
          <pc:docMk/>
          <pc:sldMk cId="2630373856" sldId="531"/>
        </pc:sldMkLst>
        <pc:spChg chg="mod">
          <ac:chgData name="Masakiyo Kitazawa" userId="2bf3742da7ad8ecb" providerId="LiveId" clId="{1C0F515F-32E3-4396-93B4-82A965EF2824}" dt="2024-03-14T16:31:35.452" v="7120" actId="20577"/>
          <ac:spMkLst>
            <pc:docMk/>
            <pc:sldMk cId="2630373856" sldId="531"/>
            <ac:spMk id="2" creationId="{139EA5A0-567C-DF9B-9E22-B17B000E5B3B}"/>
          </ac:spMkLst>
        </pc:spChg>
        <pc:spChg chg="add mod ord">
          <ac:chgData name="Masakiyo Kitazawa" userId="2bf3742da7ad8ecb" providerId="LiveId" clId="{1C0F515F-32E3-4396-93B4-82A965EF2824}" dt="2024-03-15T00:09:38.154" v="8377" actId="14100"/>
          <ac:spMkLst>
            <pc:docMk/>
            <pc:sldMk cId="2630373856" sldId="531"/>
            <ac:spMk id="3" creationId="{5D96A254-B670-90FA-E054-442CE75A839B}"/>
          </ac:spMkLst>
        </pc:spChg>
        <pc:spChg chg="add mod">
          <ac:chgData name="Masakiyo Kitazawa" userId="2bf3742da7ad8ecb" providerId="LiveId" clId="{1C0F515F-32E3-4396-93B4-82A965EF2824}" dt="2024-03-14T16:36:58.670" v="7240" actId="20577"/>
          <ac:spMkLst>
            <pc:docMk/>
            <pc:sldMk cId="2630373856" sldId="531"/>
            <ac:spMk id="9" creationId="{D3865AC4-5E43-89F4-8C72-87B5A4F4AE5A}"/>
          </ac:spMkLst>
        </pc:spChg>
        <pc:spChg chg="add mod">
          <ac:chgData name="Masakiyo Kitazawa" userId="2bf3742da7ad8ecb" providerId="LiveId" clId="{1C0F515F-32E3-4396-93B4-82A965EF2824}" dt="2024-03-14T16:35:47.237" v="7219" actId="20577"/>
          <ac:spMkLst>
            <pc:docMk/>
            <pc:sldMk cId="2630373856" sldId="531"/>
            <ac:spMk id="10" creationId="{3704E60F-8536-5B24-D335-4F20F84782B2}"/>
          </ac:spMkLst>
        </pc:spChg>
        <pc:spChg chg="add mod">
          <ac:chgData name="Masakiyo Kitazawa" userId="2bf3742da7ad8ecb" providerId="LiveId" clId="{1C0F515F-32E3-4396-93B4-82A965EF2824}" dt="2024-03-14T16:37:44.464" v="7279" actId="1076"/>
          <ac:spMkLst>
            <pc:docMk/>
            <pc:sldMk cId="2630373856" sldId="531"/>
            <ac:spMk id="11" creationId="{1F0F41FB-3BB5-FFB6-BD26-34EB114E35A4}"/>
          </ac:spMkLst>
        </pc:spChg>
        <pc:spChg chg="add mod">
          <ac:chgData name="Masakiyo Kitazawa" userId="2bf3742da7ad8ecb" providerId="LiveId" clId="{1C0F515F-32E3-4396-93B4-82A965EF2824}" dt="2024-03-15T00:27:44.093" v="8416" actId="1035"/>
          <ac:spMkLst>
            <pc:docMk/>
            <pc:sldMk cId="2630373856" sldId="531"/>
            <ac:spMk id="21" creationId="{1177D8C4-40F2-6B5F-9DA2-86ACFEC18388}"/>
          </ac:spMkLst>
        </pc:spChg>
        <pc:spChg chg="add mod">
          <ac:chgData name="Masakiyo Kitazawa" userId="2bf3742da7ad8ecb" providerId="LiveId" clId="{1C0F515F-32E3-4396-93B4-82A965EF2824}" dt="2024-03-15T00:27:44.093" v="8416" actId="1035"/>
          <ac:spMkLst>
            <pc:docMk/>
            <pc:sldMk cId="2630373856" sldId="531"/>
            <ac:spMk id="33" creationId="{BE6FECC8-6573-CC45-EBB6-2953ABB2783C}"/>
          </ac:spMkLst>
        </pc:spChg>
        <pc:spChg chg="add del">
          <ac:chgData name="Masakiyo Kitazawa" userId="2bf3742da7ad8ecb" providerId="LiveId" clId="{1C0F515F-32E3-4396-93B4-82A965EF2824}" dt="2024-03-14T16:46:42.076" v="7473" actId="22"/>
          <ac:spMkLst>
            <pc:docMk/>
            <pc:sldMk cId="2630373856" sldId="531"/>
            <ac:spMk id="35" creationId="{96123891-196A-2A3F-43AA-269F227CEE9C}"/>
          </ac:spMkLst>
        </pc:spChg>
        <pc:picChg chg="add del mod">
          <ac:chgData name="Masakiyo Kitazawa" userId="2bf3742da7ad8ecb" providerId="LiveId" clId="{1C0F515F-32E3-4396-93B4-82A965EF2824}" dt="2024-03-14T16:33:17.164" v="7146"/>
          <ac:picMkLst>
            <pc:docMk/>
            <pc:sldMk cId="2630373856" sldId="531"/>
            <ac:picMk id="4" creationId="{96D09929-3D76-7C8A-A4B8-671DCBD25754}"/>
          </ac:picMkLst>
        </pc:picChg>
        <pc:picChg chg="add mod">
          <ac:chgData name="Masakiyo Kitazawa" userId="2bf3742da7ad8ecb" providerId="LiveId" clId="{1C0F515F-32E3-4396-93B4-82A965EF2824}" dt="2024-03-15T00:27:25.507" v="8390"/>
          <ac:picMkLst>
            <pc:docMk/>
            <pc:sldMk cId="2630373856" sldId="531"/>
            <ac:picMk id="5" creationId="{1242D833-FB35-9B68-D681-CBB734424AD9}"/>
          </ac:picMkLst>
        </pc:picChg>
        <pc:picChg chg="add del mod">
          <ac:chgData name="Masakiyo Kitazawa" userId="2bf3742da7ad8ecb" providerId="LiveId" clId="{1C0F515F-32E3-4396-93B4-82A965EF2824}" dt="2024-03-14T16:33:42.211" v="7158"/>
          <ac:picMkLst>
            <pc:docMk/>
            <pc:sldMk cId="2630373856" sldId="531"/>
            <ac:picMk id="6" creationId="{BD88CA90-0680-E8EB-9E22-78EA99065874}"/>
          </ac:picMkLst>
        </pc:picChg>
        <pc:picChg chg="add mod">
          <ac:chgData name="Masakiyo Kitazawa" userId="2bf3742da7ad8ecb" providerId="LiveId" clId="{1C0F515F-32E3-4396-93B4-82A965EF2824}" dt="2024-03-15T00:27:34.863" v="8402"/>
          <ac:picMkLst>
            <pc:docMk/>
            <pc:sldMk cId="2630373856" sldId="531"/>
            <ac:picMk id="7" creationId="{73BB7D1A-99AA-F387-4AE5-4745F61E8260}"/>
          </ac:picMkLst>
        </pc:picChg>
        <pc:picChg chg="add mod">
          <ac:chgData name="Masakiyo Kitazawa" userId="2bf3742da7ad8ecb" providerId="LiveId" clId="{1C0F515F-32E3-4396-93B4-82A965EF2824}" dt="2024-03-15T00:09:43.084" v="8378" actId="1076"/>
          <ac:picMkLst>
            <pc:docMk/>
            <pc:sldMk cId="2630373856" sldId="531"/>
            <ac:picMk id="8" creationId="{BB7BA6BC-C8CE-C9DC-D118-89EE11E45576}"/>
          </ac:picMkLst>
        </pc:picChg>
        <pc:picChg chg="add del mod">
          <ac:chgData name="Masakiyo Kitazawa" userId="2bf3742da7ad8ecb" providerId="LiveId" clId="{1C0F515F-32E3-4396-93B4-82A965EF2824}" dt="2024-03-14T16:37:08.412" v="7252"/>
          <ac:picMkLst>
            <pc:docMk/>
            <pc:sldMk cId="2630373856" sldId="531"/>
            <ac:picMk id="13" creationId="{EADB85BD-6BB3-4637-1633-07D155C89DB0}"/>
          </ac:picMkLst>
        </pc:picChg>
        <pc:picChg chg="add del mod">
          <ac:chgData name="Masakiyo Kitazawa" userId="2bf3742da7ad8ecb" providerId="LiveId" clId="{1C0F515F-32E3-4396-93B4-82A965EF2824}" dt="2024-03-15T00:27:25.507" v="8392"/>
          <ac:picMkLst>
            <pc:docMk/>
            <pc:sldMk cId="2630373856" sldId="531"/>
            <ac:picMk id="15" creationId="{4009DC39-D6CD-1671-191D-1A6B923AD50A}"/>
          </ac:picMkLst>
        </pc:picChg>
        <pc:picChg chg="add del mod">
          <ac:chgData name="Masakiyo Kitazawa" userId="2bf3742da7ad8ecb" providerId="LiveId" clId="{1C0F515F-32E3-4396-93B4-82A965EF2824}" dt="2024-03-14T16:37:25.798" v="7266"/>
          <ac:picMkLst>
            <pc:docMk/>
            <pc:sldMk cId="2630373856" sldId="531"/>
            <ac:picMk id="16" creationId="{7B6972F2-9386-6A8D-B418-6E26074A537A}"/>
          </ac:picMkLst>
        </pc:picChg>
        <pc:picChg chg="add del mod">
          <ac:chgData name="Masakiyo Kitazawa" userId="2bf3742da7ad8ecb" providerId="LiveId" clId="{1C0F515F-32E3-4396-93B4-82A965EF2824}" dt="2024-03-14T16:37:31.115" v="7278"/>
          <ac:picMkLst>
            <pc:docMk/>
            <pc:sldMk cId="2630373856" sldId="531"/>
            <ac:picMk id="18" creationId="{3DB8323D-359B-7DBE-863C-2AC254CDD2CD}"/>
          </ac:picMkLst>
        </pc:picChg>
        <pc:picChg chg="add del mod">
          <ac:chgData name="Masakiyo Kitazawa" userId="2bf3742da7ad8ecb" providerId="LiveId" clId="{1C0F515F-32E3-4396-93B4-82A965EF2824}" dt="2024-03-15T00:27:34.874" v="8404"/>
          <ac:picMkLst>
            <pc:docMk/>
            <pc:sldMk cId="2630373856" sldId="531"/>
            <ac:picMk id="20" creationId="{030B14A0-CD93-2DF8-B3E8-C793497170B6}"/>
          </ac:picMkLst>
        </pc:picChg>
        <pc:picChg chg="add del mod">
          <ac:chgData name="Masakiyo Kitazawa" userId="2bf3742da7ad8ecb" providerId="LiveId" clId="{1C0F515F-32E3-4396-93B4-82A965EF2824}" dt="2024-03-14T16:41:04.897" v="7301"/>
          <ac:picMkLst>
            <pc:docMk/>
            <pc:sldMk cId="2630373856" sldId="531"/>
            <ac:picMk id="23" creationId="{9D8F84C3-109D-7906-773B-027AE69E0927}"/>
          </ac:picMkLst>
        </pc:picChg>
        <pc:picChg chg="add del mod">
          <ac:chgData name="Masakiyo Kitazawa" userId="2bf3742da7ad8ecb" providerId="LiveId" clId="{1C0F515F-32E3-4396-93B4-82A965EF2824}" dt="2024-03-14T16:44:36.136" v="7417"/>
          <ac:picMkLst>
            <pc:docMk/>
            <pc:sldMk cId="2630373856" sldId="531"/>
            <ac:picMk id="25" creationId="{82F923D2-0632-7C8A-F197-2030080D09F9}"/>
          </ac:picMkLst>
        </pc:picChg>
        <pc:picChg chg="add del mod">
          <ac:chgData name="Masakiyo Kitazawa" userId="2bf3742da7ad8ecb" providerId="LiveId" clId="{1C0F515F-32E3-4396-93B4-82A965EF2824}" dt="2024-03-14T16:45:29.781" v="7443"/>
          <ac:picMkLst>
            <pc:docMk/>
            <pc:sldMk cId="2630373856" sldId="531"/>
            <ac:picMk id="27" creationId="{5B06E73C-46EF-F686-E637-77E2B854125F}"/>
          </ac:picMkLst>
        </pc:picChg>
        <pc:picChg chg="add del mod">
          <ac:chgData name="Masakiyo Kitazawa" userId="2bf3742da7ad8ecb" providerId="LiveId" clId="{1C0F515F-32E3-4396-93B4-82A965EF2824}" dt="2024-03-14T16:45:18.140" v="7431"/>
          <ac:picMkLst>
            <pc:docMk/>
            <pc:sldMk cId="2630373856" sldId="531"/>
            <ac:picMk id="28" creationId="{3C5BA209-9A63-131C-5581-0C7A5698DBB9}"/>
          </ac:picMkLst>
        </pc:picChg>
        <pc:picChg chg="add mod">
          <ac:chgData name="Masakiyo Kitazawa" userId="2bf3742da7ad8ecb" providerId="LiveId" clId="{1C0F515F-32E3-4396-93B4-82A965EF2824}" dt="2024-03-15T00:27:44.093" v="8416" actId="1035"/>
          <ac:picMkLst>
            <pc:docMk/>
            <pc:sldMk cId="2630373856" sldId="531"/>
            <ac:picMk id="30" creationId="{CE7E9242-284C-5AF2-5DAC-00FA3CAC13B7}"/>
          </ac:picMkLst>
        </pc:picChg>
        <pc:picChg chg="add mod">
          <ac:chgData name="Masakiyo Kitazawa" userId="2bf3742da7ad8ecb" providerId="LiveId" clId="{1C0F515F-32E3-4396-93B4-82A965EF2824}" dt="2024-03-15T00:27:44.093" v="8416" actId="1035"/>
          <ac:picMkLst>
            <pc:docMk/>
            <pc:sldMk cId="2630373856" sldId="531"/>
            <ac:picMk id="32" creationId="{1F5BC18C-0898-C182-BC36-AF4A709819E9}"/>
          </ac:picMkLst>
        </pc:picChg>
        <pc:picChg chg="add mod">
          <ac:chgData name="Masakiyo Kitazawa" userId="2bf3742da7ad8ecb" providerId="LiveId" clId="{1C0F515F-32E3-4396-93B4-82A965EF2824}" dt="2024-03-14T23:49:03.273" v="8281" actId="14100"/>
          <ac:picMkLst>
            <pc:docMk/>
            <pc:sldMk cId="2630373856" sldId="531"/>
            <ac:picMk id="37" creationId="{308AA7FA-32B8-79A9-D358-872EE3595EDD}"/>
          </ac:picMkLst>
        </pc:picChg>
      </pc:sldChg>
      <pc:sldChg chg="addSp modSp mod modAnim">
        <pc:chgData name="Masakiyo Kitazawa" userId="2bf3742da7ad8ecb" providerId="LiveId" clId="{1C0F515F-32E3-4396-93B4-82A965EF2824}" dt="2024-03-15T02:01:29.973" v="8498"/>
        <pc:sldMkLst>
          <pc:docMk/>
          <pc:sldMk cId="30409638" sldId="532"/>
        </pc:sldMkLst>
        <pc:spChg chg="mod">
          <ac:chgData name="Masakiyo Kitazawa" userId="2bf3742da7ad8ecb" providerId="LiveId" clId="{1C0F515F-32E3-4396-93B4-82A965EF2824}" dt="2024-03-14T22:52:59.670" v="7822" actId="207"/>
          <ac:spMkLst>
            <pc:docMk/>
            <pc:sldMk cId="30409638" sldId="532"/>
            <ac:spMk id="12" creationId="{17A4CBA9-4D63-592D-EFD3-DDB62CF8C3F9}"/>
          </ac:spMkLst>
        </pc:spChg>
        <pc:spChg chg="mod">
          <ac:chgData name="Masakiyo Kitazawa" userId="2bf3742da7ad8ecb" providerId="LiveId" clId="{1C0F515F-32E3-4396-93B4-82A965EF2824}" dt="2024-03-14T22:52:59.670" v="7822" actId="207"/>
          <ac:spMkLst>
            <pc:docMk/>
            <pc:sldMk cId="30409638" sldId="532"/>
            <ac:spMk id="14" creationId="{443547BB-343C-6E3E-2055-8F88287673E4}"/>
          </ac:spMkLst>
        </pc:spChg>
        <pc:spChg chg="mod">
          <ac:chgData name="Masakiyo Kitazawa" userId="2bf3742da7ad8ecb" providerId="LiveId" clId="{1C0F515F-32E3-4396-93B4-82A965EF2824}" dt="2024-03-14T22:52:59.670" v="7822" actId="207"/>
          <ac:spMkLst>
            <pc:docMk/>
            <pc:sldMk cId="30409638" sldId="532"/>
            <ac:spMk id="15" creationId="{62B8B790-E360-E18E-BDA5-2DE3DB734595}"/>
          </ac:spMkLst>
        </pc:spChg>
        <pc:spChg chg="mod">
          <ac:chgData name="Masakiyo Kitazawa" userId="2bf3742da7ad8ecb" providerId="LiveId" clId="{1C0F515F-32E3-4396-93B4-82A965EF2824}" dt="2024-03-14T22:52:59.670" v="7822" actId="207"/>
          <ac:spMkLst>
            <pc:docMk/>
            <pc:sldMk cId="30409638" sldId="532"/>
            <ac:spMk id="16" creationId="{B4CD9ACA-D038-7740-40DC-670942A5D67A}"/>
          </ac:spMkLst>
        </pc:spChg>
        <pc:spChg chg="mod">
          <ac:chgData name="Masakiyo Kitazawa" userId="2bf3742da7ad8ecb" providerId="LiveId" clId="{1C0F515F-32E3-4396-93B4-82A965EF2824}" dt="2024-03-14T22:55:17.088" v="7832" actId="164"/>
          <ac:spMkLst>
            <pc:docMk/>
            <pc:sldMk cId="30409638" sldId="532"/>
            <ac:spMk id="60" creationId="{F5914720-1AF5-1CDE-BB39-0FDC8023103E}"/>
          </ac:spMkLst>
        </pc:spChg>
        <pc:spChg chg="mod">
          <ac:chgData name="Masakiyo Kitazawa" userId="2bf3742da7ad8ecb" providerId="LiveId" clId="{1C0F515F-32E3-4396-93B4-82A965EF2824}" dt="2024-03-14T22:55:17.088" v="7832" actId="164"/>
          <ac:spMkLst>
            <pc:docMk/>
            <pc:sldMk cId="30409638" sldId="532"/>
            <ac:spMk id="62" creationId="{8DABE4C8-346A-88E5-3FC0-545E8121BE7D}"/>
          </ac:spMkLst>
        </pc:spChg>
        <pc:spChg chg="mod">
          <ac:chgData name="Masakiyo Kitazawa" userId="2bf3742da7ad8ecb" providerId="LiveId" clId="{1C0F515F-32E3-4396-93B4-82A965EF2824}" dt="2024-03-14T22:55:17.088" v="7832" actId="164"/>
          <ac:spMkLst>
            <pc:docMk/>
            <pc:sldMk cId="30409638" sldId="532"/>
            <ac:spMk id="63" creationId="{1810E180-0DE1-F153-C7AF-70FF2495B297}"/>
          </ac:spMkLst>
        </pc:spChg>
        <pc:spChg chg="mod">
          <ac:chgData name="Masakiyo Kitazawa" userId="2bf3742da7ad8ecb" providerId="LiveId" clId="{1C0F515F-32E3-4396-93B4-82A965EF2824}" dt="2024-03-14T22:55:17.088" v="7832" actId="164"/>
          <ac:spMkLst>
            <pc:docMk/>
            <pc:sldMk cId="30409638" sldId="532"/>
            <ac:spMk id="64" creationId="{36D77F20-4B3E-0F55-8B1E-3E9B8D88B81F}"/>
          </ac:spMkLst>
        </pc:spChg>
        <pc:spChg chg="mod">
          <ac:chgData name="Masakiyo Kitazawa" userId="2bf3742da7ad8ecb" providerId="LiveId" clId="{1C0F515F-32E3-4396-93B4-82A965EF2824}" dt="2024-03-14T22:55:17.088" v="7832" actId="164"/>
          <ac:spMkLst>
            <pc:docMk/>
            <pc:sldMk cId="30409638" sldId="532"/>
            <ac:spMk id="65" creationId="{D71F3F7C-9073-B2B9-986D-7C48782DFA47}"/>
          </ac:spMkLst>
        </pc:spChg>
        <pc:spChg chg="mod">
          <ac:chgData name="Masakiyo Kitazawa" userId="2bf3742da7ad8ecb" providerId="LiveId" clId="{1C0F515F-32E3-4396-93B4-82A965EF2824}" dt="2024-03-14T22:55:17.088" v="7832" actId="164"/>
          <ac:spMkLst>
            <pc:docMk/>
            <pc:sldMk cId="30409638" sldId="532"/>
            <ac:spMk id="67" creationId="{72E02AF3-406C-B050-F3BA-26636D876807}"/>
          </ac:spMkLst>
        </pc:spChg>
        <pc:spChg chg="mod">
          <ac:chgData name="Masakiyo Kitazawa" userId="2bf3742da7ad8ecb" providerId="LiveId" clId="{1C0F515F-32E3-4396-93B4-82A965EF2824}" dt="2024-03-15T02:00:33.467" v="8496" actId="20577"/>
          <ac:spMkLst>
            <pc:docMk/>
            <pc:sldMk cId="30409638" sldId="532"/>
            <ac:spMk id="80" creationId="{CA7E7764-0376-BF55-AC12-4FD5888B6010}"/>
          </ac:spMkLst>
        </pc:spChg>
        <pc:grpChg chg="add mod">
          <ac:chgData name="Masakiyo Kitazawa" userId="2bf3742da7ad8ecb" providerId="LiveId" clId="{1C0F515F-32E3-4396-93B4-82A965EF2824}" dt="2024-03-15T02:01:22.205" v="8497" actId="164"/>
          <ac:grpSpMkLst>
            <pc:docMk/>
            <pc:sldMk cId="30409638" sldId="532"/>
            <ac:grpSpMk id="4" creationId="{D5046C03-CAB1-A3DD-ADEA-9348C59323F9}"/>
          </ac:grpSpMkLst>
        </pc:grpChg>
        <pc:grpChg chg="add mod">
          <ac:chgData name="Masakiyo Kitazawa" userId="2bf3742da7ad8ecb" providerId="LiveId" clId="{1C0F515F-32E3-4396-93B4-82A965EF2824}" dt="2024-03-15T02:01:22.205" v="8497" actId="164"/>
          <ac:grpSpMkLst>
            <pc:docMk/>
            <pc:sldMk cId="30409638" sldId="532"/>
            <ac:grpSpMk id="40" creationId="{56E3B57A-FB42-9CF9-2F54-A78B6835A77A}"/>
          </ac:grpSpMkLst>
        </pc:grpChg>
        <pc:picChg chg="mod">
          <ac:chgData name="Masakiyo Kitazawa" userId="2bf3742da7ad8ecb" providerId="LiveId" clId="{1C0F515F-32E3-4396-93B4-82A965EF2824}" dt="2024-03-14T22:55:17.088" v="7832" actId="164"/>
          <ac:picMkLst>
            <pc:docMk/>
            <pc:sldMk cId="30409638" sldId="532"/>
            <ac:picMk id="27" creationId="{08940FAD-38B2-6692-98D7-D7F9F4513719}"/>
          </ac:picMkLst>
        </pc:picChg>
        <pc:picChg chg="mod">
          <ac:chgData name="Masakiyo Kitazawa" userId="2bf3742da7ad8ecb" providerId="LiveId" clId="{1C0F515F-32E3-4396-93B4-82A965EF2824}" dt="2024-03-14T22:55:17.088" v="7832" actId="164"/>
          <ac:picMkLst>
            <pc:docMk/>
            <pc:sldMk cId="30409638" sldId="532"/>
            <ac:picMk id="71" creationId="{B8ABB62C-1DC7-06FE-940E-AE829D69F519}"/>
          </ac:picMkLst>
        </pc:picChg>
        <pc:picChg chg="mod">
          <ac:chgData name="Masakiyo Kitazawa" userId="2bf3742da7ad8ecb" providerId="LiveId" clId="{1C0F515F-32E3-4396-93B4-82A965EF2824}" dt="2024-03-14T22:55:17.088" v="7832" actId="164"/>
          <ac:picMkLst>
            <pc:docMk/>
            <pc:sldMk cId="30409638" sldId="532"/>
            <ac:picMk id="77" creationId="{E45684CD-2BA1-9D50-B4C6-ECD9734B69BF}"/>
          </ac:picMkLst>
        </pc:picChg>
        <pc:picChg chg="mod">
          <ac:chgData name="Masakiyo Kitazawa" userId="2bf3742da7ad8ecb" providerId="LiveId" clId="{1C0F515F-32E3-4396-93B4-82A965EF2824}" dt="2024-03-14T22:55:17.088" v="7832" actId="164"/>
          <ac:picMkLst>
            <pc:docMk/>
            <pc:sldMk cId="30409638" sldId="532"/>
            <ac:picMk id="79" creationId="{4057EC05-BBAD-965F-1F7D-3D490B1254E2}"/>
          </ac:picMkLst>
        </pc:picChg>
        <pc:cxnChg chg="add mod">
          <ac:chgData name="Masakiyo Kitazawa" userId="2bf3742da7ad8ecb" providerId="LiveId" clId="{1C0F515F-32E3-4396-93B4-82A965EF2824}" dt="2024-03-15T02:01:22.205" v="8497" actId="164"/>
          <ac:cxnSpMkLst>
            <pc:docMk/>
            <pc:sldMk cId="30409638" sldId="532"/>
            <ac:cxnSpMk id="6" creationId="{859914A4-E5C4-7835-3D14-29DAD14A1C5B}"/>
          </ac:cxnSpMkLst>
        </pc:cxnChg>
        <pc:cxnChg chg="add mod">
          <ac:chgData name="Masakiyo Kitazawa" userId="2bf3742da7ad8ecb" providerId="LiveId" clId="{1C0F515F-32E3-4396-93B4-82A965EF2824}" dt="2024-03-15T02:01:22.205" v="8497" actId="164"/>
          <ac:cxnSpMkLst>
            <pc:docMk/>
            <pc:sldMk cId="30409638" sldId="532"/>
            <ac:cxnSpMk id="11" creationId="{C332A375-93F0-340C-EDC8-2569C8BB7F02}"/>
          </ac:cxnSpMkLst>
        </pc:cxnChg>
        <pc:cxnChg chg="mod">
          <ac:chgData name="Masakiyo Kitazawa" userId="2bf3742da7ad8ecb" providerId="LiveId" clId="{1C0F515F-32E3-4396-93B4-82A965EF2824}" dt="2024-03-14T22:55:17.088" v="7832" actId="164"/>
          <ac:cxnSpMkLst>
            <pc:docMk/>
            <pc:sldMk cId="30409638" sldId="532"/>
            <ac:cxnSpMk id="61" creationId="{43A0353A-7702-6AE8-77FF-EFE6A563F207}"/>
          </ac:cxnSpMkLst>
        </pc:cxnChg>
        <pc:cxnChg chg="mod">
          <ac:chgData name="Masakiyo Kitazawa" userId="2bf3742da7ad8ecb" providerId="LiveId" clId="{1C0F515F-32E3-4396-93B4-82A965EF2824}" dt="2024-03-14T22:55:17.088" v="7832" actId="164"/>
          <ac:cxnSpMkLst>
            <pc:docMk/>
            <pc:sldMk cId="30409638" sldId="532"/>
            <ac:cxnSpMk id="73" creationId="{AA175423-5227-D642-3236-B8B362B322B1}"/>
          </ac:cxnSpMkLst>
        </pc:cxnChg>
        <pc:cxnChg chg="mod">
          <ac:chgData name="Masakiyo Kitazawa" userId="2bf3742da7ad8ecb" providerId="LiveId" clId="{1C0F515F-32E3-4396-93B4-82A965EF2824}" dt="2024-03-14T22:55:17.088" v="7832" actId="164"/>
          <ac:cxnSpMkLst>
            <pc:docMk/>
            <pc:sldMk cId="30409638" sldId="532"/>
            <ac:cxnSpMk id="74" creationId="{685923B3-D69C-A1E3-0A01-CD47E0451713}"/>
          </ac:cxnSpMkLst>
        </pc:cxnChg>
        <pc:cxnChg chg="mod">
          <ac:chgData name="Masakiyo Kitazawa" userId="2bf3742da7ad8ecb" providerId="LiveId" clId="{1C0F515F-32E3-4396-93B4-82A965EF2824}" dt="2024-03-14T22:55:17.088" v="7832" actId="164"/>
          <ac:cxnSpMkLst>
            <pc:docMk/>
            <pc:sldMk cId="30409638" sldId="532"/>
            <ac:cxnSpMk id="75" creationId="{B890DAFF-CFB9-F19F-ECFB-C8B0C2FE35BE}"/>
          </ac:cxnSpMkLst>
        </pc:cxnChg>
      </pc:sldChg>
      <pc:sldChg chg="new del">
        <pc:chgData name="Masakiyo Kitazawa" userId="2bf3742da7ad8ecb" providerId="LiveId" clId="{1C0F515F-32E3-4396-93B4-82A965EF2824}" dt="2024-03-14T16:32:45.312" v="7127" actId="2696"/>
        <pc:sldMkLst>
          <pc:docMk/>
          <pc:sldMk cId="3391478861" sldId="532"/>
        </pc:sldMkLst>
      </pc:sldChg>
      <pc:sldChg chg="addSp modSp new mod ord">
        <pc:chgData name="Masakiyo Kitazawa" userId="2bf3742da7ad8ecb" providerId="LiveId" clId="{1C0F515F-32E3-4396-93B4-82A965EF2824}" dt="2024-03-14T17:05:19.401" v="7820" actId="1076"/>
        <pc:sldMkLst>
          <pc:docMk/>
          <pc:sldMk cId="878993700" sldId="533"/>
        </pc:sldMkLst>
        <pc:spChg chg="mod">
          <ac:chgData name="Masakiyo Kitazawa" userId="2bf3742da7ad8ecb" providerId="LiveId" clId="{1C0F515F-32E3-4396-93B4-82A965EF2824}" dt="2024-03-14T17:02:28.239" v="7755" actId="20577"/>
          <ac:spMkLst>
            <pc:docMk/>
            <pc:sldMk cId="878993700" sldId="533"/>
            <ac:spMk id="2" creationId="{ED8AF4AC-402E-DA64-AA84-C29F9B5E0CF2}"/>
          </ac:spMkLst>
        </pc:spChg>
        <pc:spChg chg="add mod">
          <ac:chgData name="Masakiyo Kitazawa" userId="2bf3742da7ad8ecb" providerId="LiveId" clId="{1C0F515F-32E3-4396-93B4-82A965EF2824}" dt="2024-03-14T17:05:06.539" v="7819" actId="20577"/>
          <ac:spMkLst>
            <pc:docMk/>
            <pc:sldMk cId="878993700" sldId="533"/>
            <ac:spMk id="7" creationId="{3E5837E3-E94B-EBA1-8FC8-342BE87109E0}"/>
          </ac:spMkLst>
        </pc:spChg>
        <pc:picChg chg="add mod">
          <ac:chgData name="Masakiyo Kitazawa" userId="2bf3742da7ad8ecb" providerId="LiveId" clId="{1C0F515F-32E3-4396-93B4-82A965EF2824}" dt="2024-03-14T17:03:14.825" v="7763" actId="1076"/>
          <ac:picMkLst>
            <pc:docMk/>
            <pc:sldMk cId="878993700" sldId="533"/>
            <ac:picMk id="4" creationId="{7CCB7499-AAC4-D1B5-5110-B77EA6DB96AF}"/>
          </ac:picMkLst>
        </pc:picChg>
        <pc:picChg chg="add mod">
          <ac:chgData name="Masakiyo Kitazawa" userId="2bf3742da7ad8ecb" providerId="LiveId" clId="{1C0F515F-32E3-4396-93B4-82A965EF2824}" dt="2024-03-14T17:05:19.401" v="7820" actId="1076"/>
          <ac:picMkLst>
            <pc:docMk/>
            <pc:sldMk cId="878993700" sldId="533"/>
            <ac:picMk id="5" creationId="{69BF16BE-DE9D-8C7D-D239-18ED445CDB98}"/>
          </ac:picMkLst>
        </pc:picChg>
        <pc:picChg chg="add mod modCrop">
          <ac:chgData name="Masakiyo Kitazawa" userId="2bf3742da7ad8ecb" providerId="LiveId" clId="{1C0F515F-32E3-4396-93B4-82A965EF2824}" dt="2024-03-14T17:03:45.805" v="7769" actId="14100"/>
          <ac:picMkLst>
            <pc:docMk/>
            <pc:sldMk cId="878993700" sldId="533"/>
            <ac:picMk id="6" creationId="{2C8331C8-00F5-726C-826E-4BB03A9DA031}"/>
          </ac:picMkLst>
        </pc:picChg>
      </pc:sldChg>
      <pc:sldChg chg="delSp modSp mod">
        <pc:chgData name="Masakiyo Kitazawa" userId="2bf3742da7ad8ecb" providerId="LiveId" clId="{1C0F515F-32E3-4396-93B4-82A965EF2824}" dt="2024-03-14T23:04:56.724" v="7930" actId="166"/>
        <pc:sldMkLst>
          <pc:docMk/>
          <pc:sldMk cId="3005348904" sldId="534"/>
        </pc:sldMkLst>
        <pc:spChg chg="mod ord topLvl">
          <ac:chgData name="Masakiyo Kitazawa" userId="2bf3742da7ad8ecb" providerId="LiveId" clId="{1C0F515F-32E3-4396-93B4-82A965EF2824}" dt="2024-03-14T23:03:27.083" v="7924" actId="167"/>
          <ac:spMkLst>
            <pc:docMk/>
            <pc:sldMk cId="3005348904" sldId="534"/>
            <ac:spMk id="14" creationId="{18285891-31C9-9827-9DEE-F43026271BFD}"/>
          </ac:spMkLst>
        </pc:spChg>
        <pc:spChg chg="ord">
          <ac:chgData name="Masakiyo Kitazawa" userId="2bf3742da7ad8ecb" providerId="LiveId" clId="{1C0F515F-32E3-4396-93B4-82A965EF2824}" dt="2024-03-14T23:04:08.085" v="7926" actId="166"/>
          <ac:spMkLst>
            <pc:docMk/>
            <pc:sldMk cId="3005348904" sldId="534"/>
            <ac:spMk id="15" creationId="{A90086DE-F1B9-C536-0E44-65EA02FC67DA}"/>
          </ac:spMkLst>
        </pc:spChg>
        <pc:spChg chg="ord">
          <ac:chgData name="Masakiyo Kitazawa" userId="2bf3742da7ad8ecb" providerId="LiveId" clId="{1C0F515F-32E3-4396-93B4-82A965EF2824}" dt="2024-03-14T23:04:08.085" v="7926" actId="166"/>
          <ac:spMkLst>
            <pc:docMk/>
            <pc:sldMk cId="3005348904" sldId="534"/>
            <ac:spMk id="19" creationId="{E7A0B971-4A87-6746-EB13-74E059DAC745}"/>
          </ac:spMkLst>
        </pc:spChg>
        <pc:spChg chg="mod topLvl">
          <ac:chgData name="Masakiyo Kitazawa" userId="2bf3742da7ad8ecb" providerId="LiveId" clId="{1C0F515F-32E3-4396-93B4-82A965EF2824}" dt="2024-03-14T23:03:22.333" v="7923" actId="165"/>
          <ac:spMkLst>
            <pc:docMk/>
            <pc:sldMk cId="3005348904" sldId="534"/>
            <ac:spMk id="21" creationId="{89E6EEFA-83E2-2D7A-5479-16B9163E29BA}"/>
          </ac:spMkLst>
        </pc:spChg>
        <pc:spChg chg="mod topLvl">
          <ac:chgData name="Masakiyo Kitazawa" userId="2bf3742da7ad8ecb" providerId="LiveId" clId="{1C0F515F-32E3-4396-93B4-82A965EF2824}" dt="2024-03-14T23:03:22.333" v="7923" actId="165"/>
          <ac:spMkLst>
            <pc:docMk/>
            <pc:sldMk cId="3005348904" sldId="534"/>
            <ac:spMk id="22" creationId="{892D4E11-9A5A-FBCB-C9FE-D208518A09AF}"/>
          </ac:spMkLst>
        </pc:spChg>
        <pc:spChg chg="mod topLvl">
          <ac:chgData name="Masakiyo Kitazawa" userId="2bf3742da7ad8ecb" providerId="LiveId" clId="{1C0F515F-32E3-4396-93B4-82A965EF2824}" dt="2024-03-14T23:03:22.333" v="7923" actId="165"/>
          <ac:spMkLst>
            <pc:docMk/>
            <pc:sldMk cId="3005348904" sldId="534"/>
            <ac:spMk id="23" creationId="{4B2ABD31-3449-94B4-8183-1A05B5E46FD7}"/>
          </ac:spMkLst>
        </pc:spChg>
        <pc:spChg chg="mod topLvl">
          <ac:chgData name="Masakiyo Kitazawa" userId="2bf3742da7ad8ecb" providerId="LiveId" clId="{1C0F515F-32E3-4396-93B4-82A965EF2824}" dt="2024-03-14T23:03:22.333" v="7923" actId="165"/>
          <ac:spMkLst>
            <pc:docMk/>
            <pc:sldMk cId="3005348904" sldId="534"/>
            <ac:spMk id="25" creationId="{0CA5F860-40B6-E12A-2564-2390F58607AC}"/>
          </ac:spMkLst>
        </pc:spChg>
        <pc:spChg chg="mod topLvl">
          <ac:chgData name="Masakiyo Kitazawa" userId="2bf3742da7ad8ecb" providerId="LiveId" clId="{1C0F515F-32E3-4396-93B4-82A965EF2824}" dt="2024-03-14T23:03:22.333" v="7923" actId="165"/>
          <ac:spMkLst>
            <pc:docMk/>
            <pc:sldMk cId="3005348904" sldId="534"/>
            <ac:spMk id="26" creationId="{C622B986-A3A0-98AE-C91B-772E6814616E}"/>
          </ac:spMkLst>
        </pc:spChg>
        <pc:spChg chg="mod topLvl">
          <ac:chgData name="Masakiyo Kitazawa" userId="2bf3742da7ad8ecb" providerId="LiveId" clId="{1C0F515F-32E3-4396-93B4-82A965EF2824}" dt="2024-03-14T23:03:22.333" v="7923" actId="165"/>
          <ac:spMkLst>
            <pc:docMk/>
            <pc:sldMk cId="3005348904" sldId="534"/>
            <ac:spMk id="28" creationId="{4ED6D24D-F094-5022-106E-C679E133B8B1}"/>
          </ac:spMkLst>
        </pc:spChg>
        <pc:spChg chg="mod topLvl">
          <ac:chgData name="Masakiyo Kitazawa" userId="2bf3742da7ad8ecb" providerId="LiveId" clId="{1C0F515F-32E3-4396-93B4-82A965EF2824}" dt="2024-03-14T23:03:22.333" v="7923" actId="165"/>
          <ac:spMkLst>
            <pc:docMk/>
            <pc:sldMk cId="3005348904" sldId="534"/>
            <ac:spMk id="29" creationId="{6CE0F89F-0921-7339-BDE8-746B4ADC1F8B}"/>
          </ac:spMkLst>
        </pc:spChg>
        <pc:spChg chg="mod">
          <ac:chgData name="Masakiyo Kitazawa" userId="2bf3742da7ad8ecb" providerId="LiveId" clId="{1C0F515F-32E3-4396-93B4-82A965EF2824}" dt="2024-03-14T23:02:49.138" v="7920" actId="1037"/>
          <ac:spMkLst>
            <pc:docMk/>
            <pc:sldMk cId="3005348904" sldId="534"/>
            <ac:spMk id="64" creationId="{68BAB437-28B6-5B9E-E362-B7CCC7BF4CA4}"/>
          </ac:spMkLst>
        </pc:spChg>
        <pc:spChg chg="ord">
          <ac:chgData name="Masakiyo Kitazawa" userId="2bf3742da7ad8ecb" providerId="LiveId" clId="{1C0F515F-32E3-4396-93B4-82A965EF2824}" dt="2024-03-14T23:04:32.637" v="7928" actId="166"/>
          <ac:spMkLst>
            <pc:docMk/>
            <pc:sldMk cId="3005348904" sldId="534"/>
            <ac:spMk id="69" creationId="{8F792007-1972-50DE-57F1-32BB067197E7}"/>
          </ac:spMkLst>
        </pc:spChg>
        <pc:spChg chg="ord">
          <ac:chgData name="Masakiyo Kitazawa" userId="2bf3742da7ad8ecb" providerId="LiveId" clId="{1C0F515F-32E3-4396-93B4-82A965EF2824}" dt="2024-03-14T23:04:32.637" v="7928" actId="166"/>
          <ac:spMkLst>
            <pc:docMk/>
            <pc:sldMk cId="3005348904" sldId="534"/>
            <ac:spMk id="70" creationId="{9649A010-9070-61A5-7C6E-B933D275E308}"/>
          </ac:spMkLst>
        </pc:spChg>
        <pc:spChg chg="ord">
          <ac:chgData name="Masakiyo Kitazawa" userId="2bf3742da7ad8ecb" providerId="LiveId" clId="{1C0F515F-32E3-4396-93B4-82A965EF2824}" dt="2024-03-14T23:04:26.396" v="7927" actId="166"/>
          <ac:spMkLst>
            <pc:docMk/>
            <pc:sldMk cId="3005348904" sldId="534"/>
            <ac:spMk id="73" creationId="{A8BFBD14-0018-EF1A-8EEE-749FF812E6C7}"/>
          </ac:spMkLst>
        </pc:spChg>
        <pc:spChg chg="ord">
          <ac:chgData name="Masakiyo Kitazawa" userId="2bf3742da7ad8ecb" providerId="LiveId" clId="{1C0F515F-32E3-4396-93B4-82A965EF2824}" dt="2024-03-14T23:04:26.396" v="7927" actId="166"/>
          <ac:spMkLst>
            <pc:docMk/>
            <pc:sldMk cId="3005348904" sldId="534"/>
            <ac:spMk id="74" creationId="{2D7A631C-BCEC-A4B6-99B6-068E54A47B9C}"/>
          </ac:spMkLst>
        </pc:spChg>
        <pc:grpChg chg="del">
          <ac:chgData name="Masakiyo Kitazawa" userId="2bf3742da7ad8ecb" providerId="LiveId" clId="{1C0F515F-32E3-4396-93B4-82A965EF2824}" dt="2024-03-14T23:03:22.333" v="7923" actId="165"/>
          <ac:grpSpMkLst>
            <pc:docMk/>
            <pc:sldMk cId="3005348904" sldId="534"/>
            <ac:grpSpMk id="3" creationId="{524055C0-9835-F89E-0E54-D31AA1E480A4}"/>
          </ac:grpSpMkLst>
        </pc:grpChg>
        <pc:cxnChg chg="mod">
          <ac:chgData name="Masakiyo Kitazawa" userId="2bf3742da7ad8ecb" providerId="LiveId" clId="{1C0F515F-32E3-4396-93B4-82A965EF2824}" dt="2024-03-14T23:02:32.806" v="7917" actId="692"/>
          <ac:cxnSpMkLst>
            <pc:docMk/>
            <pc:sldMk cId="3005348904" sldId="534"/>
            <ac:cxnSpMk id="4" creationId="{8B263BC7-012C-FC28-2009-442967EA14C3}"/>
          </ac:cxnSpMkLst>
        </pc:cxnChg>
        <pc:cxnChg chg="mod topLvl">
          <ac:chgData name="Masakiyo Kitazawa" userId="2bf3742da7ad8ecb" providerId="LiveId" clId="{1C0F515F-32E3-4396-93B4-82A965EF2824}" dt="2024-03-14T23:03:22.333" v="7923" actId="165"/>
          <ac:cxnSpMkLst>
            <pc:docMk/>
            <pc:sldMk cId="3005348904" sldId="534"/>
            <ac:cxnSpMk id="6" creationId="{9F63AF62-3FD8-156C-E039-6942BE7F9260}"/>
          </ac:cxnSpMkLst>
        </pc:cxnChg>
        <pc:cxnChg chg="ord">
          <ac:chgData name="Masakiyo Kitazawa" userId="2bf3742da7ad8ecb" providerId="LiveId" clId="{1C0F515F-32E3-4396-93B4-82A965EF2824}" dt="2024-03-14T23:04:32.637" v="7928" actId="166"/>
          <ac:cxnSpMkLst>
            <pc:docMk/>
            <pc:sldMk cId="3005348904" sldId="534"/>
            <ac:cxnSpMk id="9" creationId="{555D7860-82F9-E0CD-CDE4-7BCE1CFA048A}"/>
          </ac:cxnSpMkLst>
        </pc:cxnChg>
        <pc:cxnChg chg="ord">
          <ac:chgData name="Masakiyo Kitazawa" userId="2bf3742da7ad8ecb" providerId="LiveId" clId="{1C0F515F-32E3-4396-93B4-82A965EF2824}" dt="2024-03-14T23:04:26.396" v="7927" actId="166"/>
          <ac:cxnSpMkLst>
            <pc:docMk/>
            <pc:sldMk cId="3005348904" sldId="534"/>
            <ac:cxnSpMk id="12" creationId="{BAE23E27-6E31-EAFC-0E4C-97C41303264B}"/>
          </ac:cxnSpMkLst>
        </pc:cxnChg>
        <pc:cxnChg chg="mod ord topLvl">
          <ac:chgData name="Masakiyo Kitazawa" userId="2bf3742da7ad8ecb" providerId="LiveId" clId="{1C0F515F-32E3-4396-93B4-82A965EF2824}" dt="2024-03-14T23:04:56.724" v="7930" actId="166"/>
          <ac:cxnSpMkLst>
            <pc:docMk/>
            <pc:sldMk cId="3005348904" sldId="534"/>
            <ac:cxnSpMk id="18" creationId="{E957F949-5A62-BDEC-BCA0-59F6014546E0}"/>
          </ac:cxnSpMkLst>
        </pc:cxnChg>
        <pc:cxnChg chg="mod topLvl">
          <ac:chgData name="Masakiyo Kitazawa" userId="2bf3742da7ad8ecb" providerId="LiveId" clId="{1C0F515F-32E3-4396-93B4-82A965EF2824}" dt="2024-03-14T23:03:22.333" v="7923" actId="165"/>
          <ac:cxnSpMkLst>
            <pc:docMk/>
            <pc:sldMk cId="3005348904" sldId="534"/>
            <ac:cxnSpMk id="27" creationId="{1364E26E-CE23-8356-232E-7E39FDAC9BA8}"/>
          </ac:cxnSpMkLst>
        </pc:cxnChg>
        <pc:cxnChg chg="ord">
          <ac:chgData name="Masakiyo Kitazawa" userId="2bf3742da7ad8ecb" providerId="LiveId" clId="{1C0F515F-32E3-4396-93B4-82A965EF2824}" dt="2024-03-14T23:04:48.882" v="7929" actId="166"/>
          <ac:cxnSpMkLst>
            <pc:docMk/>
            <pc:sldMk cId="3005348904" sldId="534"/>
            <ac:cxnSpMk id="50" creationId="{54F8D89D-1356-73DD-2312-65327333C9B8}"/>
          </ac:cxnSpMkLst>
        </pc:cxnChg>
        <pc:cxnChg chg="ord">
          <ac:chgData name="Masakiyo Kitazawa" userId="2bf3742da7ad8ecb" providerId="LiveId" clId="{1C0F515F-32E3-4396-93B4-82A965EF2824}" dt="2024-03-14T23:04:08.085" v="7926" actId="166"/>
          <ac:cxnSpMkLst>
            <pc:docMk/>
            <pc:sldMk cId="3005348904" sldId="534"/>
            <ac:cxnSpMk id="51" creationId="{31BEEA3C-41AB-D0FA-A4F9-8E92070FDAFA}"/>
          </ac:cxnSpMkLst>
        </pc:cxnChg>
      </pc:sldChg>
      <pc:sldChg chg="modSp mod">
        <pc:chgData name="Masakiyo Kitazawa" userId="2bf3742da7ad8ecb" providerId="LiveId" clId="{1C0F515F-32E3-4396-93B4-82A965EF2824}" dt="2024-03-14T23:52:21.728" v="8368" actId="1076"/>
        <pc:sldMkLst>
          <pc:docMk/>
          <pc:sldMk cId="3076812107" sldId="535"/>
        </pc:sldMkLst>
        <pc:spChg chg="mod">
          <ac:chgData name="Masakiyo Kitazawa" userId="2bf3742da7ad8ecb" providerId="LiveId" clId="{1C0F515F-32E3-4396-93B4-82A965EF2824}" dt="2024-03-14T23:52:21.728" v="8368" actId="1076"/>
          <ac:spMkLst>
            <pc:docMk/>
            <pc:sldMk cId="3076812107" sldId="535"/>
            <ac:spMk id="97" creationId="{691B73E2-6790-22B1-E75E-3471A27E1122}"/>
          </ac:spMkLst>
        </pc:spChg>
      </pc:sldChg>
      <pc:sldChg chg="addSp delSp modSp mod modAnim">
        <pc:chgData name="Masakiyo Kitazawa" userId="2bf3742da7ad8ecb" providerId="LiveId" clId="{1C0F515F-32E3-4396-93B4-82A965EF2824}" dt="2024-03-15T01:51:39.731" v="8425"/>
        <pc:sldMkLst>
          <pc:docMk/>
          <pc:sldMk cId="2174586129" sldId="536"/>
        </pc:sldMkLst>
        <pc:spChg chg="add mod">
          <ac:chgData name="Masakiyo Kitazawa" userId="2bf3742da7ad8ecb" providerId="LiveId" clId="{1C0F515F-32E3-4396-93B4-82A965EF2824}" dt="2024-03-14T23:53:07.386" v="8374"/>
          <ac:spMkLst>
            <pc:docMk/>
            <pc:sldMk cId="2174586129" sldId="536"/>
            <ac:spMk id="3" creationId="{7363447D-6735-57AE-C157-456D003A34A6}"/>
          </ac:spMkLst>
        </pc:spChg>
        <pc:spChg chg="del mod">
          <ac:chgData name="Masakiyo Kitazawa" userId="2bf3742da7ad8ecb" providerId="LiveId" clId="{1C0F515F-32E3-4396-93B4-82A965EF2824}" dt="2024-03-14T23:52:59.484" v="8373" actId="21"/>
          <ac:spMkLst>
            <pc:docMk/>
            <pc:sldMk cId="2174586129" sldId="536"/>
            <ac:spMk id="16" creationId="{24702548-B167-4EF9-A233-B92D0D469A77}"/>
          </ac:spMkLst>
        </pc:spChg>
        <pc:picChg chg="add mod">
          <ac:chgData name="Masakiyo Kitazawa" userId="2bf3742da7ad8ecb" providerId="LiveId" clId="{1C0F515F-32E3-4396-93B4-82A965EF2824}" dt="2024-03-15T01:51:39.731" v="8425"/>
          <ac:picMkLst>
            <pc:docMk/>
            <pc:sldMk cId="2174586129" sldId="536"/>
            <ac:picMk id="4" creationId="{23FAA4AF-DC48-CF11-54BB-40F38DC2D004}"/>
          </ac:picMkLst>
        </pc:picChg>
        <pc:picChg chg="del mod">
          <ac:chgData name="Masakiyo Kitazawa" userId="2bf3742da7ad8ecb" providerId="LiveId" clId="{1C0F515F-32E3-4396-93B4-82A965EF2824}" dt="2024-03-15T01:51:29.359" v="8424" actId="478"/>
          <ac:picMkLst>
            <pc:docMk/>
            <pc:sldMk cId="2174586129" sldId="536"/>
            <ac:picMk id="6" creationId="{189990E6-9556-0C23-3C40-98CE89A0D51E}"/>
          </ac:picMkLst>
        </pc:picChg>
      </pc:sldChg>
      <pc:sldChg chg="addSp delSp modSp mod">
        <pc:chgData name="Masakiyo Kitazawa" userId="2bf3742da7ad8ecb" providerId="LiveId" clId="{1C0F515F-32E3-4396-93B4-82A965EF2824}" dt="2024-03-14T23:42:41.317" v="8118"/>
        <pc:sldMkLst>
          <pc:docMk/>
          <pc:sldMk cId="804285797" sldId="537"/>
        </pc:sldMkLst>
        <pc:spChg chg="add mod">
          <ac:chgData name="Masakiyo Kitazawa" userId="2bf3742da7ad8ecb" providerId="LiveId" clId="{1C0F515F-32E3-4396-93B4-82A965EF2824}" dt="2024-03-14T23:41:25.893" v="8074" actId="20577"/>
          <ac:spMkLst>
            <pc:docMk/>
            <pc:sldMk cId="804285797" sldId="537"/>
            <ac:spMk id="3" creationId="{36CC0BB7-DB42-03C1-31F6-D85C975EBD7E}"/>
          </ac:spMkLst>
        </pc:spChg>
        <pc:spChg chg="add mod">
          <ac:chgData name="Masakiyo Kitazawa" userId="2bf3742da7ad8ecb" providerId="LiveId" clId="{1C0F515F-32E3-4396-93B4-82A965EF2824}" dt="2024-03-14T23:42:12.934" v="8104" actId="207"/>
          <ac:spMkLst>
            <pc:docMk/>
            <pc:sldMk cId="804285797" sldId="537"/>
            <ac:spMk id="4" creationId="{6A663F82-9422-9B55-78B7-FE75F01EFDAB}"/>
          </ac:spMkLst>
        </pc:spChg>
        <pc:spChg chg="del">
          <ac:chgData name="Masakiyo Kitazawa" userId="2bf3742da7ad8ecb" providerId="LiveId" clId="{1C0F515F-32E3-4396-93B4-82A965EF2824}" dt="2024-03-14T23:41:36.510" v="8075" actId="478"/>
          <ac:spMkLst>
            <pc:docMk/>
            <pc:sldMk cId="804285797" sldId="537"/>
            <ac:spMk id="9" creationId="{01677D54-BC69-D26C-AA07-644D4C32AAE5}"/>
          </ac:spMkLst>
        </pc:spChg>
        <pc:spChg chg="del">
          <ac:chgData name="Masakiyo Kitazawa" userId="2bf3742da7ad8ecb" providerId="LiveId" clId="{1C0F515F-32E3-4396-93B4-82A965EF2824}" dt="2024-03-14T23:41:36.510" v="8075" actId="478"/>
          <ac:spMkLst>
            <pc:docMk/>
            <pc:sldMk cId="804285797" sldId="537"/>
            <ac:spMk id="10" creationId="{6EBD807D-85B9-2F47-FC42-2155949F10C5}"/>
          </ac:spMkLst>
        </pc:spChg>
        <pc:spChg chg="del">
          <ac:chgData name="Masakiyo Kitazawa" userId="2bf3742da7ad8ecb" providerId="LiveId" clId="{1C0F515F-32E3-4396-93B4-82A965EF2824}" dt="2024-03-14T23:41:36.510" v="8075" actId="478"/>
          <ac:spMkLst>
            <pc:docMk/>
            <pc:sldMk cId="804285797" sldId="537"/>
            <ac:spMk id="11" creationId="{335EE02A-B4A8-95F8-F1A2-BD77A724B436}"/>
          </ac:spMkLst>
        </pc:spChg>
        <pc:picChg chg="add del mod">
          <ac:chgData name="Masakiyo Kitazawa" userId="2bf3742da7ad8ecb" providerId="LiveId" clId="{1C0F515F-32E3-4396-93B4-82A965EF2824}" dt="2024-03-14T23:42:41.317" v="8118"/>
          <ac:picMkLst>
            <pc:docMk/>
            <pc:sldMk cId="804285797" sldId="537"/>
            <ac:picMk id="7" creationId="{3C8DF945-68E4-027F-854A-2A29D7E77434}"/>
          </ac:picMkLst>
        </pc:picChg>
        <pc:picChg chg="add mod">
          <ac:chgData name="Masakiyo Kitazawa" userId="2bf3742da7ad8ecb" providerId="LiveId" clId="{1C0F515F-32E3-4396-93B4-82A965EF2824}" dt="2024-03-14T23:42:41.317" v="8116"/>
          <ac:picMkLst>
            <pc:docMk/>
            <pc:sldMk cId="804285797" sldId="537"/>
            <ac:picMk id="14" creationId="{62A973FD-5C9F-B5CA-0CFC-2E3EC8FD6C95}"/>
          </ac:picMkLst>
        </pc:picChg>
      </pc:sldChg>
      <pc:sldChg chg="delSp mod">
        <pc:chgData name="Masakiyo Kitazawa" userId="2bf3742da7ad8ecb" providerId="LiveId" clId="{1C0F515F-32E3-4396-93B4-82A965EF2824}" dt="2024-03-15T04:21:08.051" v="8501" actId="478"/>
        <pc:sldMkLst>
          <pc:docMk/>
          <pc:sldMk cId="3742025216" sldId="538"/>
        </pc:sldMkLst>
        <pc:spChg chg="del">
          <ac:chgData name="Masakiyo Kitazawa" userId="2bf3742da7ad8ecb" providerId="LiveId" clId="{1C0F515F-32E3-4396-93B4-82A965EF2824}" dt="2024-03-15T04:21:01.053" v="8499" actId="478"/>
          <ac:spMkLst>
            <pc:docMk/>
            <pc:sldMk cId="3742025216" sldId="538"/>
            <ac:spMk id="15" creationId="{A90086DE-F1B9-C536-0E44-65EA02FC67DA}"/>
          </ac:spMkLst>
        </pc:spChg>
        <pc:spChg chg="del">
          <ac:chgData name="Masakiyo Kitazawa" userId="2bf3742da7ad8ecb" providerId="LiveId" clId="{1C0F515F-32E3-4396-93B4-82A965EF2824}" dt="2024-03-15T04:21:01.053" v="8499" actId="478"/>
          <ac:spMkLst>
            <pc:docMk/>
            <pc:sldMk cId="3742025216" sldId="538"/>
            <ac:spMk id="17" creationId="{FC7416FE-8A8E-A28F-EB66-895A51C7AA75}"/>
          </ac:spMkLst>
        </pc:spChg>
        <pc:spChg chg="del">
          <ac:chgData name="Masakiyo Kitazawa" userId="2bf3742da7ad8ecb" providerId="LiveId" clId="{1C0F515F-32E3-4396-93B4-82A965EF2824}" dt="2024-03-15T04:21:01.053" v="8499" actId="478"/>
          <ac:spMkLst>
            <pc:docMk/>
            <pc:sldMk cId="3742025216" sldId="538"/>
            <ac:spMk id="19" creationId="{E7A0B971-4A87-6746-EB13-74E059DAC745}"/>
          </ac:spMkLst>
        </pc:spChg>
        <pc:spChg chg="del">
          <ac:chgData name="Masakiyo Kitazawa" userId="2bf3742da7ad8ecb" providerId="LiveId" clId="{1C0F515F-32E3-4396-93B4-82A965EF2824}" dt="2024-03-15T04:21:01.053" v="8499" actId="478"/>
          <ac:spMkLst>
            <pc:docMk/>
            <pc:sldMk cId="3742025216" sldId="538"/>
            <ac:spMk id="20" creationId="{757B2136-04D4-9EF4-EF8C-5868B249C8AE}"/>
          </ac:spMkLst>
        </pc:spChg>
        <pc:spChg chg="del">
          <ac:chgData name="Masakiyo Kitazawa" userId="2bf3742da7ad8ecb" providerId="LiveId" clId="{1C0F515F-32E3-4396-93B4-82A965EF2824}" dt="2024-03-15T04:21:03.755" v="8500" actId="478"/>
          <ac:spMkLst>
            <pc:docMk/>
            <pc:sldMk cId="3742025216" sldId="538"/>
            <ac:spMk id="63" creationId="{7A605C6C-D510-18EC-603B-9020B84DC1DC}"/>
          </ac:spMkLst>
        </pc:spChg>
        <pc:spChg chg="del">
          <ac:chgData name="Masakiyo Kitazawa" userId="2bf3742da7ad8ecb" providerId="LiveId" clId="{1C0F515F-32E3-4396-93B4-82A965EF2824}" dt="2024-03-15T04:21:01.053" v="8499" actId="478"/>
          <ac:spMkLst>
            <pc:docMk/>
            <pc:sldMk cId="3742025216" sldId="538"/>
            <ac:spMk id="64" creationId="{68BAB437-28B6-5B9E-E362-B7CCC7BF4CA4}"/>
          </ac:spMkLst>
        </pc:spChg>
        <pc:spChg chg="del">
          <ac:chgData name="Masakiyo Kitazawa" userId="2bf3742da7ad8ecb" providerId="LiveId" clId="{1C0F515F-32E3-4396-93B4-82A965EF2824}" dt="2024-03-15T04:21:08.051" v="8501" actId="478"/>
          <ac:spMkLst>
            <pc:docMk/>
            <pc:sldMk cId="3742025216" sldId="538"/>
            <ac:spMk id="66" creationId="{2DD1BABA-47B6-F030-7470-1319AA614008}"/>
          </ac:spMkLst>
        </pc:spChg>
        <pc:spChg chg="del">
          <ac:chgData name="Masakiyo Kitazawa" userId="2bf3742da7ad8ecb" providerId="LiveId" clId="{1C0F515F-32E3-4396-93B4-82A965EF2824}" dt="2024-03-15T04:21:08.051" v="8501" actId="478"/>
          <ac:spMkLst>
            <pc:docMk/>
            <pc:sldMk cId="3742025216" sldId="538"/>
            <ac:spMk id="67" creationId="{D9C1B0DD-279C-8F34-7A0A-945AC855931C}"/>
          </ac:spMkLst>
        </pc:spChg>
        <pc:spChg chg="del">
          <ac:chgData name="Masakiyo Kitazawa" userId="2bf3742da7ad8ecb" providerId="LiveId" clId="{1C0F515F-32E3-4396-93B4-82A965EF2824}" dt="2024-03-15T04:21:08.051" v="8501" actId="478"/>
          <ac:spMkLst>
            <pc:docMk/>
            <pc:sldMk cId="3742025216" sldId="538"/>
            <ac:spMk id="68" creationId="{6D99E5D4-141C-7D4C-A0D8-FAAE5A840569}"/>
          </ac:spMkLst>
        </pc:spChg>
        <pc:spChg chg="del">
          <ac:chgData name="Masakiyo Kitazawa" userId="2bf3742da7ad8ecb" providerId="LiveId" clId="{1C0F515F-32E3-4396-93B4-82A965EF2824}" dt="2024-03-15T04:21:01.053" v="8499" actId="478"/>
          <ac:spMkLst>
            <pc:docMk/>
            <pc:sldMk cId="3742025216" sldId="538"/>
            <ac:spMk id="69" creationId="{8F792007-1972-50DE-57F1-32BB067197E7}"/>
          </ac:spMkLst>
        </pc:spChg>
        <pc:spChg chg="del">
          <ac:chgData name="Masakiyo Kitazawa" userId="2bf3742da7ad8ecb" providerId="LiveId" clId="{1C0F515F-32E3-4396-93B4-82A965EF2824}" dt="2024-03-15T04:21:01.053" v="8499" actId="478"/>
          <ac:spMkLst>
            <pc:docMk/>
            <pc:sldMk cId="3742025216" sldId="538"/>
            <ac:spMk id="70" creationId="{9649A010-9070-61A5-7C6E-B933D275E308}"/>
          </ac:spMkLst>
        </pc:spChg>
        <pc:spChg chg="del">
          <ac:chgData name="Masakiyo Kitazawa" userId="2bf3742da7ad8ecb" providerId="LiveId" clId="{1C0F515F-32E3-4396-93B4-82A965EF2824}" dt="2024-03-15T04:21:01.053" v="8499" actId="478"/>
          <ac:spMkLst>
            <pc:docMk/>
            <pc:sldMk cId="3742025216" sldId="538"/>
            <ac:spMk id="73" creationId="{A8BFBD14-0018-EF1A-8EEE-749FF812E6C7}"/>
          </ac:spMkLst>
        </pc:spChg>
        <pc:spChg chg="del">
          <ac:chgData name="Masakiyo Kitazawa" userId="2bf3742da7ad8ecb" providerId="LiveId" clId="{1C0F515F-32E3-4396-93B4-82A965EF2824}" dt="2024-03-15T04:21:01.053" v="8499" actId="478"/>
          <ac:spMkLst>
            <pc:docMk/>
            <pc:sldMk cId="3742025216" sldId="538"/>
            <ac:spMk id="74" creationId="{2D7A631C-BCEC-A4B6-99B6-068E54A47B9C}"/>
          </ac:spMkLst>
        </pc:spChg>
        <pc:spChg chg="del">
          <ac:chgData name="Masakiyo Kitazawa" userId="2bf3742da7ad8ecb" providerId="LiveId" clId="{1C0F515F-32E3-4396-93B4-82A965EF2824}" dt="2024-03-15T04:21:08.051" v="8501" actId="478"/>
          <ac:spMkLst>
            <pc:docMk/>
            <pc:sldMk cId="3742025216" sldId="538"/>
            <ac:spMk id="75" creationId="{09874D90-1672-EE03-EA12-DAC22ED7D4DB}"/>
          </ac:spMkLst>
        </pc:spChg>
        <pc:spChg chg="del">
          <ac:chgData name="Masakiyo Kitazawa" userId="2bf3742da7ad8ecb" providerId="LiveId" clId="{1C0F515F-32E3-4396-93B4-82A965EF2824}" dt="2024-03-15T04:21:08.051" v="8501" actId="478"/>
          <ac:spMkLst>
            <pc:docMk/>
            <pc:sldMk cId="3742025216" sldId="538"/>
            <ac:spMk id="77" creationId="{699BBDBF-4E15-DC1D-7AA8-857C96393135}"/>
          </ac:spMkLst>
        </pc:spChg>
        <pc:cxnChg chg="del">
          <ac:chgData name="Masakiyo Kitazawa" userId="2bf3742da7ad8ecb" providerId="LiveId" clId="{1C0F515F-32E3-4396-93B4-82A965EF2824}" dt="2024-03-15T04:21:01.053" v="8499" actId="478"/>
          <ac:cxnSpMkLst>
            <pc:docMk/>
            <pc:sldMk cId="3742025216" sldId="538"/>
            <ac:cxnSpMk id="9" creationId="{555D7860-82F9-E0CD-CDE4-7BCE1CFA048A}"/>
          </ac:cxnSpMkLst>
        </pc:cxnChg>
        <pc:cxnChg chg="del">
          <ac:chgData name="Masakiyo Kitazawa" userId="2bf3742da7ad8ecb" providerId="LiveId" clId="{1C0F515F-32E3-4396-93B4-82A965EF2824}" dt="2024-03-15T04:21:01.053" v="8499" actId="478"/>
          <ac:cxnSpMkLst>
            <pc:docMk/>
            <pc:sldMk cId="3742025216" sldId="538"/>
            <ac:cxnSpMk id="12" creationId="{BAE23E27-6E31-EAFC-0E4C-97C41303264B}"/>
          </ac:cxnSpMkLst>
        </pc:cxnChg>
        <pc:cxnChg chg="del">
          <ac:chgData name="Masakiyo Kitazawa" userId="2bf3742da7ad8ecb" providerId="LiveId" clId="{1C0F515F-32E3-4396-93B4-82A965EF2824}" dt="2024-03-15T04:21:01.053" v="8499" actId="478"/>
          <ac:cxnSpMkLst>
            <pc:docMk/>
            <pc:sldMk cId="3742025216" sldId="538"/>
            <ac:cxnSpMk id="50" creationId="{54F8D89D-1356-73DD-2312-65327333C9B8}"/>
          </ac:cxnSpMkLst>
        </pc:cxnChg>
        <pc:cxnChg chg="del">
          <ac:chgData name="Masakiyo Kitazawa" userId="2bf3742da7ad8ecb" providerId="LiveId" clId="{1C0F515F-32E3-4396-93B4-82A965EF2824}" dt="2024-03-15T04:21:01.053" v="8499" actId="478"/>
          <ac:cxnSpMkLst>
            <pc:docMk/>
            <pc:sldMk cId="3742025216" sldId="538"/>
            <ac:cxnSpMk id="51" creationId="{31BEEA3C-41AB-D0FA-A4F9-8E92070FDAFA}"/>
          </ac:cxnSpMkLst>
        </pc:cxnChg>
      </pc:sldChg>
    </pc:docChg>
  </pc:docChgLst>
  <pc:docChgLst>
    <pc:chgData name="Masakiyo Kitazawa" userId="2bf3742da7ad8ecb" providerId="LiveId" clId="{F46693A1-B43F-4EC0-AA7E-17D9BAA15798}"/>
    <pc:docChg chg="custSel modSld">
      <pc:chgData name="Masakiyo Kitazawa" userId="2bf3742da7ad8ecb" providerId="LiveId" clId="{F46693A1-B43F-4EC0-AA7E-17D9BAA15798}" dt="2024-05-27T00:46:12.796" v="9" actId="21"/>
      <pc:docMkLst>
        <pc:docMk/>
      </pc:docMkLst>
      <pc:sldChg chg="modSp mod">
        <pc:chgData name="Masakiyo Kitazawa" userId="2bf3742da7ad8ecb" providerId="LiveId" clId="{F46693A1-B43F-4EC0-AA7E-17D9BAA15798}" dt="2024-05-27T00:44:58.725" v="3" actId="20577"/>
        <pc:sldMkLst>
          <pc:docMk/>
          <pc:sldMk cId="3621775204" sldId="436"/>
        </pc:sldMkLst>
        <pc:spChg chg="mod">
          <ac:chgData name="Masakiyo Kitazawa" userId="2bf3742da7ad8ecb" providerId="LiveId" clId="{F46693A1-B43F-4EC0-AA7E-17D9BAA15798}" dt="2024-05-27T00:44:58.725" v="3" actId="20577"/>
          <ac:spMkLst>
            <pc:docMk/>
            <pc:sldMk cId="3621775204" sldId="436"/>
            <ac:spMk id="3" creationId="{F59B91BD-AD21-47F7-8168-67361478D281}"/>
          </ac:spMkLst>
        </pc:spChg>
      </pc:sldChg>
      <pc:sldChg chg="modSp mod">
        <pc:chgData name="Masakiyo Kitazawa" userId="2bf3742da7ad8ecb" providerId="LiveId" clId="{F46693A1-B43F-4EC0-AA7E-17D9BAA15798}" dt="2024-05-27T00:45:28.423" v="4" actId="12"/>
        <pc:sldMkLst>
          <pc:docMk/>
          <pc:sldMk cId="3959006449" sldId="540"/>
        </pc:sldMkLst>
        <pc:spChg chg="mod">
          <ac:chgData name="Masakiyo Kitazawa" userId="2bf3742da7ad8ecb" providerId="LiveId" clId="{F46693A1-B43F-4EC0-AA7E-17D9BAA15798}" dt="2024-05-27T00:45:28.423" v="4" actId="12"/>
          <ac:spMkLst>
            <pc:docMk/>
            <pc:sldMk cId="3959006449" sldId="540"/>
            <ac:spMk id="3" creationId="{4C75B1F4-986C-6D21-5398-4CA21BE5CC55}"/>
          </ac:spMkLst>
        </pc:spChg>
      </pc:sldChg>
      <pc:sldChg chg="addSp delSp modSp mod">
        <pc:chgData name="Masakiyo Kitazawa" userId="2bf3742da7ad8ecb" providerId="LiveId" clId="{F46693A1-B43F-4EC0-AA7E-17D9BAA15798}" dt="2024-05-27T00:46:12.796" v="9" actId="21"/>
        <pc:sldMkLst>
          <pc:docMk/>
          <pc:sldMk cId="291727387" sldId="542"/>
        </pc:sldMkLst>
        <pc:spChg chg="add mod">
          <ac:chgData name="Masakiyo Kitazawa" userId="2bf3742da7ad8ecb" providerId="LiveId" clId="{F46693A1-B43F-4EC0-AA7E-17D9BAA15798}" dt="2024-05-27T00:45:48.259" v="6" actId="1076"/>
          <ac:spMkLst>
            <pc:docMk/>
            <pc:sldMk cId="291727387" sldId="542"/>
            <ac:spMk id="3" creationId="{245CBC42-DFC8-45BD-D0A2-CF3E703F48DB}"/>
          </ac:spMkLst>
        </pc:spChg>
        <pc:picChg chg="add del mod">
          <ac:chgData name="Masakiyo Kitazawa" userId="2bf3742da7ad8ecb" providerId="LiveId" clId="{F46693A1-B43F-4EC0-AA7E-17D9BAA15798}" dt="2024-05-27T00:46:12.796" v="9" actId="21"/>
          <ac:picMkLst>
            <pc:docMk/>
            <pc:sldMk cId="291727387" sldId="542"/>
            <ac:picMk id="5" creationId="{FD8039D7-DEBF-3475-8D24-18AFDD576348}"/>
          </ac:picMkLst>
        </pc:picChg>
      </pc:sldChg>
    </pc:docChg>
  </pc:docChgLst>
  <pc:docChgLst>
    <pc:chgData name="Masakiyo Kitazawa" userId="2bf3742da7ad8ecb" providerId="LiveId" clId="{6CD6F315-748E-4179-BEA6-BA1F8459C6D8}"/>
    <pc:docChg chg="custSel modSld">
      <pc:chgData name="Masakiyo Kitazawa" userId="2bf3742da7ad8ecb" providerId="LiveId" clId="{6CD6F315-748E-4179-BEA6-BA1F8459C6D8}" dt="2024-08-26T01:37:12.613" v="92" actId="1036"/>
      <pc:docMkLst>
        <pc:docMk/>
      </pc:docMkLst>
      <pc:sldChg chg="delSp modSp mod">
        <pc:chgData name="Masakiyo Kitazawa" userId="2bf3742da7ad8ecb" providerId="LiveId" clId="{6CD6F315-748E-4179-BEA6-BA1F8459C6D8}" dt="2024-08-26T01:37:12.613" v="92" actId="1036"/>
        <pc:sldMkLst>
          <pc:docMk/>
          <pc:sldMk cId="3445807056" sldId="545"/>
        </pc:sldMkLst>
        <pc:spChg chg="mod">
          <ac:chgData name="Masakiyo Kitazawa" userId="2bf3742da7ad8ecb" providerId="LiveId" clId="{6CD6F315-748E-4179-BEA6-BA1F8459C6D8}" dt="2024-08-26T01:37:12.613" v="92" actId="1036"/>
          <ac:spMkLst>
            <pc:docMk/>
            <pc:sldMk cId="3445807056" sldId="545"/>
            <ac:spMk id="3" creationId="{878D4084-4C79-AF50-F884-06E22B00F934}"/>
          </ac:spMkLst>
        </pc:spChg>
        <pc:spChg chg="mod">
          <ac:chgData name="Masakiyo Kitazawa" userId="2bf3742da7ad8ecb" providerId="LiveId" clId="{6CD6F315-748E-4179-BEA6-BA1F8459C6D8}" dt="2024-08-26T01:37:06.512" v="76" actId="1035"/>
          <ac:spMkLst>
            <pc:docMk/>
            <pc:sldMk cId="3445807056" sldId="545"/>
            <ac:spMk id="12" creationId="{FA1E230E-FB1A-FF6D-7BEB-758F8A9C63AB}"/>
          </ac:spMkLst>
        </pc:spChg>
        <pc:spChg chg="mod">
          <ac:chgData name="Masakiyo Kitazawa" userId="2bf3742da7ad8ecb" providerId="LiveId" clId="{6CD6F315-748E-4179-BEA6-BA1F8459C6D8}" dt="2024-08-26T01:37:06.512" v="76" actId="1035"/>
          <ac:spMkLst>
            <pc:docMk/>
            <pc:sldMk cId="3445807056" sldId="545"/>
            <ac:spMk id="14" creationId="{D52EC9C1-24ED-6267-D109-41136555F49A}"/>
          </ac:spMkLst>
        </pc:spChg>
        <pc:spChg chg="mod">
          <ac:chgData name="Masakiyo Kitazawa" userId="2bf3742da7ad8ecb" providerId="LiveId" clId="{6CD6F315-748E-4179-BEA6-BA1F8459C6D8}" dt="2024-08-26T01:37:06.512" v="76" actId="1035"/>
          <ac:spMkLst>
            <pc:docMk/>
            <pc:sldMk cId="3445807056" sldId="545"/>
            <ac:spMk id="15" creationId="{18CA29E1-5760-77E4-5EB3-F259FC0401CB}"/>
          </ac:spMkLst>
        </pc:spChg>
        <pc:spChg chg="mod">
          <ac:chgData name="Masakiyo Kitazawa" userId="2bf3742da7ad8ecb" providerId="LiveId" clId="{6CD6F315-748E-4179-BEA6-BA1F8459C6D8}" dt="2024-08-26T01:37:06.512" v="76" actId="1035"/>
          <ac:spMkLst>
            <pc:docMk/>
            <pc:sldMk cId="3445807056" sldId="545"/>
            <ac:spMk id="16" creationId="{B8272BEC-D7B5-A767-399D-79F7EF909F19}"/>
          </ac:spMkLst>
        </pc:spChg>
        <pc:spChg chg="mod">
          <ac:chgData name="Masakiyo Kitazawa" userId="2bf3742da7ad8ecb" providerId="LiveId" clId="{6CD6F315-748E-4179-BEA6-BA1F8459C6D8}" dt="2024-08-26T01:37:12.613" v="92" actId="1036"/>
          <ac:spMkLst>
            <pc:docMk/>
            <pc:sldMk cId="3445807056" sldId="545"/>
            <ac:spMk id="17" creationId="{E920AFD2-D0DE-8DFC-FD22-6F934D18E8DB}"/>
          </ac:spMkLst>
        </pc:spChg>
        <pc:spChg chg="mod">
          <ac:chgData name="Masakiyo Kitazawa" userId="2bf3742da7ad8ecb" providerId="LiveId" clId="{6CD6F315-748E-4179-BEA6-BA1F8459C6D8}" dt="2024-08-26T01:37:12.613" v="92" actId="1036"/>
          <ac:spMkLst>
            <pc:docMk/>
            <pc:sldMk cId="3445807056" sldId="545"/>
            <ac:spMk id="18" creationId="{CEA04249-4FAC-2817-A97C-708763229E40}"/>
          </ac:spMkLst>
        </pc:spChg>
        <pc:spChg chg="mod">
          <ac:chgData name="Masakiyo Kitazawa" userId="2bf3742da7ad8ecb" providerId="LiveId" clId="{6CD6F315-748E-4179-BEA6-BA1F8459C6D8}" dt="2024-08-26T01:37:12.613" v="92" actId="1036"/>
          <ac:spMkLst>
            <pc:docMk/>
            <pc:sldMk cId="3445807056" sldId="545"/>
            <ac:spMk id="19" creationId="{9749F10B-0EE5-1B24-AEA5-FE39C8EB8EF1}"/>
          </ac:spMkLst>
        </pc:spChg>
        <pc:spChg chg="mod">
          <ac:chgData name="Masakiyo Kitazawa" userId="2bf3742da7ad8ecb" providerId="LiveId" clId="{6CD6F315-748E-4179-BEA6-BA1F8459C6D8}" dt="2024-08-26T01:37:12.613" v="92" actId="1036"/>
          <ac:spMkLst>
            <pc:docMk/>
            <pc:sldMk cId="3445807056" sldId="545"/>
            <ac:spMk id="20" creationId="{BFCF8082-22D2-D10D-F93A-58F602D380AE}"/>
          </ac:spMkLst>
        </pc:spChg>
        <pc:spChg chg="mod">
          <ac:chgData name="Masakiyo Kitazawa" userId="2bf3742da7ad8ecb" providerId="LiveId" clId="{6CD6F315-748E-4179-BEA6-BA1F8459C6D8}" dt="2024-08-26T01:37:12.613" v="92" actId="1036"/>
          <ac:spMkLst>
            <pc:docMk/>
            <pc:sldMk cId="3445807056" sldId="545"/>
            <ac:spMk id="21" creationId="{F9761F59-F137-4CAF-52F3-AF5EBC52C2B6}"/>
          </ac:spMkLst>
        </pc:spChg>
        <pc:spChg chg="mod">
          <ac:chgData name="Masakiyo Kitazawa" userId="2bf3742da7ad8ecb" providerId="LiveId" clId="{6CD6F315-748E-4179-BEA6-BA1F8459C6D8}" dt="2024-08-26T01:37:12.613" v="92" actId="1036"/>
          <ac:spMkLst>
            <pc:docMk/>
            <pc:sldMk cId="3445807056" sldId="545"/>
            <ac:spMk id="22" creationId="{8234DA0A-4485-6E3B-41E2-B6F1E3781E0D}"/>
          </ac:spMkLst>
        </pc:spChg>
        <pc:spChg chg="mod">
          <ac:chgData name="Masakiyo Kitazawa" userId="2bf3742da7ad8ecb" providerId="LiveId" clId="{6CD6F315-748E-4179-BEA6-BA1F8459C6D8}" dt="2024-08-26T01:37:12.613" v="92" actId="1036"/>
          <ac:spMkLst>
            <pc:docMk/>
            <pc:sldMk cId="3445807056" sldId="545"/>
            <ac:spMk id="23" creationId="{23708E6F-D21E-02DA-DC08-65EE27749490}"/>
          </ac:spMkLst>
        </pc:spChg>
        <pc:spChg chg="mod">
          <ac:chgData name="Masakiyo Kitazawa" userId="2bf3742da7ad8ecb" providerId="LiveId" clId="{6CD6F315-748E-4179-BEA6-BA1F8459C6D8}" dt="2024-08-26T01:37:12.613" v="92" actId="1036"/>
          <ac:spMkLst>
            <pc:docMk/>
            <pc:sldMk cId="3445807056" sldId="545"/>
            <ac:spMk id="25" creationId="{6E02E4FD-A9B3-39DB-9B00-DE9F38AFEEF0}"/>
          </ac:spMkLst>
        </pc:spChg>
        <pc:spChg chg="mod">
          <ac:chgData name="Masakiyo Kitazawa" userId="2bf3742da7ad8ecb" providerId="LiveId" clId="{6CD6F315-748E-4179-BEA6-BA1F8459C6D8}" dt="2024-08-26T01:37:12.613" v="92" actId="1036"/>
          <ac:spMkLst>
            <pc:docMk/>
            <pc:sldMk cId="3445807056" sldId="545"/>
            <ac:spMk id="26" creationId="{6A8E272C-A0B7-91D5-B0B6-242AC70B5239}"/>
          </ac:spMkLst>
        </pc:spChg>
        <pc:spChg chg="mod">
          <ac:chgData name="Masakiyo Kitazawa" userId="2bf3742da7ad8ecb" providerId="LiveId" clId="{6CD6F315-748E-4179-BEA6-BA1F8459C6D8}" dt="2024-08-26T01:37:06.512" v="76" actId="1035"/>
          <ac:spMkLst>
            <pc:docMk/>
            <pc:sldMk cId="3445807056" sldId="545"/>
            <ac:spMk id="28" creationId="{A194683C-E1EA-571B-7023-A59A8F45ED9B}"/>
          </ac:spMkLst>
        </pc:spChg>
        <pc:spChg chg="mod">
          <ac:chgData name="Masakiyo Kitazawa" userId="2bf3742da7ad8ecb" providerId="LiveId" clId="{6CD6F315-748E-4179-BEA6-BA1F8459C6D8}" dt="2024-08-26T01:37:12.613" v="92" actId="1036"/>
          <ac:spMkLst>
            <pc:docMk/>
            <pc:sldMk cId="3445807056" sldId="545"/>
            <ac:spMk id="29" creationId="{6A21F43B-CE85-BCA7-F856-25AD0DB34DE9}"/>
          </ac:spMkLst>
        </pc:spChg>
        <pc:spChg chg="mod">
          <ac:chgData name="Masakiyo Kitazawa" userId="2bf3742da7ad8ecb" providerId="LiveId" clId="{6CD6F315-748E-4179-BEA6-BA1F8459C6D8}" dt="2024-08-26T01:36:48.580" v="60" actId="403"/>
          <ac:spMkLst>
            <pc:docMk/>
            <pc:sldMk cId="3445807056" sldId="545"/>
            <ac:spMk id="50" creationId="{A782A9E2-90EB-C5A4-D9C1-6890CC7B67AC}"/>
          </ac:spMkLst>
        </pc:spChg>
        <pc:spChg chg="del">
          <ac:chgData name="Masakiyo Kitazawa" userId="2bf3742da7ad8ecb" providerId="LiveId" clId="{6CD6F315-748E-4179-BEA6-BA1F8459C6D8}" dt="2024-08-26T01:36:15.725" v="44" actId="478"/>
          <ac:spMkLst>
            <pc:docMk/>
            <pc:sldMk cId="3445807056" sldId="545"/>
            <ac:spMk id="52" creationId="{B4B656A9-B164-DC6C-B9CC-3E46AD859E00}"/>
          </ac:spMkLst>
        </pc:spChg>
        <pc:picChg chg="mod">
          <ac:chgData name="Masakiyo Kitazawa" userId="2bf3742da7ad8ecb" providerId="LiveId" clId="{6CD6F315-748E-4179-BEA6-BA1F8459C6D8}" dt="2024-08-26T01:37:06.512" v="76" actId="1035"/>
          <ac:picMkLst>
            <pc:docMk/>
            <pc:sldMk cId="3445807056" sldId="545"/>
            <ac:picMk id="5" creationId="{31149F15-B366-F2F1-D206-A1366464A718}"/>
          </ac:picMkLst>
        </pc:picChg>
        <pc:picChg chg="mod">
          <ac:chgData name="Masakiyo Kitazawa" userId="2bf3742da7ad8ecb" providerId="LiveId" clId="{6CD6F315-748E-4179-BEA6-BA1F8459C6D8}" dt="2024-08-26T01:37:06.512" v="76" actId="1035"/>
          <ac:picMkLst>
            <pc:docMk/>
            <pc:sldMk cId="3445807056" sldId="545"/>
            <ac:picMk id="9" creationId="{E8E2848C-82E0-C4E8-9D61-302E1034CE0D}"/>
          </ac:picMkLst>
        </pc:picChg>
        <pc:picChg chg="mod">
          <ac:chgData name="Masakiyo Kitazawa" userId="2bf3742da7ad8ecb" providerId="LiveId" clId="{6CD6F315-748E-4179-BEA6-BA1F8459C6D8}" dt="2024-08-26T01:37:12.613" v="92" actId="1036"/>
          <ac:picMkLst>
            <pc:docMk/>
            <pc:sldMk cId="3445807056" sldId="545"/>
            <ac:picMk id="10" creationId="{1DA5CC42-1F9C-5421-B16A-5447CB1EF0A5}"/>
          </ac:picMkLst>
        </pc:picChg>
        <pc:picChg chg="mod">
          <ac:chgData name="Masakiyo Kitazawa" userId="2bf3742da7ad8ecb" providerId="LiveId" clId="{6CD6F315-748E-4179-BEA6-BA1F8459C6D8}" dt="2024-08-26T01:37:12.613" v="92" actId="1036"/>
          <ac:picMkLst>
            <pc:docMk/>
            <pc:sldMk cId="3445807056" sldId="545"/>
            <ac:picMk id="11" creationId="{DF4E4C79-1C72-89FF-C1AC-6CAE7B75E883}"/>
          </ac:picMkLst>
        </pc:picChg>
        <pc:picChg chg="mod">
          <ac:chgData name="Masakiyo Kitazawa" userId="2bf3742da7ad8ecb" providerId="LiveId" clId="{6CD6F315-748E-4179-BEA6-BA1F8459C6D8}" dt="2024-08-26T01:37:06.512" v="76" actId="1035"/>
          <ac:picMkLst>
            <pc:docMk/>
            <pc:sldMk cId="3445807056" sldId="545"/>
            <ac:picMk id="13" creationId="{EE64C2F0-17F4-3729-CF8E-DAA4640F0BCE}"/>
          </ac:picMkLst>
        </pc:picChg>
        <pc:picChg chg="mod">
          <ac:chgData name="Masakiyo Kitazawa" userId="2bf3742da7ad8ecb" providerId="LiveId" clId="{6CD6F315-748E-4179-BEA6-BA1F8459C6D8}" dt="2024-08-26T01:37:12.613" v="92" actId="1036"/>
          <ac:picMkLst>
            <pc:docMk/>
            <pc:sldMk cId="3445807056" sldId="545"/>
            <ac:picMk id="24" creationId="{0CB65464-53D0-D9BF-068F-B34B503B74FB}"/>
          </ac:picMkLst>
        </pc:picChg>
        <pc:picChg chg="mod">
          <ac:chgData name="Masakiyo Kitazawa" userId="2bf3742da7ad8ecb" providerId="LiveId" clId="{6CD6F315-748E-4179-BEA6-BA1F8459C6D8}" dt="2024-08-26T01:37:12.613" v="92" actId="1036"/>
          <ac:picMkLst>
            <pc:docMk/>
            <pc:sldMk cId="3445807056" sldId="545"/>
            <ac:picMk id="27" creationId="{4C0E6C01-7D47-ECE4-AE71-87431AA673C3}"/>
          </ac:picMkLst>
        </pc:picChg>
        <pc:cxnChg chg="mod">
          <ac:chgData name="Masakiyo Kitazawa" userId="2bf3742da7ad8ecb" providerId="LiveId" clId="{6CD6F315-748E-4179-BEA6-BA1F8459C6D8}" dt="2024-08-26T01:37:06.512" v="76" actId="1035"/>
          <ac:cxnSpMkLst>
            <pc:docMk/>
            <pc:sldMk cId="3445807056" sldId="545"/>
            <ac:cxnSpMk id="4" creationId="{20C47797-4840-4151-3FA2-EC9030685612}"/>
          </ac:cxnSpMkLst>
        </pc:cxnChg>
        <pc:cxnChg chg="mod">
          <ac:chgData name="Masakiyo Kitazawa" userId="2bf3742da7ad8ecb" providerId="LiveId" clId="{6CD6F315-748E-4179-BEA6-BA1F8459C6D8}" dt="2024-08-26T01:37:06.512" v="76" actId="1035"/>
          <ac:cxnSpMkLst>
            <pc:docMk/>
            <pc:sldMk cId="3445807056" sldId="545"/>
            <ac:cxnSpMk id="6" creationId="{87F62D91-A813-5FBB-C743-9DA110A56AEF}"/>
          </ac:cxnSpMkLst>
        </pc:cxnChg>
        <pc:cxnChg chg="mod">
          <ac:chgData name="Masakiyo Kitazawa" userId="2bf3742da7ad8ecb" providerId="LiveId" clId="{6CD6F315-748E-4179-BEA6-BA1F8459C6D8}" dt="2024-08-26T01:37:12.613" v="92" actId="1036"/>
          <ac:cxnSpMkLst>
            <pc:docMk/>
            <pc:sldMk cId="3445807056" sldId="545"/>
            <ac:cxnSpMk id="7" creationId="{C059B879-5720-38C0-2319-B0C6F96D9E09}"/>
          </ac:cxnSpMkLst>
        </pc:cxnChg>
        <pc:cxnChg chg="mod">
          <ac:chgData name="Masakiyo Kitazawa" userId="2bf3742da7ad8ecb" providerId="LiveId" clId="{6CD6F315-748E-4179-BEA6-BA1F8459C6D8}" dt="2024-08-26T01:37:12.613" v="92" actId="1036"/>
          <ac:cxnSpMkLst>
            <pc:docMk/>
            <pc:sldMk cId="3445807056" sldId="545"/>
            <ac:cxnSpMk id="8" creationId="{ECE44AD7-503E-69BF-F035-897685DEEB12}"/>
          </ac:cxnSpMkLst>
        </pc:cxnChg>
      </pc:sldChg>
      <pc:sldChg chg="modSp mod">
        <pc:chgData name="Masakiyo Kitazawa" userId="2bf3742da7ad8ecb" providerId="LiveId" clId="{6CD6F315-748E-4179-BEA6-BA1F8459C6D8}" dt="2024-08-26T01:30:08.859" v="26" actId="20577"/>
        <pc:sldMkLst>
          <pc:docMk/>
          <pc:sldMk cId="2737302597" sldId="566"/>
        </pc:sldMkLst>
        <pc:spChg chg="mod">
          <ac:chgData name="Masakiyo Kitazawa" userId="2bf3742da7ad8ecb" providerId="LiveId" clId="{6CD6F315-748E-4179-BEA6-BA1F8459C6D8}" dt="2024-08-26T01:30:08.859" v="26" actId="20577"/>
          <ac:spMkLst>
            <pc:docMk/>
            <pc:sldMk cId="2737302597" sldId="566"/>
            <ac:spMk id="9" creationId="{30CF8166-4CA4-1BD0-1217-46AE0701D351}"/>
          </ac:spMkLst>
        </pc:spChg>
      </pc:sldChg>
      <pc:sldChg chg="modSp mod">
        <pc:chgData name="Masakiyo Kitazawa" userId="2bf3742da7ad8ecb" providerId="LiveId" clId="{6CD6F315-748E-4179-BEA6-BA1F8459C6D8}" dt="2024-08-26T01:33:09.297" v="30" actId="14100"/>
        <pc:sldMkLst>
          <pc:docMk/>
          <pc:sldMk cId="1651629200" sldId="572"/>
        </pc:sldMkLst>
        <pc:spChg chg="mod">
          <ac:chgData name="Masakiyo Kitazawa" userId="2bf3742da7ad8ecb" providerId="LiveId" clId="{6CD6F315-748E-4179-BEA6-BA1F8459C6D8}" dt="2024-08-26T01:33:09.297" v="30" actId="14100"/>
          <ac:spMkLst>
            <pc:docMk/>
            <pc:sldMk cId="1651629200" sldId="572"/>
            <ac:spMk id="34" creationId="{45125FF6-0987-0532-E3E8-A82A275A04FA}"/>
          </ac:spMkLst>
        </pc:spChg>
      </pc:sldChg>
    </pc:docChg>
  </pc:docChgLst>
  <pc:docChgLst>
    <pc:chgData name="Kitazawa Masakiyo" userId="2bf3742da7ad8ecb" providerId="LiveId" clId="{B3972186-D37E-46E5-9EB0-660A74C34F70}"/>
    <pc:docChg chg="undo redo custSel addSld delSld modSld sldOrd delMainMaster">
      <pc:chgData name="Kitazawa Masakiyo" userId="2bf3742da7ad8ecb" providerId="LiveId" clId="{B3972186-D37E-46E5-9EB0-660A74C34F70}" dt="2023-04-27T04:05:39.818" v="4174" actId="20577"/>
      <pc:docMkLst>
        <pc:docMk/>
      </pc:docMkLst>
      <pc:sldChg chg="addSp delSp modSp mod">
        <pc:chgData name="Kitazawa Masakiyo" userId="2bf3742da7ad8ecb" providerId="LiveId" clId="{B3972186-D37E-46E5-9EB0-660A74C34F70}" dt="2023-04-27T01:07:52.385" v="4019" actId="207"/>
        <pc:sldMkLst>
          <pc:docMk/>
          <pc:sldMk cId="385654358" sldId="258"/>
        </pc:sldMkLst>
        <pc:spChg chg="add mod">
          <ac:chgData name="Kitazawa Masakiyo" userId="2bf3742da7ad8ecb" providerId="LiveId" clId="{B3972186-D37E-46E5-9EB0-660A74C34F70}" dt="2023-04-26T15:51:09.160" v="2774" actId="207"/>
          <ac:spMkLst>
            <pc:docMk/>
            <pc:sldMk cId="385654358" sldId="258"/>
            <ac:spMk id="4" creationId="{2F8D74B6-69B8-4E90-82B0-3B6D06CE2A60}"/>
          </ac:spMkLst>
        </pc:spChg>
        <pc:spChg chg="mod">
          <ac:chgData name="Kitazawa Masakiyo" userId="2bf3742da7ad8ecb" providerId="LiveId" clId="{B3972186-D37E-46E5-9EB0-660A74C34F70}" dt="2023-04-26T15:51:05.459" v="2773" actId="207"/>
          <ac:spMkLst>
            <pc:docMk/>
            <pc:sldMk cId="385654358" sldId="258"/>
            <ac:spMk id="9" creationId="{528F3C34-0AB3-40B0-8171-26B65995BE9D}"/>
          </ac:spMkLst>
        </pc:spChg>
        <pc:spChg chg="mod ord">
          <ac:chgData name="Kitazawa Masakiyo" userId="2bf3742da7ad8ecb" providerId="LiveId" clId="{B3972186-D37E-46E5-9EB0-660A74C34F70}" dt="2023-04-26T16:50:26.796" v="3644" actId="1037"/>
          <ac:spMkLst>
            <pc:docMk/>
            <pc:sldMk cId="385654358" sldId="258"/>
            <ac:spMk id="10" creationId="{6432E3AF-8B64-43DC-B7F9-8C506F933B1B}"/>
          </ac:spMkLst>
        </pc:spChg>
        <pc:spChg chg="mod ord">
          <ac:chgData name="Kitazawa Masakiyo" userId="2bf3742da7ad8ecb" providerId="LiveId" clId="{B3972186-D37E-46E5-9EB0-660A74C34F70}" dt="2023-04-26T16:50:26.796" v="3644" actId="1037"/>
          <ac:spMkLst>
            <pc:docMk/>
            <pc:sldMk cId="385654358" sldId="258"/>
            <ac:spMk id="11" creationId="{25DF396B-4806-463D-9195-1A1F37F5AF00}"/>
          </ac:spMkLst>
        </pc:spChg>
        <pc:spChg chg="mod">
          <ac:chgData name="Kitazawa Masakiyo" userId="2bf3742da7ad8ecb" providerId="LiveId" clId="{B3972186-D37E-46E5-9EB0-660A74C34F70}" dt="2023-04-26T13:53:33.265" v="1536" actId="1076"/>
          <ac:spMkLst>
            <pc:docMk/>
            <pc:sldMk cId="385654358" sldId="258"/>
            <ac:spMk id="18" creationId="{0A58AF44-31F2-4A5C-A728-9AFE9AD80543}"/>
          </ac:spMkLst>
        </pc:spChg>
        <pc:spChg chg="mod ord">
          <ac:chgData name="Kitazawa Masakiyo" userId="2bf3742da7ad8ecb" providerId="LiveId" clId="{B3972186-D37E-46E5-9EB0-660A74C34F70}" dt="2023-04-27T01:07:52.385" v="4019" actId="207"/>
          <ac:spMkLst>
            <pc:docMk/>
            <pc:sldMk cId="385654358" sldId="258"/>
            <ac:spMk id="21" creationId="{481CDFC6-4242-46AE-A106-9CE91431BDBD}"/>
          </ac:spMkLst>
        </pc:spChg>
        <pc:spChg chg="mod">
          <ac:chgData name="Kitazawa Masakiyo" userId="2bf3742da7ad8ecb" providerId="LiveId" clId="{B3972186-D37E-46E5-9EB0-660A74C34F70}" dt="2023-04-26T16:50:26.796" v="3644" actId="1037"/>
          <ac:spMkLst>
            <pc:docMk/>
            <pc:sldMk cId="385654358" sldId="258"/>
            <ac:spMk id="22" creationId="{8F6633ED-AD86-464A-9BB4-64391E8531EC}"/>
          </ac:spMkLst>
        </pc:spChg>
        <pc:grpChg chg="del">
          <ac:chgData name="Kitazawa Masakiyo" userId="2bf3742da7ad8ecb" providerId="LiveId" clId="{B3972186-D37E-46E5-9EB0-660A74C34F70}" dt="2023-04-26T13:58:06.731" v="1614" actId="478"/>
          <ac:grpSpMkLst>
            <pc:docMk/>
            <pc:sldMk cId="385654358" sldId="258"/>
            <ac:grpSpMk id="15" creationId="{0573D54D-D761-47A7-8EBC-425D87ED8B94}"/>
          </ac:grpSpMkLst>
        </pc:grpChg>
        <pc:picChg chg="add del mod">
          <ac:chgData name="Kitazawa Masakiyo" userId="2bf3742da7ad8ecb" providerId="LiveId" clId="{B3972186-D37E-46E5-9EB0-660A74C34F70}" dt="2023-04-27T00:26:08.554" v="3750"/>
          <ac:picMkLst>
            <pc:docMk/>
            <pc:sldMk cId="385654358" sldId="258"/>
            <ac:picMk id="15" creationId="{02CAB7EB-9C0D-4CD9-B807-3D3993C0932C}"/>
          </ac:picMkLst>
        </pc:picChg>
        <pc:picChg chg="add del mod">
          <ac:chgData name="Kitazawa Masakiyo" userId="2bf3742da7ad8ecb" providerId="LiveId" clId="{B3972186-D37E-46E5-9EB0-660A74C34F70}" dt="2023-04-27T00:26:33.503" v="3762"/>
          <ac:picMkLst>
            <pc:docMk/>
            <pc:sldMk cId="385654358" sldId="258"/>
            <ac:picMk id="20" creationId="{82C5698F-3C40-4B37-90E0-752AD2FFF44E}"/>
          </ac:picMkLst>
        </pc:picChg>
        <pc:picChg chg="add del mod">
          <ac:chgData name="Kitazawa Masakiyo" userId="2bf3742da7ad8ecb" providerId="LiveId" clId="{B3972186-D37E-46E5-9EB0-660A74C34F70}" dt="2023-04-27T00:27:31.917" v="3767" actId="21"/>
          <ac:picMkLst>
            <pc:docMk/>
            <pc:sldMk cId="385654358" sldId="258"/>
            <ac:picMk id="27" creationId="{935EBB9A-2E5F-483D-82C2-41083F317D8F}"/>
          </ac:picMkLst>
        </pc:picChg>
        <pc:cxnChg chg="add mod">
          <ac:chgData name="Kitazawa Masakiyo" userId="2bf3742da7ad8ecb" providerId="LiveId" clId="{B3972186-D37E-46E5-9EB0-660A74C34F70}" dt="2023-04-26T13:55:55.011" v="1548" actId="14100"/>
          <ac:cxnSpMkLst>
            <pc:docMk/>
            <pc:sldMk cId="385654358" sldId="258"/>
            <ac:cxnSpMk id="28" creationId="{175965A4-E94E-4452-8EF3-0FAD948AF2B7}"/>
          </ac:cxnSpMkLst>
        </pc:cxnChg>
        <pc:cxnChg chg="ord">
          <ac:chgData name="Kitazawa Masakiyo" userId="2bf3742da7ad8ecb" providerId="LiveId" clId="{B3972186-D37E-46E5-9EB0-660A74C34F70}" dt="2023-04-26T13:59:58.257" v="1621" actId="171"/>
          <ac:cxnSpMkLst>
            <pc:docMk/>
            <pc:sldMk cId="385654358" sldId="258"/>
            <ac:cxnSpMk id="33" creationId="{E2E81216-D2C6-4184-9741-24ECFEE7FDB3}"/>
          </ac:cxnSpMkLst>
        </pc:cxnChg>
        <pc:cxnChg chg="ord">
          <ac:chgData name="Kitazawa Masakiyo" userId="2bf3742da7ad8ecb" providerId="LiveId" clId="{B3972186-D37E-46E5-9EB0-660A74C34F70}" dt="2023-04-26T14:00:03.006" v="1624"/>
          <ac:cxnSpMkLst>
            <pc:docMk/>
            <pc:sldMk cId="385654358" sldId="258"/>
            <ac:cxnSpMk id="36" creationId="{A3676C20-17D7-43C6-BF4E-B2DAC0055953}"/>
          </ac:cxnSpMkLst>
        </pc:cxnChg>
      </pc:sldChg>
      <pc:sldChg chg="modSp mod">
        <pc:chgData name="Kitazawa Masakiyo" userId="2bf3742da7ad8ecb" providerId="LiveId" clId="{B3972186-D37E-46E5-9EB0-660A74C34F70}" dt="2023-04-27T01:24:54.940" v="4119" actId="1076"/>
        <pc:sldMkLst>
          <pc:docMk/>
          <pc:sldMk cId="311899704" sldId="259"/>
        </pc:sldMkLst>
        <pc:spChg chg="mod">
          <ac:chgData name="Kitazawa Masakiyo" userId="2bf3742da7ad8ecb" providerId="LiveId" clId="{B3972186-D37E-46E5-9EB0-660A74C34F70}" dt="2023-04-26T14:57:49.685" v="2649" actId="207"/>
          <ac:spMkLst>
            <pc:docMk/>
            <pc:sldMk cId="311899704" sldId="259"/>
            <ac:spMk id="5" creationId="{FB95C559-AC7E-4EF2-BB94-E2F2DEB9D3E9}"/>
          </ac:spMkLst>
        </pc:spChg>
        <pc:spChg chg="mod">
          <ac:chgData name="Kitazawa Masakiyo" userId="2bf3742da7ad8ecb" providerId="LiveId" clId="{B3972186-D37E-46E5-9EB0-660A74C34F70}" dt="2023-04-26T14:57:52.343" v="2650" actId="207"/>
          <ac:spMkLst>
            <pc:docMk/>
            <pc:sldMk cId="311899704" sldId="259"/>
            <ac:spMk id="9" creationId="{56E548FC-1676-400A-A6D7-8824ADDAE30C}"/>
          </ac:spMkLst>
        </pc:spChg>
        <pc:spChg chg="mod">
          <ac:chgData name="Kitazawa Masakiyo" userId="2bf3742da7ad8ecb" providerId="LiveId" clId="{B3972186-D37E-46E5-9EB0-660A74C34F70}" dt="2023-04-27T00:59:41.720" v="4010" actId="1076"/>
          <ac:spMkLst>
            <pc:docMk/>
            <pc:sldMk cId="311899704" sldId="259"/>
            <ac:spMk id="17" creationId="{CE0A3C85-478C-4F2E-893F-404FFE96104E}"/>
          </ac:spMkLst>
        </pc:spChg>
        <pc:spChg chg="mod">
          <ac:chgData name="Kitazawa Masakiyo" userId="2bf3742da7ad8ecb" providerId="LiveId" clId="{B3972186-D37E-46E5-9EB0-660A74C34F70}" dt="2023-04-27T01:24:54.940" v="4119" actId="1076"/>
          <ac:spMkLst>
            <pc:docMk/>
            <pc:sldMk cId="311899704" sldId="259"/>
            <ac:spMk id="18" creationId="{E96AFFDF-C5E9-4BBB-8956-CD963546F885}"/>
          </ac:spMkLst>
        </pc:spChg>
        <pc:spChg chg="mod">
          <ac:chgData name="Kitazawa Masakiyo" userId="2bf3742da7ad8ecb" providerId="LiveId" clId="{B3972186-D37E-46E5-9EB0-660A74C34F70}" dt="2023-04-27T01:00:13.438" v="4013" actId="1036"/>
          <ac:spMkLst>
            <pc:docMk/>
            <pc:sldMk cId="311899704" sldId="259"/>
            <ac:spMk id="19" creationId="{D45CD7C6-3EB6-4DE8-9ED1-E1DC1E9B9869}"/>
          </ac:spMkLst>
        </pc:spChg>
      </pc:sldChg>
      <pc:sldChg chg="del">
        <pc:chgData name="Kitazawa Masakiyo" userId="2bf3742da7ad8ecb" providerId="LiveId" clId="{B3972186-D37E-46E5-9EB0-660A74C34F70}" dt="2023-04-26T16:09:32.802" v="2998" actId="2696"/>
        <pc:sldMkLst>
          <pc:docMk/>
          <pc:sldMk cId="4218724140" sldId="261"/>
        </pc:sldMkLst>
      </pc:sldChg>
      <pc:sldChg chg="addSp delSp modSp mod ord modAnim">
        <pc:chgData name="Kitazawa Masakiyo" userId="2bf3742da7ad8ecb" providerId="LiveId" clId="{B3972186-D37E-46E5-9EB0-660A74C34F70}" dt="2023-04-27T00:38:39.247" v="3852" actId="20577"/>
        <pc:sldMkLst>
          <pc:docMk/>
          <pc:sldMk cId="916218865" sldId="262"/>
        </pc:sldMkLst>
        <pc:spChg chg="add mod">
          <ac:chgData name="Kitazawa Masakiyo" userId="2bf3742da7ad8ecb" providerId="LiveId" clId="{B3972186-D37E-46E5-9EB0-660A74C34F70}" dt="2023-04-26T16:33:45.913" v="3390" actId="20577"/>
          <ac:spMkLst>
            <pc:docMk/>
            <pc:sldMk cId="916218865" sldId="262"/>
            <ac:spMk id="3" creationId="{3A21EA1F-ABE5-406A-BCF5-326798716B0A}"/>
          </ac:spMkLst>
        </pc:spChg>
        <pc:spChg chg="mod">
          <ac:chgData name="Kitazawa Masakiyo" userId="2bf3742da7ad8ecb" providerId="LiveId" clId="{B3972186-D37E-46E5-9EB0-660A74C34F70}" dt="2023-04-27T00:38:39.247" v="3852" actId="20577"/>
          <ac:spMkLst>
            <pc:docMk/>
            <pc:sldMk cId="916218865" sldId="262"/>
            <ac:spMk id="5" creationId="{6D13AF8E-EE55-4819-ADC0-99D2D9A763DD}"/>
          </ac:spMkLst>
        </pc:spChg>
        <pc:spChg chg="del">
          <ac:chgData name="Kitazawa Masakiyo" userId="2bf3742da7ad8ecb" providerId="LiveId" clId="{B3972186-D37E-46E5-9EB0-660A74C34F70}" dt="2023-04-26T07:51:46.237" v="552" actId="21"/>
          <ac:spMkLst>
            <pc:docMk/>
            <pc:sldMk cId="916218865" sldId="262"/>
            <ac:spMk id="10" creationId="{CF44883C-9D02-4100-B557-1F4345D680CD}"/>
          </ac:spMkLst>
        </pc:spChg>
        <pc:spChg chg="add mod">
          <ac:chgData name="Kitazawa Masakiyo" userId="2bf3742da7ad8ecb" providerId="LiveId" clId="{B3972186-D37E-46E5-9EB0-660A74C34F70}" dt="2023-04-26T16:33:38.191" v="3389" actId="1038"/>
          <ac:spMkLst>
            <pc:docMk/>
            <pc:sldMk cId="916218865" sldId="262"/>
            <ac:spMk id="12" creationId="{AE3FB0D4-7E99-47BE-84A7-66CDCADC4465}"/>
          </ac:spMkLst>
        </pc:spChg>
        <pc:spChg chg="add mod">
          <ac:chgData name="Kitazawa Masakiyo" userId="2bf3742da7ad8ecb" providerId="LiveId" clId="{B3972186-D37E-46E5-9EB0-660A74C34F70}" dt="2023-04-26T16:33:38.191" v="3389" actId="1038"/>
          <ac:spMkLst>
            <pc:docMk/>
            <pc:sldMk cId="916218865" sldId="262"/>
            <ac:spMk id="13" creationId="{C646B2CE-88F5-42FF-9341-1A19BC4A6B82}"/>
          </ac:spMkLst>
        </pc:spChg>
        <pc:spChg chg="add mod">
          <ac:chgData name="Kitazawa Masakiyo" userId="2bf3742da7ad8ecb" providerId="LiveId" clId="{B3972186-D37E-46E5-9EB0-660A74C34F70}" dt="2023-04-26T16:37:28.970" v="3503" actId="1036"/>
          <ac:spMkLst>
            <pc:docMk/>
            <pc:sldMk cId="916218865" sldId="262"/>
            <ac:spMk id="16" creationId="{CE0632B6-C294-4AEF-9FB8-26AC8654E044}"/>
          </ac:spMkLst>
        </pc:spChg>
        <pc:spChg chg="add mod">
          <ac:chgData name="Kitazawa Masakiyo" userId="2bf3742da7ad8ecb" providerId="LiveId" clId="{B3972186-D37E-46E5-9EB0-660A74C34F70}" dt="2023-04-26T16:37:28.970" v="3503" actId="1036"/>
          <ac:spMkLst>
            <pc:docMk/>
            <pc:sldMk cId="916218865" sldId="262"/>
            <ac:spMk id="18" creationId="{FBE58804-08AC-42D8-AEBB-D8C9FF143A78}"/>
          </ac:spMkLst>
        </pc:spChg>
        <pc:spChg chg="add mod">
          <ac:chgData name="Kitazawa Masakiyo" userId="2bf3742da7ad8ecb" providerId="LiveId" clId="{B3972186-D37E-46E5-9EB0-660A74C34F70}" dt="2023-04-26T16:37:10.780" v="3487" actId="20577"/>
          <ac:spMkLst>
            <pc:docMk/>
            <pc:sldMk cId="916218865" sldId="262"/>
            <ac:spMk id="19" creationId="{DF3F2E8C-DBC3-4173-8DF4-3F938D361016}"/>
          </ac:spMkLst>
        </pc:spChg>
        <pc:spChg chg="add mod">
          <ac:chgData name="Kitazawa Masakiyo" userId="2bf3742da7ad8ecb" providerId="LiveId" clId="{B3972186-D37E-46E5-9EB0-660A74C34F70}" dt="2023-04-26T16:33:38.191" v="3389" actId="1038"/>
          <ac:spMkLst>
            <pc:docMk/>
            <pc:sldMk cId="916218865" sldId="262"/>
            <ac:spMk id="20" creationId="{F94BA33A-E669-4810-8235-46E90943F819}"/>
          </ac:spMkLst>
        </pc:spChg>
        <pc:spChg chg="add mod">
          <ac:chgData name="Kitazawa Masakiyo" userId="2bf3742da7ad8ecb" providerId="LiveId" clId="{B3972186-D37E-46E5-9EB0-660A74C34F70}" dt="2023-04-26T16:38:49.063" v="3508" actId="1076"/>
          <ac:spMkLst>
            <pc:docMk/>
            <pc:sldMk cId="916218865" sldId="262"/>
            <ac:spMk id="21" creationId="{9E64CBCD-FA98-48C1-AE78-B6AE29DE5ED7}"/>
          </ac:spMkLst>
        </pc:spChg>
        <pc:picChg chg="del">
          <ac:chgData name="Kitazawa Masakiyo" userId="2bf3742da7ad8ecb" providerId="LiveId" clId="{B3972186-D37E-46E5-9EB0-660A74C34F70}" dt="2023-04-26T15:55:55.007" v="2779" actId="478"/>
          <ac:picMkLst>
            <pc:docMk/>
            <pc:sldMk cId="916218865" sldId="262"/>
            <ac:picMk id="4" creationId="{CFCB20EB-FD96-429B-A054-DC1B9D4F3778}"/>
          </ac:picMkLst>
        </pc:picChg>
        <pc:picChg chg="del mod">
          <ac:chgData name="Kitazawa Masakiyo" userId="2bf3742da7ad8ecb" providerId="LiveId" clId="{B3972186-D37E-46E5-9EB0-660A74C34F70}" dt="2023-04-26T16:30:08.145" v="3272" actId="478"/>
          <ac:picMkLst>
            <pc:docMk/>
            <pc:sldMk cId="916218865" sldId="262"/>
            <ac:picMk id="6" creationId="{25329674-84A6-4361-9B00-CCA6EB3AFA7E}"/>
          </ac:picMkLst>
        </pc:picChg>
        <pc:picChg chg="del mod">
          <ac:chgData name="Kitazawa Masakiyo" userId="2bf3742da7ad8ecb" providerId="LiveId" clId="{B3972186-D37E-46E5-9EB0-660A74C34F70}" dt="2023-04-26T16:30:09.918" v="3273" actId="478"/>
          <ac:picMkLst>
            <pc:docMk/>
            <pc:sldMk cId="916218865" sldId="262"/>
            <ac:picMk id="7" creationId="{EE741AFB-A02C-4BF5-B976-67F27AE9009D}"/>
          </ac:picMkLst>
        </pc:picChg>
        <pc:picChg chg="add del">
          <ac:chgData name="Kitazawa Masakiyo" userId="2bf3742da7ad8ecb" providerId="LiveId" clId="{B3972186-D37E-46E5-9EB0-660A74C34F70}" dt="2023-04-26T15:55:39.472" v="2777" actId="21"/>
          <ac:picMkLst>
            <pc:docMk/>
            <pc:sldMk cId="916218865" sldId="262"/>
            <ac:picMk id="9" creationId="{8972ADDE-0E4D-44F4-B38B-A94684A17344}"/>
          </ac:picMkLst>
        </pc:picChg>
        <pc:picChg chg="del">
          <ac:chgData name="Kitazawa Masakiyo" userId="2bf3742da7ad8ecb" providerId="LiveId" clId="{B3972186-D37E-46E5-9EB0-660A74C34F70}" dt="2023-04-26T07:51:46.237" v="552" actId="21"/>
          <ac:picMkLst>
            <pc:docMk/>
            <pc:sldMk cId="916218865" sldId="262"/>
            <ac:picMk id="9" creationId="{A0AB2DC2-4E66-46E5-9032-F3F023F39971}"/>
          </ac:picMkLst>
        </pc:picChg>
        <pc:picChg chg="add mod">
          <ac:chgData name="Kitazawa Masakiyo" userId="2bf3742da7ad8ecb" providerId="LiveId" clId="{B3972186-D37E-46E5-9EB0-660A74C34F70}" dt="2023-04-26T16:33:38.191" v="3389" actId="1038"/>
          <ac:picMkLst>
            <pc:docMk/>
            <pc:sldMk cId="916218865" sldId="262"/>
            <ac:picMk id="11" creationId="{79FE8F82-EA72-43D3-A0B4-596134509864}"/>
          </ac:picMkLst>
        </pc:picChg>
        <pc:picChg chg="add mod">
          <ac:chgData name="Kitazawa Masakiyo" userId="2bf3742da7ad8ecb" providerId="LiveId" clId="{B3972186-D37E-46E5-9EB0-660A74C34F70}" dt="2023-04-26T16:37:28.970" v="3503" actId="1036"/>
          <ac:picMkLst>
            <pc:docMk/>
            <pc:sldMk cId="916218865" sldId="262"/>
            <ac:picMk id="14" creationId="{2048C4FA-A929-49C7-ABF0-6F87C78826FB}"/>
          </ac:picMkLst>
        </pc:picChg>
        <pc:picChg chg="add mod">
          <ac:chgData name="Kitazawa Masakiyo" userId="2bf3742da7ad8ecb" providerId="LiveId" clId="{B3972186-D37E-46E5-9EB0-660A74C34F70}" dt="2023-04-26T16:37:28.970" v="3503" actId="1036"/>
          <ac:picMkLst>
            <pc:docMk/>
            <pc:sldMk cId="916218865" sldId="262"/>
            <ac:picMk id="15" creationId="{D9628502-3E0F-4951-A9FB-142992CE35AA}"/>
          </ac:picMkLst>
        </pc:picChg>
        <pc:picChg chg="add mod">
          <ac:chgData name="Kitazawa Masakiyo" userId="2bf3742da7ad8ecb" providerId="LiveId" clId="{B3972186-D37E-46E5-9EB0-660A74C34F70}" dt="2023-04-26T16:37:28.970" v="3503" actId="1036"/>
          <ac:picMkLst>
            <pc:docMk/>
            <pc:sldMk cId="916218865" sldId="262"/>
            <ac:picMk id="17" creationId="{E12AB472-E395-48A2-B7CD-7BDD4D9C1D9C}"/>
          </ac:picMkLst>
        </pc:picChg>
      </pc:sldChg>
      <pc:sldChg chg="addSp delSp modSp mod modAnim">
        <pc:chgData name="Kitazawa Masakiyo" userId="2bf3742da7ad8ecb" providerId="LiveId" clId="{B3972186-D37E-46E5-9EB0-660A74C34F70}" dt="2023-04-27T00:46:39.204" v="3884" actId="692"/>
        <pc:sldMkLst>
          <pc:docMk/>
          <pc:sldMk cId="2598791186" sldId="265"/>
        </pc:sldMkLst>
        <pc:spChg chg="mod">
          <ac:chgData name="Kitazawa Masakiyo" userId="2bf3742da7ad8ecb" providerId="LiveId" clId="{B3972186-D37E-46E5-9EB0-660A74C34F70}" dt="2023-04-26T16:18:15.826" v="3131" actId="1076"/>
          <ac:spMkLst>
            <pc:docMk/>
            <pc:sldMk cId="2598791186" sldId="265"/>
            <ac:spMk id="2" creationId="{48F175F0-E91B-4E4B-8FBA-C2EF4DC0A70C}"/>
          </ac:spMkLst>
        </pc:spChg>
        <pc:spChg chg="add del mod">
          <ac:chgData name="Kitazawa Masakiyo" userId="2bf3742da7ad8ecb" providerId="LiveId" clId="{B3972186-D37E-46E5-9EB0-660A74C34F70}" dt="2023-04-26T16:16:15.902" v="3109" actId="478"/>
          <ac:spMkLst>
            <pc:docMk/>
            <pc:sldMk cId="2598791186" sldId="265"/>
            <ac:spMk id="3" creationId="{DA475F24-0BEE-4016-B71B-5C26F32CB3AB}"/>
          </ac:spMkLst>
        </pc:spChg>
        <pc:spChg chg="add mod">
          <ac:chgData name="Kitazawa Masakiyo" userId="2bf3742da7ad8ecb" providerId="LiveId" clId="{B3972186-D37E-46E5-9EB0-660A74C34F70}" dt="2023-04-26T16:12:26.981" v="3029" actId="207"/>
          <ac:spMkLst>
            <pc:docMk/>
            <pc:sldMk cId="2598791186" sldId="265"/>
            <ac:spMk id="4" creationId="{E4799E9C-8BCD-43C3-9F57-F5F0422D830A}"/>
          </ac:spMkLst>
        </pc:spChg>
        <pc:spChg chg="add del mod">
          <ac:chgData name="Kitazawa Masakiyo" userId="2bf3742da7ad8ecb" providerId="LiveId" clId="{B3972186-D37E-46E5-9EB0-660A74C34F70}" dt="2023-04-26T16:16:14.075" v="3108" actId="478"/>
          <ac:spMkLst>
            <pc:docMk/>
            <pc:sldMk cId="2598791186" sldId="265"/>
            <ac:spMk id="7" creationId="{F6C7C322-932C-4AF4-BA4A-74434FB1F4B3}"/>
          </ac:spMkLst>
        </pc:spChg>
        <pc:spChg chg="add mod">
          <ac:chgData name="Kitazawa Masakiyo" userId="2bf3742da7ad8ecb" providerId="LiveId" clId="{B3972186-D37E-46E5-9EB0-660A74C34F70}" dt="2023-04-26T16:53:59.748" v="3707" actId="1035"/>
          <ac:spMkLst>
            <pc:docMk/>
            <pc:sldMk cId="2598791186" sldId="265"/>
            <ac:spMk id="8" creationId="{0A9CD863-43B1-443F-ADCE-5C0EBCD8A950}"/>
          </ac:spMkLst>
        </pc:spChg>
        <pc:spChg chg="add mod">
          <ac:chgData name="Kitazawa Masakiyo" userId="2bf3742da7ad8ecb" providerId="LiveId" clId="{B3972186-D37E-46E5-9EB0-660A74C34F70}" dt="2023-04-26T16:53:59.748" v="3707" actId="1035"/>
          <ac:spMkLst>
            <pc:docMk/>
            <pc:sldMk cId="2598791186" sldId="265"/>
            <ac:spMk id="9" creationId="{EF1B2F68-F13C-406A-9E6F-8E31184B005C}"/>
          </ac:spMkLst>
        </pc:spChg>
        <pc:spChg chg="mod topLvl">
          <ac:chgData name="Kitazawa Masakiyo" userId="2bf3742da7ad8ecb" providerId="LiveId" clId="{B3972186-D37E-46E5-9EB0-660A74C34F70}" dt="2023-04-26T16:53:59.748" v="3707" actId="1035"/>
          <ac:spMkLst>
            <pc:docMk/>
            <pc:sldMk cId="2598791186" sldId="265"/>
            <ac:spMk id="11" creationId="{F4135BFC-6CC8-425C-86A1-D6054C328E78}"/>
          </ac:spMkLst>
        </pc:spChg>
        <pc:spChg chg="mod topLvl">
          <ac:chgData name="Kitazawa Masakiyo" userId="2bf3742da7ad8ecb" providerId="LiveId" clId="{B3972186-D37E-46E5-9EB0-660A74C34F70}" dt="2023-04-26T16:53:59.748" v="3707" actId="1035"/>
          <ac:spMkLst>
            <pc:docMk/>
            <pc:sldMk cId="2598791186" sldId="265"/>
            <ac:spMk id="12" creationId="{C42748D7-B113-4F73-8BA5-E0F0A198B955}"/>
          </ac:spMkLst>
        </pc:spChg>
        <pc:spChg chg="mod topLvl">
          <ac:chgData name="Kitazawa Masakiyo" userId="2bf3742da7ad8ecb" providerId="LiveId" clId="{B3972186-D37E-46E5-9EB0-660A74C34F70}" dt="2023-04-26T16:53:59.748" v="3707" actId="1035"/>
          <ac:spMkLst>
            <pc:docMk/>
            <pc:sldMk cId="2598791186" sldId="265"/>
            <ac:spMk id="13" creationId="{ABFCB28D-329F-40D2-B208-3AD326CA1558}"/>
          </ac:spMkLst>
        </pc:spChg>
        <pc:spChg chg="mod topLvl">
          <ac:chgData name="Kitazawa Masakiyo" userId="2bf3742da7ad8ecb" providerId="LiveId" clId="{B3972186-D37E-46E5-9EB0-660A74C34F70}" dt="2023-04-26T16:53:59.748" v="3707" actId="1035"/>
          <ac:spMkLst>
            <pc:docMk/>
            <pc:sldMk cId="2598791186" sldId="265"/>
            <ac:spMk id="14" creationId="{1276172D-8B78-4D21-B215-96CCC84BEFB0}"/>
          </ac:spMkLst>
        </pc:spChg>
        <pc:spChg chg="mod topLvl">
          <ac:chgData name="Kitazawa Masakiyo" userId="2bf3742da7ad8ecb" providerId="LiveId" clId="{B3972186-D37E-46E5-9EB0-660A74C34F70}" dt="2023-04-26T16:53:59.748" v="3707" actId="1035"/>
          <ac:spMkLst>
            <pc:docMk/>
            <pc:sldMk cId="2598791186" sldId="265"/>
            <ac:spMk id="15" creationId="{5AAC23E4-B27C-432B-82FA-E02413532C3F}"/>
          </ac:spMkLst>
        </pc:spChg>
        <pc:spChg chg="del mod">
          <ac:chgData name="Kitazawa Masakiyo" userId="2bf3742da7ad8ecb" providerId="LiveId" clId="{B3972186-D37E-46E5-9EB0-660A74C34F70}" dt="2023-04-26T16:17:58.053" v="3128" actId="21"/>
          <ac:spMkLst>
            <pc:docMk/>
            <pc:sldMk cId="2598791186" sldId="265"/>
            <ac:spMk id="16" creationId="{9F03BB07-31A7-4567-B461-F0BA2095B5C0}"/>
          </ac:spMkLst>
        </pc:spChg>
        <pc:spChg chg="mod topLvl">
          <ac:chgData name="Kitazawa Masakiyo" userId="2bf3742da7ad8ecb" providerId="LiveId" clId="{B3972186-D37E-46E5-9EB0-660A74C34F70}" dt="2023-04-26T16:53:59.748" v="3707" actId="1035"/>
          <ac:spMkLst>
            <pc:docMk/>
            <pc:sldMk cId="2598791186" sldId="265"/>
            <ac:spMk id="17" creationId="{B9D0ABD8-846F-4C39-B32B-667EDB093FE3}"/>
          </ac:spMkLst>
        </pc:spChg>
        <pc:spChg chg="mod topLvl">
          <ac:chgData name="Kitazawa Masakiyo" userId="2bf3742da7ad8ecb" providerId="LiveId" clId="{B3972186-D37E-46E5-9EB0-660A74C34F70}" dt="2023-04-26T16:53:59.748" v="3707" actId="1035"/>
          <ac:spMkLst>
            <pc:docMk/>
            <pc:sldMk cId="2598791186" sldId="265"/>
            <ac:spMk id="19" creationId="{FB5483CD-E16C-4AA2-8D5B-4810531B92C7}"/>
          </ac:spMkLst>
        </pc:spChg>
        <pc:spChg chg="add mod ord">
          <ac:chgData name="Kitazawa Masakiyo" userId="2bf3742da7ad8ecb" providerId="LiveId" clId="{B3972186-D37E-46E5-9EB0-660A74C34F70}" dt="2023-04-26T16:53:59.748" v="3707" actId="1035"/>
          <ac:spMkLst>
            <pc:docMk/>
            <pc:sldMk cId="2598791186" sldId="265"/>
            <ac:spMk id="28" creationId="{D273A73B-2949-4AC1-8BEC-081B779AD5F9}"/>
          </ac:spMkLst>
        </pc:spChg>
        <pc:spChg chg="add mod">
          <ac:chgData name="Kitazawa Masakiyo" userId="2bf3742da7ad8ecb" providerId="LiveId" clId="{B3972186-D37E-46E5-9EB0-660A74C34F70}" dt="2023-04-26T16:53:59.748" v="3707" actId="1035"/>
          <ac:spMkLst>
            <pc:docMk/>
            <pc:sldMk cId="2598791186" sldId="265"/>
            <ac:spMk id="29" creationId="{599553DD-790D-4306-B847-62A0A810E6F4}"/>
          </ac:spMkLst>
        </pc:spChg>
        <pc:spChg chg="mod">
          <ac:chgData name="Kitazawa Masakiyo" userId="2bf3742da7ad8ecb" providerId="LiveId" clId="{B3972186-D37E-46E5-9EB0-660A74C34F70}" dt="2023-04-26T16:22:55.578" v="3204"/>
          <ac:spMkLst>
            <pc:docMk/>
            <pc:sldMk cId="2598791186" sldId="265"/>
            <ac:spMk id="32" creationId="{548DBD38-CD17-47ED-8BC6-4F31BBE9AC8A}"/>
          </ac:spMkLst>
        </pc:spChg>
        <pc:spChg chg="mod">
          <ac:chgData name="Kitazawa Masakiyo" userId="2bf3742da7ad8ecb" providerId="LiveId" clId="{B3972186-D37E-46E5-9EB0-660A74C34F70}" dt="2023-04-26T16:22:55.578" v="3204"/>
          <ac:spMkLst>
            <pc:docMk/>
            <pc:sldMk cId="2598791186" sldId="265"/>
            <ac:spMk id="33" creationId="{9B78C90F-9EC6-40BB-BF46-2CDC131E92F0}"/>
          </ac:spMkLst>
        </pc:spChg>
        <pc:spChg chg="del mod">
          <ac:chgData name="Kitazawa Masakiyo" userId="2bf3742da7ad8ecb" providerId="LiveId" clId="{B3972186-D37E-46E5-9EB0-660A74C34F70}" dt="2023-04-26T16:23:07.525" v="3207" actId="21"/>
          <ac:spMkLst>
            <pc:docMk/>
            <pc:sldMk cId="2598791186" sldId="265"/>
            <ac:spMk id="34" creationId="{2DE497A1-97DB-4649-B667-CABD02119B7F}"/>
          </ac:spMkLst>
        </pc:spChg>
        <pc:spChg chg="del mod">
          <ac:chgData name="Kitazawa Masakiyo" userId="2bf3742da7ad8ecb" providerId="LiveId" clId="{B3972186-D37E-46E5-9EB0-660A74C34F70}" dt="2023-04-26T16:23:04.261" v="3206" actId="21"/>
          <ac:spMkLst>
            <pc:docMk/>
            <pc:sldMk cId="2598791186" sldId="265"/>
            <ac:spMk id="35" creationId="{4282E0F2-1ADD-428A-B542-9079FF52E808}"/>
          </ac:spMkLst>
        </pc:spChg>
        <pc:spChg chg="mod">
          <ac:chgData name="Kitazawa Masakiyo" userId="2bf3742da7ad8ecb" providerId="LiveId" clId="{B3972186-D37E-46E5-9EB0-660A74C34F70}" dt="2023-04-26T16:22:55.578" v="3204"/>
          <ac:spMkLst>
            <pc:docMk/>
            <pc:sldMk cId="2598791186" sldId="265"/>
            <ac:spMk id="37" creationId="{5FF17457-C5DD-420A-A209-70D6522183F6}"/>
          </ac:spMkLst>
        </pc:spChg>
        <pc:spChg chg="add mod">
          <ac:chgData name="Kitazawa Masakiyo" userId="2bf3742da7ad8ecb" providerId="LiveId" clId="{B3972186-D37E-46E5-9EB0-660A74C34F70}" dt="2023-04-26T16:24:24.456" v="3241" actId="1076"/>
          <ac:spMkLst>
            <pc:docMk/>
            <pc:sldMk cId="2598791186" sldId="265"/>
            <ac:spMk id="38" creationId="{0B8A0AD2-7EF3-4C54-8F97-DB1E6C732EFE}"/>
          </ac:spMkLst>
        </pc:spChg>
        <pc:grpChg chg="add del mod">
          <ac:chgData name="Kitazawa Masakiyo" userId="2bf3742da7ad8ecb" providerId="LiveId" clId="{B3972186-D37E-46E5-9EB0-660A74C34F70}" dt="2023-04-26T16:19:00.213" v="3132" actId="165"/>
          <ac:grpSpMkLst>
            <pc:docMk/>
            <pc:sldMk cId="2598791186" sldId="265"/>
            <ac:grpSpMk id="10" creationId="{DD2083B3-C473-4942-A97B-3234C026C934}"/>
          </ac:grpSpMkLst>
        </pc:grpChg>
        <pc:grpChg chg="add mod">
          <ac:chgData name="Kitazawa Masakiyo" userId="2bf3742da7ad8ecb" providerId="LiveId" clId="{B3972186-D37E-46E5-9EB0-660A74C34F70}" dt="2023-04-26T16:22:58.783" v="3205" actId="1076"/>
          <ac:grpSpMkLst>
            <pc:docMk/>
            <pc:sldMk cId="2598791186" sldId="265"/>
            <ac:grpSpMk id="30" creationId="{305BFDE1-7ABA-4834-8628-4EC2034587DE}"/>
          </ac:grpSpMkLst>
        </pc:grpChg>
        <pc:picChg chg="mod">
          <ac:chgData name="Kitazawa Masakiyo" userId="2bf3742da7ad8ecb" providerId="LiveId" clId="{B3972186-D37E-46E5-9EB0-660A74C34F70}" dt="2023-04-26T16:53:59.748" v="3707" actId="1035"/>
          <ac:picMkLst>
            <pc:docMk/>
            <pc:sldMk cId="2598791186" sldId="265"/>
            <ac:picMk id="5" creationId="{B149535B-49DA-48D5-B1E7-AF62654BCD3F}"/>
          </ac:picMkLst>
        </pc:picChg>
        <pc:picChg chg="mod">
          <ac:chgData name="Kitazawa Masakiyo" userId="2bf3742da7ad8ecb" providerId="LiveId" clId="{B3972186-D37E-46E5-9EB0-660A74C34F70}" dt="2023-04-26T16:23:18.390" v="3214" actId="1038"/>
          <ac:picMkLst>
            <pc:docMk/>
            <pc:sldMk cId="2598791186" sldId="265"/>
            <ac:picMk id="6" creationId="{3978ED9E-F63B-457C-BAF0-F9407D972F9A}"/>
          </ac:picMkLst>
        </pc:picChg>
        <pc:picChg chg="del mod topLvl">
          <ac:chgData name="Kitazawa Masakiyo" userId="2bf3742da7ad8ecb" providerId="LiveId" clId="{B3972186-D37E-46E5-9EB0-660A74C34F70}" dt="2023-04-26T16:19:18.500" v="3140" actId="478"/>
          <ac:picMkLst>
            <pc:docMk/>
            <pc:sldMk cId="2598791186" sldId="265"/>
            <ac:picMk id="22" creationId="{38E83C4B-9207-44AF-8709-81BDD0732321}"/>
          </ac:picMkLst>
        </pc:picChg>
        <pc:picChg chg="del mod topLvl">
          <ac:chgData name="Kitazawa Masakiyo" userId="2bf3742da7ad8ecb" providerId="LiveId" clId="{B3972186-D37E-46E5-9EB0-660A74C34F70}" dt="2023-04-26T16:19:20.659" v="3141" actId="478"/>
          <ac:picMkLst>
            <pc:docMk/>
            <pc:sldMk cId="2598791186" sldId="265"/>
            <ac:picMk id="23" creationId="{CC1F7F05-4D97-4905-838C-6C3038082CEA}"/>
          </ac:picMkLst>
        </pc:picChg>
        <pc:picChg chg="add mod">
          <ac:chgData name="Kitazawa Masakiyo" userId="2bf3742da7ad8ecb" providerId="LiveId" clId="{B3972186-D37E-46E5-9EB0-660A74C34F70}" dt="2023-04-26T16:53:59.748" v="3707" actId="1035"/>
          <ac:picMkLst>
            <pc:docMk/>
            <pc:sldMk cId="2598791186" sldId="265"/>
            <ac:picMk id="25" creationId="{DA16033C-995A-4CBC-9A94-C54F0A1F76FD}"/>
          </ac:picMkLst>
        </pc:picChg>
        <pc:picChg chg="add mod">
          <ac:chgData name="Kitazawa Masakiyo" userId="2bf3742da7ad8ecb" providerId="LiveId" clId="{B3972186-D37E-46E5-9EB0-660A74C34F70}" dt="2023-04-26T16:53:59.748" v="3707" actId="1035"/>
          <ac:picMkLst>
            <pc:docMk/>
            <pc:sldMk cId="2598791186" sldId="265"/>
            <ac:picMk id="27" creationId="{D1E9AE1E-AA6E-4C24-BFBF-9E709158FFEE}"/>
          </ac:picMkLst>
        </pc:picChg>
        <pc:picChg chg="mod">
          <ac:chgData name="Kitazawa Masakiyo" userId="2bf3742da7ad8ecb" providerId="LiveId" clId="{B3972186-D37E-46E5-9EB0-660A74C34F70}" dt="2023-04-26T16:22:55.578" v="3204"/>
          <ac:picMkLst>
            <pc:docMk/>
            <pc:sldMk cId="2598791186" sldId="265"/>
            <ac:picMk id="31" creationId="{6129C016-7F02-447B-8BBC-6E27765C3F07}"/>
          </ac:picMkLst>
        </pc:picChg>
        <pc:picChg chg="mod">
          <ac:chgData name="Kitazawa Masakiyo" userId="2bf3742da7ad8ecb" providerId="LiveId" clId="{B3972186-D37E-46E5-9EB0-660A74C34F70}" dt="2023-04-26T16:22:55.578" v="3204"/>
          <ac:picMkLst>
            <pc:docMk/>
            <pc:sldMk cId="2598791186" sldId="265"/>
            <ac:picMk id="36" creationId="{F1D23CA7-F47F-481D-A517-A37540FD7486}"/>
          </ac:picMkLst>
        </pc:picChg>
        <pc:cxnChg chg="mod topLvl">
          <ac:chgData name="Kitazawa Masakiyo" userId="2bf3742da7ad8ecb" providerId="LiveId" clId="{B3972186-D37E-46E5-9EB0-660A74C34F70}" dt="2023-04-27T00:46:39.204" v="3884" actId="692"/>
          <ac:cxnSpMkLst>
            <pc:docMk/>
            <pc:sldMk cId="2598791186" sldId="265"/>
            <ac:cxnSpMk id="18" creationId="{0DEE2227-5E69-4956-B223-FF344C157D81}"/>
          </ac:cxnSpMkLst>
        </pc:cxnChg>
        <pc:cxnChg chg="mod topLvl">
          <ac:chgData name="Kitazawa Masakiyo" userId="2bf3742da7ad8ecb" providerId="LiveId" clId="{B3972186-D37E-46E5-9EB0-660A74C34F70}" dt="2023-04-27T00:46:39.204" v="3884" actId="692"/>
          <ac:cxnSpMkLst>
            <pc:docMk/>
            <pc:sldMk cId="2598791186" sldId="265"/>
            <ac:cxnSpMk id="20" creationId="{3427FD93-BA35-4D89-AAEC-2535A15CE3AF}"/>
          </ac:cxnSpMkLst>
        </pc:cxnChg>
        <pc:cxnChg chg="mod topLvl">
          <ac:chgData name="Kitazawa Masakiyo" userId="2bf3742da7ad8ecb" providerId="LiveId" clId="{B3972186-D37E-46E5-9EB0-660A74C34F70}" dt="2023-04-27T00:46:39.204" v="3884" actId="692"/>
          <ac:cxnSpMkLst>
            <pc:docMk/>
            <pc:sldMk cId="2598791186" sldId="265"/>
            <ac:cxnSpMk id="21" creationId="{680887C3-6AF2-4051-8F5D-8897A9705BB1}"/>
          </ac:cxnSpMkLst>
        </pc:cxnChg>
      </pc:sldChg>
      <pc:sldChg chg="addSp delSp modSp mod delAnim modAnim">
        <pc:chgData name="Kitazawa Masakiyo" userId="2bf3742da7ad8ecb" providerId="LiveId" clId="{B3972186-D37E-46E5-9EB0-660A74C34F70}" dt="2023-04-27T01:09:27.627" v="4022" actId="478"/>
        <pc:sldMkLst>
          <pc:docMk/>
          <pc:sldMk cId="1722852468" sldId="267"/>
        </pc:sldMkLst>
        <pc:spChg chg="mod">
          <ac:chgData name="Kitazawa Masakiyo" userId="2bf3742da7ad8ecb" providerId="LiveId" clId="{B3972186-D37E-46E5-9EB0-660A74C34F70}" dt="2023-04-26T14:01:09.366" v="1629" actId="164"/>
          <ac:spMkLst>
            <pc:docMk/>
            <pc:sldMk cId="1722852468" sldId="267"/>
            <ac:spMk id="3" creationId="{40E44B4E-03CB-42BD-95E2-3160572905E9}"/>
          </ac:spMkLst>
        </pc:spChg>
        <pc:spChg chg="del">
          <ac:chgData name="Kitazawa Masakiyo" userId="2bf3742da7ad8ecb" providerId="LiveId" clId="{B3972186-D37E-46E5-9EB0-660A74C34F70}" dt="2023-04-26T14:00:33.733" v="1625" actId="478"/>
          <ac:spMkLst>
            <pc:docMk/>
            <pc:sldMk cId="1722852468" sldId="267"/>
            <ac:spMk id="10" creationId="{7B615EEE-0706-4C4F-AEBA-9B56DE878A60}"/>
          </ac:spMkLst>
        </pc:spChg>
        <pc:spChg chg="add mod">
          <ac:chgData name="Kitazawa Masakiyo" userId="2bf3742da7ad8ecb" providerId="LiveId" clId="{B3972186-D37E-46E5-9EB0-660A74C34F70}" dt="2023-04-26T14:10:08.475" v="1872" actId="164"/>
          <ac:spMkLst>
            <pc:docMk/>
            <pc:sldMk cId="1722852468" sldId="267"/>
            <ac:spMk id="62" creationId="{4FF73A52-E5C1-4BE9-8139-B6B2ED4D4AFC}"/>
          </ac:spMkLst>
        </pc:spChg>
        <pc:spChg chg="add mod">
          <ac:chgData name="Kitazawa Masakiyo" userId="2bf3742da7ad8ecb" providerId="LiveId" clId="{B3972186-D37E-46E5-9EB0-660A74C34F70}" dt="2023-04-26T14:10:08.475" v="1872" actId="164"/>
          <ac:spMkLst>
            <pc:docMk/>
            <pc:sldMk cId="1722852468" sldId="267"/>
            <ac:spMk id="64" creationId="{65523745-15CF-4B94-A42E-258717BF4E9D}"/>
          </ac:spMkLst>
        </pc:spChg>
        <pc:spChg chg="add mod">
          <ac:chgData name="Kitazawa Masakiyo" userId="2bf3742da7ad8ecb" providerId="LiveId" clId="{B3972186-D37E-46E5-9EB0-660A74C34F70}" dt="2023-04-26T14:10:08.475" v="1872" actId="164"/>
          <ac:spMkLst>
            <pc:docMk/>
            <pc:sldMk cId="1722852468" sldId="267"/>
            <ac:spMk id="65" creationId="{6D060EFC-36BA-464A-9C0E-8B2573D973FE}"/>
          </ac:spMkLst>
        </pc:spChg>
        <pc:spChg chg="mod">
          <ac:chgData name="Kitazawa Masakiyo" userId="2bf3742da7ad8ecb" providerId="LiveId" clId="{B3972186-D37E-46E5-9EB0-660A74C34F70}" dt="2023-04-26T14:00:48.437" v="1626" actId="164"/>
          <ac:spMkLst>
            <pc:docMk/>
            <pc:sldMk cId="1722852468" sldId="267"/>
            <ac:spMk id="82" creationId="{86225951-E69E-4AEE-B85C-5231F2A999BC}"/>
          </ac:spMkLst>
        </pc:spChg>
        <pc:spChg chg="mod">
          <ac:chgData name="Kitazawa Masakiyo" userId="2bf3742da7ad8ecb" providerId="LiveId" clId="{B3972186-D37E-46E5-9EB0-660A74C34F70}" dt="2023-04-26T14:00:48.437" v="1626" actId="164"/>
          <ac:spMkLst>
            <pc:docMk/>
            <pc:sldMk cId="1722852468" sldId="267"/>
            <ac:spMk id="83" creationId="{828CD931-A024-45A0-97FF-B39DCF4F408E}"/>
          </ac:spMkLst>
        </pc:spChg>
        <pc:spChg chg="mod">
          <ac:chgData name="Kitazawa Masakiyo" userId="2bf3742da7ad8ecb" providerId="LiveId" clId="{B3972186-D37E-46E5-9EB0-660A74C34F70}" dt="2023-04-26T14:01:18.214" v="1630" actId="164"/>
          <ac:spMkLst>
            <pc:docMk/>
            <pc:sldMk cId="1722852468" sldId="267"/>
            <ac:spMk id="95" creationId="{D9F67B76-B503-41C8-BC98-BFD1A1C54305}"/>
          </ac:spMkLst>
        </pc:spChg>
        <pc:spChg chg="mod">
          <ac:chgData name="Kitazawa Masakiyo" userId="2bf3742da7ad8ecb" providerId="LiveId" clId="{B3972186-D37E-46E5-9EB0-660A74C34F70}" dt="2023-04-26T14:01:09.366" v="1629" actId="164"/>
          <ac:spMkLst>
            <pc:docMk/>
            <pc:sldMk cId="1722852468" sldId="267"/>
            <ac:spMk id="96" creationId="{14AE3187-BF18-46AB-96DD-390EB3EDFEB2}"/>
          </ac:spMkLst>
        </pc:spChg>
        <pc:spChg chg="mod">
          <ac:chgData name="Kitazawa Masakiyo" userId="2bf3742da7ad8ecb" providerId="LiveId" clId="{B3972186-D37E-46E5-9EB0-660A74C34F70}" dt="2023-04-26T14:01:18.214" v="1630" actId="164"/>
          <ac:spMkLst>
            <pc:docMk/>
            <pc:sldMk cId="1722852468" sldId="267"/>
            <ac:spMk id="97" creationId="{77FBAB3D-3FCC-4FA5-A139-191468E3797D}"/>
          </ac:spMkLst>
        </pc:spChg>
        <pc:spChg chg="mod">
          <ac:chgData name="Kitazawa Masakiyo" userId="2bf3742da7ad8ecb" providerId="LiveId" clId="{B3972186-D37E-46E5-9EB0-660A74C34F70}" dt="2023-04-26T14:01:27.205" v="1631" actId="164"/>
          <ac:spMkLst>
            <pc:docMk/>
            <pc:sldMk cId="1722852468" sldId="267"/>
            <ac:spMk id="98" creationId="{A40CD6BB-B4AA-41D6-9880-47D78A46EFBA}"/>
          </ac:spMkLst>
        </pc:spChg>
        <pc:spChg chg="mod">
          <ac:chgData name="Kitazawa Masakiyo" userId="2bf3742da7ad8ecb" providerId="LiveId" clId="{B3972186-D37E-46E5-9EB0-660A74C34F70}" dt="2023-04-26T14:01:34.078" v="1632" actId="164"/>
          <ac:spMkLst>
            <pc:docMk/>
            <pc:sldMk cId="1722852468" sldId="267"/>
            <ac:spMk id="99" creationId="{7AB0954B-E461-40A1-8338-8B973370C916}"/>
          </ac:spMkLst>
        </pc:spChg>
        <pc:spChg chg="mod">
          <ac:chgData name="Kitazawa Masakiyo" userId="2bf3742da7ad8ecb" providerId="LiveId" clId="{B3972186-D37E-46E5-9EB0-660A74C34F70}" dt="2023-04-26T14:01:27.205" v="1631" actId="164"/>
          <ac:spMkLst>
            <pc:docMk/>
            <pc:sldMk cId="1722852468" sldId="267"/>
            <ac:spMk id="100" creationId="{5B089A0C-2030-49B8-B350-506DC81C714F}"/>
          </ac:spMkLst>
        </pc:spChg>
        <pc:spChg chg="mod">
          <ac:chgData name="Kitazawa Masakiyo" userId="2bf3742da7ad8ecb" providerId="LiveId" clId="{B3972186-D37E-46E5-9EB0-660A74C34F70}" dt="2023-04-26T14:01:34.078" v="1632" actId="164"/>
          <ac:spMkLst>
            <pc:docMk/>
            <pc:sldMk cId="1722852468" sldId="267"/>
            <ac:spMk id="101" creationId="{67C7D1B2-27B5-41C2-B3BD-4D20C5FEE399}"/>
          </ac:spMkLst>
        </pc:spChg>
        <pc:spChg chg="mod">
          <ac:chgData name="Kitazawa Masakiyo" userId="2bf3742da7ad8ecb" providerId="LiveId" clId="{B3972186-D37E-46E5-9EB0-660A74C34F70}" dt="2023-04-26T14:01:43.151" v="1633" actId="164"/>
          <ac:spMkLst>
            <pc:docMk/>
            <pc:sldMk cId="1722852468" sldId="267"/>
            <ac:spMk id="102" creationId="{B85FDC44-4720-4106-84B9-43377A159B3B}"/>
          </ac:spMkLst>
        </pc:spChg>
        <pc:spChg chg="mod">
          <ac:chgData name="Kitazawa Masakiyo" userId="2bf3742da7ad8ecb" providerId="LiveId" clId="{B3972186-D37E-46E5-9EB0-660A74C34F70}" dt="2023-04-26T14:01:43.151" v="1633" actId="164"/>
          <ac:spMkLst>
            <pc:docMk/>
            <pc:sldMk cId="1722852468" sldId="267"/>
            <ac:spMk id="103" creationId="{76B67C19-717A-4464-8ACD-4E782196380C}"/>
          </ac:spMkLst>
        </pc:spChg>
        <pc:spChg chg="mod">
          <ac:chgData name="Kitazawa Masakiyo" userId="2bf3742da7ad8ecb" providerId="LiveId" clId="{B3972186-D37E-46E5-9EB0-660A74C34F70}" dt="2023-04-26T14:01:43.151" v="1633" actId="164"/>
          <ac:spMkLst>
            <pc:docMk/>
            <pc:sldMk cId="1722852468" sldId="267"/>
            <ac:spMk id="104" creationId="{80B2A42B-D3A0-4BFC-A8B2-A8E1AAF89C5B}"/>
          </ac:spMkLst>
        </pc:spChg>
        <pc:spChg chg="del">
          <ac:chgData name="Kitazawa Masakiyo" userId="2bf3742da7ad8ecb" providerId="LiveId" clId="{B3972186-D37E-46E5-9EB0-660A74C34F70}" dt="2023-04-26T14:00:33.733" v="1625" actId="478"/>
          <ac:spMkLst>
            <pc:docMk/>
            <pc:sldMk cId="1722852468" sldId="267"/>
            <ac:spMk id="108" creationId="{757A5E50-E7BC-4189-907C-04977FAA4382}"/>
          </ac:spMkLst>
        </pc:spChg>
        <pc:spChg chg="del">
          <ac:chgData name="Kitazawa Masakiyo" userId="2bf3742da7ad8ecb" providerId="LiveId" clId="{B3972186-D37E-46E5-9EB0-660A74C34F70}" dt="2023-04-26T14:00:33.733" v="1625" actId="478"/>
          <ac:spMkLst>
            <pc:docMk/>
            <pc:sldMk cId="1722852468" sldId="267"/>
            <ac:spMk id="124" creationId="{193AE96E-F163-4FCA-BC33-DCD32381424B}"/>
          </ac:spMkLst>
        </pc:spChg>
        <pc:spChg chg="del">
          <ac:chgData name="Kitazawa Masakiyo" userId="2bf3742da7ad8ecb" providerId="LiveId" clId="{B3972186-D37E-46E5-9EB0-660A74C34F70}" dt="2023-04-26T14:00:33.733" v="1625" actId="478"/>
          <ac:spMkLst>
            <pc:docMk/>
            <pc:sldMk cId="1722852468" sldId="267"/>
            <ac:spMk id="125" creationId="{92DF534E-D2B9-4D70-AE82-1555BE145B51}"/>
          </ac:spMkLst>
        </pc:spChg>
        <pc:spChg chg="del">
          <ac:chgData name="Kitazawa Masakiyo" userId="2bf3742da7ad8ecb" providerId="LiveId" clId="{B3972186-D37E-46E5-9EB0-660A74C34F70}" dt="2023-04-26T14:00:33.733" v="1625" actId="478"/>
          <ac:spMkLst>
            <pc:docMk/>
            <pc:sldMk cId="1722852468" sldId="267"/>
            <ac:spMk id="126" creationId="{A5CBBD23-C222-4473-9E33-5F78CF568BB9}"/>
          </ac:spMkLst>
        </pc:spChg>
        <pc:spChg chg="del">
          <ac:chgData name="Kitazawa Masakiyo" userId="2bf3742da7ad8ecb" providerId="LiveId" clId="{B3972186-D37E-46E5-9EB0-660A74C34F70}" dt="2023-04-26T14:00:33.733" v="1625" actId="478"/>
          <ac:spMkLst>
            <pc:docMk/>
            <pc:sldMk cId="1722852468" sldId="267"/>
            <ac:spMk id="127" creationId="{E87742C5-E978-4A23-A4A3-33762CFF8BCD}"/>
          </ac:spMkLst>
        </pc:spChg>
        <pc:spChg chg="del">
          <ac:chgData name="Kitazawa Masakiyo" userId="2bf3742da7ad8ecb" providerId="LiveId" clId="{B3972186-D37E-46E5-9EB0-660A74C34F70}" dt="2023-04-26T14:00:33.733" v="1625" actId="478"/>
          <ac:spMkLst>
            <pc:docMk/>
            <pc:sldMk cId="1722852468" sldId="267"/>
            <ac:spMk id="128" creationId="{A3DB02B3-E16A-433B-AE1C-5243423DBA62}"/>
          </ac:spMkLst>
        </pc:spChg>
        <pc:spChg chg="del">
          <ac:chgData name="Kitazawa Masakiyo" userId="2bf3742da7ad8ecb" providerId="LiveId" clId="{B3972186-D37E-46E5-9EB0-660A74C34F70}" dt="2023-04-26T14:00:33.733" v="1625" actId="478"/>
          <ac:spMkLst>
            <pc:docMk/>
            <pc:sldMk cId="1722852468" sldId="267"/>
            <ac:spMk id="129" creationId="{DB360161-4955-4EFE-9EA8-51F35FA23C59}"/>
          </ac:spMkLst>
        </pc:spChg>
        <pc:spChg chg="del">
          <ac:chgData name="Kitazawa Masakiyo" userId="2bf3742da7ad8ecb" providerId="LiveId" clId="{B3972186-D37E-46E5-9EB0-660A74C34F70}" dt="2023-04-26T14:00:33.733" v="1625" actId="478"/>
          <ac:spMkLst>
            <pc:docMk/>
            <pc:sldMk cId="1722852468" sldId="267"/>
            <ac:spMk id="130" creationId="{6E5F6B85-B29C-4636-BDE4-D1FDE13CC21F}"/>
          </ac:spMkLst>
        </pc:spChg>
        <pc:grpChg chg="add mod ord">
          <ac:chgData name="Kitazawa Masakiyo" userId="2bf3742da7ad8ecb" providerId="LiveId" clId="{B3972186-D37E-46E5-9EB0-660A74C34F70}" dt="2023-04-26T14:00:53.178" v="1627" actId="167"/>
          <ac:grpSpMkLst>
            <pc:docMk/>
            <pc:sldMk cId="1722852468" sldId="267"/>
            <ac:grpSpMk id="4" creationId="{188BFA80-653C-4745-B842-84F7F723A56D}"/>
          </ac:grpSpMkLst>
        </pc:grpChg>
        <pc:grpChg chg="add mod">
          <ac:chgData name="Kitazawa Masakiyo" userId="2bf3742da7ad8ecb" providerId="LiveId" clId="{B3972186-D37E-46E5-9EB0-660A74C34F70}" dt="2023-04-26T14:01:09.366" v="1629" actId="164"/>
          <ac:grpSpMkLst>
            <pc:docMk/>
            <pc:sldMk cId="1722852468" sldId="267"/>
            <ac:grpSpMk id="5" creationId="{AA4AED53-F663-4FA3-A59C-F51B5849ED35}"/>
          </ac:grpSpMkLst>
        </pc:grpChg>
        <pc:grpChg chg="add mod">
          <ac:chgData name="Kitazawa Masakiyo" userId="2bf3742da7ad8ecb" providerId="LiveId" clId="{B3972186-D37E-46E5-9EB0-660A74C34F70}" dt="2023-04-26T14:01:18.214" v="1630" actId="164"/>
          <ac:grpSpMkLst>
            <pc:docMk/>
            <pc:sldMk cId="1722852468" sldId="267"/>
            <ac:grpSpMk id="7" creationId="{6599621C-5370-421A-BAF3-3EF4442258CF}"/>
          </ac:grpSpMkLst>
        </pc:grpChg>
        <pc:grpChg chg="add mod">
          <ac:chgData name="Kitazawa Masakiyo" userId="2bf3742da7ad8ecb" providerId="LiveId" clId="{B3972186-D37E-46E5-9EB0-660A74C34F70}" dt="2023-04-26T14:01:27.205" v="1631" actId="164"/>
          <ac:grpSpMkLst>
            <pc:docMk/>
            <pc:sldMk cId="1722852468" sldId="267"/>
            <ac:grpSpMk id="11" creationId="{2A419D1A-315A-4C7E-81EC-BBDF8D14FF4E}"/>
          </ac:grpSpMkLst>
        </pc:grpChg>
        <pc:grpChg chg="add mod">
          <ac:chgData name="Kitazawa Masakiyo" userId="2bf3742da7ad8ecb" providerId="LiveId" clId="{B3972186-D37E-46E5-9EB0-660A74C34F70}" dt="2023-04-26T14:01:34.078" v="1632" actId="164"/>
          <ac:grpSpMkLst>
            <pc:docMk/>
            <pc:sldMk cId="1722852468" sldId="267"/>
            <ac:grpSpMk id="14" creationId="{32FE6243-9A41-4113-AB1E-719309448E22}"/>
          </ac:grpSpMkLst>
        </pc:grpChg>
        <pc:grpChg chg="add del mod ord">
          <ac:chgData name="Kitazawa Masakiyo" userId="2bf3742da7ad8ecb" providerId="LiveId" clId="{B3972186-D37E-46E5-9EB0-660A74C34F70}" dt="2023-04-26T14:09:55.901" v="1870" actId="21"/>
          <ac:grpSpMkLst>
            <pc:docMk/>
            <pc:sldMk cId="1722852468" sldId="267"/>
            <ac:grpSpMk id="15" creationId="{E30B4F3B-13E8-4759-A948-59730E1C13E9}"/>
          </ac:grpSpMkLst>
        </pc:grpChg>
        <pc:grpChg chg="add del mod ord">
          <ac:chgData name="Kitazawa Masakiyo" userId="2bf3742da7ad8ecb" providerId="LiveId" clId="{B3972186-D37E-46E5-9EB0-660A74C34F70}" dt="2023-04-27T01:09:27.627" v="4022" actId="478"/>
          <ac:grpSpMkLst>
            <pc:docMk/>
            <pc:sldMk cId="1722852468" sldId="267"/>
            <ac:grpSpMk id="19" creationId="{28320364-5C49-4D7A-B70E-CE175613465E}"/>
          </ac:grpSpMkLst>
        </pc:grpChg>
        <pc:picChg chg="del">
          <ac:chgData name="Kitazawa Masakiyo" userId="2bf3742da7ad8ecb" providerId="LiveId" clId="{B3972186-D37E-46E5-9EB0-660A74C34F70}" dt="2023-04-26T14:00:33.733" v="1625" actId="478"/>
          <ac:picMkLst>
            <pc:docMk/>
            <pc:sldMk cId="1722852468" sldId="267"/>
            <ac:picMk id="9" creationId="{92484C8A-64E2-4205-A718-1A8397929D73}"/>
          </ac:picMkLst>
        </pc:picChg>
        <pc:picChg chg="del">
          <ac:chgData name="Kitazawa Masakiyo" userId="2bf3742da7ad8ecb" providerId="LiveId" clId="{B3972186-D37E-46E5-9EB0-660A74C34F70}" dt="2023-04-26T14:00:33.733" v="1625" actId="478"/>
          <ac:picMkLst>
            <pc:docMk/>
            <pc:sldMk cId="1722852468" sldId="267"/>
            <ac:picMk id="105" creationId="{4B2F42BB-810E-457F-A777-49AE1953A278}"/>
          </ac:picMkLst>
        </pc:picChg>
        <pc:cxnChg chg="del">
          <ac:chgData name="Kitazawa Masakiyo" userId="2bf3742da7ad8ecb" providerId="LiveId" clId="{B3972186-D37E-46E5-9EB0-660A74C34F70}" dt="2023-04-26T14:00:33.733" v="1625" actId="478"/>
          <ac:cxnSpMkLst>
            <pc:docMk/>
            <pc:sldMk cId="1722852468" sldId="267"/>
            <ac:cxnSpMk id="12" creationId="{BC7F385C-0E0E-4F1C-9472-C8CDD9A61B54}"/>
          </ac:cxnSpMkLst>
        </pc:cxnChg>
        <pc:cxnChg chg="del">
          <ac:chgData name="Kitazawa Masakiyo" userId="2bf3742da7ad8ecb" providerId="LiveId" clId="{B3972186-D37E-46E5-9EB0-660A74C34F70}" dt="2023-04-26T14:00:33.733" v="1625" actId="478"/>
          <ac:cxnSpMkLst>
            <pc:docMk/>
            <pc:sldMk cId="1722852468" sldId="267"/>
            <ac:cxnSpMk id="111" creationId="{181CDA7C-1B4E-4E89-9AA4-ABFBAFBFF744}"/>
          </ac:cxnSpMkLst>
        </pc:cxnChg>
        <pc:cxnChg chg="del">
          <ac:chgData name="Kitazawa Masakiyo" userId="2bf3742da7ad8ecb" providerId="LiveId" clId="{B3972186-D37E-46E5-9EB0-660A74C34F70}" dt="2023-04-26T14:00:33.733" v="1625" actId="478"/>
          <ac:cxnSpMkLst>
            <pc:docMk/>
            <pc:sldMk cId="1722852468" sldId="267"/>
            <ac:cxnSpMk id="113" creationId="{91C3C3AB-4DE7-48DC-958E-4565CD526B4D}"/>
          </ac:cxnSpMkLst>
        </pc:cxnChg>
        <pc:cxnChg chg="del">
          <ac:chgData name="Kitazawa Masakiyo" userId="2bf3742da7ad8ecb" providerId="LiveId" clId="{B3972186-D37E-46E5-9EB0-660A74C34F70}" dt="2023-04-26T14:00:33.733" v="1625" actId="478"/>
          <ac:cxnSpMkLst>
            <pc:docMk/>
            <pc:sldMk cId="1722852468" sldId="267"/>
            <ac:cxnSpMk id="118" creationId="{28DE713B-2B21-48AE-A0CB-5F95D9EE9169}"/>
          </ac:cxnSpMkLst>
        </pc:cxnChg>
      </pc:sldChg>
      <pc:sldChg chg="delSp modSp mod">
        <pc:chgData name="Kitazawa Masakiyo" userId="2bf3742da7ad8ecb" providerId="LiveId" clId="{B3972186-D37E-46E5-9EB0-660A74C34F70}" dt="2023-04-27T00:53:55.668" v="4007" actId="21"/>
        <pc:sldMkLst>
          <pc:docMk/>
          <pc:sldMk cId="3165095815" sldId="268"/>
        </pc:sldMkLst>
        <pc:spChg chg="del mod">
          <ac:chgData name="Kitazawa Masakiyo" userId="2bf3742da7ad8ecb" providerId="LiveId" clId="{B3972186-D37E-46E5-9EB0-660A74C34F70}" dt="2023-04-27T00:53:55.668" v="4007" actId="21"/>
          <ac:spMkLst>
            <pc:docMk/>
            <pc:sldMk cId="3165095815" sldId="268"/>
            <ac:spMk id="9" creationId="{F475BC3E-F743-42F1-B55D-870584067552}"/>
          </ac:spMkLst>
        </pc:spChg>
        <pc:spChg chg="mod">
          <ac:chgData name="Kitazawa Masakiyo" userId="2bf3742da7ad8ecb" providerId="LiveId" clId="{B3972186-D37E-46E5-9EB0-660A74C34F70}" dt="2023-04-27T00:53:38.745" v="4005" actId="1038"/>
          <ac:spMkLst>
            <pc:docMk/>
            <pc:sldMk cId="3165095815" sldId="268"/>
            <ac:spMk id="11" creationId="{C4A91D44-5A79-44EC-947A-EF00407E2E3D}"/>
          </ac:spMkLst>
        </pc:spChg>
        <pc:spChg chg="mod">
          <ac:chgData name="Kitazawa Masakiyo" userId="2bf3742da7ad8ecb" providerId="LiveId" clId="{B3972186-D37E-46E5-9EB0-660A74C34F70}" dt="2023-04-27T00:53:38.745" v="4005" actId="1038"/>
          <ac:spMkLst>
            <pc:docMk/>
            <pc:sldMk cId="3165095815" sldId="268"/>
            <ac:spMk id="12" creationId="{B0D272EE-F1CE-408E-8634-F3317C7CD2C3}"/>
          </ac:spMkLst>
        </pc:spChg>
        <pc:spChg chg="mod">
          <ac:chgData name="Kitazawa Masakiyo" userId="2bf3742da7ad8ecb" providerId="LiveId" clId="{B3972186-D37E-46E5-9EB0-660A74C34F70}" dt="2023-04-26T08:20:13.357" v="1073" actId="14838"/>
          <ac:spMkLst>
            <pc:docMk/>
            <pc:sldMk cId="3165095815" sldId="268"/>
            <ac:spMk id="13" creationId="{2598CFC9-0942-4ACB-8944-2E069B4FDB0F}"/>
          </ac:spMkLst>
        </pc:spChg>
        <pc:spChg chg="mod">
          <ac:chgData name="Kitazawa Masakiyo" userId="2bf3742da7ad8ecb" providerId="LiveId" clId="{B3972186-D37E-46E5-9EB0-660A74C34F70}" dt="2023-04-26T08:19:50.868" v="1069" actId="14838"/>
          <ac:spMkLst>
            <pc:docMk/>
            <pc:sldMk cId="3165095815" sldId="268"/>
            <ac:spMk id="14" creationId="{061217A4-2A23-47FF-A677-B5CB21F64B88}"/>
          </ac:spMkLst>
        </pc:spChg>
      </pc:sldChg>
      <pc:sldChg chg="addSp delSp modSp mod delAnim modAnim">
        <pc:chgData name="Kitazawa Masakiyo" userId="2bf3742da7ad8ecb" providerId="LiveId" clId="{B3972186-D37E-46E5-9EB0-660A74C34F70}" dt="2023-04-26T13:51:05.949" v="1517" actId="167"/>
        <pc:sldMkLst>
          <pc:docMk/>
          <pc:sldMk cId="3205948735" sldId="269"/>
        </pc:sldMkLst>
        <pc:spChg chg="del">
          <ac:chgData name="Kitazawa Masakiyo" userId="2bf3742da7ad8ecb" providerId="LiveId" clId="{B3972186-D37E-46E5-9EB0-660A74C34F70}" dt="2023-04-26T13:44:45.313" v="1428" actId="478"/>
          <ac:spMkLst>
            <pc:docMk/>
            <pc:sldMk cId="3205948735" sldId="269"/>
            <ac:spMk id="2" creationId="{D6D59484-8DEF-461A-9A0B-3A1F2C49F14D}"/>
          </ac:spMkLst>
        </pc:spChg>
        <pc:spChg chg="del">
          <ac:chgData name="Kitazawa Masakiyo" userId="2bf3742da7ad8ecb" providerId="LiveId" clId="{B3972186-D37E-46E5-9EB0-660A74C34F70}" dt="2023-04-26T13:44:50.545" v="1429" actId="21"/>
          <ac:spMkLst>
            <pc:docMk/>
            <pc:sldMk cId="3205948735" sldId="269"/>
            <ac:spMk id="9" creationId="{965DE5DD-CE20-4D36-B544-B9DCCE952F3D}"/>
          </ac:spMkLst>
        </pc:spChg>
        <pc:spChg chg="mod">
          <ac:chgData name="Kitazawa Masakiyo" userId="2bf3742da7ad8ecb" providerId="LiveId" clId="{B3972186-D37E-46E5-9EB0-660A74C34F70}" dt="2023-04-26T13:50:57.635" v="1515" actId="1035"/>
          <ac:spMkLst>
            <pc:docMk/>
            <pc:sldMk cId="3205948735" sldId="269"/>
            <ac:spMk id="10" creationId="{924DBC1D-4828-4B29-A5A9-D701753CFB10}"/>
          </ac:spMkLst>
        </pc:spChg>
        <pc:picChg chg="add mod ord">
          <ac:chgData name="Kitazawa Masakiyo" userId="2bf3742da7ad8ecb" providerId="LiveId" clId="{B3972186-D37E-46E5-9EB0-660A74C34F70}" dt="2023-04-26T13:51:02.555" v="1516" actId="167"/>
          <ac:picMkLst>
            <pc:docMk/>
            <pc:sldMk cId="3205948735" sldId="269"/>
            <ac:picMk id="11" creationId="{2A4E4231-A67F-499E-B4FA-98F5CAC10933}"/>
          </ac:picMkLst>
        </pc:picChg>
        <pc:picChg chg="add mod ord">
          <ac:chgData name="Kitazawa Masakiyo" userId="2bf3742da7ad8ecb" providerId="LiveId" clId="{B3972186-D37E-46E5-9EB0-660A74C34F70}" dt="2023-04-26T13:51:05.949" v="1517" actId="167"/>
          <ac:picMkLst>
            <pc:docMk/>
            <pc:sldMk cId="3205948735" sldId="269"/>
            <ac:picMk id="12" creationId="{0150003A-998E-40FC-A156-C125D69F37CD}"/>
          </ac:picMkLst>
        </pc:picChg>
      </pc:sldChg>
      <pc:sldChg chg="addSp delSp modSp mod modAnim">
        <pc:chgData name="Kitazawa Masakiyo" userId="2bf3742da7ad8ecb" providerId="LiveId" clId="{B3972186-D37E-46E5-9EB0-660A74C34F70}" dt="2023-04-27T01:11:51.594" v="4023"/>
        <pc:sldMkLst>
          <pc:docMk/>
          <pc:sldMk cId="690961050" sldId="270"/>
        </pc:sldMkLst>
        <pc:spChg chg="mod">
          <ac:chgData name="Kitazawa Masakiyo" userId="2bf3742da7ad8ecb" providerId="LiveId" clId="{B3972186-D37E-46E5-9EB0-660A74C34F70}" dt="2023-04-26T14:41:18.770" v="2159" actId="1076"/>
          <ac:spMkLst>
            <pc:docMk/>
            <pc:sldMk cId="690961050" sldId="270"/>
            <ac:spMk id="4" creationId="{0C29F960-0542-4F3C-9E65-84E5F14AB842}"/>
          </ac:spMkLst>
        </pc:spChg>
        <pc:spChg chg="mod">
          <ac:chgData name="Kitazawa Masakiyo" userId="2bf3742da7ad8ecb" providerId="LiveId" clId="{B3972186-D37E-46E5-9EB0-660A74C34F70}" dt="2023-04-26T14:20:43.316" v="1887" actId="14100"/>
          <ac:spMkLst>
            <pc:docMk/>
            <pc:sldMk cId="690961050" sldId="270"/>
            <ac:spMk id="7" creationId="{113CAC3A-1209-4EC6-8183-EE741A181EEC}"/>
          </ac:spMkLst>
        </pc:spChg>
        <pc:spChg chg="mod">
          <ac:chgData name="Kitazawa Masakiyo" userId="2bf3742da7ad8ecb" providerId="LiveId" clId="{B3972186-D37E-46E5-9EB0-660A74C34F70}" dt="2023-04-26T14:21:07.744" v="1894" actId="1035"/>
          <ac:spMkLst>
            <pc:docMk/>
            <pc:sldMk cId="690961050" sldId="270"/>
            <ac:spMk id="9" creationId="{E34BEB11-35AF-4CD8-93C5-3B902C972B7E}"/>
          </ac:spMkLst>
        </pc:spChg>
        <pc:spChg chg="mod">
          <ac:chgData name="Kitazawa Masakiyo" userId="2bf3742da7ad8ecb" providerId="LiveId" clId="{B3972186-D37E-46E5-9EB0-660A74C34F70}" dt="2023-04-26T14:20:19.565" v="1883" actId="1076"/>
          <ac:spMkLst>
            <pc:docMk/>
            <pc:sldMk cId="690961050" sldId="270"/>
            <ac:spMk id="12" creationId="{646EA096-1168-414E-BF53-D2BC9628F995}"/>
          </ac:spMkLst>
        </pc:spChg>
        <pc:spChg chg="mod">
          <ac:chgData name="Kitazawa Masakiyo" userId="2bf3742da7ad8ecb" providerId="LiveId" clId="{B3972186-D37E-46E5-9EB0-660A74C34F70}" dt="2023-04-26T14:20:31.803" v="1885" actId="14100"/>
          <ac:spMkLst>
            <pc:docMk/>
            <pc:sldMk cId="690961050" sldId="270"/>
            <ac:spMk id="14" creationId="{8C1017F5-2DCA-4472-A8B4-B3C9BA893707}"/>
          </ac:spMkLst>
        </pc:spChg>
        <pc:grpChg chg="mod">
          <ac:chgData name="Kitazawa Masakiyo" userId="2bf3742da7ad8ecb" providerId="LiveId" clId="{B3972186-D37E-46E5-9EB0-660A74C34F70}" dt="2023-04-26T14:21:26.995" v="1904" actId="1037"/>
          <ac:grpSpMkLst>
            <pc:docMk/>
            <pc:sldMk cId="690961050" sldId="270"/>
            <ac:grpSpMk id="5" creationId="{2A62A706-D9ED-40AC-BAB1-3A512DA317E7}"/>
          </ac:grpSpMkLst>
        </pc:grpChg>
        <pc:grpChg chg="mod">
          <ac:chgData name="Kitazawa Masakiyo" userId="2bf3742da7ad8ecb" providerId="LiveId" clId="{B3972186-D37E-46E5-9EB0-660A74C34F70}" dt="2023-04-26T14:21:26.995" v="1904" actId="1037"/>
          <ac:grpSpMkLst>
            <pc:docMk/>
            <pc:sldMk cId="690961050" sldId="270"/>
            <ac:grpSpMk id="10" creationId="{EA59EE30-A3C2-4610-A63F-68AD9BC2C83C}"/>
          </ac:grpSpMkLst>
        </pc:grpChg>
        <pc:picChg chg="mod">
          <ac:chgData name="Kitazawa Masakiyo" userId="2bf3742da7ad8ecb" providerId="LiveId" clId="{B3972186-D37E-46E5-9EB0-660A74C34F70}" dt="2023-04-26T14:21:26.995" v="1904" actId="1037"/>
          <ac:picMkLst>
            <pc:docMk/>
            <pc:sldMk cId="690961050" sldId="270"/>
            <ac:picMk id="3" creationId="{0141B4AD-8C23-4E51-810E-B20BA7AE2698}"/>
          </ac:picMkLst>
        </pc:picChg>
        <pc:picChg chg="mod">
          <ac:chgData name="Kitazawa Masakiyo" userId="2bf3742da7ad8ecb" providerId="LiveId" clId="{B3972186-D37E-46E5-9EB0-660A74C34F70}" dt="2023-04-26T14:20:52.061" v="1888" actId="1076"/>
          <ac:picMkLst>
            <pc:docMk/>
            <pc:sldMk cId="690961050" sldId="270"/>
            <ac:picMk id="8" creationId="{28E4CB51-3053-4FEA-853E-0EAE330A8F85}"/>
          </ac:picMkLst>
        </pc:picChg>
        <pc:picChg chg="mod">
          <ac:chgData name="Kitazawa Masakiyo" userId="2bf3742da7ad8ecb" providerId="LiveId" clId="{B3972186-D37E-46E5-9EB0-660A74C34F70}" dt="2023-04-26T14:20:29.226" v="1884" actId="1076"/>
          <ac:picMkLst>
            <pc:docMk/>
            <pc:sldMk cId="690961050" sldId="270"/>
            <ac:picMk id="13" creationId="{A8847866-BE0B-4D4A-B208-1F2C3C78684A}"/>
          </ac:picMkLst>
        </pc:picChg>
        <pc:picChg chg="add del mod">
          <ac:chgData name="Kitazawa Masakiyo" userId="2bf3742da7ad8ecb" providerId="LiveId" clId="{B3972186-D37E-46E5-9EB0-660A74C34F70}" dt="2023-04-26T14:40:32.696" v="2148"/>
          <ac:picMkLst>
            <pc:docMk/>
            <pc:sldMk cId="690961050" sldId="270"/>
            <ac:picMk id="15" creationId="{C798E0E9-29BA-43CF-9D0A-9CE7FCA29026}"/>
          </ac:picMkLst>
        </pc:picChg>
        <pc:picChg chg="add mod">
          <ac:chgData name="Kitazawa Masakiyo" userId="2bf3742da7ad8ecb" providerId="LiveId" clId="{B3972186-D37E-46E5-9EB0-660A74C34F70}" dt="2023-04-26T14:40:37.293" v="2150" actId="14100"/>
          <ac:picMkLst>
            <pc:docMk/>
            <pc:sldMk cId="690961050" sldId="270"/>
            <ac:picMk id="17" creationId="{227FC2AB-2178-4862-AC72-017A4A3EF173}"/>
          </ac:picMkLst>
        </pc:picChg>
      </pc:sldChg>
      <pc:sldChg chg="delSp del mod ord">
        <pc:chgData name="Kitazawa Masakiyo" userId="2bf3742da7ad8ecb" providerId="LiveId" clId="{B3972186-D37E-46E5-9EB0-660A74C34F70}" dt="2023-04-26T15:03:50.266" v="2754" actId="2696"/>
        <pc:sldMkLst>
          <pc:docMk/>
          <pc:sldMk cId="3141721802" sldId="271"/>
        </pc:sldMkLst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5" creationId="{432B9740-CF87-4E31-ADCB-66FFD0427FE3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6" creationId="{D4FFC748-5CC7-4B05-9238-829EEE257C40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9" creationId="{1B7E37C1-7035-4777-927F-EF1CD2E918E8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0" creationId="{BBC6D9C9-BA8F-4149-88BC-C8B960D954C5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1" creationId="{F61AAA76-65E0-4FEA-8774-C6527002BB44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2" creationId="{528EC0DB-DEC0-42E0-B2ED-008026322169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3" creationId="{7CEC3396-0CFF-4370-82AB-4E703DFDDAA1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4" creationId="{44069278-C4B8-4AFE-86FF-EDAB5AD51D74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5" creationId="{1CFA3293-3CBA-4289-AAA7-98BE1C30A8A9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6" creationId="{E42DF344-C0CC-4725-BDD4-8F1A3BDB32F0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7" creationId="{B55198B3-871B-4317-8527-D059EEA5D8F5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8" creationId="{3C2DC393-968D-49B7-AD0C-A637ABF6A339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9" creationId="{5BE0498F-E8EB-4EB8-B30F-E07D2227A873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20" creationId="{611C05E5-E0FD-4E89-B8D9-951593353C8F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21" creationId="{CE3946DE-56C2-49DD-B848-4C7B2E939B7A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22" creationId="{1317276F-397C-4471-8A26-B465F515AC36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23" creationId="{1B6D2F3C-9AA1-4972-9374-4BD88E45D96F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24" creationId="{878C89E7-4F2A-4A67-8374-ECE4C10F25C2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25" creationId="{2AC8626C-6903-4CB7-B949-25C666DB0923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26" creationId="{268EDFF2-B7C0-4189-943A-316C0D75FAFA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27" creationId="{2128D9A4-AA6B-4824-9199-1B06A2FD530F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28" creationId="{7ECE3B09-8298-4E7E-8836-95E89013B96E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29" creationId="{B083BE74-C009-4658-A4EB-B06768C2C115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30" creationId="{EDCC85A5-85D4-48A7-9F28-FE76D2546CA0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31" creationId="{A16D3142-0ED6-49CB-A785-832557C4CABA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32" creationId="{188DA346-3E9E-46FA-A011-E2247CD04E60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33" creationId="{C505D154-44A9-46CD-911B-B772A238324A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34" creationId="{D996BB50-EF5E-4B81-85A2-07A956ECEEAD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35" creationId="{71110854-BA0C-4C29-9F09-DD999DBA0EEA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36" creationId="{D3182D12-9560-4962-ACDE-F39F677BC224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37" creationId="{BC9EC154-1F03-44C0-B0CE-03995097DC48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38" creationId="{DB0E1F71-498E-4386-B65A-ED9FE7A0F757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39" creationId="{2A389F88-1653-405F-988D-EA66FE2AEB26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40" creationId="{1AF074D9-F664-442A-8BB3-BB5BCF65BBCA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41" creationId="{0A37A380-947A-44F1-963E-325CC6E0F9ED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42" creationId="{736594E6-1075-4653-A2B8-25767D31FDC3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43" creationId="{A80604BC-3DD6-4D5E-A6CC-24F78573BB80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44" creationId="{461F2E48-5E10-4485-8338-7967F3B06D11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45" creationId="{96F8D239-478D-4D06-B22C-C79BF33DF891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46" creationId="{398A838A-CA93-4238-AFBB-68C850F7B0D3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47" creationId="{E20E1D96-9C98-4C82-A82A-6937B2256555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48" creationId="{EB9123FE-7DB9-40BD-A47D-FBA42103F3E3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49" creationId="{675A925B-DFEA-46DF-B66E-A486CDF1CFE5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50" creationId="{4285CE84-19CE-4DBA-949C-44C73CBB0361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51" creationId="{35BC23CF-911F-429C-B7A8-75437A2A60E2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52" creationId="{7C756D73-B019-4BEB-9E57-C8A09C2BF4FA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53" creationId="{D77245F9-3F92-4E0E-9704-73FFCAFE0379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54" creationId="{75ACFE58-2D12-4060-9E7C-B52BF87D9BC0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55" creationId="{9BC32E92-DCB4-4EF2-BF20-1A89A4FFCD34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56" creationId="{54D071D4-31BE-4343-AA60-31FCAA04BA99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57" creationId="{9DFFF662-3DDD-46FE-A76D-3212D504766B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58" creationId="{D91CE7B7-0149-4949-8851-049F3873BF40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59" creationId="{D27F7FEE-F58D-41D1-B6AA-B5EEB3C7A3BB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60" creationId="{EC8D79CF-E5FF-4B44-9EAE-C15782A1B773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61" creationId="{229D32D5-1D1D-4533-BCED-6820B7BDE718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62" creationId="{9693F26A-A0D5-452C-805E-49DF2AD125EA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63" creationId="{B6E1ACF5-28D6-4D03-A793-FDB49DF9795C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64" creationId="{02C43DA0-00A3-4F72-A57F-18D7ED71AF34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65" creationId="{9D9E5B0F-A086-4019-8143-2B21928140A7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66" creationId="{55C54812-94CF-4EDC-861C-F4F7569305AF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67" creationId="{4583CDBB-016A-42F6-8102-E5F0B85FFF46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68" creationId="{9BF037AC-F438-4B13-8B08-0EF6144D2028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69" creationId="{7867F31F-8436-4349-B2BA-6A710C6EE2CA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70" creationId="{D9AD22C4-38AC-44B2-A1F0-0CCB02DF88C2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71" creationId="{13ECF9C0-6641-4804-BD29-371E249AACFB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72" creationId="{C99AE337-7290-46C3-B8FA-302B3B3B1D82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73" creationId="{041D8959-899E-4319-AF88-13C71F849F41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74" creationId="{BFEA2B1A-E3C7-4E53-A59E-7C423376098B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75" creationId="{FDE56FC6-6D6D-4CE2-A33A-ED1324C99928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76" creationId="{91A1F22C-639E-47E6-A3B7-E37C0D908AF6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77" creationId="{817C3D8F-D6B7-483B-B7DE-69241CC5FCD4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78" creationId="{03F6E05E-E3DE-4A95-A99E-AF9B12C555D5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79" creationId="{4C5E214A-E95D-4C23-9631-8F4FCB883D20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80" creationId="{3A30E725-27C1-4639-9807-73FB100F9200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81" creationId="{A6C43271-E388-4683-90FB-62BED0018DE1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82" creationId="{AF53B48F-9C4B-4DD3-B0CD-5E2B491807ED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83" creationId="{6146C291-48D9-4335-A2BF-11BCD58151BE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84" creationId="{533FA81A-17A0-46C3-A279-572E75D956A2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85" creationId="{59B895F6-C693-4BA8-8604-6AEB543B9A3D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86" creationId="{6F8440D3-5F53-4BA4-B7F5-BB585037666D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87" creationId="{E3877CF1-F94B-4FFB-9919-D7C65B783783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88" creationId="{E918E0AC-5591-4A7A-BA7D-7DC375008CFD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89" creationId="{59F2E3DE-F723-4004-A054-C092B939C872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90" creationId="{596E13C3-861F-4F1C-BC86-6DE4892490B9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91" creationId="{E731F196-98CA-4179-AD1F-6E6EC1CA7AFA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92" creationId="{47E81860-9C93-440F-BC32-5C2E02A33526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93" creationId="{7488E670-4B20-419F-AA63-84C532137873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94" creationId="{AE67FBF1-EC1F-41A9-9937-B5363B2185E3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95" creationId="{5BDBA718-1267-4BFA-B93D-87349573FDF2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96" creationId="{41DAFA14-138D-47F0-8644-F6B84C8CA810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97" creationId="{7646475F-680A-4CFF-8E38-4DEE28FDD12D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98" creationId="{4A3EC3FC-7553-4FE5-9EA0-1B9F8C9D8210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99" creationId="{05A27958-8274-42BF-9B74-FCA41928ACE1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00" creationId="{370D87D4-6DA8-49C8-B669-5D4ABBC1115F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01" creationId="{6A3360CE-402E-4030-B649-41E1E03971F7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02" creationId="{A389693A-2FF1-4971-9833-4E70041CFBAA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03" creationId="{8372E516-7308-4360-AC85-2098A8747CEE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04" creationId="{B53A8B01-1F34-4BDA-BAAC-D2BB15E53DF8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05" creationId="{A7C8B022-D8B4-4C36-8DCC-1EDFCCE4FD61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07" creationId="{2C29A352-41A2-41CB-98FE-C12C3E6B6524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08" creationId="{1F012B26-487A-4F03-A710-27028CEEC5FA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09" creationId="{583CC354-2E03-4407-BD9D-43CDD5000D72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10" creationId="{0EB5817C-4813-427E-967B-E72888ABE1E8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11" creationId="{9AEA8B16-A0CB-4116-96BB-6B4A14219316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12" creationId="{551E7E54-0D22-43B7-B9A9-C0A14BFD5D9B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13" creationId="{BF980FFA-CAB7-4C00-A97E-CA360744D668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14" creationId="{3CC519EE-F3F5-4975-8BAB-4752953E2B68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15" creationId="{2097F738-1519-4BE3-A720-B3B2BABC2CC8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16" creationId="{0C46D7B9-7663-4103-B1CD-8CE47A2AEA8C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17" creationId="{FA5DC35C-8A08-47A9-A7A0-B91B28B7835F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18" creationId="{F04DA5B1-D196-4E52-A1F0-3A86B949F4DB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19" creationId="{9F21F6D4-0A31-4DAD-98EA-5501EADF1D7D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20" creationId="{78D6B1CB-B45F-4CBA-A926-C85C7D305E26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21" creationId="{4097CCAE-7C63-479F-9EFC-E72DDA4EBBBC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22" creationId="{DB3BC647-8EB0-446B-A8F4-7A3CC01D81AA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23" creationId="{B1F0777C-FFBA-46FA-A440-981E59EECBE4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24" creationId="{647B7C9F-76E8-48FD-B2CA-4F21D97219B8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25" creationId="{CC7F4851-B947-484B-925D-A7F28A12EB15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26" creationId="{ECDCD2D7-52BA-43C5-8E7C-DC1DB01FBC65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27" creationId="{14069FB9-61B1-4DB5-B595-41CE90A77607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28" creationId="{9578024B-16EE-4737-8239-9B1D0D2CDD68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29" creationId="{7FCE384E-B29C-4DC9-A5B2-6B1A694763D4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30" creationId="{37BF0942-7922-4192-9083-5A8FDF47FE3F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31" creationId="{D59BF22B-811E-42FD-9E4D-0CED448D509B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32" creationId="{E3836FE9-45E3-48DC-ACEC-963EA2F6C9AC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33" creationId="{063DFD58-15FC-469F-90BE-4DC60B43DC15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34" creationId="{D2F1C7E2-C6FD-4954-A10D-24E10FE8C650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35" creationId="{8072C852-AFEE-4FF7-B12A-52971823FFD7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36" creationId="{D17B22CD-3B8E-4948-BADF-0ECED42FBA4C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37" creationId="{032FC6CD-0CC3-4596-8EED-57304FC04BB1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38" creationId="{FBC840FA-8291-4FE8-A501-63D417ECE174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39" creationId="{21DB6747-48AB-4F4B-A0A2-8861AF60383C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40" creationId="{ACB4AD9A-26C8-416A-B4E7-9A3D5D7DBA38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41" creationId="{2F78C6DF-6FDF-4D55-918C-E951E4A64FE4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42" creationId="{50E1ACE8-86A9-4E28-BF0B-974C07C756F7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43" creationId="{F729E7F3-306C-467C-ACC2-02B78937B37A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44" creationId="{52482FB9-0600-43B3-B0C7-D0F8E9FE23C6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45" creationId="{37ADCBFB-AC28-4794-8B02-0A2F0274D78D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46" creationId="{C5753F46-09E5-473F-B8BB-37CA8F751CB9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47" creationId="{F16D2C05-BAAE-44F4-AC36-1511564A00F3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48" creationId="{7817E74D-009C-44B6-B1CC-8B7DF7980FBF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49" creationId="{03890544-6E07-43E2-955B-5140E22AE87B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50" creationId="{170B4AA6-E6A7-41A8-9282-7F476F170DB3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51" creationId="{B31B417B-1A7D-48BF-97F0-F957E8D39AEB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52" creationId="{08DA5ECF-B1E7-4D35-A168-133F6EBCC402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53" creationId="{62E92D6A-1B4C-4480-8F68-732C1C209642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54" creationId="{9591B03E-11AC-4113-8FD7-FC410DDC99D2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55" creationId="{74513907-8187-4D7F-BC3F-C646C622DD88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56" creationId="{07E87314-8A04-4396-B41D-A94685073F73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57" creationId="{CC29B3B3-4B2C-45FF-B3E9-A426E3C2F10D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58" creationId="{4D3FBA94-1531-40D7-870F-038656B2FAC0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59" creationId="{1D34E443-DE59-49AA-8610-55A0387E1919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60" creationId="{56E8E5B6-640A-439C-9336-5AD1A4CCE8B6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61" creationId="{B08BA95A-FFDE-4F0C-B5C1-1D945E07DE49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62" creationId="{1FB778AF-7F1C-46F4-9E11-C3031FDE8A3A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63" creationId="{846C0E54-B6D1-43E8-8634-A9C5CFE729DD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64" creationId="{EF63B484-92F6-4B0F-BE10-738831649996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65" creationId="{DE909962-DF2D-4430-A260-AA305696C602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66" creationId="{839272C2-198F-41CE-AF0F-1EC6D6E863F0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67" creationId="{FC8DDA94-DEAC-4CCB-AE8A-E7F0C0E77C74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68" creationId="{01544330-2BA3-4F53-90F0-B62B8481D449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69" creationId="{7E39D14D-E217-4A7E-8FCD-2CB1CCDFCF29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70" creationId="{861B5424-5617-49FF-BD5C-5CF741488C8F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71" creationId="{076D96CF-FD22-40A8-906B-63F696F2CA77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72" creationId="{D52B6DAE-EFBB-4629-8E72-8B7A84D05476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73" creationId="{7F5637C4-8FB3-4A4B-B0A6-88F5D510DA94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74" creationId="{121A4B92-FEB7-4B19-A927-7C05A57CB535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75" creationId="{1EAD09FD-350A-4F8D-A1F4-C1E831CDBF80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76" creationId="{B7AAD5F4-F996-4A29-96B0-E092CD2D8674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77" creationId="{8B5E0557-ACB5-43CD-8BBA-2D161CEA0568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78" creationId="{D66D6B1F-FA17-4328-B2EB-DB60935AAA7D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79" creationId="{DF632D10-2DD2-42AE-802E-F2168B8C4531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80" creationId="{418EF450-E821-4DC9-83E2-57D87F59C6DD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81" creationId="{285DDEB7-3A01-4280-9385-D9A20B037FFD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82" creationId="{41BAE331-FD61-47E0-B2A8-0DB812D67D2F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83" creationId="{CC4AEE25-9140-4544-969F-01A94AE3EA34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84" creationId="{26332DC1-918F-4EE9-BF6B-EAE627818E35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85" creationId="{688C074A-48F9-416B-A1B1-92ECDA5D7B27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86" creationId="{B48A1F60-AAC8-49FE-9CA9-204B2386700D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87" creationId="{12CCC666-4FDE-4ECC-B107-9552864652F1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88" creationId="{FDA21DEE-22AF-45A7-941F-5FB3108AF811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89" creationId="{EE833559-6FEA-4015-B128-F49491CD21AD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90" creationId="{36D7FEBD-77D4-4EC5-A7D5-809546027883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91" creationId="{55AED001-16BF-45BB-85DA-EBF95DD365F4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92" creationId="{66859435-6F21-4DEA-B963-E891D726A3FF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93" creationId="{DA347F50-A416-499C-B501-EBA553E44BC2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94" creationId="{F791631B-1D34-4D0E-BB25-2D0E5D779948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95" creationId="{6ED9545F-0289-4A5A-B48F-BE5363B9EC33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96" creationId="{5B5586EE-973D-4B52-A0F8-7F447F4EF513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97" creationId="{56E93FAC-2E22-4541-96BC-659AF4973E86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98" creationId="{472A054C-6973-4EB6-81E4-60FE2AA009F0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99" creationId="{78A7659B-07BF-439A-8207-851A5013F356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200" creationId="{B8E2FB04-2393-48E5-8CF7-4BE3933623F3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201" creationId="{4A85B0D3-B34D-4753-93D4-6CCD14650A3C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202" creationId="{52E017DF-EFC4-43F5-B77C-BEAAD1295E97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203" creationId="{E45A0325-5761-47CC-830D-3E393DD17746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204" creationId="{66DCCFDA-87CD-47D6-A2B4-D6884970408A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205" creationId="{A956F2B8-E626-415C-8D4E-75E0F74DF755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206" creationId="{1AFEB2AE-B4CE-4A7C-BB67-8D5D5D6F06FD}"/>
          </ac:spMkLst>
        </pc:spChg>
      </pc:sldChg>
      <pc:sldChg chg="modSp mod">
        <pc:chgData name="Kitazawa Masakiyo" userId="2bf3742da7ad8ecb" providerId="LiveId" clId="{B3972186-D37E-46E5-9EB0-660A74C34F70}" dt="2023-04-27T04:05:39.818" v="4174" actId="20577"/>
        <pc:sldMkLst>
          <pc:docMk/>
          <pc:sldMk cId="2786313082" sldId="273"/>
        </pc:sldMkLst>
        <pc:spChg chg="mod">
          <ac:chgData name="Kitazawa Masakiyo" userId="2bf3742da7ad8ecb" providerId="LiveId" clId="{B3972186-D37E-46E5-9EB0-660A74C34F70}" dt="2023-04-27T01:01:58.807" v="4014" actId="20577"/>
          <ac:spMkLst>
            <pc:docMk/>
            <pc:sldMk cId="2786313082" sldId="273"/>
            <ac:spMk id="5" creationId="{362FBAF2-2F91-4ECC-96D2-7A9897C4B078}"/>
          </ac:spMkLst>
        </pc:spChg>
        <pc:spChg chg="mod">
          <ac:chgData name="Kitazawa Masakiyo" userId="2bf3742da7ad8ecb" providerId="LiveId" clId="{B3972186-D37E-46E5-9EB0-660A74C34F70}" dt="2023-04-26T08:04:11.627" v="847" actId="20577"/>
          <ac:spMkLst>
            <pc:docMk/>
            <pc:sldMk cId="2786313082" sldId="273"/>
            <ac:spMk id="17" creationId="{B3725791-52C9-4D74-88CD-98912BCBFC21}"/>
          </ac:spMkLst>
        </pc:spChg>
        <pc:spChg chg="mod">
          <ac:chgData name="Kitazawa Masakiyo" userId="2bf3742da7ad8ecb" providerId="LiveId" clId="{B3972186-D37E-46E5-9EB0-660A74C34F70}" dt="2023-04-27T04:05:39.818" v="4174" actId="20577"/>
          <ac:spMkLst>
            <pc:docMk/>
            <pc:sldMk cId="2786313082" sldId="273"/>
            <ac:spMk id="18" creationId="{ECED8339-E79D-4ADD-8183-0CE0B90C4436}"/>
          </ac:spMkLst>
        </pc:spChg>
      </pc:sldChg>
      <pc:sldChg chg="addSp delSp modSp mod">
        <pc:chgData name="Kitazawa Masakiyo" userId="2bf3742da7ad8ecb" providerId="LiveId" clId="{B3972186-D37E-46E5-9EB0-660A74C34F70}" dt="2023-04-27T01:25:48.763" v="4133" actId="1036"/>
        <pc:sldMkLst>
          <pc:docMk/>
          <pc:sldMk cId="3510115822" sldId="274"/>
        </pc:sldMkLst>
        <pc:spChg chg="add del mod ord">
          <ac:chgData name="Kitazawa Masakiyo" userId="2bf3742da7ad8ecb" providerId="LiveId" clId="{B3972186-D37E-46E5-9EB0-660A74C34F70}" dt="2023-04-27T01:24:54.940" v="4118" actId="11529"/>
          <ac:spMkLst>
            <pc:docMk/>
            <pc:sldMk cId="3510115822" sldId="274"/>
            <ac:spMk id="2" creationId="{5F3307F8-8264-4DEB-B914-032B99AF726D}"/>
          </ac:spMkLst>
        </pc:spChg>
        <pc:spChg chg="mod">
          <ac:chgData name="Kitazawa Masakiyo" userId="2bf3742da7ad8ecb" providerId="LiveId" clId="{B3972186-D37E-46E5-9EB0-660A74C34F70}" dt="2023-04-26T13:42:41.077" v="1396" actId="1076"/>
          <ac:spMkLst>
            <pc:docMk/>
            <pc:sldMk cId="3510115822" sldId="274"/>
            <ac:spMk id="3" creationId="{D2E126E1-7BC3-41DA-8971-BB85FD4223CA}"/>
          </ac:spMkLst>
        </pc:spChg>
        <pc:spChg chg="mod">
          <ac:chgData name="Kitazawa Masakiyo" userId="2bf3742da7ad8ecb" providerId="LiveId" clId="{B3972186-D37E-46E5-9EB0-660A74C34F70}" dt="2023-04-27T01:25:40.689" v="4126" actId="403"/>
          <ac:spMkLst>
            <pc:docMk/>
            <pc:sldMk cId="3510115822" sldId="274"/>
            <ac:spMk id="4" creationId="{37257080-2427-4949-8C28-3FC92D3720CB}"/>
          </ac:spMkLst>
        </pc:spChg>
        <pc:spChg chg="mod">
          <ac:chgData name="Kitazawa Masakiyo" userId="2bf3742da7ad8ecb" providerId="LiveId" clId="{B3972186-D37E-46E5-9EB0-660A74C34F70}" dt="2023-04-26T15:04:23.417" v="2761" actId="1035"/>
          <ac:spMkLst>
            <pc:docMk/>
            <pc:sldMk cId="3510115822" sldId="274"/>
            <ac:spMk id="9" creationId="{780B6E3F-0CC2-4B41-B94B-6E6821944EC5}"/>
          </ac:spMkLst>
        </pc:spChg>
        <pc:spChg chg="add del mod">
          <ac:chgData name="Kitazawa Masakiyo" userId="2bf3742da7ad8ecb" providerId="LiveId" clId="{B3972186-D37E-46E5-9EB0-660A74C34F70}" dt="2023-04-26T13:42:03.336" v="1376" actId="478"/>
          <ac:spMkLst>
            <pc:docMk/>
            <pc:sldMk cId="3510115822" sldId="274"/>
            <ac:spMk id="11" creationId="{D53D4678-884D-484A-A04D-94E5058AA3F3}"/>
          </ac:spMkLst>
        </pc:spChg>
        <pc:spChg chg="mod">
          <ac:chgData name="Kitazawa Masakiyo" userId="2bf3742da7ad8ecb" providerId="LiveId" clId="{B3972186-D37E-46E5-9EB0-660A74C34F70}" dt="2023-04-27T01:25:48.763" v="4133" actId="1036"/>
          <ac:spMkLst>
            <pc:docMk/>
            <pc:sldMk cId="3510115822" sldId="274"/>
            <ac:spMk id="12" creationId="{DE049D49-B27F-4FA8-B0F8-614C9F888A91}"/>
          </ac:spMkLst>
        </pc:spChg>
        <pc:spChg chg="mod">
          <ac:chgData name="Kitazawa Masakiyo" userId="2bf3742da7ad8ecb" providerId="LiveId" clId="{B3972186-D37E-46E5-9EB0-660A74C34F70}" dt="2023-04-27T01:25:48.763" v="4133" actId="1036"/>
          <ac:spMkLst>
            <pc:docMk/>
            <pc:sldMk cId="3510115822" sldId="274"/>
            <ac:spMk id="13" creationId="{43A70C5D-B9A6-42DA-9497-09EFAAD761EB}"/>
          </ac:spMkLst>
        </pc:spChg>
        <pc:spChg chg="mod">
          <ac:chgData name="Kitazawa Masakiyo" userId="2bf3742da7ad8ecb" providerId="LiveId" clId="{B3972186-D37E-46E5-9EB0-660A74C34F70}" dt="2023-04-27T01:25:48.763" v="4133" actId="1036"/>
          <ac:spMkLst>
            <pc:docMk/>
            <pc:sldMk cId="3510115822" sldId="274"/>
            <ac:spMk id="14" creationId="{A85E605A-D853-4C7E-8047-626BEA3001FD}"/>
          </ac:spMkLst>
        </pc:spChg>
        <pc:spChg chg="mod">
          <ac:chgData name="Kitazawa Masakiyo" userId="2bf3742da7ad8ecb" providerId="LiveId" clId="{B3972186-D37E-46E5-9EB0-660A74C34F70}" dt="2023-04-27T01:25:48.763" v="4133" actId="1036"/>
          <ac:spMkLst>
            <pc:docMk/>
            <pc:sldMk cId="3510115822" sldId="274"/>
            <ac:spMk id="15" creationId="{8A5B7534-A0E9-4FF6-8E82-B57C597DAA3C}"/>
          </ac:spMkLst>
        </pc:spChg>
        <pc:spChg chg="add mod">
          <ac:chgData name="Kitazawa Masakiyo" userId="2bf3742da7ad8ecb" providerId="LiveId" clId="{B3972186-D37E-46E5-9EB0-660A74C34F70}" dt="2023-04-27T01:25:48.763" v="4133" actId="1036"/>
          <ac:spMkLst>
            <pc:docMk/>
            <pc:sldMk cId="3510115822" sldId="274"/>
            <ac:spMk id="22" creationId="{08240C57-65F5-47F9-AFA1-0A413F1F43E3}"/>
          </ac:spMkLst>
        </pc:spChg>
        <pc:spChg chg="add mod">
          <ac:chgData name="Kitazawa Masakiyo" userId="2bf3742da7ad8ecb" providerId="LiveId" clId="{B3972186-D37E-46E5-9EB0-660A74C34F70}" dt="2023-04-27T01:25:48.763" v="4133" actId="1036"/>
          <ac:spMkLst>
            <pc:docMk/>
            <pc:sldMk cId="3510115822" sldId="274"/>
            <ac:spMk id="23" creationId="{36D9F9BE-A1F8-4565-B6B5-87D57F2EDB3D}"/>
          </ac:spMkLst>
        </pc:spChg>
        <pc:spChg chg="add mod">
          <ac:chgData name="Kitazawa Masakiyo" userId="2bf3742da7ad8ecb" providerId="LiveId" clId="{B3972186-D37E-46E5-9EB0-660A74C34F70}" dt="2023-04-27T01:25:48.763" v="4133" actId="1036"/>
          <ac:spMkLst>
            <pc:docMk/>
            <pc:sldMk cId="3510115822" sldId="274"/>
            <ac:spMk id="24" creationId="{5E23DE34-6C76-4CFD-AAA9-E3A7DBE785F2}"/>
          </ac:spMkLst>
        </pc:spChg>
        <pc:spChg chg="add mod">
          <ac:chgData name="Kitazawa Masakiyo" userId="2bf3742da7ad8ecb" providerId="LiveId" clId="{B3972186-D37E-46E5-9EB0-660A74C34F70}" dt="2023-04-27T01:25:48.763" v="4133" actId="1036"/>
          <ac:spMkLst>
            <pc:docMk/>
            <pc:sldMk cId="3510115822" sldId="274"/>
            <ac:spMk id="25" creationId="{299DA95A-28CF-4E1D-9D52-5FDCFF735A93}"/>
          </ac:spMkLst>
        </pc:spChg>
        <pc:spChg chg="add mod">
          <ac:chgData name="Kitazawa Masakiyo" userId="2bf3742da7ad8ecb" providerId="LiveId" clId="{B3972186-D37E-46E5-9EB0-660A74C34F70}" dt="2023-04-27T01:25:48.763" v="4133" actId="1036"/>
          <ac:spMkLst>
            <pc:docMk/>
            <pc:sldMk cId="3510115822" sldId="274"/>
            <ac:spMk id="26" creationId="{52B078DA-7D5D-4859-AB89-70B335CC6A0C}"/>
          </ac:spMkLst>
        </pc:spChg>
        <pc:picChg chg="mod modCrop">
          <ac:chgData name="Kitazawa Masakiyo" userId="2bf3742da7ad8ecb" providerId="LiveId" clId="{B3972186-D37E-46E5-9EB0-660A74C34F70}" dt="2023-04-27T01:25:48.763" v="4133" actId="1036"/>
          <ac:picMkLst>
            <pc:docMk/>
            <pc:sldMk cId="3510115822" sldId="274"/>
            <ac:picMk id="5" creationId="{B8BA1B2F-AFA5-4013-8178-326C5CF4ED54}"/>
          </ac:picMkLst>
        </pc:picChg>
        <pc:picChg chg="mod modCrop">
          <ac:chgData name="Kitazawa Masakiyo" userId="2bf3742da7ad8ecb" providerId="LiveId" clId="{B3972186-D37E-46E5-9EB0-660A74C34F70}" dt="2023-04-27T01:25:48.763" v="4133" actId="1036"/>
          <ac:picMkLst>
            <pc:docMk/>
            <pc:sldMk cId="3510115822" sldId="274"/>
            <ac:picMk id="6" creationId="{A6EE97CB-F64F-406B-97DE-7D58371AD653}"/>
          </ac:picMkLst>
        </pc:picChg>
        <pc:picChg chg="mod modCrop">
          <ac:chgData name="Kitazawa Masakiyo" userId="2bf3742da7ad8ecb" providerId="LiveId" clId="{B3972186-D37E-46E5-9EB0-660A74C34F70}" dt="2023-04-27T01:25:48.763" v="4133" actId="1036"/>
          <ac:picMkLst>
            <pc:docMk/>
            <pc:sldMk cId="3510115822" sldId="274"/>
            <ac:picMk id="7" creationId="{88F3A860-B98F-4EE9-AB51-7E4B1FE6EF62}"/>
          </ac:picMkLst>
        </pc:picChg>
        <pc:picChg chg="add mod modCrop">
          <ac:chgData name="Kitazawa Masakiyo" userId="2bf3742da7ad8ecb" providerId="LiveId" clId="{B3972186-D37E-46E5-9EB0-660A74C34F70}" dt="2023-04-27T01:25:48.763" v="4133" actId="1036"/>
          <ac:picMkLst>
            <pc:docMk/>
            <pc:sldMk cId="3510115822" sldId="274"/>
            <ac:picMk id="8" creationId="{7CA581B6-303F-48D5-83AA-BBC691003E1B}"/>
          </ac:picMkLst>
        </pc:picChg>
        <pc:picChg chg="mod modCrop">
          <ac:chgData name="Kitazawa Masakiyo" userId="2bf3742da7ad8ecb" providerId="LiveId" clId="{B3972186-D37E-46E5-9EB0-660A74C34F70}" dt="2023-04-27T01:25:48.763" v="4133" actId="1036"/>
          <ac:picMkLst>
            <pc:docMk/>
            <pc:sldMk cId="3510115822" sldId="274"/>
            <ac:picMk id="10" creationId="{842162A4-AB1D-4EDA-9D48-7F1E2C72FAD2}"/>
          </ac:picMkLst>
        </pc:picChg>
        <pc:picChg chg="add mod modCrop">
          <ac:chgData name="Kitazawa Masakiyo" userId="2bf3742da7ad8ecb" providerId="LiveId" clId="{B3972186-D37E-46E5-9EB0-660A74C34F70}" dt="2023-04-27T01:25:48.763" v="4133" actId="1036"/>
          <ac:picMkLst>
            <pc:docMk/>
            <pc:sldMk cId="3510115822" sldId="274"/>
            <ac:picMk id="11" creationId="{1C7590FE-CB77-4B26-A825-E3F6911A8A3E}"/>
          </ac:picMkLst>
        </pc:picChg>
        <pc:picChg chg="add mod modCrop">
          <ac:chgData name="Kitazawa Masakiyo" userId="2bf3742da7ad8ecb" providerId="LiveId" clId="{B3972186-D37E-46E5-9EB0-660A74C34F70}" dt="2023-04-27T01:25:48.763" v="4133" actId="1036"/>
          <ac:picMkLst>
            <pc:docMk/>
            <pc:sldMk cId="3510115822" sldId="274"/>
            <ac:picMk id="17" creationId="{967F060A-9B16-4E96-9331-8912A55713C8}"/>
          </ac:picMkLst>
        </pc:picChg>
        <pc:picChg chg="add mod modCrop">
          <ac:chgData name="Kitazawa Masakiyo" userId="2bf3742da7ad8ecb" providerId="LiveId" clId="{B3972186-D37E-46E5-9EB0-660A74C34F70}" dt="2023-04-27T01:25:48.763" v="4133" actId="1036"/>
          <ac:picMkLst>
            <pc:docMk/>
            <pc:sldMk cId="3510115822" sldId="274"/>
            <ac:picMk id="19" creationId="{75B792A1-8D0A-4C1E-8382-91EAFBE3FD50}"/>
          </ac:picMkLst>
        </pc:picChg>
        <pc:picChg chg="add mod modCrop">
          <ac:chgData name="Kitazawa Masakiyo" userId="2bf3742da7ad8ecb" providerId="LiveId" clId="{B3972186-D37E-46E5-9EB0-660A74C34F70}" dt="2023-04-27T01:25:48.763" v="4133" actId="1036"/>
          <ac:picMkLst>
            <pc:docMk/>
            <pc:sldMk cId="3510115822" sldId="274"/>
            <ac:picMk id="21" creationId="{E5BC9275-3E8E-4BA7-A83E-D409321B23B9}"/>
          </ac:picMkLst>
        </pc:picChg>
      </pc:sldChg>
      <pc:sldChg chg="del">
        <pc:chgData name="Kitazawa Masakiyo" userId="2bf3742da7ad8ecb" providerId="LiveId" clId="{B3972186-D37E-46E5-9EB0-660A74C34F70}" dt="2023-04-26T08:26:50.285" v="1209" actId="2696"/>
        <pc:sldMkLst>
          <pc:docMk/>
          <pc:sldMk cId="1158309921" sldId="276"/>
        </pc:sldMkLst>
      </pc:sldChg>
      <pc:sldChg chg="modSp mod">
        <pc:chgData name="Kitazawa Masakiyo" userId="2bf3742da7ad8ecb" providerId="LiveId" clId="{B3972186-D37E-46E5-9EB0-660A74C34F70}" dt="2023-04-26T15:08:42.131" v="2768" actId="1035"/>
        <pc:sldMkLst>
          <pc:docMk/>
          <pc:sldMk cId="162714452" sldId="278"/>
        </pc:sldMkLst>
        <pc:spChg chg="mod">
          <ac:chgData name="Kitazawa Masakiyo" userId="2bf3742da7ad8ecb" providerId="LiveId" clId="{B3972186-D37E-46E5-9EB0-660A74C34F70}" dt="2023-04-26T15:08:42.131" v="2768" actId="1035"/>
          <ac:spMkLst>
            <pc:docMk/>
            <pc:sldMk cId="162714452" sldId="278"/>
            <ac:spMk id="3" creationId="{19BDC2C8-3439-4223-BEB2-3B4925842E6E}"/>
          </ac:spMkLst>
        </pc:spChg>
        <pc:spChg chg="mod">
          <ac:chgData name="Kitazawa Masakiyo" userId="2bf3742da7ad8ecb" providerId="LiveId" clId="{B3972186-D37E-46E5-9EB0-660A74C34F70}" dt="2023-04-26T15:08:42.131" v="2768" actId="1035"/>
          <ac:spMkLst>
            <pc:docMk/>
            <pc:sldMk cId="162714452" sldId="278"/>
            <ac:spMk id="4" creationId="{8B49E6B0-E955-46EE-8785-C22BD52B84D7}"/>
          </ac:spMkLst>
        </pc:spChg>
        <pc:spChg chg="mod">
          <ac:chgData name="Kitazawa Masakiyo" userId="2bf3742da7ad8ecb" providerId="LiveId" clId="{B3972186-D37E-46E5-9EB0-660A74C34F70}" dt="2023-04-26T15:08:42.131" v="2768" actId="1035"/>
          <ac:spMkLst>
            <pc:docMk/>
            <pc:sldMk cId="162714452" sldId="278"/>
            <ac:spMk id="5" creationId="{6AC984CE-C625-4E05-8839-20D8889BE53E}"/>
          </ac:spMkLst>
        </pc:spChg>
        <pc:spChg chg="mod">
          <ac:chgData name="Kitazawa Masakiyo" userId="2bf3742da7ad8ecb" providerId="LiveId" clId="{B3972186-D37E-46E5-9EB0-660A74C34F70}" dt="2023-04-26T15:08:42.131" v="2768" actId="1035"/>
          <ac:spMkLst>
            <pc:docMk/>
            <pc:sldMk cId="162714452" sldId="278"/>
            <ac:spMk id="6" creationId="{20CDA8A4-51DE-4C84-A91A-9358637D2F3D}"/>
          </ac:spMkLst>
        </pc:spChg>
      </pc:sldChg>
      <pc:sldChg chg="addSp delSp modSp mod">
        <pc:chgData name="Kitazawa Masakiyo" userId="2bf3742da7ad8ecb" providerId="LiveId" clId="{B3972186-D37E-46E5-9EB0-660A74C34F70}" dt="2023-04-27T00:52:59.932" v="4004" actId="1038"/>
        <pc:sldMkLst>
          <pc:docMk/>
          <pc:sldMk cId="2322278180" sldId="279"/>
        </pc:sldMkLst>
        <pc:spChg chg="mod">
          <ac:chgData name="Kitazawa Masakiyo" userId="2bf3742da7ad8ecb" providerId="LiveId" clId="{B3972186-D37E-46E5-9EB0-660A74C34F70}" dt="2023-04-27T00:52:26.697" v="3983" actId="20577"/>
          <ac:spMkLst>
            <pc:docMk/>
            <pc:sldMk cId="2322278180" sldId="279"/>
            <ac:spMk id="2" creationId="{F9DCD09F-42A0-4728-804C-D6D8AE744494}"/>
          </ac:spMkLst>
        </pc:spChg>
        <pc:spChg chg="mod">
          <ac:chgData name="Kitazawa Masakiyo" userId="2bf3742da7ad8ecb" providerId="LiveId" clId="{B3972186-D37E-46E5-9EB0-660A74C34F70}" dt="2023-04-26T16:54:41.524" v="3712" actId="1076"/>
          <ac:spMkLst>
            <pc:docMk/>
            <pc:sldMk cId="2322278180" sldId="279"/>
            <ac:spMk id="6" creationId="{D537E4B9-0162-4D47-9D4C-8991905ED849}"/>
          </ac:spMkLst>
        </pc:spChg>
        <pc:spChg chg="mod">
          <ac:chgData name="Kitazawa Masakiyo" userId="2bf3742da7ad8ecb" providerId="LiveId" clId="{B3972186-D37E-46E5-9EB0-660A74C34F70}" dt="2023-04-26T14:53:42.663" v="2598" actId="207"/>
          <ac:spMkLst>
            <pc:docMk/>
            <pc:sldMk cId="2322278180" sldId="279"/>
            <ac:spMk id="7" creationId="{1BFFAD90-825E-42A3-A2C7-3525756D18F8}"/>
          </ac:spMkLst>
        </pc:spChg>
        <pc:spChg chg="mod">
          <ac:chgData name="Kitazawa Masakiyo" userId="2bf3742da7ad8ecb" providerId="LiveId" clId="{B3972186-D37E-46E5-9EB0-660A74C34F70}" dt="2023-04-26T14:53:42.663" v="2598" actId="207"/>
          <ac:spMkLst>
            <pc:docMk/>
            <pc:sldMk cId="2322278180" sldId="279"/>
            <ac:spMk id="10" creationId="{238646D3-DE30-4468-BDFC-733AB90B7FE5}"/>
          </ac:spMkLst>
        </pc:spChg>
        <pc:spChg chg="del">
          <ac:chgData name="Kitazawa Masakiyo" userId="2bf3742da7ad8ecb" providerId="LiveId" clId="{B3972186-D37E-46E5-9EB0-660A74C34F70}" dt="2023-04-26T14:53:48.276" v="2599" actId="478"/>
          <ac:spMkLst>
            <pc:docMk/>
            <pc:sldMk cId="2322278180" sldId="279"/>
            <ac:spMk id="11" creationId="{AA67134A-4F8D-42D1-A861-1F47DAE19B9B}"/>
          </ac:spMkLst>
        </pc:spChg>
        <pc:spChg chg="mod">
          <ac:chgData name="Kitazawa Masakiyo" userId="2bf3742da7ad8ecb" providerId="LiveId" clId="{B3972186-D37E-46E5-9EB0-660A74C34F70}" dt="2023-04-26T14:54:29.697" v="2609" actId="1076"/>
          <ac:spMkLst>
            <pc:docMk/>
            <pc:sldMk cId="2322278180" sldId="279"/>
            <ac:spMk id="12" creationId="{5B48C405-A1B7-48F7-9908-CEB0B15CD3BF}"/>
          </ac:spMkLst>
        </pc:spChg>
        <pc:spChg chg="add mod">
          <ac:chgData name="Kitazawa Masakiyo" userId="2bf3742da7ad8ecb" providerId="LiveId" clId="{B3972186-D37E-46E5-9EB0-660A74C34F70}" dt="2023-04-27T00:52:59.932" v="4004" actId="1038"/>
          <ac:spMkLst>
            <pc:docMk/>
            <pc:sldMk cId="2322278180" sldId="279"/>
            <ac:spMk id="13" creationId="{D7E66497-67CA-4E8A-823B-74C8423C0303}"/>
          </ac:spMkLst>
        </pc:spChg>
        <pc:picChg chg="mod">
          <ac:chgData name="Kitazawa Masakiyo" userId="2bf3742da7ad8ecb" providerId="LiveId" clId="{B3972186-D37E-46E5-9EB0-660A74C34F70}" dt="2023-04-26T16:39:43.127" v="3511" actId="14100"/>
          <ac:picMkLst>
            <pc:docMk/>
            <pc:sldMk cId="2322278180" sldId="279"/>
            <ac:picMk id="3" creationId="{7265F01D-9F13-47CD-908C-CCE7B4CCB10C}"/>
          </ac:picMkLst>
        </pc:picChg>
        <pc:picChg chg="mod">
          <ac:chgData name="Kitazawa Masakiyo" userId="2bf3742da7ad8ecb" providerId="LiveId" clId="{B3972186-D37E-46E5-9EB0-660A74C34F70}" dt="2023-04-27T00:52:59.932" v="4004" actId="1038"/>
          <ac:picMkLst>
            <pc:docMk/>
            <pc:sldMk cId="2322278180" sldId="279"/>
            <ac:picMk id="4" creationId="{E9FEFF10-80A6-4601-98AB-8F78E02127FE}"/>
          </ac:picMkLst>
        </pc:picChg>
        <pc:picChg chg="mod">
          <ac:chgData name="Kitazawa Masakiyo" userId="2bf3742da7ad8ecb" providerId="LiveId" clId="{B3972186-D37E-46E5-9EB0-660A74C34F70}" dt="2023-04-26T16:54:30.506" v="3710" actId="1076"/>
          <ac:picMkLst>
            <pc:docMk/>
            <pc:sldMk cId="2322278180" sldId="279"/>
            <ac:picMk id="5" creationId="{30C82EA9-A21D-429C-A221-67E5497DBCB6}"/>
          </ac:picMkLst>
        </pc:picChg>
        <pc:picChg chg="add del mod">
          <ac:chgData name="Kitazawa Masakiyo" userId="2bf3742da7ad8ecb" providerId="LiveId" clId="{B3972186-D37E-46E5-9EB0-660A74C34F70}" dt="2023-04-27T00:50:21.561" v="3940" actId="478"/>
          <ac:picMkLst>
            <pc:docMk/>
            <pc:sldMk cId="2322278180" sldId="279"/>
            <ac:picMk id="11" creationId="{98CB0757-8F2C-441C-9956-356175B4DEC8}"/>
          </ac:picMkLst>
        </pc:picChg>
      </pc:sldChg>
      <pc:sldChg chg="modSp mod">
        <pc:chgData name="Kitazawa Masakiyo" userId="2bf3742da7ad8ecb" providerId="LiveId" clId="{B3972186-D37E-46E5-9EB0-660A74C34F70}" dt="2023-04-26T16:41:35.010" v="3530" actId="14100"/>
        <pc:sldMkLst>
          <pc:docMk/>
          <pc:sldMk cId="1279455045" sldId="281"/>
        </pc:sldMkLst>
        <pc:spChg chg="mod">
          <ac:chgData name="Kitazawa Masakiyo" userId="2bf3742da7ad8ecb" providerId="LiveId" clId="{B3972186-D37E-46E5-9EB0-660A74C34F70}" dt="2023-04-26T16:41:35.010" v="3530" actId="14100"/>
          <ac:spMkLst>
            <pc:docMk/>
            <pc:sldMk cId="1279455045" sldId="281"/>
            <ac:spMk id="9" creationId="{23D5D939-8404-4A62-862F-1B5D960EB52C}"/>
          </ac:spMkLst>
        </pc:spChg>
        <pc:spChg chg="mod">
          <ac:chgData name="Kitazawa Masakiyo" userId="2bf3742da7ad8ecb" providerId="LiveId" clId="{B3972186-D37E-46E5-9EB0-660A74C34F70}" dt="2023-04-26T14:57:34.376" v="2647" actId="207"/>
          <ac:spMkLst>
            <pc:docMk/>
            <pc:sldMk cId="1279455045" sldId="281"/>
            <ac:spMk id="13" creationId="{A5ED79CC-A150-4649-9BB7-5B0C05041034}"/>
          </ac:spMkLst>
        </pc:spChg>
        <pc:spChg chg="mod">
          <ac:chgData name="Kitazawa Masakiyo" userId="2bf3742da7ad8ecb" providerId="LiveId" clId="{B3972186-D37E-46E5-9EB0-660A74C34F70}" dt="2023-04-26T16:41:35.010" v="3530" actId="14100"/>
          <ac:spMkLst>
            <pc:docMk/>
            <pc:sldMk cId="1279455045" sldId="281"/>
            <ac:spMk id="37" creationId="{CABDBB28-D5EB-41BC-B3CE-626D94998405}"/>
          </ac:spMkLst>
        </pc:spChg>
        <pc:spChg chg="mod">
          <ac:chgData name="Kitazawa Masakiyo" userId="2bf3742da7ad8ecb" providerId="LiveId" clId="{B3972186-D37E-46E5-9EB0-660A74C34F70}" dt="2023-04-26T16:41:35.010" v="3530" actId="14100"/>
          <ac:spMkLst>
            <pc:docMk/>
            <pc:sldMk cId="1279455045" sldId="281"/>
            <ac:spMk id="41" creationId="{E34FB41E-7A61-4DEC-8CFF-D7E81C6E91EE}"/>
          </ac:spMkLst>
        </pc:spChg>
        <pc:spChg chg="mod">
          <ac:chgData name="Kitazawa Masakiyo" userId="2bf3742da7ad8ecb" providerId="LiveId" clId="{B3972186-D37E-46E5-9EB0-660A74C34F70}" dt="2023-04-26T16:41:35.010" v="3530" actId="14100"/>
          <ac:spMkLst>
            <pc:docMk/>
            <pc:sldMk cId="1279455045" sldId="281"/>
            <ac:spMk id="44" creationId="{B9B63A7B-85C1-4750-8919-AEB558572038}"/>
          </ac:spMkLst>
        </pc:spChg>
        <pc:grpChg chg="mod">
          <ac:chgData name="Kitazawa Masakiyo" userId="2bf3742da7ad8ecb" providerId="LiveId" clId="{B3972186-D37E-46E5-9EB0-660A74C34F70}" dt="2023-04-26T16:41:35.010" v="3530" actId="14100"/>
          <ac:grpSpMkLst>
            <pc:docMk/>
            <pc:sldMk cId="1279455045" sldId="281"/>
            <ac:grpSpMk id="18" creationId="{2FE41055-D4DB-41C3-8AB3-474AFFCD5819}"/>
          </ac:grpSpMkLst>
        </pc:grpChg>
        <pc:picChg chg="mod">
          <ac:chgData name="Kitazawa Masakiyo" userId="2bf3742da7ad8ecb" providerId="LiveId" clId="{B3972186-D37E-46E5-9EB0-660A74C34F70}" dt="2023-04-26T16:41:35.010" v="3530" actId="14100"/>
          <ac:picMkLst>
            <pc:docMk/>
            <pc:sldMk cId="1279455045" sldId="281"/>
            <ac:picMk id="31" creationId="{19DF3E18-392C-44B1-80B5-DCA737A58D4E}"/>
          </ac:picMkLst>
        </pc:picChg>
        <pc:cxnChg chg="ord">
          <ac:chgData name="Kitazawa Masakiyo" userId="2bf3742da7ad8ecb" providerId="LiveId" clId="{B3972186-D37E-46E5-9EB0-660A74C34F70}" dt="2023-04-26T16:40:40.247" v="3524"/>
          <ac:cxnSpMkLst>
            <pc:docMk/>
            <pc:sldMk cId="1279455045" sldId="281"/>
            <ac:cxnSpMk id="33" creationId="{4B6BFD0A-530D-4681-AF81-8B60CB0D9976}"/>
          </ac:cxnSpMkLst>
        </pc:cxnChg>
      </pc:sldChg>
      <pc:sldChg chg="modSp mod">
        <pc:chgData name="Kitazawa Masakiyo" userId="2bf3742da7ad8ecb" providerId="LiveId" clId="{B3972186-D37E-46E5-9EB0-660A74C34F70}" dt="2023-04-26T14:58:11.028" v="2653" actId="207"/>
        <pc:sldMkLst>
          <pc:docMk/>
          <pc:sldMk cId="2158617099" sldId="282"/>
        </pc:sldMkLst>
        <pc:spChg chg="mod">
          <ac:chgData name="Kitazawa Masakiyo" userId="2bf3742da7ad8ecb" providerId="LiveId" clId="{B3972186-D37E-46E5-9EB0-660A74C34F70}" dt="2023-04-26T14:58:03.590" v="2651" actId="207"/>
          <ac:spMkLst>
            <pc:docMk/>
            <pc:sldMk cId="2158617099" sldId="282"/>
            <ac:spMk id="25" creationId="{499D80D1-FC69-465E-9F32-820A43109ECF}"/>
          </ac:spMkLst>
        </pc:spChg>
        <pc:spChg chg="mod">
          <ac:chgData name="Kitazawa Masakiyo" userId="2bf3742da7ad8ecb" providerId="LiveId" clId="{B3972186-D37E-46E5-9EB0-660A74C34F70}" dt="2023-04-26T14:58:07.382" v="2652" actId="207"/>
          <ac:spMkLst>
            <pc:docMk/>
            <pc:sldMk cId="2158617099" sldId="282"/>
            <ac:spMk id="29" creationId="{F4F940A8-4E8A-4D0A-AAAE-221B4D617995}"/>
          </ac:spMkLst>
        </pc:spChg>
        <pc:spChg chg="mod">
          <ac:chgData name="Kitazawa Masakiyo" userId="2bf3742da7ad8ecb" providerId="LiveId" clId="{B3972186-D37E-46E5-9EB0-660A74C34F70}" dt="2023-04-26T14:58:11.028" v="2653" actId="207"/>
          <ac:spMkLst>
            <pc:docMk/>
            <pc:sldMk cId="2158617099" sldId="282"/>
            <ac:spMk id="30" creationId="{FD4E8AF6-098F-4F00-93A0-6C3C4BFC2829}"/>
          </ac:spMkLst>
        </pc:spChg>
      </pc:sldChg>
      <pc:sldChg chg="addSp delSp modSp mod">
        <pc:chgData name="Kitazawa Masakiyo" userId="2bf3742da7ad8ecb" providerId="LiveId" clId="{B3972186-D37E-46E5-9EB0-660A74C34F70}" dt="2023-04-26T16:39:25.683" v="3509" actId="478"/>
        <pc:sldMkLst>
          <pc:docMk/>
          <pc:sldMk cId="3654735452" sldId="283"/>
        </pc:sldMkLst>
        <pc:spChg chg="mod">
          <ac:chgData name="Kitazawa Masakiyo" userId="2bf3742da7ad8ecb" providerId="LiveId" clId="{B3972186-D37E-46E5-9EB0-660A74C34F70}" dt="2023-04-26T07:46:16.525" v="526" actId="1036"/>
          <ac:spMkLst>
            <pc:docMk/>
            <pc:sldMk cId="3654735452" sldId="283"/>
            <ac:spMk id="4" creationId="{F16FEFED-061B-4AF2-924D-1037429B2A90}"/>
          </ac:spMkLst>
        </pc:spChg>
        <pc:spChg chg="del mod ord">
          <ac:chgData name="Kitazawa Masakiyo" userId="2bf3742da7ad8ecb" providerId="LiveId" clId="{B3972186-D37E-46E5-9EB0-660A74C34F70}" dt="2023-04-26T16:39:25.683" v="3509" actId="478"/>
          <ac:spMkLst>
            <pc:docMk/>
            <pc:sldMk cId="3654735452" sldId="283"/>
            <ac:spMk id="6" creationId="{9AD980D8-5945-46C0-9360-FEDEC8A0D1FC}"/>
          </ac:spMkLst>
        </pc:spChg>
        <pc:spChg chg="del mod topLvl">
          <ac:chgData name="Kitazawa Masakiyo" userId="2bf3742da7ad8ecb" providerId="LiveId" clId="{B3972186-D37E-46E5-9EB0-660A74C34F70}" dt="2023-04-26T16:39:25.683" v="3509" actId="478"/>
          <ac:spMkLst>
            <pc:docMk/>
            <pc:sldMk cId="3654735452" sldId="283"/>
            <ac:spMk id="9" creationId="{D9FC0F27-2378-4891-8EE5-17D05577E8E9}"/>
          </ac:spMkLst>
        </pc:spChg>
        <pc:spChg chg="del mod topLvl">
          <ac:chgData name="Kitazawa Masakiyo" userId="2bf3742da7ad8ecb" providerId="LiveId" clId="{B3972186-D37E-46E5-9EB0-660A74C34F70}" dt="2023-04-26T16:39:25.683" v="3509" actId="478"/>
          <ac:spMkLst>
            <pc:docMk/>
            <pc:sldMk cId="3654735452" sldId="283"/>
            <ac:spMk id="10" creationId="{A65259F3-8019-4F61-8173-815E7F11F4B6}"/>
          </ac:spMkLst>
        </pc:spChg>
        <pc:spChg chg="del mod topLvl">
          <ac:chgData name="Kitazawa Masakiyo" userId="2bf3742da7ad8ecb" providerId="LiveId" clId="{B3972186-D37E-46E5-9EB0-660A74C34F70}" dt="2023-04-26T16:39:25.683" v="3509" actId="478"/>
          <ac:spMkLst>
            <pc:docMk/>
            <pc:sldMk cId="3654735452" sldId="283"/>
            <ac:spMk id="11" creationId="{C4D32904-F8FB-43D4-8D09-FF59B851CE4A}"/>
          </ac:spMkLst>
        </pc:spChg>
        <pc:spChg chg="mod">
          <ac:chgData name="Kitazawa Masakiyo" userId="2bf3742da7ad8ecb" providerId="LiveId" clId="{B3972186-D37E-46E5-9EB0-660A74C34F70}" dt="2023-04-26T16:11:43.896" v="3022" actId="1076"/>
          <ac:spMkLst>
            <pc:docMk/>
            <pc:sldMk cId="3654735452" sldId="283"/>
            <ac:spMk id="13" creationId="{2D36AFD3-CF3E-4EC9-BE09-F812583C2AAD}"/>
          </ac:spMkLst>
        </pc:spChg>
        <pc:spChg chg="add del mod ord">
          <ac:chgData name="Kitazawa Masakiyo" userId="2bf3742da7ad8ecb" providerId="LiveId" clId="{B3972186-D37E-46E5-9EB0-660A74C34F70}" dt="2023-04-26T16:39:25.683" v="3509" actId="478"/>
          <ac:spMkLst>
            <pc:docMk/>
            <pc:sldMk cId="3654735452" sldId="283"/>
            <ac:spMk id="14" creationId="{8C612E1C-0169-4F07-A21B-E81E996BF8D4}"/>
          </ac:spMkLst>
        </pc:spChg>
        <pc:spChg chg="add del mod">
          <ac:chgData name="Kitazawa Masakiyo" userId="2bf3742da7ad8ecb" providerId="LiveId" clId="{B3972186-D37E-46E5-9EB0-660A74C34F70}" dt="2023-04-26T16:39:25.683" v="3509" actId="478"/>
          <ac:spMkLst>
            <pc:docMk/>
            <pc:sldMk cId="3654735452" sldId="283"/>
            <ac:spMk id="16" creationId="{32C77A3D-5583-4CF3-B270-CA9DC6B00992}"/>
          </ac:spMkLst>
        </pc:spChg>
        <pc:spChg chg="add del mod">
          <ac:chgData name="Kitazawa Masakiyo" userId="2bf3742da7ad8ecb" providerId="LiveId" clId="{B3972186-D37E-46E5-9EB0-660A74C34F70}" dt="2023-04-26T16:39:25.683" v="3509" actId="478"/>
          <ac:spMkLst>
            <pc:docMk/>
            <pc:sldMk cId="3654735452" sldId="283"/>
            <ac:spMk id="17" creationId="{2B8A2D25-39E2-441A-91CC-8945117A7D34}"/>
          </ac:spMkLst>
        </pc:spChg>
        <pc:spChg chg="del mod ord">
          <ac:chgData name="Kitazawa Masakiyo" userId="2bf3742da7ad8ecb" providerId="LiveId" clId="{B3972186-D37E-46E5-9EB0-660A74C34F70}" dt="2023-04-26T16:39:25.683" v="3509" actId="478"/>
          <ac:spMkLst>
            <pc:docMk/>
            <pc:sldMk cId="3654735452" sldId="283"/>
            <ac:spMk id="18" creationId="{B86CB2FF-A856-43B5-A16A-264D262C6B9D}"/>
          </ac:spMkLst>
        </pc:spChg>
        <pc:spChg chg="del mod ord">
          <ac:chgData name="Kitazawa Masakiyo" userId="2bf3742da7ad8ecb" providerId="LiveId" clId="{B3972186-D37E-46E5-9EB0-660A74C34F70}" dt="2023-04-26T16:39:25.683" v="3509" actId="478"/>
          <ac:spMkLst>
            <pc:docMk/>
            <pc:sldMk cId="3654735452" sldId="283"/>
            <ac:spMk id="19" creationId="{F3A8251A-09B6-460A-BEE6-6AAB4B2CA5CD}"/>
          </ac:spMkLst>
        </pc:spChg>
        <pc:spChg chg="add mod">
          <ac:chgData name="Kitazawa Masakiyo" userId="2bf3742da7ad8ecb" providerId="LiveId" clId="{B3972186-D37E-46E5-9EB0-660A74C34F70}" dt="2023-04-26T07:46:16.525" v="526" actId="1036"/>
          <ac:spMkLst>
            <pc:docMk/>
            <pc:sldMk cId="3654735452" sldId="283"/>
            <ac:spMk id="21" creationId="{EB4A84F6-22E6-4A97-AD69-4A865580DB60}"/>
          </ac:spMkLst>
        </pc:spChg>
        <pc:spChg chg="add del mod">
          <ac:chgData name="Kitazawa Masakiyo" userId="2bf3742da7ad8ecb" providerId="LiveId" clId="{B3972186-D37E-46E5-9EB0-660A74C34F70}" dt="2023-04-26T16:39:25.683" v="3509" actId="478"/>
          <ac:spMkLst>
            <pc:docMk/>
            <pc:sldMk cId="3654735452" sldId="283"/>
            <ac:spMk id="22" creationId="{EC46E9F8-5FCA-4C11-B56C-6C19853E1EF3}"/>
          </ac:spMkLst>
        </pc:spChg>
        <pc:spChg chg="add mod">
          <ac:chgData name="Kitazawa Masakiyo" userId="2bf3742da7ad8ecb" providerId="LiveId" clId="{B3972186-D37E-46E5-9EB0-660A74C34F70}" dt="2023-04-26T07:46:04.076" v="521" actId="1076"/>
          <ac:spMkLst>
            <pc:docMk/>
            <pc:sldMk cId="3654735452" sldId="283"/>
            <ac:spMk id="23" creationId="{0EB06A55-4B31-4431-BBD5-4EE91AFF084F}"/>
          </ac:spMkLst>
        </pc:spChg>
        <pc:grpChg chg="del mod">
          <ac:chgData name="Kitazawa Masakiyo" userId="2bf3742da7ad8ecb" providerId="LiveId" clId="{B3972186-D37E-46E5-9EB0-660A74C34F70}" dt="2023-04-26T07:39:33.809" v="256" actId="165"/>
          <ac:grpSpMkLst>
            <pc:docMk/>
            <pc:sldMk cId="3654735452" sldId="283"/>
            <ac:grpSpMk id="15" creationId="{932E008F-F48D-4C2C-AA93-AC1662184481}"/>
          </ac:grpSpMkLst>
        </pc:grpChg>
        <pc:picChg chg="mod">
          <ac:chgData name="Kitazawa Masakiyo" userId="2bf3742da7ad8ecb" providerId="LiveId" clId="{B3972186-D37E-46E5-9EB0-660A74C34F70}" dt="2023-04-26T08:18:11.634" v="1055" actId="1076"/>
          <ac:picMkLst>
            <pc:docMk/>
            <pc:sldMk cId="3654735452" sldId="283"/>
            <ac:picMk id="3" creationId="{393937AC-3F30-4D51-83B9-4F97B9742E90}"/>
          </ac:picMkLst>
        </pc:picChg>
        <pc:picChg chg="del mod ord">
          <ac:chgData name="Kitazawa Masakiyo" userId="2bf3742da7ad8ecb" providerId="LiveId" clId="{B3972186-D37E-46E5-9EB0-660A74C34F70}" dt="2023-04-26T16:39:25.683" v="3509" actId="478"/>
          <ac:picMkLst>
            <pc:docMk/>
            <pc:sldMk cId="3654735452" sldId="283"/>
            <ac:picMk id="5" creationId="{492C2CEA-A074-450C-AD7F-2B485F3A65D3}"/>
          </ac:picMkLst>
        </pc:picChg>
        <pc:picChg chg="del mod topLvl">
          <ac:chgData name="Kitazawa Masakiyo" userId="2bf3742da7ad8ecb" providerId="LiveId" clId="{B3972186-D37E-46E5-9EB0-660A74C34F70}" dt="2023-04-26T16:39:25.683" v="3509" actId="478"/>
          <ac:picMkLst>
            <pc:docMk/>
            <pc:sldMk cId="3654735452" sldId="283"/>
            <ac:picMk id="8" creationId="{B27AC2CB-8056-451A-849A-4BB750C7B812}"/>
          </ac:picMkLst>
        </pc:picChg>
        <pc:picChg chg="mod">
          <ac:chgData name="Kitazawa Masakiyo" userId="2bf3742da7ad8ecb" providerId="LiveId" clId="{B3972186-D37E-46E5-9EB0-660A74C34F70}" dt="2023-04-26T08:18:11.634" v="1055" actId="1076"/>
          <ac:picMkLst>
            <pc:docMk/>
            <pc:sldMk cId="3654735452" sldId="283"/>
            <ac:picMk id="20" creationId="{17FA57FA-2EF0-4E83-AA11-8121B4CC607E}"/>
          </ac:picMkLst>
        </pc:picChg>
        <pc:cxnChg chg="del mod topLvl">
          <ac:chgData name="Kitazawa Masakiyo" userId="2bf3742da7ad8ecb" providerId="LiveId" clId="{B3972186-D37E-46E5-9EB0-660A74C34F70}" dt="2023-04-26T07:39:38.680" v="257" actId="478"/>
          <ac:cxnSpMkLst>
            <pc:docMk/>
            <pc:sldMk cId="3654735452" sldId="283"/>
            <ac:cxnSpMk id="12" creationId="{9481CB11-5D81-403B-B3C9-62A038145C43}"/>
          </ac:cxnSpMkLst>
        </pc:cxnChg>
      </pc:sldChg>
      <pc:sldChg chg="del">
        <pc:chgData name="Kitazawa Masakiyo" userId="2bf3742da7ad8ecb" providerId="LiveId" clId="{B3972186-D37E-46E5-9EB0-660A74C34F70}" dt="2023-04-26T15:03:50.266" v="2754" actId="2696"/>
        <pc:sldMkLst>
          <pc:docMk/>
          <pc:sldMk cId="41517434" sldId="284"/>
        </pc:sldMkLst>
      </pc:sldChg>
      <pc:sldChg chg="addSp modSp mod modAnim">
        <pc:chgData name="Kitazawa Masakiyo" userId="2bf3742da7ad8ecb" providerId="LiveId" clId="{B3972186-D37E-46E5-9EB0-660A74C34F70}" dt="2023-04-27T00:34:24" v="3828" actId="1076"/>
        <pc:sldMkLst>
          <pc:docMk/>
          <pc:sldMk cId="3969529042" sldId="285"/>
        </pc:sldMkLst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15" creationId="{3A1F050F-5BD7-4B07-9AD3-5EACD8354B05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16" creationId="{B0B0B680-D78D-4CA7-B06A-050B39113FC7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18" creationId="{DC5DAA45-FFE8-40C8-971D-F20D219C9DBD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19" creationId="{1464FAA3-2E1B-4DB7-AC95-578F2F0A69AF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20" creationId="{A260A1DC-CB95-4A96-AEC4-D7A982D1A8F0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21" creationId="{59A6318F-FD2B-472B-A479-AA2D20D77423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22" creationId="{DC009625-9002-4613-BEFE-0140808F82E6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23" creationId="{1B2F5245-0E44-470E-B828-FF50AFF39EE9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24" creationId="{B5DD8D77-7A0D-4610-AF78-BFDAAE960C9B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25" creationId="{1C6BF5E4-CB22-4C28-9BE8-905ED90176AF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26" creationId="{B0209A99-BBA6-4B04-A9F6-F74D1EA52D78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27" creationId="{36646348-D3D5-4BC2-B252-6B25FF36634D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28" creationId="{55DBFD4C-CC0C-4794-AC9F-36AAB47DE6FF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29" creationId="{76179E33-F108-4397-8EF3-FAAD1EBC51DF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30" creationId="{DB2FDFD2-E963-456C-90AD-FDA2C36ADD12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31" creationId="{9D2AEBF1-D190-4B71-8959-208A06D96094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32" creationId="{4D8E09F2-51AA-499F-83A5-AE80256704D7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33" creationId="{5B0C7088-FA81-4D4E-9070-3814CC3D2A83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34" creationId="{1A98EFDD-7D34-4313-9BA8-AC2A67A82926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35" creationId="{E6329B7A-7FB5-4ED1-8889-56211A4F91EC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36" creationId="{3902476A-F03B-426B-A49C-C59B3F523AFC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37" creationId="{D0381DA7-9E97-46E4-9B3C-E5FCB47D6587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38" creationId="{8BBDB5AF-2D08-4DAF-8913-B1C893DB4AE4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39" creationId="{CAE8B4D2-5D0A-4902-832F-15706DA87167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40" creationId="{5E6A26C7-C4AD-4CBD-B646-48CB97538982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41" creationId="{182E2439-2152-4BE4-A8CD-2ED1D9485564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42" creationId="{F4DF7E5B-0E1E-4DD3-A07B-9EA36DF34D01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43" creationId="{A66BA77C-61D9-4E07-8938-9AAE34717175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44" creationId="{7B1F67F5-F387-4FE6-96C5-B7056654CD9B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45" creationId="{B01174A4-CFEF-489D-A921-C03FCF50322D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46" creationId="{93E5FFC8-73AB-48B3-B245-7F2C46C7321B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47" creationId="{381E0AFD-8A11-4E57-A32C-76943C04EEC7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48" creationId="{2C7B1349-70AB-4767-B94C-58CDDAE5676F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49" creationId="{5E3FAEA1-CA18-4E61-8B45-B090B54FB79E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50" creationId="{3FF6EC24-38FD-4A91-809F-9ABD319B20D7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51" creationId="{7479C1FD-3A62-41B4-8E56-E9B4635FFCFA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52" creationId="{C9664D67-0CA4-4688-8D47-E2504F7E0DF1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53" creationId="{36BFD28C-CF6E-4FC1-AD3B-4F0730A95485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54" creationId="{33D8CB8E-942E-44DE-A4B6-5D1D711A9986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55" creationId="{C751A5FA-C23B-4332-B4FF-767869EBE986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56" creationId="{9C7A0173-E1F1-413B-B839-AF0341C05716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57" creationId="{30D78B5A-B338-49BD-8A99-51383F601AC8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58" creationId="{58430302-9AF2-4982-A815-5C0AE8E1C4AB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59" creationId="{D07782C4-928B-4B7C-B777-D1CFC6E21BFB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60" creationId="{F04B254B-5CAC-432D-8546-EA8F785953FB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61" creationId="{76A71585-A091-4875-85AC-35F29E45F5A9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62" creationId="{F7727B6D-5C71-4AA5-A7F0-1941FC515D9F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63" creationId="{77DD9418-B4F4-4CE7-A804-0FD4F8BF25A4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64" creationId="{42870972-CA75-4BBD-8ED6-A60167AE5E15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65" creationId="{BEE7D4E8-F6DA-43C2-BBD7-F8C3EA9EA612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66" creationId="{EB96422F-5D6B-4B89-B124-D397F44C2919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67" creationId="{897C7FD4-F401-4F0A-B573-8FF2C97A8DC6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68" creationId="{0A1A8FB3-DC68-47E0-8462-23830CE6A0E0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69" creationId="{3CAED3EA-A6AC-4876-9BEB-E991670D1275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70" creationId="{92226EE6-7CA5-4FC9-93B0-382B89F3A34C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71" creationId="{656DECFA-4017-44BC-B121-C22D3135E0B2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72" creationId="{F832CA4E-1AA0-4A04-BBBA-D58D0ABA1117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73" creationId="{04D8ABD6-A39C-4BF1-9FF9-B12A386BA98B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74" creationId="{4D4C2B12-8511-440D-A2BE-D636CB9B8E02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75" creationId="{6303E9A2-B7F1-4B3B-90C7-4777A001AA39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76" creationId="{92365AB6-0774-472F-99C9-DE383030847D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77" creationId="{AC3DBCC4-047D-460F-BBA6-C12825043C36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78" creationId="{A00A3CE2-36E1-44F9-B6DC-04D8FBE64AA3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79" creationId="{4B73087F-8F3B-4430-BCC1-B0ED29D57F80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80" creationId="{DCF41D31-F869-4A60-8A1F-99A1B7C6EA05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81" creationId="{3399BEA8-F037-4809-9784-2C335C18421F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82" creationId="{2C0E1941-627C-4CF4-A1A0-B544EA11FACD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83" creationId="{7C479603-98D2-4DA6-A7EC-DBB16EAB71A9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84" creationId="{3BC5E145-8D28-4597-A35A-1C77A92088A1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85" creationId="{104D67A7-41F7-4E51-9C58-8A37219BED0A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86" creationId="{22E7A7EB-EB26-447B-8D34-9E841C8518D0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87" creationId="{2C2F2F14-196F-463D-B5F3-AED5C3FA380D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88" creationId="{F253E0B1-014B-49D6-8E09-3D4A34FFEC51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89" creationId="{FB78FFA0-59E0-4D8E-BA58-551E13635D57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90" creationId="{D37C2AE2-31B0-4B0A-9D4E-825A260344FB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91" creationId="{D7C4ED8C-ED6C-48FD-8DFE-0E8973AAB452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92" creationId="{8C255A28-45DD-4BB6-A676-2C3543F75493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93" creationId="{950DEA5B-A984-4FC3-A420-E79B40C33AE4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94" creationId="{CB33323F-3A94-4836-8ABE-20F45EE2C374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95" creationId="{A0F67CC9-AF37-4E76-8699-0219D3DE6E5B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96" creationId="{46E5CAB2-07F5-47E3-A063-B18C401FDD83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97" creationId="{F208C39D-1726-4D61-8B1A-71AC1D17758D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98" creationId="{81C41FF7-3338-4F35-9B36-C90862CBA530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99" creationId="{6AE7EF72-3076-40D9-9F5C-B3BA7F2C6415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100" creationId="{EBA9608D-6B6E-445E-972A-9D10774BD460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101" creationId="{47EF621D-07E0-428F-9AA7-E0BD69E87976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102" creationId="{E58CD4D2-DA36-41E2-8AE9-4AD0156614D6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103" creationId="{053DD05C-336A-48B4-9943-9D2B9E14DBFF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104" creationId="{24D172DB-9A48-41F7-B108-8279EB66BE0A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105" creationId="{8E1AD554-E8E2-4351-BBA0-9C08F0F43CED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106" creationId="{5CCA978D-02AE-43C6-87C8-90F36068EB87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107" creationId="{A77AC312-4CD7-43FD-8B31-1E76EB21C1B0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108" creationId="{1B52EBC7-5960-4C21-8598-686658A76098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109" creationId="{D0000078-0120-4CC1-B86C-9846B86146F3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110" creationId="{E816E2AA-6887-4ACF-B574-DF9D3C90D07F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111" creationId="{CCF4E3FE-2849-499C-B5C0-C5753EBB1F62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112" creationId="{12B49497-080C-4ABD-AF66-A9B70F714977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113" creationId="{06D410A9-8E8D-4213-B756-A471652EE420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215" creationId="{2A27AC13-47C5-46B9-A0DE-52C7B2DE23E3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216" creationId="{89645DD1-B3DD-42D0-95A5-1A1BD36A5641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217" creationId="{C358344B-9E71-4858-ABD3-81EF53C33250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221" creationId="{69FA17D2-DD8F-4E78-946C-3EB1D7C79388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222" creationId="{F615FD65-8956-4C10-8888-A80258D69186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223" creationId="{EA315A47-CF72-4B5E-9196-E7082099AE58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224" creationId="{6FE08A05-9488-45CD-BC33-78C71B6275C6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225" creationId="{8B8BADB5-1153-44BF-8A4F-79E39BEDB0ED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226" creationId="{805B0146-8EFF-4B16-B085-F77EA545B8C5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227" creationId="{00A50C6B-17A7-45DE-B00C-04977A1CCE65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228" creationId="{09583D7D-4DA1-4B27-8187-E534C0E39E8B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229" creationId="{29792622-5982-47EB-9C1B-7D2C581FF72D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230" creationId="{48056412-31FA-4CAA-A82B-02EFC3BB9CA7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231" creationId="{049FEC7D-C7B3-4B13-A1E7-1F1753A13DA9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232" creationId="{F72F290C-1003-4C95-AED2-04870015A2FA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233" creationId="{F1D1635C-9A0D-4A47-A805-BCFE0FA4029F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234" creationId="{5DE38754-17BF-4450-B4D3-1186FDAC86C2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235" creationId="{3053EB6E-EE9B-4B53-A53F-2AB2B971BB3E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236" creationId="{42FC4B9B-34C5-4161-8EE4-E60556220D7D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237" creationId="{D2D61E65-2ECD-4F5B-8BBD-30F3CB33EEA1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238" creationId="{BD3CB515-F88D-467F-B0A4-004787004620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239" creationId="{429AE11B-3925-49C8-8F4D-1955AFCD858C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240" creationId="{D23B9473-CF92-426F-A3D3-5249DD6A823B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241" creationId="{E7B034EF-9524-43DE-B330-BEA4D798EB8F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242" creationId="{351450CF-39AA-4837-BB80-73A0F813DBEA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243" creationId="{D60444AD-C88A-4FA7-B5CC-829E72E006AB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244" creationId="{7CE08872-FA2D-4088-B175-B41CA70AF2BB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245" creationId="{09E75792-6869-4CBA-A1C7-A1F69A28AA46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246" creationId="{542850E3-5AE5-4894-823A-0EE0D515FDEF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247" creationId="{DEA4B447-6741-417C-8EDC-5E2472080427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248" creationId="{D36A12C8-9234-4A1C-BA3D-0A7F0BC0B220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249" creationId="{74209299-5FCC-4DF4-87E8-C802D8A051C2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250" creationId="{1C479881-BBF8-41DF-A24C-A29F669E594B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251" creationId="{6583B392-C048-4AFC-972C-2AF7AE00CB71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252" creationId="{E9BD422A-5855-4E5E-BCC5-1EF19191E358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253" creationId="{2DAC265C-2207-47B8-9A33-E6D01CCA4349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254" creationId="{EC1ECA6B-29BE-423C-9E29-4AAD09CBFF9C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255" creationId="{2131D177-FB92-4BB4-8094-F0CEB5452090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256" creationId="{FB0D1D98-AE62-45A2-96B0-F28386AB313A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257" creationId="{402E5737-B82E-4923-8104-1CDA6C905FF2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258" creationId="{D267BCBB-E39B-45F1-91E7-5005FF796052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259" creationId="{41D9760D-3B94-445F-9716-7E3798D975FD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260" creationId="{ABE54CBD-82B7-415B-B559-5433869AF65E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261" creationId="{06F3F993-7D30-4383-800A-F764F408EE70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262" creationId="{E65D3ECD-E900-44C5-9BCF-DD6EC802AEEF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263" creationId="{6483135A-FDBB-4326-9E6A-F1D1A130C6A8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264" creationId="{B17C2C74-D88D-4C0C-B9A5-8A9A712A18A3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265" creationId="{B9426E06-E0C4-48C7-8D99-BAA76A9CA010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266" creationId="{A9B63824-DD50-44A8-97FE-4075EDADCA2E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267" creationId="{C0446E0E-A1F0-460A-BDF4-5C814AE39BE4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268" creationId="{769F4E02-E681-479E-B785-9C0DE91E35B0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269" creationId="{4F627D46-E48B-49D8-AFEF-FD88792164C5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270" creationId="{C81B8B10-FF70-424F-9890-4F544608AD8A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271" creationId="{F369EF7E-1CF3-452E-AA4F-45424E88D6F1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272" creationId="{B41E77A2-FF84-4C01-8E88-C64C270F7984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273" creationId="{0C6C501B-2AC7-458F-A996-3BEB59D212EF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274" creationId="{8B9A56F0-8900-498D-B66B-786A30DEAFE0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275" creationId="{455472AC-CDC9-44F4-8D52-10CA83C522F1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276" creationId="{A21FE634-1BE6-42F4-B49E-7341E4090257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277" creationId="{4C390FC5-5042-40F0-888F-266EE555765A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278" creationId="{97B00E58-85E9-4B10-9FD4-255D0655FA32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279" creationId="{1FFF3A24-DCCB-4A61-BB7F-424945503763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280" creationId="{756F193D-B5EB-4B6B-B756-832B58ECA20C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281" creationId="{BAE800EB-8DB2-460C-86DE-9BCE4B63228E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282" creationId="{51BF6A6A-885B-4BCD-BB7E-1CC660D78C0E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283" creationId="{3BC58CC3-BA12-44D2-A600-A312D3ED4131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284" creationId="{9C21ED23-8FD5-4874-9DA4-DD7643C69D68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285" creationId="{4ACE9C84-175B-4570-B62E-60643BDAC310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286" creationId="{54E6A6EC-0DD8-46B6-9A70-B4F1F3F51145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287" creationId="{777F1757-BA58-4C85-ADB1-10EFF9A61C9C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288" creationId="{3701B77E-8B43-4149-BC86-58D46B536EC8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289" creationId="{59817E56-BBFC-4345-9E27-3DB6947D1CCB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290" creationId="{F9E38B7D-4312-450C-A814-AB320BBA8317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291" creationId="{3DAD7FE5-DCA1-4688-8BC6-F66A39D4A81E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292" creationId="{7CD47A45-0851-49E7-80CF-A20163C2A042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293" creationId="{E3F4DBC9-0D99-4CF9-9E4C-DB36F9E639AF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294" creationId="{511A4CB5-9726-45CC-BD9B-4E8EC18BA68E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295" creationId="{C31F71A2-B487-4277-8353-6CED39B20E1B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296" creationId="{C6C66AF8-6684-4193-96CF-5D8EBB0D574E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297" creationId="{37A58BDB-65CE-4850-88E9-34F86B03DC2A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298" creationId="{BE12A749-5517-4FF4-A09A-7727C831169C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299" creationId="{48B9BC33-0B20-4875-A430-462801F48C65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300" creationId="{81939459-FEFA-4604-9DB7-61BDFF8200FE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301" creationId="{8CA2ADAB-94E3-4BB6-8E74-DF66293C6E4C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302" creationId="{00A12897-E234-47A8-8AA7-05C4741D301C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303" creationId="{DCCD72D9-5D05-4352-8D35-50DD5F6891CF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304" creationId="{6386F404-9D96-4E8D-9FE7-D6AA7DA4815B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305" creationId="{1144EB25-A6B7-4E01-B082-A106B600F1C9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306" creationId="{E4F1D3B8-B3DC-482A-BB53-F76355907C00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307" creationId="{72FB729D-7D7F-44FC-871A-E73DC6A46A44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308" creationId="{8C5B8DF4-8513-41BD-91A5-464EB00B7B9B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309" creationId="{2A6BCBD6-340D-4350-AD1B-2A69A7D8CB5A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310" creationId="{B3627A5F-DB99-468E-9175-A3E3600FF800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311" creationId="{5EA6AED1-7C4F-4C29-880C-7EEAA8CD43F8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312" creationId="{E812CEB4-6C6A-4219-B597-C7DB8A87E314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313" creationId="{842D9EBB-AA31-4872-8503-0425CB9AA63F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314" creationId="{7DE812CC-E526-40C8-834A-70B78B9E1C9E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315" creationId="{0B7ACDFB-AE13-4C67-8B68-39CC155E57C0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316" creationId="{F01B19C3-F173-469D-B586-55AFA5E0B055}"/>
          </ac:spMkLst>
        </pc:spChg>
        <pc:spChg chg="mod">
          <ac:chgData name="Kitazawa Masakiyo" userId="2bf3742da7ad8ecb" providerId="LiveId" clId="{B3972186-D37E-46E5-9EB0-660A74C34F70}" dt="2023-04-26T14:04:37.034" v="1706" actId="164"/>
          <ac:spMkLst>
            <pc:docMk/>
            <pc:sldMk cId="3969529042" sldId="285"/>
            <ac:spMk id="318" creationId="{5220B27E-F7D5-453B-890A-EEB08F28748B}"/>
          </ac:spMkLst>
        </pc:spChg>
        <pc:spChg chg="mod">
          <ac:chgData name="Kitazawa Masakiyo" userId="2bf3742da7ad8ecb" providerId="LiveId" clId="{B3972186-D37E-46E5-9EB0-660A74C34F70}" dt="2023-04-26T15:01:51.421" v="2753" actId="207"/>
          <ac:spMkLst>
            <pc:docMk/>
            <pc:sldMk cId="3969529042" sldId="285"/>
            <ac:spMk id="319" creationId="{070C7C50-23EA-4DC7-9CD8-A6433D0F19E4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320" creationId="{2A23CCD6-958C-4743-A804-23CF9A483B5E}"/>
          </ac:spMkLst>
        </pc:spChg>
        <pc:spChg chg="mod">
          <ac:chgData name="Kitazawa Masakiyo" userId="2bf3742da7ad8ecb" providerId="LiveId" clId="{B3972186-D37E-46E5-9EB0-660A74C34F70}" dt="2023-04-27T00:34:13.548" v="3827" actId="1076"/>
          <ac:spMkLst>
            <pc:docMk/>
            <pc:sldMk cId="3969529042" sldId="285"/>
            <ac:spMk id="322" creationId="{6EDD3FA6-EA59-4622-9358-E9E1C04DAA51}"/>
          </ac:spMkLst>
        </pc:spChg>
        <pc:spChg chg="mod">
          <ac:chgData name="Kitazawa Masakiyo" userId="2bf3742da7ad8ecb" providerId="LiveId" clId="{B3972186-D37E-46E5-9EB0-660A74C34F70}" dt="2023-04-27T00:34:24" v="3828" actId="1076"/>
          <ac:spMkLst>
            <pc:docMk/>
            <pc:sldMk cId="3969529042" sldId="285"/>
            <ac:spMk id="323" creationId="{28938A15-8BBB-4FAD-9A3F-0BC43ECF0931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324" creationId="{15407511-6D78-4D36-9F7E-CD4859CAA288}"/>
          </ac:spMkLst>
        </pc:spChg>
        <pc:spChg chg="mod">
          <ac:chgData name="Kitazawa Masakiyo" userId="2bf3742da7ad8ecb" providerId="LiveId" clId="{B3972186-D37E-46E5-9EB0-660A74C34F70}" dt="2023-04-26T14:05:46.012" v="1729" actId="14100"/>
          <ac:spMkLst>
            <pc:docMk/>
            <pc:sldMk cId="3969529042" sldId="285"/>
            <ac:spMk id="327" creationId="{B936C4B3-887B-4AC9-8CD7-1A8F991FA912}"/>
          </ac:spMkLst>
        </pc:spChg>
        <pc:spChg chg="mod">
          <ac:chgData name="Kitazawa Masakiyo" userId="2bf3742da7ad8ecb" providerId="LiveId" clId="{B3972186-D37E-46E5-9EB0-660A74C34F70}" dt="2023-04-26T14:05:56.125" v="1731" actId="1076"/>
          <ac:spMkLst>
            <pc:docMk/>
            <pc:sldMk cId="3969529042" sldId="285"/>
            <ac:spMk id="329" creationId="{90A775DE-014C-4F29-8DF4-38C1C3B4E826}"/>
          </ac:spMkLst>
        </pc:spChg>
        <pc:spChg chg="mod">
          <ac:chgData name="Kitazawa Masakiyo" userId="2bf3742da7ad8ecb" providerId="LiveId" clId="{B3972186-D37E-46E5-9EB0-660A74C34F70}" dt="2023-04-26T14:05:30.485" v="1726" actId="1076"/>
          <ac:spMkLst>
            <pc:docMk/>
            <pc:sldMk cId="3969529042" sldId="285"/>
            <ac:spMk id="330" creationId="{FC94E259-EBDE-4CB8-822A-9D0B88D93306}"/>
          </ac:spMkLst>
        </pc:spChg>
        <pc:grpChg chg="add mod">
          <ac:chgData name="Kitazawa Masakiyo" userId="2bf3742da7ad8ecb" providerId="LiveId" clId="{B3972186-D37E-46E5-9EB0-660A74C34F70}" dt="2023-04-26T14:04:37.034" v="1706" actId="164"/>
          <ac:grpSpMkLst>
            <pc:docMk/>
            <pc:sldMk cId="3969529042" sldId="285"/>
            <ac:grpSpMk id="3" creationId="{B2CBA3FC-9E3E-4BBF-BA9F-6A8AE172BCFE}"/>
          </ac:grpSpMkLst>
        </pc:grpChg>
        <pc:picChg chg="mod">
          <ac:chgData name="Kitazawa Masakiyo" userId="2bf3742da7ad8ecb" providerId="LiveId" clId="{B3972186-D37E-46E5-9EB0-660A74C34F70}" dt="2023-04-26T14:04:37.034" v="1706" actId="164"/>
          <ac:picMkLst>
            <pc:docMk/>
            <pc:sldMk cId="3969529042" sldId="285"/>
            <ac:picMk id="114" creationId="{316E778D-D40C-4A2A-94BA-7F8684FC7A1E}"/>
          </ac:picMkLst>
        </pc:picChg>
        <pc:picChg chg="mod">
          <ac:chgData name="Kitazawa Masakiyo" userId="2bf3742da7ad8ecb" providerId="LiveId" clId="{B3972186-D37E-46E5-9EB0-660A74C34F70}" dt="2023-04-26T14:04:37.034" v="1706" actId="164"/>
          <ac:picMkLst>
            <pc:docMk/>
            <pc:sldMk cId="3969529042" sldId="285"/>
            <ac:picMk id="213" creationId="{78656B60-ABF0-48B2-964A-EC7BBD0AB7E9}"/>
          </ac:picMkLst>
        </pc:picChg>
      </pc:sldChg>
      <pc:sldChg chg="modSp mod">
        <pc:chgData name="Kitazawa Masakiyo" userId="2bf3742da7ad8ecb" providerId="LiveId" clId="{B3972186-D37E-46E5-9EB0-660A74C34F70}" dt="2023-04-26T13:46:01.448" v="1481" actId="1076"/>
        <pc:sldMkLst>
          <pc:docMk/>
          <pc:sldMk cId="1799323101" sldId="286"/>
        </pc:sldMkLst>
        <pc:spChg chg="mod">
          <ac:chgData name="Kitazawa Masakiyo" userId="2bf3742da7ad8ecb" providerId="LiveId" clId="{B3972186-D37E-46E5-9EB0-660A74C34F70}" dt="2023-04-26T13:46:01.448" v="1481" actId="1076"/>
          <ac:spMkLst>
            <pc:docMk/>
            <pc:sldMk cId="1799323101" sldId="286"/>
            <ac:spMk id="4" creationId="{A3B8EE44-BC62-40BF-B9F2-6673B8E1B7B7}"/>
          </ac:spMkLst>
        </pc:spChg>
      </pc:sldChg>
      <pc:sldChg chg="del">
        <pc:chgData name="Kitazawa Masakiyo" userId="2bf3742da7ad8ecb" providerId="LiveId" clId="{B3972186-D37E-46E5-9EB0-660A74C34F70}" dt="2023-04-26T15:03:50.266" v="2754" actId="2696"/>
        <pc:sldMkLst>
          <pc:docMk/>
          <pc:sldMk cId="2209475172" sldId="427"/>
        </pc:sldMkLst>
      </pc:sldChg>
      <pc:sldChg chg="modAnim">
        <pc:chgData name="Kitazawa Masakiyo" userId="2bf3742da7ad8ecb" providerId="LiveId" clId="{B3972186-D37E-46E5-9EB0-660A74C34F70}" dt="2023-04-26T13:51:50.199" v="1518"/>
        <pc:sldMkLst>
          <pc:docMk/>
          <pc:sldMk cId="1906604519" sldId="428"/>
        </pc:sldMkLst>
      </pc:sldChg>
      <pc:sldChg chg="addSp delSp modSp mod ord delAnim modAnim">
        <pc:chgData name="Kitazawa Masakiyo" userId="2bf3742da7ad8ecb" providerId="LiveId" clId="{B3972186-D37E-46E5-9EB0-660A74C34F70}" dt="2023-04-27T01:14:00.571" v="4041" actId="6549"/>
        <pc:sldMkLst>
          <pc:docMk/>
          <pc:sldMk cId="2705766047" sldId="429"/>
        </pc:sldMkLst>
        <pc:spChg chg="mod">
          <ac:chgData name="Kitazawa Masakiyo" userId="2bf3742da7ad8ecb" providerId="LiveId" clId="{B3972186-D37E-46E5-9EB0-660A74C34F70}" dt="2023-04-26T07:54:41.748" v="601" actId="20577"/>
          <ac:spMkLst>
            <pc:docMk/>
            <pc:sldMk cId="2705766047" sldId="429"/>
            <ac:spMk id="2" creationId="{028437B3-B30F-4C0F-A010-4744428B9D71}"/>
          </ac:spMkLst>
        </pc:spChg>
        <pc:spChg chg="mod">
          <ac:chgData name="Kitazawa Masakiyo" userId="2bf3742da7ad8ecb" providerId="LiveId" clId="{B3972186-D37E-46E5-9EB0-660A74C34F70}" dt="2023-04-26T16:07:21.574" v="2937" actId="1076"/>
          <ac:spMkLst>
            <pc:docMk/>
            <pc:sldMk cId="2705766047" sldId="429"/>
            <ac:spMk id="3" creationId="{E47467AB-E6A8-49AA-8376-71DC240AB661}"/>
          </ac:spMkLst>
        </pc:spChg>
        <pc:spChg chg="mod">
          <ac:chgData name="Kitazawa Masakiyo" userId="2bf3742da7ad8ecb" providerId="LiveId" clId="{B3972186-D37E-46E5-9EB0-660A74C34F70}" dt="2023-04-26T16:07:21.574" v="2937" actId="1076"/>
          <ac:spMkLst>
            <pc:docMk/>
            <pc:sldMk cId="2705766047" sldId="429"/>
            <ac:spMk id="4" creationId="{A3FEE933-F3C4-4F8B-ACCA-C1441CAD1ADC}"/>
          </ac:spMkLst>
        </pc:spChg>
        <pc:spChg chg="add mod ord">
          <ac:chgData name="Kitazawa Masakiyo" userId="2bf3742da7ad8ecb" providerId="LiveId" clId="{B3972186-D37E-46E5-9EB0-660A74C34F70}" dt="2023-04-26T16:37:58.508" v="3504" actId="208"/>
          <ac:spMkLst>
            <pc:docMk/>
            <pc:sldMk cId="2705766047" sldId="429"/>
            <ac:spMk id="5" creationId="{DD2E32F5-393E-4D7E-B7C6-D243A2E6F4B8}"/>
          </ac:spMkLst>
        </pc:spChg>
        <pc:spChg chg="add mod">
          <ac:chgData name="Kitazawa Masakiyo" userId="2bf3742da7ad8ecb" providerId="LiveId" clId="{B3972186-D37E-46E5-9EB0-660A74C34F70}" dt="2023-04-26T16:10:47.177" v="3020" actId="14838"/>
          <ac:spMkLst>
            <pc:docMk/>
            <pc:sldMk cId="2705766047" sldId="429"/>
            <ac:spMk id="6" creationId="{5181A69A-641C-4703-95BC-E5DF5CEF914C}"/>
          </ac:spMkLst>
        </pc:spChg>
        <pc:spChg chg="mod">
          <ac:chgData name="Kitazawa Masakiyo" userId="2bf3742da7ad8ecb" providerId="LiveId" clId="{B3972186-D37E-46E5-9EB0-660A74C34F70}" dt="2023-04-26T16:08:04.674" v="2945" actId="14100"/>
          <ac:spMkLst>
            <pc:docMk/>
            <pc:sldMk cId="2705766047" sldId="429"/>
            <ac:spMk id="7" creationId="{F18A3AFC-51D8-49F8-8DE0-A60C529C2EF8}"/>
          </ac:spMkLst>
        </pc:spChg>
        <pc:spChg chg="mod">
          <ac:chgData name="Kitazawa Masakiyo" userId="2bf3742da7ad8ecb" providerId="LiveId" clId="{B3972186-D37E-46E5-9EB0-660A74C34F70}" dt="2023-04-26T16:07:59.507" v="2944" actId="14100"/>
          <ac:spMkLst>
            <pc:docMk/>
            <pc:sldMk cId="2705766047" sldId="429"/>
            <ac:spMk id="8" creationId="{4F9D82BC-671D-43FD-A4A0-8C2EF616052B}"/>
          </ac:spMkLst>
        </pc:spChg>
        <pc:spChg chg="add mod">
          <ac:chgData name="Kitazawa Masakiyo" userId="2bf3742da7ad8ecb" providerId="LiveId" clId="{B3972186-D37E-46E5-9EB0-660A74C34F70}" dt="2023-04-26T16:08:53.182" v="2981" actId="1076"/>
          <ac:spMkLst>
            <pc:docMk/>
            <pc:sldMk cId="2705766047" sldId="429"/>
            <ac:spMk id="9" creationId="{AFCAB2B5-E4F2-42C7-B99D-1DE8D6FC7DCD}"/>
          </ac:spMkLst>
        </pc:spChg>
        <pc:spChg chg="del">
          <ac:chgData name="Kitazawa Masakiyo" userId="2bf3742da7ad8ecb" providerId="LiveId" clId="{B3972186-D37E-46E5-9EB0-660A74C34F70}" dt="2023-04-26T07:56:10.514" v="630" actId="478"/>
          <ac:spMkLst>
            <pc:docMk/>
            <pc:sldMk cId="2705766047" sldId="429"/>
            <ac:spMk id="9" creationId="{B18E7AA2-88FD-45D4-BE63-D810B9091B40}"/>
          </ac:spMkLst>
        </pc:spChg>
        <pc:spChg chg="mod">
          <ac:chgData name="Kitazawa Masakiyo" userId="2bf3742da7ad8ecb" providerId="LiveId" clId="{B3972186-D37E-46E5-9EB0-660A74C34F70}" dt="2023-04-26T07:53:13.065" v="573" actId="1035"/>
          <ac:spMkLst>
            <pc:docMk/>
            <pc:sldMk cId="2705766047" sldId="429"/>
            <ac:spMk id="10" creationId="{04040DAD-0BCE-4DA7-BC9A-A8AE4A79BEC8}"/>
          </ac:spMkLst>
        </pc:spChg>
        <pc:spChg chg="add mod">
          <ac:chgData name="Kitazawa Masakiyo" userId="2bf3742da7ad8ecb" providerId="LiveId" clId="{B3972186-D37E-46E5-9EB0-660A74C34F70}" dt="2023-04-26T15:57:51.094" v="2799" actId="1035"/>
          <ac:spMkLst>
            <pc:docMk/>
            <pc:sldMk cId="2705766047" sldId="429"/>
            <ac:spMk id="14" creationId="{B69C224E-58B7-499B-82DA-3D48F3C5C112}"/>
          </ac:spMkLst>
        </pc:spChg>
        <pc:spChg chg="add mod">
          <ac:chgData name="Kitazawa Masakiyo" userId="2bf3742da7ad8ecb" providerId="LiveId" clId="{B3972186-D37E-46E5-9EB0-660A74C34F70}" dt="2023-04-26T07:55:33.058" v="628" actId="1076"/>
          <ac:spMkLst>
            <pc:docMk/>
            <pc:sldMk cId="2705766047" sldId="429"/>
            <ac:spMk id="15" creationId="{BCC2DCC1-0509-41FF-80F8-47B14F59DC0D}"/>
          </ac:spMkLst>
        </pc:spChg>
        <pc:spChg chg="add del mod">
          <ac:chgData name="Kitazawa Masakiyo" userId="2bf3742da7ad8ecb" providerId="LiveId" clId="{B3972186-D37E-46E5-9EB0-660A74C34F70}" dt="2023-04-26T08:14:44.715" v="993" actId="478"/>
          <ac:spMkLst>
            <pc:docMk/>
            <pc:sldMk cId="2705766047" sldId="429"/>
            <ac:spMk id="17" creationId="{087EE0A9-900D-4BBD-8B49-411DF41EE9D7}"/>
          </ac:spMkLst>
        </pc:spChg>
        <pc:spChg chg="add del mod">
          <ac:chgData name="Kitazawa Masakiyo" userId="2bf3742da7ad8ecb" providerId="LiveId" clId="{B3972186-D37E-46E5-9EB0-660A74C34F70}" dt="2023-04-26T07:59:52.962" v="704" actId="478"/>
          <ac:spMkLst>
            <pc:docMk/>
            <pc:sldMk cId="2705766047" sldId="429"/>
            <ac:spMk id="18" creationId="{224DD2EB-D59E-4CD0-8CC8-8572E32380DB}"/>
          </ac:spMkLst>
        </pc:spChg>
        <pc:spChg chg="add mod">
          <ac:chgData name="Kitazawa Masakiyo" userId="2bf3742da7ad8ecb" providerId="LiveId" clId="{B3972186-D37E-46E5-9EB0-660A74C34F70}" dt="2023-04-26T16:07:21.574" v="2937" actId="1076"/>
          <ac:spMkLst>
            <pc:docMk/>
            <pc:sldMk cId="2705766047" sldId="429"/>
            <ac:spMk id="20" creationId="{A8E2237F-AB37-458E-A096-D80B945CDAA5}"/>
          </ac:spMkLst>
        </pc:spChg>
        <pc:spChg chg="add mod">
          <ac:chgData name="Kitazawa Masakiyo" userId="2bf3742da7ad8ecb" providerId="LiveId" clId="{B3972186-D37E-46E5-9EB0-660A74C34F70}" dt="2023-04-27T01:14:00.571" v="4041" actId="6549"/>
          <ac:spMkLst>
            <pc:docMk/>
            <pc:sldMk cId="2705766047" sldId="429"/>
            <ac:spMk id="21" creationId="{1266162C-F5C3-4808-BF25-A993DB4F96AD}"/>
          </ac:spMkLst>
        </pc:spChg>
        <pc:spChg chg="add mod">
          <ac:chgData name="Kitazawa Masakiyo" userId="2bf3742da7ad8ecb" providerId="LiveId" clId="{B3972186-D37E-46E5-9EB0-660A74C34F70}" dt="2023-04-26T08:15:35.806" v="1026" actId="1076"/>
          <ac:spMkLst>
            <pc:docMk/>
            <pc:sldMk cId="2705766047" sldId="429"/>
            <ac:spMk id="22" creationId="{DF89EEB1-F806-4275-8C81-ADF7410AD0FD}"/>
          </ac:spMkLst>
        </pc:spChg>
        <pc:spChg chg="add mod">
          <ac:chgData name="Kitazawa Masakiyo" userId="2bf3742da7ad8ecb" providerId="LiveId" clId="{B3972186-D37E-46E5-9EB0-660A74C34F70}" dt="2023-04-26T15:57:37.754" v="2794" actId="1076"/>
          <ac:spMkLst>
            <pc:docMk/>
            <pc:sldMk cId="2705766047" sldId="429"/>
            <ac:spMk id="23" creationId="{A4B36C52-AA82-452B-AF35-165A07C14CB8}"/>
          </ac:spMkLst>
        </pc:spChg>
        <pc:spChg chg="add mod">
          <ac:chgData name="Kitazawa Masakiyo" userId="2bf3742da7ad8ecb" providerId="LiveId" clId="{B3972186-D37E-46E5-9EB0-660A74C34F70}" dt="2023-04-26T15:57:40.866" v="2795" actId="1076"/>
          <ac:spMkLst>
            <pc:docMk/>
            <pc:sldMk cId="2705766047" sldId="429"/>
            <ac:spMk id="24" creationId="{75D9A1DC-A2F4-4CD3-8D13-975155815F91}"/>
          </ac:spMkLst>
        </pc:spChg>
        <pc:spChg chg="add del mod">
          <ac:chgData name="Kitazawa Masakiyo" userId="2bf3742da7ad8ecb" providerId="LiveId" clId="{B3972186-D37E-46E5-9EB0-660A74C34F70}" dt="2023-04-26T16:04:17.519" v="2860" actId="21"/>
          <ac:spMkLst>
            <pc:docMk/>
            <pc:sldMk cId="2705766047" sldId="429"/>
            <ac:spMk id="25" creationId="{4A802547-DAF5-42B7-B0D9-CFBBB1DC584E}"/>
          </ac:spMkLst>
        </pc:spChg>
        <pc:spChg chg="add mod">
          <ac:chgData name="Kitazawa Masakiyo" userId="2bf3742da7ad8ecb" providerId="LiveId" clId="{B3972186-D37E-46E5-9EB0-660A74C34F70}" dt="2023-04-26T16:02:59.956" v="2810" actId="1076"/>
          <ac:spMkLst>
            <pc:docMk/>
            <pc:sldMk cId="2705766047" sldId="429"/>
            <ac:spMk id="26" creationId="{6A65C3A6-2D32-4269-A017-D35495160E40}"/>
          </ac:spMkLst>
        </pc:spChg>
        <pc:spChg chg="add del mod">
          <ac:chgData name="Kitazawa Masakiyo" userId="2bf3742da7ad8ecb" providerId="LiveId" clId="{B3972186-D37E-46E5-9EB0-660A74C34F70}" dt="2023-04-26T16:03:03.978" v="2811" actId="478"/>
          <ac:spMkLst>
            <pc:docMk/>
            <pc:sldMk cId="2705766047" sldId="429"/>
            <ac:spMk id="27" creationId="{F2FE359C-C859-4C50-A31E-59D8F2BEF31D}"/>
          </ac:spMkLst>
        </pc:spChg>
        <pc:spChg chg="add del mod">
          <ac:chgData name="Kitazawa Masakiyo" userId="2bf3742da7ad8ecb" providerId="LiveId" clId="{B3972186-D37E-46E5-9EB0-660A74C34F70}" dt="2023-04-26T16:04:24.269" v="2861" actId="478"/>
          <ac:spMkLst>
            <pc:docMk/>
            <pc:sldMk cId="2705766047" sldId="429"/>
            <ac:spMk id="28" creationId="{DD3FFE12-C98E-4746-AAA6-9164296ADDA5}"/>
          </ac:spMkLst>
        </pc:spChg>
        <pc:spChg chg="add mod">
          <ac:chgData name="Kitazawa Masakiyo" userId="2bf3742da7ad8ecb" providerId="LiveId" clId="{B3972186-D37E-46E5-9EB0-660A74C34F70}" dt="2023-04-26T16:02:59.956" v="2810" actId="1076"/>
          <ac:spMkLst>
            <pc:docMk/>
            <pc:sldMk cId="2705766047" sldId="429"/>
            <ac:spMk id="29" creationId="{FE7CD950-87C9-4793-A948-FE7C471A9B40}"/>
          </ac:spMkLst>
        </pc:spChg>
        <pc:spChg chg="add mod">
          <ac:chgData name="Kitazawa Masakiyo" userId="2bf3742da7ad8ecb" providerId="LiveId" clId="{B3972186-D37E-46E5-9EB0-660A74C34F70}" dt="2023-04-26T16:11:23.009" v="3021" actId="1076"/>
          <ac:spMkLst>
            <pc:docMk/>
            <pc:sldMk cId="2705766047" sldId="429"/>
            <ac:spMk id="30" creationId="{CE41F735-4BCE-45C8-BD20-42B256696E8E}"/>
          </ac:spMkLst>
        </pc:spChg>
        <pc:picChg chg="del">
          <ac:chgData name="Kitazawa Masakiyo" userId="2bf3742da7ad8ecb" providerId="LiveId" clId="{B3972186-D37E-46E5-9EB0-660A74C34F70}" dt="2023-04-26T07:51:15.713" v="546" actId="478"/>
          <ac:picMkLst>
            <pc:docMk/>
            <pc:sldMk cId="2705766047" sldId="429"/>
            <ac:picMk id="5" creationId="{10AEC9DE-C7F2-4D40-85D7-9E2E557BFC10}"/>
          </ac:picMkLst>
        </pc:picChg>
        <pc:picChg chg="del">
          <ac:chgData name="Kitazawa Masakiyo" userId="2bf3742da7ad8ecb" providerId="LiveId" clId="{B3972186-D37E-46E5-9EB0-660A74C34F70}" dt="2023-04-26T07:51:17.855" v="547" actId="478"/>
          <ac:picMkLst>
            <pc:docMk/>
            <pc:sldMk cId="2705766047" sldId="429"/>
            <ac:picMk id="6" creationId="{AE833D6F-8F3C-42EC-B740-095099A3B459}"/>
          </ac:picMkLst>
        </pc:picChg>
        <pc:picChg chg="add mod ord">
          <ac:chgData name="Kitazawa Masakiyo" userId="2bf3742da7ad8ecb" providerId="LiveId" clId="{B3972186-D37E-46E5-9EB0-660A74C34F70}" dt="2023-04-26T16:07:12.315" v="2936" actId="14100"/>
          <ac:picMkLst>
            <pc:docMk/>
            <pc:sldMk cId="2705766047" sldId="429"/>
            <ac:picMk id="12" creationId="{AD591584-87BF-4CA3-9F7E-43C42D0C61BA}"/>
          </ac:picMkLst>
        </pc:picChg>
        <pc:picChg chg="add mod">
          <ac:chgData name="Kitazawa Masakiyo" userId="2bf3742da7ad8ecb" providerId="LiveId" clId="{B3972186-D37E-46E5-9EB0-660A74C34F70}" dt="2023-04-26T15:57:32.132" v="2793" actId="14100"/>
          <ac:picMkLst>
            <pc:docMk/>
            <pc:sldMk cId="2705766047" sldId="429"/>
            <ac:picMk id="13" creationId="{6417FADD-ADF8-4484-A880-94073A58F3FB}"/>
          </ac:picMkLst>
        </pc:picChg>
        <pc:picChg chg="add mod modCrop">
          <ac:chgData name="Kitazawa Masakiyo" userId="2bf3742da7ad8ecb" providerId="LiveId" clId="{B3972186-D37E-46E5-9EB0-660A74C34F70}" dt="2023-04-26T16:07:43.239" v="2942" actId="14100"/>
          <ac:picMkLst>
            <pc:docMk/>
            <pc:sldMk cId="2705766047" sldId="429"/>
            <ac:picMk id="16" creationId="{B7080EC4-546B-4D5C-A7E4-698DF1B838CB}"/>
          </ac:picMkLst>
        </pc:picChg>
        <pc:picChg chg="add del mod">
          <ac:chgData name="Kitazawa Masakiyo" userId="2bf3742da7ad8ecb" providerId="LiveId" clId="{B3972186-D37E-46E5-9EB0-660A74C34F70}" dt="2023-04-26T14:45:48.175" v="2370" actId="1076"/>
          <ac:picMkLst>
            <pc:docMk/>
            <pc:sldMk cId="2705766047" sldId="429"/>
            <ac:picMk id="19" creationId="{F39DA964-FB2D-4084-8BB6-8C7E1076781A}"/>
          </ac:picMkLst>
        </pc:picChg>
        <pc:picChg chg="add mod modCrop">
          <ac:chgData name="Kitazawa Masakiyo" userId="2bf3742da7ad8ecb" providerId="LiveId" clId="{B3972186-D37E-46E5-9EB0-660A74C34F70}" dt="2023-04-27T00:42:57.474" v="3866" actId="1038"/>
          <ac:picMkLst>
            <pc:docMk/>
            <pc:sldMk cId="2705766047" sldId="429"/>
            <ac:picMk id="25" creationId="{64783D9E-DAD8-44E3-A686-5A1F9E50C895}"/>
          </ac:picMkLst>
        </pc:picChg>
      </pc:sldChg>
      <pc:sldChg chg="addSp modSp mod modAnim">
        <pc:chgData name="Kitazawa Masakiyo" userId="2bf3742da7ad8ecb" providerId="LiveId" clId="{B3972186-D37E-46E5-9EB0-660A74C34F70}" dt="2023-04-27T01:12:29.140" v="4025" actId="1036"/>
        <pc:sldMkLst>
          <pc:docMk/>
          <pc:sldMk cId="3840798474" sldId="430"/>
        </pc:sldMkLst>
        <pc:spChg chg="add mod">
          <ac:chgData name="Kitazawa Masakiyo" userId="2bf3742da7ad8ecb" providerId="LiveId" clId="{B3972186-D37E-46E5-9EB0-660A74C34F70}" dt="2023-04-26T14:42:45.445" v="2165" actId="1076"/>
          <ac:spMkLst>
            <pc:docMk/>
            <pc:sldMk cId="3840798474" sldId="430"/>
            <ac:spMk id="3" creationId="{CE5B0289-FADC-46AA-A34A-CB72CC75CAB5}"/>
          </ac:spMkLst>
        </pc:spChg>
        <pc:spChg chg="add mod">
          <ac:chgData name="Kitazawa Masakiyo" userId="2bf3742da7ad8ecb" providerId="LiveId" clId="{B3972186-D37E-46E5-9EB0-660A74C34F70}" dt="2023-04-26T14:44:41.606" v="2322" actId="1036"/>
          <ac:spMkLst>
            <pc:docMk/>
            <pc:sldMk cId="3840798474" sldId="430"/>
            <ac:spMk id="5" creationId="{7A9372DB-D116-4786-8CD4-FADDD53A4FEC}"/>
          </ac:spMkLst>
        </pc:spChg>
        <pc:spChg chg="add mod">
          <ac:chgData name="Kitazawa Masakiyo" userId="2bf3742da7ad8ecb" providerId="LiveId" clId="{B3972186-D37E-46E5-9EB0-660A74C34F70}" dt="2023-04-26T14:42:27.443" v="2163" actId="1076"/>
          <ac:spMkLst>
            <pc:docMk/>
            <pc:sldMk cId="3840798474" sldId="430"/>
            <ac:spMk id="6" creationId="{9ACBDA38-57AC-4120-8E0E-A4BE12A420BB}"/>
          </ac:spMkLst>
        </pc:spChg>
        <pc:spChg chg="add mod">
          <ac:chgData name="Kitazawa Masakiyo" userId="2bf3742da7ad8ecb" providerId="LiveId" clId="{B3972186-D37E-46E5-9EB0-660A74C34F70}" dt="2023-04-26T14:42:27.443" v="2163" actId="1076"/>
          <ac:spMkLst>
            <pc:docMk/>
            <pc:sldMk cId="3840798474" sldId="430"/>
            <ac:spMk id="7" creationId="{54B84B26-91F6-4D7D-A82A-6763AE37D5E4}"/>
          </ac:spMkLst>
        </pc:spChg>
        <pc:spChg chg="add mod">
          <ac:chgData name="Kitazawa Masakiyo" userId="2bf3742da7ad8ecb" providerId="LiveId" clId="{B3972186-D37E-46E5-9EB0-660A74C34F70}" dt="2023-04-26T14:44:41.606" v="2322" actId="1036"/>
          <ac:spMkLst>
            <pc:docMk/>
            <pc:sldMk cId="3840798474" sldId="430"/>
            <ac:spMk id="8" creationId="{25FF0B26-FD43-4403-8E04-38BDDDCA734D}"/>
          </ac:spMkLst>
        </pc:spChg>
        <pc:spChg chg="add mod">
          <ac:chgData name="Kitazawa Masakiyo" userId="2bf3742da7ad8ecb" providerId="LiveId" clId="{B3972186-D37E-46E5-9EB0-660A74C34F70}" dt="2023-04-26T14:44:41.606" v="2322" actId="1036"/>
          <ac:spMkLst>
            <pc:docMk/>
            <pc:sldMk cId="3840798474" sldId="430"/>
            <ac:spMk id="9" creationId="{BD49A886-2798-4AEB-9A09-E74694335EDD}"/>
          </ac:spMkLst>
        </pc:spChg>
        <pc:spChg chg="add mod">
          <ac:chgData name="Kitazawa Masakiyo" userId="2bf3742da7ad8ecb" providerId="LiveId" clId="{B3972186-D37E-46E5-9EB0-660A74C34F70}" dt="2023-04-26T14:44:09.555" v="2274" actId="20577"/>
          <ac:spMkLst>
            <pc:docMk/>
            <pc:sldMk cId="3840798474" sldId="430"/>
            <ac:spMk id="10" creationId="{D2C6B073-C0A3-4418-B1FD-06BA4E7775C3}"/>
          </ac:spMkLst>
        </pc:spChg>
        <pc:spChg chg="add mod">
          <ac:chgData name="Kitazawa Masakiyo" userId="2bf3742da7ad8ecb" providerId="LiveId" clId="{B3972186-D37E-46E5-9EB0-660A74C34F70}" dt="2023-04-26T14:48:06.040" v="2411" actId="20577"/>
          <ac:spMkLst>
            <pc:docMk/>
            <pc:sldMk cId="3840798474" sldId="430"/>
            <ac:spMk id="11" creationId="{32974A95-9499-4EE1-A1AE-3F69B39BF467}"/>
          </ac:spMkLst>
        </pc:spChg>
        <pc:spChg chg="add mod">
          <ac:chgData name="Kitazawa Masakiyo" userId="2bf3742da7ad8ecb" providerId="LiveId" clId="{B3972186-D37E-46E5-9EB0-660A74C34F70}" dt="2023-04-27T00:36:08.421" v="3829" actId="164"/>
          <ac:spMkLst>
            <pc:docMk/>
            <pc:sldMk cId="3840798474" sldId="430"/>
            <ac:spMk id="12" creationId="{66B7511B-F446-4C55-8792-D3D7B5E7E6DE}"/>
          </ac:spMkLst>
        </pc:spChg>
        <pc:grpChg chg="add mod">
          <ac:chgData name="Kitazawa Masakiyo" userId="2bf3742da7ad8ecb" providerId="LiveId" clId="{B3972186-D37E-46E5-9EB0-660A74C34F70}" dt="2023-04-27T00:36:08.421" v="3829" actId="164"/>
          <ac:grpSpMkLst>
            <pc:docMk/>
            <pc:sldMk cId="3840798474" sldId="430"/>
            <ac:grpSpMk id="17" creationId="{C1731D50-BE2E-4B43-ADEC-E5DE2699E57B}"/>
          </ac:grpSpMkLst>
        </pc:grpChg>
        <pc:picChg chg="add mod">
          <ac:chgData name="Kitazawa Masakiyo" userId="2bf3742da7ad8ecb" providerId="LiveId" clId="{B3972186-D37E-46E5-9EB0-660A74C34F70}" dt="2023-04-27T00:36:08.421" v="3829" actId="164"/>
          <ac:picMkLst>
            <pc:docMk/>
            <pc:sldMk cId="3840798474" sldId="430"/>
            <ac:picMk id="4" creationId="{153A6C56-2028-4218-A661-8E3A892CA500}"/>
          </ac:picMkLst>
        </pc:picChg>
        <pc:picChg chg="mod modCrop">
          <ac:chgData name="Kitazawa Masakiyo" userId="2bf3742da7ad8ecb" providerId="LiveId" clId="{B3972186-D37E-46E5-9EB0-660A74C34F70}" dt="2023-04-26T15:14:40.260" v="2772" actId="1076"/>
          <ac:picMkLst>
            <pc:docMk/>
            <pc:sldMk cId="3840798474" sldId="430"/>
            <ac:picMk id="13" creationId="{CD0F65F7-EF6D-47E5-8219-93A5BEC43E25}"/>
          </ac:picMkLst>
        </pc:picChg>
        <pc:picChg chg="add mod">
          <ac:chgData name="Kitazawa Masakiyo" userId="2bf3742da7ad8ecb" providerId="LiveId" clId="{B3972186-D37E-46E5-9EB0-660A74C34F70}" dt="2023-04-27T01:12:29.140" v="4025" actId="1036"/>
          <ac:picMkLst>
            <pc:docMk/>
            <pc:sldMk cId="3840798474" sldId="430"/>
            <ac:picMk id="14" creationId="{7C7844B1-2AC3-448D-B8FC-491ADFEEEC62}"/>
          </ac:picMkLst>
        </pc:picChg>
        <pc:picChg chg="add mod">
          <ac:chgData name="Kitazawa Masakiyo" userId="2bf3742da7ad8ecb" providerId="LiveId" clId="{B3972186-D37E-46E5-9EB0-660A74C34F70}" dt="2023-04-27T00:36:51.700" v="3842" actId="1036"/>
          <ac:picMkLst>
            <pc:docMk/>
            <pc:sldMk cId="3840798474" sldId="430"/>
            <ac:picMk id="15" creationId="{F1126E06-7E76-438D-ACE2-79955F0E1ABA}"/>
          </ac:picMkLst>
        </pc:picChg>
        <pc:picChg chg="add mod">
          <ac:chgData name="Kitazawa Masakiyo" userId="2bf3742da7ad8ecb" providerId="LiveId" clId="{B3972186-D37E-46E5-9EB0-660A74C34F70}" dt="2023-04-27T00:37:41.645" v="3847" actId="1035"/>
          <ac:picMkLst>
            <pc:docMk/>
            <pc:sldMk cId="3840798474" sldId="430"/>
            <ac:picMk id="16" creationId="{14C40625-B604-4297-A7A2-6AB4B63203F3}"/>
          </ac:picMkLst>
        </pc:picChg>
      </pc:sldChg>
      <pc:sldChg chg="addSp delSp modSp mod">
        <pc:chgData name="Kitazawa Masakiyo" userId="2bf3742da7ad8ecb" providerId="LiveId" clId="{B3972186-D37E-46E5-9EB0-660A74C34F70}" dt="2023-04-27T00:33:32.694" v="3826" actId="14100"/>
        <pc:sldMkLst>
          <pc:docMk/>
          <pc:sldMk cId="4012631454" sldId="431"/>
        </pc:sldMkLst>
        <pc:spChg chg="mod">
          <ac:chgData name="Kitazawa Masakiyo" userId="2bf3742da7ad8ecb" providerId="LiveId" clId="{B3972186-D37E-46E5-9EB0-660A74C34F70}" dt="2023-04-26T08:26:58.750" v="1210" actId="207"/>
          <ac:spMkLst>
            <pc:docMk/>
            <pc:sldMk cId="4012631454" sldId="431"/>
            <ac:spMk id="2" creationId="{7ABE0666-67D7-4171-BE3E-158F27568A78}"/>
          </ac:spMkLst>
        </pc:spChg>
        <pc:spChg chg="del">
          <ac:chgData name="Kitazawa Masakiyo" userId="2bf3742da7ad8ecb" providerId="LiveId" clId="{B3972186-D37E-46E5-9EB0-660A74C34F70}" dt="2023-04-26T08:24:12.440" v="1120" actId="478"/>
          <ac:spMkLst>
            <pc:docMk/>
            <pc:sldMk cId="4012631454" sldId="431"/>
            <ac:spMk id="4" creationId="{FC5A4005-CED5-4C1D-9B81-BD10E8B647D3}"/>
          </ac:spMkLst>
        </pc:spChg>
        <pc:spChg chg="add mod ord">
          <ac:chgData name="Kitazawa Masakiyo" userId="2bf3742da7ad8ecb" providerId="LiveId" clId="{B3972186-D37E-46E5-9EB0-660A74C34F70}" dt="2023-04-27T00:32:56.864" v="3820" actId="403"/>
          <ac:spMkLst>
            <pc:docMk/>
            <pc:sldMk cId="4012631454" sldId="431"/>
            <ac:spMk id="5" creationId="{E3BAA60E-6FFC-4E68-8294-B1D4B3CEF0B4}"/>
          </ac:spMkLst>
        </pc:spChg>
        <pc:spChg chg="del">
          <ac:chgData name="Kitazawa Masakiyo" userId="2bf3742da7ad8ecb" providerId="LiveId" clId="{B3972186-D37E-46E5-9EB0-660A74C34F70}" dt="2023-04-26T08:25:18.372" v="1175" actId="478"/>
          <ac:spMkLst>
            <pc:docMk/>
            <pc:sldMk cId="4012631454" sldId="431"/>
            <ac:spMk id="6" creationId="{094ED16A-DD15-4314-8630-8C6A7C461EBF}"/>
          </ac:spMkLst>
        </pc:spChg>
        <pc:spChg chg="add mod ord">
          <ac:chgData name="Kitazawa Masakiyo" userId="2bf3742da7ad8ecb" providerId="LiveId" clId="{B3972186-D37E-46E5-9EB0-660A74C34F70}" dt="2023-04-27T00:33:02.251" v="3821" actId="403"/>
          <ac:spMkLst>
            <pc:docMk/>
            <pc:sldMk cId="4012631454" sldId="431"/>
            <ac:spMk id="7" creationId="{704900B4-4593-4C07-B975-D07F9A8F5328}"/>
          </ac:spMkLst>
        </pc:spChg>
        <pc:spChg chg="add mod">
          <ac:chgData name="Kitazawa Masakiyo" userId="2bf3742da7ad8ecb" providerId="LiveId" clId="{B3972186-D37E-46E5-9EB0-660A74C34F70}" dt="2023-04-27T00:33:32.694" v="3826" actId="14100"/>
          <ac:spMkLst>
            <pc:docMk/>
            <pc:sldMk cId="4012631454" sldId="431"/>
            <ac:spMk id="8" creationId="{8BD5D632-462B-42F2-A491-784A0B0B5AAC}"/>
          </ac:spMkLst>
        </pc:spChg>
        <pc:spChg chg="add del mod">
          <ac:chgData name="Kitazawa Masakiyo" userId="2bf3742da7ad8ecb" providerId="LiveId" clId="{B3972186-D37E-46E5-9EB0-660A74C34F70}" dt="2023-04-26T08:26:38.935" v="1208" actId="478"/>
          <ac:spMkLst>
            <pc:docMk/>
            <pc:sldMk cId="4012631454" sldId="431"/>
            <ac:spMk id="8" creationId="{B6084C06-498E-4385-941A-F7F28EB5DCC1}"/>
          </ac:spMkLst>
        </pc:spChg>
        <pc:spChg chg="add del mod">
          <ac:chgData name="Kitazawa Masakiyo" userId="2bf3742da7ad8ecb" providerId="LiveId" clId="{B3972186-D37E-46E5-9EB0-660A74C34F70}" dt="2023-04-26T08:29:39.466" v="1215" actId="21"/>
          <ac:spMkLst>
            <pc:docMk/>
            <pc:sldMk cId="4012631454" sldId="431"/>
            <ac:spMk id="9" creationId="{397FF464-F04C-4A00-859A-3C779336D38A}"/>
          </ac:spMkLst>
        </pc:spChg>
        <pc:spChg chg="add del">
          <ac:chgData name="Kitazawa Masakiyo" userId="2bf3742da7ad8ecb" providerId="LiveId" clId="{B3972186-D37E-46E5-9EB0-660A74C34F70}" dt="2023-04-26T08:30:24.215" v="1222" actId="478"/>
          <ac:spMkLst>
            <pc:docMk/>
            <pc:sldMk cId="4012631454" sldId="431"/>
            <ac:spMk id="11" creationId="{13C5166C-1318-4AF7-951D-5002F5BD1333}"/>
          </ac:spMkLst>
        </pc:spChg>
        <pc:spChg chg="add del mod">
          <ac:chgData name="Kitazawa Masakiyo" userId="2bf3742da7ad8ecb" providerId="LiveId" clId="{B3972186-D37E-46E5-9EB0-660A74C34F70}" dt="2023-04-26T08:30:24.215" v="1222" actId="478"/>
          <ac:spMkLst>
            <pc:docMk/>
            <pc:sldMk cId="4012631454" sldId="431"/>
            <ac:spMk id="12" creationId="{62B41825-AF2D-4FC2-BEAA-8DEBC466A1B7}"/>
          </ac:spMkLst>
        </pc:spChg>
        <pc:picChg chg="mod">
          <ac:chgData name="Kitazawa Masakiyo" userId="2bf3742da7ad8ecb" providerId="LiveId" clId="{B3972186-D37E-46E5-9EB0-660A74C34F70}" dt="2023-04-26T14:40:01.614" v="2136" actId="1036"/>
          <ac:picMkLst>
            <pc:docMk/>
            <pc:sldMk cId="4012631454" sldId="431"/>
            <ac:picMk id="3" creationId="{5DDBBC66-7F0D-4592-84D4-F1C73391C649}"/>
          </ac:picMkLst>
        </pc:picChg>
        <pc:picChg chg="mod">
          <ac:chgData name="Kitazawa Masakiyo" userId="2bf3742da7ad8ecb" providerId="LiveId" clId="{B3972186-D37E-46E5-9EB0-660A74C34F70}" dt="2023-04-26T14:40:01.614" v="2136" actId="1036"/>
          <ac:picMkLst>
            <pc:docMk/>
            <pc:sldMk cId="4012631454" sldId="431"/>
            <ac:picMk id="10" creationId="{A48A00C2-6467-48BB-9B56-D67E4EC17987}"/>
          </ac:picMkLst>
        </pc:picChg>
      </pc:sldChg>
      <pc:sldChg chg="addSp delSp modSp mod modAnim">
        <pc:chgData name="Kitazawa Masakiyo" userId="2bf3742da7ad8ecb" providerId="LiveId" clId="{B3972186-D37E-46E5-9EB0-660A74C34F70}" dt="2023-04-27T00:23:01.381" v="3731"/>
        <pc:sldMkLst>
          <pc:docMk/>
          <pc:sldMk cId="2609623087" sldId="432"/>
        </pc:sldMkLst>
        <pc:spChg chg="mod">
          <ac:chgData name="Kitazawa Masakiyo" userId="2bf3742da7ad8ecb" providerId="LiveId" clId="{B3972186-D37E-46E5-9EB0-660A74C34F70}" dt="2023-04-26T13:54:19.170" v="1539" actId="164"/>
          <ac:spMkLst>
            <pc:docMk/>
            <pc:sldMk cId="2609623087" sldId="432"/>
            <ac:spMk id="3" creationId="{1EA6F095-C44D-4FF9-BD3F-0A12CD89B2A6}"/>
          </ac:spMkLst>
        </pc:spChg>
        <pc:spChg chg="mod">
          <ac:chgData name="Kitazawa Masakiyo" userId="2bf3742da7ad8ecb" providerId="LiveId" clId="{B3972186-D37E-46E5-9EB0-660A74C34F70}" dt="2023-04-26T15:01:37.102" v="2752" actId="207"/>
          <ac:spMkLst>
            <pc:docMk/>
            <pc:sldMk cId="2609623087" sldId="432"/>
            <ac:spMk id="7" creationId="{733165F6-0E1A-4262-810C-C11A2D012E30}"/>
          </ac:spMkLst>
        </pc:spChg>
        <pc:spChg chg="del">
          <ac:chgData name="Kitazawa Masakiyo" userId="2bf3742da7ad8ecb" providerId="LiveId" clId="{B3972186-D37E-46E5-9EB0-660A74C34F70}" dt="2023-04-26T13:52:31.873" v="1519" actId="478"/>
          <ac:spMkLst>
            <pc:docMk/>
            <pc:sldMk cId="2609623087" sldId="432"/>
            <ac:spMk id="9" creationId="{528F3C34-0AB3-40B0-8171-26B65995BE9D}"/>
          </ac:spMkLst>
        </pc:spChg>
        <pc:spChg chg="del">
          <ac:chgData name="Kitazawa Masakiyo" userId="2bf3742da7ad8ecb" providerId="LiveId" clId="{B3972186-D37E-46E5-9EB0-660A74C34F70}" dt="2023-04-26T13:52:31.873" v="1519" actId="478"/>
          <ac:spMkLst>
            <pc:docMk/>
            <pc:sldMk cId="2609623087" sldId="432"/>
            <ac:spMk id="10" creationId="{6432E3AF-8B64-43DC-B7F9-8C506F933B1B}"/>
          </ac:spMkLst>
        </pc:spChg>
        <pc:spChg chg="del">
          <ac:chgData name="Kitazawa Masakiyo" userId="2bf3742da7ad8ecb" providerId="LiveId" clId="{B3972186-D37E-46E5-9EB0-660A74C34F70}" dt="2023-04-26T13:52:31.873" v="1519" actId="478"/>
          <ac:spMkLst>
            <pc:docMk/>
            <pc:sldMk cId="2609623087" sldId="432"/>
            <ac:spMk id="11" creationId="{25DF396B-4806-463D-9195-1A1F37F5AF00}"/>
          </ac:spMkLst>
        </pc:spChg>
        <pc:spChg chg="mod">
          <ac:chgData name="Kitazawa Masakiyo" userId="2bf3742da7ad8ecb" providerId="LiveId" clId="{B3972186-D37E-46E5-9EB0-660A74C34F70}" dt="2023-04-26T13:54:08.769" v="1538" actId="164"/>
          <ac:spMkLst>
            <pc:docMk/>
            <pc:sldMk cId="2609623087" sldId="432"/>
            <ac:spMk id="12" creationId="{1BAA5E6F-07A8-437D-89D3-4F1047FE8336}"/>
          </ac:spMkLst>
        </pc:spChg>
        <pc:spChg chg="mod">
          <ac:chgData name="Kitazawa Masakiyo" userId="2bf3742da7ad8ecb" providerId="LiveId" clId="{B3972186-D37E-46E5-9EB0-660A74C34F70}" dt="2023-04-26T13:54:19.170" v="1539" actId="164"/>
          <ac:spMkLst>
            <pc:docMk/>
            <pc:sldMk cId="2609623087" sldId="432"/>
            <ac:spMk id="13" creationId="{4153CF98-1E64-424C-B7BC-CD031F9641C2}"/>
          </ac:spMkLst>
        </pc:spChg>
        <pc:spChg chg="mod">
          <ac:chgData name="Kitazawa Masakiyo" userId="2bf3742da7ad8ecb" providerId="LiveId" clId="{B3972186-D37E-46E5-9EB0-660A74C34F70}" dt="2023-04-26T13:54:34.563" v="1540" actId="164"/>
          <ac:spMkLst>
            <pc:docMk/>
            <pc:sldMk cId="2609623087" sldId="432"/>
            <ac:spMk id="14" creationId="{694A8DCF-97CA-4E02-8915-4E0D7465699D}"/>
          </ac:spMkLst>
        </pc:spChg>
        <pc:spChg chg="mod">
          <ac:chgData name="Kitazawa Masakiyo" userId="2bf3742da7ad8ecb" providerId="LiveId" clId="{B3972186-D37E-46E5-9EB0-660A74C34F70}" dt="2023-04-26T15:01:34.537" v="2751" actId="207"/>
          <ac:spMkLst>
            <pc:docMk/>
            <pc:sldMk cId="2609623087" sldId="432"/>
            <ac:spMk id="16" creationId="{906C226E-C713-473A-ABE8-CC09DE00314D}"/>
          </ac:spMkLst>
        </pc:spChg>
        <pc:spChg chg="del">
          <ac:chgData name="Kitazawa Masakiyo" userId="2bf3742da7ad8ecb" providerId="LiveId" clId="{B3972186-D37E-46E5-9EB0-660A74C34F70}" dt="2023-04-26T13:52:31.873" v="1519" actId="478"/>
          <ac:spMkLst>
            <pc:docMk/>
            <pc:sldMk cId="2609623087" sldId="432"/>
            <ac:spMk id="18" creationId="{0A58AF44-31F2-4A5C-A728-9AFE9AD80543}"/>
          </ac:spMkLst>
        </pc:spChg>
        <pc:spChg chg="del">
          <ac:chgData name="Kitazawa Masakiyo" userId="2bf3742da7ad8ecb" providerId="LiveId" clId="{B3972186-D37E-46E5-9EB0-660A74C34F70}" dt="2023-04-26T13:55:02.540" v="1541" actId="478"/>
          <ac:spMkLst>
            <pc:docMk/>
            <pc:sldMk cId="2609623087" sldId="432"/>
            <ac:spMk id="21" creationId="{481CDFC6-4242-46AE-A106-9CE91431BDBD}"/>
          </ac:spMkLst>
        </pc:spChg>
        <pc:spChg chg="del">
          <ac:chgData name="Kitazawa Masakiyo" userId="2bf3742da7ad8ecb" providerId="LiveId" clId="{B3972186-D37E-46E5-9EB0-660A74C34F70}" dt="2023-04-26T13:52:31.873" v="1519" actId="478"/>
          <ac:spMkLst>
            <pc:docMk/>
            <pc:sldMk cId="2609623087" sldId="432"/>
            <ac:spMk id="22" creationId="{8F6633ED-AD86-464A-9BB4-64391E8531EC}"/>
          </ac:spMkLst>
        </pc:spChg>
        <pc:spChg chg="mod">
          <ac:chgData name="Kitazawa Masakiyo" userId="2bf3742da7ad8ecb" providerId="LiveId" clId="{B3972186-D37E-46E5-9EB0-660A74C34F70}" dt="2023-04-26T13:54:34.563" v="1540" actId="164"/>
          <ac:spMkLst>
            <pc:docMk/>
            <pc:sldMk cId="2609623087" sldId="432"/>
            <ac:spMk id="23" creationId="{E6DB6070-948C-4690-B2DD-F6C37961A0F7}"/>
          </ac:spMkLst>
        </pc:spChg>
        <pc:spChg chg="mod">
          <ac:chgData name="Kitazawa Masakiyo" userId="2bf3742da7ad8ecb" providerId="LiveId" clId="{B3972186-D37E-46E5-9EB0-660A74C34F70}" dt="2023-04-26T13:54:19.170" v="1539" actId="164"/>
          <ac:spMkLst>
            <pc:docMk/>
            <pc:sldMk cId="2609623087" sldId="432"/>
            <ac:spMk id="24" creationId="{484F66BC-0BD2-4F64-B86C-EA0A97445D1A}"/>
          </ac:spMkLst>
        </pc:spChg>
        <pc:grpChg chg="add mod">
          <ac:chgData name="Kitazawa Masakiyo" userId="2bf3742da7ad8ecb" providerId="LiveId" clId="{B3972186-D37E-46E5-9EB0-660A74C34F70}" dt="2023-04-26T13:54:08.769" v="1538" actId="164"/>
          <ac:grpSpMkLst>
            <pc:docMk/>
            <pc:sldMk cId="2609623087" sldId="432"/>
            <ac:grpSpMk id="2" creationId="{FCF43A72-56D6-4364-97BC-EFC520B46B41}"/>
          </ac:grpSpMkLst>
        </pc:grpChg>
        <pc:grpChg chg="add mod">
          <ac:chgData name="Kitazawa Masakiyo" userId="2bf3742da7ad8ecb" providerId="LiveId" clId="{B3972186-D37E-46E5-9EB0-660A74C34F70}" dt="2023-04-26T13:54:19.170" v="1539" actId="164"/>
          <ac:grpSpMkLst>
            <pc:docMk/>
            <pc:sldMk cId="2609623087" sldId="432"/>
            <ac:grpSpMk id="4" creationId="{DD006DD6-E4EA-429C-8ACF-C6264F34B738}"/>
          </ac:grpSpMkLst>
        </pc:grpChg>
        <pc:grpChg chg="add mod">
          <ac:chgData name="Kitazawa Masakiyo" userId="2bf3742da7ad8ecb" providerId="LiveId" clId="{B3972186-D37E-46E5-9EB0-660A74C34F70}" dt="2023-04-26T13:54:34.563" v="1540" actId="164"/>
          <ac:grpSpMkLst>
            <pc:docMk/>
            <pc:sldMk cId="2609623087" sldId="432"/>
            <ac:grpSpMk id="19" creationId="{C29EE88F-F599-4E97-B554-E0D4C4839E6A}"/>
          </ac:grpSpMkLst>
        </pc:grpChg>
        <pc:cxnChg chg="mod">
          <ac:chgData name="Kitazawa Masakiyo" userId="2bf3742da7ad8ecb" providerId="LiveId" clId="{B3972186-D37E-46E5-9EB0-660A74C34F70}" dt="2023-04-26T13:54:08.769" v="1538" actId="164"/>
          <ac:cxnSpMkLst>
            <pc:docMk/>
            <pc:sldMk cId="2609623087" sldId="432"/>
            <ac:cxnSpMk id="8" creationId="{D9B793B1-0A12-40AD-9A82-38A3C28E0B66}"/>
          </ac:cxnSpMkLst>
        </pc:cxnChg>
        <pc:cxnChg chg="ord">
          <ac:chgData name="Kitazawa Masakiyo" userId="2bf3742da7ad8ecb" providerId="LiveId" clId="{B3972186-D37E-46E5-9EB0-660A74C34F70}" dt="2023-04-26T13:59:48.143" v="1620"/>
          <ac:cxnSpMkLst>
            <pc:docMk/>
            <pc:sldMk cId="2609623087" sldId="432"/>
            <ac:cxnSpMk id="36" creationId="{A3676C20-17D7-43C6-BF4E-B2DAC0055953}"/>
          </ac:cxnSpMkLst>
        </pc:cxnChg>
      </pc:sldChg>
      <pc:sldChg chg="addSp delSp modSp mod modAnim">
        <pc:chgData name="Kitazawa Masakiyo" userId="2bf3742da7ad8ecb" providerId="LiveId" clId="{B3972186-D37E-46E5-9EB0-660A74C34F70}" dt="2023-04-27T04:02:52.216" v="4137" actId="14100"/>
        <pc:sldMkLst>
          <pc:docMk/>
          <pc:sldMk cId="919345423" sldId="433"/>
        </pc:sldMkLst>
        <pc:spChg chg="add del mod">
          <ac:chgData name="Kitazawa Masakiyo" userId="2bf3742da7ad8ecb" providerId="LiveId" clId="{B3972186-D37E-46E5-9EB0-660A74C34F70}" dt="2023-04-27T00:29:35.791" v="3777" actId="21"/>
          <ac:spMkLst>
            <pc:docMk/>
            <pc:sldMk cId="919345423" sldId="433"/>
            <ac:spMk id="5" creationId="{0A22CBC4-46D0-47BC-8A27-0A8C51756209}"/>
          </ac:spMkLst>
        </pc:spChg>
        <pc:spChg chg="add mod">
          <ac:chgData name="Kitazawa Masakiyo" userId="2bf3742da7ad8ecb" providerId="LiveId" clId="{B3972186-D37E-46E5-9EB0-660A74C34F70}" dt="2023-04-27T00:31:19.724" v="3796" actId="1076"/>
          <ac:spMkLst>
            <pc:docMk/>
            <pc:sldMk cId="919345423" sldId="433"/>
            <ac:spMk id="58" creationId="{7FD8A513-7965-477D-BDA8-57FD58546985}"/>
          </ac:spMkLst>
        </pc:spChg>
        <pc:spChg chg="add mod ord">
          <ac:chgData name="Kitazawa Masakiyo" userId="2bf3742da7ad8ecb" providerId="LiveId" clId="{B3972186-D37E-46E5-9EB0-660A74C34F70}" dt="2023-04-27T04:02:52.216" v="4137" actId="14100"/>
          <ac:spMkLst>
            <pc:docMk/>
            <pc:sldMk cId="919345423" sldId="433"/>
            <ac:spMk id="59" creationId="{9CB057B3-6F9F-4F7B-948D-065D517AF7D4}"/>
          </ac:spMkLst>
        </pc:spChg>
        <pc:spChg chg="add del mod">
          <ac:chgData name="Kitazawa Masakiyo" userId="2bf3742da7ad8ecb" providerId="LiveId" clId="{B3972186-D37E-46E5-9EB0-660A74C34F70}" dt="2023-04-27T01:09:23.117" v="4021" actId="478"/>
          <ac:spMkLst>
            <pc:docMk/>
            <pc:sldMk cId="919345423" sldId="433"/>
            <ac:spMk id="102" creationId="{B85FDC44-4720-4106-84B9-43377A159B3B}"/>
          </ac:spMkLst>
        </pc:spChg>
        <pc:spChg chg="add del">
          <ac:chgData name="Kitazawa Masakiyo" userId="2bf3742da7ad8ecb" providerId="LiveId" clId="{B3972186-D37E-46E5-9EB0-660A74C34F70}" dt="2023-04-27T01:09:23.117" v="4021" actId="478"/>
          <ac:spMkLst>
            <pc:docMk/>
            <pc:sldMk cId="919345423" sldId="433"/>
            <ac:spMk id="103" creationId="{76B67C19-717A-4464-8ACD-4E782196380C}"/>
          </ac:spMkLst>
        </pc:spChg>
        <pc:spChg chg="add del">
          <ac:chgData name="Kitazawa Masakiyo" userId="2bf3742da7ad8ecb" providerId="LiveId" clId="{B3972186-D37E-46E5-9EB0-660A74C34F70}" dt="2023-04-27T01:09:23.117" v="4021" actId="478"/>
          <ac:spMkLst>
            <pc:docMk/>
            <pc:sldMk cId="919345423" sldId="433"/>
            <ac:spMk id="104" creationId="{80B2A42B-D3A0-4BFC-A8B2-A8E1AAF89C5B}"/>
          </ac:spMkLst>
        </pc:spChg>
        <pc:spChg chg="mod">
          <ac:chgData name="Kitazawa Masakiyo" userId="2bf3742da7ad8ecb" providerId="LiveId" clId="{B3972186-D37E-46E5-9EB0-660A74C34F70}" dt="2023-04-26T16:26:29.028" v="3263" actId="1038"/>
          <ac:spMkLst>
            <pc:docMk/>
            <pc:sldMk cId="919345423" sldId="433"/>
            <ac:spMk id="108" creationId="{757A5E50-E7BC-4189-907C-04977FAA4382}"/>
          </ac:spMkLst>
        </pc:spChg>
        <pc:spChg chg="mod">
          <ac:chgData name="Kitazawa Masakiyo" userId="2bf3742da7ad8ecb" providerId="LiveId" clId="{B3972186-D37E-46E5-9EB0-660A74C34F70}" dt="2023-04-26T14:10:40.281" v="1875" actId="164"/>
          <ac:spMkLst>
            <pc:docMk/>
            <pc:sldMk cId="919345423" sldId="433"/>
            <ac:spMk id="124" creationId="{193AE96E-F163-4FCA-BC33-DCD32381424B}"/>
          </ac:spMkLst>
        </pc:spChg>
        <pc:spChg chg="mod">
          <ac:chgData name="Kitazawa Masakiyo" userId="2bf3742da7ad8ecb" providerId="LiveId" clId="{B3972186-D37E-46E5-9EB0-660A74C34F70}" dt="2023-04-26T14:10:40.281" v="1875" actId="164"/>
          <ac:spMkLst>
            <pc:docMk/>
            <pc:sldMk cId="919345423" sldId="433"/>
            <ac:spMk id="125" creationId="{92DF534E-D2B9-4D70-AE82-1555BE145B51}"/>
          </ac:spMkLst>
        </pc:spChg>
        <pc:spChg chg="mod">
          <ac:chgData name="Kitazawa Masakiyo" userId="2bf3742da7ad8ecb" providerId="LiveId" clId="{B3972186-D37E-46E5-9EB0-660A74C34F70}" dt="2023-04-27T00:31:25.196" v="3797" actId="1076"/>
          <ac:spMkLst>
            <pc:docMk/>
            <pc:sldMk cId="919345423" sldId="433"/>
            <ac:spMk id="128" creationId="{A3DB02B3-E16A-433B-AE1C-5243423DBA62}"/>
          </ac:spMkLst>
        </pc:spChg>
        <pc:spChg chg="ord">
          <ac:chgData name="Kitazawa Masakiyo" userId="2bf3742da7ad8ecb" providerId="LiveId" clId="{B3972186-D37E-46E5-9EB0-660A74C34F70}" dt="2023-04-26T14:11:02.181" v="1877" actId="166"/>
          <ac:spMkLst>
            <pc:docMk/>
            <pc:sldMk cId="919345423" sldId="433"/>
            <ac:spMk id="129" creationId="{DB360161-4955-4EFE-9EA8-51F35FA23C59}"/>
          </ac:spMkLst>
        </pc:spChg>
        <pc:spChg chg="ord">
          <ac:chgData name="Kitazawa Masakiyo" userId="2bf3742da7ad8ecb" providerId="LiveId" clId="{B3972186-D37E-46E5-9EB0-660A74C34F70}" dt="2023-04-26T14:10:53.093" v="1876" actId="166"/>
          <ac:spMkLst>
            <pc:docMk/>
            <pc:sldMk cId="919345423" sldId="433"/>
            <ac:spMk id="130" creationId="{6E5F6B85-B29C-4636-BDE4-D1FDE13CC21F}"/>
          </ac:spMkLst>
        </pc:spChg>
        <pc:grpChg chg="add mod">
          <ac:chgData name="Kitazawa Masakiyo" userId="2bf3742da7ad8ecb" providerId="LiveId" clId="{B3972186-D37E-46E5-9EB0-660A74C34F70}" dt="2023-04-26T14:10:40.281" v="1875" actId="164"/>
          <ac:grpSpMkLst>
            <pc:docMk/>
            <pc:sldMk cId="919345423" sldId="433"/>
            <ac:grpSpMk id="4" creationId="{E6FA1F18-2A70-4A74-B964-0B51F7BFFEE2}"/>
          </ac:grpSpMkLst>
        </pc:grpChg>
        <pc:picChg chg="ord">
          <ac:chgData name="Kitazawa Masakiyo" userId="2bf3742da7ad8ecb" providerId="LiveId" clId="{B3972186-D37E-46E5-9EB0-660A74C34F70}" dt="2023-04-27T00:30:55.430" v="3794"/>
          <ac:picMkLst>
            <pc:docMk/>
            <pc:sldMk cId="919345423" sldId="433"/>
            <ac:picMk id="9" creationId="{92484C8A-64E2-4205-A718-1A8397929D73}"/>
          </ac:picMkLst>
        </pc:picChg>
        <pc:cxnChg chg="ord">
          <ac:chgData name="Kitazawa Masakiyo" userId="2bf3742da7ad8ecb" providerId="LiveId" clId="{B3972186-D37E-46E5-9EB0-660A74C34F70}" dt="2023-04-26T14:11:02.181" v="1877" actId="166"/>
          <ac:cxnSpMkLst>
            <pc:docMk/>
            <pc:sldMk cId="919345423" sldId="433"/>
            <ac:cxnSpMk id="113" creationId="{91C3C3AB-4DE7-48DC-958E-4565CD526B4D}"/>
          </ac:cxnSpMkLst>
        </pc:cxnChg>
        <pc:cxnChg chg="ord">
          <ac:chgData name="Kitazawa Masakiyo" userId="2bf3742da7ad8ecb" providerId="LiveId" clId="{B3972186-D37E-46E5-9EB0-660A74C34F70}" dt="2023-04-26T14:10:53.093" v="1876" actId="166"/>
          <ac:cxnSpMkLst>
            <pc:docMk/>
            <pc:sldMk cId="919345423" sldId="433"/>
            <ac:cxnSpMk id="118" creationId="{28DE713B-2B21-48AE-A0CB-5F95D9EE9169}"/>
          </ac:cxnSpMkLst>
        </pc:cxnChg>
      </pc:sldChg>
      <pc:sldChg chg="addSp modSp new mod">
        <pc:chgData name="Kitazawa Masakiyo" userId="2bf3742da7ad8ecb" providerId="LiveId" clId="{B3972186-D37E-46E5-9EB0-660A74C34F70}" dt="2023-04-26T16:55:15.229" v="3718" actId="1035"/>
        <pc:sldMkLst>
          <pc:docMk/>
          <pc:sldMk cId="3705058712" sldId="434"/>
        </pc:sldMkLst>
        <pc:spChg chg="add mod">
          <ac:chgData name="Kitazawa Masakiyo" userId="2bf3742da7ad8ecb" providerId="LiveId" clId="{B3972186-D37E-46E5-9EB0-660A74C34F70}" dt="2023-04-26T14:59:01.612" v="2657" actId="2085"/>
          <ac:spMkLst>
            <pc:docMk/>
            <pc:sldMk cId="3705058712" sldId="434"/>
            <ac:spMk id="2" creationId="{5ABE2F43-8B2C-4203-8EB8-B0C850B784D1}"/>
          </ac:spMkLst>
        </pc:spChg>
        <pc:spChg chg="add mod">
          <ac:chgData name="Kitazawa Masakiyo" userId="2bf3742da7ad8ecb" providerId="LiveId" clId="{B3972186-D37E-46E5-9EB0-660A74C34F70}" dt="2023-04-26T16:55:15.229" v="3718" actId="1035"/>
          <ac:spMkLst>
            <pc:docMk/>
            <pc:sldMk cId="3705058712" sldId="434"/>
            <ac:spMk id="3" creationId="{F59B91BD-AD21-47F7-8168-67361478D281}"/>
          </ac:spMkLst>
        </pc:spChg>
      </pc:sldChg>
      <pc:sldChg chg="modSp mod">
        <pc:chgData name="Kitazawa Masakiyo" userId="2bf3742da7ad8ecb" providerId="LiveId" clId="{B3972186-D37E-46E5-9EB0-660A74C34F70}" dt="2023-04-27T01:15:16.784" v="4066" actId="1035"/>
        <pc:sldMkLst>
          <pc:docMk/>
          <pc:sldMk cId="3243573602" sldId="435"/>
        </pc:sldMkLst>
        <pc:spChg chg="mod">
          <ac:chgData name="Kitazawa Masakiyo" userId="2bf3742da7ad8ecb" providerId="LiveId" clId="{B3972186-D37E-46E5-9EB0-660A74C34F70}" dt="2023-04-27T01:15:12.973" v="4064" actId="1035"/>
          <ac:spMkLst>
            <pc:docMk/>
            <pc:sldMk cId="3243573602" sldId="435"/>
            <ac:spMk id="10" creationId="{A65259F3-8019-4F61-8173-815E7F11F4B6}"/>
          </ac:spMkLst>
        </pc:spChg>
        <pc:spChg chg="mod">
          <ac:chgData name="Kitazawa Masakiyo" userId="2bf3742da7ad8ecb" providerId="LiveId" clId="{B3972186-D37E-46E5-9EB0-660A74C34F70}" dt="2023-04-27T01:15:12.973" v="4064" actId="1035"/>
          <ac:spMkLst>
            <pc:docMk/>
            <pc:sldMk cId="3243573602" sldId="435"/>
            <ac:spMk id="11" creationId="{C4D32904-F8FB-43D4-8D09-FF59B851CE4A}"/>
          </ac:spMkLst>
        </pc:spChg>
        <pc:spChg chg="mod">
          <ac:chgData name="Kitazawa Masakiyo" userId="2bf3742da7ad8ecb" providerId="LiveId" clId="{B3972186-D37E-46E5-9EB0-660A74C34F70}" dt="2023-04-27T01:15:16.784" v="4066" actId="1035"/>
          <ac:spMkLst>
            <pc:docMk/>
            <pc:sldMk cId="3243573602" sldId="435"/>
            <ac:spMk id="16" creationId="{32C77A3D-5583-4CF3-B270-CA9DC6B00992}"/>
          </ac:spMkLst>
        </pc:spChg>
        <pc:spChg chg="mod">
          <ac:chgData name="Kitazawa Masakiyo" userId="2bf3742da7ad8ecb" providerId="LiveId" clId="{B3972186-D37E-46E5-9EB0-660A74C34F70}" dt="2023-04-27T00:45:23.168" v="3876" actId="1038"/>
          <ac:spMkLst>
            <pc:docMk/>
            <pc:sldMk cId="3243573602" sldId="435"/>
            <ac:spMk id="18" creationId="{B86CB2FF-A856-43B5-A16A-264D262C6B9D}"/>
          </ac:spMkLst>
        </pc:spChg>
        <pc:picChg chg="mod">
          <ac:chgData name="Kitazawa Masakiyo" userId="2bf3742da7ad8ecb" providerId="LiveId" clId="{B3972186-D37E-46E5-9EB0-660A74C34F70}" dt="2023-04-27T00:45:14.002" v="3867" actId="14100"/>
          <ac:picMkLst>
            <pc:docMk/>
            <pc:sldMk cId="3243573602" sldId="435"/>
            <ac:picMk id="5" creationId="{492C2CEA-A074-450C-AD7F-2B485F3A65D3}"/>
          </ac:picMkLst>
        </pc:picChg>
        <pc:picChg chg="mod">
          <ac:chgData name="Kitazawa Masakiyo" userId="2bf3742da7ad8ecb" providerId="LiveId" clId="{B3972186-D37E-46E5-9EB0-660A74C34F70}" dt="2023-04-27T01:15:12.973" v="4064" actId="1035"/>
          <ac:picMkLst>
            <pc:docMk/>
            <pc:sldMk cId="3243573602" sldId="435"/>
            <ac:picMk id="8" creationId="{B27AC2CB-8056-451A-849A-4BB750C7B812}"/>
          </ac:picMkLst>
        </pc:picChg>
      </pc:sldChg>
      <pc:sldChg chg="modSp del mod">
        <pc:chgData name="Kitazawa Masakiyo" userId="2bf3742da7ad8ecb" providerId="LiveId" clId="{B3972186-D37E-46E5-9EB0-660A74C34F70}" dt="2023-04-27T01:26:15.856" v="4134" actId="2696"/>
        <pc:sldMkLst>
          <pc:docMk/>
          <pc:sldMk cId="1947229880" sldId="436"/>
        </pc:sldMkLst>
        <pc:spChg chg="mod">
          <ac:chgData name="Kitazawa Masakiyo" userId="2bf3742da7ad8ecb" providerId="LiveId" clId="{B3972186-D37E-46E5-9EB0-660A74C34F70}" dt="2023-04-27T01:25:20.643" v="4124" actId="1036"/>
          <ac:spMkLst>
            <pc:docMk/>
            <pc:sldMk cId="1947229880" sldId="436"/>
            <ac:spMk id="2" creationId="{5F3307F8-8264-4DEB-B914-032B99AF726D}"/>
          </ac:spMkLst>
        </pc:spChg>
        <pc:spChg chg="mod">
          <ac:chgData name="Kitazawa Masakiyo" userId="2bf3742da7ad8ecb" providerId="LiveId" clId="{B3972186-D37E-46E5-9EB0-660A74C34F70}" dt="2023-04-27T01:25:30.642" v="4125" actId="403"/>
          <ac:spMkLst>
            <pc:docMk/>
            <pc:sldMk cId="1947229880" sldId="436"/>
            <ac:spMk id="4" creationId="{37257080-2427-4949-8C28-3FC92D3720CB}"/>
          </ac:spMkLst>
        </pc:spChg>
        <pc:spChg chg="mod">
          <ac:chgData name="Kitazawa Masakiyo" userId="2bf3742da7ad8ecb" providerId="LiveId" clId="{B3972186-D37E-46E5-9EB0-660A74C34F70}" dt="2023-04-27T01:25:20.643" v="4124" actId="1036"/>
          <ac:spMkLst>
            <pc:docMk/>
            <pc:sldMk cId="1947229880" sldId="436"/>
            <ac:spMk id="12" creationId="{DE049D49-B27F-4FA8-B0F8-614C9F888A91}"/>
          </ac:spMkLst>
        </pc:spChg>
        <pc:spChg chg="mod">
          <ac:chgData name="Kitazawa Masakiyo" userId="2bf3742da7ad8ecb" providerId="LiveId" clId="{B3972186-D37E-46E5-9EB0-660A74C34F70}" dt="2023-04-27T01:25:20.643" v="4124" actId="1036"/>
          <ac:spMkLst>
            <pc:docMk/>
            <pc:sldMk cId="1947229880" sldId="436"/>
            <ac:spMk id="13" creationId="{43A70C5D-B9A6-42DA-9497-09EFAAD761EB}"/>
          </ac:spMkLst>
        </pc:spChg>
        <pc:spChg chg="mod">
          <ac:chgData name="Kitazawa Masakiyo" userId="2bf3742da7ad8ecb" providerId="LiveId" clId="{B3972186-D37E-46E5-9EB0-660A74C34F70}" dt="2023-04-27T01:25:20.643" v="4124" actId="1036"/>
          <ac:spMkLst>
            <pc:docMk/>
            <pc:sldMk cId="1947229880" sldId="436"/>
            <ac:spMk id="14" creationId="{A85E605A-D853-4C7E-8047-626BEA3001FD}"/>
          </ac:spMkLst>
        </pc:spChg>
        <pc:spChg chg="mod">
          <ac:chgData name="Kitazawa Masakiyo" userId="2bf3742da7ad8ecb" providerId="LiveId" clId="{B3972186-D37E-46E5-9EB0-660A74C34F70}" dt="2023-04-27T01:25:20.643" v="4124" actId="1036"/>
          <ac:spMkLst>
            <pc:docMk/>
            <pc:sldMk cId="1947229880" sldId="436"/>
            <ac:spMk id="15" creationId="{8A5B7534-A0E9-4FF6-8E82-B57C597DAA3C}"/>
          </ac:spMkLst>
        </pc:spChg>
        <pc:spChg chg="mod">
          <ac:chgData name="Kitazawa Masakiyo" userId="2bf3742da7ad8ecb" providerId="LiveId" clId="{B3972186-D37E-46E5-9EB0-660A74C34F70}" dt="2023-04-27T01:25:20.643" v="4124" actId="1036"/>
          <ac:spMkLst>
            <pc:docMk/>
            <pc:sldMk cId="1947229880" sldId="436"/>
            <ac:spMk id="22" creationId="{08240C57-65F5-47F9-AFA1-0A413F1F43E3}"/>
          </ac:spMkLst>
        </pc:spChg>
        <pc:spChg chg="mod">
          <ac:chgData name="Kitazawa Masakiyo" userId="2bf3742da7ad8ecb" providerId="LiveId" clId="{B3972186-D37E-46E5-9EB0-660A74C34F70}" dt="2023-04-27T01:25:20.643" v="4124" actId="1036"/>
          <ac:spMkLst>
            <pc:docMk/>
            <pc:sldMk cId="1947229880" sldId="436"/>
            <ac:spMk id="23" creationId="{36D9F9BE-A1F8-4565-B6B5-87D57F2EDB3D}"/>
          </ac:spMkLst>
        </pc:spChg>
        <pc:spChg chg="mod">
          <ac:chgData name="Kitazawa Masakiyo" userId="2bf3742da7ad8ecb" providerId="LiveId" clId="{B3972186-D37E-46E5-9EB0-660A74C34F70}" dt="2023-04-27T01:25:20.643" v="4124" actId="1036"/>
          <ac:spMkLst>
            <pc:docMk/>
            <pc:sldMk cId="1947229880" sldId="436"/>
            <ac:spMk id="24" creationId="{5E23DE34-6C76-4CFD-AAA9-E3A7DBE785F2}"/>
          </ac:spMkLst>
        </pc:spChg>
        <pc:spChg chg="mod">
          <ac:chgData name="Kitazawa Masakiyo" userId="2bf3742da7ad8ecb" providerId="LiveId" clId="{B3972186-D37E-46E5-9EB0-660A74C34F70}" dt="2023-04-27T01:25:20.643" v="4124" actId="1036"/>
          <ac:spMkLst>
            <pc:docMk/>
            <pc:sldMk cId="1947229880" sldId="436"/>
            <ac:spMk id="25" creationId="{299DA95A-28CF-4E1D-9D52-5FDCFF735A93}"/>
          </ac:spMkLst>
        </pc:spChg>
        <pc:spChg chg="mod">
          <ac:chgData name="Kitazawa Masakiyo" userId="2bf3742da7ad8ecb" providerId="LiveId" clId="{B3972186-D37E-46E5-9EB0-660A74C34F70}" dt="2023-04-27T01:25:20.643" v="4124" actId="1036"/>
          <ac:spMkLst>
            <pc:docMk/>
            <pc:sldMk cId="1947229880" sldId="436"/>
            <ac:spMk id="26" creationId="{52B078DA-7D5D-4859-AB89-70B335CC6A0C}"/>
          </ac:spMkLst>
        </pc:spChg>
        <pc:picChg chg="mod">
          <ac:chgData name="Kitazawa Masakiyo" userId="2bf3742da7ad8ecb" providerId="LiveId" clId="{B3972186-D37E-46E5-9EB0-660A74C34F70}" dt="2023-04-27T01:25:20.643" v="4124" actId="1036"/>
          <ac:picMkLst>
            <pc:docMk/>
            <pc:sldMk cId="1947229880" sldId="436"/>
            <ac:picMk id="5" creationId="{B8BA1B2F-AFA5-4013-8178-326C5CF4ED54}"/>
          </ac:picMkLst>
        </pc:picChg>
        <pc:picChg chg="mod">
          <ac:chgData name="Kitazawa Masakiyo" userId="2bf3742da7ad8ecb" providerId="LiveId" clId="{B3972186-D37E-46E5-9EB0-660A74C34F70}" dt="2023-04-27T01:25:20.643" v="4124" actId="1036"/>
          <ac:picMkLst>
            <pc:docMk/>
            <pc:sldMk cId="1947229880" sldId="436"/>
            <ac:picMk id="6" creationId="{A6EE97CB-F64F-406B-97DE-7D58371AD653}"/>
          </ac:picMkLst>
        </pc:picChg>
        <pc:picChg chg="mod">
          <ac:chgData name="Kitazawa Masakiyo" userId="2bf3742da7ad8ecb" providerId="LiveId" clId="{B3972186-D37E-46E5-9EB0-660A74C34F70}" dt="2023-04-27T01:25:20.643" v="4124" actId="1036"/>
          <ac:picMkLst>
            <pc:docMk/>
            <pc:sldMk cId="1947229880" sldId="436"/>
            <ac:picMk id="7" creationId="{88F3A860-B98F-4EE9-AB51-7E4B1FE6EF62}"/>
          </ac:picMkLst>
        </pc:picChg>
        <pc:picChg chg="mod">
          <ac:chgData name="Kitazawa Masakiyo" userId="2bf3742da7ad8ecb" providerId="LiveId" clId="{B3972186-D37E-46E5-9EB0-660A74C34F70}" dt="2023-04-27T01:25:20.643" v="4124" actId="1036"/>
          <ac:picMkLst>
            <pc:docMk/>
            <pc:sldMk cId="1947229880" sldId="436"/>
            <ac:picMk id="8" creationId="{7CA581B6-303F-48D5-83AA-BBC691003E1B}"/>
          </ac:picMkLst>
        </pc:picChg>
        <pc:picChg chg="mod">
          <ac:chgData name="Kitazawa Masakiyo" userId="2bf3742da7ad8ecb" providerId="LiveId" clId="{B3972186-D37E-46E5-9EB0-660A74C34F70}" dt="2023-04-27T01:25:20.643" v="4124" actId="1036"/>
          <ac:picMkLst>
            <pc:docMk/>
            <pc:sldMk cId="1947229880" sldId="436"/>
            <ac:picMk id="10" creationId="{842162A4-AB1D-4EDA-9D48-7F1E2C72FAD2}"/>
          </ac:picMkLst>
        </pc:picChg>
        <pc:picChg chg="mod">
          <ac:chgData name="Kitazawa Masakiyo" userId="2bf3742da7ad8ecb" providerId="LiveId" clId="{B3972186-D37E-46E5-9EB0-660A74C34F70}" dt="2023-04-27T01:25:20.643" v="4124" actId="1036"/>
          <ac:picMkLst>
            <pc:docMk/>
            <pc:sldMk cId="1947229880" sldId="436"/>
            <ac:picMk id="11" creationId="{1C7590FE-CB77-4B26-A825-E3F6911A8A3E}"/>
          </ac:picMkLst>
        </pc:picChg>
        <pc:picChg chg="mod">
          <ac:chgData name="Kitazawa Masakiyo" userId="2bf3742da7ad8ecb" providerId="LiveId" clId="{B3972186-D37E-46E5-9EB0-660A74C34F70}" dt="2023-04-27T01:25:20.643" v="4124" actId="1036"/>
          <ac:picMkLst>
            <pc:docMk/>
            <pc:sldMk cId="1947229880" sldId="436"/>
            <ac:picMk id="17" creationId="{967F060A-9B16-4E96-9331-8912A55713C8}"/>
          </ac:picMkLst>
        </pc:picChg>
        <pc:picChg chg="mod">
          <ac:chgData name="Kitazawa Masakiyo" userId="2bf3742da7ad8ecb" providerId="LiveId" clId="{B3972186-D37E-46E5-9EB0-660A74C34F70}" dt="2023-04-27T01:25:20.643" v="4124" actId="1036"/>
          <ac:picMkLst>
            <pc:docMk/>
            <pc:sldMk cId="1947229880" sldId="436"/>
            <ac:picMk id="19" creationId="{75B792A1-8D0A-4C1E-8382-91EAFBE3FD50}"/>
          </ac:picMkLst>
        </pc:picChg>
        <pc:picChg chg="mod">
          <ac:chgData name="Kitazawa Masakiyo" userId="2bf3742da7ad8ecb" providerId="LiveId" clId="{B3972186-D37E-46E5-9EB0-660A74C34F70}" dt="2023-04-27T01:25:20.643" v="4124" actId="1036"/>
          <ac:picMkLst>
            <pc:docMk/>
            <pc:sldMk cId="1947229880" sldId="436"/>
            <ac:picMk id="21" creationId="{E5BC9275-3E8E-4BA7-A83E-D409321B23B9}"/>
          </ac:picMkLst>
        </pc:picChg>
      </pc:sldChg>
      <pc:sldMasterChg chg="del delSldLayout">
        <pc:chgData name="Kitazawa Masakiyo" userId="2bf3742da7ad8ecb" providerId="LiveId" clId="{B3972186-D37E-46E5-9EB0-660A74C34F70}" dt="2023-04-26T15:03:50.266" v="2754" actId="2696"/>
        <pc:sldMasterMkLst>
          <pc:docMk/>
          <pc:sldMasterMk cId="3993251401" sldId="2147483662"/>
        </pc:sldMasterMkLst>
        <pc:sldLayoutChg chg="del">
          <pc:chgData name="Kitazawa Masakiyo" userId="2bf3742da7ad8ecb" providerId="LiveId" clId="{B3972186-D37E-46E5-9EB0-660A74C34F70}" dt="2023-04-26T15:03:50.266" v="2754" actId="2696"/>
          <pc:sldLayoutMkLst>
            <pc:docMk/>
            <pc:sldMasterMk cId="3993251401" sldId="2147483662"/>
            <pc:sldLayoutMk cId="2541827363" sldId="2147483663"/>
          </pc:sldLayoutMkLst>
        </pc:sldLayoutChg>
        <pc:sldLayoutChg chg="del">
          <pc:chgData name="Kitazawa Masakiyo" userId="2bf3742da7ad8ecb" providerId="LiveId" clId="{B3972186-D37E-46E5-9EB0-660A74C34F70}" dt="2023-04-26T15:03:50.266" v="2754" actId="2696"/>
          <pc:sldLayoutMkLst>
            <pc:docMk/>
            <pc:sldMasterMk cId="3993251401" sldId="2147483662"/>
            <pc:sldLayoutMk cId="2510034115" sldId="2147483664"/>
          </pc:sldLayoutMkLst>
        </pc:sldLayoutChg>
        <pc:sldLayoutChg chg="del">
          <pc:chgData name="Kitazawa Masakiyo" userId="2bf3742da7ad8ecb" providerId="LiveId" clId="{B3972186-D37E-46E5-9EB0-660A74C34F70}" dt="2023-04-26T15:03:50.266" v="2754" actId="2696"/>
          <pc:sldLayoutMkLst>
            <pc:docMk/>
            <pc:sldMasterMk cId="3993251401" sldId="2147483662"/>
            <pc:sldLayoutMk cId="353900682" sldId="2147483665"/>
          </pc:sldLayoutMkLst>
        </pc:sldLayoutChg>
        <pc:sldLayoutChg chg="del">
          <pc:chgData name="Kitazawa Masakiyo" userId="2bf3742da7ad8ecb" providerId="LiveId" clId="{B3972186-D37E-46E5-9EB0-660A74C34F70}" dt="2023-04-26T15:03:50.266" v="2754" actId="2696"/>
          <pc:sldLayoutMkLst>
            <pc:docMk/>
            <pc:sldMasterMk cId="3993251401" sldId="2147483662"/>
            <pc:sldLayoutMk cId="1837785400" sldId="2147483666"/>
          </pc:sldLayoutMkLst>
        </pc:sldLayoutChg>
        <pc:sldLayoutChg chg="del">
          <pc:chgData name="Kitazawa Masakiyo" userId="2bf3742da7ad8ecb" providerId="LiveId" clId="{B3972186-D37E-46E5-9EB0-660A74C34F70}" dt="2023-04-26T15:03:50.266" v="2754" actId="2696"/>
          <pc:sldLayoutMkLst>
            <pc:docMk/>
            <pc:sldMasterMk cId="3993251401" sldId="2147483662"/>
            <pc:sldLayoutMk cId="687142509" sldId="2147483667"/>
          </pc:sldLayoutMkLst>
        </pc:sldLayoutChg>
        <pc:sldLayoutChg chg="del">
          <pc:chgData name="Kitazawa Masakiyo" userId="2bf3742da7ad8ecb" providerId="LiveId" clId="{B3972186-D37E-46E5-9EB0-660A74C34F70}" dt="2023-04-26T15:03:50.266" v="2754" actId="2696"/>
          <pc:sldLayoutMkLst>
            <pc:docMk/>
            <pc:sldMasterMk cId="3993251401" sldId="2147483662"/>
            <pc:sldLayoutMk cId="2352991359" sldId="2147483668"/>
          </pc:sldLayoutMkLst>
        </pc:sldLayoutChg>
        <pc:sldLayoutChg chg="del">
          <pc:chgData name="Kitazawa Masakiyo" userId="2bf3742da7ad8ecb" providerId="LiveId" clId="{B3972186-D37E-46E5-9EB0-660A74C34F70}" dt="2023-04-26T15:03:50.266" v="2754" actId="2696"/>
          <pc:sldLayoutMkLst>
            <pc:docMk/>
            <pc:sldMasterMk cId="3993251401" sldId="2147483662"/>
            <pc:sldLayoutMk cId="3238527344" sldId="2147483669"/>
          </pc:sldLayoutMkLst>
        </pc:sldLayoutChg>
        <pc:sldLayoutChg chg="del">
          <pc:chgData name="Kitazawa Masakiyo" userId="2bf3742da7ad8ecb" providerId="LiveId" clId="{B3972186-D37E-46E5-9EB0-660A74C34F70}" dt="2023-04-26T15:03:50.266" v="2754" actId="2696"/>
          <pc:sldLayoutMkLst>
            <pc:docMk/>
            <pc:sldMasterMk cId="3993251401" sldId="2147483662"/>
            <pc:sldLayoutMk cId="411007596" sldId="2147483670"/>
          </pc:sldLayoutMkLst>
        </pc:sldLayoutChg>
        <pc:sldLayoutChg chg="del">
          <pc:chgData name="Kitazawa Masakiyo" userId="2bf3742da7ad8ecb" providerId="LiveId" clId="{B3972186-D37E-46E5-9EB0-660A74C34F70}" dt="2023-04-26T15:03:50.266" v="2754" actId="2696"/>
          <pc:sldLayoutMkLst>
            <pc:docMk/>
            <pc:sldMasterMk cId="3993251401" sldId="2147483662"/>
            <pc:sldLayoutMk cId="1788210768" sldId="2147483671"/>
          </pc:sldLayoutMkLst>
        </pc:sldLayoutChg>
        <pc:sldLayoutChg chg="del">
          <pc:chgData name="Kitazawa Masakiyo" userId="2bf3742da7ad8ecb" providerId="LiveId" clId="{B3972186-D37E-46E5-9EB0-660A74C34F70}" dt="2023-04-26T15:03:50.266" v="2754" actId="2696"/>
          <pc:sldLayoutMkLst>
            <pc:docMk/>
            <pc:sldMasterMk cId="3993251401" sldId="2147483662"/>
            <pc:sldLayoutMk cId="3251805750" sldId="2147483672"/>
          </pc:sldLayoutMkLst>
        </pc:sldLayoutChg>
        <pc:sldLayoutChg chg="del">
          <pc:chgData name="Kitazawa Masakiyo" userId="2bf3742da7ad8ecb" providerId="LiveId" clId="{B3972186-D37E-46E5-9EB0-660A74C34F70}" dt="2023-04-26T15:03:50.266" v="2754" actId="2696"/>
          <pc:sldLayoutMkLst>
            <pc:docMk/>
            <pc:sldMasterMk cId="3993251401" sldId="2147483662"/>
            <pc:sldLayoutMk cId="1773478826" sldId="2147483673"/>
          </pc:sldLayoutMkLst>
        </pc:sldLayoutChg>
        <pc:sldLayoutChg chg="del">
          <pc:chgData name="Kitazawa Masakiyo" userId="2bf3742da7ad8ecb" providerId="LiveId" clId="{B3972186-D37E-46E5-9EB0-660A74C34F70}" dt="2023-04-26T15:03:50.266" v="2754" actId="2696"/>
          <pc:sldLayoutMkLst>
            <pc:docMk/>
            <pc:sldMasterMk cId="3993251401" sldId="2147483662"/>
            <pc:sldLayoutMk cId="3524617269" sldId="2147483674"/>
          </pc:sldLayoutMkLst>
        </pc:sldLayoutChg>
        <pc:sldLayoutChg chg="del">
          <pc:chgData name="Kitazawa Masakiyo" userId="2bf3742da7ad8ecb" providerId="LiveId" clId="{B3972186-D37E-46E5-9EB0-660A74C34F70}" dt="2023-04-26T15:03:50.266" v="2754" actId="2696"/>
          <pc:sldLayoutMkLst>
            <pc:docMk/>
            <pc:sldMasterMk cId="3993251401" sldId="2147483662"/>
            <pc:sldLayoutMk cId="3253871040" sldId="2147483675"/>
          </pc:sldLayoutMkLst>
        </pc:sldLayoutChg>
        <pc:sldLayoutChg chg="del">
          <pc:chgData name="Kitazawa Masakiyo" userId="2bf3742da7ad8ecb" providerId="LiveId" clId="{B3972186-D37E-46E5-9EB0-660A74C34F70}" dt="2023-04-26T15:03:50.266" v="2754" actId="2696"/>
          <pc:sldLayoutMkLst>
            <pc:docMk/>
            <pc:sldMasterMk cId="3993251401" sldId="2147483662"/>
            <pc:sldLayoutMk cId="1084768825" sldId="2147483676"/>
          </pc:sldLayoutMkLst>
        </pc:sldLayoutChg>
        <pc:sldLayoutChg chg="del">
          <pc:chgData name="Kitazawa Masakiyo" userId="2bf3742da7ad8ecb" providerId="LiveId" clId="{B3972186-D37E-46E5-9EB0-660A74C34F70}" dt="2023-04-26T15:03:50.266" v="2754" actId="2696"/>
          <pc:sldLayoutMkLst>
            <pc:docMk/>
            <pc:sldMasterMk cId="3993251401" sldId="2147483662"/>
            <pc:sldLayoutMk cId="1946663911" sldId="2147483677"/>
          </pc:sldLayoutMkLst>
        </pc:sldLayoutChg>
        <pc:sldLayoutChg chg="del">
          <pc:chgData name="Kitazawa Masakiyo" userId="2bf3742da7ad8ecb" providerId="LiveId" clId="{B3972186-D37E-46E5-9EB0-660A74C34F70}" dt="2023-04-26T15:03:50.266" v="2754" actId="2696"/>
          <pc:sldLayoutMkLst>
            <pc:docMk/>
            <pc:sldMasterMk cId="3993251401" sldId="2147483662"/>
            <pc:sldLayoutMk cId="4070602026" sldId="2147483678"/>
          </pc:sldLayoutMkLst>
        </pc:sldLayoutChg>
        <pc:sldLayoutChg chg="del">
          <pc:chgData name="Kitazawa Masakiyo" userId="2bf3742da7ad8ecb" providerId="LiveId" clId="{B3972186-D37E-46E5-9EB0-660A74C34F70}" dt="2023-04-26T15:03:50.266" v="2754" actId="2696"/>
          <pc:sldLayoutMkLst>
            <pc:docMk/>
            <pc:sldMasterMk cId="3993251401" sldId="2147483662"/>
            <pc:sldLayoutMk cId="3625010804" sldId="2147483679"/>
          </pc:sldLayoutMkLst>
        </pc:sldLayoutChg>
      </pc:sldMasterChg>
    </pc:docChg>
  </pc:docChgLst>
  <pc:docChgLst>
    <pc:chgData name="Masakiyo Kitazawa" userId="2bf3742da7ad8ecb" providerId="LiveId" clId="{D9E25B27-2DE4-4FC3-9ACB-233EB4CA27D1}"/>
    <pc:docChg chg="undo custSel addSld delSld modSld sldOrd">
      <pc:chgData name="Masakiyo Kitazawa" userId="2bf3742da7ad8ecb" providerId="LiveId" clId="{D9E25B27-2DE4-4FC3-9ACB-233EB4CA27D1}" dt="2024-05-27T03:06:36.507" v="4203" actId="20577"/>
      <pc:docMkLst>
        <pc:docMk/>
      </pc:docMkLst>
      <pc:sldChg chg="del">
        <pc:chgData name="Masakiyo Kitazawa" userId="2bf3742da7ad8ecb" providerId="LiveId" clId="{D9E25B27-2DE4-4FC3-9ACB-233EB4CA27D1}" dt="2024-05-27T03:01:24.142" v="4162" actId="2696"/>
        <pc:sldMkLst>
          <pc:docMk/>
          <pc:sldMk cId="3705058712" sldId="434"/>
        </pc:sldMkLst>
      </pc:sldChg>
      <pc:sldChg chg="addSp delSp modSp mod">
        <pc:chgData name="Masakiyo Kitazawa" userId="2bf3742da7ad8ecb" providerId="LiveId" clId="{D9E25B27-2DE4-4FC3-9ACB-233EB4CA27D1}" dt="2024-05-27T03:03:58.365" v="4184" actId="6549"/>
        <pc:sldMkLst>
          <pc:docMk/>
          <pc:sldMk cId="3621775204" sldId="436"/>
        </pc:sldMkLst>
        <pc:spChg chg="mod">
          <ac:chgData name="Masakiyo Kitazawa" userId="2bf3742da7ad8ecb" providerId="LiveId" clId="{D9E25B27-2DE4-4FC3-9ACB-233EB4CA27D1}" dt="2024-05-23T11:59:51.972" v="50" actId="20577"/>
          <ac:spMkLst>
            <pc:docMk/>
            <pc:sldMk cId="3621775204" sldId="436"/>
            <ac:spMk id="3" creationId="{F59B91BD-AD21-47F7-8168-67361478D281}"/>
          </ac:spMkLst>
        </pc:spChg>
        <pc:spChg chg="add del mod">
          <ac:chgData name="Masakiyo Kitazawa" userId="2bf3742da7ad8ecb" providerId="LiveId" clId="{D9E25B27-2DE4-4FC3-9ACB-233EB4CA27D1}" dt="2024-05-27T01:29:18.030" v="1358"/>
          <ac:spMkLst>
            <pc:docMk/>
            <pc:sldMk cId="3621775204" sldId="436"/>
            <ac:spMk id="5" creationId="{317896FC-C930-4CF9-6002-3A0F1B64CBF2}"/>
          </ac:spMkLst>
        </pc:spChg>
        <pc:spChg chg="del">
          <ac:chgData name="Masakiyo Kitazawa" userId="2bf3742da7ad8ecb" providerId="LiveId" clId="{D9E25B27-2DE4-4FC3-9ACB-233EB4CA27D1}" dt="2024-05-23T12:00:38.995" v="88" actId="478"/>
          <ac:spMkLst>
            <pc:docMk/>
            <pc:sldMk cId="3621775204" sldId="436"/>
            <ac:spMk id="5" creationId="{79944610-9525-C3DA-C35D-55025B333D7E}"/>
          </ac:spMkLst>
        </pc:spChg>
        <pc:spChg chg="add mod">
          <ac:chgData name="Masakiyo Kitazawa" userId="2bf3742da7ad8ecb" providerId="LiveId" clId="{D9E25B27-2DE4-4FC3-9ACB-233EB4CA27D1}" dt="2024-05-27T03:03:58.365" v="4184" actId="6549"/>
          <ac:spMkLst>
            <pc:docMk/>
            <pc:sldMk cId="3621775204" sldId="436"/>
            <ac:spMk id="6" creationId="{0493C138-0193-43F2-C509-C3C76D62EF00}"/>
          </ac:spMkLst>
        </pc:spChg>
        <pc:spChg chg="mod">
          <ac:chgData name="Masakiyo Kitazawa" userId="2bf3742da7ad8ecb" providerId="LiveId" clId="{D9E25B27-2DE4-4FC3-9ACB-233EB4CA27D1}" dt="2024-05-27T03:03:40.813" v="4165" actId="1076"/>
          <ac:spMkLst>
            <pc:docMk/>
            <pc:sldMk cId="3621775204" sldId="436"/>
            <ac:spMk id="7" creationId="{267FE1AE-0821-C9B4-83F8-25DA1BB0CA2B}"/>
          </ac:spMkLst>
        </pc:spChg>
      </pc:sldChg>
      <pc:sldChg chg="del">
        <pc:chgData name="Masakiyo Kitazawa" userId="2bf3742da7ad8ecb" providerId="LiveId" clId="{D9E25B27-2DE4-4FC3-9ACB-233EB4CA27D1}" dt="2024-05-27T03:01:24.142" v="4162" actId="2696"/>
        <pc:sldMkLst>
          <pc:docMk/>
          <pc:sldMk cId="1232391694" sldId="441"/>
        </pc:sldMkLst>
      </pc:sldChg>
      <pc:sldChg chg="del">
        <pc:chgData name="Masakiyo Kitazawa" userId="2bf3742da7ad8ecb" providerId="LiveId" clId="{D9E25B27-2DE4-4FC3-9ACB-233EB4CA27D1}" dt="2024-05-27T03:01:24.142" v="4162" actId="2696"/>
        <pc:sldMkLst>
          <pc:docMk/>
          <pc:sldMk cId="2249300116" sldId="443"/>
        </pc:sldMkLst>
      </pc:sldChg>
      <pc:sldChg chg="delSp modSp mod">
        <pc:chgData name="Masakiyo Kitazawa" userId="2bf3742da7ad8ecb" providerId="LiveId" clId="{D9E25B27-2DE4-4FC3-9ACB-233EB4CA27D1}" dt="2024-05-27T01:52:32.687" v="1989" actId="20577"/>
        <pc:sldMkLst>
          <pc:docMk/>
          <pc:sldMk cId="4104788435" sldId="446"/>
        </pc:sldMkLst>
        <pc:spChg chg="mod">
          <ac:chgData name="Masakiyo Kitazawa" userId="2bf3742da7ad8ecb" providerId="LiveId" clId="{D9E25B27-2DE4-4FC3-9ACB-233EB4CA27D1}" dt="2024-05-27T01:52:32.687" v="1989" actId="20577"/>
          <ac:spMkLst>
            <pc:docMk/>
            <pc:sldMk cId="4104788435" sldId="446"/>
            <ac:spMk id="2" creationId="{A2970898-382E-0AEE-DC82-140BD16FFF4F}"/>
          </ac:spMkLst>
        </pc:spChg>
        <pc:spChg chg="del">
          <ac:chgData name="Masakiyo Kitazawa" userId="2bf3742da7ad8ecb" providerId="LiveId" clId="{D9E25B27-2DE4-4FC3-9ACB-233EB4CA27D1}" dt="2024-05-27T01:49:56.923" v="1925" actId="478"/>
          <ac:spMkLst>
            <pc:docMk/>
            <pc:sldMk cId="4104788435" sldId="446"/>
            <ac:spMk id="3" creationId="{7E9BA4C6-427B-E3C8-D7E0-78143FE0D860}"/>
          </ac:spMkLst>
        </pc:spChg>
        <pc:spChg chg="del">
          <ac:chgData name="Masakiyo Kitazawa" userId="2bf3742da7ad8ecb" providerId="LiveId" clId="{D9E25B27-2DE4-4FC3-9ACB-233EB4CA27D1}" dt="2024-05-27T01:49:56.923" v="1925" actId="478"/>
          <ac:spMkLst>
            <pc:docMk/>
            <pc:sldMk cId="4104788435" sldId="446"/>
            <ac:spMk id="6" creationId="{E16BD192-4267-84A6-D065-83E7BF50CA06}"/>
          </ac:spMkLst>
        </pc:spChg>
        <pc:spChg chg="mod">
          <ac:chgData name="Masakiyo Kitazawa" userId="2bf3742da7ad8ecb" providerId="LiveId" clId="{D9E25B27-2DE4-4FC3-9ACB-233EB4CA27D1}" dt="2024-05-27T01:52:11.320" v="1961" actId="20577"/>
          <ac:spMkLst>
            <pc:docMk/>
            <pc:sldMk cId="4104788435" sldId="446"/>
            <ac:spMk id="8" creationId="{796C129F-8BF0-DEF9-DF8C-492089D33BB6}"/>
          </ac:spMkLst>
        </pc:spChg>
        <pc:picChg chg="del">
          <ac:chgData name="Masakiyo Kitazawa" userId="2bf3742da7ad8ecb" providerId="LiveId" clId="{D9E25B27-2DE4-4FC3-9ACB-233EB4CA27D1}" dt="2024-05-27T01:49:56.923" v="1925" actId="478"/>
          <ac:picMkLst>
            <pc:docMk/>
            <pc:sldMk cId="4104788435" sldId="446"/>
            <ac:picMk id="4" creationId="{BF885BD4-3DBA-0553-3DE8-D40AEA79BEF0}"/>
          </ac:picMkLst>
        </pc:picChg>
        <pc:picChg chg="del">
          <ac:chgData name="Masakiyo Kitazawa" userId="2bf3742da7ad8ecb" providerId="LiveId" clId="{D9E25B27-2DE4-4FC3-9ACB-233EB4CA27D1}" dt="2024-05-27T01:49:56.923" v="1925" actId="478"/>
          <ac:picMkLst>
            <pc:docMk/>
            <pc:sldMk cId="4104788435" sldId="446"/>
            <ac:picMk id="7" creationId="{E0B9B93D-BBFA-0884-8EE6-54075320054D}"/>
          </ac:picMkLst>
        </pc:picChg>
      </pc:sldChg>
      <pc:sldChg chg="del">
        <pc:chgData name="Masakiyo Kitazawa" userId="2bf3742da7ad8ecb" providerId="LiveId" clId="{D9E25B27-2DE4-4FC3-9ACB-233EB4CA27D1}" dt="2024-05-27T02:59:35.144" v="4068" actId="2696"/>
        <pc:sldMkLst>
          <pc:docMk/>
          <pc:sldMk cId="3281960828" sldId="447"/>
        </pc:sldMkLst>
      </pc:sldChg>
      <pc:sldChg chg="del">
        <pc:chgData name="Masakiyo Kitazawa" userId="2bf3742da7ad8ecb" providerId="LiveId" clId="{D9E25B27-2DE4-4FC3-9ACB-233EB4CA27D1}" dt="2024-05-27T02:59:45.152" v="4069" actId="2696"/>
        <pc:sldMkLst>
          <pc:docMk/>
          <pc:sldMk cId="1014659029" sldId="448"/>
        </pc:sldMkLst>
      </pc:sldChg>
      <pc:sldChg chg="del">
        <pc:chgData name="Masakiyo Kitazawa" userId="2bf3742da7ad8ecb" providerId="LiveId" clId="{D9E25B27-2DE4-4FC3-9ACB-233EB4CA27D1}" dt="2024-05-27T03:01:24.142" v="4162" actId="2696"/>
        <pc:sldMkLst>
          <pc:docMk/>
          <pc:sldMk cId="2811741921" sldId="449"/>
        </pc:sldMkLst>
      </pc:sldChg>
      <pc:sldChg chg="del">
        <pc:chgData name="Masakiyo Kitazawa" userId="2bf3742da7ad8ecb" providerId="LiveId" clId="{D9E25B27-2DE4-4FC3-9ACB-233EB4CA27D1}" dt="2024-05-27T03:01:24.142" v="4162" actId="2696"/>
        <pc:sldMkLst>
          <pc:docMk/>
          <pc:sldMk cId="3489839155" sldId="450"/>
        </pc:sldMkLst>
      </pc:sldChg>
      <pc:sldChg chg="del">
        <pc:chgData name="Masakiyo Kitazawa" userId="2bf3742da7ad8ecb" providerId="LiveId" clId="{D9E25B27-2DE4-4FC3-9ACB-233EB4CA27D1}" dt="2024-05-27T03:01:24.142" v="4162" actId="2696"/>
        <pc:sldMkLst>
          <pc:docMk/>
          <pc:sldMk cId="108412035" sldId="530"/>
        </pc:sldMkLst>
      </pc:sldChg>
      <pc:sldChg chg="del">
        <pc:chgData name="Masakiyo Kitazawa" userId="2bf3742da7ad8ecb" providerId="LiveId" clId="{D9E25B27-2DE4-4FC3-9ACB-233EB4CA27D1}" dt="2024-05-27T03:01:24.142" v="4162" actId="2696"/>
        <pc:sldMkLst>
          <pc:docMk/>
          <pc:sldMk cId="2630373856" sldId="531"/>
        </pc:sldMkLst>
      </pc:sldChg>
      <pc:sldChg chg="del">
        <pc:chgData name="Masakiyo Kitazawa" userId="2bf3742da7ad8ecb" providerId="LiveId" clId="{D9E25B27-2DE4-4FC3-9ACB-233EB4CA27D1}" dt="2024-05-27T03:01:24.142" v="4162" actId="2696"/>
        <pc:sldMkLst>
          <pc:docMk/>
          <pc:sldMk cId="878993700" sldId="533"/>
        </pc:sldMkLst>
      </pc:sldChg>
      <pc:sldChg chg="modSp mod">
        <pc:chgData name="Masakiyo Kitazawa" userId="2bf3742da7ad8ecb" providerId="LiveId" clId="{D9E25B27-2DE4-4FC3-9ACB-233EB4CA27D1}" dt="2024-05-23T13:09:10.748" v="191" actId="20577"/>
        <pc:sldMkLst>
          <pc:docMk/>
          <pc:sldMk cId="3005348904" sldId="534"/>
        </pc:sldMkLst>
        <pc:spChg chg="mod">
          <ac:chgData name="Masakiyo Kitazawa" userId="2bf3742da7ad8ecb" providerId="LiveId" clId="{D9E25B27-2DE4-4FC3-9ACB-233EB4CA27D1}" dt="2024-05-23T13:08:50.900" v="188" actId="207"/>
          <ac:spMkLst>
            <pc:docMk/>
            <pc:sldMk cId="3005348904" sldId="534"/>
            <ac:spMk id="66" creationId="{2DD1BABA-47B6-F030-7470-1319AA614008}"/>
          </ac:spMkLst>
        </pc:spChg>
        <pc:spChg chg="mod">
          <ac:chgData name="Masakiyo Kitazawa" userId="2bf3742da7ad8ecb" providerId="LiveId" clId="{D9E25B27-2DE4-4FC3-9ACB-233EB4CA27D1}" dt="2024-05-23T13:09:10.748" v="191" actId="20577"/>
          <ac:spMkLst>
            <pc:docMk/>
            <pc:sldMk cId="3005348904" sldId="534"/>
            <ac:spMk id="75" creationId="{09874D90-1672-EE03-EA12-DAC22ED7D4DB}"/>
          </ac:spMkLst>
        </pc:spChg>
      </pc:sldChg>
      <pc:sldChg chg="modSp">
        <pc:chgData name="Masakiyo Kitazawa" userId="2bf3742da7ad8ecb" providerId="LiveId" clId="{D9E25B27-2DE4-4FC3-9ACB-233EB4CA27D1}" dt="2024-05-27T03:06:36.507" v="4203" actId="20577"/>
        <pc:sldMkLst>
          <pc:docMk/>
          <pc:sldMk cId="3076812107" sldId="535"/>
        </pc:sldMkLst>
        <pc:spChg chg="mod">
          <ac:chgData name="Masakiyo Kitazawa" userId="2bf3742da7ad8ecb" providerId="LiveId" clId="{D9E25B27-2DE4-4FC3-9ACB-233EB4CA27D1}" dt="2024-05-27T03:06:36.507" v="4203" actId="20577"/>
          <ac:spMkLst>
            <pc:docMk/>
            <pc:sldMk cId="3076812107" sldId="535"/>
            <ac:spMk id="84" creationId="{454C9577-8ABA-16B1-D14F-5B991EE41C2F}"/>
          </ac:spMkLst>
        </pc:spChg>
      </pc:sldChg>
      <pc:sldChg chg="delSp mod delAnim">
        <pc:chgData name="Masakiyo Kitazawa" userId="2bf3742da7ad8ecb" providerId="LiveId" clId="{D9E25B27-2DE4-4FC3-9ACB-233EB4CA27D1}" dt="2024-05-27T02:59:28.595" v="4067" actId="478"/>
        <pc:sldMkLst>
          <pc:docMk/>
          <pc:sldMk cId="2174586129" sldId="536"/>
        </pc:sldMkLst>
        <pc:spChg chg="del">
          <ac:chgData name="Masakiyo Kitazawa" userId="2bf3742da7ad8ecb" providerId="LiveId" clId="{D9E25B27-2DE4-4FC3-9ACB-233EB4CA27D1}" dt="2024-05-27T02:59:28.595" v="4067" actId="478"/>
          <ac:spMkLst>
            <pc:docMk/>
            <pc:sldMk cId="2174586129" sldId="536"/>
            <ac:spMk id="5" creationId="{527639E9-F789-BD31-1DAE-65D21A551EDD}"/>
          </ac:spMkLst>
        </pc:spChg>
        <pc:spChg chg="del">
          <ac:chgData name="Masakiyo Kitazawa" userId="2bf3742da7ad8ecb" providerId="LiveId" clId="{D9E25B27-2DE4-4FC3-9ACB-233EB4CA27D1}" dt="2024-05-27T02:59:24.342" v="4066" actId="478"/>
          <ac:spMkLst>
            <pc:docMk/>
            <pc:sldMk cId="2174586129" sldId="536"/>
            <ac:spMk id="7" creationId="{3EA0BB68-BD36-B46A-2D12-93CBA31E9297}"/>
          </ac:spMkLst>
        </pc:spChg>
        <pc:spChg chg="del">
          <ac:chgData name="Masakiyo Kitazawa" userId="2bf3742da7ad8ecb" providerId="LiveId" clId="{D9E25B27-2DE4-4FC3-9ACB-233EB4CA27D1}" dt="2024-05-27T02:59:24.342" v="4066" actId="478"/>
          <ac:spMkLst>
            <pc:docMk/>
            <pc:sldMk cId="2174586129" sldId="536"/>
            <ac:spMk id="9" creationId="{71E44077-075F-903C-CE7C-6B9A0381322A}"/>
          </ac:spMkLst>
        </pc:spChg>
        <pc:spChg chg="del">
          <ac:chgData name="Masakiyo Kitazawa" userId="2bf3742da7ad8ecb" providerId="LiveId" clId="{D9E25B27-2DE4-4FC3-9ACB-233EB4CA27D1}" dt="2024-05-27T02:59:24.342" v="4066" actId="478"/>
          <ac:spMkLst>
            <pc:docMk/>
            <pc:sldMk cId="2174586129" sldId="536"/>
            <ac:spMk id="10" creationId="{E6D4D510-ED5A-D029-C16A-ED9C956C7E06}"/>
          </ac:spMkLst>
        </pc:spChg>
      </pc:sldChg>
      <pc:sldChg chg="addSp delSp modSp mod">
        <pc:chgData name="Masakiyo Kitazawa" userId="2bf3742da7ad8ecb" providerId="LiveId" clId="{D9E25B27-2DE4-4FC3-9ACB-233EB4CA27D1}" dt="2024-05-27T03:01:11.619" v="4161" actId="1076"/>
        <pc:sldMkLst>
          <pc:docMk/>
          <pc:sldMk cId="804285797" sldId="537"/>
        </pc:sldMkLst>
        <pc:spChg chg="del">
          <ac:chgData name="Masakiyo Kitazawa" userId="2bf3742da7ad8ecb" providerId="LiveId" clId="{D9E25B27-2DE4-4FC3-9ACB-233EB4CA27D1}" dt="2024-05-27T03:00:17.710" v="4071" actId="478"/>
          <ac:spMkLst>
            <pc:docMk/>
            <pc:sldMk cId="804285797" sldId="537"/>
            <ac:spMk id="3" creationId="{36CC0BB7-DB42-03C1-31F6-D85C975EBD7E}"/>
          </ac:spMkLst>
        </pc:spChg>
        <pc:spChg chg="add mod">
          <ac:chgData name="Masakiyo Kitazawa" userId="2bf3742da7ad8ecb" providerId="LiveId" clId="{D9E25B27-2DE4-4FC3-9ACB-233EB4CA27D1}" dt="2024-05-27T03:01:11.619" v="4161" actId="1076"/>
          <ac:spMkLst>
            <pc:docMk/>
            <pc:sldMk cId="804285797" sldId="537"/>
            <ac:spMk id="7" creationId="{DF9DD1EE-8BDA-4E13-E3C6-24535880F2C6}"/>
          </ac:spMkLst>
        </pc:spChg>
        <pc:spChg chg="del">
          <ac:chgData name="Masakiyo Kitazawa" userId="2bf3742da7ad8ecb" providerId="LiveId" clId="{D9E25B27-2DE4-4FC3-9ACB-233EB4CA27D1}" dt="2024-05-27T02:59:52.358" v="4070" actId="478"/>
          <ac:spMkLst>
            <pc:docMk/>
            <pc:sldMk cId="804285797" sldId="537"/>
            <ac:spMk id="12" creationId="{43F0FCB0-373E-F2EF-DFEB-BBC9C77B05CB}"/>
          </ac:spMkLst>
        </pc:spChg>
      </pc:sldChg>
      <pc:sldChg chg="new del">
        <pc:chgData name="Masakiyo Kitazawa" userId="2bf3742da7ad8ecb" providerId="LiveId" clId="{D9E25B27-2DE4-4FC3-9ACB-233EB4CA27D1}" dt="2024-05-23T12:02:20.973" v="93" actId="2696"/>
        <pc:sldMkLst>
          <pc:docMk/>
          <pc:sldMk cId="1037724608" sldId="539"/>
        </pc:sldMkLst>
      </pc:sldChg>
      <pc:sldChg chg="addSp modSp new mod ord">
        <pc:chgData name="Masakiyo Kitazawa" userId="2bf3742da7ad8ecb" providerId="LiveId" clId="{D9E25B27-2DE4-4FC3-9ACB-233EB4CA27D1}" dt="2024-05-27T01:18:10.916" v="1064" actId="1076"/>
        <pc:sldMkLst>
          <pc:docMk/>
          <pc:sldMk cId="3959006449" sldId="540"/>
        </pc:sldMkLst>
        <pc:spChg chg="mod">
          <ac:chgData name="Masakiyo Kitazawa" userId="2bf3742da7ad8ecb" providerId="LiveId" clId="{D9E25B27-2DE4-4FC3-9ACB-233EB4CA27D1}" dt="2024-05-24T13:37:51.946" v="403" actId="20577"/>
          <ac:spMkLst>
            <pc:docMk/>
            <pc:sldMk cId="3959006449" sldId="540"/>
            <ac:spMk id="2" creationId="{B12A3437-E53F-C43C-A63F-89A89EFC96D4}"/>
          </ac:spMkLst>
        </pc:spChg>
        <pc:spChg chg="add mod">
          <ac:chgData name="Masakiyo Kitazawa" userId="2bf3742da7ad8ecb" providerId="LiveId" clId="{D9E25B27-2DE4-4FC3-9ACB-233EB4CA27D1}" dt="2024-05-24T13:37:19.786" v="373" actId="20577"/>
          <ac:spMkLst>
            <pc:docMk/>
            <pc:sldMk cId="3959006449" sldId="540"/>
            <ac:spMk id="3" creationId="{4C75B1F4-986C-6D21-5398-4CA21BE5CC55}"/>
          </ac:spMkLst>
        </pc:spChg>
        <pc:spChg chg="add mod">
          <ac:chgData name="Masakiyo Kitazawa" userId="2bf3742da7ad8ecb" providerId="LiveId" clId="{D9E25B27-2DE4-4FC3-9ACB-233EB4CA27D1}" dt="2024-05-27T01:07:52.327" v="1055" actId="403"/>
          <ac:spMkLst>
            <pc:docMk/>
            <pc:sldMk cId="3959006449" sldId="540"/>
            <ac:spMk id="4" creationId="{9662409D-E1DE-BFE6-9588-A61A91AEE990}"/>
          </ac:spMkLst>
        </pc:spChg>
        <pc:picChg chg="add mod modCrop">
          <ac:chgData name="Masakiyo Kitazawa" userId="2bf3742da7ad8ecb" providerId="LiveId" clId="{D9E25B27-2DE4-4FC3-9ACB-233EB4CA27D1}" dt="2024-05-27T01:18:10.916" v="1064" actId="1076"/>
          <ac:picMkLst>
            <pc:docMk/>
            <pc:sldMk cId="3959006449" sldId="540"/>
            <ac:picMk id="5" creationId="{E91841AE-B977-43F6-8281-9CE55BBF2A82}"/>
          </ac:picMkLst>
        </pc:picChg>
      </pc:sldChg>
      <pc:sldChg chg="addSp modSp new mod ord">
        <pc:chgData name="Masakiyo Kitazawa" userId="2bf3742da7ad8ecb" providerId="LiveId" clId="{D9E25B27-2DE4-4FC3-9ACB-233EB4CA27D1}" dt="2024-05-27T01:38:04.114" v="1526"/>
        <pc:sldMkLst>
          <pc:docMk/>
          <pc:sldMk cId="145802996" sldId="541"/>
        </pc:sldMkLst>
        <pc:spChg chg="mod">
          <ac:chgData name="Masakiyo Kitazawa" userId="2bf3742da7ad8ecb" providerId="LiveId" clId="{D9E25B27-2DE4-4FC3-9ACB-233EB4CA27D1}" dt="2024-05-23T13:05:52.890" v="175" actId="20577"/>
          <ac:spMkLst>
            <pc:docMk/>
            <pc:sldMk cId="145802996" sldId="541"/>
            <ac:spMk id="2" creationId="{3D55002D-247D-1A16-F52A-9D13D11F05CE}"/>
          </ac:spMkLst>
        </pc:spChg>
        <pc:spChg chg="add mod">
          <ac:chgData name="Masakiyo Kitazawa" userId="2bf3742da7ad8ecb" providerId="LiveId" clId="{D9E25B27-2DE4-4FC3-9ACB-233EB4CA27D1}" dt="2024-05-27T01:35:25.606" v="1399" actId="1035"/>
          <ac:spMkLst>
            <pc:docMk/>
            <pc:sldMk cId="145802996" sldId="541"/>
            <ac:spMk id="9" creationId="{38078B5A-CB25-0DDF-A01D-FE96DC91A5DE}"/>
          </ac:spMkLst>
        </pc:spChg>
        <pc:picChg chg="add mod">
          <ac:chgData name="Masakiyo Kitazawa" userId="2bf3742da7ad8ecb" providerId="LiveId" clId="{D9E25B27-2DE4-4FC3-9ACB-233EB4CA27D1}" dt="2024-05-27T01:34:20.151" v="1372" actId="1076"/>
          <ac:picMkLst>
            <pc:docMk/>
            <pc:sldMk cId="145802996" sldId="541"/>
            <ac:picMk id="4" creationId="{0465E241-603E-E72D-DEC7-124AE4C24C52}"/>
          </ac:picMkLst>
        </pc:picChg>
        <pc:picChg chg="add mod">
          <ac:chgData name="Masakiyo Kitazawa" userId="2bf3742da7ad8ecb" providerId="LiveId" clId="{D9E25B27-2DE4-4FC3-9ACB-233EB4CA27D1}" dt="2024-05-27T01:33:44.407" v="1365" actId="1076"/>
          <ac:picMkLst>
            <pc:docMk/>
            <pc:sldMk cId="145802996" sldId="541"/>
            <ac:picMk id="6" creationId="{2EAAE451-82BC-2929-1D81-208110C7D10A}"/>
          </ac:picMkLst>
        </pc:picChg>
        <pc:picChg chg="add mod">
          <ac:chgData name="Masakiyo Kitazawa" userId="2bf3742da7ad8ecb" providerId="LiveId" clId="{D9E25B27-2DE4-4FC3-9ACB-233EB4CA27D1}" dt="2024-05-27T01:34:05.925" v="1368" actId="1076"/>
          <ac:picMkLst>
            <pc:docMk/>
            <pc:sldMk cId="145802996" sldId="541"/>
            <ac:picMk id="8" creationId="{77E0308D-1361-7251-6BD0-25564A4F675F}"/>
          </ac:picMkLst>
        </pc:picChg>
      </pc:sldChg>
      <pc:sldChg chg="addSp delSp modSp new mod">
        <pc:chgData name="Masakiyo Kitazawa" userId="2bf3742da7ad8ecb" providerId="LiveId" clId="{D9E25B27-2DE4-4FC3-9ACB-233EB4CA27D1}" dt="2024-05-27T01:24:52.680" v="1352" actId="5793"/>
        <pc:sldMkLst>
          <pc:docMk/>
          <pc:sldMk cId="291727387" sldId="542"/>
        </pc:sldMkLst>
        <pc:spChg chg="mod">
          <ac:chgData name="Masakiyo Kitazawa" userId="2bf3742da7ad8ecb" providerId="LiveId" clId="{D9E25B27-2DE4-4FC3-9ACB-233EB4CA27D1}" dt="2024-05-24T13:44:10.082" v="555" actId="20577"/>
          <ac:spMkLst>
            <pc:docMk/>
            <pc:sldMk cId="291727387" sldId="542"/>
            <ac:spMk id="2" creationId="{452061E0-743B-49F3-917F-B9D5113B8E99}"/>
          </ac:spMkLst>
        </pc:spChg>
        <pc:spChg chg="mod">
          <ac:chgData name="Masakiyo Kitazawa" userId="2bf3742da7ad8ecb" providerId="LiveId" clId="{D9E25B27-2DE4-4FC3-9ACB-233EB4CA27D1}" dt="2024-05-27T01:21:58.047" v="1224" actId="1076"/>
          <ac:spMkLst>
            <pc:docMk/>
            <pc:sldMk cId="291727387" sldId="542"/>
            <ac:spMk id="3" creationId="{245CBC42-DFC8-45BD-D0A2-CF3E703F48DB}"/>
          </ac:spMkLst>
        </pc:spChg>
        <pc:spChg chg="add mod">
          <ac:chgData name="Masakiyo Kitazawa" userId="2bf3742da7ad8ecb" providerId="LiveId" clId="{D9E25B27-2DE4-4FC3-9ACB-233EB4CA27D1}" dt="2024-05-27T00:57:51.999" v="843" actId="12"/>
          <ac:spMkLst>
            <pc:docMk/>
            <pc:sldMk cId="291727387" sldId="542"/>
            <ac:spMk id="10" creationId="{6C79C64C-28E7-7637-5363-57DC2F76804D}"/>
          </ac:spMkLst>
        </pc:spChg>
        <pc:spChg chg="add mod">
          <ac:chgData name="Masakiyo Kitazawa" userId="2bf3742da7ad8ecb" providerId="LiveId" clId="{D9E25B27-2DE4-4FC3-9ACB-233EB4CA27D1}" dt="2024-05-27T01:22:02.917" v="1225" actId="1076"/>
          <ac:spMkLst>
            <pc:docMk/>
            <pc:sldMk cId="291727387" sldId="542"/>
            <ac:spMk id="21" creationId="{FEBD4C84-A8A8-BEA9-FDEA-DB7804E21127}"/>
          </ac:spMkLst>
        </pc:spChg>
        <pc:spChg chg="add mod">
          <ac:chgData name="Masakiyo Kitazawa" userId="2bf3742da7ad8ecb" providerId="LiveId" clId="{D9E25B27-2DE4-4FC3-9ACB-233EB4CA27D1}" dt="2024-05-27T01:22:02.917" v="1225" actId="1076"/>
          <ac:spMkLst>
            <pc:docMk/>
            <pc:sldMk cId="291727387" sldId="542"/>
            <ac:spMk id="24" creationId="{EEB0803D-3640-94ED-4DBB-DB2190BAB72E}"/>
          </ac:spMkLst>
        </pc:spChg>
        <pc:spChg chg="add mod">
          <ac:chgData name="Masakiyo Kitazawa" userId="2bf3742da7ad8ecb" providerId="LiveId" clId="{D9E25B27-2DE4-4FC3-9ACB-233EB4CA27D1}" dt="2024-05-27T01:22:02.917" v="1225" actId="1076"/>
          <ac:spMkLst>
            <pc:docMk/>
            <pc:sldMk cId="291727387" sldId="542"/>
            <ac:spMk id="25" creationId="{7829B6DE-CAED-FB75-BA21-C75F3545E27F}"/>
          </ac:spMkLst>
        </pc:spChg>
        <pc:spChg chg="add mod">
          <ac:chgData name="Masakiyo Kitazawa" userId="2bf3742da7ad8ecb" providerId="LiveId" clId="{D9E25B27-2DE4-4FC3-9ACB-233EB4CA27D1}" dt="2024-05-27T01:23:34.398" v="1316" actId="1076"/>
          <ac:spMkLst>
            <pc:docMk/>
            <pc:sldMk cId="291727387" sldId="542"/>
            <ac:spMk id="26" creationId="{B56A6AD3-AE44-648D-A746-035BBE11D970}"/>
          </ac:spMkLst>
        </pc:spChg>
        <pc:spChg chg="add mod">
          <ac:chgData name="Masakiyo Kitazawa" userId="2bf3742da7ad8ecb" providerId="LiveId" clId="{D9E25B27-2DE4-4FC3-9ACB-233EB4CA27D1}" dt="2024-05-27T01:22:09.479" v="1239" actId="1036"/>
          <ac:spMkLst>
            <pc:docMk/>
            <pc:sldMk cId="291727387" sldId="542"/>
            <ac:spMk id="27" creationId="{8ED6AD3F-D22A-574C-2CF9-AA7F993F4AD6}"/>
          </ac:spMkLst>
        </pc:spChg>
        <pc:spChg chg="add mod">
          <ac:chgData name="Masakiyo Kitazawa" userId="2bf3742da7ad8ecb" providerId="LiveId" clId="{D9E25B27-2DE4-4FC3-9ACB-233EB4CA27D1}" dt="2024-05-27T01:22:09.479" v="1239" actId="1036"/>
          <ac:spMkLst>
            <pc:docMk/>
            <pc:sldMk cId="291727387" sldId="542"/>
            <ac:spMk id="28" creationId="{9392302D-3164-74BC-C399-441E30D1D4A7}"/>
          </ac:spMkLst>
        </pc:spChg>
        <pc:spChg chg="add mod">
          <ac:chgData name="Masakiyo Kitazawa" userId="2bf3742da7ad8ecb" providerId="LiveId" clId="{D9E25B27-2DE4-4FC3-9ACB-233EB4CA27D1}" dt="2024-05-27T01:22:09.479" v="1239" actId="1036"/>
          <ac:spMkLst>
            <pc:docMk/>
            <pc:sldMk cId="291727387" sldId="542"/>
            <ac:spMk id="29" creationId="{40F23885-8E4E-27AF-97B2-884790679D27}"/>
          </ac:spMkLst>
        </pc:spChg>
        <pc:spChg chg="add mod">
          <ac:chgData name="Masakiyo Kitazawa" userId="2bf3742da7ad8ecb" providerId="LiveId" clId="{D9E25B27-2DE4-4FC3-9ACB-233EB4CA27D1}" dt="2024-05-27T01:22:09.479" v="1239" actId="1036"/>
          <ac:spMkLst>
            <pc:docMk/>
            <pc:sldMk cId="291727387" sldId="542"/>
            <ac:spMk id="30" creationId="{9227111D-64AE-318E-0C21-A6B6BF67263B}"/>
          </ac:spMkLst>
        </pc:spChg>
        <pc:spChg chg="add mod">
          <ac:chgData name="Masakiyo Kitazawa" userId="2bf3742da7ad8ecb" providerId="LiveId" clId="{D9E25B27-2DE4-4FC3-9ACB-233EB4CA27D1}" dt="2024-05-27T01:22:09.479" v="1239" actId="1036"/>
          <ac:spMkLst>
            <pc:docMk/>
            <pc:sldMk cId="291727387" sldId="542"/>
            <ac:spMk id="31" creationId="{31F977A2-85BA-C763-0E64-95A5C27B6436}"/>
          </ac:spMkLst>
        </pc:spChg>
        <pc:spChg chg="add mod">
          <ac:chgData name="Masakiyo Kitazawa" userId="2bf3742da7ad8ecb" providerId="LiveId" clId="{D9E25B27-2DE4-4FC3-9ACB-233EB4CA27D1}" dt="2024-05-27T01:22:09.479" v="1239" actId="1036"/>
          <ac:spMkLst>
            <pc:docMk/>
            <pc:sldMk cId="291727387" sldId="542"/>
            <ac:spMk id="32" creationId="{1A7F4C1A-3DF7-5521-7936-16A5C55AF77B}"/>
          </ac:spMkLst>
        </pc:spChg>
        <pc:spChg chg="add mod">
          <ac:chgData name="Masakiyo Kitazawa" userId="2bf3742da7ad8ecb" providerId="LiveId" clId="{D9E25B27-2DE4-4FC3-9ACB-233EB4CA27D1}" dt="2024-05-27T01:22:09.479" v="1239" actId="1036"/>
          <ac:spMkLst>
            <pc:docMk/>
            <pc:sldMk cId="291727387" sldId="542"/>
            <ac:spMk id="33" creationId="{7EB39D05-2AEC-7FAF-46A4-F7E31FE2138E}"/>
          </ac:spMkLst>
        </pc:spChg>
        <pc:spChg chg="add mod ord">
          <ac:chgData name="Masakiyo Kitazawa" userId="2bf3742da7ad8ecb" providerId="LiveId" clId="{D9E25B27-2DE4-4FC3-9ACB-233EB4CA27D1}" dt="2024-05-27T01:22:09.479" v="1239" actId="1036"/>
          <ac:spMkLst>
            <pc:docMk/>
            <pc:sldMk cId="291727387" sldId="542"/>
            <ac:spMk id="35" creationId="{D6A68492-F4DA-3200-522F-CDD2F8876D20}"/>
          </ac:spMkLst>
        </pc:spChg>
        <pc:spChg chg="add mod">
          <ac:chgData name="Masakiyo Kitazawa" userId="2bf3742da7ad8ecb" providerId="LiveId" clId="{D9E25B27-2DE4-4FC3-9ACB-233EB4CA27D1}" dt="2024-05-27T01:23:40.949" v="1317" actId="1076"/>
          <ac:spMkLst>
            <pc:docMk/>
            <pc:sldMk cId="291727387" sldId="542"/>
            <ac:spMk id="37" creationId="{506722F4-FBC1-1EF5-49B3-6E9616DFF785}"/>
          </ac:spMkLst>
        </pc:spChg>
        <pc:spChg chg="add mod">
          <ac:chgData name="Masakiyo Kitazawa" userId="2bf3742da7ad8ecb" providerId="LiveId" clId="{D9E25B27-2DE4-4FC3-9ACB-233EB4CA27D1}" dt="2024-05-27T01:22:09.479" v="1239" actId="1036"/>
          <ac:spMkLst>
            <pc:docMk/>
            <pc:sldMk cId="291727387" sldId="542"/>
            <ac:spMk id="38" creationId="{21358FFC-9102-07DF-E086-876BD3952DA6}"/>
          </ac:spMkLst>
        </pc:spChg>
        <pc:spChg chg="add mod">
          <ac:chgData name="Masakiyo Kitazawa" userId="2bf3742da7ad8ecb" providerId="LiveId" clId="{D9E25B27-2DE4-4FC3-9ACB-233EB4CA27D1}" dt="2024-05-27T01:24:52.680" v="1352" actId="5793"/>
          <ac:spMkLst>
            <pc:docMk/>
            <pc:sldMk cId="291727387" sldId="542"/>
            <ac:spMk id="42" creationId="{1A48ECCC-8BF1-4F0E-4577-E59F0EDCEEC5}"/>
          </ac:spMkLst>
        </pc:spChg>
        <pc:spChg chg="add mod">
          <ac:chgData name="Masakiyo Kitazawa" userId="2bf3742da7ad8ecb" providerId="LiveId" clId="{D9E25B27-2DE4-4FC3-9ACB-233EB4CA27D1}" dt="2024-05-27T01:22:59.703" v="1307" actId="122"/>
          <ac:spMkLst>
            <pc:docMk/>
            <pc:sldMk cId="291727387" sldId="542"/>
            <ac:spMk id="43" creationId="{493AAC09-ED03-03FF-F71E-2AE5FFBCF629}"/>
          </ac:spMkLst>
        </pc:spChg>
        <pc:spChg chg="add mod">
          <ac:chgData name="Masakiyo Kitazawa" userId="2bf3742da7ad8ecb" providerId="LiveId" clId="{D9E25B27-2DE4-4FC3-9ACB-233EB4CA27D1}" dt="2024-05-27T01:22:18.145" v="1248"/>
          <ac:spMkLst>
            <pc:docMk/>
            <pc:sldMk cId="291727387" sldId="542"/>
            <ac:spMk id="44" creationId="{6321A997-2E28-C37A-6B53-23A458719702}"/>
          </ac:spMkLst>
        </pc:spChg>
        <pc:spChg chg="add mod">
          <ac:chgData name="Masakiyo Kitazawa" userId="2bf3742da7ad8ecb" providerId="LiveId" clId="{D9E25B27-2DE4-4FC3-9ACB-233EB4CA27D1}" dt="2024-05-27T01:22:18.145" v="1248"/>
          <ac:spMkLst>
            <pc:docMk/>
            <pc:sldMk cId="291727387" sldId="542"/>
            <ac:spMk id="45" creationId="{209F7B98-A2C3-C9AC-A47D-D7BD95C1FC5B}"/>
          </ac:spMkLst>
        </pc:spChg>
        <pc:spChg chg="add mod">
          <ac:chgData name="Masakiyo Kitazawa" userId="2bf3742da7ad8ecb" providerId="LiveId" clId="{D9E25B27-2DE4-4FC3-9ACB-233EB4CA27D1}" dt="2024-05-27T01:22:18.145" v="1248"/>
          <ac:spMkLst>
            <pc:docMk/>
            <pc:sldMk cId="291727387" sldId="542"/>
            <ac:spMk id="46" creationId="{3135510B-2F7D-E736-7AD9-CAC3CF2DCC77}"/>
          </ac:spMkLst>
        </pc:spChg>
        <pc:spChg chg="add mod">
          <ac:chgData name="Masakiyo Kitazawa" userId="2bf3742da7ad8ecb" providerId="LiveId" clId="{D9E25B27-2DE4-4FC3-9ACB-233EB4CA27D1}" dt="2024-05-27T01:22:18.145" v="1248"/>
          <ac:spMkLst>
            <pc:docMk/>
            <pc:sldMk cId="291727387" sldId="542"/>
            <ac:spMk id="47" creationId="{F55904FF-2AFC-3ABA-41C7-420DDF21C3AB}"/>
          </ac:spMkLst>
        </pc:spChg>
        <pc:spChg chg="add mod">
          <ac:chgData name="Masakiyo Kitazawa" userId="2bf3742da7ad8ecb" providerId="LiveId" clId="{D9E25B27-2DE4-4FC3-9ACB-233EB4CA27D1}" dt="2024-05-27T01:22:18.145" v="1248"/>
          <ac:spMkLst>
            <pc:docMk/>
            <pc:sldMk cId="291727387" sldId="542"/>
            <ac:spMk id="49" creationId="{74AA745D-3D7B-5FAC-0081-D61831391109}"/>
          </ac:spMkLst>
        </pc:spChg>
        <pc:spChg chg="add mod">
          <ac:chgData name="Masakiyo Kitazawa" userId="2bf3742da7ad8ecb" providerId="LiveId" clId="{D9E25B27-2DE4-4FC3-9ACB-233EB4CA27D1}" dt="2024-05-27T01:22:18.145" v="1248"/>
          <ac:spMkLst>
            <pc:docMk/>
            <pc:sldMk cId="291727387" sldId="542"/>
            <ac:spMk id="50" creationId="{0724DE21-8DD4-A93C-BB9B-3303D52315CD}"/>
          </ac:spMkLst>
        </pc:spChg>
        <pc:spChg chg="add mod">
          <ac:chgData name="Masakiyo Kitazawa" userId="2bf3742da7ad8ecb" providerId="LiveId" clId="{D9E25B27-2DE4-4FC3-9ACB-233EB4CA27D1}" dt="2024-05-27T01:22:18.145" v="1248"/>
          <ac:spMkLst>
            <pc:docMk/>
            <pc:sldMk cId="291727387" sldId="542"/>
            <ac:spMk id="51" creationId="{B906E824-E5D1-E534-5806-820AAA809C00}"/>
          </ac:spMkLst>
        </pc:spChg>
        <pc:spChg chg="add mod">
          <ac:chgData name="Masakiyo Kitazawa" userId="2bf3742da7ad8ecb" providerId="LiveId" clId="{D9E25B27-2DE4-4FC3-9ACB-233EB4CA27D1}" dt="2024-05-27T01:22:18.145" v="1248"/>
          <ac:spMkLst>
            <pc:docMk/>
            <pc:sldMk cId="291727387" sldId="542"/>
            <ac:spMk id="52" creationId="{549CA651-D5F3-2143-A8C5-F5260B15CC55}"/>
          </ac:spMkLst>
        </pc:spChg>
        <pc:spChg chg="add mod">
          <ac:chgData name="Masakiyo Kitazawa" userId="2bf3742da7ad8ecb" providerId="LiveId" clId="{D9E25B27-2DE4-4FC3-9ACB-233EB4CA27D1}" dt="2024-05-27T01:22:18.145" v="1248"/>
          <ac:spMkLst>
            <pc:docMk/>
            <pc:sldMk cId="291727387" sldId="542"/>
            <ac:spMk id="53" creationId="{8DA799E1-76FE-4099-5B1A-4D5F58B303A6}"/>
          </ac:spMkLst>
        </pc:spChg>
        <pc:spChg chg="add mod">
          <ac:chgData name="Masakiyo Kitazawa" userId="2bf3742da7ad8ecb" providerId="LiveId" clId="{D9E25B27-2DE4-4FC3-9ACB-233EB4CA27D1}" dt="2024-05-27T01:22:18.145" v="1248"/>
          <ac:spMkLst>
            <pc:docMk/>
            <pc:sldMk cId="291727387" sldId="542"/>
            <ac:spMk id="54" creationId="{73B62890-ABC8-B07D-9330-BEE61A572353}"/>
          </ac:spMkLst>
        </pc:spChg>
        <pc:spChg chg="add mod">
          <ac:chgData name="Masakiyo Kitazawa" userId="2bf3742da7ad8ecb" providerId="LiveId" clId="{D9E25B27-2DE4-4FC3-9ACB-233EB4CA27D1}" dt="2024-05-27T01:22:18.145" v="1248"/>
          <ac:spMkLst>
            <pc:docMk/>
            <pc:sldMk cId="291727387" sldId="542"/>
            <ac:spMk id="55" creationId="{188EA5AB-EF62-AA57-4CCE-885846CCD390}"/>
          </ac:spMkLst>
        </pc:spChg>
        <pc:spChg chg="add mod">
          <ac:chgData name="Masakiyo Kitazawa" userId="2bf3742da7ad8ecb" providerId="LiveId" clId="{D9E25B27-2DE4-4FC3-9ACB-233EB4CA27D1}" dt="2024-05-27T01:22:18.145" v="1248"/>
          <ac:spMkLst>
            <pc:docMk/>
            <pc:sldMk cId="291727387" sldId="542"/>
            <ac:spMk id="56" creationId="{8D5CBF54-C15D-1B62-EA2A-9A8FE690A7B9}"/>
          </ac:spMkLst>
        </pc:spChg>
        <pc:spChg chg="add mod">
          <ac:chgData name="Masakiyo Kitazawa" userId="2bf3742da7ad8ecb" providerId="LiveId" clId="{D9E25B27-2DE4-4FC3-9ACB-233EB4CA27D1}" dt="2024-05-27T01:22:18.145" v="1248"/>
          <ac:spMkLst>
            <pc:docMk/>
            <pc:sldMk cId="291727387" sldId="542"/>
            <ac:spMk id="57" creationId="{E3A427F1-A636-DBFB-C5B6-F6F959FEFE0B}"/>
          </ac:spMkLst>
        </pc:spChg>
        <pc:spChg chg="add mod">
          <ac:chgData name="Masakiyo Kitazawa" userId="2bf3742da7ad8ecb" providerId="LiveId" clId="{D9E25B27-2DE4-4FC3-9ACB-233EB4CA27D1}" dt="2024-05-27T01:22:18.145" v="1248"/>
          <ac:spMkLst>
            <pc:docMk/>
            <pc:sldMk cId="291727387" sldId="542"/>
            <ac:spMk id="58" creationId="{0E84C85D-E1F0-9AFA-6C46-DA0D4C5B7DA8}"/>
          </ac:spMkLst>
        </pc:spChg>
        <pc:spChg chg="add mod">
          <ac:chgData name="Masakiyo Kitazawa" userId="2bf3742da7ad8ecb" providerId="LiveId" clId="{D9E25B27-2DE4-4FC3-9ACB-233EB4CA27D1}" dt="2024-05-27T01:22:18.145" v="1248"/>
          <ac:spMkLst>
            <pc:docMk/>
            <pc:sldMk cId="291727387" sldId="542"/>
            <ac:spMk id="59" creationId="{72A46642-049D-D4E6-25DB-A0CD901926B7}"/>
          </ac:spMkLst>
        </pc:spChg>
        <pc:spChg chg="add mod">
          <ac:chgData name="Masakiyo Kitazawa" userId="2bf3742da7ad8ecb" providerId="LiveId" clId="{D9E25B27-2DE4-4FC3-9ACB-233EB4CA27D1}" dt="2024-05-27T01:22:18.145" v="1248"/>
          <ac:spMkLst>
            <pc:docMk/>
            <pc:sldMk cId="291727387" sldId="542"/>
            <ac:spMk id="60" creationId="{394751A6-201E-CDAA-505B-29641D3D867D}"/>
          </ac:spMkLst>
        </pc:spChg>
        <pc:spChg chg="add mod">
          <ac:chgData name="Masakiyo Kitazawa" userId="2bf3742da7ad8ecb" providerId="LiveId" clId="{D9E25B27-2DE4-4FC3-9ACB-233EB4CA27D1}" dt="2024-05-27T01:22:18.145" v="1248"/>
          <ac:spMkLst>
            <pc:docMk/>
            <pc:sldMk cId="291727387" sldId="542"/>
            <ac:spMk id="61" creationId="{53AA60C7-B142-B6F1-9074-0907FBEAFE84}"/>
          </ac:spMkLst>
        </pc:spChg>
        <pc:spChg chg="add mod">
          <ac:chgData name="Masakiyo Kitazawa" userId="2bf3742da7ad8ecb" providerId="LiveId" clId="{D9E25B27-2DE4-4FC3-9ACB-233EB4CA27D1}" dt="2024-05-27T01:22:18.145" v="1248"/>
          <ac:spMkLst>
            <pc:docMk/>
            <pc:sldMk cId="291727387" sldId="542"/>
            <ac:spMk id="62" creationId="{6884C1F7-54B4-D2AB-99D3-6468EA0B045B}"/>
          </ac:spMkLst>
        </pc:spChg>
        <pc:spChg chg="add mod">
          <ac:chgData name="Masakiyo Kitazawa" userId="2bf3742da7ad8ecb" providerId="LiveId" clId="{D9E25B27-2DE4-4FC3-9ACB-233EB4CA27D1}" dt="2024-05-27T01:22:18.145" v="1248"/>
          <ac:spMkLst>
            <pc:docMk/>
            <pc:sldMk cId="291727387" sldId="542"/>
            <ac:spMk id="63" creationId="{A6E8E39B-0277-5635-3A51-B3152B839CCB}"/>
          </ac:spMkLst>
        </pc:spChg>
        <pc:spChg chg="add mod">
          <ac:chgData name="Masakiyo Kitazawa" userId="2bf3742da7ad8ecb" providerId="LiveId" clId="{D9E25B27-2DE4-4FC3-9ACB-233EB4CA27D1}" dt="2024-05-27T01:22:18.145" v="1248"/>
          <ac:spMkLst>
            <pc:docMk/>
            <pc:sldMk cId="291727387" sldId="542"/>
            <ac:spMk id="64" creationId="{B513CD1E-7560-69FB-80AD-AB27AF485AF0}"/>
          </ac:spMkLst>
        </pc:spChg>
        <pc:spChg chg="add mod">
          <ac:chgData name="Masakiyo Kitazawa" userId="2bf3742da7ad8ecb" providerId="LiveId" clId="{D9E25B27-2DE4-4FC3-9ACB-233EB4CA27D1}" dt="2024-05-27T01:22:18.145" v="1248"/>
          <ac:spMkLst>
            <pc:docMk/>
            <pc:sldMk cId="291727387" sldId="542"/>
            <ac:spMk id="65" creationId="{C1FEC099-FBF6-EF74-64C8-FECA393EAA59}"/>
          </ac:spMkLst>
        </pc:spChg>
        <pc:spChg chg="add mod">
          <ac:chgData name="Masakiyo Kitazawa" userId="2bf3742da7ad8ecb" providerId="LiveId" clId="{D9E25B27-2DE4-4FC3-9ACB-233EB4CA27D1}" dt="2024-05-27T01:22:18.145" v="1248"/>
          <ac:spMkLst>
            <pc:docMk/>
            <pc:sldMk cId="291727387" sldId="542"/>
            <ac:spMk id="66" creationId="{8C5B03BC-0CA0-710C-17E8-D59B7833835E}"/>
          </ac:spMkLst>
        </pc:spChg>
        <pc:spChg chg="add mod">
          <ac:chgData name="Masakiyo Kitazawa" userId="2bf3742da7ad8ecb" providerId="LiveId" clId="{D9E25B27-2DE4-4FC3-9ACB-233EB4CA27D1}" dt="2024-05-27T01:22:18.145" v="1248"/>
          <ac:spMkLst>
            <pc:docMk/>
            <pc:sldMk cId="291727387" sldId="542"/>
            <ac:spMk id="67" creationId="{EF7B247D-BB7E-A056-2250-864FDD573353}"/>
          </ac:spMkLst>
        </pc:spChg>
        <pc:spChg chg="add mod">
          <ac:chgData name="Masakiyo Kitazawa" userId="2bf3742da7ad8ecb" providerId="LiveId" clId="{D9E25B27-2DE4-4FC3-9ACB-233EB4CA27D1}" dt="2024-05-27T01:22:18.145" v="1248"/>
          <ac:spMkLst>
            <pc:docMk/>
            <pc:sldMk cId="291727387" sldId="542"/>
            <ac:spMk id="68" creationId="{BE8EB9C3-3591-8FC8-FF2D-9EA4B488F36B}"/>
          </ac:spMkLst>
        </pc:spChg>
        <pc:spChg chg="add mod">
          <ac:chgData name="Masakiyo Kitazawa" userId="2bf3742da7ad8ecb" providerId="LiveId" clId="{D9E25B27-2DE4-4FC3-9ACB-233EB4CA27D1}" dt="2024-05-27T01:22:18.145" v="1248"/>
          <ac:spMkLst>
            <pc:docMk/>
            <pc:sldMk cId="291727387" sldId="542"/>
            <ac:spMk id="69" creationId="{E49D1034-43AD-9334-FDAE-3AA4DF49F684}"/>
          </ac:spMkLst>
        </pc:spChg>
        <pc:spChg chg="add mod">
          <ac:chgData name="Masakiyo Kitazawa" userId="2bf3742da7ad8ecb" providerId="LiveId" clId="{D9E25B27-2DE4-4FC3-9ACB-233EB4CA27D1}" dt="2024-05-27T01:22:18.145" v="1248"/>
          <ac:spMkLst>
            <pc:docMk/>
            <pc:sldMk cId="291727387" sldId="542"/>
            <ac:spMk id="70" creationId="{78E72FE2-956A-8CD1-3FAE-77E16784BD6A}"/>
          </ac:spMkLst>
        </pc:spChg>
        <pc:spChg chg="add mod">
          <ac:chgData name="Masakiyo Kitazawa" userId="2bf3742da7ad8ecb" providerId="LiveId" clId="{D9E25B27-2DE4-4FC3-9ACB-233EB4CA27D1}" dt="2024-05-27T01:22:18.145" v="1248"/>
          <ac:spMkLst>
            <pc:docMk/>
            <pc:sldMk cId="291727387" sldId="542"/>
            <ac:spMk id="71" creationId="{A5F9751B-76EA-1EC5-5277-B617D999E584}"/>
          </ac:spMkLst>
        </pc:spChg>
        <pc:spChg chg="add mod">
          <ac:chgData name="Masakiyo Kitazawa" userId="2bf3742da7ad8ecb" providerId="LiveId" clId="{D9E25B27-2DE4-4FC3-9ACB-233EB4CA27D1}" dt="2024-05-27T01:22:18.145" v="1248"/>
          <ac:spMkLst>
            <pc:docMk/>
            <pc:sldMk cId="291727387" sldId="542"/>
            <ac:spMk id="72" creationId="{316D0E3A-B2ED-CA3A-4F70-5EBC35A95190}"/>
          </ac:spMkLst>
        </pc:spChg>
        <pc:spChg chg="add mod">
          <ac:chgData name="Masakiyo Kitazawa" userId="2bf3742da7ad8ecb" providerId="LiveId" clId="{D9E25B27-2DE4-4FC3-9ACB-233EB4CA27D1}" dt="2024-05-27T01:22:18.145" v="1248"/>
          <ac:spMkLst>
            <pc:docMk/>
            <pc:sldMk cId="291727387" sldId="542"/>
            <ac:spMk id="73" creationId="{83403D22-E1F3-940E-FDE0-980E11A85AAD}"/>
          </ac:spMkLst>
        </pc:spChg>
        <pc:spChg chg="add mod">
          <ac:chgData name="Masakiyo Kitazawa" userId="2bf3742da7ad8ecb" providerId="LiveId" clId="{D9E25B27-2DE4-4FC3-9ACB-233EB4CA27D1}" dt="2024-05-27T01:22:18.145" v="1248"/>
          <ac:spMkLst>
            <pc:docMk/>
            <pc:sldMk cId="291727387" sldId="542"/>
            <ac:spMk id="74" creationId="{32F92C09-A4FA-313D-DDFA-8507209B6A51}"/>
          </ac:spMkLst>
        </pc:spChg>
        <pc:spChg chg="add mod">
          <ac:chgData name="Masakiyo Kitazawa" userId="2bf3742da7ad8ecb" providerId="LiveId" clId="{D9E25B27-2DE4-4FC3-9ACB-233EB4CA27D1}" dt="2024-05-27T01:22:18.145" v="1248"/>
          <ac:spMkLst>
            <pc:docMk/>
            <pc:sldMk cId="291727387" sldId="542"/>
            <ac:spMk id="75" creationId="{4A86FBEF-096A-F570-C84B-5B590C5BD0DA}"/>
          </ac:spMkLst>
        </pc:spChg>
        <pc:spChg chg="add mod">
          <ac:chgData name="Masakiyo Kitazawa" userId="2bf3742da7ad8ecb" providerId="LiveId" clId="{D9E25B27-2DE4-4FC3-9ACB-233EB4CA27D1}" dt="2024-05-27T01:22:18.145" v="1248"/>
          <ac:spMkLst>
            <pc:docMk/>
            <pc:sldMk cId="291727387" sldId="542"/>
            <ac:spMk id="76" creationId="{1FD29B4F-FD50-0BB6-4628-FFE7DD24BE64}"/>
          </ac:spMkLst>
        </pc:spChg>
        <pc:spChg chg="add mod">
          <ac:chgData name="Masakiyo Kitazawa" userId="2bf3742da7ad8ecb" providerId="LiveId" clId="{D9E25B27-2DE4-4FC3-9ACB-233EB4CA27D1}" dt="2024-05-27T01:22:18.145" v="1248"/>
          <ac:spMkLst>
            <pc:docMk/>
            <pc:sldMk cId="291727387" sldId="542"/>
            <ac:spMk id="77" creationId="{884D9FAF-B10F-2547-4413-6F8A8483B44C}"/>
          </ac:spMkLst>
        </pc:spChg>
        <pc:spChg chg="add mod">
          <ac:chgData name="Masakiyo Kitazawa" userId="2bf3742da7ad8ecb" providerId="LiveId" clId="{D9E25B27-2DE4-4FC3-9ACB-233EB4CA27D1}" dt="2024-05-27T01:22:18.145" v="1248"/>
          <ac:spMkLst>
            <pc:docMk/>
            <pc:sldMk cId="291727387" sldId="542"/>
            <ac:spMk id="78" creationId="{49B9525C-BAE9-A13E-9DEF-3BE0E40BE253}"/>
          </ac:spMkLst>
        </pc:spChg>
        <pc:spChg chg="add mod">
          <ac:chgData name="Masakiyo Kitazawa" userId="2bf3742da7ad8ecb" providerId="LiveId" clId="{D9E25B27-2DE4-4FC3-9ACB-233EB4CA27D1}" dt="2024-05-27T01:22:18.145" v="1248"/>
          <ac:spMkLst>
            <pc:docMk/>
            <pc:sldMk cId="291727387" sldId="542"/>
            <ac:spMk id="79" creationId="{5615829F-33EC-189B-3B9F-14C432D8E361}"/>
          </ac:spMkLst>
        </pc:spChg>
        <pc:spChg chg="add mod">
          <ac:chgData name="Masakiyo Kitazawa" userId="2bf3742da7ad8ecb" providerId="LiveId" clId="{D9E25B27-2DE4-4FC3-9ACB-233EB4CA27D1}" dt="2024-05-27T01:22:18.145" v="1248"/>
          <ac:spMkLst>
            <pc:docMk/>
            <pc:sldMk cId="291727387" sldId="542"/>
            <ac:spMk id="80" creationId="{E20639F7-1200-863E-D615-F7007637465F}"/>
          </ac:spMkLst>
        </pc:spChg>
        <pc:spChg chg="add mod">
          <ac:chgData name="Masakiyo Kitazawa" userId="2bf3742da7ad8ecb" providerId="LiveId" clId="{D9E25B27-2DE4-4FC3-9ACB-233EB4CA27D1}" dt="2024-05-27T01:22:18.145" v="1248"/>
          <ac:spMkLst>
            <pc:docMk/>
            <pc:sldMk cId="291727387" sldId="542"/>
            <ac:spMk id="81" creationId="{29ACF43C-67D2-6B9B-CE34-8F9649B16AB0}"/>
          </ac:spMkLst>
        </pc:spChg>
        <pc:spChg chg="add mod">
          <ac:chgData name="Masakiyo Kitazawa" userId="2bf3742da7ad8ecb" providerId="LiveId" clId="{D9E25B27-2DE4-4FC3-9ACB-233EB4CA27D1}" dt="2024-05-27T01:22:18.145" v="1248"/>
          <ac:spMkLst>
            <pc:docMk/>
            <pc:sldMk cId="291727387" sldId="542"/>
            <ac:spMk id="82" creationId="{3DA61FFF-0816-A48D-F893-DFECF74DA00C}"/>
          </ac:spMkLst>
        </pc:spChg>
        <pc:spChg chg="add mod">
          <ac:chgData name="Masakiyo Kitazawa" userId="2bf3742da7ad8ecb" providerId="LiveId" clId="{D9E25B27-2DE4-4FC3-9ACB-233EB4CA27D1}" dt="2024-05-27T01:22:18.145" v="1248"/>
          <ac:spMkLst>
            <pc:docMk/>
            <pc:sldMk cId="291727387" sldId="542"/>
            <ac:spMk id="83" creationId="{C4A53503-E7AC-CED5-2F44-1230F1489BCA}"/>
          </ac:spMkLst>
        </pc:spChg>
        <pc:spChg chg="add mod">
          <ac:chgData name="Masakiyo Kitazawa" userId="2bf3742da7ad8ecb" providerId="LiveId" clId="{D9E25B27-2DE4-4FC3-9ACB-233EB4CA27D1}" dt="2024-05-27T01:22:18.145" v="1248"/>
          <ac:spMkLst>
            <pc:docMk/>
            <pc:sldMk cId="291727387" sldId="542"/>
            <ac:spMk id="84" creationId="{036DDB0B-4422-7AE9-052E-3F9CEEADB224}"/>
          </ac:spMkLst>
        </pc:spChg>
        <pc:spChg chg="add mod">
          <ac:chgData name="Masakiyo Kitazawa" userId="2bf3742da7ad8ecb" providerId="LiveId" clId="{D9E25B27-2DE4-4FC3-9ACB-233EB4CA27D1}" dt="2024-05-27T01:22:18.145" v="1248"/>
          <ac:spMkLst>
            <pc:docMk/>
            <pc:sldMk cId="291727387" sldId="542"/>
            <ac:spMk id="85" creationId="{0F9EC179-8599-6EF3-E17D-330D9A03EEB9}"/>
          </ac:spMkLst>
        </pc:spChg>
        <pc:spChg chg="add mod">
          <ac:chgData name="Masakiyo Kitazawa" userId="2bf3742da7ad8ecb" providerId="LiveId" clId="{D9E25B27-2DE4-4FC3-9ACB-233EB4CA27D1}" dt="2024-05-27T01:22:18.145" v="1248"/>
          <ac:spMkLst>
            <pc:docMk/>
            <pc:sldMk cId="291727387" sldId="542"/>
            <ac:spMk id="86" creationId="{B7828439-F9BE-9F1F-45F5-D2B2C646C108}"/>
          </ac:spMkLst>
        </pc:spChg>
        <pc:spChg chg="add mod">
          <ac:chgData name="Masakiyo Kitazawa" userId="2bf3742da7ad8ecb" providerId="LiveId" clId="{D9E25B27-2DE4-4FC3-9ACB-233EB4CA27D1}" dt="2024-05-27T01:22:18.145" v="1248"/>
          <ac:spMkLst>
            <pc:docMk/>
            <pc:sldMk cId="291727387" sldId="542"/>
            <ac:spMk id="87" creationId="{83602197-1453-F288-7AAE-7093FC676553}"/>
          </ac:spMkLst>
        </pc:spChg>
        <pc:spChg chg="add mod">
          <ac:chgData name="Masakiyo Kitazawa" userId="2bf3742da7ad8ecb" providerId="LiveId" clId="{D9E25B27-2DE4-4FC3-9ACB-233EB4CA27D1}" dt="2024-05-27T01:22:18.145" v="1248"/>
          <ac:spMkLst>
            <pc:docMk/>
            <pc:sldMk cId="291727387" sldId="542"/>
            <ac:spMk id="88" creationId="{3DE3B0D6-6737-C1D2-EA85-6F9EA2314D35}"/>
          </ac:spMkLst>
        </pc:spChg>
        <pc:spChg chg="add mod">
          <ac:chgData name="Masakiyo Kitazawa" userId="2bf3742da7ad8ecb" providerId="LiveId" clId="{D9E25B27-2DE4-4FC3-9ACB-233EB4CA27D1}" dt="2024-05-27T01:22:18.145" v="1248"/>
          <ac:spMkLst>
            <pc:docMk/>
            <pc:sldMk cId="291727387" sldId="542"/>
            <ac:spMk id="89" creationId="{66C0930C-51BF-DAD9-6AA2-24A43E285582}"/>
          </ac:spMkLst>
        </pc:spChg>
        <pc:spChg chg="add mod">
          <ac:chgData name="Masakiyo Kitazawa" userId="2bf3742da7ad8ecb" providerId="LiveId" clId="{D9E25B27-2DE4-4FC3-9ACB-233EB4CA27D1}" dt="2024-05-27T01:22:18.145" v="1248"/>
          <ac:spMkLst>
            <pc:docMk/>
            <pc:sldMk cId="291727387" sldId="542"/>
            <ac:spMk id="90" creationId="{6B920FA7-40B9-124D-ED30-2CB19C07026C}"/>
          </ac:spMkLst>
        </pc:spChg>
        <pc:spChg chg="add mod">
          <ac:chgData name="Masakiyo Kitazawa" userId="2bf3742da7ad8ecb" providerId="LiveId" clId="{D9E25B27-2DE4-4FC3-9ACB-233EB4CA27D1}" dt="2024-05-27T01:22:18.145" v="1248"/>
          <ac:spMkLst>
            <pc:docMk/>
            <pc:sldMk cId="291727387" sldId="542"/>
            <ac:spMk id="91" creationId="{61012866-0F6B-D88F-6506-49B395257E87}"/>
          </ac:spMkLst>
        </pc:spChg>
        <pc:spChg chg="add mod">
          <ac:chgData name="Masakiyo Kitazawa" userId="2bf3742da7ad8ecb" providerId="LiveId" clId="{D9E25B27-2DE4-4FC3-9ACB-233EB4CA27D1}" dt="2024-05-27T01:22:18.145" v="1248"/>
          <ac:spMkLst>
            <pc:docMk/>
            <pc:sldMk cId="291727387" sldId="542"/>
            <ac:spMk id="92" creationId="{04C45627-53BA-F5D6-45C1-4F2200BD7ACD}"/>
          </ac:spMkLst>
        </pc:spChg>
        <pc:spChg chg="add mod">
          <ac:chgData name="Masakiyo Kitazawa" userId="2bf3742da7ad8ecb" providerId="LiveId" clId="{D9E25B27-2DE4-4FC3-9ACB-233EB4CA27D1}" dt="2024-05-27T01:22:18.145" v="1248"/>
          <ac:spMkLst>
            <pc:docMk/>
            <pc:sldMk cId="291727387" sldId="542"/>
            <ac:spMk id="93" creationId="{B94E1D24-326A-F395-9987-67374671487E}"/>
          </ac:spMkLst>
        </pc:spChg>
        <pc:spChg chg="add mod">
          <ac:chgData name="Masakiyo Kitazawa" userId="2bf3742da7ad8ecb" providerId="LiveId" clId="{D9E25B27-2DE4-4FC3-9ACB-233EB4CA27D1}" dt="2024-05-27T01:22:18.145" v="1248"/>
          <ac:spMkLst>
            <pc:docMk/>
            <pc:sldMk cId="291727387" sldId="542"/>
            <ac:spMk id="94" creationId="{8F42B48A-53AD-D6C4-C787-0B72671D5C01}"/>
          </ac:spMkLst>
        </pc:spChg>
        <pc:spChg chg="add mod">
          <ac:chgData name="Masakiyo Kitazawa" userId="2bf3742da7ad8ecb" providerId="LiveId" clId="{D9E25B27-2DE4-4FC3-9ACB-233EB4CA27D1}" dt="2024-05-27T01:22:18.145" v="1248"/>
          <ac:spMkLst>
            <pc:docMk/>
            <pc:sldMk cId="291727387" sldId="542"/>
            <ac:spMk id="95" creationId="{F593E615-A192-53FF-92D8-7A10049E1D81}"/>
          </ac:spMkLst>
        </pc:spChg>
        <pc:spChg chg="add mod">
          <ac:chgData name="Masakiyo Kitazawa" userId="2bf3742da7ad8ecb" providerId="LiveId" clId="{D9E25B27-2DE4-4FC3-9ACB-233EB4CA27D1}" dt="2024-05-27T01:22:18.145" v="1248"/>
          <ac:spMkLst>
            <pc:docMk/>
            <pc:sldMk cId="291727387" sldId="542"/>
            <ac:spMk id="96" creationId="{D4212839-2DEC-FACC-322C-4AE4002CAEF9}"/>
          </ac:spMkLst>
        </pc:spChg>
        <pc:spChg chg="add mod">
          <ac:chgData name="Masakiyo Kitazawa" userId="2bf3742da7ad8ecb" providerId="LiveId" clId="{D9E25B27-2DE4-4FC3-9ACB-233EB4CA27D1}" dt="2024-05-27T01:22:18.145" v="1248"/>
          <ac:spMkLst>
            <pc:docMk/>
            <pc:sldMk cId="291727387" sldId="542"/>
            <ac:spMk id="97" creationId="{DDE4140B-964C-7597-31C3-841117D41B67}"/>
          </ac:spMkLst>
        </pc:spChg>
        <pc:spChg chg="add mod">
          <ac:chgData name="Masakiyo Kitazawa" userId="2bf3742da7ad8ecb" providerId="LiveId" clId="{D9E25B27-2DE4-4FC3-9ACB-233EB4CA27D1}" dt="2024-05-27T01:22:18.145" v="1248"/>
          <ac:spMkLst>
            <pc:docMk/>
            <pc:sldMk cId="291727387" sldId="542"/>
            <ac:spMk id="98" creationId="{856F5951-085A-3D86-AC05-5F7357D8FBE0}"/>
          </ac:spMkLst>
        </pc:spChg>
        <pc:spChg chg="add mod">
          <ac:chgData name="Masakiyo Kitazawa" userId="2bf3742da7ad8ecb" providerId="LiveId" clId="{D9E25B27-2DE4-4FC3-9ACB-233EB4CA27D1}" dt="2024-05-27T01:22:18.145" v="1248"/>
          <ac:spMkLst>
            <pc:docMk/>
            <pc:sldMk cId="291727387" sldId="542"/>
            <ac:spMk id="99" creationId="{B0B07ED8-B004-9220-8921-BA0E551FFF7B}"/>
          </ac:spMkLst>
        </pc:spChg>
        <pc:spChg chg="add mod">
          <ac:chgData name="Masakiyo Kitazawa" userId="2bf3742da7ad8ecb" providerId="LiveId" clId="{D9E25B27-2DE4-4FC3-9ACB-233EB4CA27D1}" dt="2024-05-27T01:22:18.145" v="1248"/>
          <ac:spMkLst>
            <pc:docMk/>
            <pc:sldMk cId="291727387" sldId="542"/>
            <ac:spMk id="100" creationId="{5622A501-BBF5-664A-287E-61EECB1AE996}"/>
          </ac:spMkLst>
        </pc:spChg>
        <pc:spChg chg="add mod">
          <ac:chgData name="Masakiyo Kitazawa" userId="2bf3742da7ad8ecb" providerId="LiveId" clId="{D9E25B27-2DE4-4FC3-9ACB-233EB4CA27D1}" dt="2024-05-27T01:22:18.145" v="1248"/>
          <ac:spMkLst>
            <pc:docMk/>
            <pc:sldMk cId="291727387" sldId="542"/>
            <ac:spMk id="101" creationId="{1D436341-893D-22A0-0681-E02BD8C21DA9}"/>
          </ac:spMkLst>
        </pc:spChg>
        <pc:spChg chg="add mod">
          <ac:chgData name="Masakiyo Kitazawa" userId="2bf3742da7ad8ecb" providerId="LiveId" clId="{D9E25B27-2DE4-4FC3-9ACB-233EB4CA27D1}" dt="2024-05-27T01:22:18.145" v="1248"/>
          <ac:spMkLst>
            <pc:docMk/>
            <pc:sldMk cId="291727387" sldId="542"/>
            <ac:spMk id="102" creationId="{49AB64CB-C58C-46C7-3FF8-C204C90FD016}"/>
          </ac:spMkLst>
        </pc:spChg>
        <pc:spChg chg="add mod">
          <ac:chgData name="Masakiyo Kitazawa" userId="2bf3742da7ad8ecb" providerId="LiveId" clId="{D9E25B27-2DE4-4FC3-9ACB-233EB4CA27D1}" dt="2024-05-27T01:22:18.145" v="1248"/>
          <ac:spMkLst>
            <pc:docMk/>
            <pc:sldMk cId="291727387" sldId="542"/>
            <ac:spMk id="103" creationId="{2A721402-6896-8576-7BD0-008717010206}"/>
          </ac:spMkLst>
        </pc:spChg>
        <pc:spChg chg="add mod">
          <ac:chgData name="Masakiyo Kitazawa" userId="2bf3742da7ad8ecb" providerId="LiveId" clId="{D9E25B27-2DE4-4FC3-9ACB-233EB4CA27D1}" dt="2024-05-27T01:22:18.145" v="1248"/>
          <ac:spMkLst>
            <pc:docMk/>
            <pc:sldMk cId="291727387" sldId="542"/>
            <ac:spMk id="104" creationId="{B44F7F32-B237-7A37-342C-44C4903CDE33}"/>
          </ac:spMkLst>
        </pc:spChg>
        <pc:spChg chg="add mod">
          <ac:chgData name="Masakiyo Kitazawa" userId="2bf3742da7ad8ecb" providerId="LiveId" clId="{D9E25B27-2DE4-4FC3-9ACB-233EB4CA27D1}" dt="2024-05-27T01:22:18.145" v="1248"/>
          <ac:spMkLst>
            <pc:docMk/>
            <pc:sldMk cId="291727387" sldId="542"/>
            <ac:spMk id="105" creationId="{9567A528-08F0-28B5-DDCE-C3019EB6D4D3}"/>
          </ac:spMkLst>
        </pc:spChg>
        <pc:spChg chg="add mod">
          <ac:chgData name="Masakiyo Kitazawa" userId="2bf3742da7ad8ecb" providerId="LiveId" clId="{D9E25B27-2DE4-4FC3-9ACB-233EB4CA27D1}" dt="2024-05-27T01:22:18.145" v="1248"/>
          <ac:spMkLst>
            <pc:docMk/>
            <pc:sldMk cId="291727387" sldId="542"/>
            <ac:spMk id="106" creationId="{C562E254-406F-0457-BCF8-0298391B04EC}"/>
          </ac:spMkLst>
        </pc:spChg>
        <pc:spChg chg="add mod">
          <ac:chgData name="Masakiyo Kitazawa" userId="2bf3742da7ad8ecb" providerId="LiveId" clId="{D9E25B27-2DE4-4FC3-9ACB-233EB4CA27D1}" dt="2024-05-27T01:22:18.145" v="1248"/>
          <ac:spMkLst>
            <pc:docMk/>
            <pc:sldMk cId="291727387" sldId="542"/>
            <ac:spMk id="107" creationId="{A05D9B64-EF06-7715-1A6C-87CE81DF0C70}"/>
          </ac:spMkLst>
        </pc:spChg>
        <pc:spChg chg="add mod">
          <ac:chgData name="Masakiyo Kitazawa" userId="2bf3742da7ad8ecb" providerId="LiveId" clId="{D9E25B27-2DE4-4FC3-9ACB-233EB4CA27D1}" dt="2024-05-27T01:22:18.145" v="1248"/>
          <ac:spMkLst>
            <pc:docMk/>
            <pc:sldMk cId="291727387" sldId="542"/>
            <ac:spMk id="108" creationId="{076A83A9-AD8E-432F-D574-B7A7905B93DF}"/>
          </ac:spMkLst>
        </pc:spChg>
        <pc:spChg chg="add mod">
          <ac:chgData name="Masakiyo Kitazawa" userId="2bf3742da7ad8ecb" providerId="LiveId" clId="{D9E25B27-2DE4-4FC3-9ACB-233EB4CA27D1}" dt="2024-05-27T01:22:18.145" v="1248"/>
          <ac:spMkLst>
            <pc:docMk/>
            <pc:sldMk cId="291727387" sldId="542"/>
            <ac:spMk id="109" creationId="{5D74BCD2-0B0D-627C-87B0-DD4203C4FBFA}"/>
          </ac:spMkLst>
        </pc:spChg>
        <pc:spChg chg="add mod">
          <ac:chgData name="Masakiyo Kitazawa" userId="2bf3742da7ad8ecb" providerId="LiveId" clId="{D9E25B27-2DE4-4FC3-9ACB-233EB4CA27D1}" dt="2024-05-27T01:22:18.145" v="1248"/>
          <ac:spMkLst>
            <pc:docMk/>
            <pc:sldMk cId="291727387" sldId="542"/>
            <ac:spMk id="110" creationId="{CEBF4BD4-3D55-A711-601E-6306EAE1E344}"/>
          </ac:spMkLst>
        </pc:spChg>
        <pc:spChg chg="add mod">
          <ac:chgData name="Masakiyo Kitazawa" userId="2bf3742da7ad8ecb" providerId="LiveId" clId="{D9E25B27-2DE4-4FC3-9ACB-233EB4CA27D1}" dt="2024-05-27T01:22:18.145" v="1248"/>
          <ac:spMkLst>
            <pc:docMk/>
            <pc:sldMk cId="291727387" sldId="542"/>
            <ac:spMk id="111" creationId="{75AE0E82-02BB-FBAD-B12E-18D4A8865570}"/>
          </ac:spMkLst>
        </pc:spChg>
        <pc:spChg chg="add mod">
          <ac:chgData name="Masakiyo Kitazawa" userId="2bf3742da7ad8ecb" providerId="LiveId" clId="{D9E25B27-2DE4-4FC3-9ACB-233EB4CA27D1}" dt="2024-05-27T01:22:18.145" v="1248"/>
          <ac:spMkLst>
            <pc:docMk/>
            <pc:sldMk cId="291727387" sldId="542"/>
            <ac:spMk id="112" creationId="{BD06273E-DAC6-EE39-E2FB-D3BDFEFBE807}"/>
          </ac:spMkLst>
        </pc:spChg>
        <pc:spChg chg="add mod">
          <ac:chgData name="Masakiyo Kitazawa" userId="2bf3742da7ad8ecb" providerId="LiveId" clId="{D9E25B27-2DE4-4FC3-9ACB-233EB4CA27D1}" dt="2024-05-27T01:22:18.145" v="1248"/>
          <ac:spMkLst>
            <pc:docMk/>
            <pc:sldMk cId="291727387" sldId="542"/>
            <ac:spMk id="113" creationId="{82B453A0-35A3-C4F7-70D5-73A6F2810517}"/>
          </ac:spMkLst>
        </pc:spChg>
        <pc:spChg chg="add mod">
          <ac:chgData name="Masakiyo Kitazawa" userId="2bf3742da7ad8ecb" providerId="LiveId" clId="{D9E25B27-2DE4-4FC3-9ACB-233EB4CA27D1}" dt="2024-05-27T01:22:18.145" v="1248"/>
          <ac:spMkLst>
            <pc:docMk/>
            <pc:sldMk cId="291727387" sldId="542"/>
            <ac:spMk id="114" creationId="{C07DFCF4-F11B-ADD2-3712-3FCE963DF4AA}"/>
          </ac:spMkLst>
        </pc:spChg>
        <pc:spChg chg="add mod">
          <ac:chgData name="Masakiyo Kitazawa" userId="2bf3742da7ad8ecb" providerId="LiveId" clId="{D9E25B27-2DE4-4FC3-9ACB-233EB4CA27D1}" dt="2024-05-27T01:22:18.145" v="1248"/>
          <ac:spMkLst>
            <pc:docMk/>
            <pc:sldMk cId="291727387" sldId="542"/>
            <ac:spMk id="115" creationId="{B7DC8CB9-DE5F-FD7A-FF1B-9B75E35C5DFA}"/>
          </ac:spMkLst>
        </pc:spChg>
        <pc:spChg chg="add mod">
          <ac:chgData name="Masakiyo Kitazawa" userId="2bf3742da7ad8ecb" providerId="LiveId" clId="{D9E25B27-2DE4-4FC3-9ACB-233EB4CA27D1}" dt="2024-05-27T01:22:18.145" v="1248"/>
          <ac:spMkLst>
            <pc:docMk/>
            <pc:sldMk cId="291727387" sldId="542"/>
            <ac:spMk id="116" creationId="{E5096C53-BEE0-B4CE-7E37-9DBFA97BCD52}"/>
          </ac:spMkLst>
        </pc:spChg>
        <pc:spChg chg="add mod">
          <ac:chgData name="Masakiyo Kitazawa" userId="2bf3742da7ad8ecb" providerId="LiveId" clId="{D9E25B27-2DE4-4FC3-9ACB-233EB4CA27D1}" dt="2024-05-27T01:22:18.145" v="1248"/>
          <ac:spMkLst>
            <pc:docMk/>
            <pc:sldMk cId="291727387" sldId="542"/>
            <ac:spMk id="117" creationId="{FD32473F-5AD8-A9BB-2D66-F84B5572B75F}"/>
          </ac:spMkLst>
        </pc:spChg>
        <pc:spChg chg="add mod">
          <ac:chgData name="Masakiyo Kitazawa" userId="2bf3742da7ad8ecb" providerId="LiveId" clId="{D9E25B27-2DE4-4FC3-9ACB-233EB4CA27D1}" dt="2024-05-27T01:22:18.145" v="1248"/>
          <ac:spMkLst>
            <pc:docMk/>
            <pc:sldMk cId="291727387" sldId="542"/>
            <ac:spMk id="118" creationId="{B6148D8A-9B8C-F54C-7B52-3CA40B8DF67A}"/>
          </ac:spMkLst>
        </pc:spChg>
        <pc:spChg chg="add mod">
          <ac:chgData name="Masakiyo Kitazawa" userId="2bf3742da7ad8ecb" providerId="LiveId" clId="{D9E25B27-2DE4-4FC3-9ACB-233EB4CA27D1}" dt="2024-05-27T01:22:18.145" v="1248"/>
          <ac:spMkLst>
            <pc:docMk/>
            <pc:sldMk cId="291727387" sldId="542"/>
            <ac:spMk id="119" creationId="{27589FC8-0F1F-7837-FC64-2F85775E84F3}"/>
          </ac:spMkLst>
        </pc:spChg>
        <pc:spChg chg="add mod">
          <ac:chgData name="Masakiyo Kitazawa" userId="2bf3742da7ad8ecb" providerId="LiveId" clId="{D9E25B27-2DE4-4FC3-9ACB-233EB4CA27D1}" dt="2024-05-27T01:22:18.145" v="1248"/>
          <ac:spMkLst>
            <pc:docMk/>
            <pc:sldMk cId="291727387" sldId="542"/>
            <ac:spMk id="120" creationId="{D67E11B1-64FD-4BD9-1C34-D4C1A446E5DE}"/>
          </ac:spMkLst>
        </pc:spChg>
        <pc:spChg chg="add mod">
          <ac:chgData name="Masakiyo Kitazawa" userId="2bf3742da7ad8ecb" providerId="LiveId" clId="{D9E25B27-2DE4-4FC3-9ACB-233EB4CA27D1}" dt="2024-05-27T01:22:18.145" v="1248"/>
          <ac:spMkLst>
            <pc:docMk/>
            <pc:sldMk cId="291727387" sldId="542"/>
            <ac:spMk id="121" creationId="{5E0283DA-B103-8FA7-0798-4746A5953C6E}"/>
          </ac:spMkLst>
        </pc:spChg>
        <pc:spChg chg="add mod">
          <ac:chgData name="Masakiyo Kitazawa" userId="2bf3742da7ad8ecb" providerId="LiveId" clId="{D9E25B27-2DE4-4FC3-9ACB-233EB4CA27D1}" dt="2024-05-27T01:22:18.145" v="1248"/>
          <ac:spMkLst>
            <pc:docMk/>
            <pc:sldMk cId="291727387" sldId="542"/>
            <ac:spMk id="122" creationId="{6EBC6C9B-6F76-C44E-FEB8-89B77BBEEFA8}"/>
          </ac:spMkLst>
        </pc:spChg>
        <pc:spChg chg="add mod">
          <ac:chgData name="Masakiyo Kitazawa" userId="2bf3742da7ad8ecb" providerId="LiveId" clId="{D9E25B27-2DE4-4FC3-9ACB-233EB4CA27D1}" dt="2024-05-27T01:22:18.145" v="1248"/>
          <ac:spMkLst>
            <pc:docMk/>
            <pc:sldMk cId="291727387" sldId="542"/>
            <ac:spMk id="123" creationId="{CADD2F97-EC3C-24C2-D9F6-126AD3D9E817}"/>
          </ac:spMkLst>
        </pc:spChg>
        <pc:spChg chg="add mod">
          <ac:chgData name="Masakiyo Kitazawa" userId="2bf3742da7ad8ecb" providerId="LiveId" clId="{D9E25B27-2DE4-4FC3-9ACB-233EB4CA27D1}" dt="2024-05-27T01:22:18.145" v="1248"/>
          <ac:spMkLst>
            <pc:docMk/>
            <pc:sldMk cId="291727387" sldId="542"/>
            <ac:spMk id="124" creationId="{C2655ED2-9F0C-372F-EC72-BA922A7334B8}"/>
          </ac:spMkLst>
        </pc:spChg>
        <pc:spChg chg="add mod">
          <ac:chgData name="Masakiyo Kitazawa" userId="2bf3742da7ad8ecb" providerId="LiveId" clId="{D9E25B27-2DE4-4FC3-9ACB-233EB4CA27D1}" dt="2024-05-27T01:22:18.145" v="1248"/>
          <ac:spMkLst>
            <pc:docMk/>
            <pc:sldMk cId="291727387" sldId="542"/>
            <ac:spMk id="125" creationId="{BFE3ED9A-DE32-CAC3-D49D-1FAC7F3E457E}"/>
          </ac:spMkLst>
        </pc:spChg>
        <pc:spChg chg="add mod">
          <ac:chgData name="Masakiyo Kitazawa" userId="2bf3742da7ad8ecb" providerId="LiveId" clId="{D9E25B27-2DE4-4FC3-9ACB-233EB4CA27D1}" dt="2024-05-27T01:22:18.145" v="1248"/>
          <ac:spMkLst>
            <pc:docMk/>
            <pc:sldMk cId="291727387" sldId="542"/>
            <ac:spMk id="126" creationId="{F8D8F4D8-EC33-2264-98C1-C5759F6DCFA1}"/>
          </ac:spMkLst>
        </pc:spChg>
        <pc:spChg chg="add mod">
          <ac:chgData name="Masakiyo Kitazawa" userId="2bf3742da7ad8ecb" providerId="LiveId" clId="{D9E25B27-2DE4-4FC3-9ACB-233EB4CA27D1}" dt="2024-05-27T01:22:18.145" v="1248"/>
          <ac:spMkLst>
            <pc:docMk/>
            <pc:sldMk cId="291727387" sldId="542"/>
            <ac:spMk id="127" creationId="{19853A6B-5B8A-EBF6-B512-146226E48897}"/>
          </ac:spMkLst>
        </pc:spChg>
        <pc:spChg chg="add mod">
          <ac:chgData name="Masakiyo Kitazawa" userId="2bf3742da7ad8ecb" providerId="LiveId" clId="{D9E25B27-2DE4-4FC3-9ACB-233EB4CA27D1}" dt="2024-05-27T01:22:18.145" v="1248"/>
          <ac:spMkLst>
            <pc:docMk/>
            <pc:sldMk cId="291727387" sldId="542"/>
            <ac:spMk id="128" creationId="{CB60ED2A-31AE-2519-91E4-5FFCB9D79E43}"/>
          </ac:spMkLst>
        </pc:spChg>
        <pc:spChg chg="add mod">
          <ac:chgData name="Masakiyo Kitazawa" userId="2bf3742da7ad8ecb" providerId="LiveId" clId="{D9E25B27-2DE4-4FC3-9ACB-233EB4CA27D1}" dt="2024-05-27T01:22:18.145" v="1248"/>
          <ac:spMkLst>
            <pc:docMk/>
            <pc:sldMk cId="291727387" sldId="542"/>
            <ac:spMk id="129" creationId="{0BECF344-1861-942C-DA31-C48ECEDCC64F}"/>
          </ac:spMkLst>
        </pc:spChg>
        <pc:spChg chg="add mod">
          <ac:chgData name="Masakiyo Kitazawa" userId="2bf3742da7ad8ecb" providerId="LiveId" clId="{D9E25B27-2DE4-4FC3-9ACB-233EB4CA27D1}" dt="2024-05-27T01:22:18.145" v="1248"/>
          <ac:spMkLst>
            <pc:docMk/>
            <pc:sldMk cId="291727387" sldId="542"/>
            <ac:spMk id="130" creationId="{2DCFDC34-B093-9A3F-F42E-F67999B0F071}"/>
          </ac:spMkLst>
        </pc:spChg>
        <pc:spChg chg="add mod">
          <ac:chgData name="Masakiyo Kitazawa" userId="2bf3742da7ad8ecb" providerId="LiveId" clId="{D9E25B27-2DE4-4FC3-9ACB-233EB4CA27D1}" dt="2024-05-27T01:22:18.145" v="1248"/>
          <ac:spMkLst>
            <pc:docMk/>
            <pc:sldMk cId="291727387" sldId="542"/>
            <ac:spMk id="131" creationId="{4033E017-370C-E104-09B6-6F23AF2FBD45}"/>
          </ac:spMkLst>
        </pc:spChg>
        <pc:spChg chg="add mod">
          <ac:chgData name="Masakiyo Kitazawa" userId="2bf3742da7ad8ecb" providerId="LiveId" clId="{D9E25B27-2DE4-4FC3-9ACB-233EB4CA27D1}" dt="2024-05-27T01:22:18.145" v="1248"/>
          <ac:spMkLst>
            <pc:docMk/>
            <pc:sldMk cId="291727387" sldId="542"/>
            <ac:spMk id="132" creationId="{473CB507-C758-6251-E23C-A00268122934}"/>
          </ac:spMkLst>
        </pc:spChg>
        <pc:spChg chg="add mod">
          <ac:chgData name="Masakiyo Kitazawa" userId="2bf3742da7ad8ecb" providerId="LiveId" clId="{D9E25B27-2DE4-4FC3-9ACB-233EB4CA27D1}" dt="2024-05-27T01:22:18.145" v="1248"/>
          <ac:spMkLst>
            <pc:docMk/>
            <pc:sldMk cId="291727387" sldId="542"/>
            <ac:spMk id="133" creationId="{812D2095-5601-E890-8BC9-CA3A21C8C9B3}"/>
          </ac:spMkLst>
        </pc:spChg>
        <pc:spChg chg="add mod">
          <ac:chgData name="Masakiyo Kitazawa" userId="2bf3742da7ad8ecb" providerId="LiveId" clId="{D9E25B27-2DE4-4FC3-9ACB-233EB4CA27D1}" dt="2024-05-27T01:22:18.145" v="1248"/>
          <ac:spMkLst>
            <pc:docMk/>
            <pc:sldMk cId="291727387" sldId="542"/>
            <ac:spMk id="134" creationId="{0BABFBC1-86DB-CB0D-36C0-8CFD3FD02106}"/>
          </ac:spMkLst>
        </pc:spChg>
        <pc:spChg chg="add mod">
          <ac:chgData name="Masakiyo Kitazawa" userId="2bf3742da7ad8ecb" providerId="LiveId" clId="{D9E25B27-2DE4-4FC3-9ACB-233EB4CA27D1}" dt="2024-05-27T01:22:18.145" v="1248"/>
          <ac:spMkLst>
            <pc:docMk/>
            <pc:sldMk cId="291727387" sldId="542"/>
            <ac:spMk id="135" creationId="{1434802C-9DA2-6C3A-CFB9-E126C6760A82}"/>
          </ac:spMkLst>
        </pc:spChg>
        <pc:spChg chg="add mod">
          <ac:chgData name="Masakiyo Kitazawa" userId="2bf3742da7ad8ecb" providerId="LiveId" clId="{D9E25B27-2DE4-4FC3-9ACB-233EB4CA27D1}" dt="2024-05-27T01:22:18.145" v="1248"/>
          <ac:spMkLst>
            <pc:docMk/>
            <pc:sldMk cId="291727387" sldId="542"/>
            <ac:spMk id="136" creationId="{2232D2AF-4A2C-58C3-B61E-5F254492185A}"/>
          </ac:spMkLst>
        </pc:spChg>
        <pc:spChg chg="add mod">
          <ac:chgData name="Masakiyo Kitazawa" userId="2bf3742da7ad8ecb" providerId="LiveId" clId="{D9E25B27-2DE4-4FC3-9ACB-233EB4CA27D1}" dt="2024-05-27T01:22:18.145" v="1248"/>
          <ac:spMkLst>
            <pc:docMk/>
            <pc:sldMk cId="291727387" sldId="542"/>
            <ac:spMk id="137" creationId="{AF67342D-4CD9-50B1-74FE-AC7E0E3F7A8C}"/>
          </ac:spMkLst>
        </pc:spChg>
        <pc:spChg chg="add mod">
          <ac:chgData name="Masakiyo Kitazawa" userId="2bf3742da7ad8ecb" providerId="LiveId" clId="{D9E25B27-2DE4-4FC3-9ACB-233EB4CA27D1}" dt="2024-05-27T01:22:18.145" v="1248"/>
          <ac:spMkLst>
            <pc:docMk/>
            <pc:sldMk cId="291727387" sldId="542"/>
            <ac:spMk id="138" creationId="{51393DBA-5CF3-D8D8-04BE-2E4AB0DBD17B}"/>
          </ac:spMkLst>
        </pc:spChg>
        <pc:spChg chg="add mod">
          <ac:chgData name="Masakiyo Kitazawa" userId="2bf3742da7ad8ecb" providerId="LiveId" clId="{D9E25B27-2DE4-4FC3-9ACB-233EB4CA27D1}" dt="2024-05-27T01:22:18.145" v="1248"/>
          <ac:spMkLst>
            <pc:docMk/>
            <pc:sldMk cId="291727387" sldId="542"/>
            <ac:spMk id="139" creationId="{1A51F97E-624E-DF23-BA0B-3B80B38A05DF}"/>
          </ac:spMkLst>
        </pc:spChg>
        <pc:spChg chg="add mod">
          <ac:chgData name="Masakiyo Kitazawa" userId="2bf3742da7ad8ecb" providerId="LiveId" clId="{D9E25B27-2DE4-4FC3-9ACB-233EB4CA27D1}" dt="2024-05-27T01:22:18.145" v="1248"/>
          <ac:spMkLst>
            <pc:docMk/>
            <pc:sldMk cId="291727387" sldId="542"/>
            <ac:spMk id="140" creationId="{CA0074B1-3DA9-27C2-83FC-E0CC54611C67}"/>
          </ac:spMkLst>
        </pc:spChg>
        <pc:spChg chg="add mod">
          <ac:chgData name="Masakiyo Kitazawa" userId="2bf3742da7ad8ecb" providerId="LiveId" clId="{D9E25B27-2DE4-4FC3-9ACB-233EB4CA27D1}" dt="2024-05-27T01:22:18.145" v="1248"/>
          <ac:spMkLst>
            <pc:docMk/>
            <pc:sldMk cId="291727387" sldId="542"/>
            <ac:spMk id="141" creationId="{F2D01EB7-0E6D-330A-9244-CEA65B6DFC5E}"/>
          </ac:spMkLst>
        </pc:spChg>
        <pc:spChg chg="add mod">
          <ac:chgData name="Masakiyo Kitazawa" userId="2bf3742da7ad8ecb" providerId="LiveId" clId="{D9E25B27-2DE4-4FC3-9ACB-233EB4CA27D1}" dt="2024-05-27T01:22:18.145" v="1248"/>
          <ac:spMkLst>
            <pc:docMk/>
            <pc:sldMk cId="291727387" sldId="542"/>
            <ac:spMk id="142" creationId="{2B5AB9A9-C3F6-64EA-E075-42341FCB2072}"/>
          </ac:spMkLst>
        </pc:spChg>
        <pc:spChg chg="add mod">
          <ac:chgData name="Masakiyo Kitazawa" userId="2bf3742da7ad8ecb" providerId="LiveId" clId="{D9E25B27-2DE4-4FC3-9ACB-233EB4CA27D1}" dt="2024-05-27T01:22:18.145" v="1248"/>
          <ac:spMkLst>
            <pc:docMk/>
            <pc:sldMk cId="291727387" sldId="542"/>
            <ac:spMk id="143" creationId="{3B433B6E-201E-9F7C-A331-5876EF1849CA}"/>
          </ac:spMkLst>
        </pc:spChg>
        <pc:spChg chg="add mod">
          <ac:chgData name="Masakiyo Kitazawa" userId="2bf3742da7ad8ecb" providerId="LiveId" clId="{D9E25B27-2DE4-4FC3-9ACB-233EB4CA27D1}" dt="2024-05-27T01:22:18.145" v="1248"/>
          <ac:spMkLst>
            <pc:docMk/>
            <pc:sldMk cId="291727387" sldId="542"/>
            <ac:spMk id="144" creationId="{9485F906-8702-26B8-3D69-6270499058F3}"/>
          </ac:spMkLst>
        </pc:spChg>
        <pc:spChg chg="add mod">
          <ac:chgData name="Masakiyo Kitazawa" userId="2bf3742da7ad8ecb" providerId="LiveId" clId="{D9E25B27-2DE4-4FC3-9ACB-233EB4CA27D1}" dt="2024-05-27T01:22:18.145" v="1248"/>
          <ac:spMkLst>
            <pc:docMk/>
            <pc:sldMk cId="291727387" sldId="542"/>
            <ac:spMk id="145" creationId="{3E9FE561-249B-FD9B-1B98-0B510CBA953E}"/>
          </ac:spMkLst>
        </pc:spChg>
        <pc:spChg chg="add mod">
          <ac:chgData name="Masakiyo Kitazawa" userId="2bf3742da7ad8ecb" providerId="LiveId" clId="{D9E25B27-2DE4-4FC3-9ACB-233EB4CA27D1}" dt="2024-05-27T01:22:18.145" v="1248"/>
          <ac:spMkLst>
            <pc:docMk/>
            <pc:sldMk cId="291727387" sldId="542"/>
            <ac:spMk id="146" creationId="{A558F94D-185A-A97A-2811-3EFABCF92821}"/>
          </ac:spMkLst>
        </pc:spChg>
        <pc:spChg chg="add mod">
          <ac:chgData name="Masakiyo Kitazawa" userId="2bf3742da7ad8ecb" providerId="LiveId" clId="{D9E25B27-2DE4-4FC3-9ACB-233EB4CA27D1}" dt="2024-05-27T01:22:18.145" v="1248"/>
          <ac:spMkLst>
            <pc:docMk/>
            <pc:sldMk cId="291727387" sldId="542"/>
            <ac:spMk id="147" creationId="{507E542E-ED2E-E6E4-9E09-B7CB18A569BB}"/>
          </ac:spMkLst>
        </pc:spChg>
        <pc:spChg chg="add mod">
          <ac:chgData name="Masakiyo Kitazawa" userId="2bf3742da7ad8ecb" providerId="LiveId" clId="{D9E25B27-2DE4-4FC3-9ACB-233EB4CA27D1}" dt="2024-05-27T01:22:18.145" v="1248"/>
          <ac:spMkLst>
            <pc:docMk/>
            <pc:sldMk cId="291727387" sldId="542"/>
            <ac:spMk id="148" creationId="{A58119E2-E252-7DAA-C699-F5F538ECF2D1}"/>
          </ac:spMkLst>
        </pc:spChg>
        <pc:spChg chg="add mod">
          <ac:chgData name="Masakiyo Kitazawa" userId="2bf3742da7ad8ecb" providerId="LiveId" clId="{D9E25B27-2DE4-4FC3-9ACB-233EB4CA27D1}" dt="2024-05-27T01:22:18.145" v="1248"/>
          <ac:spMkLst>
            <pc:docMk/>
            <pc:sldMk cId="291727387" sldId="542"/>
            <ac:spMk id="149" creationId="{0A81122C-B64D-0B15-7CD2-34EA5DFA4AEF}"/>
          </ac:spMkLst>
        </pc:spChg>
        <pc:spChg chg="add mod">
          <ac:chgData name="Masakiyo Kitazawa" userId="2bf3742da7ad8ecb" providerId="LiveId" clId="{D9E25B27-2DE4-4FC3-9ACB-233EB4CA27D1}" dt="2024-05-27T01:22:18.145" v="1248"/>
          <ac:spMkLst>
            <pc:docMk/>
            <pc:sldMk cId="291727387" sldId="542"/>
            <ac:spMk id="150" creationId="{E0474CB7-7201-E512-B1FB-2D6D8163135D}"/>
          </ac:spMkLst>
        </pc:spChg>
        <pc:spChg chg="add mod">
          <ac:chgData name="Masakiyo Kitazawa" userId="2bf3742da7ad8ecb" providerId="LiveId" clId="{D9E25B27-2DE4-4FC3-9ACB-233EB4CA27D1}" dt="2024-05-27T01:22:18.145" v="1248"/>
          <ac:spMkLst>
            <pc:docMk/>
            <pc:sldMk cId="291727387" sldId="542"/>
            <ac:spMk id="151" creationId="{1E9DF2FC-9B17-537C-CCC8-383EBEF91E19}"/>
          </ac:spMkLst>
        </pc:spChg>
        <pc:spChg chg="add mod">
          <ac:chgData name="Masakiyo Kitazawa" userId="2bf3742da7ad8ecb" providerId="LiveId" clId="{D9E25B27-2DE4-4FC3-9ACB-233EB4CA27D1}" dt="2024-05-27T01:22:18.145" v="1248"/>
          <ac:spMkLst>
            <pc:docMk/>
            <pc:sldMk cId="291727387" sldId="542"/>
            <ac:spMk id="152" creationId="{C09D0E6E-2EB8-FFDE-8BCC-6428EE7B8A63}"/>
          </ac:spMkLst>
        </pc:spChg>
        <pc:spChg chg="add mod">
          <ac:chgData name="Masakiyo Kitazawa" userId="2bf3742da7ad8ecb" providerId="LiveId" clId="{D9E25B27-2DE4-4FC3-9ACB-233EB4CA27D1}" dt="2024-05-27T01:22:18.145" v="1248"/>
          <ac:spMkLst>
            <pc:docMk/>
            <pc:sldMk cId="291727387" sldId="542"/>
            <ac:spMk id="153" creationId="{422F252A-C846-870A-5882-60FFBD8FF833}"/>
          </ac:spMkLst>
        </pc:spChg>
        <pc:spChg chg="add mod">
          <ac:chgData name="Masakiyo Kitazawa" userId="2bf3742da7ad8ecb" providerId="LiveId" clId="{D9E25B27-2DE4-4FC3-9ACB-233EB4CA27D1}" dt="2024-05-27T01:22:18.145" v="1248"/>
          <ac:spMkLst>
            <pc:docMk/>
            <pc:sldMk cId="291727387" sldId="542"/>
            <ac:spMk id="154" creationId="{682E4B03-12BB-8A30-9AC5-65EBC83C0A81}"/>
          </ac:spMkLst>
        </pc:spChg>
        <pc:spChg chg="add mod">
          <ac:chgData name="Masakiyo Kitazawa" userId="2bf3742da7ad8ecb" providerId="LiveId" clId="{D9E25B27-2DE4-4FC3-9ACB-233EB4CA27D1}" dt="2024-05-27T01:22:18.145" v="1248"/>
          <ac:spMkLst>
            <pc:docMk/>
            <pc:sldMk cId="291727387" sldId="542"/>
            <ac:spMk id="155" creationId="{38CBC42C-E369-382B-6E57-C14B639FEDFC}"/>
          </ac:spMkLst>
        </pc:spChg>
        <pc:spChg chg="add mod">
          <ac:chgData name="Masakiyo Kitazawa" userId="2bf3742da7ad8ecb" providerId="LiveId" clId="{D9E25B27-2DE4-4FC3-9ACB-233EB4CA27D1}" dt="2024-05-27T01:22:18.145" v="1248"/>
          <ac:spMkLst>
            <pc:docMk/>
            <pc:sldMk cId="291727387" sldId="542"/>
            <ac:spMk id="156" creationId="{2E80A184-409D-9754-ED70-0BA092CEA5C1}"/>
          </ac:spMkLst>
        </pc:spChg>
        <pc:spChg chg="add mod">
          <ac:chgData name="Masakiyo Kitazawa" userId="2bf3742da7ad8ecb" providerId="LiveId" clId="{D9E25B27-2DE4-4FC3-9ACB-233EB4CA27D1}" dt="2024-05-27T01:22:18.145" v="1248"/>
          <ac:spMkLst>
            <pc:docMk/>
            <pc:sldMk cId="291727387" sldId="542"/>
            <ac:spMk id="157" creationId="{0A0A88C5-6F31-1E29-F70B-671BF51BB270}"/>
          </ac:spMkLst>
        </pc:spChg>
        <pc:spChg chg="add mod">
          <ac:chgData name="Masakiyo Kitazawa" userId="2bf3742da7ad8ecb" providerId="LiveId" clId="{D9E25B27-2DE4-4FC3-9ACB-233EB4CA27D1}" dt="2024-05-27T01:22:18.145" v="1248"/>
          <ac:spMkLst>
            <pc:docMk/>
            <pc:sldMk cId="291727387" sldId="542"/>
            <ac:spMk id="158" creationId="{F8B250DD-B4B9-EF20-FDCE-2D62CCB62C2E}"/>
          </ac:spMkLst>
        </pc:spChg>
        <pc:spChg chg="add mod">
          <ac:chgData name="Masakiyo Kitazawa" userId="2bf3742da7ad8ecb" providerId="LiveId" clId="{D9E25B27-2DE4-4FC3-9ACB-233EB4CA27D1}" dt="2024-05-27T01:22:18.145" v="1248"/>
          <ac:spMkLst>
            <pc:docMk/>
            <pc:sldMk cId="291727387" sldId="542"/>
            <ac:spMk id="159" creationId="{FABD04BC-4B87-6AD5-C560-A90B29AB1AE7}"/>
          </ac:spMkLst>
        </pc:spChg>
        <pc:spChg chg="add mod">
          <ac:chgData name="Masakiyo Kitazawa" userId="2bf3742da7ad8ecb" providerId="LiveId" clId="{D9E25B27-2DE4-4FC3-9ACB-233EB4CA27D1}" dt="2024-05-27T01:22:18.145" v="1248"/>
          <ac:spMkLst>
            <pc:docMk/>
            <pc:sldMk cId="291727387" sldId="542"/>
            <ac:spMk id="160" creationId="{7A856B7B-BBD3-0C67-AF0D-4549D08F86DD}"/>
          </ac:spMkLst>
        </pc:spChg>
        <pc:spChg chg="add mod">
          <ac:chgData name="Masakiyo Kitazawa" userId="2bf3742da7ad8ecb" providerId="LiveId" clId="{D9E25B27-2DE4-4FC3-9ACB-233EB4CA27D1}" dt="2024-05-27T01:22:18.145" v="1248"/>
          <ac:spMkLst>
            <pc:docMk/>
            <pc:sldMk cId="291727387" sldId="542"/>
            <ac:spMk id="161" creationId="{734EA33D-422D-5870-19D1-6A3ACAEF5D62}"/>
          </ac:spMkLst>
        </pc:spChg>
        <pc:spChg chg="add mod">
          <ac:chgData name="Masakiyo Kitazawa" userId="2bf3742da7ad8ecb" providerId="LiveId" clId="{D9E25B27-2DE4-4FC3-9ACB-233EB4CA27D1}" dt="2024-05-27T01:22:18.145" v="1248"/>
          <ac:spMkLst>
            <pc:docMk/>
            <pc:sldMk cId="291727387" sldId="542"/>
            <ac:spMk id="162" creationId="{E00D5DBB-0536-C56C-3152-9E025B1A4D34}"/>
          </ac:spMkLst>
        </pc:spChg>
        <pc:spChg chg="add mod">
          <ac:chgData name="Masakiyo Kitazawa" userId="2bf3742da7ad8ecb" providerId="LiveId" clId="{D9E25B27-2DE4-4FC3-9ACB-233EB4CA27D1}" dt="2024-05-27T01:22:18.145" v="1248"/>
          <ac:spMkLst>
            <pc:docMk/>
            <pc:sldMk cId="291727387" sldId="542"/>
            <ac:spMk id="163" creationId="{1628F322-E62D-F459-B901-C490B81970FC}"/>
          </ac:spMkLst>
        </pc:spChg>
        <pc:spChg chg="add mod">
          <ac:chgData name="Masakiyo Kitazawa" userId="2bf3742da7ad8ecb" providerId="LiveId" clId="{D9E25B27-2DE4-4FC3-9ACB-233EB4CA27D1}" dt="2024-05-27T01:22:18.145" v="1248"/>
          <ac:spMkLst>
            <pc:docMk/>
            <pc:sldMk cId="291727387" sldId="542"/>
            <ac:spMk id="164" creationId="{ABF6252B-4371-9DA2-0B66-A2497A980AA3}"/>
          </ac:spMkLst>
        </pc:spChg>
        <pc:spChg chg="add mod">
          <ac:chgData name="Masakiyo Kitazawa" userId="2bf3742da7ad8ecb" providerId="LiveId" clId="{D9E25B27-2DE4-4FC3-9ACB-233EB4CA27D1}" dt="2024-05-27T01:22:18.145" v="1248"/>
          <ac:spMkLst>
            <pc:docMk/>
            <pc:sldMk cId="291727387" sldId="542"/>
            <ac:spMk id="165" creationId="{1BA2AA43-CFCD-D89D-6C09-86D75F762DD5}"/>
          </ac:spMkLst>
        </pc:spChg>
        <pc:spChg chg="add mod">
          <ac:chgData name="Masakiyo Kitazawa" userId="2bf3742da7ad8ecb" providerId="LiveId" clId="{D9E25B27-2DE4-4FC3-9ACB-233EB4CA27D1}" dt="2024-05-27T01:22:18.145" v="1248"/>
          <ac:spMkLst>
            <pc:docMk/>
            <pc:sldMk cId="291727387" sldId="542"/>
            <ac:spMk id="166" creationId="{4DBB7F49-0DCD-93E3-83CC-F38D01FC8E66}"/>
          </ac:spMkLst>
        </pc:spChg>
        <pc:spChg chg="add mod">
          <ac:chgData name="Masakiyo Kitazawa" userId="2bf3742da7ad8ecb" providerId="LiveId" clId="{D9E25B27-2DE4-4FC3-9ACB-233EB4CA27D1}" dt="2024-05-27T01:22:18.145" v="1248"/>
          <ac:spMkLst>
            <pc:docMk/>
            <pc:sldMk cId="291727387" sldId="542"/>
            <ac:spMk id="167" creationId="{3655BE8E-F37E-280F-F1B6-6A94D9D98D31}"/>
          </ac:spMkLst>
        </pc:spChg>
        <pc:spChg chg="add mod">
          <ac:chgData name="Masakiyo Kitazawa" userId="2bf3742da7ad8ecb" providerId="LiveId" clId="{D9E25B27-2DE4-4FC3-9ACB-233EB4CA27D1}" dt="2024-05-27T01:22:18.145" v="1248"/>
          <ac:spMkLst>
            <pc:docMk/>
            <pc:sldMk cId="291727387" sldId="542"/>
            <ac:spMk id="168" creationId="{891ED41D-E482-835E-860F-C696DC08B5B3}"/>
          </ac:spMkLst>
        </pc:spChg>
        <pc:spChg chg="add mod">
          <ac:chgData name="Masakiyo Kitazawa" userId="2bf3742da7ad8ecb" providerId="LiveId" clId="{D9E25B27-2DE4-4FC3-9ACB-233EB4CA27D1}" dt="2024-05-27T01:22:18.145" v="1248"/>
          <ac:spMkLst>
            <pc:docMk/>
            <pc:sldMk cId="291727387" sldId="542"/>
            <ac:spMk id="169" creationId="{9D826BA5-3890-ED3B-EE1A-03BA684A504B}"/>
          </ac:spMkLst>
        </pc:spChg>
        <pc:spChg chg="add mod">
          <ac:chgData name="Masakiyo Kitazawa" userId="2bf3742da7ad8ecb" providerId="LiveId" clId="{D9E25B27-2DE4-4FC3-9ACB-233EB4CA27D1}" dt="2024-05-27T01:22:18.145" v="1248"/>
          <ac:spMkLst>
            <pc:docMk/>
            <pc:sldMk cId="291727387" sldId="542"/>
            <ac:spMk id="170" creationId="{AC952BD7-6341-8527-9543-73EA856CBF45}"/>
          </ac:spMkLst>
        </pc:spChg>
        <pc:spChg chg="add mod">
          <ac:chgData name="Masakiyo Kitazawa" userId="2bf3742da7ad8ecb" providerId="LiveId" clId="{D9E25B27-2DE4-4FC3-9ACB-233EB4CA27D1}" dt="2024-05-27T01:22:18.145" v="1248"/>
          <ac:spMkLst>
            <pc:docMk/>
            <pc:sldMk cId="291727387" sldId="542"/>
            <ac:spMk id="171" creationId="{06555983-2BC5-217F-0424-D8C6A4D7604A}"/>
          </ac:spMkLst>
        </pc:spChg>
        <pc:spChg chg="add mod">
          <ac:chgData name="Masakiyo Kitazawa" userId="2bf3742da7ad8ecb" providerId="LiveId" clId="{D9E25B27-2DE4-4FC3-9ACB-233EB4CA27D1}" dt="2024-05-27T01:22:18.145" v="1248"/>
          <ac:spMkLst>
            <pc:docMk/>
            <pc:sldMk cId="291727387" sldId="542"/>
            <ac:spMk id="172" creationId="{10950803-F4C4-EBDE-F27F-06AA14742501}"/>
          </ac:spMkLst>
        </pc:spChg>
        <pc:spChg chg="add mod">
          <ac:chgData name="Masakiyo Kitazawa" userId="2bf3742da7ad8ecb" providerId="LiveId" clId="{D9E25B27-2DE4-4FC3-9ACB-233EB4CA27D1}" dt="2024-05-27T01:22:18.145" v="1248"/>
          <ac:spMkLst>
            <pc:docMk/>
            <pc:sldMk cId="291727387" sldId="542"/>
            <ac:spMk id="173" creationId="{FE5A5F91-5D9A-7A14-FC80-EFE5FE2DF875}"/>
          </ac:spMkLst>
        </pc:spChg>
        <pc:spChg chg="add mod">
          <ac:chgData name="Masakiyo Kitazawa" userId="2bf3742da7ad8ecb" providerId="LiveId" clId="{D9E25B27-2DE4-4FC3-9ACB-233EB4CA27D1}" dt="2024-05-27T01:22:18.145" v="1248"/>
          <ac:spMkLst>
            <pc:docMk/>
            <pc:sldMk cId="291727387" sldId="542"/>
            <ac:spMk id="174" creationId="{97EB5476-7103-0325-334E-7BD20CA3A4F5}"/>
          </ac:spMkLst>
        </pc:spChg>
        <pc:spChg chg="add mod">
          <ac:chgData name="Masakiyo Kitazawa" userId="2bf3742da7ad8ecb" providerId="LiveId" clId="{D9E25B27-2DE4-4FC3-9ACB-233EB4CA27D1}" dt="2024-05-27T01:22:18.145" v="1248"/>
          <ac:spMkLst>
            <pc:docMk/>
            <pc:sldMk cId="291727387" sldId="542"/>
            <ac:spMk id="175" creationId="{1AFB0AF2-332B-6291-77AB-3191099FD0FF}"/>
          </ac:spMkLst>
        </pc:spChg>
        <pc:spChg chg="add mod">
          <ac:chgData name="Masakiyo Kitazawa" userId="2bf3742da7ad8ecb" providerId="LiveId" clId="{D9E25B27-2DE4-4FC3-9ACB-233EB4CA27D1}" dt="2024-05-27T01:22:18.145" v="1248"/>
          <ac:spMkLst>
            <pc:docMk/>
            <pc:sldMk cId="291727387" sldId="542"/>
            <ac:spMk id="176" creationId="{943102D1-E6AD-50A7-8251-B2A2C18C2112}"/>
          </ac:spMkLst>
        </pc:spChg>
        <pc:spChg chg="add mod">
          <ac:chgData name="Masakiyo Kitazawa" userId="2bf3742da7ad8ecb" providerId="LiveId" clId="{D9E25B27-2DE4-4FC3-9ACB-233EB4CA27D1}" dt="2024-05-27T01:22:18.145" v="1248"/>
          <ac:spMkLst>
            <pc:docMk/>
            <pc:sldMk cId="291727387" sldId="542"/>
            <ac:spMk id="177" creationId="{19FD2EDE-62D7-613B-85F9-B556C8CE0B71}"/>
          </ac:spMkLst>
        </pc:spChg>
        <pc:spChg chg="add mod">
          <ac:chgData name="Masakiyo Kitazawa" userId="2bf3742da7ad8ecb" providerId="LiveId" clId="{D9E25B27-2DE4-4FC3-9ACB-233EB4CA27D1}" dt="2024-05-27T01:22:18.145" v="1248"/>
          <ac:spMkLst>
            <pc:docMk/>
            <pc:sldMk cId="291727387" sldId="542"/>
            <ac:spMk id="178" creationId="{E21B7199-D085-0726-1FAE-0B345E03A569}"/>
          </ac:spMkLst>
        </pc:spChg>
        <pc:spChg chg="add mod">
          <ac:chgData name="Masakiyo Kitazawa" userId="2bf3742da7ad8ecb" providerId="LiveId" clId="{D9E25B27-2DE4-4FC3-9ACB-233EB4CA27D1}" dt="2024-05-27T01:22:18.145" v="1248"/>
          <ac:spMkLst>
            <pc:docMk/>
            <pc:sldMk cId="291727387" sldId="542"/>
            <ac:spMk id="179" creationId="{4784BEC9-641A-7184-275C-780402901465}"/>
          </ac:spMkLst>
        </pc:spChg>
        <pc:spChg chg="add mod">
          <ac:chgData name="Masakiyo Kitazawa" userId="2bf3742da7ad8ecb" providerId="LiveId" clId="{D9E25B27-2DE4-4FC3-9ACB-233EB4CA27D1}" dt="2024-05-27T01:22:18.145" v="1248"/>
          <ac:spMkLst>
            <pc:docMk/>
            <pc:sldMk cId="291727387" sldId="542"/>
            <ac:spMk id="180" creationId="{4EEB1D81-4F4C-6C41-5D6E-3B4116ABBE19}"/>
          </ac:spMkLst>
        </pc:spChg>
        <pc:spChg chg="add mod">
          <ac:chgData name="Masakiyo Kitazawa" userId="2bf3742da7ad8ecb" providerId="LiveId" clId="{D9E25B27-2DE4-4FC3-9ACB-233EB4CA27D1}" dt="2024-05-27T01:22:18.145" v="1248"/>
          <ac:spMkLst>
            <pc:docMk/>
            <pc:sldMk cId="291727387" sldId="542"/>
            <ac:spMk id="181" creationId="{7AFE17E7-3FED-36FC-60B2-8C8F63005A4E}"/>
          </ac:spMkLst>
        </pc:spChg>
        <pc:spChg chg="add mod">
          <ac:chgData name="Masakiyo Kitazawa" userId="2bf3742da7ad8ecb" providerId="LiveId" clId="{D9E25B27-2DE4-4FC3-9ACB-233EB4CA27D1}" dt="2024-05-27T01:22:18.145" v="1248"/>
          <ac:spMkLst>
            <pc:docMk/>
            <pc:sldMk cId="291727387" sldId="542"/>
            <ac:spMk id="182" creationId="{CBC97CB2-DD49-9314-5506-D406E3A4648A}"/>
          </ac:spMkLst>
        </pc:spChg>
        <pc:spChg chg="add mod">
          <ac:chgData name="Masakiyo Kitazawa" userId="2bf3742da7ad8ecb" providerId="LiveId" clId="{D9E25B27-2DE4-4FC3-9ACB-233EB4CA27D1}" dt="2024-05-27T01:22:18.145" v="1248"/>
          <ac:spMkLst>
            <pc:docMk/>
            <pc:sldMk cId="291727387" sldId="542"/>
            <ac:spMk id="183" creationId="{79A606DD-5755-92E0-E29C-1F5F6B5BACA7}"/>
          </ac:spMkLst>
        </pc:spChg>
        <pc:spChg chg="add mod">
          <ac:chgData name="Masakiyo Kitazawa" userId="2bf3742da7ad8ecb" providerId="LiveId" clId="{D9E25B27-2DE4-4FC3-9ACB-233EB4CA27D1}" dt="2024-05-27T01:22:18.145" v="1248"/>
          <ac:spMkLst>
            <pc:docMk/>
            <pc:sldMk cId="291727387" sldId="542"/>
            <ac:spMk id="184" creationId="{D0931860-BD9B-20D6-07B0-F732562B07BA}"/>
          </ac:spMkLst>
        </pc:spChg>
        <pc:spChg chg="add mod">
          <ac:chgData name="Masakiyo Kitazawa" userId="2bf3742da7ad8ecb" providerId="LiveId" clId="{D9E25B27-2DE4-4FC3-9ACB-233EB4CA27D1}" dt="2024-05-27T01:22:18.145" v="1248"/>
          <ac:spMkLst>
            <pc:docMk/>
            <pc:sldMk cId="291727387" sldId="542"/>
            <ac:spMk id="185" creationId="{650AB9E2-4397-2733-5344-85EF5D78B407}"/>
          </ac:spMkLst>
        </pc:spChg>
        <pc:spChg chg="add mod">
          <ac:chgData name="Masakiyo Kitazawa" userId="2bf3742da7ad8ecb" providerId="LiveId" clId="{D9E25B27-2DE4-4FC3-9ACB-233EB4CA27D1}" dt="2024-05-27T01:22:18.145" v="1248"/>
          <ac:spMkLst>
            <pc:docMk/>
            <pc:sldMk cId="291727387" sldId="542"/>
            <ac:spMk id="186" creationId="{984BAE9C-5CEB-77BE-5926-0D9116DCE841}"/>
          </ac:spMkLst>
        </pc:spChg>
        <pc:spChg chg="add mod">
          <ac:chgData name="Masakiyo Kitazawa" userId="2bf3742da7ad8ecb" providerId="LiveId" clId="{D9E25B27-2DE4-4FC3-9ACB-233EB4CA27D1}" dt="2024-05-27T01:22:18.145" v="1248"/>
          <ac:spMkLst>
            <pc:docMk/>
            <pc:sldMk cId="291727387" sldId="542"/>
            <ac:spMk id="187" creationId="{A4A3B987-183D-6218-0A62-089101FD95C9}"/>
          </ac:spMkLst>
        </pc:spChg>
        <pc:spChg chg="add mod">
          <ac:chgData name="Masakiyo Kitazawa" userId="2bf3742da7ad8ecb" providerId="LiveId" clId="{D9E25B27-2DE4-4FC3-9ACB-233EB4CA27D1}" dt="2024-05-27T01:22:18.145" v="1248"/>
          <ac:spMkLst>
            <pc:docMk/>
            <pc:sldMk cId="291727387" sldId="542"/>
            <ac:spMk id="188" creationId="{0B5DE261-1C09-45B5-4D46-4FB20FA188E3}"/>
          </ac:spMkLst>
        </pc:spChg>
        <pc:spChg chg="add mod">
          <ac:chgData name="Masakiyo Kitazawa" userId="2bf3742da7ad8ecb" providerId="LiveId" clId="{D9E25B27-2DE4-4FC3-9ACB-233EB4CA27D1}" dt="2024-05-27T01:22:18.145" v="1248"/>
          <ac:spMkLst>
            <pc:docMk/>
            <pc:sldMk cId="291727387" sldId="542"/>
            <ac:spMk id="189" creationId="{C4F1E0CA-28D4-5737-8FA2-7A530101F8ED}"/>
          </ac:spMkLst>
        </pc:spChg>
        <pc:spChg chg="add mod">
          <ac:chgData name="Masakiyo Kitazawa" userId="2bf3742da7ad8ecb" providerId="LiveId" clId="{D9E25B27-2DE4-4FC3-9ACB-233EB4CA27D1}" dt="2024-05-27T01:22:18.145" v="1248"/>
          <ac:spMkLst>
            <pc:docMk/>
            <pc:sldMk cId="291727387" sldId="542"/>
            <ac:spMk id="190" creationId="{2B36AD3D-1A06-E831-9BB7-2B18D58CDCBA}"/>
          </ac:spMkLst>
        </pc:spChg>
        <pc:spChg chg="add mod">
          <ac:chgData name="Masakiyo Kitazawa" userId="2bf3742da7ad8ecb" providerId="LiveId" clId="{D9E25B27-2DE4-4FC3-9ACB-233EB4CA27D1}" dt="2024-05-27T01:22:18.145" v="1248"/>
          <ac:spMkLst>
            <pc:docMk/>
            <pc:sldMk cId="291727387" sldId="542"/>
            <ac:spMk id="191" creationId="{831BE957-6196-E7A3-5798-84E73630EF16}"/>
          </ac:spMkLst>
        </pc:spChg>
        <pc:spChg chg="add mod">
          <ac:chgData name="Masakiyo Kitazawa" userId="2bf3742da7ad8ecb" providerId="LiveId" clId="{D9E25B27-2DE4-4FC3-9ACB-233EB4CA27D1}" dt="2024-05-27T01:22:18.145" v="1248"/>
          <ac:spMkLst>
            <pc:docMk/>
            <pc:sldMk cId="291727387" sldId="542"/>
            <ac:spMk id="192" creationId="{56E2C72A-3386-B69A-16BB-DEC16C6B7459}"/>
          </ac:spMkLst>
        </pc:spChg>
        <pc:spChg chg="add mod">
          <ac:chgData name="Masakiyo Kitazawa" userId="2bf3742da7ad8ecb" providerId="LiveId" clId="{D9E25B27-2DE4-4FC3-9ACB-233EB4CA27D1}" dt="2024-05-27T01:22:18.145" v="1248"/>
          <ac:spMkLst>
            <pc:docMk/>
            <pc:sldMk cId="291727387" sldId="542"/>
            <ac:spMk id="193" creationId="{E9CF6730-5CF1-F0F0-4771-98FF394E0B57}"/>
          </ac:spMkLst>
        </pc:spChg>
        <pc:spChg chg="add mod">
          <ac:chgData name="Masakiyo Kitazawa" userId="2bf3742da7ad8ecb" providerId="LiveId" clId="{D9E25B27-2DE4-4FC3-9ACB-233EB4CA27D1}" dt="2024-05-27T01:22:18.145" v="1248"/>
          <ac:spMkLst>
            <pc:docMk/>
            <pc:sldMk cId="291727387" sldId="542"/>
            <ac:spMk id="194" creationId="{31121C8A-8C85-E76F-CF0D-8AE551E3FC9D}"/>
          </ac:spMkLst>
        </pc:spChg>
        <pc:spChg chg="add mod">
          <ac:chgData name="Masakiyo Kitazawa" userId="2bf3742da7ad8ecb" providerId="LiveId" clId="{D9E25B27-2DE4-4FC3-9ACB-233EB4CA27D1}" dt="2024-05-27T01:22:18.145" v="1248"/>
          <ac:spMkLst>
            <pc:docMk/>
            <pc:sldMk cId="291727387" sldId="542"/>
            <ac:spMk id="195" creationId="{C5F89DD7-1C6C-E10E-351C-D23C6DF09F45}"/>
          </ac:spMkLst>
        </pc:spChg>
        <pc:spChg chg="add mod">
          <ac:chgData name="Masakiyo Kitazawa" userId="2bf3742da7ad8ecb" providerId="LiveId" clId="{D9E25B27-2DE4-4FC3-9ACB-233EB4CA27D1}" dt="2024-05-27T01:22:18.145" v="1248"/>
          <ac:spMkLst>
            <pc:docMk/>
            <pc:sldMk cId="291727387" sldId="542"/>
            <ac:spMk id="196" creationId="{D208661B-DE44-5ECD-6276-18FD39EC0F28}"/>
          </ac:spMkLst>
        </pc:spChg>
        <pc:spChg chg="add mod">
          <ac:chgData name="Masakiyo Kitazawa" userId="2bf3742da7ad8ecb" providerId="LiveId" clId="{D9E25B27-2DE4-4FC3-9ACB-233EB4CA27D1}" dt="2024-05-27T01:22:18.145" v="1248"/>
          <ac:spMkLst>
            <pc:docMk/>
            <pc:sldMk cId="291727387" sldId="542"/>
            <ac:spMk id="197" creationId="{BF6A523B-B7E8-944A-A4A2-BEA42AD2CEFC}"/>
          </ac:spMkLst>
        </pc:spChg>
        <pc:spChg chg="add mod">
          <ac:chgData name="Masakiyo Kitazawa" userId="2bf3742da7ad8ecb" providerId="LiveId" clId="{D9E25B27-2DE4-4FC3-9ACB-233EB4CA27D1}" dt="2024-05-27T01:22:18.145" v="1248"/>
          <ac:spMkLst>
            <pc:docMk/>
            <pc:sldMk cId="291727387" sldId="542"/>
            <ac:spMk id="198" creationId="{ADA47DB8-67C9-4182-9246-3764B6FFDAE8}"/>
          </ac:spMkLst>
        </pc:spChg>
        <pc:spChg chg="add mod">
          <ac:chgData name="Masakiyo Kitazawa" userId="2bf3742da7ad8ecb" providerId="LiveId" clId="{D9E25B27-2DE4-4FC3-9ACB-233EB4CA27D1}" dt="2024-05-27T01:22:18.145" v="1248"/>
          <ac:spMkLst>
            <pc:docMk/>
            <pc:sldMk cId="291727387" sldId="542"/>
            <ac:spMk id="199" creationId="{542808CE-0281-6446-8FB2-E4E67B92A5CB}"/>
          </ac:spMkLst>
        </pc:spChg>
        <pc:spChg chg="add mod">
          <ac:chgData name="Masakiyo Kitazawa" userId="2bf3742da7ad8ecb" providerId="LiveId" clId="{D9E25B27-2DE4-4FC3-9ACB-233EB4CA27D1}" dt="2024-05-27T01:22:18.145" v="1248"/>
          <ac:spMkLst>
            <pc:docMk/>
            <pc:sldMk cId="291727387" sldId="542"/>
            <ac:spMk id="200" creationId="{E227E827-6F0D-07CF-E01D-C261CC904D8D}"/>
          </ac:spMkLst>
        </pc:spChg>
        <pc:spChg chg="add mod">
          <ac:chgData name="Masakiyo Kitazawa" userId="2bf3742da7ad8ecb" providerId="LiveId" clId="{D9E25B27-2DE4-4FC3-9ACB-233EB4CA27D1}" dt="2024-05-27T01:22:18.145" v="1248"/>
          <ac:spMkLst>
            <pc:docMk/>
            <pc:sldMk cId="291727387" sldId="542"/>
            <ac:spMk id="201" creationId="{8CCE527D-AE99-28E2-23A4-06B0A51EF04D}"/>
          </ac:spMkLst>
        </pc:spChg>
        <pc:spChg chg="add mod">
          <ac:chgData name="Masakiyo Kitazawa" userId="2bf3742da7ad8ecb" providerId="LiveId" clId="{D9E25B27-2DE4-4FC3-9ACB-233EB4CA27D1}" dt="2024-05-27T01:22:18.145" v="1248"/>
          <ac:spMkLst>
            <pc:docMk/>
            <pc:sldMk cId="291727387" sldId="542"/>
            <ac:spMk id="202" creationId="{2DC5B26C-0C03-4E21-AA71-1552608BB1FF}"/>
          </ac:spMkLst>
        </pc:spChg>
        <pc:spChg chg="add mod">
          <ac:chgData name="Masakiyo Kitazawa" userId="2bf3742da7ad8ecb" providerId="LiveId" clId="{D9E25B27-2DE4-4FC3-9ACB-233EB4CA27D1}" dt="2024-05-27T01:22:18.145" v="1248"/>
          <ac:spMkLst>
            <pc:docMk/>
            <pc:sldMk cId="291727387" sldId="542"/>
            <ac:spMk id="203" creationId="{18C410B5-AA86-E1C1-210F-20135DE89917}"/>
          </ac:spMkLst>
        </pc:spChg>
        <pc:spChg chg="add mod">
          <ac:chgData name="Masakiyo Kitazawa" userId="2bf3742da7ad8ecb" providerId="LiveId" clId="{D9E25B27-2DE4-4FC3-9ACB-233EB4CA27D1}" dt="2024-05-27T01:22:18.145" v="1248"/>
          <ac:spMkLst>
            <pc:docMk/>
            <pc:sldMk cId="291727387" sldId="542"/>
            <ac:spMk id="204" creationId="{131930F3-419E-210A-46E7-9E19C93482A9}"/>
          </ac:spMkLst>
        </pc:spChg>
        <pc:spChg chg="add mod">
          <ac:chgData name="Masakiyo Kitazawa" userId="2bf3742da7ad8ecb" providerId="LiveId" clId="{D9E25B27-2DE4-4FC3-9ACB-233EB4CA27D1}" dt="2024-05-27T01:22:18.145" v="1248"/>
          <ac:spMkLst>
            <pc:docMk/>
            <pc:sldMk cId="291727387" sldId="542"/>
            <ac:spMk id="205" creationId="{7857B35A-057F-8747-19A4-E7903EF62AFA}"/>
          </ac:spMkLst>
        </pc:spChg>
        <pc:spChg chg="add mod">
          <ac:chgData name="Masakiyo Kitazawa" userId="2bf3742da7ad8ecb" providerId="LiveId" clId="{D9E25B27-2DE4-4FC3-9ACB-233EB4CA27D1}" dt="2024-05-27T01:22:18.145" v="1248"/>
          <ac:spMkLst>
            <pc:docMk/>
            <pc:sldMk cId="291727387" sldId="542"/>
            <ac:spMk id="206" creationId="{02C63BAA-DC50-9DB3-531E-BF629D5F8D77}"/>
          </ac:spMkLst>
        </pc:spChg>
        <pc:spChg chg="add mod">
          <ac:chgData name="Masakiyo Kitazawa" userId="2bf3742da7ad8ecb" providerId="LiveId" clId="{D9E25B27-2DE4-4FC3-9ACB-233EB4CA27D1}" dt="2024-05-27T01:22:18.145" v="1248"/>
          <ac:spMkLst>
            <pc:docMk/>
            <pc:sldMk cId="291727387" sldId="542"/>
            <ac:spMk id="207" creationId="{3953C05A-89A4-379E-1646-3838505BBC65}"/>
          </ac:spMkLst>
        </pc:spChg>
        <pc:spChg chg="add mod">
          <ac:chgData name="Masakiyo Kitazawa" userId="2bf3742da7ad8ecb" providerId="LiveId" clId="{D9E25B27-2DE4-4FC3-9ACB-233EB4CA27D1}" dt="2024-05-27T01:22:18.145" v="1248"/>
          <ac:spMkLst>
            <pc:docMk/>
            <pc:sldMk cId="291727387" sldId="542"/>
            <ac:spMk id="208" creationId="{8242CC44-4F21-F7AA-63C6-B3D8BC83103B}"/>
          </ac:spMkLst>
        </pc:spChg>
        <pc:spChg chg="add mod">
          <ac:chgData name="Masakiyo Kitazawa" userId="2bf3742da7ad8ecb" providerId="LiveId" clId="{D9E25B27-2DE4-4FC3-9ACB-233EB4CA27D1}" dt="2024-05-27T01:22:18.145" v="1248"/>
          <ac:spMkLst>
            <pc:docMk/>
            <pc:sldMk cId="291727387" sldId="542"/>
            <ac:spMk id="209" creationId="{62FE6B55-B195-E870-6147-9C47B790355E}"/>
          </ac:spMkLst>
        </pc:spChg>
        <pc:spChg chg="add mod">
          <ac:chgData name="Masakiyo Kitazawa" userId="2bf3742da7ad8ecb" providerId="LiveId" clId="{D9E25B27-2DE4-4FC3-9ACB-233EB4CA27D1}" dt="2024-05-27T01:22:18.145" v="1248"/>
          <ac:spMkLst>
            <pc:docMk/>
            <pc:sldMk cId="291727387" sldId="542"/>
            <ac:spMk id="210" creationId="{1C2ACC3F-C6EB-F600-816C-19528D4E3238}"/>
          </ac:spMkLst>
        </pc:spChg>
        <pc:spChg chg="add mod">
          <ac:chgData name="Masakiyo Kitazawa" userId="2bf3742da7ad8ecb" providerId="LiveId" clId="{D9E25B27-2DE4-4FC3-9ACB-233EB4CA27D1}" dt="2024-05-27T01:22:18.145" v="1248"/>
          <ac:spMkLst>
            <pc:docMk/>
            <pc:sldMk cId="291727387" sldId="542"/>
            <ac:spMk id="211" creationId="{3ECB1831-3ADF-92B4-8F04-80296B6420E1}"/>
          </ac:spMkLst>
        </pc:spChg>
        <pc:spChg chg="add mod">
          <ac:chgData name="Masakiyo Kitazawa" userId="2bf3742da7ad8ecb" providerId="LiveId" clId="{D9E25B27-2DE4-4FC3-9ACB-233EB4CA27D1}" dt="2024-05-27T01:22:18.145" v="1248"/>
          <ac:spMkLst>
            <pc:docMk/>
            <pc:sldMk cId="291727387" sldId="542"/>
            <ac:spMk id="212" creationId="{A41CA0A5-C4C4-CB81-FC4D-CED62A799B20}"/>
          </ac:spMkLst>
        </pc:spChg>
        <pc:spChg chg="add mod">
          <ac:chgData name="Masakiyo Kitazawa" userId="2bf3742da7ad8ecb" providerId="LiveId" clId="{D9E25B27-2DE4-4FC3-9ACB-233EB4CA27D1}" dt="2024-05-27T01:22:18.145" v="1248"/>
          <ac:spMkLst>
            <pc:docMk/>
            <pc:sldMk cId="291727387" sldId="542"/>
            <ac:spMk id="213" creationId="{3CB6BA67-8B7D-29C9-5CC3-DC2D99CB4A59}"/>
          </ac:spMkLst>
        </pc:spChg>
        <pc:spChg chg="add mod">
          <ac:chgData name="Masakiyo Kitazawa" userId="2bf3742da7ad8ecb" providerId="LiveId" clId="{D9E25B27-2DE4-4FC3-9ACB-233EB4CA27D1}" dt="2024-05-27T01:22:18.145" v="1248"/>
          <ac:spMkLst>
            <pc:docMk/>
            <pc:sldMk cId="291727387" sldId="542"/>
            <ac:spMk id="214" creationId="{4368D3CB-8C6A-4EFD-E58F-E913DC8B7EBC}"/>
          </ac:spMkLst>
        </pc:spChg>
        <pc:spChg chg="add mod">
          <ac:chgData name="Masakiyo Kitazawa" userId="2bf3742da7ad8ecb" providerId="LiveId" clId="{D9E25B27-2DE4-4FC3-9ACB-233EB4CA27D1}" dt="2024-05-27T01:22:18.145" v="1248"/>
          <ac:spMkLst>
            <pc:docMk/>
            <pc:sldMk cId="291727387" sldId="542"/>
            <ac:spMk id="215" creationId="{8D8F28D0-8241-0941-0AF9-6CDBF353FFC3}"/>
          </ac:spMkLst>
        </pc:spChg>
        <pc:spChg chg="add mod">
          <ac:chgData name="Masakiyo Kitazawa" userId="2bf3742da7ad8ecb" providerId="LiveId" clId="{D9E25B27-2DE4-4FC3-9ACB-233EB4CA27D1}" dt="2024-05-27T01:22:18.145" v="1248"/>
          <ac:spMkLst>
            <pc:docMk/>
            <pc:sldMk cId="291727387" sldId="542"/>
            <ac:spMk id="216" creationId="{67758E0C-946C-A871-08DA-0F2AE0CBE908}"/>
          </ac:spMkLst>
        </pc:spChg>
        <pc:spChg chg="add mod">
          <ac:chgData name="Masakiyo Kitazawa" userId="2bf3742da7ad8ecb" providerId="LiveId" clId="{D9E25B27-2DE4-4FC3-9ACB-233EB4CA27D1}" dt="2024-05-27T01:22:18.145" v="1248"/>
          <ac:spMkLst>
            <pc:docMk/>
            <pc:sldMk cId="291727387" sldId="542"/>
            <ac:spMk id="217" creationId="{6CA406AC-1966-9DB8-7DDC-3236F3477F15}"/>
          </ac:spMkLst>
        </pc:spChg>
        <pc:spChg chg="add mod">
          <ac:chgData name="Masakiyo Kitazawa" userId="2bf3742da7ad8ecb" providerId="LiveId" clId="{D9E25B27-2DE4-4FC3-9ACB-233EB4CA27D1}" dt="2024-05-27T01:22:18.145" v="1248"/>
          <ac:spMkLst>
            <pc:docMk/>
            <pc:sldMk cId="291727387" sldId="542"/>
            <ac:spMk id="218" creationId="{7EB7598D-0AAB-8804-0D3D-CDE0A4AF8CB1}"/>
          </ac:spMkLst>
        </pc:spChg>
        <pc:spChg chg="add mod">
          <ac:chgData name="Masakiyo Kitazawa" userId="2bf3742da7ad8ecb" providerId="LiveId" clId="{D9E25B27-2DE4-4FC3-9ACB-233EB4CA27D1}" dt="2024-05-27T01:22:18.145" v="1248"/>
          <ac:spMkLst>
            <pc:docMk/>
            <pc:sldMk cId="291727387" sldId="542"/>
            <ac:spMk id="219" creationId="{7ECC3E33-77C8-119E-F1B0-1879E9620DD4}"/>
          </ac:spMkLst>
        </pc:spChg>
        <pc:spChg chg="add mod">
          <ac:chgData name="Masakiyo Kitazawa" userId="2bf3742da7ad8ecb" providerId="LiveId" clId="{D9E25B27-2DE4-4FC3-9ACB-233EB4CA27D1}" dt="2024-05-27T01:22:18.145" v="1248"/>
          <ac:spMkLst>
            <pc:docMk/>
            <pc:sldMk cId="291727387" sldId="542"/>
            <ac:spMk id="220" creationId="{1806C051-82EF-D89F-BC4A-D7823E4A10E8}"/>
          </ac:spMkLst>
        </pc:spChg>
        <pc:spChg chg="add mod">
          <ac:chgData name="Masakiyo Kitazawa" userId="2bf3742da7ad8ecb" providerId="LiveId" clId="{D9E25B27-2DE4-4FC3-9ACB-233EB4CA27D1}" dt="2024-05-27T01:22:18.145" v="1248"/>
          <ac:spMkLst>
            <pc:docMk/>
            <pc:sldMk cId="291727387" sldId="542"/>
            <ac:spMk id="221" creationId="{C3383667-CCE2-1A42-4355-73C3FF163827}"/>
          </ac:spMkLst>
        </pc:spChg>
        <pc:spChg chg="add mod">
          <ac:chgData name="Masakiyo Kitazawa" userId="2bf3742da7ad8ecb" providerId="LiveId" clId="{D9E25B27-2DE4-4FC3-9ACB-233EB4CA27D1}" dt="2024-05-27T01:22:18.145" v="1248"/>
          <ac:spMkLst>
            <pc:docMk/>
            <pc:sldMk cId="291727387" sldId="542"/>
            <ac:spMk id="222" creationId="{AD654343-A25F-7C4B-892C-6026195D2381}"/>
          </ac:spMkLst>
        </pc:spChg>
        <pc:spChg chg="add mod">
          <ac:chgData name="Masakiyo Kitazawa" userId="2bf3742da7ad8ecb" providerId="LiveId" clId="{D9E25B27-2DE4-4FC3-9ACB-233EB4CA27D1}" dt="2024-05-27T01:22:18.145" v="1248"/>
          <ac:spMkLst>
            <pc:docMk/>
            <pc:sldMk cId="291727387" sldId="542"/>
            <ac:spMk id="223" creationId="{3000F5BD-7C60-4282-B619-3950BE786FD5}"/>
          </ac:spMkLst>
        </pc:spChg>
        <pc:spChg chg="add mod">
          <ac:chgData name="Masakiyo Kitazawa" userId="2bf3742da7ad8ecb" providerId="LiveId" clId="{D9E25B27-2DE4-4FC3-9ACB-233EB4CA27D1}" dt="2024-05-27T01:22:18.145" v="1248"/>
          <ac:spMkLst>
            <pc:docMk/>
            <pc:sldMk cId="291727387" sldId="542"/>
            <ac:spMk id="224" creationId="{52F4A9EE-1BDE-BB14-8B1C-B9DC52060285}"/>
          </ac:spMkLst>
        </pc:spChg>
        <pc:spChg chg="add mod">
          <ac:chgData name="Masakiyo Kitazawa" userId="2bf3742da7ad8ecb" providerId="LiveId" clId="{D9E25B27-2DE4-4FC3-9ACB-233EB4CA27D1}" dt="2024-05-27T01:22:18.145" v="1248"/>
          <ac:spMkLst>
            <pc:docMk/>
            <pc:sldMk cId="291727387" sldId="542"/>
            <ac:spMk id="225" creationId="{ED97FFF5-287E-A0B8-7766-170D4ACBE7AD}"/>
          </ac:spMkLst>
        </pc:spChg>
        <pc:spChg chg="add mod">
          <ac:chgData name="Masakiyo Kitazawa" userId="2bf3742da7ad8ecb" providerId="LiveId" clId="{D9E25B27-2DE4-4FC3-9ACB-233EB4CA27D1}" dt="2024-05-27T01:22:18.145" v="1248"/>
          <ac:spMkLst>
            <pc:docMk/>
            <pc:sldMk cId="291727387" sldId="542"/>
            <ac:spMk id="226" creationId="{C2A2A9D5-2B58-1B96-738E-2DDAE1876EB0}"/>
          </ac:spMkLst>
        </pc:spChg>
        <pc:spChg chg="add mod">
          <ac:chgData name="Masakiyo Kitazawa" userId="2bf3742da7ad8ecb" providerId="LiveId" clId="{D9E25B27-2DE4-4FC3-9ACB-233EB4CA27D1}" dt="2024-05-27T01:22:18.145" v="1248"/>
          <ac:spMkLst>
            <pc:docMk/>
            <pc:sldMk cId="291727387" sldId="542"/>
            <ac:spMk id="227" creationId="{66F1DD6E-4963-6F67-D838-88FFE74A91BC}"/>
          </ac:spMkLst>
        </pc:spChg>
        <pc:spChg chg="add mod">
          <ac:chgData name="Masakiyo Kitazawa" userId="2bf3742da7ad8ecb" providerId="LiveId" clId="{D9E25B27-2DE4-4FC3-9ACB-233EB4CA27D1}" dt="2024-05-27T01:22:18.145" v="1248"/>
          <ac:spMkLst>
            <pc:docMk/>
            <pc:sldMk cId="291727387" sldId="542"/>
            <ac:spMk id="228" creationId="{30852013-6193-0FC5-7505-00A1519EC86B}"/>
          </ac:spMkLst>
        </pc:spChg>
        <pc:spChg chg="add mod">
          <ac:chgData name="Masakiyo Kitazawa" userId="2bf3742da7ad8ecb" providerId="LiveId" clId="{D9E25B27-2DE4-4FC3-9ACB-233EB4CA27D1}" dt="2024-05-27T01:22:18.145" v="1248"/>
          <ac:spMkLst>
            <pc:docMk/>
            <pc:sldMk cId="291727387" sldId="542"/>
            <ac:spMk id="229" creationId="{825CB41C-3B13-02BE-8250-D5EF88A045B5}"/>
          </ac:spMkLst>
        </pc:spChg>
        <pc:spChg chg="add mod">
          <ac:chgData name="Masakiyo Kitazawa" userId="2bf3742da7ad8ecb" providerId="LiveId" clId="{D9E25B27-2DE4-4FC3-9ACB-233EB4CA27D1}" dt="2024-05-27T01:22:18.145" v="1248"/>
          <ac:spMkLst>
            <pc:docMk/>
            <pc:sldMk cId="291727387" sldId="542"/>
            <ac:spMk id="230" creationId="{F1AA1196-E7B9-5FC1-857A-13695A671B9A}"/>
          </ac:spMkLst>
        </pc:spChg>
        <pc:spChg chg="add mod">
          <ac:chgData name="Masakiyo Kitazawa" userId="2bf3742da7ad8ecb" providerId="LiveId" clId="{D9E25B27-2DE4-4FC3-9ACB-233EB4CA27D1}" dt="2024-05-27T01:22:18.145" v="1248"/>
          <ac:spMkLst>
            <pc:docMk/>
            <pc:sldMk cId="291727387" sldId="542"/>
            <ac:spMk id="231" creationId="{69E7E712-1B94-EDBD-AFEB-5DBE248823A3}"/>
          </ac:spMkLst>
        </pc:spChg>
        <pc:spChg chg="add mod">
          <ac:chgData name="Masakiyo Kitazawa" userId="2bf3742da7ad8ecb" providerId="LiveId" clId="{D9E25B27-2DE4-4FC3-9ACB-233EB4CA27D1}" dt="2024-05-27T01:22:18.145" v="1248"/>
          <ac:spMkLst>
            <pc:docMk/>
            <pc:sldMk cId="291727387" sldId="542"/>
            <ac:spMk id="232" creationId="{8654F4F2-AF27-3FAC-81C3-283B92DE6A78}"/>
          </ac:spMkLst>
        </pc:spChg>
        <pc:spChg chg="add mod">
          <ac:chgData name="Masakiyo Kitazawa" userId="2bf3742da7ad8ecb" providerId="LiveId" clId="{D9E25B27-2DE4-4FC3-9ACB-233EB4CA27D1}" dt="2024-05-27T01:22:18.145" v="1248"/>
          <ac:spMkLst>
            <pc:docMk/>
            <pc:sldMk cId="291727387" sldId="542"/>
            <ac:spMk id="233" creationId="{BD69F777-5F30-B19A-DCD0-1306EF2E2B16}"/>
          </ac:spMkLst>
        </pc:spChg>
        <pc:spChg chg="add mod">
          <ac:chgData name="Masakiyo Kitazawa" userId="2bf3742da7ad8ecb" providerId="LiveId" clId="{D9E25B27-2DE4-4FC3-9ACB-233EB4CA27D1}" dt="2024-05-27T01:22:18.145" v="1248"/>
          <ac:spMkLst>
            <pc:docMk/>
            <pc:sldMk cId="291727387" sldId="542"/>
            <ac:spMk id="234" creationId="{578DB0C0-8CE9-1E74-E076-C32CD01C2984}"/>
          </ac:spMkLst>
        </pc:spChg>
        <pc:spChg chg="add mod">
          <ac:chgData name="Masakiyo Kitazawa" userId="2bf3742da7ad8ecb" providerId="LiveId" clId="{D9E25B27-2DE4-4FC3-9ACB-233EB4CA27D1}" dt="2024-05-27T01:22:18.145" v="1248"/>
          <ac:spMkLst>
            <pc:docMk/>
            <pc:sldMk cId="291727387" sldId="542"/>
            <ac:spMk id="235" creationId="{DDAAFC76-5E2D-3E91-9662-333BF36A528D}"/>
          </ac:spMkLst>
        </pc:spChg>
        <pc:spChg chg="add mod">
          <ac:chgData name="Masakiyo Kitazawa" userId="2bf3742da7ad8ecb" providerId="LiveId" clId="{D9E25B27-2DE4-4FC3-9ACB-233EB4CA27D1}" dt="2024-05-27T01:22:18.145" v="1248"/>
          <ac:spMkLst>
            <pc:docMk/>
            <pc:sldMk cId="291727387" sldId="542"/>
            <ac:spMk id="236" creationId="{23B2D510-873E-B961-D821-86788A126959}"/>
          </ac:spMkLst>
        </pc:spChg>
        <pc:spChg chg="add mod">
          <ac:chgData name="Masakiyo Kitazawa" userId="2bf3742da7ad8ecb" providerId="LiveId" clId="{D9E25B27-2DE4-4FC3-9ACB-233EB4CA27D1}" dt="2024-05-27T01:22:18.145" v="1248"/>
          <ac:spMkLst>
            <pc:docMk/>
            <pc:sldMk cId="291727387" sldId="542"/>
            <ac:spMk id="237" creationId="{4B3BE90A-2866-876F-C138-E6C80982CE6B}"/>
          </ac:spMkLst>
        </pc:spChg>
        <pc:spChg chg="add mod">
          <ac:chgData name="Masakiyo Kitazawa" userId="2bf3742da7ad8ecb" providerId="LiveId" clId="{D9E25B27-2DE4-4FC3-9ACB-233EB4CA27D1}" dt="2024-05-27T01:22:18.145" v="1248"/>
          <ac:spMkLst>
            <pc:docMk/>
            <pc:sldMk cId="291727387" sldId="542"/>
            <ac:spMk id="238" creationId="{2BD939BE-DD4E-78FC-B150-961FBC591A2E}"/>
          </ac:spMkLst>
        </pc:spChg>
        <pc:spChg chg="add mod">
          <ac:chgData name="Masakiyo Kitazawa" userId="2bf3742da7ad8ecb" providerId="LiveId" clId="{D9E25B27-2DE4-4FC3-9ACB-233EB4CA27D1}" dt="2024-05-27T01:22:18.145" v="1248"/>
          <ac:spMkLst>
            <pc:docMk/>
            <pc:sldMk cId="291727387" sldId="542"/>
            <ac:spMk id="239" creationId="{9050E4E9-DA38-B3F7-74B5-A873B08D2184}"/>
          </ac:spMkLst>
        </pc:spChg>
        <pc:spChg chg="add mod">
          <ac:chgData name="Masakiyo Kitazawa" userId="2bf3742da7ad8ecb" providerId="LiveId" clId="{D9E25B27-2DE4-4FC3-9ACB-233EB4CA27D1}" dt="2024-05-27T01:22:18.145" v="1248"/>
          <ac:spMkLst>
            <pc:docMk/>
            <pc:sldMk cId="291727387" sldId="542"/>
            <ac:spMk id="240" creationId="{9B6FD0EE-06B6-5CC6-7696-B868597B8565}"/>
          </ac:spMkLst>
        </pc:spChg>
        <pc:spChg chg="add mod">
          <ac:chgData name="Masakiyo Kitazawa" userId="2bf3742da7ad8ecb" providerId="LiveId" clId="{D9E25B27-2DE4-4FC3-9ACB-233EB4CA27D1}" dt="2024-05-27T01:22:18.145" v="1248"/>
          <ac:spMkLst>
            <pc:docMk/>
            <pc:sldMk cId="291727387" sldId="542"/>
            <ac:spMk id="241" creationId="{B7C4CEB8-0866-FC6A-D389-64D3D949F2B9}"/>
          </ac:spMkLst>
        </pc:spChg>
        <pc:spChg chg="add mod">
          <ac:chgData name="Masakiyo Kitazawa" userId="2bf3742da7ad8ecb" providerId="LiveId" clId="{D9E25B27-2DE4-4FC3-9ACB-233EB4CA27D1}" dt="2024-05-27T01:22:18.145" v="1248"/>
          <ac:spMkLst>
            <pc:docMk/>
            <pc:sldMk cId="291727387" sldId="542"/>
            <ac:spMk id="242" creationId="{95733CA0-DDDF-6B85-56D9-3BD718C59120}"/>
          </ac:spMkLst>
        </pc:spChg>
        <pc:spChg chg="add mod">
          <ac:chgData name="Masakiyo Kitazawa" userId="2bf3742da7ad8ecb" providerId="LiveId" clId="{D9E25B27-2DE4-4FC3-9ACB-233EB4CA27D1}" dt="2024-05-27T01:22:18.145" v="1248"/>
          <ac:spMkLst>
            <pc:docMk/>
            <pc:sldMk cId="291727387" sldId="542"/>
            <ac:spMk id="243" creationId="{68D6F83D-AD51-E944-9A62-13D39208C78B}"/>
          </ac:spMkLst>
        </pc:spChg>
        <pc:spChg chg="add mod">
          <ac:chgData name="Masakiyo Kitazawa" userId="2bf3742da7ad8ecb" providerId="LiveId" clId="{D9E25B27-2DE4-4FC3-9ACB-233EB4CA27D1}" dt="2024-05-27T01:22:18.145" v="1248"/>
          <ac:spMkLst>
            <pc:docMk/>
            <pc:sldMk cId="291727387" sldId="542"/>
            <ac:spMk id="244" creationId="{793B872E-B2D2-C43A-CDDC-7CC248E26AD0}"/>
          </ac:spMkLst>
        </pc:spChg>
        <pc:spChg chg="add mod">
          <ac:chgData name="Masakiyo Kitazawa" userId="2bf3742da7ad8ecb" providerId="LiveId" clId="{D9E25B27-2DE4-4FC3-9ACB-233EB4CA27D1}" dt="2024-05-27T01:22:18.145" v="1248"/>
          <ac:spMkLst>
            <pc:docMk/>
            <pc:sldMk cId="291727387" sldId="542"/>
            <ac:spMk id="245" creationId="{18D3FC46-A579-68B6-2922-C76A19E5E901}"/>
          </ac:spMkLst>
        </pc:spChg>
        <pc:spChg chg="add mod">
          <ac:chgData name="Masakiyo Kitazawa" userId="2bf3742da7ad8ecb" providerId="LiveId" clId="{D9E25B27-2DE4-4FC3-9ACB-233EB4CA27D1}" dt="2024-05-27T01:22:18.145" v="1248"/>
          <ac:spMkLst>
            <pc:docMk/>
            <pc:sldMk cId="291727387" sldId="542"/>
            <ac:spMk id="246" creationId="{23A01885-8E41-1397-6CB2-386EE92B88E8}"/>
          </ac:spMkLst>
        </pc:spChg>
        <pc:spChg chg="add mod">
          <ac:chgData name="Masakiyo Kitazawa" userId="2bf3742da7ad8ecb" providerId="LiveId" clId="{D9E25B27-2DE4-4FC3-9ACB-233EB4CA27D1}" dt="2024-05-27T01:22:18.145" v="1248"/>
          <ac:spMkLst>
            <pc:docMk/>
            <pc:sldMk cId="291727387" sldId="542"/>
            <ac:spMk id="247" creationId="{A6AAC9F7-EB14-7CEE-3C3F-31613A888FDD}"/>
          </ac:spMkLst>
        </pc:spChg>
        <pc:spChg chg="add mod">
          <ac:chgData name="Masakiyo Kitazawa" userId="2bf3742da7ad8ecb" providerId="LiveId" clId="{D9E25B27-2DE4-4FC3-9ACB-233EB4CA27D1}" dt="2024-05-27T01:22:18.145" v="1248"/>
          <ac:spMkLst>
            <pc:docMk/>
            <pc:sldMk cId="291727387" sldId="542"/>
            <ac:spMk id="248" creationId="{6C8B4E34-C868-D303-5EFF-9DA533018AB2}"/>
          </ac:spMkLst>
        </pc:spChg>
        <pc:spChg chg="add mod">
          <ac:chgData name="Masakiyo Kitazawa" userId="2bf3742da7ad8ecb" providerId="LiveId" clId="{D9E25B27-2DE4-4FC3-9ACB-233EB4CA27D1}" dt="2024-05-27T01:22:18.145" v="1248"/>
          <ac:spMkLst>
            <pc:docMk/>
            <pc:sldMk cId="291727387" sldId="542"/>
            <ac:spMk id="249" creationId="{C5CFA033-838F-0778-136C-AB0171D0C138}"/>
          </ac:spMkLst>
        </pc:spChg>
        <pc:spChg chg="add mod">
          <ac:chgData name="Masakiyo Kitazawa" userId="2bf3742da7ad8ecb" providerId="LiveId" clId="{D9E25B27-2DE4-4FC3-9ACB-233EB4CA27D1}" dt="2024-05-27T01:22:18.145" v="1248"/>
          <ac:spMkLst>
            <pc:docMk/>
            <pc:sldMk cId="291727387" sldId="542"/>
            <ac:spMk id="250" creationId="{D96871D0-6B99-EB62-329C-565CAA4C336A}"/>
          </ac:spMkLst>
        </pc:spChg>
        <pc:spChg chg="add mod">
          <ac:chgData name="Masakiyo Kitazawa" userId="2bf3742da7ad8ecb" providerId="LiveId" clId="{D9E25B27-2DE4-4FC3-9ACB-233EB4CA27D1}" dt="2024-05-27T01:23:52.849" v="1323" actId="6549"/>
          <ac:spMkLst>
            <pc:docMk/>
            <pc:sldMk cId="291727387" sldId="542"/>
            <ac:spMk id="252" creationId="{463E4264-FAC0-2211-7D5D-6537169FF3D7}"/>
          </ac:spMkLst>
        </pc:spChg>
        <pc:picChg chg="add del mod">
          <ac:chgData name="Masakiyo Kitazawa" userId="2bf3742da7ad8ecb" providerId="LiveId" clId="{D9E25B27-2DE4-4FC3-9ACB-233EB4CA27D1}" dt="2024-05-27T00:55:35.807" v="688"/>
          <ac:picMkLst>
            <pc:docMk/>
            <pc:sldMk cId="291727387" sldId="542"/>
            <ac:picMk id="5" creationId="{FAE3AD70-4457-6300-C46C-8C8D90B7E1D6}"/>
          </ac:picMkLst>
        </pc:picChg>
        <pc:picChg chg="add mod">
          <ac:chgData name="Masakiyo Kitazawa" userId="2bf3742da7ad8ecb" providerId="LiveId" clId="{D9E25B27-2DE4-4FC3-9ACB-233EB4CA27D1}" dt="2024-05-27T01:22:02.917" v="1225" actId="1076"/>
          <ac:picMkLst>
            <pc:docMk/>
            <pc:sldMk cId="291727387" sldId="542"/>
            <ac:picMk id="6" creationId="{2278C32D-AABA-B474-6F18-EA2F2F32AED4}"/>
          </ac:picMkLst>
        </pc:picChg>
        <pc:picChg chg="add mod">
          <ac:chgData name="Masakiyo Kitazawa" userId="2bf3742da7ad8ecb" providerId="LiveId" clId="{D9E25B27-2DE4-4FC3-9ACB-233EB4CA27D1}" dt="2024-05-27T01:23:34.398" v="1316" actId="1076"/>
          <ac:picMkLst>
            <pc:docMk/>
            <pc:sldMk cId="291727387" sldId="542"/>
            <ac:picMk id="9" creationId="{2D110865-42E1-759F-EA15-AC3F24EE346B}"/>
          </ac:picMkLst>
        </pc:picChg>
        <pc:picChg chg="add del mod">
          <ac:chgData name="Masakiyo Kitazawa" userId="2bf3742da7ad8ecb" providerId="LiveId" clId="{D9E25B27-2DE4-4FC3-9ACB-233EB4CA27D1}" dt="2024-05-24T13:46:56.909" v="588"/>
          <ac:picMkLst>
            <pc:docMk/>
            <pc:sldMk cId="291727387" sldId="542"/>
            <ac:picMk id="12" creationId="{3A5A8F89-EF9E-AF6E-7344-BC12469E82BF}"/>
          </ac:picMkLst>
        </pc:picChg>
        <pc:picChg chg="add mod">
          <ac:chgData name="Masakiyo Kitazawa" userId="2bf3742da7ad8ecb" providerId="LiveId" clId="{D9E25B27-2DE4-4FC3-9ACB-233EB4CA27D1}" dt="2024-05-27T01:23:11.016" v="1310" actId="14100"/>
          <ac:picMkLst>
            <pc:docMk/>
            <pc:sldMk cId="291727387" sldId="542"/>
            <ac:picMk id="13" creationId="{84688453-33C9-C0BF-A60E-050928A66C24}"/>
          </ac:picMkLst>
        </pc:picChg>
        <pc:picChg chg="add del mod">
          <ac:chgData name="Masakiyo Kitazawa" userId="2bf3742da7ad8ecb" providerId="LiveId" clId="{D9E25B27-2DE4-4FC3-9ACB-233EB4CA27D1}" dt="2024-05-27T00:59:57.802" v="904"/>
          <ac:picMkLst>
            <pc:docMk/>
            <pc:sldMk cId="291727387" sldId="542"/>
            <ac:picMk id="14" creationId="{FECE8BF0-8B05-073E-6013-E756C05B1111}"/>
          </ac:picMkLst>
        </pc:picChg>
        <pc:picChg chg="add del mod">
          <ac:chgData name="Masakiyo Kitazawa" userId="2bf3742da7ad8ecb" providerId="LiveId" clId="{D9E25B27-2DE4-4FC3-9ACB-233EB4CA27D1}" dt="2024-05-27T00:58:31.736" v="859"/>
          <ac:picMkLst>
            <pc:docMk/>
            <pc:sldMk cId="291727387" sldId="542"/>
            <ac:picMk id="16" creationId="{75C4DEB3-771A-A3CC-174F-E484DF4D805A}"/>
          </ac:picMkLst>
        </pc:picChg>
        <pc:picChg chg="add del mod">
          <ac:chgData name="Masakiyo Kitazawa" userId="2bf3742da7ad8ecb" providerId="LiveId" clId="{D9E25B27-2DE4-4FC3-9ACB-233EB4CA27D1}" dt="2024-05-27T00:58:43.125" v="873"/>
          <ac:picMkLst>
            <pc:docMk/>
            <pc:sldMk cId="291727387" sldId="542"/>
            <ac:picMk id="18" creationId="{A10C98DD-A8D8-4F37-487E-068D50CE008F}"/>
          </ac:picMkLst>
        </pc:picChg>
        <pc:picChg chg="add mod">
          <ac:chgData name="Masakiyo Kitazawa" userId="2bf3742da7ad8ecb" providerId="LiveId" clId="{D9E25B27-2DE4-4FC3-9ACB-233EB4CA27D1}" dt="2024-05-27T01:23:27.772" v="1315" actId="1076"/>
          <ac:picMkLst>
            <pc:docMk/>
            <pc:sldMk cId="291727387" sldId="542"/>
            <ac:picMk id="20" creationId="{6B3708C9-C884-EB5C-2ED3-924B539A852F}"/>
          </ac:picMkLst>
        </pc:picChg>
        <pc:picChg chg="add mod">
          <ac:chgData name="Masakiyo Kitazawa" userId="2bf3742da7ad8ecb" providerId="LiveId" clId="{D9E25B27-2DE4-4FC3-9ACB-233EB4CA27D1}" dt="2024-05-27T01:22:02.917" v="1225" actId="1076"/>
          <ac:picMkLst>
            <pc:docMk/>
            <pc:sldMk cId="291727387" sldId="542"/>
            <ac:picMk id="23" creationId="{0FC8DADD-1B7A-365C-0240-3D3E5F618F05}"/>
          </ac:picMkLst>
        </pc:picChg>
        <pc:picChg chg="add mod">
          <ac:chgData name="Masakiyo Kitazawa" userId="2bf3742da7ad8ecb" providerId="LiveId" clId="{D9E25B27-2DE4-4FC3-9ACB-233EB4CA27D1}" dt="2024-05-27T01:23:40.949" v="1317" actId="1076"/>
          <ac:picMkLst>
            <pc:docMk/>
            <pc:sldMk cId="291727387" sldId="542"/>
            <ac:picMk id="36" creationId="{A1435FC2-BC0B-F9F5-86CF-388F6682920A}"/>
          </ac:picMkLst>
        </pc:picChg>
        <pc:picChg chg="add del mod">
          <ac:chgData name="Masakiyo Kitazawa" userId="2bf3742da7ad8ecb" providerId="LiveId" clId="{D9E25B27-2DE4-4FC3-9ACB-233EB4CA27D1}" dt="2024-05-27T01:07:02.707" v="1048"/>
          <ac:picMkLst>
            <pc:docMk/>
            <pc:sldMk cId="291727387" sldId="542"/>
            <ac:picMk id="39" creationId="{B8424217-457F-2124-49D0-23C5963EF1E9}"/>
          </ac:picMkLst>
        </pc:picChg>
        <pc:picChg chg="add mod">
          <ac:chgData name="Masakiyo Kitazawa" userId="2bf3742da7ad8ecb" providerId="LiveId" clId="{D9E25B27-2DE4-4FC3-9ACB-233EB4CA27D1}" dt="2024-05-27T01:22:09.479" v="1239" actId="1036"/>
          <ac:picMkLst>
            <pc:docMk/>
            <pc:sldMk cId="291727387" sldId="542"/>
            <ac:picMk id="41" creationId="{12C9F78C-041C-3A75-48BA-74BEEABDCB0E}"/>
          </ac:picMkLst>
        </pc:picChg>
        <pc:cxnChg chg="add mod">
          <ac:chgData name="Masakiyo Kitazawa" userId="2bf3742da7ad8ecb" providerId="LiveId" clId="{D9E25B27-2DE4-4FC3-9ACB-233EB4CA27D1}" dt="2024-05-27T01:22:02.917" v="1225" actId="1076"/>
          <ac:cxnSpMkLst>
            <pc:docMk/>
            <pc:sldMk cId="291727387" sldId="542"/>
            <ac:cxnSpMk id="4" creationId="{D63BC5B2-FBEB-6CFC-B77D-114AE34C5F22}"/>
          </ac:cxnSpMkLst>
        </pc:cxnChg>
        <pc:cxnChg chg="add mod">
          <ac:chgData name="Masakiyo Kitazawa" userId="2bf3742da7ad8ecb" providerId="LiveId" clId="{D9E25B27-2DE4-4FC3-9ACB-233EB4CA27D1}" dt="2024-05-27T01:22:02.917" v="1225" actId="1076"/>
          <ac:cxnSpMkLst>
            <pc:docMk/>
            <pc:sldMk cId="291727387" sldId="542"/>
            <ac:cxnSpMk id="8" creationId="{E7DF19C0-164C-031E-B058-060CF4C2107B}"/>
          </ac:cxnSpMkLst>
        </pc:cxnChg>
        <pc:cxnChg chg="add mod">
          <ac:chgData name="Masakiyo Kitazawa" userId="2bf3742da7ad8ecb" providerId="LiveId" clId="{D9E25B27-2DE4-4FC3-9ACB-233EB4CA27D1}" dt="2024-05-27T01:22:09.479" v="1239" actId="1036"/>
          <ac:cxnSpMkLst>
            <pc:docMk/>
            <pc:sldMk cId="291727387" sldId="542"/>
            <ac:cxnSpMk id="15" creationId="{E8DE4EB6-B9BD-8EF5-46A0-71708649AC20}"/>
          </ac:cxnSpMkLst>
        </pc:cxnChg>
        <pc:cxnChg chg="add mod">
          <ac:chgData name="Masakiyo Kitazawa" userId="2bf3742da7ad8ecb" providerId="LiveId" clId="{D9E25B27-2DE4-4FC3-9ACB-233EB4CA27D1}" dt="2024-05-27T01:22:09.479" v="1239" actId="1036"/>
          <ac:cxnSpMkLst>
            <pc:docMk/>
            <pc:sldMk cId="291727387" sldId="542"/>
            <ac:cxnSpMk id="17" creationId="{6AD53B7B-83CD-031C-19E4-F653F92A71D4}"/>
          </ac:cxnSpMkLst>
        </pc:cxnChg>
        <pc:cxnChg chg="add mod">
          <ac:chgData name="Masakiyo Kitazawa" userId="2bf3742da7ad8ecb" providerId="LiveId" clId="{D9E25B27-2DE4-4FC3-9ACB-233EB4CA27D1}" dt="2024-05-27T01:22:18.145" v="1248"/>
          <ac:cxnSpMkLst>
            <pc:docMk/>
            <pc:sldMk cId="291727387" sldId="542"/>
            <ac:cxnSpMk id="48" creationId="{EBD53A4E-6FF6-05AF-9D6F-3F3505D22221}"/>
          </ac:cxnSpMkLst>
        </pc:cxnChg>
        <pc:cxnChg chg="add mod">
          <ac:chgData name="Masakiyo Kitazawa" userId="2bf3742da7ad8ecb" providerId="LiveId" clId="{D9E25B27-2DE4-4FC3-9ACB-233EB4CA27D1}" dt="2024-05-27T01:22:18.145" v="1248"/>
          <ac:cxnSpMkLst>
            <pc:docMk/>
            <pc:sldMk cId="291727387" sldId="542"/>
            <ac:cxnSpMk id="251" creationId="{67444548-2EEA-7229-DC4A-E596D616BF16}"/>
          </ac:cxnSpMkLst>
        </pc:cxnChg>
      </pc:sldChg>
      <pc:sldChg chg="addSp delSp modSp mod">
        <pc:chgData name="Masakiyo Kitazawa" userId="2bf3742da7ad8ecb" providerId="LiveId" clId="{D9E25B27-2DE4-4FC3-9ACB-233EB4CA27D1}" dt="2024-05-27T02:23:00.237" v="2582" actId="1076"/>
        <pc:sldMkLst>
          <pc:docMk/>
          <pc:sldMk cId="3100308513" sldId="543"/>
        </pc:sldMkLst>
        <pc:spChg chg="add mod">
          <ac:chgData name="Masakiyo Kitazawa" userId="2bf3742da7ad8ecb" providerId="LiveId" clId="{D9E25B27-2DE4-4FC3-9ACB-233EB4CA27D1}" dt="2024-05-27T01:46:34.991" v="1864" actId="1076"/>
          <ac:spMkLst>
            <pc:docMk/>
            <pc:sldMk cId="3100308513" sldId="543"/>
            <ac:spMk id="3" creationId="{BEBE6D94-8E60-A7EC-EC2F-319DE685C77B}"/>
          </ac:spMkLst>
        </pc:spChg>
        <pc:spChg chg="del">
          <ac:chgData name="Masakiyo Kitazawa" userId="2bf3742da7ad8ecb" providerId="LiveId" clId="{D9E25B27-2DE4-4FC3-9ACB-233EB4CA27D1}" dt="2024-05-27T01:40:23.217" v="1527" actId="478"/>
          <ac:spMkLst>
            <pc:docMk/>
            <pc:sldMk cId="3100308513" sldId="543"/>
            <ac:spMk id="31" creationId="{B940F9AD-C9CB-4F32-2A0B-3D3D8E9ED6E8}"/>
          </ac:spMkLst>
        </pc:spChg>
        <pc:spChg chg="add mod">
          <ac:chgData name="Masakiyo Kitazawa" userId="2bf3742da7ad8ecb" providerId="LiveId" clId="{D9E25B27-2DE4-4FC3-9ACB-233EB4CA27D1}" dt="2024-05-27T01:45:07.547" v="1831" actId="1076"/>
          <ac:spMkLst>
            <pc:docMk/>
            <pc:sldMk cId="3100308513" sldId="543"/>
            <ac:spMk id="35" creationId="{B2C636CE-4B19-D0EC-3B29-0818AD00B0FA}"/>
          </ac:spMkLst>
        </pc:spChg>
        <pc:spChg chg="add mod ord">
          <ac:chgData name="Masakiyo Kitazawa" userId="2bf3742da7ad8ecb" providerId="LiveId" clId="{D9E25B27-2DE4-4FC3-9ACB-233EB4CA27D1}" dt="2024-05-27T01:46:05.776" v="1856" actId="167"/>
          <ac:spMkLst>
            <pc:docMk/>
            <pc:sldMk cId="3100308513" sldId="543"/>
            <ac:spMk id="36" creationId="{0127B49B-0D93-BE7A-268E-7C5D32B560F0}"/>
          </ac:spMkLst>
        </pc:spChg>
        <pc:spChg chg="add mod">
          <ac:chgData name="Masakiyo Kitazawa" userId="2bf3742da7ad8ecb" providerId="LiveId" clId="{D9E25B27-2DE4-4FC3-9ACB-233EB4CA27D1}" dt="2024-05-27T01:51:16.361" v="1931" actId="20577"/>
          <ac:spMkLst>
            <pc:docMk/>
            <pc:sldMk cId="3100308513" sldId="543"/>
            <ac:spMk id="37" creationId="{C2323A71-5466-B8FB-1DEF-9A365C6F5DA8}"/>
          </ac:spMkLst>
        </pc:spChg>
        <pc:spChg chg="del">
          <ac:chgData name="Masakiyo Kitazawa" userId="2bf3742da7ad8ecb" providerId="LiveId" clId="{D9E25B27-2DE4-4FC3-9ACB-233EB4CA27D1}" dt="2024-05-27T01:40:23.217" v="1527" actId="478"/>
          <ac:spMkLst>
            <pc:docMk/>
            <pc:sldMk cId="3100308513" sldId="543"/>
            <ac:spMk id="61" creationId="{407CBF05-79C5-5B50-8644-C0FB447D569B}"/>
          </ac:spMkLst>
        </pc:spChg>
        <pc:spChg chg="del">
          <ac:chgData name="Masakiyo Kitazawa" userId="2bf3742da7ad8ecb" providerId="LiveId" clId="{D9E25B27-2DE4-4FC3-9ACB-233EB4CA27D1}" dt="2024-05-27T01:40:23.217" v="1527" actId="478"/>
          <ac:spMkLst>
            <pc:docMk/>
            <pc:sldMk cId="3100308513" sldId="543"/>
            <ac:spMk id="62" creationId="{1DA04426-9496-D21E-1C95-1E00A69BDEBD}"/>
          </ac:spMkLst>
        </pc:spChg>
        <pc:spChg chg="del">
          <ac:chgData name="Masakiyo Kitazawa" userId="2bf3742da7ad8ecb" providerId="LiveId" clId="{D9E25B27-2DE4-4FC3-9ACB-233EB4CA27D1}" dt="2024-05-27T01:40:23.217" v="1527" actId="478"/>
          <ac:spMkLst>
            <pc:docMk/>
            <pc:sldMk cId="3100308513" sldId="543"/>
            <ac:spMk id="65" creationId="{445FAE44-BD8E-F99A-6D1E-F2CD0166DF52}"/>
          </ac:spMkLst>
        </pc:spChg>
        <pc:spChg chg="del">
          <ac:chgData name="Masakiyo Kitazawa" userId="2bf3742da7ad8ecb" providerId="LiveId" clId="{D9E25B27-2DE4-4FC3-9ACB-233EB4CA27D1}" dt="2024-05-27T01:40:23.217" v="1527" actId="478"/>
          <ac:spMkLst>
            <pc:docMk/>
            <pc:sldMk cId="3100308513" sldId="543"/>
            <ac:spMk id="66" creationId="{2DD1BABA-47B6-F030-7470-1319AA614008}"/>
          </ac:spMkLst>
        </pc:spChg>
        <pc:spChg chg="del">
          <ac:chgData name="Masakiyo Kitazawa" userId="2bf3742da7ad8ecb" providerId="LiveId" clId="{D9E25B27-2DE4-4FC3-9ACB-233EB4CA27D1}" dt="2024-05-27T01:40:23.217" v="1527" actId="478"/>
          <ac:spMkLst>
            <pc:docMk/>
            <pc:sldMk cId="3100308513" sldId="543"/>
            <ac:spMk id="67" creationId="{D9C1B0DD-279C-8F34-7A0A-945AC855931C}"/>
          </ac:spMkLst>
        </pc:spChg>
        <pc:spChg chg="del">
          <ac:chgData name="Masakiyo Kitazawa" userId="2bf3742da7ad8ecb" providerId="LiveId" clId="{D9E25B27-2DE4-4FC3-9ACB-233EB4CA27D1}" dt="2024-05-27T01:40:23.217" v="1527" actId="478"/>
          <ac:spMkLst>
            <pc:docMk/>
            <pc:sldMk cId="3100308513" sldId="543"/>
            <ac:spMk id="68" creationId="{6D99E5D4-141C-7D4C-A0D8-FAAE5A840569}"/>
          </ac:spMkLst>
        </pc:spChg>
        <pc:spChg chg="del">
          <ac:chgData name="Masakiyo Kitazawa" userId="2bf3742da7ad8ecb" providerId="LiveId" clId="{D9E25B27-2DE4-4FC3-9ACB-233EB4CA27D1}" dt="2024-05-27T01:40:23.217" v="1527" actId="478"/>
          <ac:spMkLst>
            <pc:docMk/>
            <pc:sldMk cId="3100308513" sldId="543"/>
            <ac:spMk id="75" creationId="{09874D90-1672-EE03-EA12-DAC22ED7D4DB}"/>
          </ac:spMkLst>
        </pc:spChg>
        <pc:spChg chg="del">
          <ac:chgData name="Masakiyo Kitazawa" userId="2bf3742da7ad8ecb" providerId="LiveId" clId="{D9E25B27-2DE4-4FC3-9ACB-233EB4CA27D1}" dt="2024-05-27T01:40:23.217" v="1527" actId="478"/>
          <ac:spMkLst>
            <pc:docMk/>
            <pc:sldMk cId="3100308513" sldId="543"/>
            <ac:spMk id="76" creationId="{7EEA99AD-E975-001A-274C-13A20592FAAC}"/>
          </ac:spMkLst>
        </pc:spChg>
        <pc:spChg chg="del">
          <ac:chgData name="Masakiyo Kitazawa" userId="2bf3742da7ad8ecb" providerId="LiveId" clId="{D9E25B27-2DE4-4FC3-9ACB-233EB4CA27D1}" dt="2024-05-27T01:40:23.217" v="1527" actId="478"/>
          <ac:spMkLst>
            <pc:docMk/>
            <pc:sldMk cId="3100308513" sldId="543"/>
            <ac:spMk id="77" creationId="{699BBDBF-4E15-DC1D-7AA8-857C96393135}"/>
          </ac:spMkLst>
        </pc:spChg>
        <pc:picChg chg="add del mod">
          <ac:chgData name="Masakiyo Kitazawa" userId="2bf3742da7ad8ecb" providerId="LiveId" clId="{D9E25B27-2DE4-4FC3-9ACB-233EB4CA27D1}" dt="2024-05-27T01:44:28.654" v="1812"/>
          <ac:picMkLst>
            <pc:docMk/>
            <pc:sldMk cId="3100308513" sldId="543"/>
            <ac:picMk id="10" creationId="{1142B95A-ADC7-E049-A3A3-B941111DDCE8}"/>
          </ac:picMkLst>
        </pc:picChg>
        <pc:picChg chg="add mod">
          <ac:chgData name="Masakiyo Kitazawa" userId="2bf3742da7ad8ecb" providerId="LiveId" clId="{D9E25B27-2DE4-4FC3-9ACB-233EB4CA27D1}" dt="2024-05-27T01:45:14.018" v="1833" actId="1076"/>
          <ac:picMkLst>
            <pc:docMk/>
            <pc:sldMk cId="3100308513" sldId="543"/>
            <ac:picMk id="24" creationId="{01F0B074-4B64-7928-1687-D447A6B6D180}"/>
          </ac:picMkLst>
        </pc:picChg>
        <pc:picChg chg="add del mod">
          <ac:chgData name="Masakiyo Kitazawa" userId="2bf3742da7ad8ecb" providerId="LiveId" clId="{D9E25B27-2DE4-4FC3-9ACB-233EB4CA27D1}" dt="2024-05-27T01:44:42.005" v="1824"/>
          <ac:picMkLst>
            <pc:docMk/>
            <pc:sldMk cId="3100308513" sldId="543"/>
            <ac:picMk id="32" creationId="{ABB9EA79-63B8-530C-92F3-5AAA4F7E6ABE}"/>
          </ac:picMkLst>
        </pc:picChg>
        <pc:picChg chg="add del mod">
          <ac:chgData name="Masakiyo Kitazawa" userId="2bf3742da7ad8ecb" providerId="LiveId" clId="{D9E25B27-2DE4-4FC3-9ACB-233EB4CA27D1}" dt="2024-05-27T01:51:25.912" v="1943"/>
          <ac:picMkLst>
            <pc:docMk/>
            <pc:sldMk cId="3100308513" sldId="543"/>
            <ac:picMk id="34" creationId="{F79FC83B-55B4-F785-F2AF-059FF7154102}"/>
          </ac:picMkLst>
        </pc:picChg>
        <pc:picChg chg="add del mod">
          <ac:chgData name="Masakiyo Kitazawa" userId="2bf3742da7ad8ecb" providerId="LiveId" clId="{D9E25B27-2DE4-4FC3-9ACB-233EB4CA27D1}" dt="2024-05-27T02:22:53.922" v="2581"/>
          <ac:picMkLst>
            <pc:docMk/>
            <pc:sldMk cId="3100308513" sldId="543"/>
            <ac:picMk id="39" creationId="{E4D9C531-1E01-2B34-CC06-9FDEC7883ADD}"/>
          </ac:picMkLst>
        </pc:picChg>
        <pc:picChg chg="add mod">
          <ac:chgData name="Masakiyo Kitazawa" userId="2bf3742da7ad8ecb" providerId="LiveId" clId="{D9E25B27-2DE4-4FC3-9ACB-233EB4CA27D1}" dt="2024-05-27T02:23:00.237" v="2582" actId="1076"/>
          <ac:picMkLst>
            <pc:docMk/>
            <pc:sldMk cId="3100308513" sldId="543"/>
            <ac:picMk id="41" creationId="{9F25F194-339F-1E9B-4F1E-877BB9AD0993}"/>
          </ac:picMkLst>
        </pc:picChg>
      </pc:sldChg>
      <pc:sldChg chg="addSp modSp new mod">
        <pc:chgData name="Masakiyo Kitazawa" userId="2bf3742da7ad8ecb" providerId="LiveId" clId="{D9E25B27-2DE4-4FC3-9ACB-233EB4CA27D1}" dt="2024-05-27T01:49:35.994" v="1924" actId="1076"/>
        <pc:sldMkLst>
          <pc:docMk/>
          <pc:sldMk cId="1683578226" sldId="544"/>
        </pc:sldMkLst>
        <pc:spChg chg="mod">
          <ac:chgData name="Masakiyo Kitazawa" userId="2bf3742da7ad8ecb" providerId="LiveId" clId="{D9E25B27-2DE4-4FC3-9ACB-233EB4CA27D1}" dt="2024-05-27T01:48:12.157" v="1912" actId="20577"/>
          <ac:spMkLst>
            <pc:docMk/>
            <pc:sldMk cId="1683578226" sldId="544"/>
            <ac:spMk id="2" creationId="{F537ACF7-B152-3C18-913E-EBC0C4CF6649}"/>
          </ac:spMkLst>
        </pc:spChg>
        <pc:picChg chg="add mod">
          <ac:chgData name="Masakiyo Kitazawa" userId="2bf3742da7ad8ecb" providerId="LiveId" clId="{D9E25B27-2DE4-4FC3-9ACB-233EB4CA27D1}" dt="2024-05-27T01:49:32.548" v="1923" actId="1076"/>
          <ac:picMkLst>
            <pc:docMk/>
            <pc:sldMk cId="1683578226" sldId="544"/>
            <ac:picMk id="4" creationId="{2621E1A7-3FDC-292A-C7F1-EB5C1A195395}"/>
          </ac:picMkLst>
        </pc:picChg>
        <pc:picChg chg="add mod">
          <ac:chgData name="Masakiyo Kitazawa" userId="2bf3742da7ad8ecb" providerId="LiveId" clId="{D9E25B27-2DE4-4FC3-9ACB-233EB4CA27D1}" dt="2024-05-27T01:49:35.994" v="1924" actId="1076"/>
          <ac:picMkLst>
            <pc:docMk/>
            <pc:sldMk cId="1683578226" sldId="544"/>
            <ac:picMk id="6" creationId="{21A07FFD-6101-6FA4-C279-28A8FBA77B68}"/>
          </ac:picMkLst>
        </pc:picChg>
        <pc:picChg chg="add mod">
          <ac:chgData name="Masakiyo Kitazawa" userId="2bf3742da7ad8ecb" providerId="LiveId" clId="{D9E25B27-2DE4-4FC3-9ACB-233EB4CA27D1}" dt="2024-05-27T01:49:28.751" v="1922" actId="1076"/>
          <ac:picMkLst>
            <pc:docMk/>
            <pc:sldMk cId="1683578226" sldId="544"/>
            <ac:picMk id="7" creationId="{09C8BA6F-E226-2387-90DE-FF6728371AFE}"/>
          </ac:picMkLst>
        </pc:picChg>
      </pc:sldChg>
      <pc:sldChg chg="addSp delSp modSp new mod ord">
        <pc:chgData name="Masakiyo Kitazawa" userId="2bf3742da7ad8ecb" providerId="LiveId" clId="{D9E25B27-2DE4-4FC3-9ACB-233EB4CA27D1}" dt="2024-05-27T02:40:13.811" v="3166"/>
        <pc:sldMkLst>
          <pc:docMk/>
          <pc:sldMk cId="3445807056" sldId="545"/>
        </pc:sldMkLst>
        <pc:spChg chg="mod">
          <ac:chgData name="Masakiyo Kitazawa" userId="2bf3742da7ad8ecb" providerId="LiveId" clId="{D9E25B27-2DE4-4FC3-9ACB-233EB4CA27D1}" dt="2024-05-27T01:57:50.766" v="2045" actId="20577"/>
          <ac:spMkLst>
            <pc:docMk/>
            <pc:sldMk cId="3445807056" sldId="545"/>
            <ac:spMk id="2" creationId="{E34E521D-FF85-62E7-7BF8-F661E97267A8}"/>
          </ac:spMkLst>
        </pc:spChg>
        <pc:spChg chg="add mod">
          <ac:chgData name="Masakiyo Kitazawa" userId="2bf3742da7ad8ecb" providerId="LiveId" clId="{D9E25B27-2DE4-4FC3-9ACB-233EB4CA27D1}" dt="2024-05-27T01:58:17.491" v="2047" actId="1076"/>
          <ac:spMkLst>
            <pc:docMk/>
            <pc:sldMk cId="3445807056" sldId="545"/>
            <ac:spMk id="3" creationId="{878D4084-4C79-AF50-F884-06E22B00F934}"/>
          </ac:spMkLst>
        </pc:spChg>
        <pc:spChg chg="add mod">
          <ac:chgData name="Masakiyo Kitazawa" userId="2bf3742da7ad8ecb" providerId="LiveId" clId="{D9E25B27-2DE4-4FC3-9ACB-233EB4CA27D1}" dt="2024-05-27T01:58:17.491" v="2047" actId="1076"/>
          <ac:spMkLst>
            <pc:docMk/>
            <pc:sldMk cId="3445807056" sldId="545"/>
            <ac:spMk id="12" creationId="{FA1E230E-FB1A-FF6D-7BEB-758F8A9C63AB}"/>
          </ac:spMkLst>
        </pc:spChg>
        <pc:spChg chg="add mod">
          <ac:chgData name="Masakiyo Kitazawa" userId="2bf3742da7ad8ecb" providerId="LiveId" clId="{D9E25B27-2DE4-4FC3-9ACB-233EB4CA27D1}" dt="2024-05-27T01:58:17.491" v="2047" actId="1076"/>
          <ac:spMkLst>
            <pc:docMk/>
            <pc:sldMk cId="3445807056" sldId="545"/>
            <ac:spMk id="14" creationId="{D52EC9C1-24ED-6267-D109-41136555F49A}"/>
          </ac:spMkLst>
        </pc:spChg>
        <pc:spChg chg="add mod">
          <ac:chgData name="Masakiyo Kitazawa" userId="2bf3742da7ad8ecb" providerId="LiveId" clId="{D9E25B27-2DE4-4FC3-9ACB-233EB4CA27D1}" dt="2024-05-27T01:58:17.491" v="2047" actId="1076"/>
          <ac:spMkLst>
            <pc:docMk/>
            <pc:sldMk cId="3445807056" sldId="545"/>
            <ac:spMk id="15" creationId="{18CA29E1-5760-77E4-5EB3-F259FC0401CB}"/>
          </ac:spMkLst>
        </pc:spChg>
        <pc:spChg chg="add mod">
          <ac:chgData name="Masakiyo Kitazawa" userId="2bf3742da7ad8ecb" providerId="LiveId" clId="{D9E25B27-2DE4-4FC3-9ACB-233EB4CA27D1}" dt="2024-05-27T01:58:17.491" v="2047" actId="1076"/>
          <ac:spMkLst>
            <pc:docMk/>
            <pc:sldMk cId="3445807056" sldId="545"/>
            <ac:spMk id="16" creationId="{B8272BEC-D7B5-A767-399D-79F7EF909F19}"/>
          </ac:spMkLst>
        </pc:spChg>
        <pc:spChg chg="add mod">
          <ac:chgData name="Masakiyo Kitazawa" userId="2bf3742da7ad8ecb" providerId="LiveId" clId="{D9E25B27-2DE4-4FC3-9ACB-233EB4CA27D1}" dt="2024-05-27T01:58:17.491" v="2047" actId="1076"/>
          <ac:spMkLst>
            <pc:docMk/>
            <pc:sldMk cId="3445807056" sldId="545"/>
            <ac:spMk id="17" creationId="{E920AFD2-D0DE-8DFC-FD22-6F934D18E8DB}"/>
          </ac:spMkLst>
        </pc:spChg>
        <pc:spChg chg="add mod">
          <ac:chgData name="Masakiyo Kitazawa" userId="2bf3742da7ad8ecb" providerId="LiveId" clId="{D9E25B27-2DE4-4FC3-9ACB-233EB4CA27D1}" dt="2024-05-27T01:58:17.491" v="2047" actId="1076"/>
          <ac:spMkLst>
            <pc:docMk/>
            <pc:sldMk cId="3445807056" sldId="545"/>
            <ac:spMk id="18" creationId="{CEA04249-4FAC-2817-A97C-708763229E40}"/>
          </ac:spMkLst>
        </pc:spChg>
        <pc:spChg chg="add mod">
          <ac:chgData name="Masakiyo Kitazawa" userId="2bf3742da7ad8ecb" providerId="LiveId" clId="{D9E25B27-2DE4-4FC3-9ACB-233EB4CA27D1}" dt="2024-05-27T01:58:17.491" v="2047" actId="1076"/>
          <ac:spMkLst>
            <pc:docMk/>
            <pc:sldMk cId="3445807056" sldId="545"/>
            <ac:spMk id="19" creationId="{9749F10B-0EE5-1B24-AEA5-FE39C8EB8EF1}"/>
          </ac:spMkLst>
        </pc:spChg>
        <pc:spChg chg="add mod">
          <ac:chgData name="Masakiyo Kitazawa" userId="2bf3742da7ad8ecb" providerId="LiveId" clId="{D9E25B27-2DE4-4FC3-9ACB-233EB4CA27D1}" dt="2024-05-27T01:58:17.491" v="2047" actId="1076"/>
          <ac:spMkLst>
            <pc:docMk/>
            <pc:sldMk cId="3445807056" sldId="545"/>
            <ac:spMk id="20" creationId="{BFCF8082-22D2-D10D-F93A-58F602D380AE}"/>
          </ac:spMkLst>
        </pc:spChg>
        <pc:spChg chg="add mod">
          <ac:chgData name="Masakiyo Kitazawa" userId="2bf3742da7ad8ecb" providerId="LiveId" clId="{D9E25B27-2DE4-4FC3-9ACB-233EB4CA27D1}" dt="2024-05-27T01:58:17.491" v="2047" actId="1076"/>
          <ac:spMkLst>
            <pc:docMk/>
            <pc:sldMk cId="3445807056" sldId="545"/>
            <ac:spMk id="21" creationId="{F9761F59-F137-4CAF-52F3-AF5EBC52C2B6}"/>
          </ac:spMkLst>
        </pc:spChg>
        <pc:spChg chg="add mod">
          <ac:chgData name="Masakiyo Kitazawa" userId="2bf3742da7ad8ecb" providerId="LiveId" clId="{D9E25B27-2DE4-4FC3-9ACB-233EB4CA27D1}" dt="2024-05-27T01:58:17.491" v="2047" actId="1076"/>
          <ac:spMkLst>
            <pc:docMk/>
            <pc:sldMk cId="3445807056" sldId="545"/>
            <ac:spMk id="22" creationId="{8234DA0A-4485-6E3B-41E2-B6F1E3781E0D}"/>
          </ac:spMkLst>
        </pc:spChg>
        <pc:spChg chg="add mod">
          <ac:chgData name="Masakiyo Kitazawa" userId="2bf3742da7ad8ecb" providerId="LiveId" clId="{D9E25B27-2DE4-4FC3-9ACB-233EB4CA27D1}" dt="2024-05-27T01:58:17.491" v="2047" actId="1076"/>
          <ac:spMkLst>
            <pc:docMk/>
            <pc:sldMk cId="3445807056" sldId="545"/>
            <ac:spMk id="23" creationId="{23708E6F-D21E-02DA-DC08-65EE27749490}"/>
          </ac:spMkLst>
        </pc:spChg>
        <pc:spChg chg="add mod">
          <ac:chgData name="Masakiyo Kitazawa" userId="2bf3742da7ad8ecb" providerId="LiveId" clId="{D9E25B27-2DE4-4FC3-9ACB-233EB4CA27D1}" dt="2024-05-27T01:58:17.491" v="2047" actId="1076"/>
          <ac:spMkLst>
            <pc:docMk/>
            <pc:sldMk cId="3445807056" sldId="545"/>
            <ac:spMk id="25" creationId="{6E02E4FD-A9B3-39DB-9B00-DE9F38AFEEF0}"/>
          </ac:spMkLst>
        </pc:spChg>
        <pc:spChg chg="add mod">
          <ac:chgData name="Masakiyo Kitazawa" userId="2bf3742da7ad8ecb" providerId="LiveId" clId="{D9E25B27-2DE4-4FC3-9ACB-233EB4CA27D1}" dt="2024-05-27T01:58:17.491" v="2047" actId="1076"/>
          <ac:spMkLst>
            <pc:docMk/>
            <pc:sldMk cId="3445807056" sldId="545"/>
            <ac:spMk id="26" creationId="{6A8E272C-A0B7-91D5-B0B6-242AC70B5239}"/>
          </ac:spMkLst>
        </pc:spChg>
        <pc:spChg chg="add mod">
          <ac:chgData name="Masakiyo Kitazawa" userId="2bf3742da7ad8ecb" providerId="LiveId" clId="{D9E25B27-2DE4-4FC3-9ACB-233EB4CA27D1}" dt="2024-05-27T01:58:17.491" v="2047" actId="1076"/>
          <ac:spMkLst>
            <pc:docMk/>
            <pc:sldMk cId="3445807056" sldId="545"/>
            <ac:spMk id="28" creationId="{A194683C-E1EA-571B-7023-A59A8F45ED9B}"/>
          </ac:spMkLst>
        </pc:spChg>
        <pc:spChg chg="add mod">
          <ac:chgData name="Masakiyo Kitazawa" userId="2bf3742da7ad8ecb" providerId="LiveId" clId="{D9E25B27-2DE4-4FC3-9ACB-233EB4CA27D1}" dt="2024-05-27T01:58:17.491" v="2047" actId="1076"/>
          <ac:spMkLst>
            <pc:docMk/>
            <pc:sldMk cId="3445807056" sldId="545"/>
            <ac:spMk id="29" creationId="{6A21F43B-CE85-BCA7-F856-25AD0DB34DE9}"/>
          </ac:spMkLst>
        </pc:spChg>
        <pc:spChg chg="add del mod">
          <ac:chgData name="Masakiyo Kitazawa" userId="2bf3742da7ad8ecb" providerId="LiveId" clId="{D9E25B27-2DE4-4FC3-9ACB-233EB4CA27D1}" dt="2024-05-27T02:29:29.019" v="2702" actId="478"/>
          <ac:spMkLst>
            <pc:docMk/>
            <pc:sldMk cId="3445807056" sldId="545"/>
            <ac:spMk id="30" creationId="{E3DB1636-3992-4F65-5624-E9C1C03542D4}"/>
          </ac:spMkLst>
        </pc:spChg>
        <pc:spChg chg="add mod">
          <ac:chgData name="Masakiyo Kitazawa" userId="2bf3742da7ad8ecb" providerId="LiveId" clId="{D9E25B27-2DE4-4FC3-9ACB-233EB4CA27D1}" dt="2024-05-27T02:29:26.390" v="2701" actId="1076"/>
          <ac:spMkLst>
            <pc:docMk/>
            <pc:sldMk cId="3445807056" sldId="545"/>
            <ac:spMk id="35" creationId="{07A57946-737F-8FDA-F837-7E57F6ADE75B}"/>
          </ac:spMkLst>
        </pc:spChg>
        <pc:spChg chg="add mod">
          <ac:chgData name="Masakiyo Kitazawa" userId="2bf3742da7ad8ecb" providerId="LiveId" clId="{D9E25B27-2DE4-4FC3-9ACB-233EB4CA27D1}" dt="2024-05-27T02:29:26.390" v="2701" actId="1076"/>
          <ac:spMkLst>
            <pc:docMk/>
            <pc:sldMk cId="3445807056" sldId="545"/>
            <ac:spMk id="36" creationId="{AD0BB723-442C-21C3-C03E-7F3FEE0ADDE1}"/>
          </ac:spMkLst>
        </pc:spChg>
        <pc:spChg chg="add mod">
          <ac:chgData name="Masakiyo Kitazawa" userId="2bf3742da7ad8ecb" providerId="LiveId" clId="{D9E25B27-2DE4-4FC3-9ACB-233EB4CA27D1}" dt="2024-05-27T02:29:26.390" v="2701" actId="1076"/>
          <ac:spMkLst>
            <pc:docMk/>
            <pc:sldMk cId="3445807056" sldId="545"/>
            <ac:spMk id="37" creationId="{BA96764A-EB04-4690-F62E-57968EA99812}"/>
          </ac:spMkLst>
        </pc:spChg>
        <pc:spChg chg="add mod">
          <ac:chgData name="Masakiyo Kitazawa" userId="2bf3742da7ad8ecb" providerId="LiveId" clId="{D9E25B27-2DE4-4FC3-9ACB-233EB4CA27D1}" dt="2024-05-27T02:29:26.390" v="2701" actId="1076"/>
          <ac:spMkLst>
            <pc:docMk/>
            <pc:sldMk cId="3445807056" sldId="545"/>
            <ac:spMk id="38" creationId="{E8E9AB9D-42E0-AFA8-B162-658864A88913}"/>
          </ac:spMkLst>
        </pc:spChg>
        <pc:spChg chg="add mod">
          <ac:chgData name="Masakiyo Kitazawa" userId="2bf3742da7ad8ecb" providerId="LiveId" clId="{D9E25B27-2DE4-4FC3-9ACB-233EB4CA27D1}" dt="2024-05-27T02:29:26.390" v="2701" actId="1076"/>
          <ac:spMkLst>
            <pc:docMk/>
            <pc:sldMk cId="3445807056" sldId="545"/>
            <ac:spMk id="39" creationId="{5779B38A-D087-549E-1142-C1D3E35A97F5}"/>
          </ac:spMkLst>
        </pc:spChg>
        <pc:spChg chg="add mod">
          <ac:chgData name="Masakiyo Kitazawa" userId="2bf3742da7ad8ecb" providerId="LiveId" clId="{D9E25B27-2DE4-4FC3-9ACB-233EB4CA27D1}" dt="2024-05-27T02:29:26.390" v="2701" actId="1076"/>
          <ac:spMkLst>
            <pc:docMk/>
            <pc:sldMk cId="3445807056" sldId="545"/>
            <ac:spMk id="40" creationId="{FAB29684-14D2-2C4C-3288-1CE12D0B51F0}"/>
          </ac:spMkLst>
        </pc:spChg>
        <pc:spChg chg="add mod">
          <ac:chgData name="Masakiyo Kitazawa" userId="2bf3742da7ad8ecb" providerId="LiveId" clId="{D9E25B27-2DE4-4FC3-9ACB-233EB4CA27D1}" dt="2024-05-27T02:29:26.390" v="2701" actId="1076"/>
          <ac:spMkLst>
            <pc:docMk/>
            <pc:sldMk cId="3445807056" sldId="545"/>
            <ac:spMk id="41" creationId="{53B131E0-A782-2F65-488F-C0C595A0E3C6}"/>
          </ac:spMkLst>
        </pc:spChg>
        <pc:spChg chg="add del mod">
          <ac:chgData name="Masakiyo Kitazawa" userId="2bf3742da7ad8ecb" providerId="LiveId" clId="{D9E25B27-2DE4-4FC3-9ACB-233EB4CA27D1}" dt="2024-05-27T02:29:32.562" v="2703" actId="478"/>
          <ac:spMkLst>
            <pc:docMk/>
            <pc:sldMk cId="3445807056" sldId="545"/>
            <ac:spMk id="43" creationId="{5E8E0DB3-CA41-3DD6-FB96-549CD17F096E}"/>
          </ac:spMkLst>
        </pc:spChg>
        <pc:spChg chg="add del mod">
          <ac:chgData name="Masakiyo Kitazawa" userId="2bf3742da7ad8ecb" providerId="LiveId" clId="{D9E25B27-2DE4-4FC3-9ACB-233EB4CA27D1}" dt="2024-05-27T02:29:54.308" v="2707" actId="478"/>
          <ac:spMkLst>
            <pc:docMk/>
            <pc:sldMk cId="3445807056" sldId="545"/>
            <ac:spMk id="44" creationId="{85C0FCA7-991F-93F6-847C-3282ECEED471}"/>
          </ac:spMkLst>
        </pc:spChg>
        <pc:spChg chg="add del">
          <ac:chgData name="Masakiyo Kitazawa" userId="2bf3742da7ad8ecb" providerId="LiveId" clId="{D9E25B27-2DE4-4FC3-9ACB-233EB4CA27D1}" dt="2024-05-27T02:30:17.146" v="2709" actId="11529"/>
          <ac:spMkLst>
            <pc:docMk/>
            <pc:sldMk cId="3445807056" sldId="545"/>
            <ac:spMk id="46" creationId="{4ECEE0E8-6F4B-35F4-3E24-86C70D4D9E05}"/>
          </ac:spMkLst>
        </pc:spChg>
        <pc:spChg chg="add mod">
          <ac:chgData name="Masakiyo Kitazawa" userId="2bf3742da7ad8ecb" providerId="LiveId" clId="{D9E25B27-2DE4-4FC3-9ACB-233EB4CA27D1}" dt="2024-05-27T02:31:33.588" v="2728" actId="1076"/>
          <ac:spMkLst>
            <pc:docMk/>
            <pc:sldMk cId="3445807056" sldId="545"/>
            <ac:spMk id="47" creationId="{58FAF949-5D4D-AF34-FB8B-6AB1D889276C}"/>
          </ac:spMkLst>
        </pc:spChg>
        <pc:spChg chg="add mod">
          <ac:chgData name="Masakiyo Kitazawa" userId="2bf3742da7ad8ecb" providerId="LiveId" clId="{D9E25B27-2DE4-4FC3-9ACB-233EB4CA27D1}" dt="2024-05-27T02:31:33.588" v="2728" actId="1076"/>
          <ac:spMkLst>
            <pc:docMk/>
            <pc:sldMk cId="3445807056" sldId="545"/>
            <ac:spMk id="48" creationId="{A28E8057-4F23-B829-C202-C3E1011950BE}"/>
          </ac:spMkLst>
        </pc:spChg>
        <pc:spChg chg="add mod">
          <ac:chgData name="Masakiyo Kitazawa" userId="2bf3742da7ad8ecb" providerId="LiveId" clId="{D9E25B27-2DE4-4FC3-9ACB-233EB4CA27D1}" dt="2024-05-27T02:31:48.820" v="2775" actId="207"/>
          <ac:spMkLst>
            <pc:docMk/>
            <pc:sldMk cId="3445807056" sldId="545"/>
            <ac:spMk id="49" creationId="{54208313-A842-A9D4-4E00-D4D1B1D5FEF8}"/>
          </ac:spMkLst>
        </pc:spChg>
        <pc:spChg chg="add mod">
          <ac:chgData name="Masakiyo Kitazawa" userId="2bf3742da7ad8ecb" providerId="LiveId" clId="{D9E25B27-2DE4-4FC3-9ACB-233EB4CA27D1}" dt="2024-05-27T02:32:02.901" v="2782" actId="1076"/>
          <ac:spMkLst>
            <pc:docMk/>
            <pc:sldMk cId="3445807056" sldId="545"/>
            <ac:spMk id="50" creationId="{A782A9E2-90EB-C5A4-D9C1-6890CC7B67AC}"/>
          </ac:spMkLst>
        </pc:spChg>
        <pc:spChg chg="add mod">
          <ac:chgData name="Masakiyo Kitazawa" userId="2bf3742da7ad8ecb" providerId="LiveId" clId="{D9E25B27-2DE4-4FC3-9ACB-233EB4CA27D1}" dt="2024-05-27T02:32:24.862" v="2809" actId="1076"/>
          <ac:spMkLst>
            <pc:docMk/>
            <pc:sldMk cId="3445807056" sldId="545"/>
            <ac:spMk id="51" creationId="{71CAA259-02B8-EC53-BA26-2C5602E742BA}"/>
          </ac:spMkLst>
        </pc:spChg>
        <pc:spChg chg="add mod">
          <ac:chgData name="Masakiyo Kitazawa" userId="2bf3742da7ad8ecb" providerId="LiveId" clId="{D9E25B27-2DE4-4FC3-9ACB-233EB4CA27D1}" dt="2024-05-27T02:32:44.795" v="2839" actId="1076"/>
          <ac:spMkLst>
            <pc:docMk/>
            <pc:sldMk cId="3445807056" sldId="545"/>
            <ac:spMk id="52" creationId="{B4B656A9-B164-DC6C-B9CC-3E46AD859E00}"/>
          </ac:spMkLst>
        </pc:spChg>
        <pc:picChg chg="add mod">
          <ac:chgData name="Masakiyo Kitazawa" userId="2bf3742da7ad8ecb" providerId="LiveId" clId="{D9E25B27-2DE4-4FC3-9ACB-233EB4CA27D1}" dt="2024-05-27T01:58:17.491" v="2047" actId="1076"/>
          <ac:picMkLst>
            <pc:docMk/>
            <pc:sldMk cId="3445807056" sldId="545"/>
            <ac:picMk id="5" creationId="{31149F15-B366-F2F1-D206-A1366464A718}"/>
          </ac:picMkLst>
        </pc:picChg>
        <pc:picChg chg="add mod">
          <ac:chgData name="Masakiyo Kitazawa" userId="2bf3742da7ad8ecb" providerId="LiveId" clId="{D9E25B27-2DE4-4FC3-9ACB-233EB4CA27D1}" dt="2024-05-27T01:58:17.491" v="2047" actId="1076"/>
          <ac:picMkLst>
            <pc:docMk/>
            <pc:sldMk cId="3445807056" sldId="545"/>
            <ac:picMk id="9" creationId="{E8E2848C-82E0-C4E8-9D61-302E1034CE0D}"/>
          </ac:picMkLst>
        </pc:picChg>
        <pc:picChg chg="add mod">
          <ac:chgData name="Masakiyo Kitazawa" userId="2bf3742da7ad8ecb" providerId="LiveId" clId="{D9E25B27-2DE4-4FC3-9ACB-233EB4CA27D1}" dt="2024-05-27T01:58:17.491" v="2047" actId="1076"/>
          <ac:picMkLst>
            <pc:docMk/>
            <pc:sldMk cId="3445807056" sldId="545"/>
            <ac:picMk id="10" creationId="{1DA5CC42-1F9C-5421-B16A-5447CB1EF0A5}"/>
          </ac:picMkLst>
        </pc:picChg>
        <pc:picChg chg="add mod">
          <ac:chgData name="Masakiyo Kitazawa" userId="2bf3742da7ad8ecb" providerId="LiveId" clId="{D9E25B27-2DE4-4FC3-9ACB-233EB4CA27D1}" dt="2024-05-27T01:58:17.491" v="2047" actId="1076"/>
          <ac:picMkLst>
            <pc:docMk/>
            <pc:sldMk cId="3445807056" sldId="545"/>
            <ac:picMk id="11" creationId="{DF4E4C79-1C72-89FF-C1AC-6CAE7B75E883}"/>
          </ac:picMkLst>
        </pc:picChg>
        <pc:picChg chg="add mod">
          <ac:chgData name="Masakiyo Kitazawa" userId="2bf3742da7ad8ecb" providerId="LiveId" clId="{D9E25B27-2DE4-4FC3-9ACB-233EB4CA27D1}" dt="2024-05-27T01:58:17.491" v="2047" actId="1076"/>
          <ac:picMkLst>
            <pc:docMk/>
            <pc:sldMk cId="3445807056" sldId="545"/>
            <ac:picMk id="13" creationId="{EE64C2F0-17F4-3729-CF8E-DAA4640F0BCE}"/>
          </ac:picMkLst>
        </pc:picChg>
        <pc:picChg chg="add mod">
          <ac:chgData name="Masakiyo Kitazawa" userId="2bf3742da7ad8ecb" providerId="LiveId" clId="{D9E25B27-2DE4-4FC3-9ACB-233EB4CA27D1}" dt="2024-05-27T01:58:17.491" v="2047" actId="1076"/>
          <ac:picMkLst>
            <pc:docMk/>
            <pc:sldMk cId="3445807056" sldId="545"/>
            <ac:picMk id="24" creationId="{0CB65464-53D0-D9BF-068F-B34B503B74FB}"/>
          </ac:picMkLst>
        </pc:picChg>
        <pc:picChg chg="add mod">
          <ac:chgData name="Masakiyo Kitazawa" userId="2bf3742da7ad8ecb" providerId="LiveId" clId="{D9E25B27-2DE4-4FC3-9ACB-233EB4CA27D1}" dt="2024-05-27T01:58:17.491" v="2047" actId="1076"/>
          <ac:picMkLst>
            <pc:docMk/>
            <pc:sldMk cId="3445807056" sldId="545"/>
            <ac:picMk id="27" creationId="{4C0E6C01-7D47-ECE4-AE71-87431AA673C3}"/>
          </ac:picMkLst>
        </pc:picChg>
        <pc:picChg chg="add mod">
          <ac:chgData name="Masakiyo Kitazawa" userId="2bf3742da7ad8ecb" providerId="LiveId" clId="{D9E25B27-2DE4-4FC3-9ACB-233EB4CA27D1}" dt="2024-05-27T02:29:26.390" v="2701" actId="1076"/>
          <ac:picMkLst>
            <pc:docMk/>
            <pc:sldMk cId="3445807056" sldId="545"/>
            <ac:picMk id="33" creationId="{0FA0406B-DA71-B8D2-A247-E01A39C1A09C}"/>
          </ac:picMkLst>
        </pc:picChg>
        <pc:picChg chg="add mod">
          <ac:chgData name="Masakiyo Kitazawa" userId="2bf3742da7ad8ecb" providerId="LiveId" clId="{D9E25B27-2DE4-4FC3-9ACB-233EB4CA27D1}" dt="2024-05-27T02:29:42.125" v="2705" actId="1076"/>
          <ac:picMkLst>
            <pc:docMk/>
            <pc:sldMk cId="3445807056" sldId="545"/>
            <ac:picMk id="34" creationId="{4301CCD3-D933-83C9-DC1B-45FCE2D63CFB}"/>
          </ac:picMkLst>
        </pc:picChg>
        <pc:picChg chg="add del mod">
          <ac:chgData name="Masakiyo Kitazawa" userId="2bf3742da7ad8ecb" providerId="LiveId" clId="{D9E25B27-2DE4-4FC3-9ACB-233EB4CA27D1}" dt="2024-05-27T02:29:32.562" v="2703" actId="478"/>
          <ac:picMkLst>
            <pc:docMk/>
            <pc:sldMk cId="3445807056" sldId="545"/>
            <ac:picMk id="42" creationId="{E9C36A1B-F5E5-4574-EFCF-D72215F8E1FB}"/>
          </ac:picMkLst>
        </pc:picChg>
        <pc:picChg chg="add del mod">
          <ac:chgData name="Masakiyo Kitazawa" userId="2bf3742da7ad8ecb" providerId="LiveId" clId="{D9E25B27-2DE4-4FC3-9ACB-233EB4CA27D1}" dt="2024-05-27T02:29:54.308" v="2707" actId="478"/>
          <ac:picMkLst>
            <pc:docMk/>
            <pc:sldMk cId="3445807056" sldId="545"/>
            <ac:picMk id="45" creationId="{05A05826-1DEA-A8B8-1D62-34CE7B62BF5C}"/>
          </ac:picMkLst>
        </pc:picChg>
        <pc:cxnChg chg="add mod">
          <ac:chgData name="Masakiyo Kitazawa" userId="2bf3742da7ad8ecb" providerId="LiveId" clId="{D9E25B27-2DE4-4FC3-9ACB-233EB4CA27D1}" dt="2024-05-27T01:58:17.491" v="2047" actId="1076"/>
          <ac:cxnSpMkLst>
            <pc:docMk/>
            <pc:sldMk cId="3445807056" sldId="545"/>
            <ac:cxnSpMk id="4" creationId="{20C47797-4840-4151-3FA2-EC9030685612}"/>
          </ac:cxnSpMkLst>
        </pc:cxnChg>
        <pc:cxnChg chg="add mod">
          <ac:chgData name="Masakiyo Kitazawa" userId="2bf3742da7ad8ecb" providerId="LiveId" clId="{D9E25B27-2DE4-4FC3-9ACB-233EB4CA27D1}" dt="2024-05-27T01:58:17.491" v="2047" actId="1076"/>
          <ac:cxnSpMkLst>
            <pc:docMk/>
            <pc:sldMk cId="3445807056" sldId="545"/>
            <ac:cxnSpMk id="6" creationId="{87F62D91-A813-5FBB-C743-9DA110A56AEF}"/>
          </ac:cxnSpMkLst>
        </pc:cxnChg>
        <pc:cxnChg chg="add mod">
          <ac:chgData name="Masakiyo Kitazawa" userId="2bf3742da7ad8ecb" providerId="LiveId" clId="{D9E25B27-2DE4-4FC3-9ACB-233EB4CA27D1}" dt="2024-05-27T01:58:17.491" v="2047" actId="1076"/>
          <ac:cxnSpMkLst>
            <pc:docMk/>
            <pc:sldMk cId="3445807056" sldId="545"/>
            <ac:cxnSpMk id="7" creationId="{C059B879-5720-38C0-2319-B0C6F96D9E09}"/>
          </ac:cxnSpMkLst>
        </pc:cxnChg>
        <pc:cxnChg chg="add mod">
          <ac:chgData name="Masakiyo Kitazawa" userId="2bf3742da7ad8ecb" providerId="LiveId" clId="{D9E25B27-2DE4-4FC3-9ACB-233EB4CA27D1}" dt="2024-05-27T01:58:17.491" v="2047" actId="1076"/>
          <ac:cxnSpMkLst>
            <pc:docMk/>
            <pc:sldMk cId="3445807056" sldId="545"/>
            <ac:cxnSpMk id="8" creationId="{ECE44AD7-503E-69BF-F035-897685DEEB12}"/>
          </ac:cxnSpMkLst>
        </pc:cxnChg>
        <pc:cxnChg chg="add mod">
          <ac:chgData name="Masakiyo Kitazawa" userId="2bf3742da7ad8ecb" providerId="LiveId" clId="{D9E25B27-2DE4-4FC3-9ACB-233EB4CA27D1}" dt="2024-05-27T02:29:26.390" v="2701" actId="1076"/>
          <ac:cxnSpMkLst>
            <pc:docMk/>
            <pc:sldMk cId="3445807056" sldId="545"/>
            <ac:cxnSpMk id="31" creationId="{F46B2718-5B31-B5A0-4614-4A73E45AEA19}"/>
          </ac:cxnSpMkLst>
        </pc:cxnChg>
        <pc:cxnChg chg="add mod">
          <ac:chgData name="Masakiyo Kitazawa" userId="2bf3742da7ad8ecb" providerId="LiveId" clId="{D9E25B27-2DE4-4FC3-9ACB-233EB4CA27D1}" dt="2024-05-27T02:29:26.390" v="2701" actId="1076"/>
          <ac:cxnSpMkLst>
            <pc:docMk/>
            <pc:sldMk cId="3445807056" sldId="545"/>
            <ac:cxnSpMk id="32" creationId="{43666AC1-FB0F-3412-95F3-343DEE48DCFA}"/>
          </ac:cxnSpMkLst>
        </pc:cxnChg>
      </pc:sldChg>
      <pc:sldChg chg="addSp delSp modSp mod modAnim">
        <pc:chgData name="Masakiyo Kitazawa" userId="2bf3742da7ad8ecb" providerId="LiveId" clId="{D9E25B27-2DE4-4FC3-9ACB-233EB4CA27D1}" dt="2024-05-27T02:10:31.661" v="2290" actId="1076"/>
        <pc:sldMkLst>
          <pc:docMk/>
          <pc:sldMk cId="2380832149" sldId="546"/>
        </pc:sldMkLst>
        <pc:spChg chg="mod">
          <ac:chgData name="Masakiyo Kitazawa" userId="2bf3742da7ad8ecb" providerId="LiveId" clId="{D9E25B27-2DE4-4FC3-9ACB-233EB4CA27D1}" dt="2024-05-27T01:59:05.026" v="2072" actId="20577"/>
          <ac:spMkLst>
            <pc:docMk/>
            <pc:sldMk cId="2380832149" sldId="546"/>
            <ac:spMk id="2" creationId="{A15A1A2B-D18A-A843-2E71-A5D9006B1A12}"/>
          </ac:spMkLst>
        </pc:spChg>
        <pc:spChg chg="mod topLvl">
          <ac:chgData name="Masakiyo Kitazawa" userId="2bf3742da7ad8ecb" providerId="LiveId" clId="{D9E25B27-2DE4-4FC3-9ACB-233EB4CA27D1}" dt="2024-05-27T02:05:33.247" v="2156" actId="1076"/>
          <ac:spMkLst>
            <pc:docMk/>
            <pc:sldMk cId="2380832149" sldId="546"/>
            <ac:spMk id="3" creationId="{EC6C978D-0ABC-5626-23CC-744F6BD69776}"/>
          </ac:spMkLst>
        </pc:spChg>
        <pc:spChg chg="mod topLvl">
          <ac:chgData name="Masakiyo Kitazawa" userId="2bf3742da7ad8ecb" providerId="LiveId" clId="{D9E25B27-2DE4-4FC3-9ACB-233EB4CA27D1}" dt="2024-05-27T02:05:33.247" v="2156" actId="1076"/>
          <ac:spMkLst>
            <pc:docMk/>
            <pc:sldMk cId="2380832149" sldId="546"/>
            <ac:spMk id="10" creationId="{DDC34E82-D331-4181-3E9E-A3EF5D68A7E3}"/>
          </ac:spMkLst>
        </pc:spChg>
        <pc:spChg chg="add mod">
          <ac:chgData name="Masakiyo Kitazawa" userId="2bf3742da7ad8ecb" providerId="LiveId" clId="{D9E25B27-2DE4-4FC3-9ACB-233EB4CA27D1}" dt="2024-05-27T02:05:33.247" v="2156" actId="1076"/>
          <ac:spMkLst>
            <pc:docMk/>
            <pc:sldMk cId="2380832149" sldId="546"/>
            <ac:spMk id="20" creationId="{701C9612-5343-1B29-B911-A77AD78DC7DD}"/>
          </ac:spMkLst>
        </pc:spChg>
        <pc:spChg chg="add mod">
          <ac:chgData name="Masakiyo Kitazawa" userId="2bf3742da7ad8ecb" providerId="LiveId" clId="{D9E25B27-2DE4-4FC3-9ACB-233EB4CA27D1}" dt="2024-05-27T02:05:33.247" v="2156" actId="1076"/>
          <ac:spMkLst>
            <pc:docMk/>
            <pc:sldMk cId="2380832149" sldId="546"/>
            <ac:spMk id="21" creationId="{947F1DCB-2A7F-F01F-DF3B-56F2175A1B3F}"/>
          </ac:spMkLst>
        </pc:spChg>
        <pc:spChg chg="add mod">
          <ac:chgData name="Masakiyo Kitazawa" userId="2bf3742da7ad8ecb" providerId="LiveId" clId="{D9E25B27-2DE4-4FC3-9ACB-233EB4CA27D1}" dt="2024-05-27T02:05:33.247" v="2156" actId="1076"/>
          <ac:spMkLst>
            <pc:docMk/>
            <pc:sldMk cId="2380832149" sldId="546"/>
            <ac:spMk id="22" creationId="{5B879E24-8E8D-A8EC-0E9C-0AE27D766588}"/>
          </ac:spMkLst>
        </pc:spChg>
        <pc:spChg chg="del mod topLvl">
          <ac:chgData name="Masakiyo Kitazawa" userId="2bf3742da7ad8ecb" providerId="LiveId" clId="{D9E25B27-2DE4-4FC3-9ACB-233EB4CA27D1}" dt="2024-05-27T02:03:04.645" v="2133" actId="478"/>
          <ac:spMkLst>
            <pc:docMk/>
            <pc:sldMk cId="2380832149" sldId="546"/>
            <ac:spMk id="26" creationId="{7079921B-9096-D1C5-29DC-BC6EC78A3026}"/>
          </ac:spMkLst>
        </pc:spChg>
        <pc:spChg chg="add mod">
          <ac:chgData name="Masakiyo Kitazawa" userId="2bf3742da7ad8ecb" providerId="LiveId" clId="{D9E25B27-2DE4-4FC3-9ACB-233EB4CA27D1}" dt="2024-05-27T02:05:33.247" v="2156" actId="1076"/>
          <ac:spMkLst>
            <pc:docMk/>
            <pc:sldMk cId="2380832149" sldId="546"/>
            <ac:spMk id="27" creationId="{EE2B35DE-C838-92B3-E214-8BEE50247706}"/>
          </ac:spMkLst>
        </pc:spChg>
        <pc:spChg chg="add mod">
          <ac:chgData name="Masakiyo Kitazawa" userId="2bf3742da7ad8ecb" providerId="LiveId" clId="{D9E25B27-2DE4-4FC3-9ACB-233EB4CA27D1}" dt="2024-05-27T02:05:33.247" v="2156" actId="1076"/>
          <ac:spMkLst>
            <pc:docMk/>
            <pc:sldMk cId="2380832149" sldId="546"/>
            <ac:spMk id="29" creationId="{AE4968BC-989C-776B-190B-1785E77778AF}"/>
          </ac:spMkLst>
        </pc:spChg>
        <pc:spChg chg="add mod">
          <ac:chgData name="Masakiyo Kitazawa" userId="2bf3742da7ad8ecb" providerId="LiveId" clId="{D9E25B27-2DE4-4FC3-9ACB-233EB4CA27D1}" dt="2024-05-27T02:05:33.247" v="2156" actId="1076"/>
          <ac:spMkLst>
            <pc:docMk/>
            <pc:sldMk cId="2380832149" sldId="546"/>
            <ac:spMk id="30" creationId="{19F6D3D5-C8FF-D9BE-D951-BE3C369EB8F8}"/>
          </ac:spMkLst>
        </pc:spChg>
        <pc:spChg chg="add mod">
          <ac:chgData name="Masakiyo Kitazawa" userId="2bf3742da7ad8ecb" providerId="LiveId" clId="{D9E25B27-2DE4-4FC3-9ACB-233EB4CA27D1}" dt="2024-05-27T02:05:33.247" v="2156" actId="1076"/>
          <ac:spMkLst>
            <pc:docMk/>
            <pc:sldMk cId="2380832149" sldId="546"/>
            <ac:spMk id="31" creationId="{E25BB968-3D1B-D52C-69BD-E2B6467262B5}"/>
          </ac:spMkLst>
        </pc:spChg>
        <pc:spChg chg="add mod">
          <ac:chgData name="Masakiyo Kitazawa" userId="2bf3742da7ad8ecb" providerId="LiveId" clId="{D9E25B27-2DE4-4FC3-9ACB-233EB4CA27D1}" dt="2024-05-27T02:05:33.247" v="2156" actId="1076"/>
          <ac:spMkLst>
            <pc:docMk/>
            <pc:sldMk cId="2380832149" sldId="546"/>
            <ac:spMk id="32" creationId="{230A82A0-3162-98BE-E14B-8D55F797030F}"/>
          </ac:spMkLst>
        </pc:spChg>
        <pc:spChg chg="add mod">
          <ac:chgData name="Masakiyo Kitazawa" userId="2bf3742da7ad8ecb" providerId="LiveId" clId="{D9E25B27-2DE4-4FC3-9ACB-233EB4CA27D1}" dt="2024-05-27T02:05:33.247" v="2156" actId="1076"/>
          <ac:spMkLst>
            <pc:docMk/>
            <pc:sldMk cId="2380832149" sldId="546"/>
            <ac:spMk id="35" creationId="{16892921-C3D0-8962-F85B-8EFF4BA054E0}"/>
          </ac:spMkLst>
        </pc:spChg>
        <pc:spChg chg="add mod">
          <ac:chgData name="Masakiyo Kitazawa" userId="2bf3742da7ad8ecb" providerId="LiveId" clId="{D9E25B27-2DE4-4FC3-9ACB-233EB4CA27D1}" dt="2024-05-27T02:05:33.247" v="2156" actId="1076"/>
          <ac:spMkLst>
            <pc:docMk/>
            <pc:sldMk cId="2380832149" sldId="546"/>
            <ac:spMk id="36" creationId="{98EFB957-5013-2DAE-5120-743E4624B1B3}"/>
          </ac:spMkLst>
        </pc:spChg>
        <pc:spChg chg="add mod">
          <ac:chgData name="Masakiyo Kitazawa" userId="2bf3742da7ad8ecb" providerId="LiveId" clId="{D9E25B27-2DE4-4FC3-9ACB-233EB4CA27D1}" dt="2024-05-27T02:05:33.247" v="2156" actId="1076"/>
          <ac:spMkLst>
            <pc:docMk/>
            <pc:sldMk cId="2380832149" sldId="546"/>
            <ac:spMk id="37" creationId="{1909CA42-507A-5FCB-EB97-FCE8A4CC26D4}"/>
          </ac:spMkLst>
        </pc:spChg>
        <pc:spChg chg="add mod">
          <ac:chgData name="Masakiyo Kitazawa" userId="2bf3742da7ad8ecb" providerId="LiveId" clId="{D9E25B27-2DE4-4FC3-9ACB-233EB4CA27D1}" dt="2024-05-27T02:05:33.247" v="2156" actId="1076"/>
          <ac:spMkLst>
            <pc:docMk/>
            <pc:sldMk cId="2380832149" sldId="546"/>
            <ac:spMk id="38" creationId="{6C77FC6C-FFCE-34E3-80DA-FB43A110EF8E}"/>
          </ac:spMkLst>
        </pc:spChg>
        <pc:spChg chg="add del mod">
          <ac:chgData name="Masakiyo Kitazawa" userId="2bf3742da7ad8ecb" providerId="LiveId" clId="{D9E25B27-2DE4-4FC3-9ACB-233EB4CA27D1}" dt="2024-05-27T02:04:38.048" v="2148" actId="478"/>
          <ac:spMkLst>
            <pc:docMk/>
            <pc:sldMk cId="2380832149" sldId="546"/>
            <ac:spMk id="39" creationId="{285BAE1B-CFF9-2526-0054-BB051991FD7B}"/>
          </ac:spMkLst>
        </pc:spChg>
        <pc:spChg chg="add mod">
          <ac:chgData name="Masakiyo Kitazawa" userId="2bf3742da7ad8ecb" providerId="LiveId" clId="{D9E25B27-2DE4-4FC3-9ACB-233EB4CA27D1}" dt="2024-05-27T02:05:33.247" v="2156" actId="1076"/>
          <ac:spMkLst>
            <pc:docMk/>
            <pc:sldMk cId="2380832149" sldId="546"/>
            <ac:spMk id="40" creationId="{7A31F437-081B-0C28-4E82-20D41883709D}"/>
          </ac:spMkLst>
        </pc:spChg>
        <pc:spChg chg="add del mod">
          <ac:chgData name="Masakiyo Kitazawa" userId="2bf3742da7ad8ecb" providerId="LiveId" clId="{D9E25B27-2DE4-4FC3-9ACB-233EB4CA27D1}" dt="2024-05-27T02:06:10.674" v="2193" actId="478"/>
          <ac:spMkLst>
            <pc:docMk/>
            <pc:sldMk cId="2380832149" sldId="546"/>
            <ac:spMk id="41" creationId="{A1D92344-B332-6617-F7C7-24B9A0791256}"/>
          </ac:spMkLst>
        </pc:spChg>
        <pc:spChg chg="add mod">
          <ac:chgData name="Masakiyo Kitazawa" userId="2bf3742da7ad8ecb" providerId="LiveId" clId="{D9E25B27-2DE4-4FC3-9ACB-233EB4CA27D1}" dt="2024-05-27T02:10:31.661" v="2290" actId="1076"/>
          <ac:spMkLst>
            <pc:docMk/>
            <pc:sldMk cId="2380832149" sldId="546"/>
            <ac:spMk id="42" creationId="{5D74F589-00ED-F78F-6789-5B6BB6C767A2}"/>
          </ac:spMkLst>
        </pc:spChg>
        <pc:spChg chg="add mod">
          <ac:chgData name="Masakiyo Kitazawa" userId="2bf3742da7ad8ecb" providerId="LiveId" clId="{D9E25B27-2DE4-4FC3-9ACB-233EB4CA27D1}" dt="2024-05-27T02:10:31.661" v="2290" actId="1076"/>
          <ac:spMkLst>
            <pc:docMk/>
            <pc:sldMk cId="2380832149" sldId="546"/>
            <ac:spMk id="43" creationId="{FBFE9E95-C610-4D3C-5025-2574ADE81D49}"/>
          </ac:spMkLst>
        </pc:spChg>
        <pc:spChg chg="add mod">
          <ac:chgData name="Masakiyo Kitazawa" userId="2bf3742da7ad8ecb" providerId="LiveId" clId="{D9E25B27-2DE4-4FC3-9ACB-233EB4CA27D1}" dt="2024-05-27T02:10:31.661" v="2290" actId="1076"/>
          <ac:spMkLst>
            <pc:docMk/>
            <pc:sldMk cId="2380832149" sldId="546"/>
            <ac:spMk id="44" creationId="{D6FB502E-C18C-82C5-AEA5-EC97A689DB50}"/>
          </ac:spMkLst>
        </pc:spChg>
        <pc:spChg chg="del mod topLvl">
          <ac:chgData name="Masakiyo Kitazawa" userId="2bf3742da7ad8ecb" providerId="LiveId" clId="{D9E25B27-2DE4-4FC3-9ACB-233EB4CA27D1}" dt="2024-05-27T02:03:08.307" v="2134" actId="478"/>
          <ac:spMkLst>
            <pc:docMk/>
            <pc:sldMk cId="2380832149" sldId="546"/>
            <ac:spMk id="68" creationId="{13422C46-389C-747F-865F-547F5DB0F261}"/>
          </ac:spMkLst>
        </pc:spChg>
        <pc:spChg chg="del mod topLvl">
          <ac:chgData name="Masakiyo Kitazawa" userId="2bf3742da7ad8ecb" providerId="LiveId" clId="{D9E25B27-2DE4-4FC3-9ACB-233EB4CA27D1}" dt="2024-05-27T02:03:00.784" v="2132" actId="478"/>
          <ac:spMkLst>
            <pc:docMk/>
            <pc:sldMk cId="2380832149" sldId="546"/>
            <ac:spMk id="80" creationId="{0DDAFDCF-B31E-AA7E-1955-2AC3972AFFAC}"/>
          </ac:spMkLst>
        </pc:spChg>
        <pc:spChg chg="del mod topLvl">
          <ac:chgData name="Masakiyo Kitazawa" userId="2bf3742da7ad8ecb" providerId="LiveId" clId="{D9E25B27-2DE4-4FC3-9ACB-233EB4CA27D1}" dt="2024-05-27T02:02:56.708" v="2131" actId="478"/>
          <ac:spMkLst>
            <pc:docMk/>
            <pc:sldMk cId="2380832149" sldId="546"/>
            <ac:spMk id="81" creationId="{1F2A5B5D-4EEC-5050-28BF-0E97D764E617}"/>
          </ac:spMkLst>
        </pc:spChg>
        <pc:spChg chg="del mod topLvl">
          <ac:chgData name="Masakiyo Kitazawa" userId="2bf3742da7ad8ecb" providerId="LiveId" clId="{D9E25B27-2DE4-4FC3-9ACB-233EB4CA27D1}" dt="2024-05-27T02:03:04.645" v="2133" actId="478"/>
          <ac:spMkLst>
            <pc:docMk/>
            <pc:sldMk cId="2380832149" sldId="546"/>
            <ac:spMk id="85" creationId="{C9E5793C-4060-8F76-02BB-849F0B039144}"/>
          </ac:spMkLst>
        </pc:spChg>
        <pc:spChg chg="del mod topLvl">
          <ac:chgData name="Masakiyo Kitazawa" userId="2bf3742da7ad8ecb" providerId="LiveId" clId="{D9E25B27-2DE4-4FC3-9ACB-233EB4CA27D1}" dt="2024-05-27T02:03:04.645" v="2133" actId="478"/>
          <ac:spMkLst>
            <pc:docMk/>
            <pc:sldMk cId="2380832149" sldId="546"/>
            <ac:spMk id="86" creationId="{1161E41F-5431-BAE8-3B36-A70F0D1F1860}"/>
          </ac:spMkLst>
        </pc:spChg>
        <pc:spChg chg="del mod topLvl">
          <ac:chgData name="Masakiyo Kitazawa" userId="2bf3742da7ad8ecb" providerId="LiveId" clId="{D9E25B27-2DE4-4FC3-9ACB-233EB4CA27D1}" dt="2024-05-27T02:03:08.307" v="2134" actId="478"/>
          <ac:spMkLst>
            <pc:docMk/>
            <pc:sldMk cId="2380832149" sldId="546"/>
            <ac:spMk id="88" creationId="{1C1952EF-3D0E-D192-3A1D-0E84ABA7C8EC}"/>
          </ac:spMkLst>
        </pc:spChg>
        <pc:spChg chg="del mod topLvl">
          <ac:chgData name="Masakiyo Kitazawa" userId="2bf3742da7ad8ecb" providerId="LiveId" clId="{D9E25B27-2DE4-4FC3-9ACB-233EB4CA27D1}" dt="2024-05-27T02:03:08.307" v="2134" actId="478"/>
          <ac:spMkLst>
            <pc:docMk/>
            <pc:sldMk cId="2380832149" sldId="546"/>
            <ac:spMk id="89" creationId="{58EA94D7-B032-E832-0C92-52DCDB70E1F8}"/>
          </ac:spMkLst>
        </pc:spChg>
        <pc:spChg chg="del mod topLvl">
          <ac:chgData name="Masakiyo Kitazawa" userId="2bf3742da7ad8ecb" providerId="LiveId" clId="{D9E25B27-2DE4-4FC3-9ACB-233EB4CA27D1}" dt="2024-05-27T02:03:00.784" v="2132" actId="478"/>
          <ac:spMkLst>
            <pc:docMk/>
            <pc:sldMk cId="2380832149" sldId="546"/>
            <ac:spMk id="93" creationId="{D6FFB9AB-E3A3-2B2B-1D18-FAC6AA36BDDA}"/>
          </ac:spMkLst>
        </pc:spChg>
        <pc:spChg chg="del mod topLvl">
          <ac:chgData name="Masakiyo Kitazawa" userId="2bf3742da7ad8ecb" providerId="LiveId" clId="{D9E25B27-2DE4-4FC3-9ACB-233EB4CA27D1}" dt="2024-05-27T02:03:00.784" v="2132" actId="478"/>
          <ac:spMkLst>
            <pc:docMk/>
            <pc:sldMk cId="2380832149" sldId="546"/>
            <ac:spMk id="94" creationId="{359F2FCB-E4B2-6998-C93C-C220602A5BF2}"/>
          </ac:spMkLst>
        </pc:spChg>
        <pc:spChg chg="del mod topLvl">
          <ac:chgData name="Masakiyo Kitazawa" userId="2bf3742da7ad8ecb" providerId="LiveId" clId="{D9E25B27-2DE4-4FC3-9ACB-233EB4CA27D1}" dt="2024-05-27T02:02:56.708" v="2131" actId="478"/>
          <ac:spMkLst>
            <pc:docMk/>
            <pc:sldMk cId="2380832149" sldId="546"/>
            <ac:spMk id="95" creationId="{0993698C-0C18-DB36-9283-84995F744847}"/>
          </ac:spMkLst>
        </pc:spChg>
        <pc:spChg chg="del mod topLvl">
          <ac:chgData name="Masakiyo Kitazawa" userId="2bf3742da7ad8ecb" providerId="LiveId" clId="{D9E25B27-2DE4-4FC3-9ACB-233EB4CA27D1}" dt="2024-05-27T02:02:56.708" v="2131" actId="478"/>
          <ac:spMkLst>
            <pc:docMk/>
            <pc:sldMk cId="2380832149" sldId="546"/>
            <ac:spMk id="96" creationId="{D5E97359-73FC-5C50-E9D0-A0E74E4B42C8}"/>
          </ac:spMkLst>
        </pc:spChg>
        <pc:grpChg chg="add del mod">
          <ac:chgData name="Masakiyo Kitazawa" userId="2bf3742da7ad8ecb" providerId="LiveId" clId="{D9E25B27-2DE4-4FC3-9ACB-233EB4CA27D1}" dt="2024-05-27T02:02:53.759" v="2130" actId="165"/>
          <ac:grpSpMkLst>
            <pc:docMk/>
            <pc:sldMk cId="2380832149" sldId="546"/>
            <ac:grpSpMk id="7" creationId="{E6483E63-7492-AA89-0C93-A4BF9CEB961B}"/>
          </ac:grpSpMkLst>
        </pc:grpChg>
        <pc:picChg chg="del">
          <ac:chgData name="Masakiyo Kitazawa" userId="2bf3742da7ad8ecb" providerId="LiveId" clId="{D9E25B27-2DE4-4FC3-9ACB-233EB4CA27D1}" dt="2024-05-27T01:59:09.653" v="2073" actId="478"/>
          <ac:picMkLst>
            <pc:docMk/>
            <pc:sldMk cId="2380832149" sldId="546"/>
            <ac:picMk id="4" creationId="{3C779D9D-CE97-2D43-1BD6-84E684FE6AA2}"/>
          </ac:picMkLst>
        </pc:picChg>
        <pc:picChg chg="del">
          <ac:chgData name="Masakiyo Kitazawa" userId="2bf3742da7ad8ecb" providerId="LiveId" clId="{D9E25B27-2DE4-4FC3-9ACB-233EB4CA27D1}" dt="2024-05-27T01:59:18.392" v="2074" actId="478"/>
          <ac:picMkLst>
            <pc:docMk/>
            <pc:sldMk cId="2380832149" sldId="546"/>
            <ac:picMk id="6" creationId="{878B6DBA-C31E-D004-C3E6-BA1F6321ED4F}"/>
          </ac:picMkLst>
        </pc:picChg>
        <pc:picChg chg="del">
          <ac:chgData name="Masakiyo Kitazawa" userId="2bf3742da7ad8ecb" providerId="LiveId" clId="{D9E25B27-2DE4-4FC3-9ACB-233EB4CA27D1}" dt="2024-05-27T01:59:19.737" v="2075" actId="478"/>
          <ac:picMkLst>
            <pc:docMk/>
            <pc:sldMk cId="2380832149" sldId="546"/>
            <ac:picMk id="9" creationId="{F7EB4E32-C8E9-2F87-2B96-B5DE431AAD58}"/>
          </ac:picMkLst>
        </pc:picChg>
        <pc:picChg chg="add del mod">
          <ac:chgData name="Masakiyo Kitazawa" userId="2bf3742da7ad8ecb" providerId="LiveId" clId="{D9E25B27-2DE4-4FC3-9ACB-233EB4CA27D1}" dt="2024-05-27T02:02:11.363" v="2120"/>
          <ac:picMkLst>
            <pc:docMk/>
            <pc:sldMk cId="2380832149" sldId="546"/>
            <ac:picMk id="13" creationId="{56C154B6-5646-53EB-7C6E-998C7F35506F}"/>
          </ac:picMkLst>
        </pc:picChg>
        <pc:picChg chg="add del mod">
          <ac:chgData name="Masakiyo Kitazawa" userId="2bf3742da7ad8ecb" providerId="LiveId" clId="{D9E25B27-2DE4-4FC3-9ACB-233EB4CA27D1}" dt="2024-05-27T02:02:06.356" v="2108"/>
          <ac:picMkLst>
            <pc:docMk/>
            <pc:sldMk cId="2380832149" sldId="546"/>
            <ac:picMk id="15" creationId="{51F37D79-FC51-59E9-691F-8FDB58DF57BE}"/>
          </ac:picMkLst>
        </pc:picChg>
        <pc:picChg chg="add mod">
          <ac:chgData name="Masakiyo Kitazawa" userId="2bf3742da7ad8ecb" providerId="LiveId" clId="{D9E25B27-2DE4-4FC3-9ACB-233EB4CA27D1}" dt="2024-05-27T02:05:33.247" v="2156" actId="1076"/>
          <ac:picMkLst>
            <pc:docMk/>
            <pc:sldMk cId="2380832149" sldId="546"/>
            <ac:picMk id="17" creationId="{CAC9F412-60EC-5795-DF50-4C11F63B1EEE}"/>
          </ac:picMkLst>
        </pc:picChg>
        <pc:picChg chg="add mod">
          <ac:chgData name="Masakiyo Kitazawa" userId="2bf3742da7ad8ecb" providerId="LiveId" clId="{D9E25B27-2DE4-4FC3-9ACB-233EB4CA27D1}" dt="2024-05-27T02:05:33.247" v="2156" actId="1076"/>
          <ac:picMkLst>
            <pc:docMk/>
            <pc:sldMk cId="2380832149" sldId="546"/>
            <ac:picMk id="19" creationId="{D0C37B16-5DED-0A39-36F0-D0A781409F59}"/>
          </ac:picMkLst>
        </pc:picChg>
        <pc:cxnChg chg="mod topLvl">
          <ac:chgData name="Masakiyo Kitazawa" userId="2bf3742da7ad8ecb" providerId="LiveId" clId="{D9E25B27-2DE4-4FC3-9ACB-233EB4CA27D1}" dt="2024-05-27T02:05:33.247" v="2156" actId="1076"/>
          <ac:cxnSpMkLst>
            <pc:docMk/>
            <pc:sldMk cId="2380832149" sldId="546"/>
            <ac:cxnSpMk id="5" creationId="{938B8CE7-B798-0FD4-2741-010B5E3B1385}"/>
          </ac:cxnSpMkLst>
        </pc:cxnChg>
        <pc:cxnChg chg="mod topLvl">
          <ac:chgData name="Masakiyo Kitazawa" userId="2bf3742da7ad8ecb" providerId="LiveId" clId="{D9E25B27-2DE4-4FC3-9ACB-233EB4CA27D1}" dt="2024-05-27T02:05:33.247" v="2156" actId="1076"/>
          <ac:cxnSpMkLst>
            <pc:docMk/>
            <pc:sldMk cId="2380832149" sldId="546"/>
            <ac:cxnSpMk id="8" creationId="{FC6E00EE-109D-5E0E-3223-D983F13F95A0}"/>
          </ac:cxnSpMkLst>
        </pc:cxnChg>
        <pc:cxnChg chg="del mod topLvl">
          <ac:chgData name="Masakiyo Kitazawa" userId="2bf3742da7ad8ecb" providerId="LiveId" clId="{D9E25B27-2DE4-4FC3-9ACB-233EB4CA27D1}" dt="2024-05-27T02:03:04.645" v="2133" actId="478"/>
          <ac:cxnSpMkLst>
            <pc:docMk/>
            <pc:sldMk cId="2380832149" sldId="546"/>
            <ac:cxnSpMk id="12" creationId="{A8B62ECE-9EC9-3A87-D8C3-3CC052343633}"/>
          </ac:cxnSpMkLst>
        </pc:cxnChg>
        <pc:cxnChg chg="del mod topLvl">
          <ac:chgData name="Masakiyo Kitazawa" userId="2bf3742da7ad8ecb" providerId="LiveId" clId="{D9E25B27-2DE4-4FC3-9ACB-233EB4CA27D1}" dt="2024-05-27T02:03:12.079" v="2135" actId="478"/>
          <ac:cxnSpMkLst>
            <pc:docMk/>
            <pc:sldMk cId="2380832149" sldId="546"/>
            <ac:cxnSpMk id="23" creationId="{81E8483F-D5E9-2F2E-3637-6E47D5B90A42}"/>
          </ac:cxnSpMkLst>
        </pc:cxnChg>
        <pc:cxnChg chg="add mod">
          <ac:chgData name="Masakiyo Kitazawa" userId="2bf3742da7ad8ecb" providerId="LiveId" clId="{D9E25B27-2DE4-4FC3-9ACB-233EB4CA27D1}" dt="2024-05-27T02:05:33.247" v="2156" actId="1076"/>
          <ac:cxnSpMkLst>
            <pc:docMk/>
            <pc:sldMk cId="2380832149" sldId="546"/>
            <ac:cxnSpMk id="24" creationId="{58B26669-A2FE-B5C5-9421-BA23032E3B48}"/>
          </ac:cxnSpMkLst>
        </pc:cxnChg>
        <pc:cxnChg chg="add mod">
          <ac:chgData name="Masakiyo Kitazawa" userId="2bf3742da7ad8ecb" providerId="LiveId" clId="{D9E25B27-2DE4-4FC3-9ACB-233EB4CA27D1}" dt="2024-05-27T02:05:33.247" v="2156" actId="1076"/>
          <ac:cxnSpMkLst>
            <pc:docMk/>
            <pc:sldMk cId="2380832149" sldId="546"/>
            <ac:cxnSpMk id="25" creationId="{4A933277-6BF9-4542-985F-A34FA262D6F5}"/>
          </ac:cxnSpMkLst>
        </pc:cxnChg>
        <pc:cxnChg chg="add mod">
          <ac:chgData name="Masakiyo Kitazawa" userId="2bf3742da7ad8ecb" providerId="LiveId" clId="{D9E25B27-2DE4-4FC3-9ACB-233EB4CA27D1}" dt="2024-05-27T02:05:33.247" v="2156" actId="1076"/>
          <ac:cxnSpMkLst>
            <pc:docMk/>
            <pc:sldMk cId="2380832149" sldId="546"/>
            <ac:cxnSpMk id="28" creationId="{1DF9690F-0FD4-17E3-C4DD-439F748BA099}"/>
          </ac:cxnSpMkLst>
        </pc:cxnChg>
        <pc:cxnChg chg="add mod">
          <ac:chgData name="Masakiyo Kitazawa" userId="2bf3742da7ad8ecb" providerId="LiveId" clId="{D9E25B27-2DE4-4FC3-9ACB-233EB4CA27D1}" dt="2024-05-27T02:05:33.247" v="2156" actId="1076"/>
          <ac:cxnSpMkLst>
            <pc:docMk/>
            <pc:sldMk cId="2380832149" sldId="546"/>
            <ac:cxnSpMk id="33" creationId="{6683EF11-FAF5-73AF-2780-0B6A132820E9}"/>
          </ac:cxnSpMkLst>
        </pc:cxnChg>
        <pc:cxnChg chg="add mod">
          <ac:chgData name="Masakiyo Kitazawa" userId="2bf3742da7ad8ecb" providerId="LiveId" clId="{D9E25B27-2DE4-4FC3-9ACB-233EB4CA27D1}" dt="2024-05-27T02:05:33.247" v="2156" actId="1076"/>
          <ac:cxnSpMkLst>
            <pc:docMk/>
            <pc:sldMk cId="2380832149" sldId="546"/>
            <ac:cxnSpMk id="34" creationId="{891FA508-9E03-0B1B-2E82-1F68F6055070}"/>
          </ac:cxnSpMkLst>
        </pc:cxnChg>
        <pc:cxnChg chg="del mod topLvl">
          <ac:chgData name="Masakiyo Kitazawa" userId="2bf3742da7ad8ecb" providerId="LiveId" clId="{D9E25B27-2DE4-4FC3-9ACB-233EB4CA27D1}" dt="2024-05-27T02:02:56.708" v="2131" actId="478"/>
          <ac:cxnSpMkLst>
            <pc:docMk/>
            <pc:sldMk cId="2380832149" sldId="546"/>
            <ac:cxnSpMk id="83" creationId="{A71049D1-C1F9-0570-E6E4-DF0083A4DF09}"/>
          </ac:cxnSpMkLst>
        </pc:cxnChg>
        <pc:cxnChg chg="del mod topLvl">
          <ac:chgData name="Masakiyo Kitazawa" userId="2bf3742da7ad8ecb" providerId="LiveId" clId="{D9E25B27-2DE4-4FC3-9ACB-233EB4CA27D1}" dt="2024-05-27T02:03:00.784" v="2132" actId="478"/>
          <ac:cxnSpMkLst>
            <pc:docMk/>
            <pc:sldMk cId="2380832149" sldId="546"/>
            <ac:cxnSpMk id="90" creationId="{DAC7E955-356C-8638-3D56-DA6CDF16873B}"/>
          </ac:cxnSpMkLst>
        </pc:cxnChg>
        <pc:cxnChg chg="del mod topLvl">
          <ac:chgData name="Masakiyo Kitazawa" userId="2bf3742da7ad8ecb" providerId="LiveId" clId="{D9E25B27-2DE4-4FC3-9ACB-233EB4CA27D1}" dt="2024-05-27T02:02:56.708" v="2131" actId="478"/>
          <ac:cxnSpMkLst>
            <pc:docMk/>
            <pc:sldMk cId="2380832149" sldId="546"/>
            <ac:cxnSpMk id="91" creationId="{CAF9D50D-9CF6-9A1F-03CF-F3796E39A4EE}"/>
          </ac:cxnSpMkLst>
        </pc:cxnChg>
      </pc:sldChg>
      <pc:sldChg chg="addSp delSp modSp mod delAnim modAnim">
        <pc:chgData name="Masakiyo Kitazawa" userId="2bf3742da7ad8ecb" providerId="LiveId" clId="{D9E25B27-2DE4-4FC3-9ACB-233EB4CA27D1}" dt="2024-05-27T02:27:09.733" v="2625" actId="1076"/>
        <pc:sldMkLst>
          <pc:docMk/>
          <pc:sldMk cId="1991415345" sldId="547"/>
        </pc:sldMkLst>
        <pc:spChg chg="mod">
          <ac:chgData name="Masakiyo Kitazawa" userId="2bf3742da7ad8ecb" providerId="LiveId" clId="{D9E25B27-2DE4-4FC3-9ACB-233EB4CA27D1}" dt="2024-05-27T02:25:29.594" v="2603" actId="1076"/>
          <ac:spMkLst>
            <pc:docMk/>
            <pc:sldMk cId="1991415345" sldId="547"/>
            <ac:spMk id="3" creationId="{EC6C978D-0ABC-5626-23CC-744F6BD69776}"/>
          </ac:spMkLst>
        </pc:spChg>
        <pc:spChg chg="mod">
          <ac:chgData name="Masakiyo Kitazawa" userId="2bf3742da7ad8ecb" providerId="LiveId" clId="{D9E25B27-2DE4-4FC3-9ACB-233EB4CA27D1}" dt="2024-05-27T02:25:29.594" v="2603" actId="1076"/>
          <ac:spMkLst>
            <pc:docMk/>
            <pc:sldMk cId="1991415345" sldId="547"/>
            <ac:spMk id="10" creationId="{DDC34E82-D331-4181-3E9E-A3EF5D68A7E3}"/>
          </ac:spMkLst>
        </pc:spChg>
        <pc:spChg chg="del">
          <ac:chgData name="Masakiyo Kitazawa" userId="2bf3742da7ad8ecb" providerId="LiveId" clId="{D9E25B27-2DE4-4FC3-9ACB-233EB4CA27D1}" dt="2024-05-27T02:11:04.476" v="2292" actId="478"/>
          <ac:spMkLst>
            <pc:docMk/>
            <pc:sldMk cId="1991415345" sldId="547"/>
            <ac:spMk id="20" creationId="{701C9612-5343-1B29-B911-A77AD78DC7DD}"/>
          </ac:spMkLst>
        </pc:spChg>
        <pc:spChg chg="del">
          <ac:chgData name="Masakiyo Kitazawa" userId="2bf3742da7ad8ecb" providerId="LiveId" clId="{D9E25B27-2DE4-4FC3-9ACB-233EB4CA27D1}" dt="2024-05-27T02:11:00.299" v="2291" actId="478"/>
          <ac:spMkLst>
            <pc:docMk/>
            <pc:sldMk cId="1991415345" sldId="547"/>
            <ac:spMk id="21" creationId="{947F1DCB-2A7F-F01F-DF3B-56F2175A1B3F}"/>
          </ac:spMkLst>
        </pc:spChg>
        <pc:spChg chg="del">
          <ac:chgData name="Masakiyo Kitazawa" userId="2bf3742da7ad8ecb" providerId="LiveId" clId="{D9E25B27-2DE4-4FC3-9ACB-233EB4CA27D1}" dt="2024-05-27T02:11:00.299" v="2291" actId="478"/>
          <ac:spMkLst>
            <pc:docMk/>
            <pc:sldMk cId="1991415345" sldId="547"/>
            <ac:spMk id="22" creationId="{5B879E24-8E8D-A8EC-0E9C-0AE27D766588}"/>
          </ac:spMkLst>
        </pc:spChg>
        <pc:spChg chg="del">
          <ac:chgData name="Masakiyo Kitazawa" userId="2bf3742da7ad8ecb" providerId="LiveId" clId="{D9E25B27-2DE4-4FC3-9ACB-233EB4CA27D1}" dt="2024-05-27T02:11:09.827" v="2293" actId="478"/>
          <ac:spMkLst>
            <pc:docMk/>
            <pc:sldMk cId="1991415345" sldId="547"/>
            <ac:spMk id="27" creationId="{EE2B35DE-C838-92B3-E214-8BEE50247706}"/>
          </ac:spMkLst>
        </pc:spChg>
        <pc:spChg chg="del">
          <ac:chgData name="Masakiyo Kitazawa" userId="2bf3742da7ad8ecb" providerId="LiveId" clId="{D9E25B27-2DE4-4FC3-9ACB-233EB4CA27D1}" dt="2024-05-27T02:11:00.299" v="2291" actId="478"/>
          <ac:spMkLst>
            <pc:docMk/>
            <pc:sldMk cId="1991415345" sldId="547"/>
            <ac:spMk id="29" creationId="{AE4968BC-989C-776B-190B-1785E77778AF}"/>
          </ac:spMkLst>
        </pc:spChg>
        <pc:spChg chg="del">
          <ac:chgData name="Masakiyo Kitazawa" userId="2bf3742da7ad8ecb" providerId="LiveId" clId="{D9E25B27-2DE4-4FC3-9ACB-233EB4CA27D1}" dt="2024-05-27T02:11:00.299" v="2291" actId="478"/>
          <ac:spMkLst>
            <pc:docMk/>
            <pc:sldMk cId="1991415345" sldId="547"/>
            <ac:spMk id="30" creationId="{19F6D3D5-C8FF-D9BE-D951-BE3C369EB8F8}"/>
          </ac:spMkLst>
        </pc:spChg>
        <pc:spChg chg="del">
          <ac:chgData name="Masakiyo Kitazawa" userId="2bf3742da7ad8ecb" providerId="LiveId" clId="{D9E25B27-2DE4-4FC3-9ACB-233EB4CA27D1}" dt="2024-05-27T02:11:00.299" v="2291" actId="478"/>
          <ac:spMkLst>
            <pc:docMk/>
            <pc:sldMk cId="1991415345" sldId="547"/>
            <ac:spMk id="31" creationId="{E25BB968-3D1B-D52C-69BD-E2B6467262B5}"/>
          </ac:spMkLst>
        </pc:spChg>
        <pc:spChg chg="del">
          <ac:chgData name="Masakiyo Kitazawa" userId="2bf3742da7ad8ecb" providerId="LiveId" clId="{D9E25B27-2DE4-4FC3-9ACB-233EB4CA27D1}" dt="2024-05-27T02:11:00.299" v="2291" actId="478"/>
          <ac:spMkLst>
            <pc:docMk/>
            <pc:sldMk cId="1991415345" sldId="547"/>
            <ac:spMk id="32" creationId="{230A82A0-3162-98BE-E14B-8D55F797030F}"/>
          </ac:spMkLst>
        </pc:spChg>
        <pc:spChg chg="del">
          <ac:chgData name="Masakiyo Kitazawa" userId="2bf3742da7ad8ecb" providerId="LiveId" clId="{D9E25B27-2DE4-4FC3-9ACB-233EB4CA27D1}" dt="2024-05-27T02:11:04.476" v="2292" actId="478"/>
          <ac:spMkLst>
            <pc:docMk/>
            <pc:sldMk cId="1991415345" sldId="547"/>
            <ac:spMk id="35" creationId="{16892921-C3D0-8962-F85B-8EFF4BA054E0}"/>
          </ac:spMkLst>
        </pc:spChg>
        <pc:spChg chg="del">
          <ac:chgData name="Masakiyo Kitazawa" userId="2bf3742da7ad8ecb" providerId="LiveId" clId="{D9E25B27-2DE4-4FC3-9ACB-233EB4CA27D1}" dt="2024-05-27T02:11:04.476" v="2292" actId="478"/>
          <ac:spMkLst>
            <pc:docMk/>
            <pc:sldMk cId="1991415345" sldId="547"/>
            <ac:spMk id="36" creationId="{98EFB957-5013-2DAE-5120-743E4624B1B3}"/>
          </ac:spMkLst>
        </pc:spChg>
        <pc:spChg chg="del">
          <ac:chgData name="Masakiyo Kitazawa" userId="2bf3742da7ad8ecb" providerId="LiveId" clId="{D9E25B27-2DE4-4FC3-9ACB-233EB4CA27D1}" dt="2024-05-27T02:11:09.827" v="2293" actId="478"/>
          <ac:spMkLst>
            <pc:docMk/>
            <pc:sldMk cId="1991415345" sldId="547"/>
            <ac:spMk id="37" creationId="{1909CA42-507A-5FCB-EB97-FCE8A4CC26D4}"/>
          </ac:spMkLst>
        </pc:spChg>
        <pc:spChg chg="del">
          <ac:chgData name="Masakiyo Kitazawa" userId="2bf3742da7ad8ecb" providerId="LiveId" clId="{D9E25B27-2DE4-4FC3-9ACB-233EB4CA27D1}" dt="2024-05-27T02:11:09.827" v="2293" actId="478"/>
          <ac:spMkLst>
            <pc:docMk/>
            <pc:sldMk cId="1991415345" sldId="547"/>
            <ac:spMk id="38" creationId="{6C77FC6C-FFCE-34E3-80DA-FB43A110EF8E}"/>
          </ac:spMkLst>
        </pc:spChg>
        <pc:spChg chg="del">
          <ac:chgData name="Masakiyo Kitazawa" userId="2bf3742da7ad8ecb" providerId="LiveId" clId="{D9E25B27-2DE4-4FC3-9ACB-233EB4CA27D1}" dt="2024-05-27T02:11:12.360" v="2294" actId="478"/>
          <ac:spMkLst>
            <pc:docMk/>
            <pc:sldMk cId="1991415345" sldId="547"/>
            <ac:spMk id="40" creationId="{7A31F437-081B-0C28-4E82-20D41883709D}"/>
          </ac:spMkLst>
        </pc:spChg>
        <pc:spChg chg="add mod">
          <ac:chgData name="Masakiyo Kitazawa" userId="2bf3742da7ad8ecb" providerId="LiveId" clId="{D9E25B27-2DE4-4FC3-9ACB-233EB4CA27D1}" dt="2024-05-27T02:20:07.056" v="2521" actId="1035"/>
          <ac:spMkLst>
            <pc:docMk/>
            <pc:sldMk cId="1991415345" sldId="547"/>
            <ac:spMk id="41" creationId="{60234CAC-CFD9-4F22-42AD-FEF657777833}"/>
          </ac:spMkLst>
        </pc:spChg>
        <pc:spChg chg="mod">
          <ac:chgData name="Masakiyo Kitazawa" userId="2bf3742da7ad8ecb" providerId="LiveId" clId="{D9E25B27-2DE4-4FC3-9ACB-233EB4CA27D1}" dt="2024-05-27T02:24:18.535" v="2595" actId="1076"/>
          <ac:spMkLst>
            <pc:docMk/>
            <pc:sldMk cId="1991415345" sldId="547"/>
            <ac:spMk id="42" creationId="{5D74F589-00ED-F78F-6789-5B6BB6C767A2}"/>
          </ac:spMkLst>
        </pc:spChg>
        <pc:spChg chg="del mod">
          <ac:chgData name="Masakiyo Kitazawa" userId="2bf3742da7ad8ecb" providerId="LiveId" clId="{D9E25B27-2DE4-4FC3-9ACB-233EB4CA27D1}" dt="2024-05-27T02:24:25.398" v="2596" actId="478"/>
          <ac:spMkLst>
            <pc:docMk/>
            <pc:sldMk cId="1991415345" sldId="547"/>
            <ac:spMk id="43" creationId="{FBFE9E95-C610-4D3C-5025-2574ADE81D49}"/>
          </ac:spMkLst>
        </pc:spChg>
        <pc:spChg chg="mod">
          <ac:chgData name="Masakiyo Kitazawa" userId="2bf3742da7ad8ecb" providerId="LiveId" clId="{D9E25B27-2DE4-4FC3-9ACB-233EB4CA27D1}" dt="2024-05-27T02:27:04.787" v="2624" actId="120"/>
          <ac:spMkLst>
            <pc:docMk/>
            <pc:sldMk cId="1991415345" sldId="547"/>
            <ac:spMk id="44" creationId="{D6FB502E-C18C-82C5-AEA5-EC97A689DB50}"/>
          </ac:spMkLst>
        </pc:spChg>
        <pc:spChg chg="add mod">
          <ac:chgData name="Masakiyo Kitazawa" userId="2bf3742da7ad8ecb" providerId="LiveId" clId="{D9E25B27-2DE4-4FC3-9ACB-233EB4CA27D1}" dt="2024-05-27T02:20:07.056" v="2521" actId="1035"/>
          <ac:spMkLst>
            <pc:docMk/>
            <pc:sldMk cId="1991415345" sldId="547"/>
            <ac:spMk id="49" creationId="{630D61B1-094B-0835-8430-1CB78B0EE513}"/>
          </ac:spMkLst>
        </pc:spChg>
        <pc:spChg chg="add mod">
          <ac:chgData name="Masakiyo Kitazawa" userId="2bf3742da7ad8ecb" providerId="LiveId" clId="{D9E25B27-2DE4-4FC3-9ACB-233EB4CA27D1}" dt="2024-05-27T02:27:09.733" v="2625" actId="1076"/>
          <ac:spMkLst>
            <pc:docMk/>
            <pc:sldMk cId="1991415345" sldId="547"/>
            <ac:spMk id="50" creationId="{6AFCA75B-A0B0-F46C-8013-174C4AC1A781}"/>
          </ac:spMkLst>
        </pc:spChg>
        <pc:spChg chg="add mod">
          <ac:chgData name="Masakiyo Kitazawa" userId="2bf3742da7ad8ecb" providerId="LiveId" clId="{D9E25B27-2DE4-4FC3-9ACB-233EB4CA27D1}" dt="2024-05-27T02:25:01.785" v="2599" actId="164"/>
          <ac:spMkLst>
            <pc:docMk/>
            <pc:sldMk cId="1991415345" sldId="547"/>
            <ac:spMk id="61" creationId="{BDF7DEFB-93AE-8E38-CD9B-D51039DB2E5B}"/>
          </ac:spMkLst>
        </pc:spChg>
        <pc:spChg chg="add mod">
          <ac:chgData name="Masakiyo Kitazawa" userId="2bf3742da7ad8ecb" providerId="LiveId" clId="{D9E25B27-2DE4-4FC3-9ACB-233EB4CA27D1}" dt="2024-05-27T02:25:01.785" v="2599" actId="164"/>
          <ac:spMkLst>
            <pc:docMk/>
            <pc:sldMk cId="1991415345" sldId="547"/>
            <ac:spMk id="62" creationId="{13C27EE4-F511-676E-8708-3B72E1105EAF}"/>
          </ac:spMkLst>
        </pc:spChg>
        <pc:spChg chg="add mod">
          <ac:chgData name="Masakiyo Kitazawa" userId="2bf3742da7ad8ecb" providerId="LiveId" clId="{D9E25B27-2DE4-4FC3-9ACB-233EB4CA27D1}" dt="2024-05-27T02:25:01.785" v="2599" actId="164"/>
          <ac:spMkLst>
            <pc:docMk/>
            <pc:sldMk cId="1991415345" sldId="547"/>
            <ac:spMk id="65" creationId="{3FDC430D-6DE1-F9D5-E86E-5448E0E05865}"/>
          </ac:spMkLst>
        </pc:spChg>
        <pc:spChg chg="add mod">
          <ac:chgData name="Masakiyo Kitazawa" userId="2bf3742da7ad8ecb" providerId="LiveId" clId="{D9E25B27-2DE4-4FC3-9ACB-233EB4CA27D1}" dt="2024-05-27T02:25:01.785" v="2599" actId="164"/>
          <ac:spMkLst>
            <pc:docMk/>
            <pc:sldMk cId="1991415345" sldId="547"/>
            <ac:spMk id="66" creationId="{E0E7C26A-ED9A-7292-288C-B164F284639C}"/>
          </ac:spMkLst>
        </pc:spChg>
        <pc:spChg chg="add mod">
          <ac:chgData name="Masakiyo Kitazawa" userId="2bf3742da7ad8ecb" providerId="LiveId" clId="{D9E25B27-2DE4-4FC3-9ACB-233EB4CA27D1}" dt="2024-05-27T02:25:01.785" v="2599" actId="164"/>
          <ac:spMkLst>
            <pc:docMk/>
            <pc:sldMk cId="1991415345" sldId="547"/>
            <ac:spMk id="67" creationId="{F1E7F450-5B36-55C2-8CEA-5A41DCB9DB19}"/>
          </ac:spMkLst>
        </pc:spChg>
        <pc:spChg chg="add mod">
          <ac:chgData name="Masakiyo Kitazawa" userId="2bf3742da7ad8ecb" providerId="LiveId" clId="{D9E25B27-2DE4-4FC3-9ACB-233EB4CA27D1}" dt="2024-05-27T02:25:01.785" v="2599" actId="164"/>
          <ac:spMkLst>
            <pc:docMk/>
            <pc:sldMk cId="1991415345" sldId="547"/>
            <ac:spMk id="68" creationId="{ACC5FFDA-9DCE-4699-D5D0-03C251CBED8E}"/>
          </ac:spMkLst>
        </pc:spChg>
        <pc:spChg chg="add mod ord">
          <ac:chgData name="Masakiyo Kitazawa" userId="2bf3742da7ad8ecb" providerId="LiveId" clId="{D9E25B27-2DE4-4FC3-9ACB-233EB4CA27D1}" dt="2024-05-27T02:26:09.498" v="2611" actId="1076"/>
          <ac:spMkLst>
            <pc:docMk/>
            <pc:sldMk cId="1991415345" sldId="547"/>
            <ac:spMk id="70" creationId="{A4CF550C-D3DE-9B38-727A-B70623E3C013}"/>
          </ac:spMkLst>
        </pc:spChg>
        <pc:spChg chg="add mod">
          <ac:chgData name="Masakiyo Kitazawa" userId="2bf3742da7ad8ecb" providerId="LiveId" clId="{D9E25B27-2DE4-4FC3-9ACB-233EB4CA27D1}" dt="2024-05-27T02:26:47.731" v="2620" actId="14100"/>
          <ac:spMkLst>
            <pc:docMk/>
            <pc:sldMk cId="1991415345" sldId="547"/>
            <ac:spMk id="71" creationId="{CA6DB582-681C-96E4-23B2-C5D18B98C7F7}"/>
          </ac:spMkLst>
        </pc:spChg>
        <pc:grpChg chg="add mod">
          <ac:chgData name="Masakiyo Kitazawa" userId="2bf3742da7ad8ecb" providerId="LiveId" clId="{D9E25B27-2DE4-4FC3-9ACB-233EB4CA27D1}" dt="2024-05-27T02:25:29.594" v="2603" actId="1076"/>
          <ac:grpSpMkLst>
            <pc:docMk/>
            <pc:sldMk cId="1991415345" sldId="547"/>
            <ac:grpSpMk id="69" creationId="{09980C10-6DD1-1DAF-7B20-5225C42C3C8F}"/>
          </ac:grpSpMkLst>
        </pc:grpChg>
        <pc:picChg chg="mod">
          <ac:chgData name="Masakiyo Kitazawa" userId="2bf3742da7ad8ecb" providerId="LiveId" clId="{D9E25B27-2DE4-4FC3-9ACB-233EB4CA27D1}" dt="2024-05-27T02:25:29.594" v="2603" actId="1076"/>
          <ac:picMkLst>
            <pc:docMk/>
            <pc:sldMk cId="1991415345" sldId="547"/>
            <ac:picMk id="17" creationId="{CAC9F412-60EC-5795-DF50-4C11F63B1EEE}"/>
          </ac:picMkLst>
        </pc:picChg>
        <pc:picChg chg="add mod">
          <ac:chgData name="Masakiyo Kitazawa" userId="2bf3742da7ad8ecb" providerId="LiveId" clId="{D9E25B27-2DE4-4FC3-9ACB-233EB4CA27D1}" dt="2024-05-27T02:25:29.594" v="2603" actId="1076"/>
          <ac:picMkLst>
            <pc:docMk/>
            <pc:sldMk cId="1991415345" sldId="547"/>
            <ac:picMk id="18" creationId="{85C81905-84FE-F268-7732-244FF9E713E5}"/>
          </ac:picMkLst>
        </pc:picChg>
        <pc:picChg chg="mod">
          <ac:chgData name="Masakiyo Kitazawa" userId="2bf3742da7ad8ecb" providerId="LiveId" clId="{D9E25B27-2DE4-4FC3-9ACB-233EB4CA27D1}" dt="2024-05-27T02:25:29.594" v="2603" actId="1076"/>
          <ac:picMkLst>
            <pc:docMk/>
            <pc:sldMk cId="1991415345" sldId="547"/>
            <ac:picMk id="19" creationId="{D0C37B16-5DED-0A39-36F0-D0A781409F59}"/>
          </ac:picMkLst>
        </pc:picChg>
        <pc:picChg chg="add del mod">
          <ac:chgData name="Masakiyo Kitazawa" userId="2bf3742da7ad8ecb" providerId="LiveId" clId="{D9E25B27-2DE4-4FC3-9ACB-233EB4CA27D1}" dt="2024-05-27T02:12:30.652" v="2327"/>
          <ac:picMkLst>
            <pc:docMk/>
            <pc:sldMk cId="1991415345" sldId="547"/>
            <ac:picMk id="23" creationId="{65C65946-D540-42F9-3CDB-B225835ACDB2}"/>
          </ac:picMkLst>
        </pc:picChg>
        <pc:picChg chg="add mod">
          <ac:chgData name="Masakiyo Kitazawa" userId="2bf3742da7ad8ecb" providerId="LiveId" clId="{D9E25B27-2DE4-4FC3-9ACB-233EB4CA27D1}" dt="2024-05-27T02:25:29.594" v="2603" actId="1076"/>
          <ac:picMkLst>
            <pc:docMk/>
            <pc:sldMk cId="1991415345" sldId="547"/>
            <ac:picMk id="39" creationId="{7469BACA-23E7-911E-C57F-3E52CA04B383}"/>
          </ac:picMkLst>
        </pc:picChg>
        <pc:picChg chg="add del mod">
          <ac:chgData name="Masakiyo Kitazawa" userId="2bf3742da7ad8ecb" providerId="LiveId" clId="{D9E25B27-2DE4-4FC3-9ACB-233EB4CA27D1}" dt="2024-05-27T02:13:55.571" v="2375"/>
          <ac:picMkLst>
            <pc:docMk/>
            <pc:sldMk cId="1991415345" sldId="547"/>
            <ac:picMk id="46" creationId="{76684558-7CE7-9435-57B1-3BCA4D7E0489}"/>
          </ac:picMkLst>
        </pc:picChg>
        <pc:picChg chg="add del mod">
          <ac:chgData name="Masakiyo Kitazawa" userId="2bf3742da7ad8ecb" providerId="LiveId" clId="{D9E25B27-2DE4-4FC3-9ACB-233EB4CA27D1}" dt="2024-05-27T02:20:56.812" v="2537"/>
          <ac:picMkLst>
            <pc:docMk/>
            <pc:sldMk cId="1991415345" sldId="547"/>
            <ac:picMk id="48" creationId="{CDE13771-8468-5A08-79A5-363EF9065AEE}"/>
          </ac:picMkLst>
        </pc:picChg>
        <pc:picChg chg="add del mod">
          <ac:chgData name="Masakiyo Kitazawa" userId="2bf3742da7ad8ecb" providerId="LiveId" clId="{D9E25B27-2DE4-4FC3-9ACB-233EB4CA27D1}" dt="2024-05-27T02:21:04.039" v="2549"/>
          <ac:picMkLst>
            <pc:docMk/>
            <pc:sldMk cId="1991415345" sldId="547"/>
            <ac:picMk id="52" creationId="{395D1719-E5BB-EB16-BDBC-CD6CDE6E0A09}"/>
          </ac:picMkLst>
        </pc:picChg>
        <pc:picChg chg="add mod">
          <ac:chgData name="Masakiyo Kitazawa" userId="2bf3742da7ad8ecb" providerId="LiveId" clId="{D9E25B27-2DE4-4FC3-9ACB-233EB4CA27D1}" dt="2024-05-27T02:21:10.271" v="2550" actId="1076"/>
          <ac:picMkLst>
            <pc:docMk/>
            <pc:sldMk cId="1991415345" sldId="547"/>
            <ac:picMk id="54" creationId="{8BA8BFA0-A8A6-C223-CF1E-09A48B0DF66B}"/>
          </ac:picMkLst>
        </pc:picChg>
        <pc:picChg chg="add del mod">
          <ac:chgData name="Masakiyo Kitazawa" userId="2bf3742da7ad8ecb" providerId="LiveId" clId="{D9E25B27-2DE4-4FC3-9ACB-233EB4CA27D1}" dt="2024-05-27T02:22:41.657" v="2569"/>
          <ac:picMkLst>
            <pc:docMk/>
            <pc:sldMk cId="1991415345" sldId="547"/>
            <ac:picMk id="56" creationId="{D2605D0A-B412-4E87-ACB8-DF569C27EA60}"/>
          </ac:picMkLst>
        </pc:picChg>
        <pc:picChg chg="add del mod">
          <ac:chgData name="Masakiyo Kitazawa" userId="2bf3742da7ad8ecb" providerId="LiveId" clId="{D9E25B27-2DE4-4FC3-9ACB-233EB4CA27D1}" dt="2024-05-27T02:24:02.962" v="2594"/>
          <ac:picMkLst>
            <pc:docMk/>
            <pc:sldMk cId="1991415345" sldId="547"/>
            <ac:picMk id="58" creationId="{BCC8836B-ACF2-EDA6-F8C2-50352C536F26}"/>
          </ac:picMkLst>
        </pc:picChg>
        <pc:picChg chg="add mod">
          <ac:chgData name="Masakiyo Kitazawa" userId="2bf3742da7ad8ecb" providerId="LiveId" clId="{D9E25B27-2DE4-4FC3-9ACB-233EB4CA27D1}" dt="2024-05-27T02:26:09.498" v="2611" actId="1076"/>
          <ac:picMkLst>
            <pc:docMk/>
            <pc:sldMk cId="1991415345" sldId="547"/>
            <ac:picMk id="60" creationId="{3149538C-8A95-0B86-9574-CDD978DFF3C5}"/>
          </ac:picMkLst>
        </pc:picChg>
        <pc:cxnChg chg="mod">
          <ac:chgData name="Masakiyo Kitazawa" userId="2bf3742da7ad8ecb" providerId="LiveId" clId="{D9E25B27-2DE4-4FC3-9ACB-233EB4CA27D1}" dt="2024-05-27T02:25:29.594" v="2603" actId="1076"/>
          <ac:cxnSpMkLst>
            <pc:docMk/>
            <pc:sldMk cId="1991415345" sldId="547"/>
            <ac:cxnSpMk id="5" creationId="{938B8CE7-B798-0FD4-2741-010B5E3B1385}"/>
          </ac:cxnSpMkLst>
        </pc:cxnChg>
        <pc:cxnChg chg="add del">
          <ac:chgData name="Masakiyo Kitazawa" userId="2bf3742da7ad8ecb" providerId="LiveId" clId="{D9E25B27-2DE4-4FC3-9ACB-233EB4CA27D1}" dt="2024-05-27T02:11:24.421" v="2296" actId="21"/>
          <ac:cxnSpMkLst>
            <pc:docMk/>
            <pc:sldMk cId="1991415345" sldId="547"/>
            <ac:cxnSpMk id="6" creationId="{843E1945-AC2F-27C6-A4AE-59703BE93509}"/>
          </ac:cxnSpMkLst>
        </pc:cxnChg>
        <pc:cxnChg chg="add mod">
          <ac:chgData name="Masakiyo Kitazawa" userId="2bf3742da7ad8ecb" providerId="LiveId" clId="{D9E25B27-2DE4-4FC3-9ACB-233EB4CA27D1}" dt="2024-05-27T02:25:29.594" v="2603" actId="1076"/>
          <ac:cxnSpMkLst>
            <pc:docMk/>
            <pc:sldMk cId="1991415345" sldId="547"/>
            <ac:cxnSpMk id="7" creationId="{71A565B9-F464-FDE2-D337-88B404347C39}"/>
          </ac:cxnSpMkLst>
        </pc:cxnChg>
        <pc:cxnChg chg="mod">
          <ac:chgData name="Masakiyo Kitazawa" userId="2bf3742da7ad8ecb" providerId="LiveId" clId="{D9E25B27-2DE4-4FC3-9ACB-233EB4CA27D1}" dt="2024-05-27T02:25:29.594" v="2603" actId="1076"/>
          <ac:cxnSpMkLst>
            <pc:docMk/>
            <pc:sldMk cId="1991415345" sldId="547"/>
            <ac:cxnSpMk id="8" creationId="{FC6E00EE-109D-5E0E-3223-D983F13F95A0}"/>
          </ac:cxnSpMkLst>
        </pc:cxnChg>
        <pc:cxnChg chg="add mod">
          <ac:chgData name="Masakiyo Kitazawa" userId="2bf3742da7ad8ecb" providerId="LiveId" clId="{D9E25B27-2DE4-4FC3-9ACB-233EB4CA27D1}" dt="2024-05-27T02:25:29.594" v="2603" actId="1076"/>
          <ac:cxnSpMkLst>
            <pc:docMk/>
            <pc:sldMk cId="1991415345" sldId="547"/>
            <ac:cxnSpMk id="13" creationId="{6690DE6A-720F-708C-8AFE-95EF03E90388}"/>
          </ac:cxnSpMkLst>
        </pc:cxnChg>
        <pc:cxnChg chg="del">
          <ac:chgData name="Masakiyo Kitazawa" userId="2bf3742da7ad8ecb" providerId="LiveId" clId="{D9E25B27-2DE4-4FC3-9ACB-233EB4CA27D1}" dt="2024-05-27T02:11:00.299" v="2291" actId="478"/>
          <ac:cxnSpMkLst>
            <pc:docMk/>
            <pc:sldMk cId="1991415345" sldId="547"/>
            <ac:cxnSpMk id="24" creationId="{58B26669-A2FE-B5C5-9421-BA23032E3B48}"/>
          </ac:cxnSpMkLst>
        </pc:cxnChg>
        <pc:cxnChg chg="del">
          <ac:chgData name="Masakiyo Kitazawa" userId="2bf3742da7ad8ecb" providerId="LiveId" clId="{D9E25B27-2DE4-4FC3-9ACB-233EB4CA27D1}" dt="2024-05-27T02:11:00.299" v="2291" actId="478"/>
          <ac:cxnSpMkLst>
            <pc:docMk/>
            <pc:sldMk cId="1991415345" sldId="547"/>
            <ac:cxnSpMk id="25" creationId="{4A933277-6BF9-4542-985F-A34FA262D6F5}"/>
          </ac:cxnSpMkLst>
        </pc:cxnChg>
        <pc:cxnChg chg="del">
          <ac:chgData name="Masakiyo Kitazawa" userId="2bf3742da7ad8ecb" providerId="LiveId" clId="{D9E25B27-2DE4-4FC3-9ACB-233EB4CA27D1}" dt="2024-05-27T02:11:04.476" v="2292" actId="478"/>
          <ac:cxnSpMkLst>
            <pc:docMk/>
            <pc:sldMk cId="1991415345" sldId="547"/>
            <ac:cxnSpMk id="28" creationId="{1DF9690F-0FD4-17E3-C4DD-439F748BA099}"/>
          </ac:cxnSpMkLst>
        </pc:cxnChg>
        <pc:cxnChg chg="del">
          <ac:chgData name="Masakiyo Kitazawa" userId="2bf3742da7ad8ecb" providerId="LiveId" clId="{D9E25B27-2DE4-4FC3-9ACB-233EB4CA27D1}" dt="2024-05-27T02:11:04.476" v="2292" actId="478"/>
          <ac:cxnSpMkLst>
            <pc:docMk/>
            <pc:sldMk cId="1991415345" sldId="547"/>
            <ac:cxnSpMk id="33" creationId="{6683EF11-FAF5-73AF-2780-0B6A132820E9}"/>
          </ac:cxnSpMkLst>
        </pc:cxnChg>
        <pc:cxnChg chg="del">
          <ac:chgData name="Masakiyo Kitazawa" userId="2bf3742da7ad8ecb" providerId="LiveId" clId="{D9E25B27-2DE4-4FC3-9ACB-233EB4CA27D1}" dt="2024-05-27T02:11:09.827" v="2293" actId="478"/>
          <ac:cxnSpMkLst>
            <pc:docMk/>
            <pc:sldMk cId="1991415345" sldId="547"/>
            <ac:cxnSpMk id="34" creationId="{891FA508-9E03-0B1B-2E82-1F68F6055070}"/>
          </ac:cxnSpMkLst>
        </pc:cxnChg>
        <pc:cxnChg chg="add mod">
          <ac:chgData name="Masakiyo Kitazawa" userId="2bf3742da7ad8ecb" providerId="LiveId" clId="{D9E25B27-2DE4-4FC3-9ACB-233EB4CA27D1}" dt="2024-05-27T02:25:01.785" v="2599" actId="164"/>
          <ac:cxnSpMkLst>
            <pc:docMk/>
            <pc:sldMk cId="1991415345" sldId="547"/>
            <ac:cxnSpMk id="63" creationId="{FBA25F34-80B9-1956-789D-6ED6DA4C75B4}"/>
          </ac:cxnSpMkLst>
        </pc:cxnChg>
        <pc:cxnChg chg="add mod">
          <ac:chgData name="Masakiyo Kitazawa" userId="2bf3742da7ad8ecb" providerId="LiveId" clId="{D9E25B27-2DE4-4FC3-9ACB-233EB4CA27D1}" dt="2024-05-27T02:25:01.785" v="2599" actId="164"/>
          <ac:cxnSpMkLst>
            <pc:docMk/>
            <pc:sldMk cId="1991415345" sldId="547"/>
            <ac:cxnSpMk id="64" creationId="{1BBA8E73-685C-3817-C594-7A8C31262AB3}"/>
          </ac:cxnSpMkLst>
        </pc:cxnChg>
      </pc:sldChg>
      <pc:sldChg chg="addSp modSp new mod">
        <pc:chgData name="Masakiyo Kitazawa" userId="2bf3742da7ad8ecb" providerId="LiveId" clId="{D9E25B27-2DE4-4FC3-9ACB-233EB4CA27D1}" dt="2024-05-27T03:04:42.255" v="4201" actId="403"/>
        <pc:sldMkLst>
          <pc:docMk/>
          <pc:sldMk cId="1818747021" sldId="548"/>
        </pc:sldMkLst>
        <pc:spChg chg="add mod">
          <ac:chgData name="Masakiyo Kitazawa" userId="2bf3742da7ad8ecb" providerId="LiveId" clId="{D9E25B27-2DE4-4FC3-9ACB-233EB4CA27D1}" dt="2024-05-27T03:04:42.255" v="4201" actId="403"/>
          <ac:spMkLst>
            <pc:docMk/>
            <pc:sldMk cId="1818747021" sldId="548"/>
            <ac:spMk id="3" creationId="{7D34F1C9-AEF4-E35D-9FBB-274C69E0B044}"/>
          </ac:spMkLst>
        </pc:spChg>
        <pc:spChg chg="add mod">
          <ac:chgData name="Masakiyo Kitazawa" userId="2bf3742da7ad8ecb" providerId="LiveId" clId="{D9E25B27-2DE4-4FC3-9ACB-233EB4CA27D1}" dt="2024-05-27T03:04:35.562" v="4199" actId="6549"/>
          <ac:spMkLst>
            <pc:docMk/>
            <pc:sldMk cId="1818747021" sldId="548"/>
            <ac:spMk id="4" creationId="{1EF858D8-C394-6B4D-E6E3-7C319BC5AEA6}"/>
          </ac:spMkLst>
        </pc:spChg>
      </pc:sldChg>
      <pc:sldChg chg="addSp delSp modSp new mod">
        <pc:chgData name="Masakiyo Kitazawa" userId="2bf3742da7ad8ecb" providerId="LiveId" clId="{D9E25B27-2DE4-4FC3-9ACB-233EB4CA27D1}" dt="2024-05-27T02:44:27.471" v="3239" actId="1076"/>
        <pc:sldMkLst>
          <pc:docMk/>
          <pc:sldMk cId="1766852025" sldId="549"/>
        </pc:sldMkLst>
        <pc:spChg chg="mod">
          <ac:chgData name="Masakiyo Kitazawa" userId="2bf3742da7ad8ecb" providerId="LiveId" clId="{D9E25B27-2DE4-4FC3-9ACB-233EB4CA27D1}" dt="2024-05-27T02:33:08.682" v="2858" actId="20577"/>
          <ac:spMkLst>
            <pc:docMk/>
            <pc:sldMk cId="1766852025" sldId="549"/>
            <ac:spMk id="2" creationId="{B0415C9F-D4D5-8C75-54D9-B7762D4C7C55}"/>
          </ac:spMkLst>
        </pc:spChg>
        <pc:spChg chg="add mod">
          <ac:chgData name="Masakiyo Kitazawa" userId="2bf3742da7ad8ecb" providerId="LiveId" clId="{D9E25B27-2DE4-4FC3-9ACB-233EB4CA27D1}" dt="2024-05-27T02:39:59.750" v="3164" actId="1076"/>
          <ac:spMkLst>
            <pc:docMk/>
            <pc:sldMk cId="1766852025" sldId="549"/>
            <ac:spMk id="3" creationId="{F3D5A886-0978-3D67-4A27-5423B853E73F}"/>
          </ac:spMkLst>
        </pc:spChg>
        <pc:spChg chg="add del mod">
          <ac:chgData name="Masakiyo Kitazawa" userId="2bf3742da7ad8ecb" providerId="LiveId" clId="{D9E25B27-2DE4-4FC3-9ACB-233EB4CA27D1}" dt="2024-05-27T02:38:16.171" v="3063" actId="478"/>
          <ac:spMkLst>
            <pc:docMk/>
            <pc:sldMk cId="1766852025" sldId="549"/>
            <ac:spMk id="4" creationId="{8076B58F-A7DC-1180-3320-C3DC5EA02F0B}"/>
          </ac:spMkLst>
        </pc:spChg>
        <pc:spChg chg="add mod">
          <ac:chgData name="Masakiyo Kitazawa" userId="2bf3742da7ad8ecb" providerId="LiveId" clId="{D9E25B27-2DE4-4FC3-9ACB-233EB4CA27D1}" dt="2024-05-27T02:39:59.750" v="3164" actId="1076"/>
          <ac:spMkLst>
            <pc:docMk/>
            <pc:sldMk cId="1766852025" sldId="549"/>
            <ac:spMk id="5" creationId="{ABF1145C-C8BD-781F-51D7-C023A9A26181}"/>
          </ac:spMkLst>
        </pc:spChg>
        <pc:spChg chg="add mod">
          <ac:chgData name="Masakiyo Kitazawa" userId="2bf3742da7ad8ecb" providerId="LiveId" clId="{D9E25B27-2DE4-4FC3-9ACB-233EB4CA27D1}" dt="2024-05-27T02:39:59.750" v="3164" actId="1076"/>
          <ac:spMkLst>
            <pc:docMk/>
            <pc:sldMk cId="1766852025" sldId="549"/>
            <ac:spMk id="6" creationId="{509592C7-46CB-E273-6676-A9B955FA9E41}"/>
          </ac:spMkLst>
        </pc:spChg>
        <pc:spChg chg="add mod">
          <ac:chgData name="Masakiyo Kitazawa" userId="2bf3742da7ad8ecb" providerId="LiveId" clId="{D9E25B27-2DE4-4FC3-9ACB-233EB4CA27D1}" dt="2024-05-27T02:39:59.750" v="3164" actId="1076"/>
          <ac:spMkLst>
            <pc:docMk/>
            <pc:sldMk cId="1766852025" sldId="549"/>
            <ac:spMk id="7" creationId="{B7483AA6-8C62-933D-4042-47D0E5C5C345}"/>
          </ac:spMkLst>
        </pc:spChg>
        <pc:spChg chg="add mod">
          <ac:chgData name="Masakiyo Kitazawa" userId="2bf3742da7ad8ecb" providerId="LiveId" clId="{D9E25B27-2DE4-4FC3-9ACB-233EB4CA27D1}" dt="2024-05-27T02:39:59.750" v="3164" actId="1076"/>
          <ac:spMkLst>
            <pc:docMk/>
            <pc:sldMk cId="1766852025" sldId="549"/>
            <ac:spMk id="8" creationId="{7FB31F88-532E-0574-30DD-66ACCEE12E46}"/>
          </ac:spMkLst>
        </pc:spChg>
        <pc:spChg chg="add mod">
          <ac:chgData name="Masakiyo Kitazawa" userId="2bf3742da7ad8ecb" providerId="LiveId" clId="{D9E25B27-2DE4-4FC3-9ACB-233EB4CA27D1}" dt="2024-05-27T02:39:59.750" v="3164" actId="1076"/>
          <ac:spMkLst>
            <pc:docMk/>
            <pc:sldMk cId="1766852025" sldId="549"/>
            <ac:spMk id="9" creationId="{6171007B-906B-E232-091D-9E80FED39EE7}"/>
          </ac:spMkLst>
        </pc:spChg>
        <pc:spChg chg="add mod">
          <ac:chgData name="Masakiyo Kitazawa" userId="2bf3742da7ad8ecb" providerId="LiveId" clId="{D9E25B27-2DE4-4FC3-9ACB-233EB4CA27D1}" dt="2024-05-27T02:39:59.750" v="3164" actId="1076"/>
          <ac:spMkLst>
            <pc:docMk/>
            <pc:sldMk cId="1766852025" sldId="549"/>
            <ac:spMk id="10" creationId="{30B97C37-5BA5-9848-0735-8B8DD6F88A74}"/>
          </ac:spMkLst>
        </pc:spChg>
        <pc:spChg chg="add del mod">
          <ac:chgData name="Masakiyo Kitazawa" userId="2bf3742da7ad8ecb" providerId="LiveId" clId="{D9E25B27-2DE4-4FC3-9ACB-233EB4CA27D1}" dt="2024-05-27T02:42:56.299" v="3193" actId="478"/>
          <ac:spMkLst>
            <pc:docMk/>
            <pc:sldMk cId="1766852025" sldId="549"/>
            <ac:spMk id="13" creationId="{0FA136D3-32D5-1FD7-62CF-721608E281A0}"/>
          </ac:spMkLst>
        </pc:spChg>
        <pc:spChg chg="add mod">
          <ac:chgData name="Masakiyo Kitazawa" userId="2bf3742da7ad8ecb" providerId="LiveId" clId="{D9E25B27-2DE4-4FC3-9ACB-233EB4CA27D1}" dt="2024-05-27T02:43:51.103" v="3210" actId="1076"/>
          <ac:spMkLst>
            <pc:docMk/>
            <pc:sldMk cId="1766852025" sldId="549"/>
            <ac:spMk id="18" creationId="{976D1D7C-1483-7D66-30B8-AD1F2EFA4DEE}"/>
          </ac:spMkLst>
        </pc:spChg>
        <pc:spChg chg="add mod">
          <ac:chgData name="Masakiyo Kitazawa" userId="2bf3742da7ad8ecb" providerId="LiveId" clId="{D9E25B27-2DE4-4FC3-9ACB-233EB4CA27D1}" dt="2024-05-27T02:43:51.103" v="3210" actId="1076"/>
          <ac:spMkLst>
            <pc:docMk/>
            <pc:sldMk cId="1766852025" sldId="549"/>
            <ac:spMk id="19" creationId="{AF19EA6A-BCB2-6D9D-72F9-A24DFB0E45AC}"/>
          </ac:spMkLst>
        </pc:spChg>
        <pc:spChg chg="add mod">
          <ac:chgData name="Masakiyo Kitazawa" userId="2bf3742da7ad8ecb" providerId="LiveId" clId="{D9E25B27-2DE4-4FC3-9ACB-233EB4CA27D1}" dt="2024-05-27T02:43:51.103" v="3210" actId="1076"/>
          <ac:spMkLst>
            <pc:docMk/>
            <pc:sldMk cId="1766852025" sldId="549"/>
            <ac:spMk id="20" creationId="{19D22709-751A-EF78-8C37-B81B40C3040D}"/>
          </ac:spMkLst>
        </pc:spChg>
        <pc:spChg chg="add mod">
          <ac:chgData name="Masakiyo Kitazawa" userId="2bf3742da7ad8ecb" providerId="LiveId" clId="{D9E25B27-2DE4-4FC3-9ACB-233EB4CA27D1}" dt="2024-05-27T02:43:51.103" v="3210" actId="1076"/>
          <ac:spMkLst>
            <pc:docMk/>
            <pc:sldMk cId="1766852025" sldId="549"/>
            <ac:spMk id="21" creationId="{DB62211D-E2F1-DC82-10D4-D2603487203C}"/>
          </ac:spMkLst>
        </pc:spChg>
        <pc:spChg chg="add mod">
          <ac:chgData name="Masakiyo Kitazawa" userId="2bf3742da7ad8ecb" providerId="LiveId" clId="{D9E25B27-2DE4-4FC3-9ACB-233EB4CA27D1}" dt="2024-05-27T02:43:51.103" v="3210" actId="1076"/>
          <ac:spMkLst>
            <pc:docMk/>
            <pc:sldMk cId="1766852025" sldId="549"/>
            <ac:spMk id="22" creationId="{9AD71AF8-97F6-A4EF-5FC6-8BDA57745273}"/>
          </ac:spMkLst>
        </pc:spChg>
        <pc:spChg chg="add mod">
          <ac:chgData name="Masakiyo Kitazawa" userId="2bf3742da7ad8ecb" providerId="LiveId" clId="{D9E25B27-2DE4-4FC3-9ACB-233EB4CA27D1}" dt="2024-05-27T02:43:51.103" v="3210" actId="1076"/>
          <ac:spMkLst>
            <pc:docMk/>
            <pc:sldMk cId="1766852025" sldId="549"/>
            <ac:spMk id="23" creationId="{B30456FF-CFBB-5F83-9D20-875F1263F2FB}"/>
          </ac:spMkLst>
        </pc:spChg>
        <pc:spChg chg="add mod">
          <ac:chgData name="Masakiyo Kitazawa" userId="2bf3742da7ad8ecb" providerId="LiveId" clId="{D9E25B27-2DE4-4FC3-9ACB-233EB4CA27D1}" dt="2024-05-27T02:43:51.103" v="3210" actId="1076"/>
          <ac:spMkLst>
            <pc:docMk/>
            <pc:sldMk cId="1766852025" sldId="549"/>
            <ac:spMk id="24" creationId="{98F1485D-37E3-E858-ED2C-ECDF427C2789}"/>
          </ac:spMkLst>
        </pc:spChg>
        <pc:spChg chg="add del mod">
          <ac:chgData name="Masakiyo Kitazawa" userId="2bf3742da7ad8ecb" providerId="LiveId" clId="{D9E25B27-2DE4-4FC3-9ACB-233EB4CA27D1}" dt="2024-05-27T02:42:59.268" v="3194" actId="478"/>
          <ac:spMkLst>
            <pc:docMk/>
            <pc:sldMk cId="1766852025" sldId="549"/>
            <ac:spMk id="26" creationId="{07A7B289-493F-D8BD-D3B3-7B73C0D7C79C}"/>
          </ac:spMkLst>
        </pc:spChg>
        <pc:spChg chg="add mod">
          <ac:chgData name="Masakiyo Kitazawa" userId="2bf3742da7ad8ecb" providerId="LiveId" clId="{D9E25B27-2DE4-4FC3-9ACB-233EB4CA27D1}" dt="2024-05-27T02:43:51.103" v="3210" actId="1076"/>
          <ac:spMkLst>
            <pc:docMk/>
            <pc:sldMk cId="1766852025" sldId="549"/>
            <ac:spMk id="27" creationId="{1FE581C8-A5B3-48FA-D6FB-44112AD0DF16}"/>
          </ac:spMkLst>
        </pc:spChg>
        <pc:spChg chg="add mod">
          <ac:chgData name="Masakiyo Kitazawa" userId="2bf3742da7ad8ecb" providerId="LiveId" clId="{D9E25B27-2DE4-4FC3-9ACB-233EB4CA27D1}" dt="2024-05-27T02:44:27.471" v="3239" actId="1076"/>
          <ac:spMkLst>
            <pc:docMk/>
            <pc:sldMk cId="1766852025" sldId="549"/>
            <ac:spMk id="31" creationId="{0BF6C564-7159-A9C2-0021-BA47FF22BE56}"/>
          </ac:spMkLst>
        </pc:spChg>
        <pc:picChg chg="add mod">
          <ac:chgData name="Masakiyo Kitazawa" userId="2bf3742da7ad8ecb" providerId="LiveId" clId="{D9E25B27-2DE4-4FC3-9ACB-233EB4CA27D1}" dt="2024-05-27T02:43:56.655" v="3211" actId="1076"/>
          <ac:picMkLst>
            <pc:docMk/>
            <pc:sldMk cId="1766852025" sldId="549"/>
            <ac:picMk id="12" creationId="{2CCC8A77-59BD-57D6-10C6-0972241D0433}"/>
          </ac:picMkLst>
        </pc:picChg>
        <pc:picChg chg="add mod">
          <ac:chgData name="Masakiyo Kitazawa" userId="2bf3742da7ad8ecb" providerId="LiveId" clId="{D9E25B27-2DE4-4FC3-9ACB-233EB4CA27D1}" dt="2024-05-27T02:43:51.103" v="3210" actId="1076"/>
          <ac:picMkLst>
            <pc:docMk/>
            <pc:sldMk cId="1766852025" sldId="549"/>
            <ac:picMk id="16" creationId="{489FAB32-87B6-1C27-007C-5EDE09C21E71}"/>
          </ac:picMkLst>
        </pc:picChg>
        <pc:picChg chg="add mod">
          <ac:chgData name="Masakiyo Kitazawa" userId="2bf3742da7ad8ecb" providerId="LiveId" clId="{D9E25B27-2DE4-4FC3-9ACB-233EB4CA27D1}" dt="2024-05-27T02:43:51.103" v="3210" actId="1076"/>
          <ac:picMkLst>
            <pc:docMk/>
            <pc:sldMk cId="1766852025" sldId="549"/>
            <ac:picMk id="17" creationId="{6068FB1C-6944-E2F8-CCAC-32DFDC1C0FF7}"/>
          </ac:picMkLst>
        </pc:picChg>
        <pc:picChg chg="add del mod">
          <ac:chgData name="Masakiyo Kitazawa" userId="2bf3742da7ad8ecb" providerId="LiveId" clId="{D9E25B27-2DE4-4FC3-9ACB-233EB4CA27D1}" dt="2024-05-27T02:42:59.268" v="3194" actId="478"/>
          <ac:picMkLst>
            <pc:docMk/>
            <pc:sldMk cId="1766852025" sldId="549"/>
            <ac:picMk id="25" creationId="{209F9093-C544-44F6-E580-2285ACE7C886}"/>
          </ac:picMkLst>
        </pc:picChg>
        <pc:picChg chg="add del mod">
          <ac:chgData name="Masakiyo Kitazawa" userId="2bf3742da7ad8ecb" providerId="LiveId" clId="{D9E25B27-2DE4-4FC3-9ACB-233EB4CA27D1}" dt="2024-05-27T02:43:22.929" v="3206"/>
          <ac:picMkLst>
            <pc:docMk/>
            <pc:sldMk cId="1766852025" sldId="549"/>
            <ac:picMk id="28" creationId="{294AD2AC-784E-FFEA-1E4F-9C7F730AC535}"/>
          </ac:picMkLst>
        </pc:picChg>
        <pc:picChg chg="add mod">
          <ac:chgData name="Masakiyo Kitazawa" userId="2bf3742da7ad8ecb" providerId="LiveId" clId="{D9E25B27-2DE4-4FC3-9ACB-233EB4CA27D1}" dt="2024-05-27T02:43:51.103" v="3210" actId="1076"/>
          <ac:picMkLst>
            <pc:docMk/>
            <pc:sldMk cId="1766852025" sldId="549"/>
            <ac:picMk id="30" creationId="{1B0B6E48-3678-1A2C-6A31-5B52D61C12E3}"/>
          </ac:picMkLst>
        </pc:picChg>
        <pc:cxnChg chg="add mod">
          <ac:chgData name="Masakiyo Kitazawa" userId="2bf3742da7ad8ecb" providerId="LiveId" clId="{D9E25B27-2DE4-4FC3-9ACB-233EB4CA27D1}" dt="2024-05-27T02:43:51.103" v="3210" actId="1076"/>
          <ac:cxnSpMkLst>
            <pc:docMk/>
            <pc:sldMk cId="1766852025" sldId="549"/>
            <ac:cxnSpMk id="14" creationId="{70114FA9-3ACC-4395-0ECE-AFA4F6F87F59}"/>
          </ac:cxnSpMkLst>
        </pc:cxnChg>
        <pc:cxnChg chg="add mod">
          <ac:chgData name="Masakiyo Kitazawa" userId="2bf3742da7ad8ecb" providerId="LiveId" clId="{D9E25B27-2DE4-4FC3-9ACB-233EB4CA27D1}" dt="2024-05-27T02:43:51.103" v="3210" actId="1076"/>
          <ac:cxnSpMkLst>
            <pc:docMk/>
            <pc:sldMk cId="1766852025" sldId="549"/>
            <ac:cxnSpMk id="15" creationId="{92DDB8CC-5AA6-C78E-B0F9-BE6229D691F8}"/>
          </ac:cxnSpMkLst>
        </pc:cxnChg>
      </pc:sldChg>
      <pc:sldChg chg="addSp modSp new mod">
        <pc:chgData name="Masakiyo Kitazawa" userId="2bf3742da7ad8ecb" providerId="LiveId" clId="{D9E25B27-2DE4-4FC3-9ACB-233EB4CA27D1}" dt="2024-05-27T02:58:53.392" v="4065" actId="12"/>
        <pc:sldMkLst>
          <pc:docMk/>
          <pc:sldMk cId="614463509" sldId="550"/>
        </pc:sldMkLst>
        <pc:spChg chg="mod">
          <ac:chgData name="Masakiyo Kitazawa" userId="2bf3742da7ad8ecb" providerId="LiveId" clId="{D9E25B27-2DE4-4FC3-9ACB-233EB4CA27D1}" dt="2024-05-27T02:40:49.812" v="3185" actId="20577"/>
          <ac:spMkLst>
            <pc:docMk/>
            <pc:sldMk cId="614463509" sldId="550"/>
            <ac:spMk id="2" creationId="{808E1A68-5072-5846-DCE3-CBE6D7220E58}"/>
          </ac:spMkLst>
        </pc:spChg>
        <pc:spChg chg="add mod">
          <ac:chgData name="Masakiyo Kitazawa" userId="2bf3742da7ad8ecb" providerId="LiveId" clId="{D9E25B27-2DE4-4FC3-9ACB-233EB4CA27D1}" dt="2024-05-27T02:58:31.487" v="4055" actId="1035"/>
          <ac:spMkLst>
            <pc:docMk/>
            <pc:sldMk cId="614463509" sldId="550"/>
            <ac:spMk id="3" creationId="{4CFF6934-B598-4C40-918D-29557BFA3A28}"/>
          </ac:spMkLst>
        </pc:spChg>
        <pc:spChg chg="add mod">
          <ac:chgData name="Masakiyo Kitazawa" userId="2bf3742da7ad8ecb" providerId="LiveId" clId="{D9E25B27-2DE4-4FC3-9ACB-233EB4CA27D1}" dt="2024-05-27T02:58:31.487" v="4055" actId="1035"/>
          <ac:spMkLst>
            <pc:docMk/>
            <pc:sldMk cId="614463509" sldId="550"/>
            <ac:spMk id="5" creationId="{22B65736-E866-2028-DA7F-AA037AD21AD3}"/>
          </ac:spMkLst>
        </pc:spChg>
        <pc:spChg chg="add mod">
          <ac:chgData name="Masakiyo Kitazawa" userId="2bf3742da7ad8ecb" providerId="LiveId" clId="{D9E25B27-2DE4-4FC3-9ACB-233EB4CA27D1}" dt="2024-05-27T02:58:31.487" v="4055" actId="1035"/>
          <ac:spMkLst>
            <pc:docMk/>
            <pc:sldMk cId="614463509" sldId="550"/>
            <ac:spMk id="6" creationId="{CB0254C8-2153-4778-F686-19282F01B6A2}"/>
          </ac:spMkLst>
        </pc:spChg>
        <pc:spChg chg="add mod">
          <ac:chgData name="Masakiyo Kitazawa" userId="2bf3742da7ad8ecb" providerId="LiveId" clId="{D9E25B27-2DE4-4FC3-9ACB-233EB4CA27D1}" dt="2024-05-27T02:58:36.070" v="4063" actId="1035"/>
          <ac:spMkLst>
            <pc:docMk/>
            <pc:sldMk cId="614463509" sldId="550"/>
            <ac:spMk id="7" creationId="{FB09F829-FE45-94FA-531F-50D7C0846749}"/>
          </ac:spMkLst>
        </pc:spChg>
        <pc:spChg chg="add mod">
          <ac:chgData name="Masakiyo Kitazawa" userId="2bf3742da7ad8ecb" providerId="LiveId" clId="{D9E25B27-2DE4-4FC3-9ACB-233EB4CA27D1}" dt="2024-05-27T02:58:31.487" v="4055" actId="1035"/>
          <ac:spMkLst>
            <pc:docMk/>
            <pc:sldMk cId="614463509" sldId="550"/>
            <ac:spMk id="8" creationId="{66CBACAB-ADFB-A4F4-290C-320BB77EBD7A}"/>
          </ac:spMkLst>
        </pc:spChg>
        <pc:spChg chg="add mod">
          <ac:chgData name="Masakiyo Kitazawa" userId="2bf3742da7ad8ecb" providerId="LiveId" clId="{D9E25B27-2DE4-4FC3-9ACB-233EB4CA27D1}" dt="2024-05-27T02:58:31.487" v="4055" actId="1035"/>
          <ac:spMkLst>
            <pc:docMk/>
            <pc:sldMk cId="614463509" sldId="550"/>
            <ac:spMk id="9" creationId="{ABCF0B39-0140-C305-B704-857958DBE030}"/>
          </ac:spMkLst>
        </pc:spChg>
        <pc:spChg chg="add mod">
          <ac:chgData name="Masakiyo Kitazawa" userId="2bf3742da7ad8ecb" providerId="LiveId" clId="{D9E25B27-2DE4-4FC3-9ACB-233EB4CA27D1}" dt="2024-05-27T02:58:31.487" v="4055" actId="1035"/>
          <ac:spMkLst>
            <pc:docMk/>
            <pc:sldMk cId="614463509" sldId="550"/>
            <ac:spMk id="10" creationId="{3C3B585A-DAE1-E117-55EE-D89D0AB62D0D}"/>
          </ac:spMkLst>
        </pc:spChg>
        <pc:spChg chg="add mod">
          <ac:chgData name="Masakiyo Kitazawa" userId="2bf3742da7ad8ecb" providerId="LiveId" clId="{D9E25B27-2DE4-4FC3-9ACB-233EB4CA27D1}" dt="2024-05-27T02:58:36.070" v="4063" actId="1035"/>
          <ac:spMkLst>
            <pc:docMk/>
            <pc:sldMk cId="614463509" sldId="550"/>
            <ac:spMk id="12" creationId="{950D8340-E606-5641-E22F-96CFA704A3FC}"/>
          </ac:spMkLst>
        </pc:spChg>
        <pc:spChg chg="add mod">
          <ac:chgData name="Masakiyo Kitazawa" userId="2bf3742da7ad8ecb" providerId="LiveId" clId="{D9E25B27-2DE4-4FC3-9ACB-233EB4CA27D1}" dt="2024-05-27T02:58:53.392" v="4065" actId="12"/>
          <ac:spMkLst>
            <pc:docMk/>
            <pc:sldMk cId="614463509" sldId="550"/>
            <ac:spMk id="13" creationId="{9203553B-C1B8-8BD7-4E90-972AD2007D17}"/>
          </ac:spMkLst>
        </pc:spChg>
        <pc:picChg chg="add mod">
          <ac:chgData name="Masakiyo Kitazawa" userId="2bf3742da7ad8ecb" providerId="LiveId" clId="{D9E25B27-2DE4-4FC3-9ACB-233EB4CA27D1}" dt="2024-05-27T02:53:25.875" v="3478" actId="1076"/>
          <ac:picMkLst>
            <pc:docMk/>
            <pc:sldMk cId="614463509" sldId="550"/>
            <ac:picMk id="4" creationId="{A97276A4-8066-4982-813D-2E0F7B3353CD}"/>
          </ac:picMkLst>
        </pc:picChg>
        <pc:picChg chg="add mod">
          <ac:chgData name="Masakiyo Kitazawa" userId="2bf3742da7ad8ecb" providerId="LiveId" clId="{D9E25B27-2DE4-4FC3-9ACB-233EB4CA27D1}" dt="2024-05-27T02:56:35.336" v="3792" actId="14100"/>
          <ac:picMkLst>
            <pc:docMk/>
            <pc:sldMk cId="614463509" sldId="550"/>
            <ac:picMk id="11" creationId="{840B7B21-6FB9-D3F2-CA8D-54E6FAB925EC}"/>
          </ac:picMkLst>
        </pc:picChg>
      </pc:sldChg>
      <pc:sldChg chg="addSp modSp new mod">
        <pc:chgData name="Masakiyo Kitazawa" userId="2bf3742da7ad8ecb" providerId="LiveId" clId="{D9E25B27-2DE4-4FC3-9ACB-233EB4CA27D1}" dt="2024-05-27T02:51:11.486" v="3405" actId="1076"/>
        <pc:sldMkLst>
          <pc:docMk/>
          <pc:sldMk cId="2823769644" sldId="551"/>
        </pc:sldMkLst>
        <pc:spChg chg="mod">
          <ac:chgData name="Masakiyo Kitazawa" userId="2bf3742da7ad8ecb" providerId="LiveId" clId="{D9E25B27-2DE4-4FC3-9ACB-233EB4CA27D1}" dt="2024-05-27T02:44:37.403" v="3255" actId="20577"/>
          <ac:spMkLst>
            <pc:docMk/>
            <pc:sldMk cId="2823769644" sldId="551"/>
            <ac:spMk id="2" creationId="{513A5B24-EB6C-AAB6-3B70-605037AB2FED}"/>
          </ac:spMkLst>
        </pc:spChg>
        <pc:spChg chg="add mod">
          <ac:chgData name="Masakiyo Kitazawa" userId="2bf3742da7ad8ecb" providerId="LiveId" clId="{D9E25B27-2DE4-4FC3-9ACB-233EB4CA27D1}" dt="2024-05-27T02:50:10.031" v="3297" actId="1076"/>
          <ac:spMkLst>
            <pc:docMk/>
            <pc:sldMk cId="2823769644" sldId="551"/>
            <ac:spMk id="6" creationId="{BF027A2F-576D-AFD2-8C5D-87C0BD81DD85}"/>
          </ac:spMkLst>
        </pc:spChg>
        <pc:spChg chg="add mod">
          <ac:chgData name="Masakiyo Kitazawa" userId="2bf3742da7ad8ecb" providerId="LiveId" clId="{D9E25B27-2DE4-4FC3-9ACB-233EB4CA27D1}" dt="2024-05-27T02:50:33.471" v="3347" actId="20577"/>
          <ac:spMkLst>
            <pc:docMk/>
            <pc:sldMk cId="2823769644" sldId="551"/>
            <ac:spMk id="7" creationId="{CC310615-24E2-DF6A-E2C7-B6A972BDDC09}"/>
          </ac:spMkLst>
        </pc:spChg>
        <pc:spChg chg="add mod">
          <ac:chgData name="Masakiyo Kitazawa" userId="2bf3742da7ad8ecb" providerId="LiveId" clId="{D9E25B27-2DE4-4FC3-9ACB-233EB4CA27D1}" dt="2024-05-27T02:50:48.015" v="3349" actId="1076"/>
          <ac:spMkLst>
            <pc:docMk/>
            <pc:sldMk cId="2823769644" sldId="551"/>
            <ac:spMk id="8" creationId="{38A5265E-8BA1-95D3-EC14-3E873C0E64BD}"/>
          </ac:spMkLst>
        </pc:spChg>
        <pc:spChg chg="add mod">
          <ac:chgData name="Masakiyo Kitazawa" userId="2bf3742da7ad8ecb" providerId="LiveId" clId="{D9E25B27-2DE4-4FC3-9ACB-233EB4CA27D1}" dt="2024-05-27T02:51:11.486" v="3405" actId="1076"/>
          <ac:spMkLst>
            <pc:docMk/>
            <pc:sldMk cId="2823769644" sldId="551"/>
            <ac:spMk id="9" creationId="{1A135042-FBAD-09B5-DD07-71BEDE328E4E}"/>
          </ac:spMkLst>
        </pc:spChg>
        <pc:picChg chg="add mod">
          <ac:chgData name="Masakiyo Kitazawa" userId="2bf3742da7ad8ecb" providerId="LiveId" clId="{D9E25B27-2DE4-4FC3-9ACB-233EB4CA27D1}" dt="2024-05-27T02:50:01.589" v="3295" actId="14100"/>
          <ac:picMkLst>
            <pc:docMk/>
            <pc:sldMk cId="2823769644" sldId="551"/>
            <ac:picMk id="4" creationId="{2E60466E-0D9F-8591-CDEE-70574432D7A8}"/>
          </ac:picMkLst>
        </pc:picChg>
        <pc:picChg chg="add mod modCrop">
          <ac:chgData name="Masakiyo Kitazawa" userId="2bf3742da7ad8ecb" providerId="LiveId" clId="{D9E25B27-2DE4-4FC3-9ACB-233EB4CA27D1}" dt="2024-05-27T02:49:12.796" v="3264" actId="1076"/>
          <ac:picMkLst>
            <pc:docMk/>
            <pc:sldMk cId="2823769644" sldId="551"/>
            <ac:picMk id="5" creationId="{8FF21355-A4DC-9DD2-D10C-422CDB61F943}"/>
          </ac:picMkLst>
        </pc:picChg>
      </pc:sldChg>
      <pc:sldChg chg="addSp delSp modSp mod">
        <pc:chgData name="Masakiyo Kitazawa" userId="2bf3742da7ad8ecb" providerId="LiveId" clId="{D9E25B27-2DE4-4FC3-9ACB-233EB4CA27D1}" dt="2024-05-27T02:52:36.861" v="3418" actId="1076"/>
        <pc:sldMkLst>
          <pc:docMk/>
          <pc:sldMk cId="2292714247" sldId="552"/>
        </pc:sldMkLst>
        <pc:spChg chg="mod">
          <ac:chgData name="Masakiyo Kitazawa" userId="2bf3742da7ad8ecb" providerId="LiveId" clId="{D9E25B27-2DE4-4FC3-9ACB-233EB4CA27D1}" dt="2024-05-27T02:51:18.408" v="3407" actId="20577"/>
          <ac:spMkLst>
            <pc:docMk/>
            <pc:sldMk cId="2292714247" sldId="552"/>
            <ac:spMk id="2" creationId="{F537ACF7-B152-3C18-913E-EBC0C4CF6649}"/>
          </ac:spMkLst>
        </pc:spChg>
        <pc:spChg chg="add mod">
          <ac:chgData name="Masakiyo Kitazawa" userId="2bf3742da7ad8ecb" providerId="LiveId" clId="{D9E25B27-2DE4-4FC3-9ACB-233EB4CA27D1}" dt="2024-05-27T02:52:21.078" v="3414" actId="1076"/>
          <ac:spMkLst>
            <pc:docMk/>
            <pc:sldMk cId="2292714247" sldId="552"/>
            <ac:spMk id="8" creationId="{78E244EA-ED40-ECBB-5575-1C160B20C81E}"/>
          </ac:spMkLst>
        </pc:spChg>
        <pc:spChg chg="add mod">
          <ac:chgData name="Masakiyo Kitazawa" userId="2bf3742da7ad8ecb" providerId="LiveId" clId="{D9E25B27-2DE4-4FC3-9ACB-233EB4CA27D1}" dt="2024-05-27T02:52:34.692" v="3417" actId="1076"/>
          <ac:spMkLst>
            <pc:docMk/>
            <pc:sldMk cId="2292714247" sldId="552"/>
            <ac:spMk id="10" creationId="{B3E67C50-F023-E9CF-4833-AF4E69DAE50C}"/>
          </ac:spMkLst>
        </pc:spChg>
        <pc:picChg chg="del">
          <ac:chgData name="Masakiyo Kitazawa" userId="2bf3742da7ad8ecb" providerId="LiveId" clId="{D9E25B27-2DE4-4FC3-9ACB-233EB4CA27D1}" dt="2024-05-27T02:51:23.542" v="3408" actId="478"/>
          <ac:picMkLst>
            <pc:docMk/>
            <pc:sldMk cId="2292714247" sldId="552"/>
            <ac:picMk id="4" creationId="{2621E1A7-3FDC-292A-C7F1-EB5C1A195395}"/>
          </ac:picMkLst>
        </pc:picChg>
        <pc:picChg chg="add mod">
          <ac:chgData name="Masakiyo Kitazawa" userId="2bf3742da7ad8ecb" providerId="LiveId" clId="{D9E25B27-2DE4-4FC3-9ACB-233EB4CA27D1}" dt="2024-05-27T02:52:36.861" v="3418" actId="1076"/>
          <ac:picMkLst>
            <pc:docMk/>
            <pc:sldMk cId="2292714247" sldId="552"/>
            <ac:picMk id="5" creationId="{255EA791-7660-D470-8556-460A6A12CBC7}"/>
          </ac:picMkLst>
        </pc:picChg>
        <pc:picChg chg="mod">
          <ac:chgData name="Masakiyo Kitazawa" userId="2bf3742da7ad8ecb" providerId="LiveId" clId="{D9E25B27-2DE4-4FC3-9ACB-233EB4CA27D1}" dt="2024-05-27T02:51:28.328" v="3409" actId="1076"/>
          <ac:picMkLst>
            <pc:docMk/>
            <pc:sldMk cId="2292714247" sldId="552"/>
            <ac:picMk id="6" creationId="{21A07FFD-6101-6FA4-C279-28A8FBA77B68}"/>
          </ac:picMkLst>
        </pc:picChg>
        <pc:picChg chg="add mod">
          <ac:chgData name="Masakiyo Kitazawa" userId="2bf3742da7ad8ecb" providerId="LiveId" clId="{D9E25B27-2DE4-4FC3-9ACB-233EB4CA27D1}" dt="2024-05-27T02:52:21.078" v="3414" actId="1076"/>
          <ac:picMkLst>
            <pc:docMk/>
            <pc:sldMk cId="2292714247" sldId="552"/>
            <ac:picMk id="9" creationId="{B3EC64A0-4A45-80D9-D6BF-2905A559D6B6}"/>
          </ac:picMkLst>
        </pc:picChg>
      </pc:sldChg>
      <pc:sldMasterChg chg="delSldLayout">
        <pc:chgData name="Masakiyo Kitazawa" userId="2bf3742da7ad8ecb" providerId="LiveId" clId="{D9E25B27-2DE4-4FC3-9ACB-233EB4CA27D1}" dt="2024-05-27T03:01:24.142" v="4162" actId="2696"/>
        <pc:sldMasterMkLst>
          <pc:docMk/>
          <pc:sldMasterMk cId="273925737" sldId="2147483650"/>
        </pc:sldMasterMkLst>
        <pc:sldLayoutChg chg="del">
          <pc:chgData name="Masakiyo Kitazawa" userId="2bf3742da7ad8ecb" providerId="LiveId" clId="{D9E25B27-2DE4-4FC3-9ACB-233EB4CA27D1}" dt="2024-05-27T03:01:24.142" v="4162" actId="2696"/>
          <pc:sldLayoutMkLst>
            <pc:docMk/>
            <pc:sldMasterMk cId="273925737" sldId="2147483650"/>
            <pc:sldLayoutMk cId="3881551394" sldId="2147483662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245640-A244-4D50-AFF2-1CFB8C0CD0CF}" type="datetimeFigureOut">
              <a:rPr kumimoji="1" lang="ja-JP" altLang="en-US" smtClean="0"/>
              <a:t>2024/9/23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5F27AD-F831-43AE-8CFB-FBC67D2AAAB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102088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9806E1D-D24D-45E9-95D5-0B12C79821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0AD4C7A4-F2B8-417B-86A5-F8FE0D97D0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7A4F5D3-E708-4C88-89AA-4B0D7CB671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F12FB-1182-4777-A9B2-54E1C2CA317B}" type="datetimeFigureOut">
              <a:rPr kumimoji="1" lang="ja-JP" altLang="en-US" smtClean="0"/>
              <a:t>2024/9/23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981D378-BDCB-4013-9271-0F971F3062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71BBEA2-AE6F-46E7-88BE-752B91D87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9FE03-4A96-4F08-B99E-1263E91BB10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16326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9A31DAA-5391-4802-81D6-E7C29D8CAC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19BE7416-2D77-4B5C-BE0E-FB224A3520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C438A18-B6EC-4811-B165-799EEA0C2A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F12FB-1182-4777-A9B2-54E1C2CA317B}" type="datetimeFigureOut">
              <a:rPr kumimoji="1" lang="ja-JP" altLang="en-US" smtClean="0"/>
              <a:t>2024/9/23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585EEE0-A6A6-4D55-B38F-2FDB416501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3CDAD9F-2D60-4F06-98FF-C48FA08647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9FE03-4A96-4F08-B99E-1263E91BB10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04417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6AA6342E-BA75-4833-9B65-A6B8EBC0C45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8C9B5710-D999-43C0-9466-C26D269680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6DF20C50-024F-4A2B-8D71-77EC6A4568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F12FB-1182-4777-A9B2-54E1C2CA317B}" type="datetimeFigureOut">
              <a:rPr kumimoji="1" lang="ja-JP" altLang="en-US" smtClean="0"/>
              <a:t>2024/9/23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4AC89C3-FED9-4943-BEF9-D3B5F40C4B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BFDC767-1E09-4C62-AD1A-C86AA01474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9FE03-4A96-4F08-B99E-1263E91BB10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76422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8289659-F8D3-4368-A67D-E2B0FDA808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647" y="350195"/>
            <a:ext cx="10515600" cy="705441"/>
          </a:xfrm>
        </p:spPr>
        <p:txBody>
          <a:bodyPr bIns="0"/>
          <a:lstStyle>
            <a:lvl1pPr>
              <a:defRPr b="1">
                <a:solidFill>
                  <a:schemeClr val="accent6"/>
                </a:solidFill>
              </a:defRPr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158FAC9-FF5D-4956-A71E-AC975BB97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F12FB-1182-4777-A9B2-54E1C2CA317B}" type="datetimeFigureOut">
              <a:rPr kumimoji="1" lang="ja-JP" altLang="en-US" smtClean="0"/>
              <a:t>2024/9/23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80684FC-8E7B-4E92-BB36-609EF4EA02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3303EA1-6103-40DC-A72C-3F29302866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9FE03-4A96-4F08-B99E-1263E91BB100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DB6E2387-89EB-42D0-93A0-BFA33B504E26}"/>
              </a:ext>
            </a:extLst>
          </p:cNvPr>
          <p:cNvSpPr/>
          <p:nvPr userDrawn="1"/>
        </p:nvSpPr>
        <p:spPr>
          <a:xfrm>
            <a:off x="0" y="0"/>
            <a:ext cx="368300" cy="105563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19537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2325884-BA23-485E-8266-42334D520B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DB201AF1-164F-4C2E-8C00-BF92E3F196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65F6BC1-BEB2-4EE4-9E16-AAF204F475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F12FB-1182-4777-A9B2-54E1C2CA317B}" type="datetimeFigureOut">
              <a:rPr kumimoji="1" lang="ja-JP" altLang="en-US" smtClean="0"/>
              <a:t>2024/9/23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741A828-9A64-477F-A5CC-0BB0BDFE7B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20FE9FB-FC31-4018-893A-A80178EB6A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9FE03-4A96-4F08-B99E-1263E91BB10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63498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89F7568-4372-42C5-A2AF-29EC8685D7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124690E-302D-430F-975C-D8C1A103047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E6F2D8A9-23AE-4D91-9939-458615A235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DDCA70E3-7058-4FA3-B0BC-4F890FF44B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F12FB-1182-4777-A9B2-54E1C2CA317B}" type="datetimeFigureOut">
              <a:rPr kumimoji="1" lang="ja-JP" altLang="en-US" smtClean="0"/>
              <a:t>2024/9/23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DA02802D-D82D-4476-82F1-0A0B302F77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5A722A57-5F7F-435D-8596-AA0AAEABDA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9FE03-4A96-4F08-B99E-1263E91BB10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15448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A5BB044-0569-46D2-8DDD-F761E238AC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992C5BAF-C84D-4F3A-A79E-03363A3D1E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ACE7162C-AAE2-43EA-AFF5-1BB8E983DB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B3CC30B2-1D20-43D1-832F-9050F67D387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1710B648-7B97-4A48-83D4-4D574318499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95E4A33B-891E-4DE6-A3F6-E56E59DCFF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F12FB-1182-4777-A9B2-54E1C2CA317B}" type="datetimeFigureOut">
              <a:rPr kumimoji="1" lang="ja-JP" altLang="en-US" smtClean="0"/>
              <a:t>2024/9/23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44F89586-C87F-4A80-B2BB-D91B625DB7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4C1192EB-4AE6-42FF-9AB6-5889B3A1F5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9FE03-4A96-4F08-B99E-1263E91BB10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57833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067BF03-AF45-4CE5-8F62-A41ABB8D9F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57170E99-653E-433C-A36B-937D5C8124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F12FB-1182-4777-A9B2-54E1C2CA317B}" type="datetimeFigureOut">
              <a:rPr kumimoji="1" lang="ja-JP" altLang="en-US" smtClean="0"/>
              <a:t>2024/9/23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A7580BD0-953D-4E0B-8EF0-D62232D80B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C63B2818-48DC-4284-AD03-90519109C9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9FE03-4A96-4F08-B99E-1263E91BB10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13845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61FFEEDC-273C-4443-9B56-CDE571C5F9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F12FB-1182-4777-A9B2-54E1C2CA317B}" type="datetimeFigureOut">
              <a:rPr kumimoji="1" lang="ja-JP" altLang="en-US" smtClean="0"/>
              <a:t>2024/9/23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F12BCB3B-0C4A-4284-A470-580028C69A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FE22860-9819-4828-AA03-663C0D3D05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9FE03-4A96-4F08-B99E-1263E91BB10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52540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027D550-84A8-4586-85C7-100379B9FE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AC795A9-745B-40BB-8384-44FD5B3ADD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140FB3C7-E899-4039-B778-02F9E3A981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95D75F02-8988-40B8-9E4D-485C88CB5C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F12FB-1182-4777-A9B2-54E1C2CA317B}" type="datetimeFigureOut">
              <a:rPr kumimoji="1" lang="ja-JP" altLang="en-US" smtClean="0"/>
              <a:t>2024/9/23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DF616A20-642C-47B7-8ED5-B3DF3BA95A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E0742F51-FA0A-485D-A417-F88D6FEF69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9FE03-4A96-4F08-B99E-1263E91BB10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77357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4E23472-D0D2-4E6E-92B6-545EA80358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14A139AC-C9A1-4948-B19C-FED02E4380B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414B3629-74A2-44A1-AA4E-CAA7F5DCA8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036D1C2B-8178-4E53-BE9C-10119225DE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F12FB-1182-4777-A9B2-54E1C2CA317B}" type="datetimeFigureOut">
              <a:rPr kumimoji="1" lang="ja-JP" altLang="en-US" smtClean="0"/>
              <a:t>2024/9/23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0B97F009-D7FE-466A-BB01-B78E793229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CF954D3F-BE24-4D8B-A3C1-F319124E34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9FE03-4A96-4F08-B99E-1263E91BB10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01406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5F837F83-AE5A-467B-ADB2-0FEEF82147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6927966E-20CE-411D-8860-0E999EFD6E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07BEC42-3921-48E2-8F2D-42DAEC0008A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1F12FB-1182-4777-A9B2-54E1C2CA317B}" type="datetimeFigureOut">
              <a:rPr kumimoji="1" lang="ja-JP" altLang="en-US" smtClean="0"/>
              <a:t>2024/9/23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802AA71-5563-45C0-BCB7-9858B00DF6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8EE7116-4374-46CD-AAC6-12D496B45B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E9FE03-4A96-4F08-B99E-1263E91BB10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39257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emf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1.png"/><Relationship Id="rId3" Type="http://schemas.openxmlformats.org/officeDocument/2006/relationships/image" Target="../media/image200.png"/><Relationship Id="rId7" Type="http://schemas.openxmlformats.org/officeDocument/2006/relationships/image" Target="../media/image25.png"/><Relationship Id="rId12" Type="http://schemas.openxmlformats.org/officeDocument/2006/relationships/image" Target="../media/image18.png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11" Type="http://schemas.openxmlformats.org/officeDocument/2006/relationships/image" Target="../media/image30.png"/><Relationship Id="rId5" Type="http://schemas.openxmlformats.org/officeDocument/2006/relationships/image" Target="../media/image23.png"/><Relationship Id="rId10" Type="http://schemas.openxmlformats.org/officeDocument/2006/relationships/image" Target="../media/image29.png"/><Relationship Id="rId4" Type="http://schemas.openxmlformats.org/officeDocument/2006/relationships/image" Target="../media/image21.emf"/><Relationship Id="rId9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28.png"/><Relationship Id="rId3" Type="http://schemas.openxmlformats.org/officeDocument/2006/relationships/image" Target="../media/image32.png"/><Relationship Id="rId7" Type="http://schemas.openxmlformats.org/officeDocument/2006/relationships/image" Target="../media/image34.png"/><Relationship Id="rId12" Type="http://schemas.openxmlformats.org/officeDocument/2006/relationships/image" Target="../media/image26.png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11" Type="http://schemas.openxmlformats.org/officeDocument/2006/relationships/image" Target="../media/image57.png"/><Relationship Id="rId5" Type="http://schemas.openxmlformats.org/officeDocument/2006/relationships/image" Target="../media/image29.png"/><Relationship Id="rId10" Type="http://schemas.openxmlformats.org/officeDocument/2006/relationships/image" Target="../media/image37.png"/><Relationship Id="rId4" Type="http://schemas.openxmlformats.org/officeDocument/2006/relationships/image" Target="../media/image25.png"/><Relationship Id="rId9" Type="http://schemas.openxmlformats.org/officeDocument/2006/relationships/image" Target="../media/image36.png"/><Relationship Id="rId14" Type="http://schemas.openxmlformats.org/officeDocument/2006/relationships/image" Target="../media/image5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image" Target="../media/image38.png"/><Relationship Id="rId12" Type="http://schemas.openxmlformats.org/officeDocument/2006/relationships/image" Target="../media/image43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11" Type="http://schemas.openxmlformats.org/officeDocument/2006/relationships/image" Target="../media/image42.png"/><Relationship Id="rId5" Type="http://schemas.openxmlformats.org/officeDocument/2006/relationships/image" Target="../media/image39.png"/><Relationship Id="rId10" Type="http://schemas.openxmlformats.org/officeDocument/2006/relationships/image" Target="../media/image64.png"/><Relationship Id="rId4" Type="http://schemas.openxmlformats.org/officeDocument/2006/relationships/image" Target="../media/image7.png"/><Relationship Id="rId9" Type="http://schemas.openxmlformats.org/officeDocument/2006/relationships/image" Target="../media/image4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emf"/><Relationship Id="rId3" Type="http://schemas.openxmlformats.org/officeDocument/2006/relationships/image" Target="../media/image38.png"/><Relationship Id="rId7" Type="http://schemas.openxmlformats.org/officeDocument/2006/relationships/image" Target="../media/image4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emf"/><Relationship Id="rId5" Type="http://schemas.openxmlformats.org/officeDocument/2006/relationships/image" Target="../media/image64.png"/><Relationship Id="rId10" Type="http://schemas.openxmlformats.org/officeDocument/2006/relationships/image" Target="../media/image45.png"/><Relationship Id="rId9" Type="http://schemas.openxmlformats.org/officeDocument/2006/relationships/image" Target="../media/image4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54.png"/><Relationship Id="rId3" Type="http://schemas.openxmlformats.org/officeDocument/2006/relationships/image" Target="../media/image680.png"/><Relationship Id="rId7" Type="http://schemas.openxmlformats.org/officeDocument/2006/relationships/image" Target="../media/image7.png"/><Relationship Id="rId12" Type="http://schemas.openxmlformats.org/officeDocument/2006/relationships/image" Target="../media/image53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0.png"/><Relationship Id="rId11" Type="http://schemas.openxmlformats.org/officeDocument/2006/relationships/image" Target="../media/image52.png"/><Relationship Id="rId5" Type="http://schemas.openxmlformats.org/officeDocument/2006/relationships/image" Target="../media/image49.png"/><Relationship Id="rId10" Type="http://schemas.openxmlformats.org/officeDocument/2006/relationships/image" Target="../media/image51.png"/><Relationship Id="rId4" Type="http://schemas.openxmlformats.org/officeDocument/2006/relationships/image" Target="../media/image48.png"/><Relationship Id="rId9" Type="http://schemas.openxmlformats.org/officeDocument/2006/relationships/image" Target="../media/image50.png"/><Relationship Id="rId14" Type="http://schemas.openxmlformats.org/officeDocument/2006/relationships/image" Target="../media/image55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56.emf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47.png"/><Relationship Id="rId11" Type="http://schemas.openxmlformats.org/officeDocument/2006/relationships/image" Target="../media/image59.png"/><Relationship Id="rId5" Type="http://schemas.openxmlformats.org/officeDocument/2006/relationships/image" Target="../media/image78.png"/><Relationship Id="rId10" Type="http://schemas.openxmlformats.org/officeDocument/2006/relationships/image" Target="../media/image51.png"/><Relationship Id="rId9" Type="http://schemas.openxmlformats.org/officeDocument/2006/relationships/image" Target="../media/image5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7" Type="http://schemas.openxmlformats.org/officeDocument/2006/relationships/image" Target="../media/image8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5" Type="http://schemas.openxmlformats.org/officeDocument/2006/relationships/image" Target="../media/image78.png"/><Relationship Id="rId10" Type="http://schemas.openxmlformats.org/officeDocument/2006/relationships/image" Target="../media/image60.png"/><Relationship Id="rId4" Type="http://schemas.openxmlformats.org/officeDocument/2006/relationships/image" Target="../media/image56.emf"/><Relationship Id="rId9" Type="http://schemas.openxmlformats.org/officeDocument/2006/relationships/image" Target="../media/image8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png"/><Relationship Id="rId5" Type="http://schemas.openxmlformats.org/officeDocument/2006/relationships/image" Target="../media/image63.png"/><Relationship Id="rId4" Type="http://schemas.openxmlformats.org/officeDocument/2006/relationships/image" Target="../media/image6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3" Type="http://schemas.openxmlformats.org/officeDocument/2006/relationships/image" Target="../media/image86.png"/><Relationship Id="rId7" Type="http://schemas.openxmlformats.org/officeDocument/2006/relationships/image" Target="../media/image50.png"/><Relationship Id="rId2" Type="http://schemas.openxmlformats.org/officeDocument/2006/relationships/image" Target="../media/image66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9.png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3" Type="http://schemas.openxmlformats.org/officeDocument/2006/relationships/image" Target="../media/image86.png"/><Relationship Id="rId7" Type="http://schemas.openxmlformats.org/officeDocument/2006/relationships/image" Target="../media/image50.png"/><Relationship Id="rId2" Type="http://schemas.openxmlformats.org/officeDocument/2006/relationships/image" Target="../media/image66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9.png"/><Relationship Id="rId5" Type="http://schemas.openxmlformats.org/officeDocument/2006/relationships/image" Target="../media/image68.png"/><Relationship Id="rId4" Type="http://schemas.openxmlformats.org/officeDocument/2006/relationships/image" Target="../media/image67.png"/><Relationship Id="rId9" Type="http://schemas.openxmlformats.org/officeDocument/2006/relationships/image" Target="../media/image7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4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7" Type="http://schemas.openxmlformats.org/officeDocument/2006/relationships/image" Target="../media/image83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2.png"/><Relationship Id="rId5" Type="http://schemas.openxmlformats.org/officeDocument/2006/relationships/image" Target="../media/image79.png"/><Relationship Id="rId4" Type="http://schemas.openxmlformats.org/officeDocument/2006/relationships/image" Target="../media/image7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0.png"/><Relationship Id="rId5" Type="http://schemas.openxmlformats.org/officeDocument/2006/relationships/image" Target="../media/image87.png"/><Relationship Id="rId4" Type="http://schemas.openxmlformats.org/officeDocument/2006/relationships/image" Target="../media/image85.jp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3" Type="http://schemas.openxmlformats.org/officeDocument/2006/relationships/image" Target="../media/image88.png"/><Relationship Id="rId7" Type="http://schemas.openxmlformats.org/officeDocument/2006/relationships/image" Target="../media/image91.png"/><Relationship Id="rId12" Type="http://schemas.openxmlformats.org/officeDocument/2006/relationships/image" Target="../media/image92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0.png"/><Relationship Id="rId11" Type="http://schemas.openxmlformats.org/officeDocument/2006/relationships/image" Target="../media/image140.png"/><Relationship Id="rId5" Type="http://schemas.openxmlformats.org/officeDocument/2006/relationships/image" Target="../media/image89.png"/><Relationship Id="rId10" Type="http://schemas.openxmlformats.org/officeDocument/2006/relationships/image" Target="../media/image130.png"/><Relationship Id="rId4" Type="http://schemas.openxmlformats.org/officeDocument/2006/relationships/image" Target="../media/image75.png"/><Relationship Id="rId9" Type="http://schemas.openxmlformats.org/officeDocument/2006/relationships/image" Target="../media/image7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22.png"/><Relationship Id="rId4" Type="http://schemas.openxmlformats.org/officeDocument/2006/relationships/image" Target="../media/image17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22.png"/><Relationship Id="rId4" Type="http://schemas.openxmlformats.org/officeDocument/2006/relationships/image" Target="../media/image17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17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8.png"/><Relationship Id="rId7" Type="http://schemas.openxmlformats.org/officeDocument/2006/relationships/image" Target="../media/image2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9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0.png"/><Relationship Id="rId2" Type="http://schemas.openxmlformats.org/officeDocument/2006/relationships/image" Target="../media/image27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5ABE2F43-8B2C-4203-8EB8-B0C850B784D1}"/>
              </a:ext>
            </a:extLst>
          </p:cNvPr>
          <p:cNvSpPr/>
          <p:nvPr/>
        </p:nvSpPr>
        <p:spPr>
          <a:xfrm>
            <a:off x="0" y="1"/>
            <a:ext cx="12192000" cy="407772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F59B91BD-AD21-47F7-8168-67361478D281}"/>
              </a:ext>
            </a:extLst>
          </p:cNvPr>
          <p:cNvSpPr txBox="1"/>
          <p:nvPr/>
        </p:nvSpPr>
        <p:spPr>
          <a:xfrm>
            <a:off x="1302855" y="1543804"/>
            <a:ext cx="9586279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4800" dirty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臨界点近傍でのスケーリング関数の</a:t>
            </a:r>
            <a:endParaRPr kumimoji="1" lang="en-US" altLang="ja-JP" sz="4800" dirty="0">
              <a:solidFill>
                <a:schemeClr val="bg1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pPr algn="ctr"/>
            <a:r>
              <a:rPr kumimoji="1" lang="ja-JP" altLang="en-US" sz="4800" dirty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埋め込みにおける</a:t>
            </a:r>
            <a:endParaRPr kumimoji="1" lang="en-US" altLang="ja-JP" sz="4800" dirty="0">
              <a:solidFill>
                <a:schemeClr val="bg1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pPr algn="ctr"/>
            <a:r>
              <a:rPr kumimoji="1" lang="en-US" altLang="ja-JP" sz="4800" dirty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Lee-Yang</a:t>
            </a:r>
            <a:r>
              <a:rPr kumimoji="1" lang="ja-JP" altLang="en-US" sz="4800" dirty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ゼロの活用</a:t>
            </a:r>
            <a:endParaRPr kumimoji="1" lang="ja-JP" altLang="en-US" sz="2400" dirty="0">
              <a:solidFill>
                <a:schemeClr val="bg1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91622977-48AF-1EFC-6C28-788FE844A9A0}"/>
              </a:ext>
            </a:extLst>
          </p:cNvPr>
          <p:cNvSpPr txBox="1"/>
          <p:nvPr/>
        </p:nvSpPr>
        <p:spPr>
          <a:xfrm>
            <a:off x="4849507" y="4217650"/>
            <a:ext cx="249299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44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北沢正清</a:t>
            </a:r>
            <a:endParaRPr kumimoji="1" lang="en-US" altLang="ja-JP" sz="4400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pPr algn="ctr"/>
            <a:r>
              <a:rPr lang="ja-JP" altLang="en-US" sz="36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（京大基研）</a:t>
            </a:r>
            <a:endParaRPr kumimoji="1" lang="ja-JP" altLang="en-US" sz="3600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267FE1AE-0821-C9B4-83F8-25DA1BB0CA2B}"/>
              </a:ext>
            </a:extLst>
          </p:cNvPr>
          <p:cNvSpPr txBox="1"/>
          <p:nvPr/>
        </p:nvSpPr>
        <p:spPr>
          <a:xfrm>
            <a:off x="968554" y="0"/>
            <a:ext cx="1025488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dist"/>
            <a:r>
              <a:rPr lang="ja-JP" altLang="en-US" sz="1600" dirty="0">
                <a:solidFill>
                  <a:schemeClr val="bg1"/>
                </a:solidFill>
              </a:rPr>
              <a:t>日本物理学会第７９回年次大会　北海道大学　２０２４年９月１９日　</a:t>
            </a:r>
            <a:r>
              <a:rPr lang="en-US" altLang="ja-JP" sz="1600" dirty="0">
                <a:solidFill>
                  <a:schemeClr val="bg1"/>
                </a:solidFill>
              </a:rPr>
              <a:t>19aE315-13</a:t>
            </a:r>
            <a:r>
              <a:rPr lang="ja-JP" altLang="en-US" sz="1600" dirty="0">
                <a:solidFill>
                  <a:schemeClr val="bg1"/>
                </a:solidFill>
              </a:rPr>
              <a:t>　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8A62150C-45F3-F9C8-5D64-1939BD68C7BE}"/>
              </a:ext>
            </a:extLst>
          </p:cNvPr>
          <p:cNvSpPr txBox="1"/>
          <p:nvPr/>
        </p:nvSpPr>
        <p:spPr>
          <a:xfrm>
            <a:off x="4225931" y="5766010"/>
            <a:ext cx="37401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ja-JP" altLang="en-US" sz="3200" dirty="0"/>
              <a:t>和田辰也、金谷和至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4ED91FD7-8890-5D77-F7B0-629BC8E779CC}"/>
              </a:ext>
            </a:extLst>
          </p:cNvPr>
          <p:cNvSpPr txBox="1"/>
          <p:nvPr/>
        </p:nvSpPr>
        <p:spPr>
          <a:xfrm>
            <a:off x="3882535" y="6396334"/>
            <a:ext cx="44269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400" dirty="0"/>
              <a:t>Wada, MK, </a:t>
            </a:r>
            <a:r>
              <a:rPr kumimoji="1" lang="en-US" altLang="ja-JP" sz="2400" dirty="0" err="1"/>
              <a:t>Kanaya</a:t>
            </a:r>
            <a:r>
              <a:rPr kumimoji="1" lang="en-US" altLang="ja-JP" sz="2400" dirty="0"/>
              <a:t>, in preparation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621775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>
            <a:extLst>
              <a:ext uri="{FF2B5EF4-FFF2-40B4-BE49-F238E27FC236}">
                <a16:creationId xmlns:a16="http://schemas.microsoft.com/office/drawing/2014/main" id="{21A07FFD-6101-6FA4-C279-28A8FBA77B6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31138"/>
          <a:stretch/>
        </p:blipFill>
        <p:spPr>
          <a:xfrm>
            <a:off x="694997" y="1318808"/>
            <a:ext cx="5546496" cy="4047605"/>
          </a:xfrm>
          <a:prstGeom prst="rect">
            <a:avLst/>
          </a:prstGeom>
        </p:spPr>
      </p:pic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0538DCD8-5B87-5296-FE39-1011DA515CA6}"/>
              </a:ext>
            </a:extLst>
          </p:cNvPr>
          <p:cNvSpPr>
            <a:spLocks/>
          </p:cNvSpPr>
          <p:nvPr/>
        </p:nvSpPr>
        <p:spPr>
          <a:xfrm>
            <a:off x="6149234" y="1439657"/>
            <a:ext cx="5835536" cy="280214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F537ACF7-B152-3C18-913E-EBC0C4CF66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LYZ</a:t>
            </a:r>
            <a:r>
              <a:rPr kumimoji="1" lang="ja-JP" altLang="en-US" dirty="0"/>
              <a:t>による</a:t>
            </a:r>
            <a:r>
              <a:rPr kumimoji="1" lang="en-US" altLang="ja-JP" dirty="0"/>
              <a:t>QCD</a:t>
            </a:r>
            <a:r>
              <a:rPr kumimoji="1" lang="ja-JP" altLang="en-US" dirty="0"/>
              <a:t>臨界点探索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AF58D8E7-E37C-FF0A-7885-6174E9D1727B}"/>
              </a:ext>
            </a:extLst>
          </p:cNvPr>
          <p:cNvSpPr txBox="1"/>
          <p:nvPr/>
        </p:nvSpPr>
        <p:spPr>
          <a:xfrm>
            <a:off x="6684718" y="1647201"/>
            <a:ext cx="47645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3200" b="1" dirty="0">
                <a:solidFill>
                  <a:schemeClr val="accent1"/>
                </a:solidFill>
              </a:rPr>
              <a:t>1st LYZ = LY edge </a:t>
            </a:r>
            <a:r>
              <a:rPr kumimoji="1" lang="en-US" altLang="ja-JP" sz="3200" b="1" dirty="0" err="1">
                <a:solidFill>
                  <a:schemeClr val="accent1"/>
                </a:solidFill>
              </a:rPr>
              <a:t>singuarity</a:t>
            </a:r>
            <a:endParaRPr kumimoji="1" lang="ja-JP" altLang="en-US" sz="3200" b="1" dirty="0">
              <a:solidFill>
                <a:schemeClr val="accent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6EE14E5C-F75B-7DEC-3746-140DFF5E8D10}"/>
                  </a:ext>
                </a:extLst>
              </p:cNvPr>
              <p:cNvSpPr txBox="1"/>
              <p:nvPr/>
            </p:nvSpPr>
            <p:spPr>
              <a:xfrm>
                <a:off x="6634480" y="2292571"/>
                <a:ext cx="486505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kumimoji="1" lang="ja-JP" altLang="en-US" sz="2800" dirty="0"/>
                  <a:t>を仮定して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1" lang="en-US" altLang="ja-JP" sz="2800" b="0" i="0" smtClean="0">
                        <a:latin typeface="Cambria Math" panose="02040503050406030204" pitchFamily="18" charset="0"/>
                      </a:rPr>
                      <m:t>Im</m:t>
                    </m:r>
                    <m:sSub>
                      <m:sSubPr>
                        <m:ctrlP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m:rPr>
                            <m:sty m:val="p"/>
                          </m:rPr>
                          <a:rPr kumimoji="1" lang="en-US" altLang="ja-JP" sz="2800" b="0" i="0" smtClean="0">
                            <a:latin typeface="Cambria Math" panose="02040503050406030204" pitchFamily="18" charset="0"/>
                          </a:rPr>
                          <m:t>LYZ</m:t>
                        </m:r>
                      </m:sub>
                    </m:sSub>
                    <m:r>
                      <a:rPr kumimoji="1" lang="en-US" altLang="ja-JP" sz="2800" b="0" i="1" smtClean="0">
                        <a:latin typeface="Cambria Math" panose="02040503050406030204" pitchFamily="18" charset="0"/>
                      </a:rPr>
                      <m:t>→0</m:t>
                    </m:r>
                  </m:oMath>
                </a14:m>
                <a:r>
                  <a:rPr kumimoji="1" lang="ja-JP" altLang="en-US" sz="2800" dirty="0"/>
                  <a:t>へ外挿</a:t>
                </a:r>
              </a:p>
            </p:txBody>
          </p:sp>
        </mc:Choice>
        <mc:Fallback xmlns=""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6EE14E5C-F75B-7DEC-3746-140DFF5E8D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4480" y="2292571"/>
                <a:ext cx="4865050" cy="523220"/>
              </a:xfrm>
              <a:prstGeom prst="rect">
                <a:avLst/>
              </a:prstGeom>
              <a:blipFill>
                <a:blip r:embed="rId3"/>
                <a:stretch>
                  <a:fillRect l="-2506" t="-9302" r="-1378" b="-3372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D2A9634B-FCCF-6824-E501-094E74272824}"/>
              </a:ext>
            </a:extLst>
          </p:cNvPr>
          <p:cNvSpPr txBox="1"/>
          <p:nvPr/>
        </p:nvSpPr>
        <p:spPr>
          <a:xfrm>
            <a:off x="6897178" y="5263243"/>
            <a:ext cx="43396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3600" b="1" dirty="0">
                <a:solidFill>
                  <a:schemeClr val="accent1"/>
                </a:solidFill>
              </a:rPr>
              <a:t>有限サイズ効果は？</a:t>
            </a:r>
          </a:p>
        </p:txBody>
      </p:sp>
      <p:sp>
        <p:nvSpPr>
          <p:cNvPr id="9" name="矢印: 山形 8">
            <a:extLst>
              <a:ext uri="{FF2B5EF4-FFF2-40B4-BE49-F238E27FC236}">
                <a16:creationId xmlns:a16="http://schemas.microsoft.com/office/drawing/2014/main" id="{292B114F-92AE-99DE-C19A-94EDE1FAF7B4}"/>
              </a:ext>
            </a:extLst>
          </p:cNvPr>
          <p:cNvSpPr/>
          <p:nvPr/>
        </p:nvSpPr>
        <p:spPr>
          <a:xfrm rot="5400000">
            <a:off x="8765130" y="4114046"/>
            <a:ext cx="603746" cy="1309047"/>
          </a:xfrm>
          <a:prstGeom prst="chevron">
            <a:avLst>
              <a:gd name="adj" fmla="val 45069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pic>
        <p:nvPicPr>
          <p:cNvPr id="15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&amp;amp;{\rm Re} \mu_{\rm LYZ} = \mu_{\rm CP} + c_1 \Delta t + c_2 \Delta t^2&#10;\\&#10;&amp;amp;{\rm Im} \mu_{\rm LYZ} = c_3 \Delta t^{\beta\delta}&#10;\end{align*}&lt;/body&gt;&#10;  &lt;fcolor&gt;FF000000&lt;/fcolor&gt;&#10;  &lt;bcolor&gt;FF000000&lt;/bcolor&gt;&#10;  &lt;transparent&gt;True&lt;/transparent&gt;&#10;  &lt;resolution&gt;1800&lt;/resolution&gt;&#10;  &lt;imageh&gt;717&lt;/imageh&gt;&#10;  &lt;imagew&gt;3325&lt;/imagew&gt;&#10;  &lt;scale&gt;50&lt;/scale&gt;&#10;  &lt;cursor&gt;120&lt;/cursor&gt;&#10;&lt;/TeXTeX&gt;">
            <a:extLst>
              <a:ext uri="{FF2B5EF4-FFF2-40B4-BE49-F238E27FC236}">
                <a16:creationId xmlns:a16="http://schemas.microsoft.com/office/drawing/2014/main" id="{12094565-B073-6FC1-F93E-D234CE0687D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2461" y="3142335"/>
            <a:ext cx="4023222" cy="867563"/>
          </a:xfrm>
          <a:prstGeom prst="rect">
            <a:avLst/>
          </a:prstGeom>
        </p:spPr>
      </p:pic>
      <p:sp>
        <p:nvSpPr>
          <p:cNvPr id="16" name="左中かっこ 15">
            <a:extLst>
              <a:ext uri="{FF2B5EF4-FFF2-40B4-BE49-F238E27FC236}">
                <a16:creationId xmlns:a16="http://schemas.microsoft.com/office/drawing/2014/main" id="{F89880D6-EAAD-7ACE-50BB-18425676F313}"/>
              </a:ext>
            </a:extLst>
          </p:cNvPr>
          <p:cNvSpPr/>
          <p:nvPr/>
        </p:nvSpPr>
        <p:spPr>
          <a:xfrm>
            <a:off x="6879879" y="3142335"/>
            <a:ext cx="308270" cy="914400"/>
          </a:xfrm>
          <a:prstGeom prst="leftBrace">
            <a:avLst>
              <a:gd name="adj1" fmla="val 29906"/>
              <a:gd name="adj2" fmla="val 50000"/>
            </a:avLst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E2783165-3C9D-4D6E-AD2A-01EC5DE8F96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7264" r="53867"/>
          <a:stretch/>
        </p:blipFill>
        <p:spPr>
          <a:xfrm>
            <a:off x="-29939" y="3470565"/>
            <a:ext cx="2300240" cy="3429000"/>
          </a:xfrm>
          <a:prstGeom prst="rect">
            <a:avLst/>
          </a:prstGeom>
        </p:spPr>
      </p:pic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13D1F2F7-DFFB-58FC-27FA-03A8EB5ECE1C}"/>
              </a:ext>
            </a:extLst>
          </p:cNvPr>
          <p:cNvSpPr txBox="1"/>
          <p:nvPr/>
        </p:nvSpPr>
        <p:spPr>
          <a:xfrm>
            <a:off x="3007903" y="5509464"/>
            <a:ext cx="31309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000" dirty="0"/>
              <a:t>arXiv:2405.10196 [hep-</a:t>
            </a:r>
            <a:r>
              <a:rPr kumimoji="1" lang="en-US" altLang="ja-JP" sz="2000" dirty="0" err="1"/>
              <a:t>lat</a:t>
            </a:r>
            <a:r>
              <a:rPr kumimoji="1" lang="en-US" altLang="ja-JP" sz="2000" dirty="0"/>
              <a:t>]</a:t>
            </a:r>
            <a:endParaRPr kumimoji="1" lang="ja-JP" altLang="en-US" sz="2000" dirty="0"/>
          </a:p>
        </p:txBody>
      </p:sp>
    </p:spTree>
    <p:extLst>
      <p:ext uri="{BB962C8B-B14F-4D97-AF65-F5344CB8AC3E}">
        <p14:creationId xmlns:p14="http://schemas.microsoft.com/office/powerpoint/2010/main" val="1683578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A397B42C-D579-6D83-767D-D96BA333B2C2}"/>
              </a:ext>
            </a:extLst>
          </p:cNvPr>
          <p:cNvSpPr/>
          <p:nvPr/>
        </p:nvSpPr>
        <p:spPr>
          <a:xfrm>
            <a:off x="643646" y="4836461"/>
            <a:ext cx="10904708" cy="15715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AB3BE53B-E1F9-4682-2F94-90BD3BFD6377}"/>
              </a:ext>
            </a:extLst>
          </p:cNvPr>
          <p:cNvSpPr/>
          <p:nvPr/>
        </p:nvSpPr>
        <p:spPr>
          <a:xfrm>
            <a:off x="643647" y="1883850"/>
            <a:ext cx="5672239" cy="155357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53A1F3EC-339E-CCC2-5CB3-FE0586BDD7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Finite-Size Scaling</a:t>
            </a:r>
            <a:endParaRPr kumimoji="1" lang="ja-JP" altLang="en-US" dirty="0"/>
          </a:p>
        </p:txBody>
      </p:sp>
      <p:pic>
        <p:nvPicPr>
          <p:cNvPr id="7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F_{\rm sing}(t,h,L^{-1}) = \tilde F_{\rm sing}(L^{y_t}t,L^{y_h}h)&#10;\end{align*}&lt;/body&gt;&#10;  &lt;fcolor&gt;FF000000&lt;/fcolor&gt;&#10;  &lt;bcolor&gt;FF000000&lt;/bcolor&gt;&#10;  &lt;transparent&gt;True&lt;/transparent&gt;&#10;  &lt;resolution&gt;1800&lt;/resolution&gt;&#10;  &lt;imageh&gt;303&lt;/imageh&gt;&#10;  &lt;imagew&gt;3726&lt;/imagew&gt;&#10;  &lt;scale&gt;50&lt;/scale&gt;&#10;  &lt;cursor&gt;62&lt;/cursor&gt;&#10;&lt;/TeXTeX&gt;">
            <a:extLst>
              <a:ext uri="{FF2B5EF4-FFF2-40B4-BE49-F238E27FC236}">
                <a16:creationId xmlns:a16="http://schemas.microsoft.com/office/drawing/2014/main" id="{4E05CEB4-22E1-1083-BA4A-6E17414DA4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038" y="2099990"/>
            <a:ext cx="5151455" cy="418918"/>
          </a:xfrm>
          <a:prstGeom prst="rect">
            <a:avLst/>
          </a:prstGeom>
        </p:spPr>
      </p:pic>
      <p:pic>
        <p:nvPicPr>
          <p:cNvPr id="11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Z_{\rm sing}(t,h,L^{-1}) = \tilde Z_{\rm sing}(L^{y_t}t,L^{y_h}h)&#10;\end{align*}&lt;/body&gt;&#10;  &lt;fcolor&gt;FF000000&lt;/fcolor&gt;&#10;  &lt;bcolor&gt;FF000000&lt;/bcolor&gt;&#10;  &lt;transparent&gt;True&lt;/transparent&gt;&#10;  &lt;resolution&gt;1800&lt;/resolution&gt;&#10;  &lt;imageh&gt;303&lt;/imageh&gt;&#10;  &lt;imagew&gt;3740&lt;/imagew&gt;&#10;  &lt;scale&gt;50&lt;/scale&gt;&#10;  &lt;cursor&gt;51&lt;/cursor&gt;&#10;&lt;/TeXTeX&gt;">
            <a:extLst>
              <a:ext uri="{FF2B5EF4-FFF2-40B4-BE49-F238E27FC236}">
                <a16:creationId xmlns:a16="http://schemas.microsoft.com/office/drawing/2014/main" id="{FEDD72C7-5851-1CC5-7194-3114D9FC2B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359" y="2811268"/>
            <a:ext cx="5170811" cy="418918"/>
          </a:xfrm>
          <a:prstGeom prst="rect">
            <a:avLst/>
          </a:prstGeom>
        </p:spPr>
      </p:pic>
      <p:pic>
        <p:nvPicPr>
          <p:cNvPr id="15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F = F_{\rm sing} + F_{\rm reg}&#10;\end{align*}&lt;/body&gt;&#10;  &lt;fcolor&gt;FF000000&lt;/fcolor&gt;&#10;  &lt;bcolor&gt;FF000000&lt;/bcolor&gt;&#10;  &lt;transparent&gt;True&lt;/transparent&gt;&#10;  &lt;resolution&gt;1800&lt;/resolution&gt;&#10;  &lt;imageh&gt;243&lt;/imageh&gt;&#10;  &lt;imagew&gt;1762&lt;/imagew&gt;&#10;  &lt;scale&gt;50&lt;/scale&gt;&#10;  &lt;cursor&gt;46&lt;/cursor&gt;&#10;&lt;/TeXTeX&gt;">
            <a:extLst>
              <a:ext uri="{FF2B5EF4-FFF2-40B4-BE49-F238E27FC236}">
                <a16:creationId xmlns:a16="http://schemas.microsoft.com/office/drawing/2014/main" id="{270115CE-9B2E-8EFA-C700-D680CBC9714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7313" y="2182944"/>
            <a:ext cx="2436088" cy="335964"/>
          </a:xfrm>
          <a:prstGeom prst="rect">
            <a:avLst/>
          </a:prstGeom>
        </p:spPr>
      </p:pic>
      <p:pic>
        <p:nvPicPr>
          <p:cNvPr id="22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Z = Z_{\rm sing}  \times Z_{\rm reg}&#10;\end{align*}&lt;/body&gt;&#10;  &lt;fcolor&gt;FF000000&lt;/fcolor&gt;&#10;  &lt;bcolor&gt;FF000000&lt;/bcolor&gt;&#10;  &lt;transparent&gt;True&lt;/transparent&gt;&#10;  &lt;resolution&gt;1800&lt;/resolution&gt;&#10;  &lt;imageh&gt;244&lt;/imageh&gt;&#10;  &lt;imagew&gt;1770&lt;/imagew&gt;&#10;  &lt;scale&gt;50&lt;/scale&gt;&#10;  &lt;cursor&gt;41&lt;/cursor&gt;&#10;&lt;/TeXTeX&gt;">
            <a:extLst>
              <a:ext uri="{FF2B5EF4-FFF2-40B4-BE49-F238E27FC236}">
                <a16:creationId xmlns:a16="http://schemas.microsoft.com/office/drawing/2014/main" id="{969E0711-03C1-5280-2F91-39655CADBE4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6253" y="2918245"/>
            <a:ext cx="2447148" cy="337347"/>
          </a:xfrm>
          <a:prstGeom prst="rect">
            <a:avLst/>
          </a:prstGeom>
        </p:spPr>
      </p:pic>
      <p:pic>
        <p:nvPicPr>
          <p:cNvPr id="30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L^{y_h} h^{(i)} = \tilde h_{\rm LY}^{(i)}(L^{y_t}t)&#10;\end{align*}&lt;/body&gt;&#10;  &lt;fcolor&gt;FF000000&lt;/fcolor&gt;&#10;  &lt;bcolor&gt;FF000000&lt;/bcolor&gt;&#10;  &lt;transparent&gt;True&lt;/transparent&gt;&#10;  &lt;resolution&gt;1800&lt;/resolution&gt;&#10;  &lt;imageh&gt;333&lt;/imageh&gt;&#10;  &lt;imagew&gt;2143&lt;/imagew&gt;&#10;  &lt;scale&gt;50&lt;/scale&gt;&#10;  &lt;cursor&gt;31&lt;/cursor&gt;&#10;&lt;/TeXTeX&gt;">
            <a:extLst>
              <a:ext uri="{FF2B5EF4-FFF2-40B4-BE49-F238E27FC236}">
                <a16:creationId xmlns:a16="http://schemas.microsoft.com/office/drawing/2014/main" id="{5F131F38-89AC-061F-3221-6D5C3A60648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5177" y="5400590"/>
            <a:ext cx="3834000" cy="595764"/>
          </a:xfrm>
          <a:prstGeom prst="rect">
            <a:avLst/>
          </a:prstGeom>
        </p:spPr>
      </p:pic>
      <p:sp>
        <p:nvSpPr>
          <p:cNvPr id="3" name="矢印: 山形 2">
            <a:extLst>
              <a:ext uri="{FF2B5EF4-FFF2-40B4-BE49-F238E27FC236}">
                <a16:creationId xmlns:a16="http://schemas.microsoft.com/office/drawing/2014/main" id="{7F9AA0F0-4938-6FE1-DD84-C66F949A86A6}"/>
              </a:ext>
            </a:extLst>
          </p:cNvPr>
          <p:cNvSpPr/>
          <p:nvPr/>
        </p:nvSpPr>
        <p:spPr>
          <a:xfrm>
            <a:off x="5548848" y="5304120"/>
            <a:ext cx="705197" cy="821676"/>
          </a:xfrm>
          <a:prstGeom prst="chevron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130DE25C-2DA9-003B-0F81-7ACD507FF4D1}"/>
              </a:ext>
            </a:extLst>
          </p:cNvPr>
          <p:cNvSpPr txBox="1"/>
          <p:nvPr/>
        </p:nvSpPr>
        <p:spPr>
          <a:xfrm>
            <a:off x="643646" y="1285126"/>
            <a:ext cx="5672239" cy="584775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l"/>
            <a:r>
              <a:rPr kumimoji="1" lang="en-US" altLang="ja-JP" sz="3200" b="1" dirty="0"/>
              <a:t>Scaling Hypothesis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126DF673-A33F-BD02-9E46-173936A1D1A0}"/>
              </a:ext>
            </a:extLst>
          </p:cNvPr>
          <p:cNvSpPr txBox="1"/>
          <p:nvPr/>
        </p:nvSpPr>
        <p:spPr>
          <a:xfrm>
            <a:off x="643646" y="4251686"/>
            <a:ext cx="10904708" cy="584775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l"/>
            <a:r>
              <a:rPr kumimoji="1" lang="en-US" altLang="ja-JP" sz="3200" b="1" dirty="0"/>
              <a:t>LYZ </a:t>
            </a:r>
            <a:r>
              <a:rPr lang="en-US" altLang="ja-JP" sz="3200" b="1" dirty="0"/>
              <a:t>in the scaling region </a:t>
            </a:r>
            <a:r>
              <a:rPr kumimoji="1" lang="en-US" altLang="ja-JP" sz="3200" b="1" dirty="0"/>
              <a:t>on </a:t>
            </a:r>
            <a:r>
              <a:rPr lang="en-US" altLang="ja-JP" sz="3200" b="1" dirty="0"/>
              <a:t>f</a:t>
            </a:r>
            <a:r>
              <a:rPr kumimoji="1" lang="en-US" altLang="ja-JP" sz="3200" b="1" dirty="0"/>
              <a:t>inite volume</a:t>
            </a:r>
            <a:endParaRPr kumimoji="1" lang="ja-JP" altLang="en-US" sz="3200" b="1" dirty="0"/>
          </a:p>
        </p:txBody>
      </p:sp>
      <p:sp>
        <p:nvSpPr>
          <p:cNvPr id="16" name="矢印: 下 15">
            <a:extLst>
              <a:ext uri="{FF2B5EF4-FFF2-40B4-BE49-F238E27FC236}">
                <a16:creationId xmlns:a16="http://schemas.microsoft.com/office/drawing/2014/main" id="{3DF64567-C851-23CF-975F-90904A55F06C}"/>
              </a:ext>
            </a:extLst>
          </p:cNvPr>
          <p:cNvSpPr/>
          <p:nvPr/>
        </p:nvSpPr>
        <p:spPr>
          <a:xfrm>
            <a:off x="1668026" y="3593259"/>
            <a:ext cx="2220685" cy="584775"/>
          </a:xfrm>
          <a:prstGeom prst="downArrow">
            <a:avLst>
              <a:gd name="adj1" fmla="val 50000"/>
              <a:gd name="adj2" fmla="val 100000"/>
            </a:avLst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01F18C10-604F-95B5-8105-5FACF6CCF55C}"/>
              </a:ext>
            </a:extLst>
          </p:cNvPr>
          <p:cNvSpPr/>
          <p:nvPr/>
        </p:nvSpPr>
        <p:spPr>
          <a:xfrm>
            <a:off x="6550045" y="5260619"/>
            <a:ext cx="4544264" cy="882180"/>
          </a:xfrm>
          <a:prstGeom prst="rect">
            <a:avLst/>
          </a:prstGeom>
          <a:noFill/>
          <a:ln w="317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1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&amp;amp;Z(t,h,L^{-1}) \\&#10;&amp;amp;\sim \tilde Z_{\rm sing}(L^{y_t}t,L^{y_h}h)= 0&#10;\end{align*}&lt;/body&gt;&#10;  &lt;fcolor&gt;FF000000&lt;/fcolor&gt;&#10;  &lt;bcolor&gt;FF000000&lt;/bcolor&gt;&#10;  &lt;transparent&gt;True&lt;/transparent&gt;&#10;  &lt;resolution&gt;1800&lt;/resolution&gt;&#10;  &lt;imageh&gt;739&lt;/imageh&gt;&#10;  &lt;imagew&gt;2595&lt;/imagew&gt;&#10;  &lt;scale&gt;50&lt;/scale&gt;&#10;  &lt;cursor&gt;35&lt;/cursor&gt;&#10;&lt;/TeXTeX&gt;">
            <a:extLst>
              <a:ext uri="{FF2B5EF4-FFF2-40B4-BE49-F238E27FC236}">
                <a16:creationId xmlns:a16="http://schemas.microsoft.com/office/drawing/2014/main" id="{10C817EA-0448-2FBE-5CF1-4DE79B4F6FC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8933" y="5170200"/>
            <a:ext cx="3710070" cy="105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8846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47EF01E7-30E4-3D04-5AB1-8869E10810FD}"/>
              </a:ext>
            </a:extLst>
          </p:cNvPr>
          <p:cNvSpPr/>
          <p:nvPr/>
        </p:nvSpPr>
        <p:spPr>
          <a:xfrm>
            <a:off x="817278" y="1162454"/>
            <a:ext cx="4544264" cy="121537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8C0AA912-DAB1-7CEE-A660-7E06496924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LYZ in 3d-Ising Model</a:t>
            </a:r>
            <a:endParaRPr kumimoji="1" lang="ja-JP" altLang="en-US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A829626E-AE35-90B8-C5CC-22971A4298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457" y="2763300"/>
            <a:ext cx="5265728" cy="3510486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2AC9C8DE-57B4-F73C-C672-BE81A3CA117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047" t="5713" r="69765" b="80288"/>
          <a:stretch/>
        </p:blipFill>
        <p:spPr>
          <a:xfrm>
            <a:off x="1085038" y="2955044"/>
            <a:ext cx="1431181" cy="94137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43EE7847-47AF-AD39-C813-E23DC56EC44E}"/>
                  </a:ext>
                </a:extLst>
              </p:cNvPr>
              <p:cNvSpPr txBox="1"/>
              <p:nvPr/>
            </p:nvSpPr>
            <p:spPr>
              <a:xfrm rot="16200000">
                <a:off x="3788235" y="3430001"/>
                <a:ext cx="1688578" cy="73866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kumimoji="1" lang="en-US" altLang="ja-JP" sz="2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kumimoji="1" lang="en-US" altLang="ja-JP" sz="2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=4.511</m:t>
                    </m:r>
                  </m:oMath>
                </a14:m>
                <a:r>
                  <a:rPr kumimoji="1" lang="en-US" altLang="ja-JP" sz="2200" dirty="0">
                    <a:solidFill>
                      <a:srgbClr val="FF0000"/>
                    </a:solidFill>
                  </a:rPr>
                  <a:t> </a:t>
                </a:r>
                <a:endParaRPr kumimoji="1" lang="en-US" altLang="ja-JP" sz="2200" dirty="0"/>
              </a:p>
              <a:p>
                <a:r>
                  <a:rPr lang="en" altLang="ja-JP" sz="2000" dirty="0"/>
                  <a:t>1806.03558</a:t>
                </a:r>
              </a:p>
            </p:txBody>
          </p:sp>
        </mc:Choice>
        <mc:Fallback xmlns="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43EE7847-47AF-AD39-C813-E23DC56EC4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3788235" y="3430001"/>
                <a:ext cx="1688578" cy="738664"/>
              </a:xfrm>
              <a:prstGeom prst="rect">
                <a:avLst/>
              </a:prstGeom>
              <a:blipFill>
                <a:blip r:embed="rId3"/>
                <a:stretch>
                  <a:fillRect r="-13115" b="-361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B8F105D0-CB45-DEBB-CE21-B4C47259BF49}"/>
              </a:ext>
            </a:extLst>
          </p:cNvPr>
          <p:cNvSpPr txBox="1"/>
          <p:nvPr/>
        </p:nvSpPr>
        <p:spPr>
          <a:xfrm>
            <a:off x="1040770" y="1844284"/>
            <a:ext cx="39132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400" dirty="0"/>
              <a:t>Monte-Carlo + reweighting</a:t>
            </a:r>
            <a:endParaRPr kumimoji="1" lang="ja-JP" altLang="en-US" sz="2400" dirty="0"/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DAD861E9-60F1-A6C5-0BFB-014E727315EF}"/>
              </a:ext>
            </a:extLst>
          </p:cNvPr>
          <p:cNvSpPr/>
          <p:nvPr/>
        </p:nvSpPr>
        <p:spPr>
          <a:xfrm>
            <a:off x="4253144" y="2861409"/>
            <a:ext cx="77767" cy="2981716"/>
          </a:xfrm>
          <a:prstGeom prst="rect">
            <a:avLst/>
          </a:prstGeom>
          <a:solidFill>
            <a:srgbClr val="FF0000">
              <a:alpha val="64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EDD4F8E3-F5F6-9BA3-CF08-4B0F460EDD0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570" b="7890"/>
          <a:stretch/>
        </p:blipFill>
        <p:spPr>
          <a:xfrm>
            <a:off x="6844430" y="2780718"/>
            <a:ext cx="5133493" cy="3303227"/>
          </a:xfrm>
          <a:prstGeom prst="rect">
            <a:avLst/>
          </a:prstGeom>
        </p:spPr>
      </p:pic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AA0EC5C3-1690-A826-412B-E15E3C8E0F40}"/>
              </a:ext>
            </a:extLst>
          </p:cNvPr>
          <p:cNvSpPr txBox="1"/>
          <p:nvPr/>
        </p:nvSpPr>
        <p:spPr>
          <a:xfrm>
            <a:off x="8605506" y="2391758"/>
            <a:ext cx="16113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800" b="1" dirty="0">
                <a:solidFill>
                  <a:schemeClr val="accent6">
                    <a:lumMod val="75000"/>
                  </a:schemeClr>
                </a:solidFill>
              </a:rPr>
              <a:t>Rescaled</a:t>
            </a:r>
            <a:endParaRPr kumimoji="1" lang="ja-JP" altLang="en-US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4" name="矢印: 山形 13">
            <a:extLst>
              <a:ext uri="{FF2B5EF4-FFF2-40B4-BE49-F238E27FC236}">
                <a16:creationId xmlns:a16="http://schemas.microsoft.com/office/drawing/2014/main" id="{71E3EEFA-D46E-63B3-9309-B1999042620A}"/>
              </a:ext>
            </a:extLst>
          </p:cNvPr>
          <p:cNvSpPr/>
          <p:nvPr/>
        </p:nvSpPr>
        <p:spPr>
          <a:xfrm>
            <a:off x="5712142" y="3709210"/>
            <a:ext cx="738663" cy="983350"/>
          </a:xfrm>
          <a:prstGeom prst="chevron">
            <a:avLst>
              <a:gd name="adj" fmla="val 45069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pic>
        <p:nvPicPr>
          <p:cNvPr id="16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{\rm Im} h&#10;\end{align*}&lt;/body&gt;&#10;  &lt;fcolor&gt;FF000000&lt;/fcolor&gt;&#10;  &lt;bcolor&gt;FF000000&lt;/bcolor&gt;&#10;  &lt;transparent&gt;True&lt;/transparent&gt;&#10;  &lt;resolution&gt;1800&lt;/resolution&gt;&#10;  &lt;imageh&gt;175&lt;/imageh&gt;&#10;  &lt;imagew&gt;427&lt;/imagew&gt;&#10;  &lt;scale&gt;50&lt;/scale&gt;&#10;  &lt;cursor&gt;26&lt;/cursor&gt;&#10;&lt;/TeXTeX&gt;">
            <a:extLst>
              <a:ext uri="{FF2B5EF4-FFF2-40B4-BE49-F238E27FC236}">
                <a16:creationId xmlns:a16="http://schemas.microsoft.com/office/drawing/2014/main" id="{CFA1F5EA-7BB9-98A0-D3F2-E4EBE1D4C74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526" y="4189904"/>
            <a:ext cx="643647" cy="263789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9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T&#10;\end{align*}&lt;/body&gt;&#10;  &lt;fcolor&gt;FF000000&lt;/fcolor&gt;&#10;  &lt;bcolor&gt;FF000000&lt;/bcolor&gt;&#10;  &lt;transparent&gt;True&lt;/transparent&gt;&#10;  &lt;resolution&gt;1800&lt;/resolution&gt;&#10;  &lt;imageh&gt;169&lt;/imageh&gt;&#10;  &lt;imagew&gt;169&lt;/imagew&gt;&#10;  &lt;scale&gt;50&lt;/scale&gt;&#10;  &lt;cursor&gt;17&lt;/cursor&gt;&#10;&lt;/TeXTeX&gt;">
            <a:extLst>
              <a:ext uri="{FF2B5EF4-FFF2-40B4-BE49-F238E27FC236}">
                <a16:creationId xmlns:a16="http://schemas.microsoft.com/office/drawing/2014/main" id="{AC35842E-3C50-4136-55C1-42E3DE75175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5354" y="5613495"/>
            <a:ext cx="254746" cy="254745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27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L^{y_h} {\rm Im} h&#10;\end{align*}&lt;/body&gt;&#10;  &lt;fcolor&gt;FF000000&lt;/fcolor&gt;&#10;  &lt;bcolor&gt;FF000000&lt;/bcolor&gt;&#10;  &lt;transparent&gt;True&lt;/transparent&gt;&#10;  &lt;resolution&gt;1800&lt;/resolution&gt;&#10;  &lt;imageh&gt;181&lt;/imageh&gt;&#10;  &lt;imagew&gt;823&lt;/imagew&gt;&#10;  &lt;scale&gt;50&lt;/scale&gt;&#10;  &lt;cursor&gt;22&lt;/cursor&gt;&#10;&lt;/TeXTeX&gt;">
            <a:extLst>
              <a:ext uri="{FF2B5EF4-FFF2-40B4-BE49-F238E27FC236}">
                <a16:creationId xmlns:a16="http://schemas.microsoft.com/office/drawing/2014/main" id="{14E92442-7E3E-A2ED-2D13-9BDDD76B6B9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005650" y="4185381"/>
            <a:ext cx="1240565" cy="272833"/>
          </a:xfrm>
          <a:prstGeom prst="rect">
            <a:avLst/>
          </a:prstGeom>
        </p:spPr>
      </p:pic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89B3C4BF-1CE2-5FFE-7DAC-5C250CD71715}"/>
              </a:ext>
            </a:extLst>
          </p:cNvPr>
          <p:cNvSpPr txBox="1"/>
          <p:nvPr/>
        </p:nvSpPr>
        <p:spPr>
          <a:xfrm>
            <a:off x="1740886" y="2363263"/>
            <a:ext cx="23855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800" b="1" dirty="0">
                <a:solidFill>
                  <a:schemeClr val="accent6">
                    <a:lumMod val="75000"/>
                  </a:schemeClr>
                </a:solidFill>
              </a:rPr>
              <a:t>1st &amp; 2nd LYZ</a:t>
            </a:r>
            <a:endParaRPr kumimoji="1" lang="ja-JP" altLang="en-US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31" name="直線コネクタ 30">
            <a:extLst>
              <a:ext uri="{FF2B5EF4-FFF2-40B4-BE49-F238E27FC236}">
                <a16:creationId xmlns:a16="http://schemas.microsoft.com/office/drawing/2014/main" id="{2E16D331-F28F-D81E-397F-DE076F298ABE}"/>
              </a:ext>
            </a:extLst>
          </p:cNvPr>
          <p:cNvCxnSpPr/>
          <p:nvPr/>
        </p:nvCxnSpPr>
        <p:spPr>
          <a:xfrm>
            <a:off x="10661295" y="2877261"/>
            <a:ext cx="0" cy="2990979"/>
          </a:xfrm>
          <a:prstGeom prst="line">
            <a:avLst/>
          </a:prstGeom>
          <a:ln w="2222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\tilde h_{\rm LY}^{(2)}&#10;\end{align*}&lt;/body&gt;&#10;  &lt;fcolor&gt;FF000000&lt;/fcolor&gt;&#10;  &lt;bcolor&gt;FF000000&lt;/bcolor&gt;&#10;  &lt;transparent&gt;True&lt;/transparent&gt;&#10;  &lt;resolution&gt;1800&lt;/resolution&gt;&#10;  &lt;imageh&gt;333&lt;/imageh&gt;&#10;  &lt;imagew&gt;378&lt;/imagew&gt;&#10;  &lt;scale&gt;50&lt;/scale&gt;&#10;  &lt;cursor&gt;39&lt;/cursor&gt;&#10;&lt;/TeXTeX&gt;">
            <a:extLst>
              <a:ext uri="{FF2B5EF4-FFF2-40B4-BE49-F238E27FC236}">
                <a16:creationId xmlns:a16="http://schemas.microsoft.com/office/drawing/2014/main" id="{12B74D3B-EF0C-1DC4-08B9-806AC72B51A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2065" y="3372452"/>
            <a:ext cx="548596" cy="483287"/>
          </a:xfrm>
          <a:prstGeom prst="rect">
            <a:avLst/>
          </a:prstGeom>
        </p:spPr>
      </p:pic>
      <p:pic>
        <p:nvPicPr>
          <p:cNvPr id="38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\tilde h_{\rm LY}^{(1)}&#10;\end{align*}&lt;/body&gt;&#10;  &lt;fcolor&gt;FF000000&lt;/fcolor&gt;&#10;  &lt;bcolor&gt;FF000000&lt;/bcolor&gt;&#10;  &lt;transparent&gt;True&lt;/transparent&gt;&#10;  &lt;resolution&gt;1800&lt;/resolution&gt;&#10;  &lt;imageh&gt;333&lt;/imageh&gt;&#10;  &lt;imagew&gt;378&lt;/imagew&gt;&#10;  &lt;scale&gt;50&lt;/scale&gt;&#10;  &lt;cursor&gt;37&lt;/cursor&gt;&#10;&lt;/TeXTeX&gt;">
            <a:extLst>
              <a:ext uri="{FF2B5EF4-FFF2-40B4-BE49-F238E27FC236}">
                <a16:creationId xmlns:a16="http://schemas.microsoft.com/office/drawing/2014/main" id="{8ADA05B6-BBF8-B85C-BFC5-1A8B14074DA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8967" y="4518543"/>
            <a:ext cx="548596" cy="483287"/>
          </a:xfrm>
          <a:prstGeom prst="rect">
            <a:avLst/>
          </a:prstGeom>
        </p:spPr>
      </p:pic>
      <p:pic>
        <p:nvPicPr>
          <p:cNvPr id="40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L^{y_t} t&#10;\end{align*}&lt;/body&gt;&#10;  &lt;fcolor&gt;FF000000&lt;/fcolor&gt;&#10;  &lt;bcolor&gt;FF000000&lt;/bcolor&gt;&#10;  &lt;transparent&gt;True&lt;/transparent&gt;&#10;  &lt;resolution&gt;1800&lt;/resolution&gt;&#10;  &lt;imageh&gt;181&lt;/imageh&gt;&#10;  &lt;imagew&gt;438&lt;/imagew&gt;&#10;  &lt;scale&gt;50&lt;/scale&gt;&#10;  &lt;cursor&gt;25&lt;/cursor&gt;&#10;&lt;/TeXTeX&gt;">
            <a:extLst>
              <a:ext uri="{FF2B5EF4-FFF2-40B4-BE49-F238E27FC236}">
                <a16:creationId xmlns:a16="http://schemas.microsoft.com/office/drawing/2014/main" id="{2F4BF937-A65D-FF75-E4AD-C853BAAC164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6211" y="5442113"/>
            <a:ext cx="660228" cy="272833"/>
          </a:xfrm>
          <a:prstGeom prst="rect">
            <a:avLst/>
          </a:prstGeom>
        </p:spPr>
      </p:pic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D4277E8F-4758-7823-4A08-652A34D90349}"/>
              </a:ext>
            </a:extLst>
          </p:cNvPr>
          <p:cNvSpPr txBox="1"/>
          <p:nvPr/>
        </p:nvSpPr>
        <p:spPr>
          <a:xfrm>
            <a:off x="5476948" y="3161346"/>
            <a:ext cx="13051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800" b="1" dirty="0">
                <a:solidFill>
                  <a:schemeClr val="accent1"/>
                </a:solidFill>
              </a:rPr>
              <a:t>rescale</a:t>
            </a:r>
            <a:endParaRPr kumimoji="1" lang="ja-JP" altLang="en-US" sz="2800" b="1" dirty="0">
              <a:solidFill>
                <a:schemeClr val="accent1"/>
              </a:solidFill>
            </a:endParaRPr>
          </a:p>
        </p:txBody>
      </p:sp>
      <p:pic>
        <p:nvPicPr>
          <p:cNvPr id="47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H= -{\sum}_{\langle i,j \rangle} s_i s_j - h {\sum}_i s_i&#10;\end{align*}&lt;/body&gt;&#10;  &lt;fcolor&gt;FF000000&lt;/fcolor&gt;&#10;  &lt;bcolor&gt;FF000000&lt;/bcolor&gt;&#10;  &lt;transparent&gt;True&lt;/transparent&gt;&#10;  &lt;resolution&gt;1800&lt;/resolution&gt;&#10;  &lt;imageh&gt;430&lt;/imageh&gt;&#10;  &lt;imagew&gt;2989&lt;/imagew&gt;&#10;  &lt;scale&gt;50&lt;/scale&gt;&#10;  &lt;cursor&gt;67&lt;/cursor&gt;&#10;&lt;/TeXTeX&gt;">
            <a:extLst>
              <a:ext uri="{FF2B5EF4-FFF2-40B4-BE49-F238E27FC236}">
                <a16:creationId xmlns:a16="http://schemas.microsoft.com/office/drawing/2014/main" id="{22E4991F-3F9B-0564-A2BB-0F2CEC1CD78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413" y="1326714"/>
            <a:ext cx="3517744" cy="506065"/>
          </a:xfrm>
          <a:prstGeom prst="rect">
            <a:avLst/>
          </a:prstGeom>
        </p:spPr>
      </p:pic>
      <p:pic>
        <p:nvPicPr>
          <p:cNvPr id="8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L^{y_h} h^{(i)} = \tilde h_{\rm LY}^{(i)}(L^{y_t}t)&#10;\end{align*}&lt;/body&gt;&#10;  &lt;fcolor&gt;FF000000&lt;/fcolor&gt;&#10;  &lt;bcolor&gt;FF000000&lt;/bcolor&gt;&#10;  &lt;transparent&gt;True&lt;/transparent&gt;&#10;  &lt;resolution&gt;1800&lt;/resolution&gt;&#10;  &lt;imageh&gt;333&lt;/imageh&gt;&#10;  &lt;imagew&gt;2143&lt;/imagew&gt;&#10;  &lt;scale&gt;50&lt;/scale&gt;&#10;  &lt;cursor&gt;31&lt;/cursor&gt;&#10;&lt;/TeXTeX&gt;">
            <a:extLst>
              <a:ext uri="{FF2B5EF4-FFF2-40B4-BE49-F238E27FC236}">
                <a16:creationId xmlns:a16="http://schemas.microsoft.com/office/drawing/2014/main" id="{EDD0D951-6080-F044-994E-EB7F6AE1B0B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4603" y="1795146"/>
            <a:ext cx="3041714" cy="472651"/>
          </a:xfrm>
          <a:prstGeom prst="rect">
            <a:avLst/>
          </a:prstGeom>
        </p:spPr>
      </p:pic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79F2860F-B27D-B730-8CA8-20693F7422DF}"/>
              </a:ext>
            </a:extLst>
          </p:cNvPr>
          <p:cNvSpPr/>
          <p:nvPr/>
        </p:nvSpPr>
        <p:spPr>
          <a:xfrm>
            <a:off x="8605506" y="1698603"/>
            <a:ext cx="3459908" cy="652881"/>
          </a:xfrm>
          <a:prstGeom prst="rect">
            <a:avLst/>
          </a:prstGeom>
          <a:noFill/>
          <a:ln w="190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24864DED-D10B-C2FA-7040-D50068464E8B}"/>
              </a:ext>
            </a:extLst>
          </p:cNvPr>
          <p:cNvSpPr txBox="1"/>
          <p:nvPr/>
        </p:nvSpPr>
        <p:spPr>
          <a:xfrm>
            <a:off x="7129345" y="5406575"/>
            <a:ext cx="17652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400" b="1" dirty="0">
                <a:solidFill>
                  <a:schemeClr val="accent1">
                    <a:alpha val="40000"/>
                  </a:schemeClr>
                </a:solidFill>
              </a:rPr>
              <a:t>Preliminary</a:t>
            </a:r>
            <a:endParaRPr kumimoji="1" lang="ja-JP" altLang="en-US" sz="2400" b="1" dirty="0">
              <a:solidFill>
                <a:schemeClr val="accent1">
                  <a:alpha val="40000"/>
                </a:schemeClr>
              </a:solidFill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B9A2CCEA-CF84-E1F8-1535-CD00C8FDE1F5}"/>
              </a:ext>
            </a:extLst>
          </p:cNvPr>
          <p:cNvSpPr txBox="1"/>
          <p:nvPr/>
        </p:nvSpPr>
        <p:spPr>
          <a:xfrm>
            <a:off x="1052976" y="3851913"/>
            <a:ext cx="17652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400" b="1" dirty="0">
                <a:solidFill>
                  <a:schemeClr val="accent1">
                    <a:alpha val="40000"/>
                  </a:schemeClr>
                </a:solidFill>
              </a:rPr>
              <a:t>Preliminary</a:t>
            </a:r>
            <a:endParaRPr kumimoji="1" lang="ja-JP" altLang="en-US" sz="2400" b="1" dirty="0">
              <a:solidFill>
                <a:schemeClr val="accent1">
                  <a:alpha val="40000"/>
                </a:schemeClr>
              </a:solidFill>
            </a:endParaRPr>
          </a:p>
        </p:txBody>
      </p:sp>
      <p:pic>
        <p:nvPicPr>
          <p:cNvPr id="18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\frac{ Z(t,\tilde h) }{Z(t,h)}=0&#10;\end{align*}&lt;/body&gt;&#10;  &lt;fcolor&gt;FF000000&lt;/fcolor&gt;&#10;  &lt;bcolor&gt;FF000000&lt;/bcolor&gt;&#10;  &lt;transparent&gt;True&lt;/transparent&gt;&#10;  &lt;resolution&gt;1800&lt;/resolution&gt;&#10;  &lt;imageh&gt;634&lt;/imageh&gt;&#10;  &lt;imagew&gt;1202&lt;/imagew&gt;&#10;  &lt;scale&gt;50&lt;/scale&gt;&#10;  &lt;cursor&gt;48&lt;/cursor&gt;&#10;&lt;/TeXTeX&gt;">
            <a:extLst>
              <a:ext uri="{FF2B5EF4-FFF2-40B4-BE49-F238E27FC236}">
                <a16:creationId xmlns:a16="http://schemas.microsoft.com/office/drawing/2014/main" id="{6473AC10-FDA3-D6C8-51D6-D061EDB3F0D6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7762" y="1567620"/>
            <a:ext cx="1578120" cy="832385"/>
          </a:xfrm>
          <a:prstGeom prst="rect">
            <a:avLst/>
          </a:prstGeom>
        </p:spPr>
      </p:pic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81941462-C5B0-531F-010D-C4554EB0C48C}"/>
              </a:ext>
            </a:extLst>
          </p:cNvPr>
          <p:cNvSpPr txBox="1"/>
          <p:nvPr/>
        </p:nvSpPr>
        <p:spPr>
          <a:xfrm>
            <a:off x="5992846" y="1080280"/>
            <a:ext cx="6611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800" b="1" dirty="0">
                <a:solidFill>
                  <a:schemeClr val="accent6"/>
                </a:solidFill>
              </a:rPr>
              <a:t>LYZ</a:t>
            </a:r>
            <a:endParaRPr kumimoji="1" lang="ja-JP" altLang="en-US" sz="2800" b="1" dirty="0">
              <a:solidFill>
                <a:schemeClr val="accent6"/>
              </a:solidFill>
            </a:endParaRPr>
          </a:p>
        </p:txBody>
      </p:sp>
      <p:sp>
        <p:nvSpPr>
          <p:cNvPr id="21" name="矢印: 山形 20">
            <a:extLst>
              <a:ext uri="{FF2B5EF4-FFF2-40B4-BE49-F238E27FC236}">
                <a16:creationId xmlns:a16="http://schemas.microsoft.com/office/drawing/2014/main" id="{058381F9-9A99-47B4-8DEC-CAD38D8DABEB}"/>
              </a:ext>
            </a:extLst>
          </p:cNvPr>
          <p:cNvSpPr/>
          <p:nvPr/>
        </p:nvSpPr>
        <p:spPr>
          <a:xfrm>
            <a:off x="5511620" y="1663637"/>
            <a:ext cx="474052" cy="675817"/>
          </a:xfrm>
          <a:prstGeom prst="chevron">
            <a:avLst>
              <a:gd name="adj" fmla="val 45069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9208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F943CA55-8DB9-9DFB-4D06-2FE9C730D679}"/>
              </a:ext>
            </a:extLst>
          </p:cNvPr>
          <p:cNvSpPr/>
          <p:nvPr/>
        </p:nvSpPr>
        <p:spPr>
          <a:xfrm>
            <a:off x="1385957" y="5324083"/>
            <a:ext cx="9890375" cy="127146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18" name="図 117">
            <a:extLst>
              <a:ext uri="{FF2B5EF4-FFF2-40B4-BE49-F238E27FC236}">
                <a16:creationId xmlns:a16="http://schemas.microsoft.com/office/drawing/2014/main" id="{5556E8E8-52AC-58D6-9A07-F51C56DF173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570" b="7890"/>
          <a:stretch/>
        </p:blipFill>
        <p:spPr>
          <a:xfrm>
            <a:off x="817919" y="1162517"/>
            <a:ext cx="5133493" cy="3303227"/>
          </a:xfrm>
          <a:prstGeom prst="rect">
            <a:avLst/>
          </a:prstGeom>
        </p:spPr>
      </p:pic>
      <p:sp>
        <p:nvSpPr>
          <p:cNvPr id="5" name="吹き出し: 四角形 4">
            <a:extLst>
              <a:ext uri="{FF2B5EF4-FFF2-40B4-BE49-F238E27FC236}">
                <a16:creationId xmlns:a16="http://schemas.microsoft.com/office/drawing/2014/main" id="{4CF93E16-CDAD-605F-E5A1-6F819456151F}"/>
              </a:ext>
            </a:extLst>
          </p:cNvPr>
          <p:cNvSpPr/>
          <p:nvPr/>
        </p:nvSpPr>
        <p:spPr>
          <a:xfrm>
            <a:off x="6347604" y="1926717"/>
            <a:ext cx="4926648" cy="1647498"/>
          </a:xfrm>
          <a:prstGeom prst="wedgeRectCallout">
            <a:avLst>
              <a:gd name="adj1" fmla="val -69416"/>
              <a:gd name="adj2" fmla="val -56145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2E0FF50B-667A-842E-F975-D7D92E2BA6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Linear Approximation &amp; LYZ Ratio</a:t>
            </a:r>
            <a:endParaRPr kumimoji="1" lang="ja-JP" altLang="en-US" dirty="0"/>
          </a:p>
        </p:txBody>
      </p:sp>
      <p:pic>
        <p:nvPicPr>
          <p:cNvPr id="8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L^{y_h} h = \tilde h_{\rm LY}^{(i)}(L^{y_t}t)&#10;\end{align*}&lt;/body&gt;&#10;  &lt;fcolor&gt;FF000000&lt;/fcolor&gt;&#10;  &lt;bcolor&gt;FF000000&lt;/bcolor&gt;&#10;  &lt;transparent&gt;True&lt;/transparent&gt;&#10;  &lt;resolution&gt;1800&lt;/resolution&gt;&#10;  &lt;imageh&gt;333&lt;/imageh&gt;&#10;  &lt;imagew&gt;1904&lt;/imagew&gt;&#10;  &lt;scale&gt;50&lt;/scale&gt;&#10;  &lt;cursor&gt;61&lt;/cursor&gt;&#10;&lt;/TeXTeX&gt;">
            <a:extLst>
              <a:ext uri="{FF2B5EF4-FFF2-40B4-BE49-F238E27FC236}">
                <a16:creationId xmlns:a16="http://schemas.microsoft.com/office/drawing/2014/main" id="{9607354A-FC6F-74B1-E7FF-BE05701B82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9847" y="2191396"/>
            <a:ext cx="2763297" cy="483287"/>
          </a:xfrm>
          <a:prstGeom prst="rect">
            <a:avLst/>
          </a:prstGeom>
        </p:spPr>
      </p:pic>
      <p:pic>
        <p:nvPicPr>
          <p:cNvPr id="120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L^{y_h} {\rm Im} h&#10;\end{align*}&lt;/body&gt;&#10;  &lt;fcolor&gt;FF000000&lt;/fcolor&gt;&#10;  &lt;bcolor&gt;FF000000&lt;/bcolor&gt;&#10;  &lt;transparent&gt;True&lt;/transparent&gt;&#10;  &lt;resolution&gt;1800&lt;/resolution&gt;&#10;  &lt;imageh&gt;181&lt;/imageh&gt;&#10;  &lt;imagew&gt;823&lt;/imagew&gt;&#10;  &lt;scale&gt;50&lt;/scale&gt;&#10;  &lt;cursor&gt;22&lt;/cursor&gt;&#10;&lt;/TeXTeX&gt;">
            <a:extLst>
              <a:ext uri="{FF2B5EF4-FFF2-40B4-BE49-F238E27FC236}">
                <a16:creationId xmlns:a16="http://schemas.microsoft.com/office/drawing/2014/main" id="{F0E5109C-53C8-E50D-6B4F-E52BA693948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20861" y="2567180"/>
            <a:ext cx="1240565" cy="272833"/>
          </a:xfrm>
          <a:prstGeom prst="rect">
            <a:avLst/>
          </a:prstGeom>
        </p:spPr>
      </p:pic>
      <p:cxnSp>
        <p:nvCxnSpPr>
          <p:cNvPr id="121" name="直線コネクタ 120">
            <a:extLst>
              <a:ext uri="{FF2B5EF4-FFF2-40B4-BE49-F238E27FC236}">
                <a16:creationId xmlns:a16="http://schemas.microsoft.com/office/drawing/2014/main" id="{4F3E9CE6-557F-2B5A-D7E5-528BC6CB9251}"/>
              </a:ext>
            </a:extLst>
          </p:cNvPr>
          <p:cNvCxnSpPr/>
          <p:nvPr/>
        </p:nvCxnSpPr>
        <p:spPr>
          <a:xfrm>
            <a:off x="4634784" y="1259060"/>
            <a:ext cx="0" cy="2990979"/>
          </a:xfrm>
          <a:prstGeom prst="line">
            <a:avLst/>
          </a:prstGeom>
          <a:ln w="2222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直線コネクタ 122">
            <a:extLst>
              <a:ext uri="{FF2B5EF4-FFF2-40B4-BE49-F238E27FC236}">
                <a16:creationId xmlns:a16="http://schemas.microsoft.com/office/drawing/2014/main" id="{4D162794-890B-66F9-CBF6-898DDDBF73E0}"/>
              </a:ext>
            </a:extLst>
          </p:cNvPr>
          <p:cNvCxnSpPr/>
          <p:nvPr/>
        </p:nvCxnSpPr>
        <p:spPr>
          <a:xfrm flipV="1">
            <a:off x="3591175" y="3028950"/>
            <a:ext cx="2060325" cy="622300"/>
          </a:xfrm>
          <a:prstGeom prst="line">
            <a:avLst/>
          </a:prstGeom>
          <a:ln w="38100">
            <a:solidFill>
              <a:srgbClr val="FF0000">
                <a:alpha val="7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直線コネクタ 123">
            <a:extLst>
              <a:ext uri="{FF2B5EF4-FFF2-40B4-BE49-F238E27FC236}">
                <a16:creationId xmlns:a16="http://schemas.microsoft.com/office/drawing/2014/main" id="{EC7AFF01-FB71-1752-D38E-21A7BD0D97A2}"/>
              </a:ext>
            </a:extLst>
          </p:cNvPr>
          <p:cNvCxnSpPr>
            <a:cxnSpLocks/>
          </p:cNvCxnSpPr>
          <p:nvPr/>
        </p:nvCxnSpPr>
        <p:spPr>
          <a:xfrm flipV="1">
            <a:off x="3591175" y="1590828"/>
            <a:ext cx="2073771" cy="842212"/>
          </a:xfrm>
          <a:prstGeom prst="line">
            <a:avLst/>
          </a:prstGeom>
          <a:ln w="38100">
            <a:solidFill>
              <a:srgbClr val="FF0000">
                <a:alpha val="7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4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L^{y_t} t&#10;\end{align*}&lt;/body&gt;&#10;  &lt;fcolor&gt;FF000000&lt;/fcolor&gt;&#10;  &lt;bcolor&gt;FF000000&lt;/bcolor&gt;&#10;  &lt;transparent&gt;True&lt;/transparent&gt;&#10;  &lt;resolution&gt;1800&lt;/resolution&gt;&#10;  &lt;imageh&gt;181&lt;/imageh&gt;&#10;  &lt;imagew&gt;438&lt;/imagew&gt;&#10;  &lt;scale&gt;50&lt;/scale&gt;&#10;  &lt;cursor&gt;25&lt;/cursor&gt;&#10;&lt;/TeXTeX&gt;">
            <a:extLst>
              <a:ext uri="{FF2B5EF4-FFF2-40B4-BE49-F238E27FC236}">
                <a16:creationId xmlns:a16="http://schemas.microsoft.com/office/drawing/2014/main" id="{561FB70A-51EB-1C8B-05FA-4640B259245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6759" y="3865454"/>
            <a:ext cx="660228" cy="272833"/>
          </a:xfrm>
          <a:prstGeom prst="rect">
            <a:avLst/>
          </a:prstGeom>
        </p:spPr>
      </p:pic>
      <p:pic>
        <p:nvPicPr>
          <p:cNvPr id="141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X_1 + Y_1 L^{y_t} t&#10;\end{align*}&lt;/body&gt;&#10;  &lt;fcolor&gt;FFFF0000&lt;/fcolor&gt;&#10;  &lt;bcolor&gt;FF000000&lt;/bcolor&gt;&#10;  &lt;transparent&gt;True&lt;/transparent&gt;&#10;  &lt;resolution&gt;1800&lt;/resolution&gt;&#10;  &lt;imageh&gt;217&lt;/imageh&gt;&#10;  &lt;imagew&gt;1318&lt;/imagew&gt;&#10;  &lt;scale&gt;50&lt;/scale&gt;&#10;  &lt;cursor&gt;25&lt;/cursor&gt;&#10;&lt;/TeXTeX&gt;">
            <a:extLst>
              <a:ext uri="{FF2B5EF4-FFF2-40B4-BE49-F238E27FC236}">
                <a16:creationId xmlns:a16="http://schemas.microsoft.com/office/drawing/2014/main" id="{DFE45DF2-DC46-2120-1D92-7369FC5EE46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33101">
            <a:off x="3761768" y="2906529"/>
            <a:ext cx="1746031" cy="287473"/>
          </a:xfrm>
          <a:prstGeom prst="rect">
            <a:avLst/>
          </a:prstGeom>
        </p:spPr>
      </p:pic>
      <p:pic>
        <p:nvPicPr>
          <p:cNvPr id="144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X_2 + Y_2 L^{y_t} t&#10;\end{align*}&lt;/body&gt;&#10;  &lt;fcolor&gt;FFFF0000&lt;/fcolor&gt;&#10;  &lt;bcolor&gt;FF000000&lt;/bcolor&gt;&#10;  &lt;transparent&gt;True&lt;/transparent&gt;&#10;  &lt;resolution&gt;1800&lt;/resolution&gt;&#10;  &lt;imageh&gt;217&lt;/imageh&gt;&#10;  &lt;imagew&gt;1318&lt;/imagew&gt;&#10;  &lt;scale&gt;50&lt;/scale&gt;&#10;  &lt;cursor&gt;25&lt;/cursor&gt;&#10;&lt;/TeXTeX&gt;">
            <a:extLst>
              <a:ext uri="{FF2B5EF4-FFF2-40B4-BE49-F238E27FC236}">
                <a16:creationId xmlns:a16="http://schemas.microsoft.com/office/drawing/2014/main" id="{292C11D9-566D-55C5-8CEC-4CB3890A153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66265">
            <a:off x="3575200" y="1615815"/>
            <a:ext cx="1746031" cy="287473"/>
          </a:xfrm>
          <a:prstGeom prst="rect">
            <a:avLst/>
          </a:prstGeom>
        </p:spPr>
      </p:pic>
      <p:pic>
        <p:nvPicPr>
          <p:cNvPr id="145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R_{nm}(t) = \frac{h^{(n)}(t)}{h^{(m)}(t)}&#10;= \frac{X_n}{X_m}\Big( 1 + C_{nm} t L^{y_t} + {\cal O}(t^2) \Big)&#10;\end{align*}&lt;/body&gt;&#10;  &lt;fcolor&gt;FF000000&lt;/fcolor&gt;&#10;  &lt;bcolor&gt;FF000000&lt;/bcolor&gt;&#10;  &lt;transparent&gt;True&lt;/transparent&gt;&#10;  &lt;resolution&gt;1800&lt;/resolution&gt;&#10;  &lt;imageh&gt;629&lt;/imageh&gt;&#10;  &lt;imagew&gt;5260&lt;/imagew&gt;&#10;  &lt;scale&gt;50&lt;/scale&gt;&#10;  &lt;cursor&gt;123&lt;/cursor&gt;&#10;&lt;/TeXTeX&gt;">
            <a:extLst>
              <a:ext uri="{FF2B5EF4-FFF2-40B4-BE49-F238E27FC236}">
                <a16:creationId xmlns:a16="http://schemas.microsoft.com/office/drawing/2014/main" id="{BB50AF4D-8166-016A-8BCA-E6B33FE8A9A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5547" y="5553022"/>
            <a:ext cx="6803551" cy="813581"/>
          </a:xfrm>
          <a:prstGeom prst="rect">
            <a:avLst/>
          </a:prstGeom>
        </p:spPr>
      </p:pic>
      <p:pic>
        <p:nvPicPr>
          <p:cNvPr id="148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= X_i + Y_i L^{y_t} t + {\cal O}(t^2)&#10;\end{align*}&lt;/body&gt;&#10;  &lt;fcolor&gt;FF000000&lt;/fcolor&gt;&#10;  &lt;bcolor&gt;FF000000&lt;/bcolor&gt;&#10;  &lt;transparent&gt;True&lt;/transparent&gt;&#10;  &lt;resolution&gt;1800&lt;/resolution&gt;&#10;  &lt;imageh&gt;280&lt;/imageh&gt;&#10;  &lt;imagew&gt;2406&lt;/imagew&gt;&#10;  &lt;scale&gt;50&lt;/scale&gt;&#10;  &lt;cursor&gt;53&lt;/cursor&gt;&#10;&lt;/TeXTeX&gt;">
            <a:extLst>
              <a:ext uri="{FF2B5EF4-FFF2-40B4-BE49-F238E27FC236}">
                <a16:creationId xmlns:a16="http://schemas.microsoft.com/office/drawing/2014/main" id="{8C37B6C9-EB06-EB9C-11EE-0BC622AFB3F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5919" y="2864307"/>
            <a:ext cx="3491855" cy="406367"/>
          </a:xfrm>
          <a:prstGeom prst="rect">
            <a:avLst/>
          </a:prstGeom>
        </p:spPr>
      </p:pic>
      <p:pic>
        <p:nvPicPr>
          <p:cNvPr id="149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C_{nm} = \frac{Y_n}{X_n}-\frac{Y_m}{X_m}&#10;\end{align*}&lt;/body&gt;&#10;  &lt;fcolor&gt;FF000000&lt;/fcolor&gt;&#10;  &lt;bcolor&gt;FF000000&lt;/bcolor&gt;&#10;  &lt;transparent&gt;True&lt;/transparent&gt;&#10;  &lt;resolution&gt;1800&lt;/resolution&gt;&#10;  &lt;imageh&gt;547&lt;/imageh&gt;&#10;  &lt;imagew&gt;1942&lt;/imagew&gt;&#10;  &lt;scale&gt;50&lt;/scale&gt;&#10;  &lt;cursor&gt;57&lt;/cursor&gt;&#10;&lt;/TeXTeX&gt;">
            <a:extLst>
              <a:ext uri="{FF2B5EF4-FFF2-40B4-BE49-F238E27FC236}">
                <a16:creationId xmlns:a16="http://schemas.microsoft.com/office/drawing/2014/main" id="{1B36E0FA-72D4-523F-2715-7F0770D48F6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1123" y="5671750"/>
            <a:ext cx="1993840" cy="561602"/>
          </a:xfrm>
          <a:prstGeom prst="rect">
            <a:avLst/>
          </a:prstGeom>
        </p:spPr>
      </p:pic>
      <p:sp>
        <p:nvSpPr>
          <p:cNvPr id="6" name="矢印: 下 5">
            <a:extLst>
              <a:ext uri="{FF2B5EF4-FFF2-40B4-BE49-F238E27FC236}">
                <a16:creationId xmlns:a16="http://schemas.microsoft.com/office/drawing/2014/main" id="{660B6720-680E-C5B4-5BE6-9CD9812D7E5B}"/>
              </a:ext>
            </a:extLst>
          </p:cNvPr>
          <p:cNvSpPr/>
          <p:nvPr/>
        </p:nvSpPr>
        <p:spPr>
          <a:xfrm rot="16200000">
            <a:off x="147176" y="5379362"/>
            <a:ext cx="1672110" cy="584775"/>
          </a:xfrm>
          <a:prstGeom prst="downArrow">
            <a:avLst>
              <a:gd name="adj1" fmla="val 50000"/>
              <a:gd name="adj2" fmla="val 100000"/>
            </a:avLst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B2E6AD6B-4EE8-73EF-EBC5-00916F5A07D4}"/>
                  </a:ext>
                </a:extLst>
              </p:cNvPr>
              <p:cNvSpPr txBox="1"/>
              <p:nvPr/>
            </p:nvSpPr>
            <p:spPr>
              <a:xfrm>
                <a:off x="1385957" y="4724784"/>
                <a:ext cx="9890375" cy="584775"/>
              </a:xfrm>
              <a:prstGeom prst="rect">
                <a:avLst/>
              </a:prstGeom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algn="l"/>
                <a:r>
                  <a:rPr kumimoji="1" lang="en-US" altLang="ja-JP" sz="3200" b="1" dirty="0"/>
                  <a:t>Take Ratio</a:t>
                </a:r>
                <a:r>
                  <a:rPr kumimoji="1" lang="en-US" altLang="ja-JP" sz="2400" b="1" dirty="0"/>
                  <a:t> between </a:t>
                </a:r>
                <a14:m>
                  <m:oMath xmlns:m="http://schemas.openxmlformats.org/officeDocument/2006/math">
                    <m:r>
                      <a:rPr kumimoji="1" lang="en-US" altLang="ja-JP" sz="2400" b="1" i="1" dirty="0" smtClean="0"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kumimoji="1" lang="en-US" altLang="ja-JP" sz="2400" b="1" dirty="0"/>
                  <a:t>th/</a:t>
                </a:r>
                <a14:m>
                  <m:oMath xmlns:m="http://schemas.openxmlformats.org/officeDocument/2006/math">
                    <m:r>
                      <a:rPr kumimoji="1" lang="en-US" altLang="ja-JP" sz="2400" b="1" i="1" dirty="0" smtClean="0">
                        <a:latin typeface="Cambria Math" panose="02040503050406030204" pitchFamily="18" charset="0"/>
                      </a:rPr>
                      <m:t>𝒎</m:t>
                    </m:r>
                  </m:oMath>
                </a14:m>
                <a:r>
                  <a:rPr kumimoji="1" lang="en-US" altLang="ja-JP" sz="2400" b="1" dirty="0" err="1"/>
                  <a:t>th</a:t>
                </a:r>
                <a:endParaRPr kumimoji="1" lang="en-US" altLang="ja-JP" sz="2400" b="1" dirty="0"/>
              </a:p>
            </p:txBody>
          </p:sp>
        </mc:Choice>
        <mc:Fallback xmlns="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B2E6AD6B-4EE8-73EF-EBC5-00916F5A07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5957" y="4724784"/>
                <a:ext cx="9890375" cy="584775"/>
              </a:xfrm>
              <a:prstGeom prst="rect">
                <a:avLst/>
              </a:prstGeom>
              <a:blipFill>
                <a:blip r:embed="rId11"/>
                <a:stretch>
                  <a:fillRect l="-1477" t="-12245" b="-3163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\tilde h_{\rm LY}^{(2)}&#10;\end{align*}&lt;/body&gt;&#10;  &lt;fcolor&gt;FF000000&lt;/fcolor&gt;&#10;  &lt;bcolor&gt;FF000000&lt;/bcolor&gt;&#10;  &lt;transparent&gt;True&lt;/transparent&gt;&#10;  &lt;resolution&gt;1800&lt;/resolution&gt;&#10;  &lt;imageh&gt;333&lt;/imageh&gt;&#10;  &lt;imagew&gt;378&lt;/imagew&gt;&#10;  &lt;scale&gt;50&lt;/scale&gt;&#10;  &lt;cursor&gt;39&lt;/cursor&gt;&#10;&lt;/TeXTeX&gt;">
            <a:extLst>
              <a:ext uri="{FF2B5EF4-FFF2-40B4-BE49-F238E27FC236}">
                <a16:creationId xmlns:a16="http://schemas.microsoft.com/office/drawing/2014/main" id="{0D60D998-7100-3B68-970B-14C49B709A5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6731" y="1886771"/>
            <a:ext cx="548596" cy="483287"/>
          </a:xfrm>
          <a:prstGeom prst="rect">
            <a:avLst/>
          </a:prstGeom>
        </p:spPr>
      </p:pic>
      <p:pic>
        <p:nvPicPr>
          <p:cNvPr id="10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\tilde h_{\rm LY}^{(1)}&#10;\end{align*}&lt;/body&gt;&#10;  &lt;fcolor&gt;FF000000&lt;/fcolor&gt;&#10;  &lt;bcolor&gt;FF000000&lt;/bcolor&gt;&#10;  &lt;transparent&gt;True&lt;/transparent&gt;&#10;  &lt;resolution&gt;1800&lt;/resolution&gt;&#10;  &lt;imageh&gt;333&lt;/imageh&gt;&#10;  &lt;imagew&gt;378&lt;/imagew&gt;&#10;  &lt;scale&gt;50&lt;/scale&gt;&#10;  &lt;cursor&gt;37&lt;/cursor&gt;&#10;&lt;/TeXTeX&gt;">
            <a:extLst>
              <a:ext uri="{FF2B5EF4-FFF2-40B4-BE49-F238E27FC236}">
                <a16:creationId xmlns:a16="http://schemas.microsoft.com/office/drawing/2014/main" id="{CF09F798-F37B-51F5-55C0-413848F055DD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0605" y="3029030"/>
            <a:ext cx="548596" cy="48328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テキスト ボックス 12">
                <a:extLst>
                  <a:ext uri="{FF2B5EF4-FFF2-40B4-BE49-F238E27FC236}">
                    <a16:creationId xmlns:a16="http://schemas.microsoft.com/office/drawing/2014/main" id="{E2C34E63-BB39-A9A0-E65D-E9872A2B198A}"/>
                  </a:ext>
                </a:extLst>
              </p:cNvPr>
              <p:cNvSpPr txBox="1"/>
              <p:nvPr/>
            </p:nvSpPr>
            <p:spPr>
              <a:xfrm>
                <a:off x="6347603" y="1328996"/>
                <a:ext cx="4926648" cy="584775"/>
              </a:xfrm>
              <a:prstGeom prst="rect">
                <a:avLst/>
              </a:prstGeom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algn="l"/>
                <a:r>
                  <a:rPr lang="en-US" altLang="ja-JP" sz="3200" b="1" dirty="0"/>
                  <a:t>Linear Approx.</a:t>
                </a:r>
                <a:r>
                  <a:rPr kumimoji="1" lang="en-US" altLang="ja-JP" sz="2400" b="1" dirty="0"/>
                  <a:t> at </a:t>
                </a:r>
                <a14:m>
                  <m:oMath xmlns:m="http://schemas.openxmlformats.org/officeDocument/2006/math">
                    <m:r>
                      <a:rPr kumimoji="1" lang="en-US" altLang="ja-JP" sz="2400" b="1" i="0" dirty="0" smtClean="0">
                        <a:latin typeface="Cambria Math" panose="02040503050406030204" pitchFamily="18" charset="0"/>
                      </a:rPr>
                      <m:t>𝐭</m:t>
                    </m:r>
                    <m:r>
                      <a:rPr kumimoji="1" lang="en-US" altLang="ja-JP" sz="2400" b="1" i="0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kumimoji="1" lang="en-US" altLang="ja-JP" sz="2400" b="1" i="0" dirty="0" smtClean="0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endParaRPr kumimoji="1" lang="en-US" altLang="ja-JP" sz="2400" b="1" dirty="0"/>
              </a:p>
            </p:txBody>
          </p:sp>
        </mc:Choice>
        <mc:Fallback xmlns="">
          <p:sp>
            <p:nvSpPr>
              <p:cNvPr id="13" name="テキスト ボックス 12">
                <a:extLst>
                  <a:ext uri="{FF2B5EF4-FFF2-40B4-BE49-F238E27FC236}">
                    <a16:creationId xmlns:a16="http://schemas.microsoft.com/office/drawing/2014/main" id="{E2C34E63-BB39-A9A0-E65D-E9872A2B19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47603" y="1328996"/>
                <a:ext cx="4926648" cy="584775"/>
              </a:xfrm>
              <a:prstGeom prst="rect">
                <a:avLst/>
              </a:prstGeom>
              <a:blipFill>
                <a:blip r:embed="rId14"/>
                <a:stretch>
                  <a:fillRect l="-2963" t="-12245" b="-3163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48710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吹き出し: 四角形 11">
            <a:extLst>
              <a:ext uri="{FF2B5EF4-FFF2-40B4-BE49-F238E27FC236}">
                <a16:creationId xmlns:a16="http://schemas.microsoft.com/office/drawing/2014/main" id="{D398FBA8-AA02-D8A4-B363-7FB55B9D5F3F}"/>
              </a:ext>
            </a:extLst>
          </p:cNvPr>
          <p:cNvSpPr/>
          <p:nvPr/>
        </p:nvSpPr>
        <p:spPr>
          <a:xfrm>
            <a:off x="7497129" y="2706280"/>
            <a:ext cx="1886470" cy="883920"/>
          </a:xfrm>
          <a:prstGeom prst="wedgeRectCallout">
            <a:avLst>
              <a:gd name="adj1" fmla="val 64608"/>
              <a:gd name="adj2" fmla="val -41356"/>
            </a:avLst>
          </a:prstGeom>
          <a:solidFill>
            <a:schemeClr val="accent6">
              <a:lumMod val="20000"/>
              <a:lumOff val="80000"/>
            </a:schemeClr>
          </a:solidFill>
          <a:ln w="317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D53B17C9-7F3B-CAAF-7A72-E8CE5762CA3D}"/>
              </a:ext>
            </a:extLst>
          </p:cNvPr>
          <p:cNvSpPr/>
          <p:nvPr/>
        </p:nvSpPr>
        <p:spPr>
          <a:xfrm>
            <a:off x="240961" y="1155568"/>
            <a:ext cx="7201953" cy="340458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2E0FF50B-667A-842E-F975-D7D92E2BA6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LYZ Ratio</a:t>
            </a:r>
            <a:endParaRPr kumimoji="1" lang="ja-JP" altLang="en-US" dirty="0"/>
          </a:p>
        </p:txBody>
      </p:sp>
      <p:pic>
        <p:nvPicPr>
          <p:cNvPr id="7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R_{nm}(t) = \frac{h^{(n)}(t)}{h^{(m)}(t)}&#10;= \frac{X_n}{X_m}\Big( 1 + C_{nm} t L^{y_t} + {\cal O}(t^2) \Big)&#10;\end{align*}&lt;/body&gt;&#10;  &lt;fcolor&gt;FF000000&lt;/fcolor&gt;&#10;  &lt;bcolor&gt;FF000000&lt;/bcolor&gt;&#10;  &lt;transparent&gt;True&lt;/transparent&gt;&#10;  &lt;resolution&gt;1800&lt;/resolution&gt;&#10;  &lt;imageh&gt;629&lt;/imageh&gt;&#10;  &lt;imagew&gt;5260&lt;/imagew&gt;&#10;  &lt;scale&gt;50&lt;/scale&gt;&#10;  &lt;cursor&gt;123&lt;/cursor&gt;&#10;&lt;/TeXTeX&gt;">
            <a:extLst>
              <a:ext uri="{FF2B5EF4-FFF2-40B4-BE49-F238E27FC236}">
                <a16:creationId xmlns:a16="http://schemas.microsoft.com/office/drawing/2014/main" id="{DA91930B-45A1-9C40-531B-941CF1E271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049" y="1402005"/>
            <a:ext cx="6803551" cy="813581"/>
          </a:xfrm>
          <a:prstGeom prst="rect">
            <a:avLst/>
          </a:prstGeom>
        </p:spPr>
      </p:pic>
      <p:cxnSp>
        <p:nvCxnSpPr>
          <p:cNvPr id="65" name="直線矢印コネクタ 64">
            <a:extLst>
              <a:ext uri="{FF2B5EF4-FFF2-40B4-BE49-F238E27FC236}">
                <a16:creationId xmlns:a16="http://schemas.microsoft.com/office/drawing/2014/main" id="{AE4D58E9-58F3-1D90-1F28-7FAE14AF543A}"/>
              </a:ext>
            </a:extLst>
          </p:cNvPr>
          <p:cNvCxnSpPr>
            <a:cxnSpLocks/>
          </p:cNvCxnSpPr>
          <p:nvPr/>
        </p:nvCxnSpPr>
        <p:spPr>
          <a:xfrm>
            <a:off x="7680002" y="4176243"/>
            <a:ext cx="4331329" cy="0"/>
          </a:xfrm>
          <a:prstGeom prst="straightConnector1">
            <a:avLst/>
          </a:prstGeom>
          <a:ln w="22225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直線矢印コネクタ 80">
            <a:extLst>
              <a:ext uri="{FF2B5EF4-FFF2-40B4-BE49-F238E27FC236}">
                <a16:creationId xmlns:a16="http://schemas.microsoft.com/office/drawing/2014/main" id="{106697CE-A079-0DF9-8DA7-3E0A408357F3}"/>
              </a:ext>
            </a:extLst>
          </p:cNvPr>
          <p:cNvCxnSpPr>
            <a:cxnSpLocks/>
          </p:cNvCxnSpPr>
          <p:nvPr/>
        </p:nvCxnSpPr>
        <p:spPr>
          <a:xfrm flipV="1">
            <a:off x="9731610" y="1569815"/>
            <a:ext cx="0" cy="2615291"/>
          </a:xfrm>
          <a:prstGeom prst="straightConnector1">
            <a:avLst/>
          </a:prstGeom>
          <a:ln w="22225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7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R_{21}(t)&#10;\end{align*}&lt;/body&gt;&#10;  &lt;fcolor&gt;FF000000&lt;/fcolor&gt;&#10;  &lt;bcolor&gt;FF000000&lt;/bcolor&gt;&#10;  &lt;transparent&gt;True&lt;/transparent&gt;&#10;  &lt;resolution&gt;1800&lt;/resolution&gt;&#10;  &lt;imageh&gt;250&lt;/imageh&gt;&#10;  &lt;imagew&gt;650&lt;/imagew&gt;&#10;  &lt;scale&gt;50&lt;/scale&gt;&#10;  &lt;cursor&gt;25&lt;/cursor&gt;&#10;&lt;/TeXTeX&gt;">
            <a:extLst>
              <a:ext uri="{FF2B5EF4-FFF2-40B4-BE49-F238E27FC236}">
                <a16:creationId xmlns:a16="http://schemas.microsoft.com/office/drawing/2014/main" id="{B977948E-795A-8FF7-E96A-C4A21861E5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4520" y="1560236"/>
            <a:ext cx="910509" cy="350195"/>
          </a:xfrm>
          <a:prstGeom prst="rect">
            <a:avLst/>
          </a:prstGeom>
        </p:spPr>
      </p:pic>
      <p:pic>
        <p:nvPicPr>
          <p:cNvPr id="90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t&#10;\end{align*}&lt;/body&gt;&#10;  &lt;fcolor&gt;FF000000&lt;/fcolor&gt;&#10;  &lt;bcolor&gt;FF000000&lt;/bcolor&gt;&#10;  &lt;transparent&gt;True&lt;/transparent&gt;&#10;  &lt;resolution&gt;1800&lt;/resolution&gt;&#10;  &lt;imageh&gt;157&lt;/imageh&gt;&#10;  &lt;imagew&gt;76&lt;/imagew&gt;&#10;  &lt;scale&gt;50&lt;/scale&gt;&#10;  &lt;cursor&gt;16&lt;/cursor&gt;&#10;&lt;/TeXTeX&gt;">
            <a:extLst>
              <a:ext uri="{FF2B5EF4-FFF2-40B4-BE49-F238E27FC236}">
                <a16:creationId xmlns:a16="http://schemas.microsoft.com/office/drawing/2014/main" id="{720A1B69-3095-E535-4F0A-EA544170F67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4579" y="4347790"/>
            <a:ext cx="106460" cy="219922"/>
          </a:xfrm>
          <a:prstGeom prst="rect">
            <a:avLst/>
          </a:prstGeom>
        </p:spPr>
      </p:pic>
      <p:cxnSp>
        <p:nvCxnSpPr>
          <p:cNvPr id="92" name="直線コネクタ 91">
            <a:extLst>
              <a:ext uri="{FF2B5EF4-FFF2-40B4-BE49-F238E27FC236}">
                <a16:creationId xmlns:a16="http://schemas.microsoft.com/office/drawing/2014/main" id="{E1D8C0BA-FE37-6D99-79B5-DDA281BC8170}"/>
              </a:ext>
            </a:extLst>
          </p:cNvPr>
          <p:cNvCxnSpPr>
            <a:cxnSpLocks/>
          </p:cNvCxnSpPr>
          <p:nvPr/>
        </p:nvCxnSpPr>
        <p:spPr>
          <a:xfrm>
            <a:off x="7762552" y="2175610"/>
            <a:ext cx="4031243" cy="0"/>
          </a:xfrm>
          <a:prstGeom prst="line">
            <a:avLst/>
          </a:prstGeom>
          <a:ln w="190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直線コネクタ 94">
            <a:extLst>
              <a:ext uri="{FF2B5EF4-FFF2-40B4-BE49-F238E27FC236}">
                <a16:creationId xmlns:a16="http://schemas.microsoft.com/office/drawing/2014/main" id="{B157BB4E-50E7-3321-959B-E86B8793A879}"/>
              </a:ext>
            </a:extLst>
          </p:cNvPr>
          <p:cNvCxnSpPr>
            <a:cxnSpLocks/>
          </p:cNvCxnSpPr>
          <p:nvPr/>
        </p:nvCxnSpPr>
        <p:spPr>
          <a:xfrm>
            <a:off x="7762552" y="3679199"/>
            <a:ext cx="4057859" cy="0"/>
          </a:xfrm>
          <a:prstGeom prst="line">
            <a:avLst/>
          </a:prstGeom>
          <a:ln w="190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フリーフォーム: 図形 96">
            <a:extLst>
              <a:ext uri="{FF2B5EF4-FFF2-40B4-BE49-F238E27FC236}">
                <a16:creationId xmlns:a16="http://schemas.microsoft.com/office/drawing/2014/main" id="{3DF0819C-47DB-7AF0-6B4D-5C15F52E529C}"/>
              </a:ext>
            </a:extLst>
          </p:cNvPr>
          <p:cNvSpPr/>
          <p:nvPr/>
        </p:nvSpPr>
        <p:spPr>
          <a:xfrm>
            <a:off x="7762551" y="2267428"/>
            <a:ext cx="4057859" cy="1347733"/>
          </a:xfrm>
          <a:custGeom>
            <a:avLst/>
            <a:gdLst>
              <a:gd name="connsiteX0" fmla="*/ 0 w 4146550"/>
              <a:gd name="connsiteY0" fmla="*/ 0 h 800100"/>
              <a:gd name="connsiteX1" fmla="*/ 1587500 w 4146550"/>
              <a:gd name="connsiteY1" fmla="*/ 57150 h 800100"/>
              <a:gd name="connsiteX2" fmla="*/ 2578100 w 4146550"/>
              <a:gd name="connsiteY2" fmla="*/ 565150 h 800100"/>
              <a:gd name="connsiteX3" fmla="*/ 4146550 w 4146550"/>
              <a:gd name="connsiteY3" fmla="*/ 800100 h 800100"/>
              <a:gd name="connsiteX4" fmla="*/ 4146550 w 4146550"/>
              <a:gd name="connsiteY4" fmla="*/ 800100 h 800100"/>
              <a:gd name="connsiteX0" fmla="*/ 0 w 4146550"/>
              <a:gd name="connsiteY0" fmla="*/ 0 h 800100"/>
              <a:gd name="connsiteX1" fmla="*/ 1625600 w 4146550"/>
              <a:gd name="connsiteY1" fmla="*/ 76200 h 800100"/>
              <a:gd name="connsiteX2" fmla="*/ 2578100 w 4146550"/>
              <a:gd name="connsiteY2" fmla="*/ 565150 h 800100"/>
              <a:gd name="connsiteX3" fmla="*/ 4146550 w 4146550"/>
              <a:gd name="connsiteY3" fmla="*/ 800100 h 800100"/>
              <a:gd name="connsiteX4" fmla="*/ 4146550 w 4146550"/>
              <a:gd name="connsiteY4" fmla="*/ 800100 h 800100"/>
              <a:gd name="connsiteX0" fmla="*/ 0 w 4146550"/>
              <a:gd name="connsiteY0" fmla="*/ 0 h 800100"/>
              <a:gd name="connsiteX1" fmla="*/ 1625600 w 4146550"/>
              <a:gd name="connsiteY1" fmla="*/ 76200 h 800100"/>
              <a:gd name="connsiteX2" fmla="*/ 2578100 w 4146550"/>
              <a:gd name="connsiteY2" fmla="*/ 565150 h 800100"/>
              <a:gd name="connsiteX3" fmla="*/ 4146550 w 4146550"/>
              <a:gd name="connsiteY3" fmla="*/ 800100 h 800100"/>
              <a:gd name="connsiteX4" fmla="*/ 4146550 w 4146550"/>
              <a:gd name="connsiteY4" fmla="*/ 800100 h 800100"/>
              <a:gd name="connsiteX0" fmla="*/ 0 w 4146550"/>
              <a:gd name="connsiteY0" fmla="*/ 0 h 800100"/>
              <a:gd name="connsiteX1" fmla="*/ 1625600 w 4146550"/>
              <a:gd name="connsiteY1" fmla="*/ 76200 h 800100"/>
              <a:gd name="connsiteX2" fmla="*/ 2578100 w 4146550"/>
              <a:gd name="connsiteY2" fmla="*/ 565150 h 800100"/>
              <a:gd name="connsiteX3" fmla="*/ 4146550 w 4146550"/>
              <a:gd name="connsiteY3" fmla="*/ 800100 h 800100"/>
              <a:gd name="connsiteX4" fmla="*/ 4146550 w 4146550"/>
              <a:gd name="connsiteY4" fmla="*/ 800100 h 800100"/>
              <a:gd name="connsiteX0" fmla="*/ 0 w 4273550"/>
              <a:gd name="connsiteY0" fmla="*/ 0 h 800100"/>
              <a:gd name="connsiteX1" fmla="*/ 1625600 w 4273550"/>
              <a:gd name="connsiteY1" fmla="*/ 76200 h 800100"/>
              <a:gd name="connsiteX2" fmla="*/ 2578100 w 4273550"/>
              <a:gd name="connsiteY2" fmla="*/ 565150 h 800100"/>
              <a:gd name="connsiteX3" fmla="*/ 4146550 w 4273550"/>
              <a:gd name="connsiteY3" fmla="*/ 800100 h 800100"/>
              <a:gd name="connsiteX4" fmla="*/ 4273550 w 4273550"/>
              <a:gd name="connsiteY4" fmla="*/ 666750 h 800100"/>
              <a:gd name="connsiteX0" fmla="*/ 0 w 4146550"/>
              <a:gd name="connsiteY0" fmla="*/ 0 h 800100"/>
              <a:gd name="connsiteX1" fmla="*/ 1625600 w 4146550"/>
              <a:gd name="connsiteY1" fmla="*/ 76200 h 800100"/>
              <a:gd name="connsiteX2" fmla="*/ 2578100 w 4146550"/>
              <a:gd name="connsiteY2" fmla="*/ 565150 h 800100"/>
              <a:gd name="connsiteX3" fmla="*/ 4146550 w 4146550"/>
              <a:gd name="connsiteY3" fmla="*/ 800100 h 800100"/>
              <a:gd name="connsiteX0" fmla="*/ 0 w 4203700"/>
              <a:gd name="connsiteY0" fmla="*/ 0 h 742950"/>
              <a:gd name="connsiteX1" fmla="*/ 1625600 w 4203700"/>
              <a:gd name="connsiteY1" fmla="*/ 76200 h 742950"/>
              <a:gd name="connsiteX2" fmla="*/ 2578100 w 4203700"/>
              <a:gd name="connsiteY2" fmla="*/ 565150 h 742950"/>
              <a:gd name="connsiteX3" fmla="*/ 4203700 w 4203700"/>
              <a:gd name="connsiteY3" fmla="*/ 742950 h 742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03700" h="742950">
                <a:moveTo>
                  <a:pt x="0" y="0"/>
                </a:moveTo>
                <a:cubicBezTo>
                  <a:pt x="529167" y="19050"/>
                  <a:pt x="1077383" y="6350"/>
                  <a:pt x="1625600" y="76200"/>
                </a:cubicBezTo>
                <a:cubicBezTo>
                  <a:pt x="2087033" y="132292"/>
                  <a:pt x="2148417" y="454025"/>
                  <a:pt x="2578100" y="565150"/>
                </a:cubicBezTo>
                <a:cubicBezTo>
                  <a:pt x="3007783" y="676275"/>
                  <a:pt x="4203700" y="742950"/>
                  <a:pt x="4203700" y="742950"/>
                </a:cubicBezTo>
              </a:path>
            </a:pathLst>
          </a:cu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01" name="フリーフォーム: 図形 100">
            <a:extLst>
              <a:ext uri="{FF2B5EF4-FFF2-40B4-BE49-F238E27FC236}">
                <a16:creationId xmlns:a16="http://schemas.microsoft.com/office/drawing/2014/main" id="{5C9878CE-C3F0-BCF5-45AA-C0AEA080BC23}"/>
              </a:ext>
            </a:extLst>
          </p:cNvPr>
          <p:cNvSpPr/>
          <p:nvPr/>
        </p:nvSpPr>
        <p:spPr>
          <a:xfrm>
            <a:off x="7762551" y="2383397"/>
            <a:ext cx="4057858" cy="938806"/>
          </a:xfrm>
          <a:custGeom>
            <a:avLst/>
            <a:gdLst>
              <a:gd name="connsiteX0" fmla="*/ 0 w 4114688"/>
              <a:gd name="connsiteY0" fmla="*/ 0 h 800290"/>
              <a:gd name="connsiteX1" fmla="*/ 1250950 w 4114688"/>
              <a:gd name="connsiteY1" fmla="*/ 88900 h 800290"/>
              <a:gd name="connsiteX2" fmla="*/ 1968500 w 4114688"/>
              <a:gd name="connsiteY2" fmla="*/ 298450 h 800290"/>
              <a:gd name="connsiteX3" fmla="*/ 2686050 w 4114688"/>
              <a:gd name="connsiteY3" fmla="*/ 615950 h 800290"/>
              <a:gd name="connsiteX4" fmla="*/ 3981450 w 4114688"/>
              <a:gd name="connsiteY4" fmla="*/ 800100 h 800290"/>
              <a:gd name="connsiteX5" fmla="*/ 4006850 w 4114688"/>
              <a:gd name="connsiteY5" fmla="*/ 584200 h 800290"/>
              <a:gd name="connsiteX0" fmla="*/ 0 w 3981450"/>
              <a:gd name="connsiteY0" fmla="*/ 0 h 800290"/>
              <a:gd name="connsiteX1" fmla="*/ 1250950 w 3981450"/>
              <a:gd name="connsiteY1" fmla="*/ 88900 h 800290"/>
              <a:gd name="connsiteX2" fmla="*/ 1968500 w 3981450"/>
              <a:gd name="connsiteY2" fmla="*/ 298450 h 800290"/>
              <a:gd name="connsiteX3" fmla="*/ 2686050 w 3981450"/>
              <a:gd name="connsiteY3" fmla="*/ 615950 h 800290"/>
              <a:gd name="connsiteX4" fmla="*/ 3981450 w 3981450"/>
              <a:gd name="connsiteY4" fmla="*/ 800100 h 800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81450" h="800290">
                <a:moveTo>
                  <a:pt x="0" y="0"/>
                </a:moveTo>
                <a:cubicBezTo>
                  <a:pt x="461433" y="19579"/>
                  <a:pt x="922867" y="39158"/>
                  <a:pt x="1250950" y="88900"/>
                </a:cubicBezTo>
                <a:cubicBezTo>
                  <a:pt x="1579033" y="138642"/>
                  <a:pt x="1729317" y="210608"/>
                  <a:pt x="1968500" y="298450"/>
                </a:cubicBezTo>
                <a:cubicBezTo>
                  <a:pt x="2207683" y="386292"/>
                  <a:pt x="2350558" y="532342"/>
                  <a:pt x="2686050" y="615950"/>
                </a:cubicBezTo>
                <a:cubicBezTo>
                  <a:pt x="3021542" y="699558"/>
                  <a:pt x="3761317" y="805392"/>
                  <a:pt x="3981450" y="800100"/>
                </a:cubicBezTo>
              </a:path>
            </a:pathLst>
          </a:custGeom>
          <a:noFill/>
          <a:ln w="38100"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cxnSp>
        <p:nvCxnSpPr>
          <p:cNvPr id="103" name="コネクタ: カギ線 102">
            <a:extLst>
              <a:ext uri="{FF2B5EF4-FFF2-40B4-BE49-F238E27FC236}">
                <a16:creationId xmlns:a16="http://schemas.microsoft.com/office/drawing/2014/main" id="{859EAC02-13DA-B13C-2535-ABD5E660644D}"/>
              </a:ext>
            </a:extLst>
          </p:cNvPr>
          <p:cNvCxnSpPr>
            <a:cxnSpLocks/>
          </p:cNvCxnSpPr>
          <p:nvPr/>
        </p:nvCxnSpPr>
        <p:spPr>
          <a:xfrm>
            <a:off x="7762550" y="2188068"/>
            <a:ext cx="3951401" cy="1480545"/>
          </a:xfrm>
          <a:prstGeom prst="bentConnector3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8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3&#10;\end{align*}&lt;/body&gt;&#10;  &lt;fcolor&gt;FF000000&lt;/fcolor&gt;&#10;  &lt;bcolor&gt;FF000000&lt;/bcolor&gt;&#10;  &lt;transparent&gt;True&lt;/transparent&gt;&#10;  &lt;resolution&gt;1800&lt;/resolution&gt;&#10;  &lt;imageh&gt;167&lt;/imageh&gt;&#10;  &lt;imagew&gt;104&lt;/imagew&gt;&#10;  &lt;scale&gt;50&lt;/scale&gt;&#10;  &lt;cursor&gt;17&lt;/cursor&gt;&#10;&lt;/TeXTeX&gt;">
            <a:extLst>
              <a:ext uri="{FF2B5EF4-FFF2-40B4-BE49-F238E27FC236}">
                <a16:creationId xmlns:a16="http://schemas.microsoft.com/office/drawing/2014/main" id="{04072C90-5A3B-7227-A461-8538C292B85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1977" y="1832976"/>
            <a:ext cx="145681" cy="233930"/>
          </a:xfrm>
          <a:prstGeom prst="rect">
            <a:avLst/>
          </a:prstGeom>
        </p:spPr>
      </p:pic>
      <p:pic>
        <p:nvPicPr>
          <p:cNvPr id="111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1&#10;\end{align*}&lt;/body&gt;&#10;  &lt;fcolor&gt;FF000000&lt;/fcolor&gt;&#10;  &lt;bcolor&gt;FF000000&lt;/bcolor&gt;&#10;  &lt;transparent&gt;True&lt;/transparent&gt;&#10;  &lt;resolution&gt;1800&lt;/resolution&gt;&#10;  &lt;imageh&gt;164&lt;/imageh&gt;&#10;  &lt;imagew&gt;81&lt;/imagew&gt;&#10;  &lt;scale&gt;50&lt;/scale&gt;&#10;  &lt;cursor&gt;17&lt;/cursor&gt;&#10;&lt;/TeXTeX&gt;">
            <a:extLst>
              <a:ext uri="{FF2B5EF4-FFF2-40B4-BE49-F238E27FC236}">
                <a16:creationId xmlns:a16="http://schemas.microsoft.com/office/drawing/2014/main" id="{ED3EE288-F259-FBCF-A2D6-38739F6C3BC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9469" y="3360472"/>
            <a:ext cx="113463" cy="229728"/>
          </a:xfrm>
          <a:prstGeom prst="rect">
            <a:avLst/>
          </a:prstGeom>
        </p:spPr>
      </p:pic>
      <p:sp>
        <p:nvSpPr>
          <p:cNvPr id="112" name="矢印: 上 111">
            <a:extLst>
              <a:ext uri="{FF2B5EF4-FFF2-40B4-BE49-F238E27FC236}">
                <a16:creationId xmlns:a16="http://schemas.microsoft.com/office/drawing/2014/main" id="{9AA5812B-B847-13A6-C9A7-B3A2A38C5837}"/>
              </a:ext>
            </a:extLst>
          </p:cNvPr>
          <p:cNvSpPr/>
          <p:nvPr/>
        </p:nvSpPr>
        <p:spPr>
          <a:xfrm flipV="1">
            <a:off x="10512547" y="3071455"/>
            <a:ext cx="500311" cy="736723"/>
          </a:xfrm>
          <a:prstGeom prst="upArrow">
            <a:avLst/>
          </a:prstGeom>
          <a:solidFill>
            <a:srgbClr val="FF0000">
              <a:alpha val="58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3" name="テキスト ボックス 112">
                <a:extLst>
                  <a:ext uri="{FF2B5EF4-FFF2-40B4-BE49-F238E27FC236}">
                    <a16:creationId xmlns:a16="http://schemas.microsoft.com/office/drawing/2014/main" id="{B828DE24-D68D-5925-282F-6701525E28FA}"/>
                  </a:ext>
                </a:extLst>
              </p:cNvPr>
              <p:cNvSpPr txBox="1"/>
              <p:nvPr/>
            </p:nvSpPr>
            <p:spPr>
              <a:xfrm>
                <a:off x="10352035" y="2652014"/>
                <a:ext cx="137928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 xmlns:m="http://schemas.openxmlformats.org/officeDocument/2006/math">
                    <m:r>
                      <a:rPr kumimoji="1" lang="en-US" altLang="ja-JP" sz="2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𝐿</m:t>
                    </m:r>
                    <m:r>
                      <a:rPr kumimoji="1" lang="en-US" altLang="ja-JP" sz="2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kumimoji="1" lang="en-US" altLang="ja-JP" sz="2400" dirty="0" err="1">
                    <a:solidFill>
                      <a:srgbClr val="FF0000"/>
                    </a:solidFill>
                  </a:rPr>
                  <a:t>large</a:t>
                </a:r>
                <a:endParaRPr kumimoji="1" lang="ja-JP" alt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13" name="テキスト ボックス 112">
                <a:extLst>
                  <a:ext uri="{FF2B5EF4-FFF2-40B4-BE49-F238E27FC236}">
                    <a16:creationId xmlns:a16="http://schemas.microsoft.com/office/drawing/2014/main" id="{B828DE24-D68D-5925-282F-6701525E28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52035" y="2652014"/>
                <a:ext cx="1379288" cy="461665"/>
              </a:xfrm>
              <a:prstGeom prst="rect">
                <a:avLst/>
              </a:prstGeom>
              <a:blipFill>
                <a:blip r:embed="rId8"/>
                <a:stretch>
                  <a:fillRect l="-885" t="-9211" r="-5310" b="-3026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6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R_{21} = X_2/X_1&#10;\end{align*}&lt;/body&gt;&#10;  &lt;fcolor&gt;FF000000&lt;/fcolor&gt;&#10;  &lt;bcolor&gt;FF000000&lt;/bcolor&gt;&#10;  &lt;transparent&gt;True&lt;/transparent&gt;&#10;  &lt;resolution&gt;1800&lt;/resolution&gt;&#10;  &lt;imageh&gt;249&lt;/imageh&gt;&#10;  &lt;imagew&gt;1454&lt;/imagew&gt;&#10;  &lt;scale&gt;50&lt;/scale&gt;&#10;  &lt;cursor&gt;32&lt;/cursor&gt;&#10;&lt;/TeXTeX&gt;">
            <a:extLst>
              <a:ext uri="{FF2B5EF4-FFF2-40B4-BE49-F238E27FC236}">
                <a16:creationId xmlns:a16="http://schemas.microsoft.com/office/drawing/2014/main" id="{ABB69D5F-00EC-8C75-B3CA-0A95A7190C1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7803" y="3216667"/>
            <a:ext cx="1712753" cy="29331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7" name="テキスト ボックス 116">
                <a:extLst>
                  <a:ext uri="{FF2B5EF4-FFF2-40B4-BE49-F238E27FC236}">
                    <a16:creationId xmlns:a16="http://schemas.microsoft.com/office/drawing/2014/main" id="{8A412178-2968-1853-FCDB-F02E929D9E4F}"/>
                  </a:ext>
                </a:extLst>
              </p:cNvPr>
              <p:cNvSpPr txBox="1"/>
              <p:nvPr/>
            </p:nvSpPr>
            <p:spPr>
              <a:xfrm>
                <a:off x="1014933" y="5009934"/>
                <a:ext cx="7425431" cy="13849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342900" indent="-342900" algn="l">
                  <a:buFontTx/>
                  <a:buChar char="―"/>
                </a:pPr>
                <a14:m>
                  <m:oMath xmlns:m="http://schemas.openxmlformats.org/officeDocument/2006/math">
                    <m:r>
                      <a:rPr kumimoji="1" lang="en-US" altLang="ja-JP" sz="2800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𝑹</m:t>
                    </m:r>
                    <m:r>
                      <a:rPr kumimoji="1" lang="en-US" altLang="ja-JP" sz="2800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kumimoji="1" lang="en-US" altLang="ja-JP" sz="2800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kumimoji="1" lang="en-US" altLang="ja-JP" sz="2800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kumimoji="1" lang="en-US" altLang="ja-JP" sz="2800" b="1" dirty="0">
                    <a:solidFill>
                      <a:schemeClr val="accent1"/>
                    </a:solidFill>
                  </a:rPr>
                  <a:t>is </a:t>
                </a:r>
                <a14:m>
                  <m:oMath xmlns:m="http://schemas.openxmlformats.org/officeDocument/2006/math">
                    <m:r>
                      <a:rPr kumimoji="1" lang="en-US" altLang="ja-JP" sz="2800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𝑳</m:t>
                    </m:r>
                  </m:oMath>
                </a14:m>
                <a:r>
                  <a:rPr kumimoji="1" lang="en-US" altLang="ja-JP" sz="2800" b="1" dirty="0">
                    <a:solidFill>
                      <a:schemeClr val="accent1"/>
                    </a:solidFill>
                  </a:rPr>
                  <a:t> independent, the universal value.</a:t>
                </a:r>
              </a:p>
              <a:p>
                <a:pPr marL="342900" indent="-342900" algn="l">
                  <a:buFontTx/>
                  <a:buChar char="―"/>
                </a:pPr>
                <a:r>
                  <a:rPr lang="en-US" altLang="ja-JP" sz="2800" b="1" dirty="0">
                    <a:solidFill>
                      <a:schemeClr val="accent1"/>
                    </a:solidFill>
                  </a:rPr>
                  <a:t>Crossing point of various </a:t>
                </a:r>
                <a14:m>
                  <m:oMath xmlns:m="http://schemas.openxmlformats.org/officeDocument/2006/math">
                    <m:r>
                      <a:rPr lang="en-US" altLang="ja-JP" sz="2800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𝑳</m:t>
                    </m:r>
                  </m:oMath>
                </a14:m>
                <a:r>
                  <a:rPr lang="en-US" altLang="ja-JP" sz="2800" b="1" dirty="0">
                    <a:solidFill>
                      <a:schemeClr val="accent1"/>
                    </a:solidFill>
                  </a:rPr>
                  <a:t> gives the CP.</a:t>
                </a:r>
                <a:endParaRPr kumimoji="1" lang="en-US" altLang="ja-JP" sz="2800" b="1" dirty="0">
                  <a:solidFill>
                    <a:schemeClr val="accent1"/>
                  </a:solidFill>
                </a:endParaRPr>
              </a:p>
              <a:p>
                <a:pPr marL="342900" indent="-342900" algn="l">
                  <a:buFontTx/>
                  <a:buChar char="―"/>
                </a:pPr>
                <a:r>
                  <a:rPr lang="en-US" altLang="ja-JP" sz="2800" dirty="0"/>
                  <a:t>Reminiscent of Binder-cumulant analysis</a:t>
                </a:r>
                <a:endParaRPr kumimoji="1" lang="ja-JP" altLang="en-US" sz="2800" dirty="0"/>
              </a:p>
            </p:txBody>
          </p:sp>
        </mc:Choice>
        <mc:Fallback xmlns="">
          <p:sp>
            <p:nvSpPr>
              <p:cNvPr id="117" name="テキスト ボックス 116">
                <a:extLst>
                  <a:ext uri="{FF2B5EF4-FFF2-40B4-BE49-F238E27FC236}">
                    <a16:creationId xmlns:a16="http://schemas.microsoft.com/office/drawing/2014/main" id="{8A412178-2968-1853-FCDB-F02E929D9E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4933" y="5009934"/>
                <a:ext cx="7425431" cy="1384995"/>
              </a:xfrm>
              <a:prstGeom prst="rect">
                <a:avLst/>
              </a:prstGeom>
              <a:blipFill>
                <a:blip r:embed="rId10"/>
                <a:stretch>
                  <a:fillRect l="-1969" t="-4846" r="-574" b="-1409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88DB19C8-DA93-B584-ED04-624F05372053}"/>
              </a:ext>
            </a:extLst>
          </p:cNvPr>
          <p:cNvSpPr txBox="1"/>
          <p:nvPr/>
        </p:nvSpPr>
        <p:spPr>
          <a:xfrm>
            <a:off x="4417271" y="2619017"/>
            <a:ext cx="15937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400" dirty="0"/>
              <a:t>(1st order)</a:t>
            </a:r>
            <a:endParaRPr kumimoji="1" lang="ja-JP" altLang="en-US" sz="2400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90CCE2F1-C017-3859-AE19-CA030B3F9F24}"/>
              </a:ext>
            </a:extLst>
          </p:cNvPr>
          <p:cNvSpPr txBox="1"/>
          <p:nvPr/>
        </p:nvSpPr>
        <p:spPr>
          <a:xfrm>
            <a:off x="4417271" y="3711119"/>
            <a:ext cx="16578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400" dirty="0"/>
              <a:t>(crossover)</a:t>
            </a:r>
            <a:endParaRPr kumimoji="1" lang="ja-JP" altLang="en-US" sz="2400" dirty="0"/>
          </a:p>
        </p:txBody>
      </p:sp>
      <p:pic>
        <p:nvPicPr>
          <p:cNvPr id="10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0&#10;\end{align*}&lt;/body&gt;&#10;  &lt;fcolor&gt;FF000000&lt;/fcolor&gt;&#10;  &lt;bcolor&gt;FF000000&lt;/bcolor&gt;&#10;  &lt;transparent&gt;True&lt;/transparent&gt;&#10;  &lt;resolution&gt;1800&lt;/resolution&gt;&#10;  &lt;imageh&gt;167&lt;/imageh&gt;&#10;  &lt;imagew&gt;104&lt;/imagew&gt;&#10;  &lt;scale&gt;50&lt;/scale&gt;&#10;  &lt;cursor&gt;17&lt;/cursor&gt;&#10;&lt;/TeXTeX&gt;">
            <a:extLst>
              <a:ext uri="{FF2B5EF4-FFF2-40B4-BE49-F238E27FC236}">
                <a16:creationId xmlns:a16="http://schemas.microsoft.com/office/drawing/2014/main" id="{E90798DB-C2F4-3893-32D7-ABE5714B042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6576" y="4348746"/>
            <a:ext cx="110067" cy="176742"/>
          </a:xfrm>
          <a:prstGeom prst="rect">
            <a:avLst/>
          </a:prstGeom>
        </p:spPr>
      </p:pic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2412AF74-6563-9FB7-5E8E-069CA65D6EB8}"/>
              </a:ext>
            </a:extLst>
          </p:cNvPr>
          <p:cNvSpPr txBox="1"/>
          <p:nvPr/>
        </p:nvSpPr>
        <p:spPr>
          <a:xfrm>
            <a:off x="7509901" y="2699080"/>
            <a:ext cx="13067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400" dirty="0"/>
              <a:t>crossing</a:t>
            </a:r>
            <a:endParaRPr kumimoji="1" lang="ja-JP" altLang="en-US" sz="2400" dirty="0"/>
          </a:p>
        </p:txBody>
      </p:sp>
      <p:pic>
        <p:nvPicPr>
          <p:cNvPr id="11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R_{n1}(t) = &#10;\begin{cases}&#10;2n-1 &amp;amp; t \to -1 \\&#10;X_n / X_1 &amp;amp; t=0 \\&#10;1 &amp;amp; t \to \infty&#10;\end{cases}&#10;\end{align*}&lt;/body&gt;&#10;  &lt;fcolor&gt;FF000000&lt;/fcolor&gt;&#10;  &lt;bcolor&gt;FF000000&lt;/bcolor&gt;&#10;  &lt;transparent&gt;True&lt;/transparent&gt;&#10;  &lt;resolution&gt;1800&lt;/resolution&gt;&#10;  &lt;imageh&gt;1342&lt;/imageh&gt;&#10;  &lt;imagew&gt;3061&lt;/imagew&gt;&#10;  &lt;scale&gt;50&lt;/scale&gt;&#10;  &lt;cursor&gt;97&lt;/cursor&gt;&#10;&lt;/TeXTeX&gt;">
            <a:extLst>
              <a:ext uri="{FF2B5EF4-FFF2-40B4-BE49-F238E27FC236}">
                <a16:creationId xmlns:a16="http://schemas.microsoft.com/office/drawing/2014/main" id="{22F6ECBE-3C48-29DF-51F0-E00F6363181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049" y="2590038"/>
            <a:ext cx="3639592" cy="1595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702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D53B17C9-7F3B-CAAF-7A72-E8CE5762CA3D}"/>
              </a:ext>
            </a:extLst>
          </p:cNvPr>
          <p:cNvSpPr/>
          <p:nvPr/>
        </p:nvSpPr>
        <p:spPr>
          <a:xfrm>
            <a:off x="240961" y="1155568"/>
            <a:ext cx="7201953" cy="340458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2E0FF50B-667A-842E-F975-D7D92E2BA6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LYZ Ratio</a:t>
            </a:r>
            <a:endParaRPr kumimoji="1" lang="ja-JP" altLang="en-US" dirty="0"/>
          </a:p>
        </p:txBody>
      </p:sp>
      <p:pic>
        <p:nvPicPr>
          <p:cNvPr id="7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R_{nm}(t) = \frac{h^{(n)}(t)}{h^{(m)}(t)}&#10;= \frac{X_n}{X_m}\Big( 1 + C_{nm} t L^{y_t} + {\cal O}(t^2) \Big)&#10;\end{align*}&lt;/body&gt;&#10;  &lt;fcolor&gt;FF000000&lt;/fcolor&gt;&#10;  &lt;bcolor&gt;FF000000&lt;/bcolor&gt;&#10;  &lt;transparent&gt;True&lt;/transparent&gt;&#10;  &lt;resolution&gt;1800&lt;/resolution&gt;&#10;  &lt;imageh&gt;629&lt;/imageh&gt;&#10;  &lt;imagew&gt;5260&lt;/imagew&gt;&#10;  &lt;scale&gt;50&lt;/scale&gt;&#10;  &lt;cursor&gt;123&lt;/cursor&gt;&#10;&lt;/TeXTeX&gt;">
            <a:extLst>
              <a:ext uri="{FF2B5EF4-FFF2-40B4-BE49-F238E27FC236}">
                <a16:creationId xmlns:a16="http://schemas.microsoft.com/office/drawing/2014/main" id="{DA91930B-45A1-9C40-531B-941CF1E271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049" y="1402005"/>
            <a:ext cx="6803551" cy="813581"/>
          </a:xfrm>
          <a:prstGeom prst="rect">
            <a:avLst/>
          </a:prstGeom>
        </p:spPr>
      </p:pic>
      <p:pic>
        <p:nvPicPr>
          <p:cNvPr id="87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R_{21}(t)&#10;\end{align*}&lt;/body&gt;&#10;  &lt;fcolor&gt;FF000000&lt;/fcolor&gt;&#10;  &lt;bcolor&gt;FF000000&lt;/bcolor&gt;&#10;  &lt;transparent&gt;True&lt;/transparent&gt;&#10;  &lt;resolution&gt;1800&lt;/resolution&gt;&#10;  &lt;imageh&gt;250&lt;/imageh&gt;&#10;  &lt;imagew&gt;650&lt;/imagew&gt;&#10;  &lt;scale&gt;50&lt;/scale&gt;&#10;  &lt;cursor&gt;25&lt;/cursor&gt;&#10;&lt;/TeXTeX&gt;">
            <a:extLst>
              <a:ext uri="{FF2B5EF4-FFF2-40B4-BE49-F238E27FC236}">
                <a16:creationId xmlns:a16="http://schemas.microsoft.com/office/drawing/2014/main" id="{B977948E-795A-8FF7-E96A-C4A21861E5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0002" y="1598066"/>
            <a:ext cx="719639" cy="27678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7" name="テキスト ボックス 116">
                <a:extLst>
                  <a:ext uri="{FF2B5EF4-FFF2-40B4-BE49-F238E27FC236}">
                    <a16:creationId xmlns:a16="http://schemas.microsoft.com/office/drawing/2014/main" id="{8A412178-2968-1853-FCDB-F02E929D9E4F}"/>
                  </a:ext>
                </a:extLst>
              </p:cNvPr>
              <p:cNvSpPr txBox="1"/>
              <p:nvPr/>
            </p:nvSpPr>
            <p:spPr>
              <a:xfrm>
                <a:off x="1014933" y="5009934"/>
                <a:ext cx="7425431" cy="13849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342900" indent="-342900" algn="l">
                  <a:buFontTx/>
                  <a:buChar char="―"/>
                </a:pPr>
                <a14:m>
                  <m:oMath xmlns:m="http://schemas.openxmlformats.org/officeDocument/2006/math">
                    <m:r>
                      <a:rPr kumimoji="1" lang="en-US" altLang="ja-JP" sz="2800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𝑹</m:t>
                    </m:r>
                    <m:r>
                      <a:rPr kumimoji="1" lang="en-US" altLang="ja-JP" sz="2800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kumimoji="1" lang="en-US" altLang="ja-JP" sz="2800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kumimoji="1" lang="en-US" altLang="ja-JP" sz="2800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kumimoji="1" lang="en-US" altLang="ja-JP" sz="2800" b="1" dirty="0">
                    <a:solidFill>
                      <a:schemeClr val="accent1"/>
                    </a:solidFill>
                  </a:rPr>
                  <a:t>is </a:t>
                </a:r>
                <a14:m>
                  <m:oMath xmlns:m="http://schemas.openxmlformats.org/officeDocument/2006/math">
                    <m:r>
                      <a:rPr kumimoji="1" lang="en-US" altLang="ja-JP" sz="2800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𝑳</m:t>
                    </m:r>
                  </m:oMath>
                </a14:m>
                <a:r>
                  <a:rPr kumimoji="1" lang="en-US" altLang="ja-JP" sz="2800" b="1" dirty="0">
                    <a:solidFill>
                      <a:schemeClr val="accent1"/>
                    </a:solidFill>
                  </a:rPr>
                  <a:t> independent, the universal value.</a:t>
                </a:r>
              </a:p>
              <a:p>
                <a:pPr marL="342900" indent="-342900" algn="l">
                  <a:buFontTx/>
                  <a:buChar char="―"/>
                </a:pPr>
                <a:r>
                  <a:rPr lang="en-US" altLang="ja-JP" sz="2800" b="1" dirty="0">
                    <a:solidFill>
                      <a:schemeClr val="accent1"/>
                    </a:solidFill>
                  </a:rPr>
                  <a:t>Crossing point of various </a:t>
                </a:r>
                <a14:m>
                  <m:oMath xmlns:m="http://schemas.openxmlformats.org/officeDocument/2006/math">
                    <m:r>
                      <a:rPr lang="en-US" altLang="ja-JP" sz="2800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𝑳</m:t>
                    </m:r>
                  </m:oMath>
                </a14:m>
                <a:r>
                  <a:rPr lang="en-US" altLang="ja-JP" sz="2800" b="1" dirty="0">
                    <a:solidFill>
                      <a:schemeClr val="accent1"/>
                    </a:solidFill>
                  </a:rPr>
                  <a:t> gives the CP.</a:t>
                </a:r>
                <a:endParaRPr kumimoji="1" lang="en-US" altLang="ja-JP" sz="2800" b="1" dirty="0">
                  <a:solidFill>
                    <a:schemeClr val="accent1"/>
                  </a:solidFill>
                </a:endParaRPr>
              </a:p>
              <a:p>
                <a:pPr marL="342900" indent="-342900" algn="l">
                  <a:buFontTx/>
                  <a:buChar char="―"/>
                </a:pPr>
                <a:r>
                  <a:rPr lang="en-US" altLang="ja-JP" sz="2800" dirty="0"/>
                  <a:t>Reminiscent of Binder-cumulant analysis</a:t>
                </a:r>
                <a:endParaRPr kumimoji="1" lang="ja-JP" altLang="en-US" sz="2800" dirty="0"/>
              </a:p>
            </p:txBody>
          </p:sp>
        </mc:Choice>
        <mc:Fallback xmlns="">
          <p:sp>
            <p:nvSpPr>
              <p:cNvPr id="117" name="テキスト ボックス 116">
                <a:extLst>
                  <a:ext uri="{FF2B5EF4-FFF2-40B4-BE49-F238E27FC236}">
                    <a16:creationId xmlns:a16="http://schemas.microsoft.com/office/drawing/2014/main" id="{8A412178-2968-1853-FCDB-F02E929D9E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4933" y="5009934"/>
                <a:ext cx="7425431" cy="1384995"/>
              </a:xfrm>
              <a:prstGeom prst="rect">
                <a:avLst/>
              </a:prstGeom>
              <a:blipFill>
                <a:blip r:embed="rId5"/>
                <a:stretch>
                  <a:fillRect l="-1969" t="-4846" r="-574" b="-1409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88DB19C8-DA93-B584-ED04-624F05372053}"/>
              </a:ext>
            </a:extLst>
          </p:cNvPr>
          <p:cNvSpPr txBox="1"/>
          <p:nvPr/>
        </p:nvSpPr>
        <p:spPr>
          <a:xfrm>
            <a:off x="4417271" y="2619017"/>
            <a:ext cx="15937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400" dirty="0"/>
              <a:t>(1st order)</a:t>
            </a:r>
            <a:endParaRPr kumimoji="1" lang="ja-JP" altLang="en-US" sz="2400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90CCE2F1-C017-3859-AE19-CA030B3F9F24}"/>
              </a:ext>
            </a:extLst>
          </p:cNvPr>
          <p:cNvSpPr txBox="1"/>
          <p:nvPr/>
        </p:nvSpPr>
        <p:spPr>
          <a:xfrm>
            <a:off x="4417271" y="3711119"/>
            <a:ext cx="16578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400" dirty="0"/>
              <a:t>(crossover)</a:t>
            </a:r>
            <a:endParaRPr kumimoji="1" lang="ja-JP" altLang="en-US" sz="2400" dirty="0"/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3C0251BF-3326-630F-15B9-3726A39BBBA5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4852"/>
          <a:stretch/>
        </p:blipFill>
        <p:spPr>
          <a:xfrm>
            <a:off x="7518689" y="1848067"/>
            <a:ext cx="4353398" cy="3050258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3B0BE2C6-F2C5-E137-3A9B-162F73BFF70F}"/>
              </a:ext>
            </a:extLst>
          </p:cNvPr>
          <p:cNvSpPr txBox="1"/>
          <p:nvPr/>
        </p:nvSpPr>
        <p:spPr>
          <a:xfrm>
            <a:off x="7680002" y="1144730"/>
            <a:ext cx="41376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400" b="1" dirty="0"/>
              <a:t>Numerical Result in 3d-Ising</a:t>
            </a:r>
            <a:endParaRPr kumimoji="1" lang="ja-JP" altLang="en-US" sz="2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474271B4-FDE8-6F32-6C4A-995637106125}"/>
                  </a:ext>
                </a:extLst>
              </p:cNvPr>
              <p:cNvSpPr txBox="1"/>
              <p:nvPr/>
            </p:nvSpPr>
            <p:spPr>
              <a:xfrm>
                <a:off x="9416239" y="3866416"/>
                <a:ext cx="1688578" cy="67710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kumimoji="1" lang="en-US" altLang="ja-JP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kumimoji="1" lang="en-US" altLang="ja-JP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=4.511</m:t>
                    </m:r>
                  </m:oMath>
                </a14:m>
                <a:r>
                  <a:rPr kumimoji="1" lang="en-US" altLang="ja-JP" sz="2000" dirty="0">
                    <a:solidFill>
                      <a:srgbClr val="FF0000"/>
                    </a:solidFill>
                  </a:rPr>
                  <a:t> </a:t>
                </a:r>
                <a:endParaRPr kumimoji="1" lang="en-US" altLang="ja-JP" sz="2000" dirty="0"/>
              </a:p>
              <a:p>
                <a:r>
                  <a:rPr kumimoji="1" lang="en-US" altLang="ja-JP" dirty="0"/>
                  <a:t>1806.03558</a:t>
                </a:r>
              </a:p>
            </p:txBody>
          </p:sp>
        </mc:Choice>
        <mc:Fallback xmlns="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474271B4-FDE8-6F32-6C4A-9956371061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16239" y="3866416"/>
                <a:ext cx="1688578" cy="677108"/>
              </a:xfrm>
              <a:prstGeom prst="rect">
                <a:avLst/>
              </a:prstGeom>
              <a:blipFill>
                <a:blip r:embed="rId7"/>
                <a:stretch>
                  <a:fillRect l="-3249" b="-1351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図 13">
            <a:extLst>
              <a:ext uri="{FF2B5EF4-FFF2-40B4-BE49-F238E27FC236}">
                <a16:creationId xmlns:a16="http://schemas.microsoft.com/office/drawing/2014/main" id="{C37C284F-CAB6-A4D0-1C58-E5BB131324E2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16047" t="5713" r="69765" b="80288"/>
          <a:stretch/>
        </p:blipFill>
        <p:spPr>
          <a:xfrm>
            <a:off x="10387013" y="2019916"/>
            <a:ext cx="1370545" cy="901491"/>
          </a:xfrm>
          <a:prstGeom prst="rect">
            <a:avLst/>
          </a:prstGeom>
        </p:spPr>
      </p:pic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6D91C09F-C87A-3D6D-918B-2183B1B393F0}"/>
              </a:ext>
            </a:extLst>
          </p:cNvPr>
          <p:cNvSpPr/>
          <p:nvPr/>
        </p:nvSpPr>
        <p:spPr>
          <a:xfrm>
            <a:off x="10699286" y="1938142"/>
            <a:ext cx="77767" cy="2588614"/>
          </a:xfrm>
          <a:prstGeom prst="rect">
            <a:avLst/>
          </a:prstGeom>
          <a:solidFill>
            <a:srgbClr val="FF0000">
              <a:alpha val="64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3D69F70D-1641-350D-463A-804305B5CBE7}"/>
              </a:ext>
            </a:extLst>
          </p:cNvPr>
          <p:cNvSpPr txBox="1"/>
          <p:nvPr/>
        </p:nvSpPr>
        <p:spPr>
          <a:xfrm>
            <a:off x="7839025" y="2911531"/>
            <a:ext cx="17652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400" b="1" dirty="0">
                <a:solidFill>
                  <a:schemeClr val="accent1">
                    <a:alpha val="40000"/>
                  </a:schemeClr>
                </a:solidFill>
              </a:rPr>
              <a:t>Preliminary</a:t>
            </a:r>
            <a:endParaRPr kumimoji="1" lang="ja-JP" altLang="en-US" sz="2400" b="1" dirty="0">
              <a:solidFill>
                <a:schemeClr val="accent1">
                  <a:alpha val="40000"/>
                </a:schemeClr>
              </a:solidFill>
            </a:endParaRPr>
          </a:p>
        </p:txBody>
      </p:sp>
      <p:pic>
        <p:nvPicPr>
          <p:cNvPr id="19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R_{n1}(t) = &#10;\begin{cases}&#10;2n-1 &amp;amp; t \to -1 \\&#10;X_n / X_1 &amp;amp; t=0 \\&#10;1 &amp;amp; t \to \infty&#10;\end{cases}&#10;\end{align*}&lt;/body&gt;&#10;  &lt;fcolor&gt;FF000000&lt;/fcolor&gt;&#10;  &lt;bcolor&gt;FF000000&lt;/bcolor&gt;&#10;  &lt;transparent&gt;True&lt;/transparent&gt;&#10;  &lt;resolution&gt;1800&lt;/resolution&gt;&#10;  &lt;imageh&gt;1342&lt;/imageh&gt;&#10;  &lt;imagew&gt;3061&lt;/imagew&gt;&#10;  &lt;scale&gt;50&lt;/scale&gt;&#10;  &lt;cursor&gt;97&lt;/cursor&gt;&#10;&lt;/TeXTeX&gt;">
            <a:extLst>
              <a:ext uri="{FF2B5EF4-FFF2-40B4-BE49-F238E27FC236}">
                <a16:creationId xmlns:a16="http://schemas.microsoft.com/office/drawing/2014/main" id="{2AAC1CD2-83FB-08F9-2B53-141C3967F43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049" y="2590038"/>
            <a:ext cx="3639592" cy="1595665"/>
          </a:xfrm>
          <a:prstGeom prst="rect">
            <a:avLst/>
          </a:prstGeom>
        </p:spPr>
      </p:pic>
      <p:pic>
        <p:nvPicPr>
          <p:cNvPr id="13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R_{21}(0)\simeq2.42&#10;\end{align*}&lt;/body&gt;&#10;  &lt;fcolor&gt;FF000000&lt;/fcolor&gt;&#10;  &lt;bcolor&gt;FF000000&lt;/bcolor&gt;&#10;  &lt;transparent&gt;True&lt;/transparent&gt;&#10;  &lt;resolution&gt;1800&lt;/resolution&gt;&#10;  &lt;imageh&gt;250&lt;/imageh&gt;&#10;  &lt;imagew&gt;1473&lt;/imagew&gt;&#10;  &lt;scale&gt;50&lt;/scale&gt;&#10;  &lt;cursor&gt;35&lt;/cursor&gt;&#10;&lt;/TeXTeX&gt;">
            <a:extLst>
              <a:ext uri="{FF2B5EF4-FFF2-40B4-BE49-F238E27FC236}">
                <a16:creationId xmlns:a16="http://schemas.microsoft.com/office/drawing/2014/main" id="{26C23170-1A73-106C-9692-30AEC85FF12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6516" y="5009934"/>
            <a:ext cx="1558925" cy="264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049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正方形/長方形 26">
            <a:extLst>
              <a:ext uri="{FF2B5EF4-FFF2-40B4-BE49-F238E27FC236}">
                <a16:creationId xmlns:a16="http://schemas.microsoft.com/office/drawing/2014/main" id="{6B8282BB-246B-0589-5D6D-0CEE0C3113A3}"/>
              </a:ext>
            </a:extLst>
          </p:cNvPr>
          <p:cNvSpPr/>
          <p:nvPr/>
        </p:nvSpPr>
        <p:spPr>
          <a:xfrm>
            <a:off x="8626282" y="4851988"/>
            <a:ext cx="3281811" cy="188692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0513169A-D6BB-732E-8FF1-116E9B5271FE}"/>
              </a:ext>
            </a:extLst>
          </p:cNvPr>
          <p:cNvSpPr/>
          <p:nvPr/>
        </p:nvSpPr>
        <p:spPr>
          <a:xfrm>
            <a:off x="311504" y="4851988"/>
            <a:ext cx="6264472" cy="188692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5E6E5524-AD0E-6E22-6EF0-05F43A3BD10F}"/>
              </a:ext>
            </a:extLst>
          </p:cNvPr>
          <p:cNvSpPr/>
          <p:nvPr/>
        </p:nvSpPr>
        <p:spPr>
          <a:xfrm>
            <a:off x="311504" y="2376872"/>
            <a:ext cx="5265469" cy="186720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CDEEA1AC-2061-E029-F671-486E25B019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General CP</a:t>
            </a:r>
            <a:endParaRPr kumimoji="1" lang="ja-JP" altLang="en-US" dirty="0"/>
          </a:p>
        </p:txBody>
      </p:sp>
      <p:pic>
        <p:nvPicPr>
          <p:cNvPr id="38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\begin{pmatrix}&#10;t \\ h &#10;\end{pmatrix}&#10;= \begin{pmatrix}&#10;a_{11} &amp;amp; a_{12} \\&#10;a_{21} &amp;amp; a_{22}&#10;\end{pmatrix}&#10;\begin{pmatrix}&#10;\tau-\tau_c \\ \xi-\xi_c&#10;\end{pmatrix}&#10;= A &#10;\begin{pmatrix}&#10;\delta\tau \\ \delta\xi&#10;\end{pmatrix}&#10;\end{align*}&lt;/body&gt;&#10;  &lt;fcolor&gt;FF000000&lt;/fcolor&gt;&#10;  &lt;bcolor&gt;FF000000&lt;/bcolor&gt;&#10;  &lt;transparent&gt;True&lt;/transparent&gt;&#10;  &lt;resolution&gt;1800&lt;/resolution&gt;&#10;  &lt;imageh&gt;746&lt;/imageh&gt;&#10;  &lt;imagew&gt;4379&lt;/imagew&gt;&#10;  &lt;scale&gt;50&lt;/scale&gt;&#10;  &lt;cursor&gt;161&lt;/cursor&gt;&#10;&lt;/TeXTeX&gt;">
            <a:extLst>
              <a:ext uri="{FF2B5EF4-FFF2-40B4-BE49-F238E27FC236}">
                <a16:creationId xmlns:a16="http://schemas.microsoft.com/office/drawing/2014/main" id="{BB38A2A1-E6A0-6145-0DE4-33EB1BDB68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070" y="2665945"/>
            <a:ext cx="4634446" cy="78951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9" name="テキスト ボックス 38">
                <a:extLst>
                  <a:ext uri="{FF2B5EF4-FFF2-40B4-BE49-F238E27FC236}">
                    <a16:creationId xmlns:a16="http://schemas.microsoft.com/office/drawing/2014/main" id="{FD0080B0-ECDA-A91C-3E28-4EA1E0DC22C4}"/>
                  </a:ext>
                </a:extLst>
              </p:cNvPr>
              <p:cNvSpPr txBox="1"/>
              <p:nvPr/>
            </p:nvSpPr>
            <p:spPr>
              <a:xfrm>
                <a:off x="220536" y="1241897"/>
                <a:ext cx="6726137" cy="9541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457200" indent="-457200" algn="l">
                  <a:buFont typeface="Wingdings" panose="05000000000000000000" pitchFamily="2" charset="2"/>
                  <a:buChar char="p"/>
                </a:pPr>
                <a:r>
                  <a:rPr kumimoji="1" lang="en-US" altLang="ja-JP" sz="2800" dirty="0"/>
                  <a:t>CP on a </a:t>
                </a:r>
                <a14:m>
                  <m:oMath xmlns:m="http://schemas.openxmlformats.org/officeDocument/2006/math">
                    <m:r>
                      <a:rPr kumimoji="1" lang="en-US" altLang="ja-JP" sz="2800" b="0" i="1" smtClean="0">
                        <a:latin typeface="Cambria Math" panose="02040503050406030204" pitchFamily="18" charset="0"/>
                      </a:rPr>
                      <m:t>𝜏</m:t>
                    </m:r>
                    <m:r>
                      <a:rPr kumimoji="1" lang="en-US" altLang="ja-JP" sz="28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kumimoji="1" lang="en-US" altLang="ja-JP" sz="2800" b="0" i="1" smtClean="0">
                        <a:latin typeface="Cambria Math" panose="02040503050406030204" pitchFamily="18" charset="0"/>
                      </a:rPr>
                      <m:t>𝜉</m:t>
                    </m:r>
                  </m:oMath>
                </a14:m>
                <a:r>
                  <a:rPr kumimoji="1" lang="en-US" altLang="ja-JP" sz="2800" dirty="0"/>
                  <a:t> plane</a:t>
                </a:r>
              </a:p>
              <a:p>
                <a:pPr marL="457200" indent="-457200" algn="l">
                  <a:buFont typeface="Wingdings" panose="05000000000000000000" pitchFamily="2" charset="2"/>
                  <a:buChar char="p"/>
                </a:pPr>
                <a:r>
                  <a:rPr kumimoji="1" lang="en-US" altLang="ja-JP" sz="2800" dirty="0"/>
                  <a:t>Search for LYZ on the complex </a:t>
                </a:r>
                <a14:m>
                  <m:oMath xmlns:m="http://schemas.openxmlformats.org/officeDocument/2006/math">
                    <m:r>
                      <a:rPr kumimoji="1" lang="en-US" altLang="ja-JP" sz="2800" b="0" i="1" smtClean="0">
                        <a:latin typeface="Cambria Math" panose="02040503050406030204" pitchFamily="18" charset="0"/>
                      </a:rPr>
                      <m:t>𝜉</m:t>
                    </m:r>
                  </m:oMath>
                </a14:m>
                <a:r>
                  <a:rPr kumimoji="1" lang="ja-JP" altLang="en-US" sz="2800" dirty="0"/>
                  <a:t> </a:t>
                </a:r>
                <a:r>
                  <a:rPr kumimoji="1" lang="en-US" altLang="ja-JP" sz="2800" dirty="0"/>
                  <a:t>plane</a:t>
                </a:r>
                <a:endParaRPr kumimoji="1" lang="ja-JP" altLang="en-US" sz="2800" dirty="0"/>
              </a:p>
            </p:txBody>
          </p:sp>
        </mc:Choice>
        <mc:Fallback xmlns="">
          <p:sp>
            <p:nvSpPr>
              <p:cNvPr id="39" name="テキスト ボックス 38">
                <a:extLst>
                  <a:ext uri="{FF2B5EF4-FFF2-40B4-BE49-F238E27FC236}">
                    <a16:creationId xmlns:a16="http://schemas.microsoft.com/office/drawing/2014/main" id="{FD0080B0-ECDA-A91C-3E28-4EA1E0DC22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536" y="1241897"/>
                <a:ext cx="6726137" cy="954107"/>
              </a:xfrm>
              <a:prstGeom prst="rect">
                <a:avLst/>
              </a:prstGeom>
              <a:blipFill>
                <a:blip r:embed="rId3"/>
                <a:stretch>
                  <a:fillRect l="-1540" t="-7051" r="-815" b="-1730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1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L^{y_h} h^{(n)} \simeq X_i + Y_i L^{y_t} t&#10;\end{align*}&lt;/body&gt;&#10;  &lt;fcolor&gt;FF000000&lt;/fcolor&gt;&#10;  &lt;bcolor&gt;FF000000&lt;/bcolor&gt;&#10;  &lt;transparent&gt;True&lt;/transparent&gt;&#10;  &lt;resolution&gt;1800&lt;/resolution&gt;&#10;  &lt;imageh&gt;273&lt;/imageh&gt;&#10;  &lt;imagew&gt;2424&lt;/imagew&gt;&#10;  &lt;scale&gt;50&lt;/scale&gt;&#10;  &lt;cursor&gt;31&lt;/cursor&gt;&#10;&lt;/TeXTeX&gt;">
            <a:extLst>
              <a:ext uri="{FF2B5EF4-FFF2-40B4-BE49-F238E27FC236}">
                <a16:creationId xmlns:a16="http://schemas.microsoft.com/office/drawing/2014/main" id="{A8C2B5F8-E2BF-2300-95A9-B89B0587BC8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070" y="3675073"/>
            <a:ext cx="3259487" cy="367096"/>
          </a:xfrm>
          <a:prstGeom prst="rect">
            <a:avLst/>
          </a:prstGeom>
        </p:spPr>
      </p:pic>
      <p:sp>
        <p:nvSpPr>
          <p:cNvPr id="51" name="テキスト ボックス 50">
            <a:extLst>
              <a:ext uri="{FF2B5EF4-FFF2-40B4-BE49-F238E27FC236}">
                <a16:creationId xmlns:a16="http://schemas.microsoft.com/office/drawing/2014/main" id="{24E45D1F-0769-E089-DB24-3F2B2BB96B2C}"/>
              </a:ext>
            </a:extLst>
          </p:cNvPr>
          <p:cNvSpPr txBox="1"/>
          <p:nvPr/>
        </p:nvSpPr>
        <p:spPr>
          <a:xfrm>
            <a:off x="9935603" y="6383353"/>
            <a:ext cx="18774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dirty="0" err="1"/>
              <a:t>Stephanov</a:t>
            </a:r>
            <a:r>
              <a:rPr kumimoji="1" lang="en-US" altLang="ja-JP" dirty="0"/>
              <a:t>, 2006</a:t>
            </a:r>
            <a:endParaRPr kumimoji="1" lang="ja-JP" altLang="en-US" dirty="0"/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BB91A169-998B-3AAD-D093-A17CE002427C}"/>
              </a:ext>
            </a:extLst>
          </p:cNvPr>
          <p:cNvSpPr txBox="1"/>
          <p:nvPr/>
        </p:nvSpPr>
        <p:spPr>
          <a:xfrm>
            <a:off x="8787913" y="4896789"/>
            <a:ext cx="27847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400" b="0" dirty="0"/>
              <a:t>LY Edge Singularity</a:t>
            </a:r>
            <a:endParaRPr kumimoji="1" lang="ja-JP" altLang="en-US" sz="2400" dirty="0"/>
          </a:p>
        </p:txBody>
      </p:sp>
      <p:pic>
        <p:nvPicPr>
          <p:cNvPr id="58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{\rm Re} \xi_{\rm LYES} \simeq&amp;amp; c_1 \tau &#10;\\&#10;{\rm Im} \xi_{\rm LYES} \simeq&amp;amp; c_2 \tau^{\beta\delta}&#10;\end{align*}&lt;/body&gt;&#10;  &lt;fcolor&gt;FF000000&lt;/fcolor&gt;&#10;  &lt;bcolor&gt;FF000000&lt;/bcolor&gt;&#10;  &lt;transparent&gt;True&lt;/transparent&gt;&#10;  &lt;resolution&gt;1800&lt;/resolution&gt;&#10;  &lt;imageh&gt;672&lt;/imageh&gt;&#10;  &lt;imagew&gt;1738&lt;/imagew&gt;&#10;  &lt;scale&gt;50&lt;/scale&gt;&#10;  &lt;cursor&gt;61&lt;/cursor&gt;&#10;&lt;/TeXTeX&gt;">
            <a:extLst>
              <a:ext uri="{FF2B5EF4-FFF2-40B4-BE49-F238E27FC236}">
                <a16:creationId xmlns:a16="http://schemas.microsoft.com/office/drawing/2014/main" id="{A680B35A-D0F4-4800-980B-130857C386B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4040" y="5503990"/>
            <a:ext cx="2141082" cy="827851"/>
          </a:xfrm>
          <a:prstGeom prst="rect">
            <a:avLst/>
          </a:prstGeom>
        </p:spPr>
      </p:pic>
      <p:sp>
        <p:nvSpPr>
          <p:cNvPr id="59" name="左中かっこ 58">
            <a:extLst>
              <a:ext uri="{FF2B5EF4-FFF2-40B4-BE49-F238E27FC236}">
                <a16:creationId xmlns:a16="http://schemas.microsoft.com/office/drawing/2014/main" id="{9E9D31D2-FD2A-05AC-4950-258F1C64B7E4}"/>
              </a:ext>
            </a:extLst>
          </p:cNvPr>
          <p:cNvSpPr/>
          <p:nvPr/>
        </p:nvSpPr>
        <p:spPr>
          <a:xfrm>
            <a:off x="418056" y="5056452"/>
            <a:ext cx="348748" cy="1433806"/>
          </a:xfrm>
          <a:prstGeom prst="leftBrace">
            <a:avLst>
              <a:gd name="adj1" fmla="val 22739"/>
              <a:gd name="adj2" fmla="val 50000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" name="矢印: 右 59">
            <a:extLst>
              <a:ext uri="{FF2B5EF4-FFF2-40B4-BE49-F238E27FC236}">
                <a16:creationId xmlns:a16="http://schemas.microsoft.com/office/drawing/2014/main" id="{FBC118DF-3F19-DEE0-39BD-820E479591E9}"/>
              </a:ext>
            </a:extLst>
          </p:cNvPr>
          <p:cNvSpPr/>
          <p:nvPr/>
        </p:nvSpPr>
        <p:spPr>
          <a:xfrm>
            <a:off x="7015701" y="5296184"/>
            <a:ext cx="1195754" cy="397700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" name="矢印: 右 60">
            <a:extLst>
              <a:ext uri="{FF2B5EF4-FFF2-40B4-BE49-F238E27FC236}">
                <a16:creationId xmlns:a16="http://schemas.microsoft.com/office/drawing/2014/main" id="{053727A5-4CB0-C42C-D6CB-ADFACFAEC8FD}"/>
              </a:ext>
            </a:extLst>
          </p:cNvPr>
          <p:cNvSpPr/>
          <p:nvPr/>
        </p:nvSpPr>
        <p:spPr>
          <a:xfrm rot="10800000">
            <a:off x="7015701" y="5707154"/>
            <a:ext cx="1195754" cy="397700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テキスト ボックス 61">
                <a:extLst>
                  <a:ext uri="{FF2B5EF4-FFF2-40B4-BE49-F238E27FC236}">
                    <a16:creationId xmlns:a16="http://schemas.microsoft.com/office/drawing/2014/main" id="{2DC3FD63-E5C6-B0BA-7F01-E46BA72D28C9}"/>
                  </a:ext>
                </a:extLst>
              </p:cNvPr>
              <p:cNvSpPr txBox="1"/>
              <p:nvPr/>
            </p:nvSpPr>
            <p:spPr>
              <a:xfrm>
                <a:off x="7081723" y="4834519"/>
                <a:ext cx="112973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→∞</m:t>
                      </m:r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62" name="テキスト ボックス 61">
                <a:extLst>
                  <a:ext uri="{FF2B5EF4-FFF2-40B4-BE49-F238E27FC236}">
                    <a16:creationId xmlns:a16="http://schemas.microsoft.com/office/drawing/2014/main" id="{2DC3FD63-E5C6-B0BA-7F01-E46BA72D28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1723" y="4834519"/>
                <a:ext cx="1129732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B558F9CE-DB1D-3816-13C6-A5E7D880302D}"/>
              </a:ext>
            </a:extLst>
          </p:cNvPr>
          <p:cNvSpPr txBox="1"/>
          <p:nvPr/>
        </p:nvSpPr>
        <p:spPr>
          <a:xfrm>
            <a:off x="6540014" y="6211264"/>
            <a:ext cx="21082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400" dirty="0"/>
              <a:t>generalization</a:t>
            </a:r>
            <a:endParaRPr kumimoji="1" lang="ja-JP" altLang="en-US" sz="2400" dirty="0"/>
          </a:p>
        </p:txBody>
      </p:sp>
      <p:cxnSp>
        <p:nvCxnSpPr>
          <p:cNvPr id="6" name="直線矢印コネクタ 5">
            <a:extLst>
              <a:ext uri="{FF2B5EF4-FFF2-40B4-BE49-F238E27FC236}">
                <a16:creationId xmlns:a16="http://schemas.microsoft.com/office/drawing/2014/main" id="{19B8EB1F-E35A-649B-CDB2-6F33C5733ED2}"/>
              </a:ext>
            </a:extLst>
          </p:cNvPr>
          <p:cNvCxnSpPr>
            <a:cxnSpLocks/>
          </p:cNvCxnSpPr>
          <p:nvPr/>
        </p:nvCxnSpPr>
        <p:spPr>
          <a:xfrm>
            <a:off x="7389223" y="3811069"/>
            <a:ext cx="4209707" cy="7286"/>
          </a:xfrm>
          <a:prstGeom prst="straightConnector1">
            <a:avLst/>
          </a:prstGeom>
          <a:ln w="25400">
            <a:tailEnd type="arrow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直線矢印コネクタ 6">
            <a:extLst>
              <a:ext uri="{FF2B5EF4-FFF2-40B4-BE49-F238E27FC236}">
                <a16:creationId xmlns:a16="http://schemas.microsoft.com/office/drawing/2014/main" id="{31CBF7D9-2C44-4CB2-C041-76E5204829AA}"/>
              </a:ext>
            </a:extLst>
          </p:cNvPr>
          <p:cNvCxnSpPr>
            <a:cxnSpLocks/>
          </p:cNvCxnSpPr>
          <p:nvPr/>
        </p:nvCxnSpPr>
        <p:spPr>
          <a:xfrm flipH="1" flipV="1">
            <a:off x="7663397" y="1423925"/>
            <a:ext cx="2" cy="2745557"/>
          </a:xfrm>
          <a:prstGeom prst="straightConnector1">
            <a:avLst/>
          </a:prstGeom>
          <a:ln w="25400">
            <a:tailEnd type="arrow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フリーフォーム: 図形 7">
            <a:extLst>
              <a:ext uri="{FF2B5EF4-FFF2-40B4-BE49-F238E27FC236}">
                <a16:creationId xmlns:a16="http://schemas.microsoft.com/office/drawing/2014/main" id="{CE4C9292-C929-5394-53A3-16215A37CC80}"/>
              </a:ext>
            </a:extLst>
          </p:cNvPr>
          <p:cNvSpPr/>
          <p:nvPr/>
        </p:nvSpPr>
        <p:spPr>
          <a:xfrm rot="16200000" flipV="1">
            <a:off x="9442012" y="2373663"/>
            <a:ext cx="1653840" cy="1235542"/>
          </a:xfrm>
          <a:custGeom>
            <a:avLst/>
            <a:gdLst>
              <a:gd name="connsiteX0" fmla="*/ 0 w 2687594"/>
              <a:gd name="connsiteY0" fmla="*/ 0 h 648730"/>
              <a:gd name="connsiteX1" fmla="*/ 1458097 w 2687594"/>
              <a:gd name="connsiteY1" fmla="*/ 148281 h 648730"/>
              <a:gd name="connsiteX2" fmla="*/ 2687594 w 2687594"/>
              <a:gd name="connsiteY2" fmla="*/ 648730 h 6487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87594" h="648730">
                <a:moveTo>
                  <a:pt x="0" y="0"/>
                </a:moveTo>
                <a:cubicBezTo>
                  <a:pt x="505082" y="20079"/>
                  <a:pt x="1010165" y="40159"/>
                  <a:pt x="1458097" y="148281"/>
                </a:cubicBezTo>
                <a:cubicBezTo>
                  <a:pt x="1906029" y="256403"/>
                  <a:pt x="2296811" y="452566"/>
                  <a:pt x="2687594" y="648730"/>
                </a:cubicBezTo>
              </a:path>
            </a:pathLst>
          </a:custGeom>
          <a:noFill/>
          <a:ln w="76200">
            <a:solidFill>
              <a:schemeClr val="tx1"/>
            </a:solidFill>
            <a:tailEnd type="oval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cxnSp>
        <p:nvCxnSpPr>
          <p:cNvPr id="13" name="直線矢印コネクタ 12">
            <a:extLst>
              <a:ext uri="{FF2B5EF4-FFF2-40B4-BE49-F238E27FC236}">
                <a16:creationId xmlns:a16="http://schemas.microsoft.com/office/drawing/2014/main" id="{BAC96836-1651-DEBA-8125-4B5165347DBA}"/>
              </a:ext>
            </a:extLst>
          </p:cNvPr>
          <p:cNvCxnSpPr>
            <a:cxnSpLocks/>
          </p:cNvCxnSpPr>
          <p:nvPr/>
        </p:nvCxnSpPr>
        <p:spPr>
          <a:xfrm flipH="1" flipV="1">
            <a:off x="8839505" y="1662100"/>
            <a:ext cx="1746298" cy="1089447"/>
          </a:xfrm>
          <a:prstGeom prst="straightConnector1">
            <a:avLst/>
          </a:prstGeom>
          <a:ln w="25400">
            <a:solidFill>
              <a:srgbClr val="0070C0"/>
            </a:solidFill>
            <a:tailEnd type="arrow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直線矢印コネクタ 13">
            <a:extLst>
              <a:ext uri="{FF2B5EF4-FFF2-40B4-BE49-F238E27FC236}">
                <a16:creationId xmlns:a16="http://schemas.microsoft.com/office/drawing/2014/main" id="{5BEA0AC0-940A-45AB-0118-66E5B59D64D9}"/>
              </a:ext>
            </a:extLst>
          </p:cNvPr>
          <p:cNvCxnSpPr>
            <a:cxnSpLocks/>
          </p:cNvCxnSpPr>
          <p:nvPr/>
        </p:nvCxnSpPr>
        <p:spPr>
          <a:xfrm flipV="1">
            <a:off x="9022003" y="1623226"/>
            <a:ext cx="1218323" cy="1106905"/>
          </a:xfrm>
          <a:prstGeom prst="straightConnector1">
            <a:avLst/>
          </a:prstGeom>
          <a:ln w="25400">
            <a:solidFill>
              <a:srgbClr val="0070C0"/>
            </a:solidFill>
            <a:tailEnd type="arrow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5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t&#10;\end{align*}&lt;/body&gt;&#10;  &lt;fcolor&gt;FF000000&lt;/fcolor&gt;&#10;  &lt;bcolor&gt;FF000000&lt;/bcolor&gt;&#10;  &lt;transparent&gt;True&lt;/transparent&gt;&#10;  &lt;resolution&gt;1800&lt;/resolution&gt;&#10;  &lt;imageh&gt;157&lt;/imageh&gt;&#10;  &lt;imagew&gt;76&lt;/imagew&gt;&#10;  &lt;scale&gt;50&lt;/scale&gt;&#10;  &lt;cursor&gt;17&lt;/cursor&gt;&#10;&lt;/TeXTeX&gt;">
            <a:extLst>
              <a:ext uri="{FF2B5EF4-FFF2-40B4-BE49-F238E27FC236}">
                <a16:creationId xmlns:a16="http://schemas.microsoft.com/office/drawing/2014/main" id="{3D824C61-DB76-AFFE-5443-469CA91A53D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3435" y="1488300"/>
            <a:ext cx="130628" cy="269851"/>
          </a:xfrm>
          <a:prstGeom prst="rect">
            <a:avLst/>
          </a:prstGeom>
        </p:spPr>
      </p:pic>
      <p:pic>
        <p:nvPicPr>
          <p:cNvPr id="16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h&#10;\end{align*}&lt;/body&gt;&#10;  &lt;fcolor&gt;FF000000&lt;/fcolor&gt;&#10;  &lt;bcolor&gt;FF000000&lt;/bcolor&gt;&#10;  &lt;transparent&gt;True&lt;/transparent&gt;&#10;  &lt;resolution&gt;1800&lt;/resolution&gt;&#10;  &lt;imageh&gt;175&lt;/imageh&gt;&#10;  &lt;imagew&gt;123&lt;/imagew&gt;&#10;  &lt;scale&gt;50&lt;/scale&gt;&#10;  &lt;cursor&gt;17&lt;/cursor&gt;&#10;&lt;/TeXTeX&gt;">
            <a:extLst>
              <a:ext uri="{FF2B5EF4-FFF2-40B4-BE49-F238E27FC236}">
                <a16:creationId xmlns:a16="http://schemas.microsoft.com/office/drawing/2014/main" id="{706325DC-3A02-7E8A-6B2A-EC83A6893A2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5070" y="1693893"/>
            <a:ext cx="211411" cy="300789"/>
          </a:xfrm>
          <a:prstGeom prst="rect">
            <a:avLst/>
          </a:prstGeom>
        </p:spPr>
      </p:pic>
      <p:pic>
        <p:nvPicPr>
          <p:cNvPr id="17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\tau&#10;\end{align*}&lt;/body&gt;&#10;  &lt;fcolor&gt;FF000000&lt;/fcolor&gt;&#10;  &lt;bcolor&gt;FF000000&lt;/bcolor&gt;&#10;  &lt;transparent&gt;True&lt;/transparent&gt;&#10;  &lt;resolution&gt;1800&lt;/resolution&gt;&#10;  &lt;imageh&gt;109&lt;/imageh&gt;&#10;  &lt;imagew&gt;121&lt;/imagew&gt;&#10;  &lt;scale&gt;50&lt;/scale&gt;&#10;  &lt;cursor&gt;20&lt;/cursor&gt;&#10;&lt;/TeXTeX&gt;">
            <a:extLst>
              <a:ext uri="{FF2B5EF4-FFF2-40B4-BE49-F238E27FC236}">
                <a16:creationId xmlns:a16="http://schemas.microsoft.com/office/drawing/2014/main" id="{65B67E7E-9B47-518B-7D0D-8A17C445C2E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644" y="1328587"/>
            <a:ext cx="211666" cy="190675"/>
          </a:xfrm>
          <a:prstGeom prst="rect">
            <a:avLst/>
          </a:prstGeom>
        </p:spPr>
      </p:pic>
      <p:pic>
        <p:nvPicPr>
          <p:cNvPr id="18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\xi&#10;\end{align*}&lt;/body&gt;&#10;  &lt;fcolor&gt;FF000000&lt;/fcolor&gt;&#10;  &lt;bcolor&gt;FF000000&lt;/bcolor&gt;&#10;  &lt;transparent&gt;True&lt;/transparent&gt;&#10;  &lt;resolution&gt;1800&lt;/resolution&gt;&#10;  &lt;imageh&gt;223&lt;/imageh&gt;&#10;  &lt;imagew&gt;106&lt;/imagew&gt;&#10;  &lt;scale&gt;50&lt;/scale&gt;&#10;  &lt;cursor&gt;19&lt;/cursor&gt;&#10;&lt;/TeXTeX&gt;">
            <a:extLst>
              <a:ext uri="{FF2B5EF4-FFF2-40B4-BE49-F238E27FC236}">
                <a16:creationId xmlns:a16="http://schemas.microsoft.com/office/drawing/2014/main" id="{8964DA40-11A7-56A5-953B-1F5010E808B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5391" y="3336010"/>
            <a:ext cx="185427" cy="390095"/>
          </a:xfrm>
          <a:prstGeom prst="rect">
            <a:avLst/>
          </a:prstGeom>
        </p:spPr>
      </p:pic>
      <p:sp>
        <p:nvSpPr>
          <p:cNvPr id="25" name="矢印: 下 24">
            <a:extLst>
              <a:ext uri="{FF2B5EF4-FFF2-40B4-BE49-F238E27FC236}">
                <a16:creationId xmlns:a16="http://schemas.microsoft.com/office/drawing/2014/main" id="{4CF0AEED-C65E-1427-AA13-906D0A268F9D}"/>
              </a:ext>
            </a:extLst>
          </p:cNvPr>
          <p:cNvSpPr/>
          <p:nvPr/>
        </p:nvSpPr>
        <p:spPr>
          <a:xfrm>
            <a:off x="1067470" y="4345493"/>
            <a:ext cx="1694133" cy="430719"/>
          </a:xfrm>
          <a:prstGeom prst="downArrow">
            <a:avLst>
              <a:gd name="adj1" fmla="val 50000"/>
              <a:gd name="adj2" fmla="val 100000"/>
            </a:avLst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左中かっこ 27">
            <a:extLst>
              <a:ext uri="{FF2B5EF4-FFF2-40B4-BE49-F238E27FC236}">
                <a16:creationId xmlns:a16="http://schemas.microsoft.com/office/drawing/2014/main" id="{A124A469-4ADD-0258-45B6-9C11FD74C86C}"/>
              </a:ext>
            </a:extLst>
          </p:cNvPr>
          <p:cNvSpPr/>
          <p:nvPr/>
        </p:nvSpPr>
        <p:spPr>
          <a:xfrm>
            <a:off x="8854823" y="5482750"/>
            <a:ext cx="348748" cy="913115"/>
          </a:xfrm>
          <a:prstGeom prst="leftBrace">
            <a:avLst>
              <a:gd name="adj1" fmla="val 22739"/>
              <a:gd name="adj2" fmla="val 50000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4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\xi_{\rm R}^{(n)} L^{y_h} =&amp;amp; - \frac{a_{21}}{a_{22}} \tau L^{y_t} + {\cal O}(L^{2Y})&#10;\\&#10;\xi_{\rm I}^{(n)} L^{y_h} =&amp;amp; \frac{X_n}{a_{22}} + \frac{\det A Y_n}{a_{22}^2} \tau L^{y_t} + {\cal O}(L^{2Y})&#10;\end{align*}&lt;/body&gt;&#10;  &lt;fcolor&gt;FF000000&lt;/fcolor&gt;&#10;  &lt;bcolor&gt;FF000000&lt;/bcolor&gt;&#10;  &lt;transparent&gt;True&lt;/transparent&gt;&#10;  &lt;resolution&gt;1800&lt;/resolution&gt;&#10;  &lt;imageh&gt;1164&lt;/imageh&gt;&#10;  &lt;imagew&gt;4312&lt;/imagew&gt;&#10;  &lt;scale&gt;50&lt;/scale&gt;&#10;  &lt;cursor&gt;211&lt;/cursor&gt;&#10;&lt;/TeXTeX&gt;">
            <a:extLst>
              <a:ext uri="{FF2B5EF4-FFF2-40B4-BE49-F238E27FC236}">
                <a16:creationId xmlns:a16="http://schemas.microsoft.com/office/drawing/2014/main" id="{1BF28924-70A3-68C7-806C-07441312191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893" y="5105069"/>
            <a:ext cx="5419450" cy="1462950"/>
          </a:xfrm>
          <a:prstGeom prst="rect">
            <a:avLst/>
          </a:prstGeom>
        </p:spPr>
      </p:pic>
      <p:pic>
        <p:nvPicPr>
          <p:cNvPr id="9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Y=y_t-y_h=-0.894&#10;\end{align*}&lt;/body&gt;&#10;  &lt;fcolor&gt;FF000000&lt;/fcolor&gt;&#10;  &lt;bcolor&gt;FF000000&lt;/bcolor&gt;&#10;  &lt;transparent&gt;True&lt;/transparent&gt;&#10;  &lt;resolution&gt;1800&lt;/resolution&gt;&#10;  &lt;imageh&gt;220&lt;/imageh&gt;&#10;  &lt;imagew&gt;2376&lt;/imagew&gt;&#10;  &lt;scale&gt;50&lt;/scale&gt;&#10;  &lt;cursor&gt;17&lt;/cursor&gt;&#10;&lt;/TeXTeX&gt;">
            <a:extLst>
              <a:ext uri="{FF2B5EF4-FFF2-40B4-BE49-F238E27FC236}">
                <a16:creationId xmlns:a16="http://schemas.microsoft.com/office/drawing/2014/main" id="{8FA28765-09C8-0856-1414-2F35540C9D8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7891" y="321772"/>
            <a:ext cx="2514600" cy="232833"/>
          </a:xfrm>
          <a:prstGeom prst="rect">
            <a:avLst/>
          </a:prstGeom>
        </p:spPr>
      </p:pic>
      <p:cxnSp>
        <p:nvCxnSpPr>
          <p:cNvPr id="5" name="直線コネクタ 4">
            <a:extLst>
              <a:ext uri="{FF2B5EF4-FFF2-40B4-BE49-F238E27FC236}">
                <a16:creationId xmlns:a16="http://schemas.microsoft.com/office/drawing/2014/main" id="{9FE3DBE0-631E-1B9B-BC1D-B55A02F8FD65}"/>
              </a:ext>
            </a:extLst>
          </p:cNvPr>
          <p:cNvCxnSpPr>
            <a:stCxn id="8" idx="2"/>
          </p:cNvCxnSpPr>
          <p:nvPr/>
        </p:nvCxnSpPr>
        <p:spPr>
          <a:xfrm flipH="1">
            <a:off x="7663397" y="2164514"/>
            <a:ext cx="1987764" cy="0"/>
          </a:xfrm>
          <a:prstGeom prst="line">
            <a:avLst/>
          </a:prstGeom>
          <a:ln w="95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\tau_c&#10;\end{align*}&lt;/body&gt;&#10;  &lt;fcolor&gt;FF000000&lt;/fcolor&gt;&#10;  &lt;bcolor&gt;FF000000&lt;/bcolor&gt;&#10;  &lt;transparent&gt;True&lt;/transparent&gt;&#10;  &lt;resolution&gt;1800&lt;/resolution&gt;&#10;  &lt;imageh&gt;146&lt;/imageh&gt;&#10;  &lt;imagew&gt;187&lt;/imagew&gt;&#10;  &lt;scale&gt;50&lt;/scale&gt;&#10;  &lt;cursor&gt;22&lt;/cursor&gt;&#10;&lt;/TeXTeX&gt;">
            <a:extLst>
              <a:ext uri="{FF2B5EF4-FFF2-40B4-BE49-F238E27FC236}">
                <a16:creationId xmlns:a16="http://schemas.microsoft.com/office/drawing/2014/main" id="{E4AA3A1D-7820-D1F6-A144-210F0B03CB8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1883" y="2115158"/>
            <a:ext cx="327120" cy="255400"/>
          </a:xfrm>
          <a:prstGeom prst="rect">
            <a:avLst/>
          </a:prstGeom>
        </p:spPr>
      </p:pic>
      <p:pic>
        <p:nvPicPr>
          <p:cNvPr id="23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\xi_c&#10;\end{align*}&lt;/body&gt;&#10;  &lt;fcolor&gt;FF000000&lt;/fcolor&gt;&#10;  &lt;bcolor&gt;FF000000&lt;/bcolor&gt;&#10;  &lt;transparent&gt;True&lt;/transparent&gt;&#10;  &lt;resolution&gt;1800&lt;/resolution&gt;&#10;  &lt;imageh&gt;223&lt;/imageh&gt;&#10;  &lt;imagew&gt;188&lt;/imagew&gt;&#10;  &lt;scale&gt;50&lt;/scale&gt;&#10;  &lt;cursor&gt;19&lt;/cursor&gt;&#10;&lt;/TeXTeX&gt;">
            <a:extLst>
              <a:ext uri="{FF2B5EF4-FFF2-40B4-BE49-F238E27FC236}">
                <a16:creationId xmlns:a16="http://schemas.microsoft.com/office/drawing/2014/main" id="{08AFF3D9-9BE6-70F4-AEDB-D2D9EA6B7A3F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8219" y="3901868"/>
            <a:ext cx="328869" cy="390097"/>
          </a:xfrm>
          <a:prstGeom prst="rect">
            <a:avLst/>
          </a:prstGeom>
        </p:spPr>
      </p:pic>
      <p:cxnSp>
        <p:nvCxnSpPr>
          <p:cNvPr id="24" name="直線コネクタ 23">
            <a:extLst>
              <a:ext uri="{FF2B5EF4-FFF2-40B4-BE49-F238E27FC236}">
                <a16:creationId xmlns:a16="http://schemas.microsoft.com/office/drawing/2014/main" id="{AABA8D93-22D6-DEA1-A34B-21817FD038EA}"/>
              </a:ext>
            </a:extLst>
          </p:cNvPr>
          <p:cNvCxnSpPr>
            <a:cxnSpLocks/>
          </p:cNvCxnSpPr>
          <p:nvPr/>
        </p:nvCxnSpPr>
        <p:spPr>
          <a:xfrm>
            <a:off x="9631164" y="2164514"/>
            <a:ext cx="0" cy="1610635"/>
          </a:xfrm>
          <a:prstGeom prst="line">
            <a:avLst/>
          </a:prstGeom>
          <a:ln w="95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3446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58EB63C1-17E0-9625-A57A-C8CF9AEEAE98}"/>
              </a:ext>
            </a:extLst>
          </p:cNvPr>
          <p:cNvSpPr/>
          <p:nvPr/>
        </p:nvSpPr>
        <p:spPr>
          <a:xfrm>
            <a:off x="361741" y="1137739"/>
            <a:ext cx="10797506" cy="220579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848C583A-745E-745E-CFE8-50BCFBED10D6}"/>
              </a:ext>
            </a:extLst>
          </p:cNvPr>
          <p:cNvSpPr/>
          <p:nvPr/>
        </p:nvSpPr>
        <p:spPr>
          <a:xfrm>
            <a:off x="7043892" y="1758461"/>
            <a:ext cx="3667649" cy="899152"/>
          </a:xfrm>
          <a:prstGeom prst="rect">
            <a:avLst/>
          </a:pr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D6B039FE-4FD1-D363-17A5-02DBA4FBA7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LYZ Ratio for General CP</a:t>
            </a:r>
            <a:endParaRPr kumimoji="1" lang="ja-JP" altLang="en-US" dirty="0"/>
          </a:p>
        </p:txBody>
      </p:sp>
      <p:pic>
        <p:nvPicPr>
          <p:cNvPr id="18" name="図 17" descr="\documentclass{article}&#10;\usepackage{amsmath}&#10;\usepackage{physics}&#10;\usepackage{siunitx}&#10;\usepackage{color}&#10;&#10;&#10;\newcommand{\SU}[1]{\textrm{SU(#1)}}&#10;\newcommand{\U}[1]{\textrm{U(#1)}}&#10;\newcommand{\SO}[1]{\textrm{SO(#1)}}&#10;\newcommand{\Slash}[1]{{\ooalign{\hfil/\hfil\crcr$#1$}}}&#10;&#10;\pagestyle{empty}&#10;\begin{document}&#10;\begin{align*}&#10;C &#10;= \frac{&#10;\det A&#10;}{&#10;a_{22}&#10;}&#10;\qty(&#10;\frac{Y_2}{X_2}&#10;-&#10;\frac{Y_1}{X_1}&#10;),&#10;\quad &#10;D = \frac{a_{12}^2}{a_{22}^2}(Y_1^2-Y_2^2)&#10;\end{align*}&#10;&#10;&#10;\end{document}&#10;" title="IguanaTex Bitmap Display">
            <a:extLst>
              <a:ext uri="{FF2B5EF4-FFF2-40B4-BE49-F238E27FC236}">
                <a16:creationId xmlns:a16="http://schemas.microsoft.com/office/drawing/2014/main" id="{F881B8B0-2646-7779-D8F1-3DEF9FF9339B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3465318" y="2682786"/>
            <a:ext cx="4590351" cy="57379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72D6046E-85EA-5320-1F7C-FBC940B930B3}"/>
                  </a:ext>
                </a:extLst>
              </p:cNvPr>
              <p:cNvSpPr txBox="1"/>
              <p:nvPr/>
            </p:nvSpPr>
            <p:spPr>
              <a:xfrm>
                <a:off x="7431772" y="2211746"/>
                <a:ext cx="286514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altLang="ja-JP" sz="2400" dirty="0">
                    <a:solidFill>
                      <a:schemeClr val="accent3"/>
                    </a:solidFill>
                  </a:rPr>
                  <a:t>nonzero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400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ja-JP" sz="2400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12</m:t>
                        </m:r>
                      </m:sub>
                    </m:sSub>
                    <m:r>
                      <a:rPr lang="en-US" altLang="ja-JP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≠0</m:t>
                    </m:r>
                  </m:oMath>
                </a14:m>
                <a:endParaRPr kumimoji="1" lang="ja-JP" altLang="en-US" sz="24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72D6046E-85EA-5320-1F7C-FBC940B930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31772" y="2211746"/>
                <a:ext cx="2865143" cy="461665"/>
              </a:xfrm>
              <a:prstGeom prst="rect">
                <a:avLst/>
              </a:prstGeom>
              <a:blipFill>
                <a:blip r:embed="rId5"/>
                <a:stretch>
                  <a:fillRect l="-3191" t="-9211" b="-3026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CEB3158E-F38C-0193-45B6-767C8D3FC590}"/>
              </a:ext>
            </a:extLst>
          </p:cNvPr>
          <p:cNvSpPr txBox="1"/>
          <p:nvPr/>
        </p:nvSpPr>
        <p:spPr>
          <a:xfrm>
            <a:off x="483559" y="1137738"/>
            <a:ext cx="17251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800" b="1" dirty="0"/>
              <a:t>LYZ Ratio</a:t>
            </a:r>
            <a:endParaRPr kumimoji="1" lang="ja-JP" altLang="en-US" sz="2800" b="1" dirty="0"/>
          </a:p>
        </p:txBody>
      </p:sp>
      <p:pic>
        <p:nvPicPr>
          <p:cNvPr id="3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\begin{pmatrix}&#10;t \\ h &#10;\end{pmatrix}&#10;= \begin{pmatrix}&#10;a_{11} &amp;amp; a_{12} \\&#10;a_{21} &amp;amp; a_{22}&#10;\end{pmatrix}&#10;\begin{pmatrix}&#10;\tau-\tau_c \\ \xi-\xi_c&#10;\end{pmatrix}&#10;= A &#10;\begin{pmatrix}&#10;\delta\tau \\ \delta\xi&#10;\end{pmatrix}&#10;\end{align*}&lt;/body&gt;&#10;  &lt;fcolor&gt;FF000000&lt;/fcolor&gt;&#10;  &lt;bcolor&gt;FF000000&lt;/bcolor&gt;&#10;  &lt;transparent&gt;True&lt;/transparent&gt;&#10;  &lt;resolution&gt;1800&lt;/resolution&gt;&#10;  &lt;imageh&gt;746&lt;/imageh&gt;&#10;  &lt;imagew&gt;4379&lt;/imagew&gt;&#10;  &lt;scale&gt;50&lt;/scale&gt;&#10;  &lt;cursor&gt;161&lt;/cursor&gt;&#10;&lt;/TeXTeX&gt;">
            <a:extLst>
              <a:ext uri="{FF2B5EF4-FFF2-40B4-BE49-F238E27FC236}">
                <a16:creationId xmlns:a16="http://schemas.microsoft.com/office/drawing/2014/main" id="{63F50F45-2A7E-8A38-37DA-855CC5C2DC5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086" y="4544621"/>
            <a:ext cx="4634446" cy="789517"/>
          </a:xfrm>
          <a:prstGeom prst="rect">
            <a:avLst/>
          </a:prstGeom>
        </p:spPr>
      </p:pic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95D01588-5469-E4FE-E678-8B182E7CA362}"/>
              </a:ext>
            </a:extLst>
          </p:cNvPr>
          <p:cNvSpPr/>
          <p:nvPr/>
        </p:nvSpPr>
        <p:spPr>
          <a:xfrm>
            <a:off x="2437960" y="4583464"/>
            <a:ext cx="471496" cy="380854"/>
          </a:xfrm>
          <a:prstGeom prst="rect">
            <a:avLst/>
          </a:prstGeom>
          <a:solidFill>
            <a:srgbClr val="FF0000">
              <a:alpha val="26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6" name="直線矢印コネクタ 5">
            <a:extLst>
              <a:ext uri="{FF2B5EF4-FFF2-40B4-BE49-F238E27FC236}">
                <a16:creationId xmlns:a16="http://schemas.microsoft.com/office/drawing/2014/main" id="{E5C7AACD-81E1-367E-2972-5056D7CD15EB}"/>
              </a:ext>
            </a:extLst>
          </p:cNvPr>
          <p:cNvCxnSpPr>
            <a:cxnSpLocks/>
          </p:cNvCxnSpPr>
          <p:nvPr/>
        </p:nvCxnSpPr>
        <p:spPr>
          <a:xfrm>
            <a:off x="6508959" y="6149392"/>
            <a:ext cx="4209707" cy="7286"/>
          </a:xfrm>
          <a:prstGeom prst="straightConnector1">
            <a:avLst/>
          </a:prstGeom>
          <a:ln w="25400">
            <a:tailEnd type="arrow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直線矢印コネクタ 6">
            <a:extLst>
              <a:ext uri="{FF2B5EF4-FFF2-40B4-BE49-F238E27FC236}">
                <a16:creationId xmlns:a16="http://schemas.microsoft.com/office/drawing/2014/main" id="{865B2B30-D6E4-5C4F-21CB-86C8F4FEEE9C}"/>
              </a:ext>
            </a:extLst>
          </p:cNvPr>
          <p:cNvCxnSpPr>
            <a:cxnSpLocks/>
          </p:cNvCxnSpPr>
          <p:nvPr/>
        </p:nvCxnSpPr>
        <p:spPr>
          <a:xfrm flipH="1" flipV="1">
            <a:off x="6783133" y="3762248"/>
            <a:ext cx="2" cy="2745557"/>
          </a:xfrm>
          <a:prstGeom prst="straightConnector1">
            <a:avLst/>
          </a:prstGeom>
          <a:ln w="25400">
            <a:tailEnd type="arrow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フリーフォーム: 図形 7">
            <a:extLst>
              <a:ext uri="{FF2B5EF4-FFF2-40B4-BE49-F238E27FC236}">
                <a16:creationId xmlns:a16="http://schemas.microsoft.com/office/drawing/2014/main" id="{A8442E15-18E8-ABA1-C840-F9EA849A23EC}"/>
              </a:ext>
            </a:extLst>
          </p:cNvPr>
          <p:cNvSpPr/>
          <p:nvPr/>
        </p:nvSpPr>
        <p:spPr>
          <a:xfrm rot="16200000" flipV="1">
            <a:off x="8561748" y="4711986"/>
            <a:ext cx="1653840" cy="1235542"/>
          </a:xfrm>
          <a:custGeom>
            <a:avLst/>
            <a:gdLst>
              <a:gd name="connsiteX0" fmla="*/ 0 w 2687594"/>
              <a:gd name="connsiteY0" fmla="*/ 0 h 648730"/>
              <a:gd name="connsiteX1" fmla="*/ 1458097 w 2687594"/>
              <a:gd name="connsiteY1" fmla="*/ 148281 h 648730"/>
              <a:gd name="connsiteX2" fmla="*/ 2687594 w 2687594"/>
              <a:gd name="connsiteY2" fmla="*/ 648730 h 6487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87594" h="648730">
                <a:moveTo>
                  <a:pt x="0" y="0"/>
                </a:moveTo>
                <a:cubicBezTo>
                  <a:pt x="505082" y="20079"/>
                  <a:pt x="1010165" y="40159"/>
                  <a:pt x="1458097" y="148281"/>
                </a:cubicBezTo>
                <a:cubicBezTo>
                  <a:pt x="1906029" y="256403"/>
                  <a:pt x="2296811" y="452566"/>
                  <a:pt x="2687594" y="648730"/>
                </a:cubicBezTo>
              </a:path>
            </a:pathLst>
          </a:custGeom>
          <a:noFill/>
          <a:ln w="76200">
            <a:solidFill>
              <a:schemeClr val="tx1"/>
            </a:solidFill>
            <a:tailEnd type="oval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cxnSp>
        <p:nvCxnSpPr>
          <p:cNvPr id="9" name="直線矢印コネクタ 8">
            <a:extLst>
              <a:ext uri="{FF2B5EF4-FFF2-40B4-BE49-F238E27FC236}">
                <a16:creationId xmlns:a16="http://schemas.microsoft.com/office/drawing/2014/main" id="{E68F019F-67B0-FBB1-C015-9E4A5313688E}"/>
              </a:ext>
            </a:extLst>
          </p:cNvPr>
          <p:cNvCxnSpPr>
            <a:cxnSpLocks/>
          </p:cNvCxnSpPr>
          <p:nvPr/>
        </p:nvCxnSpPr>
        <p:spPr>
          <a:xfrm flipH="1" flipV="1">
            <a:off x="7959241" y="4000423"/>
            <a:ext cx="1746298" cy="1089447"/>
          </a:xfrm>
          <a:prstGeom prst="straightConnector1">
            <a:avLst/>
          </a:prstGeom>
          <a:ln w="25400">
            <a:solidFill>
              <a:srgbClr val="0070C0"/>
            </a:solidFill>
            <a:tailEnd type="arrow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直線矢印コネクタ 9">
            <a:extLst>
              <a:ext uri="{FF2B5EF4-FFF2-40B4-BE49-F238E27FC236}">
                <a16:creationId xmlns:a16="http://schemas.microsoft.com/office/drawing/2014/main" id="{BB01D63D-671A-1096-61D2-C635051B15F8}"/>
              </a:ext>
            </a:extLst>
          </p:cNvPr>
          <p:cNvCxnSpPr>
            <a:cxnSpLocks/>
          </p:cNvCxnSpPr>
          <p:nvPr/>
        </p:nvCxnSpPr>
        <p:spPr>
          <a:xfrm flipV="1">
            <a:off x="8141739" y="3961549"/>
            <a:ext cx="1218323" cy="1106905"/>
          </a:xfrm>
          <a:prstGeom prst="straightConnector1">
            <a:avLst/>
          </a:prstGeom>
          <a:ln w="25400">
            <a:solidFill>
              <a:srgbClr val="0070C0"/>
            </a:solidFill>
            <a:tailEnd type="arrow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1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t&#10;\end{align*}&lt;/body&gt;&#10;  &lt;fcolor&gt;FF000000&lt;/fcolor&gt;&#10;  &lt;bcolor&gt;FF000000&lt;/bcolor&gt;&#10;  &lt;transparent&gt;True&lt;/transparent&gt;&#10;  &lt;resolution&gt;1800&lt;/resolution&gt;&#10;  &lt;imageh&gt;157&lt;/imageh&gt;&#10;  &lt;imagew&gt;76&lt;/imagew&gt;&#10;  &lt;scale&gt;50&lt;/scale&gt;&#10;  &lt;cursor&gt;17&lt;/cursor&gt;&#10;&lt;/TeXTeX&gt;">
            <a:extLst>
              <a:ext uri="{FF2B5EF4-FFF2-40B4-BE49-F238E27FC236}">
                <a16:creationId xmlns:a16="http://schemas.microsoft.com/office/drawing/2014/main" id="{161E2B93-8DAD-B7B8-A3FC-D946B3E1F7C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3171" y="3826623"/>
            <a:ext cx="130628" cy="269851"/>
          </a:xfrm>
          <a:prstGeom prst="rect">
            <a:avLst/>
          </a:prstGeom>
        </p:spPr>
      </p:pic>
      <p:pic>
        <p:nvPicPr>
          <p:cNvPr id="12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h&#10;\end{align*}&lt;/body&gt;&#10;  &lt;fcolor&gt;FF000000&lt;/fcolor&gt;&#10;  &lt;bcolor&gt;FF000000&lt;/bcolor&gt;&#10;  &lt;transparent&gt;True&lt;/transparent&gt;&#10;  &lt;resolution&gt;1800&lt;/resolution&gt;&#10;  &lt;imageh&gt;175&lt;/imageh&gt;&#10;  &lt;imagew&gt;123&lt;/imagew&gt;&#10;  &lt;scale&gt;50&lt;/scale&gt;&#10;  &lt;cursor&gt;17&lt;/cursor&gt;&#10;&lt;/TeXTeX&gt;">
            <a:extLst>
              <a:ext uri="{FF2B5EF4-FFF2-40B4-BE49-F238E27FC236}">
                <a16:creationId xmlns:a16="http://schemas.microsoft.com/office/drawing/2014/main" id="{5826B35C-AF4A-2F5C-9F5D-AD38752739E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4806" y="4032216"/>
            <a:ext cx="211411" cy="300789"/>
          </a:xfrm>
          <a:prstGeom prst="rect">
            <a:avLst/>
          </a:prstGeom>
        </p:spPr>
      </p:pic>
      <p:pic>
        <p:nvPicPr>
          <p:cNvPr id="13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\tau&#10;\end{align*}&lt;/body&gt;&#10;  &lt;fcolor&gt;FF000000&lt;/fcolor&gt;&#10;  &lt;bcolor&gt;FF000000&lt;/bcolor&gt;&#10;  &lt;transparent&gt;True&lt;/transparent&gt;&#10;  &lt;resolution&gt;1800&lt;/resolution&gt;&#10;  &lt;imageh&gt;109&lt;/imageh&gt;&#10;  &lt;imagew&gt;121&lt;/imagew&gt;&#10;  &lt;scale&gt;50&lt;/scale&gt;&#10;  &lt;cursor&gt;20&lt;/cursor&gt;&#10;&lt;/TeXTeX&gt;">
            <a:extLst>
              <a:ext uri="{FF2B5EF4-FFF2-40B4-BE49-F238E27FC236}">
                <a16:creationId xmlns:a16="http://schemas.microsoft.com/office/drawing/2014/main" id="{269C5356-B6BB-F5DB-15F2-A8F50EC2494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4380" y="3666910"/>
            <a:ext cx="211666" cy="190675"/>
          </a:xfrm>
          <a:prstGeom prst="rect">
            <a:avLst/>
          </a:prstGeom>
        </p:spPr>
      </p:pic>
      <p:pic>
        <p:nvPicPr>
          <p:cNvPr id="14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\xi&#10;\end{align*}&lt;/body&gt;&#10;  &lt;fcolor&gt;FF000000&lt;/fcolor&gt;&#10;  &lt;bcolor&gt;FF000000&lt;/bcolor&gt;&#10;  &lt;transparent&gt;True&lt;/transparent&gt;&#10;  &lt;resolution&gt;1800&lt;/resolution&gt;&#10;  &lt;imageh&gt;223&lt;/imageh&gt;&#10;  &lt;imagew&gt;106&lt;/imagew&gt;&#10;  &lt;scale&gt;50&lt;/scale&gt;&#10;  &lt;cursor&gt;19&lt;/cursor&gt;&#10;&lt;/TeXTeX&gt;">
            <a:extLst>
              <a:ext uri="{FF2B5EF4-FFF2-40B4-BE49-F238E27FC236}">
                <a16:creationId xmlns:a16="http://schemas.microsoft.com/office/drawing/2014/main" id="{F07049CC-452F-4BDA-3226-13F007E9443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9839" y="5603217"/>
            <a:ext cx="185427" cy="390095"/>
          </a:xfrm>
          <a:prstGeom prst="rect">
            <a:avLst/>
          </a:prstGeom>
        </p:spPr>
      </p:pic>
      <p:pic>
        <p:nvPicPr>
          <p:cNvPr id="17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R_{nm}(t) = \frac{\xi_{\rm I}^{(n)}(\tau)}{\xi_{\rm I}^{(m)}(\tau)}&#10;= \frac{X_n}{X_m}\Big( 1 + C \tau L^{y_t} + {\cal O}(t^2) \Big)&#10;\Big( 1 + D L^{2(y_t-y_h)} + {\cal O}(L^{4(y_t-y_h)}) \Big)&#10;\end{align*}&lt;/body&gt;&#10;  &lt;fcolor&gt;FF000000&lt;/fcolor&gt;&#10;  &lt;bcolor&gt;FF000000&lt;/bcolor&gt;&#10;  &lt;transparent&gt;True&lt;/transparent&gt;&#10;  &lt;resolution&gt;1800&lt;/resolution&gt;&#10;  &lt;imageh&gt;737&lt;/imageh&gt;&#10;  &lt;imagew&gt;8665&lt;/imagew&gt;&#10;  &lt;scale&gt;50&lt;/scale&gt;&#10;  &lt;cursor&gt;45&lt;/cursor&gt;&#10;&lt;/TeXTeX&gt;">
            <a:extLst>
              <a:ext uri="{FF2B5EF4-FFF2-40B4-BE49-F238E27FC236}">
                <a16:creationId xmlns:a16="http://schemas.microsoft.com/office/drawing/2014/main" id="{4D928F57-5211-712C-A0D0-B69AD5D319B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630" y="1638854"/>
            <a:ext cx="10109967" cy="859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6713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0F38FCBD-1F3B-81BC-B422-171D98844FC2}"/>
              </a:ext>
            </a:extLst>
          </p:cNvPr>
          <p:cNvSpPr/>
          <p:nvPr/>
        </p:nvSpPr>
        <p:spPr>
          <a:xfrm>
            <a:off x="361741" y="1137739"/>
            <a:ext cx="10797506" cy="220579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6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R_{nm}(t) = \frac{\xi_{\rm I}^{(n)}(\tau)}{\xi_{\rm I}^{(m)}(\tau)}&#10;= \frac{X_n}{X_m}\Big( 1 + C \tau L^{y_t} + {\cal O}(t^2) \Big)&#10;\Big( 1 + D L^{2(y_t-y_h)} + {\cal O}(L^{4(y_t-y_h)}) \Big)&#10;\end{align*}&lt;/body&gt;&#10;  &lt;fcolor&gt;FF000000&lt;/fcolor&gt;&#10;  &lt;bcolor&gt;FF000000&lt;/bcolor&gt;&#10;  &lt;transparent&gt;True&lt;/transparent&gt;&#10;  &lt;resolution&gt;1800&lt;/resolution&gt;&#10;  &lt;imageh&gt;737&lt;/imageh&gt;&#10;  &lt;imagew&gt;8665&lt;/imagew&gt;&#10;  &lt;scale&gt;50&lt;/scale&gt;&#10;  &lt;cursor&gt;45&lt;/cursor&gt;&#10;&lt;/TeXTeX&gt;">
            <a:extLst>
              <a:ext uri="{FF2B5EF4-FFF2-40B4-BE49-F238E27FC236}">
                <a16:creationId xmlns:a16="http://schemas.microsoft.com/office/drawing/2014/main" id="{7DBBB6AA-B429-F20F-574D-49E903F107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630" y="1638854"/>
            <a:ext cx="10109967" cy="859902"/>
          </a:xfrm>
          <a:prstGeom prst="rect">
            <a:avLst/>
          </a:prstGeom>
        </p:spPr>
      </p:pic>
      <p:sp>
        <p:nvSpPr>
          <p:cNvPr id="24" name="正方形/長方形 23">
            <a:extLst>
              <a:ext uri="{FF2B5EF4-FFF2-40B4-BE49-F238E27FC236}">
                <a16:creationId xmlns:a16="http://schemas.microsoft.com/office/drawing/2014/main" id="{B6E5429C-F399-6356-AC18-E8727CC438BE}"/>
              </a:ext>
            </a:extLst>
          </p:cNvPr>
          <p:cNvSpPr/>
          <p:nvPr/>
        </p:nvSpPr>
        <p:spPr>
          <a:xfrm>
            <a:off x="361740" y="3514465"/>
            <a:ext cx="10797506" cy="145027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848C583A-745E-745E-CFE8-50BCFBED10D6}"/>
              </a:ext>
            </a:extLst>
          </p:cNvPr>
          <p:cNvSpPr/>
          <p:nvPr/>
        </p:nvSpPr>
        <p:spPr>
          <a:xfrm>
            <a:off x="7043892" y="1758461"/>
            <a:ext cx="3667649" cy="899152"/>
          </a:xfrm>
          <a:prstGeom prst="rect">
            <a:avLst/>
          </a:pr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D6B039FE-4FD1-D363-17A5-02DBA4FBA7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LYZ Ratio for General CP</a:t>
            </a:r>
            <a:endParaRPr kumimoji="1" lang="ja-JP" altLang="en-US" dirty="0"/>
          </a:p>
        </p:txBody>
      </p:sp>
      <p:pic>
        <p:nvPicPr>
          <p:cNvPr id="18" name="図 17" descr="\documentclass{article}&#10;\usepackage{amsmath}&#10;\usepackage{physics}&#10;\usepackage{siunitx}&#10;\usepackage{color}&#10;&#10;&#10;\newcommand{\SU}[1]{\textrm{SU(#1)}}&#10;\newcommand{\U}[1]{\textrm{U(#1)}}&#10;\newcommand{\SO}[1]{\textrm{SO(#1)}}&#10;\newcommand{\Slash}[1]{{\ooalign{\hfil/\hfil\crcr$#1$}}}&#10;&#10;\pagestyle{empty}&#10;\begin{document}&#10;\begin{align*}&#10;C &#10;= \frac{&#10;\det A&#10;}{&#10;a_{22}&#10;}&#10;\qty(&#10;\frac{Y_2}{X_2}&#10;-&#10;\frac{Y_1}{X_1}&#10;),&#10;\quad &#10;D = \frac{a_{12}^2}{a_{22}^2}(Y_1^2-Y_2^2)&#10;\end{align*}&#10;&#10;&#10;\end{document}&#10;" title="IguanaTex Bitmap Display">
            <a:extLst>
              <a:ext uri="{FF2B5EF4-FFF2-40B4-BE49-F238E27FC236}">
                <a16:creationId xmlns:a16="http://schemas.microsoft.com/office/drawing/2014/main" id="{F881B8B0-2646-7779-D8F1-3DEF9FF9339B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465318" y="2682786"/>
            <a:ext cx="4590351" cy="57379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72D6046E-85EA-5320-1F7C-FBC940B930B3}"/>
                  </a:ext>
                </a:extLst>
              </p:cNvPr>
              <p:cNvSpPr txBox="1"/>
              <p:nvPr/>
            </p:nvSpPr>
            <p:spPr>
              <a:xfrm>
                <a:off x="7431772" y="2211746"/>
                <a:ext cx="286514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altLang="ja-JP" sz="2400" dirty="0">
                    <a:solidFill>
                      <a:schemeClr val="accent3"/>
                    </a:solidFill>
                  </a:rPr>
                  <a:t>nonzero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400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ja-JP" sz="2400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12</m:t>
                        </m:r>
                      </m:sub>
                    </m:sSub>
                    <m:r>
                      <a:rPr lang="en-US" altLang="ja-JP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≠0</m:t>
                    </m:r>
                  </m:oMath>
                </a14:m>
                <a:endParaRPr kumimoji="1" lang="ja-JP" altLang="en-US" sz="24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72D6046E-85EA-5320-1F7C-FBC940B930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31772" y="2211746"/>
                <a:ext cx="2865143" cy="461665"/>
              </a:xfrm>
              <a:prstGeom prst="rect">
                <a:avLst/>
              </a:prstGeom>
              <a:blipFill>
                <a:blip r:embed="rId5"/>
                <a:stretch>
                  <a:fillRect l="-3191" t="-9211" b="-3026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56156321-F4BB-884F-8E4E-68E6F9D3355D}"/>
              </a:ext>
            </a:extLst>
          </p:cNvPr>
          <p:cNvSpPr txBox="1"/>
          <p:nvPr/>
        </p:nvSpPr>
        <p:spPr>
          <a:xfrm>
            <a:off x="483559" y="3534942"/>
            <a:ext cx="28729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800" b="1" dirty="0"/>
              <a:t>Binder cumulant</a:t>
            </a:r>
            <a:endParaRPr kumimoji="1" lang="ja-JP" altLang="en-US" sz="2800" b="1" dirty="0"/>
          </a:p>
        </p:txBody>
      </p:sp>
      <p:sp>
        <p:nvSpPr>
          <p:cNvPr id="26" name="正方形/長方形 25">
            <a:extLst>
              <a:ext uri="{FF2B5EF4-FFF2-40B4-BE49-F238E27FC236}">
                <a16:creationId xmlns:a16="http://schemas.microsoft.com/office/drawing/2014/main" id="{C9F16D73-C1C0-CBED-5CB5-53585EC4C502}"/>
              </a:ext>
            </a:extLst>
          </p:cNvPr>
          <p:cNvSpPr/>
          <p:nvPr/>
        </p:nvSpPr>
        <p:spPr>
          <a:xfrm>
            <a:off x="6616688" y="3953112"/>
            <a:ext cx="3253023" cy="966858"/>
          </a:xfrm>
          <a:prstGeom prst="rect">
            <a:avLst/>
          </a:prstGeom>
          <a:solidFill>
            <a:schemeClr val="accent5">
              <a:alpha val="20000"/>
            </a:schemeClr>
          </a:solidFill>
          <a:ln>
            <a:noFill/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テキスト ボックス 26">
                <a:extLst>
                  <a:ext uri="{FF2B5EF4-FFF2-40B4-BE49-F238E27FC236}">
                    <a16:creationId xmlns:a16="http://schemas.microsoft.com/office/drawing/2014/main" id="{19875EA1-4116-BF7D-C150-351FB7B913E6}"/>
                  </a:ext>
                </a:extLst>
              </p:cNvPr>
              <p:cNvSpPr txBox="1"/>
              <p:nvPr/>
            </p:nvSpPr>
            <p:spPr>
              <a:xfrm>
                <a:off x="6810627" y="4436541"/>
                <a:ext cx="286514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altLang="ja-JP" sz="2400" dirty="0">
                    <a:solidFill>
                      <a:schemeClr val="accent5"/>
                    </a:solidFill>
                  </a:rPr>
                  <a:t>nonzero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400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ja-JP" sz="2400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12</m:t>
                        </m:r>
                      </m:sub>
                    </m:sSub>
                    <m:r>
                      <a:rPr lang="en-US" altLang="ja-JP" sz="2400" b="0" i="1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≠0</m:t>
                    </m:r>
                  </m:oMath>
                </a14:m>
                <a:endParaRPr kumimoji="1" lang="ja-JP" altLang="en-US" sz="2400" dirty="0">
                  <a:solidFill>
                    <a:schemeClr val="accent5"/>
                  </a:solidFill>
                </a:endParaRPr>
              </a:p>
            </p:txBody>
          </p:sp>
        </mc:Choice>
        <mc:Fallback xmlns="">
          <p:sp>
            <p:nvSpPr>
              <p:cNvPr id="27" name="テキスト ボックス 26">
                <a:extLst>
                  <a:ext uri="{FF2B5EF4-FFF2-40B4-BE49-F238E27FC236}">
                    <a16:creationId xmlns:a16="http://schemas.microsoft.com/office/drawing/2014/main" id="{19875EA1-4116-BF7D-C150-351FB7B913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0627" y="4436541"/>
                <a:ext cx="2865143" cy="461665"/>
              </a:xfrm>
              <a:prstGeom prst="rect">
                <a:avLst/>
              </a:prstGeom>
              <a:blipFill>
                <a:blip r:embed="rId7"/>
                <a:stretch>
                  <a:fillRect l="-3191" t="-9211" b="-3026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CEB3158E-F38C-0193-45B6-767C8D3FC590}"/>
              </a:ext>
            </a:extLst>
          </p:cNvPr>
          <p:cNvSpPr txBox="1"/>
          <p:nvPr/>
        </p:nvSpPr>
        <p:spPr>
          <a:xfrm>
            <a:off x="483559" y="1137738"/>
            <a:ext cx="17251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800" b="1" dirty="0"/>
              <a:t>LYZ Ratio</a:t>
            </a:r>
            <a:endParaRPr kumimoji="1" lang="ja-JP" altLang="en-US" sz="2800" b="1" dirty="0"/>
          </a:p>
        </p:txBody>
      </p:sp>
      <p:sp>
        <p:nvSpPr>
          <p:cNvPr id="30" name="正方形/長方形 29">
            <a:extLst>
              <a:ext uri="{FF2B5EF4-FFF2-40B4-BE49-F238E27FC236}">
                <a16:creationId xmlns:a16="http://schemas.microsoft.com/office/drawing/2014/main" id="{82DF1FB4-378C-5E8E-691F-33B35AA92107}"/>
              </a:ext>
            </a:extLst>
          </p:cNvPr>
          <p:cNvSpPr/>
          <p:nvPr/>
        </p:nvSpPr>
        <p:spPr>
          <a:xfrm>
            <a:off x="7576457" y="1758461"/>
            <a:ext cx="1175657" cy="483429"/>
          </a:xfrm>
          <a:prstGeom prst="rect">
            <a:avLst/>
          </a:prstGeom>
          <a:solidFill>
            <a:srgbClr val="FF0000">
              <a:alpha val="26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正方形/長方形 30">
            <a:extLst>
              <a:ext uri="{FF2B5EF4-FFF2-40B4-BE49-F238E27FC236}">
                <a16:creationId xmlns:a16="http://schemas.microsoft.com/office/drawing/2014/main" id="{0CE6D2DC-65DB-CD02-3DFC-990EA21FC929}"/>
              </a:ext>
            </a:extLst>
          </p:cNvPr>
          <p:cNvSpPr/>
          <p:nvPr/>
        </p:nvSpPr>
        <p:spPr>
          <a:xfrm>
            <a:off x="7043892" y="3961111"/>
            <a:ext cx="823967" cy="483429"/>
          </a:xfrm>
          <a:prstGeom prst="rect">
            <a:avLst/>
          </a:prstGeom>
          <a:solidFill>
            <a:srgbClr val="FF0000">
              <a:alpha val="26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テキスト ボックス 31">
                <a:extLst>
                  <a:ext uri="{FF2B5EF4-FFF2-40B4-BE49-F238E27FC236}">
                    <a16:creationId xmlns:a16="http://schemas.microsoft.com/office/drawing/2014/main" id="{3B2E4332-A194-1D06-0AF3-4D5970EA345D}"/>
                  </a:ext>
                </a:extLst>
              </p:cNvPr>
              <p:cNvSpPr txBox="1"/>
              <p:nvPr/>
            </p:nvSpPr>
            <p:spPr>
              <a:xfrm>
                <a:off x="258359" y="5304762"/>
                <a:ext cx="4886398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altLang="ja-JP" sz="2400" dirty="0"/>
                  <a:t>Deviation at </a:t>
                </a:r>
                <a14:m>
                  <m:oMath xmlns:m="http://schemas.openxmlformats.org/officeDocument/2006/math">
                    <m:r>
                      <a:rPr lang="en-US" altLang="ja-JP" sz="2400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altLang="ja-JP" sz="2400" i="1" dirty="0" smtClean="0">
                        <a:latin typeface="Cambria Math" panose="02040503050406030204" pitchFamily="18" charset="0"/>
                      </a:rPr>
                      <m:t>=0 </m:t>
                    </m:r>
                  </m:oMath>
                </a14:m>
                <a:r>
                  <a:rPr lang="en-US" altLang="ja-JP" sz="2400" dirty="0"/>
                  <a:t>due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sub>
                    </m:sSub>
                    <m:r>
                      <a:rPr lang="en-US" altLang="ja-JP" sz="2400" b="0" i="1" smtClean="0">
                        <a:latin typeface="Cambria Math" panose="02040503050406030204" pitchFamily="18" charset="0"/>
                      </a:rPr>
                      <m:t>≠0</m:t>
                    </m:r>
                  </m:oMath>
                </a14:m>
                <a:r>
                  <a:rPr lang="en-US" altLang="ja-JP" sz="2400" dirty="0"/>
                  <a:t> converges faster in LYZ ratio.</a:t>
                </a:r>
                <a:endParaRPr kumimoji="1" lang="ja-JP" altLang="en-US" sz="2400" dirty="0"/>
              </a:p>
            </p:txBody>
          </p:sp>
        </mc:Choice>
        <mc:Fallback xmlns="">
          <p:sp>
            <p:nvSpPr>
              <p:cNvPr id="32" name="テキスト ボックス 31">
                <a:extLst>
                  <a:ext uri="{FF2B5EF4-FFF2-40B4-BE49-F238E27FC236}">
                    <a16:creationId xmlns:a16="http://schemas.microsoft.com/office/drawing/2014/main" id="{3B2E4332-A194-1D06-0AF3-4D5970EA34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359" y="5304762"/>
                <a:ext cx="4886398" cy="830997"/>
              </a:xfrm>
              <a:prstGeom prst="rect">
                <a:avLst/>
              </a:prstGeom>
              <a:blipFill>
                <a:blip r:embed="rId9"/>
                <a:stretch>
                  <a:fillRect l="-1870" t="-5109" b="-1605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C1AEDD9A-AC71-19CE-94F8-EE82CF7D28A7}"/>
              </a:ext>
            </a:extLst>
          </p:cNvPr>
          <p:cNvSpPr txBox="1"/>
          <p:nvPr/>
        </p:nvSpPr>
        <p:spPr>
          <a:xfrm>
            <a:off x="8941972" y="3508229"/>
            <a:ext cx="22172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000" dirty="0"/>
              <a:t>Jin+, PR</a:t>
            </a:r>
            <a:r>
              <a:rPr kumimoji="1" lang="en-US" altLang="ja-JP" sz="2000" b="1" dirty="0"/>
              <a:t>D86</a:t>
            </a:r>
            <a:r>
              <a:rPr kumimoji="1" lang="en-US" altLang="ja-JP" sz="2000" dirty="0"/>
              <a:t>, 2017</a:t>
            </a:r>
            <a:endParaRPr kumimoji="1" lang="ja-JP" altLang="en-US" sz="2000" dirty="0"/>
          </a:p>
        </p:txBody>
      </p:sp>
      <p:pic>
        <p:nvPicPr>
          <p:cNvPr id="7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B_4(t)&#10;= b_4 \Big( 1 + c \tau L^{y_t} + {\cal O}(t^2) \Big)&#10;\Big( 1 + d L^{y_t-y_h} + {\cal O}(L^{2(y_t-y_h)}) \Big)&#10;\end{align*}&lt;/body&gt;&#10;  &lt;fcolor&gt;FF000000&lt;/fcolor&gt;&#10;  &lt;bcolor&gt;FF000000&lt;/bcolor&gt;&#10;  &lt;transparent&gt;True&lt;/transparent&gt;&#10;  &lt;resolution&gt;1800&lt;/resolution&gt;&#10;  &lt;imageh&gt;447&lt;/imageh&gt;&#10;  &lt;imagew&gt;6613&lt;/imagew&gt;&#10;  &lt;scale&gt;50&lt;/scale&gt;&#10;  &lt;cursor&gt;115&lt;/cursor&gt;&#10;&lt;/TeXTeX&gt;">
            <a:extLst>
              <a:ext uri="{FF2B5EF4-FFF2-40B4-BE49-F238E27FC236}">
                <a16:creationId xmlns:a16="http://schemas.microsoft.com/office/drawing/2014/main" id="{D21F3657-3D1F-B916-6905-1818A06BC12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8255" y="3982875"/>
            <a:ext cx="7715777" cy="521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629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正方形/長方形 27">
            <a:extLst>
              <a:ext uri="{FF2B5EF4-FFF2-40B4-BE49-F238E27FC236}">
                <a16:creationId xmlns:a16="http://schemas.microsoft.com/office/drawing/2014/main" id="{5F40BDA1-7EF1-7C93-BFF9-0C0B5E38518C}"/>
              </a:ext>
            </a:extLst>
          </p:cNvPr>
          <p:cNvSpPr/>
          <p:nvPr/>
        </p:nvSpPr>
        <p:spPr>
          <a:xfrm>
            <a:off x="3104941" y="1187066"/>
            <a:ext cx="6430945" cy="133230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7DF90BF7-9A8D-6EB6-6936-DE5DFB5252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3d 3-State Potts Model</a:t>
            </a:r>
            <a:endParaRPr kumimoji="1" lang="ja-JP" altLang="en-US" dirty="0"/>
          </a:p>
        </p:txBody>
      </p:sp>
      <p:cxnSp>
        <p:nvCxnSpPr>
          <p:cNvPr id="6" name="直線矢印コネクタ 5">
            <a:extLst>
              <a:ext uri="{FF2B5EF4-FFF2-40B4-BE49-F238E27FC236}">
                <a16:creationId xmlns:a16="http://schemas.microsoft.com/office/drawing/2014/main" id="{062F5BE2-65FF-B683-3B14-12D3DEEF323F}"/>
              </a:ext>
            </a:extLst>
          </p:cNvPr>
          <p:cNvCxnSpPr>
            <a:cxnSpLocks/>
          </p:cNvCxnSpPr>
          <p:nvPr/>
        </p:nvCxnSpPr>
        <p:spPr>
          <a:xfrm>
            <a:off x="1148962" y="6160876"/>
            <a:ext cx="4209707" cy="7286"/>
          </a:xfrm>
          <a:prstGeom prst="straightConnector1">
            <a:avLst/>
          </a:prstGeom>
          <a:ln w="25400">
            <a:tailEnd type="arrow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直線矢印コネクタ 6">
            <a:extLst>
              <a:ext uri="{FF2B5EF4-FFF2-40B4-BE49-F238E27FC236}">
                <a16:creationId xmlns:a16="http://schemas.microsoft.com/office/drawing/2014/main" id="{07613F99-5A20-5C85-82BF-64F1F81F8124}"/>
              </a:ext>
            </a:extLst>
          </p:cNvPr>
          <p:cNvCxnSpPr>
            <a:cxnSpLocks/>
          </p:cNvCxnSpPr>
          <p:nvPr/>
        </p:nvCxnSpPr>
        <p:spPr>
          <a:xfrm flipH="1" flipV="1">
            <a:off x="1423136" y="3773732"/>
            <a:ext cx="2" cy="2745557"/>
          </a:xfrm>
          <a:prstGeom prst="straightConnector1">
            <a:avLst/>
          </a:prstGeom>
          <a:ln w="25400">
            <a:tailEnd type="arrow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フリーフォーム: 図形 7">
            <a:extLst>
              <a:ext uri="{FF2B5EF4-FFF2-40B4-BE49-F238E27FC236}">
                <a16:creationId xmlns:a16="http://schemas.microsoft.com/office/drawing/2014/main" id="{17FBE473-CAA6-47B0-8251-9C4AB228951E}"/>
              </a:ext>
            </a:extLst>
          </p:cNvPr>
          <p:cNvSpPr/>
          <p:nvPr/>
        </p:nvSpPr>
        <p:spPr>
          <a:xfrm rot="10800000" flipH="1" flipV="1">
            <a:off x="1423136" y="4230298"/>
            <a:ext cx="1551217" cy="454379"/>
          </a:xfrm>
          <a:custGeom>
            <a:avLst/>
            <a:gdLst>
              <a:gd name="connsiteX0" fmla="*/ 0 w 2687594"/>
              <a:gd name="connsiteY0" fmla="*/ 0 h 648730"/>
              <a:gd name="connsiteX1" fmla="*/ 1458097 w 2687594"/>
              <a:gd name="connsiteY1" fmla="*/ 148281 h 648730"/>
              <a:gd name="connsiteX2" fmla="*/ 2687594 w 2687594"/>
              <a:gd name="connsiteY2" fmla="*/ 648730 h 6487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87594" h="648730">
                <a:moveTo>
                  <a:pt x="0" y="0"/>
                </a:moveTo>
                <a:cubicBezTo>
                  <a:pt x="505082" y="20079"/>
                  <a:pt x="1010165" y="40159"/>
                  <a:pt x="1458097" y="148281"/>
                </a:cubicBezTo>
                <a:cubicBezTo>
                  <a:pt x="1906029" y="256403"/>
                  <a:pt x="2296811" y="452566"/>
                  <a:pt x="2687594" y="648730"/>
                </a:cubicBezTo>
              </a:path>
            </a:pathLst>
          </a:custGeom>
          <a:noFill/>
          <a:ln w="76200">
            <a:solidFill>
              <a:schemeClr val="tx1"/>
            </a:solidFill>
            <a:tailEnd type="oval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13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\tau&#10;\end{align*}&lt;/body&gt;&#10;  &lt;fcolor&gt;FF000000&lt;/fcolor&gt;&#10;  &lt;bcolor&gt;FF000000&lt;/bcolor&gt;&#10;  &lt;transparent&gt;True&lt;/transparent&gt;&#10;  &lt;resolution&gt;1800&lt;/resolution&gt;&#10;  &lt;imageh&gt;109&lt;/imageh&gt;&#10;  &lt;imagew&gt;121&lt;/imagew&gt;&#10;  &lt;scale&gt;50&lt;/scale&gt;&#10;  &lt;cursor&gt;20&lt;/cursor&gt;&#10;&lt;/TeXTeX&gt;">
            <a:extLst>
              <a:ext uri="{FF2B5EF4-FFF2-40B4-BE49-F238E27FC236}">
                <a16:creationId xmlns:a16="http://schemas.microsoft.com/office/drawing/2014/main" id="{362AEAA1-6CB7-85BC-75DA-AF5C8F3AD7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383" y="3678394"/>
            <a:ext cx="211666" cy="190675"/>
          </a:xfrm>
          <a:prstGeom prst="rect">
            <a:avLst/>
          </a:prstGeom>
        </p:spPr>
      </p:pic>
      <p:pic>
        <p:nvPicPr>
          <p:cNvPr id="14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\xi&#10;\end{align*}&lt;/body&gt;&#10;  &lt;fcolor&gt;FF000000&lt;/fcolor&gt;&#10;  &lt;bcolor&gt;FF000000&lt;/bcolor&gt;&#10;  &lt;transparent&gt;True&lt;/transparent&gt;&#10;  &lt;resolution&gt;1800&lt;/resolution&gt;&#10;  &lt;imageh&gt;223&lt;/imageh&gt;&#10;  &lt;imagew&gt;106&lt;/imagew&gt;&#10;  &lt;scale&gt;50&lt;/scale&gt;&#10;  &lt;cursor&gt;19&lt;/cursor&gt;&#10;&lt;/TeXTeX&gt;">
            <a:extLst>
              <a:ext uri="{FF2B5EF4-FFF2-40B4-BE49-F238E27FC236}">
                <a16:creationId xmlns:a16="http://schemas.microsoft.com/office/drawing/2014/main" id="{127B1578-F864-EF5E-476F-F24336484B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9842" y="5614701"/>
            <a:ext cx="185427" cy="390095"/>
          </a:xfrm>
          <a:prstGeom prst="rect">
            <a:avLst/>
          </a:prstGeom>
        </p:spPr>
      </p:pic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A4A5CA67-9C26-7434-74F3-A02DE3AE704C}"/>
              </a:ext>
            </a:extLst>
          </p:cNvPr>
          <p:cNvSpPr txBox="1"/>
          <p:nvPr/>
        </p:nvSpPr>
        <p:spPr>
          <a:xfrm>
            <a:off x="744976" y="4641205"/>
            <a:ext cx="1446230" cy="830997"/>
          </a:xfrm>
          <a:prstGeom prst="wedgeRectCallout">
            <a:avLst>
              <a:gd name="adj1" fmla="val 6264"/>
              <a:gd name="adj2" fmla="val -83812"/>
            </a:avLst>
          </a:prstGeom>
          <a:solidFill>
            <a:schemeClr val="bg1">
              <a:alpha val="81000"/>
            </a:schemeClr>
          </a:solidFill>
          <a:ln w="25400">
            <a:solidFill>
              <a:schemeClr val="accent2"/>
            </a:solidFill>
          </a:ln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400" dirty="0"/>
              <a:t>1st-order</a:t>
            </a:r>
          </a:p>
          <a:p>
            <a:pPr algn="l"/>
            <a:r>
              <a:rPr kumimoji="1" lang="en-US" altLang="ja-JP" sz="2400" dirty="0"/>
              <a:t>Z(3)</a:t>
            </a:r>
            <a:endParaRPr kumimoji="1" lang="ja-JP" altLang="en-US" sz="2400" dirty="0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F35A95BA-BF6D-54B0-E990-32DCFF06E761}"/>
              </a:ext>
            </a:extLst>
          </p:cNvPr>
          <p:cNvSpPr txBox="1"/>
          <p:nvPr/>
        </p:nvSpPr>
        <p:spPr>
          <a:xfrm>
            <a:off x="3166902" y="4376886"/>
            <a:ext cx="11624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400" dirty="0"/>
              <a:t>Z(2) CP</a:t>
            </a:r>
            <a:endParaRPr kumimoji="1" lang="ja-JP" altLang="en-US" sz="2400" dirty="0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E6C3FFE3-8D2A-F620-FFC7-29691D89F188}"/>
              </a:ext>
            </a:extLst>
          </p:cNvPr>
          <p:cNvSpPr txBox="1"/>
          <p:nvPr/>
        </p:nvSpPr>
        <p:spPr>
          <a:xfrm>
            <a:off x="3206647" y="2022866"/>
            <a:ext cx="39132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400" dirty="0"/>
              <a:t>Monte-Carlo + reweighting</a:t>
            </a:r>
            <a:endParaRPr kumimoji="1" lang="ja-JP" altLang="en-US" sz="2400" dirty="0"/>
          </a:p>
        </p:txBody>
      </p:sp>
      <p:pic>
        <p:nvPicPr>
          <p:cNvPr id="19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\sigma_i=1,2,3&#10;\end{align*}&lt;/body&gt;&#10;  &lt;fcolor&gt;FF000000&lt;/fcolor&gt;&#10;  &lt;bcolor&gt;FF000000&lt;/bcolor&gt;&#10;  &lt;transparent&gt;True&lt;/transparent&gt;&#10;  &lt;resolution&gt;1800&lt;/resolution&gt;&#10;  &lt;imageh&gt;212&lt;/imageh&gt;&#10;  &lt;imagew&gt;1132&lt;/imagew&gt;&#10;  &lt;scale&gt;50&lt;/scale&gt;&#10;  &lt;cursor&gt;30&lt;/cursor&gt;&#10;&lt;/TeXTeX&gt;">
            <a:extLst>
              <a:ext uri="{FF2B5EF4-FFF2-40B4-BE49-F238E27FC236}">
                <a16:creationId xmlns:a16="http://schemas.microsoft.com/office/drawing/2014/main" id="{F1828A7D-05F0-9273-1CCA-1FFCCC387CB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5777" y="1552781"/>
            <a:ext cx="1198033" cy="224367"/>
          </a:xfrm>
          <a:prstGeom prst="rect">
            <a:avLst/>
          </a:prstGeom>
        </p:spPr>
      </p:pic>
      <p:pic>
        <p:nvPicPr>
          <p:cNvPr id="21" name="図 20" descr="ダイアグラム&#10;&#10;自動的に生成された説明">
            <a:extLst>
              <a:ext uri="{FF2B5EF4-FFF2-40B4-BE49-F238E27FC236}">
                <a16:creationId xmlns:a16="http://schemas.microsoft.com/office/drawing/2014/main" id="{C843A2EC-6B77-95D8-E9B1-0AFA9A5B079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1964" t="4975" b="9755"/>
          <a:stretch/>
        </p:blipFill>
        <p:spPr>
          <a:xfrm>
            <a:off x="6593797" y="3541655"/>
            <a:ext cx="4514254" cy="2849723"/>
          </a:xfrm>
          <a:prstGeom prst="rect">
            <a:avLst/>
          </a:prstGeom>
        </p:spPr>
      </p:pic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674108AF-D294-30FA-7E7E-DD4A7EB21B0A}"/>
              </a:ext>
            </a:extLst>
          </p:cNvPr>
          <p:cNvSpPr txBox="1"/>
          <p:nvPr/>
        </p:nvSpPr>
        <p:spPr>
          <a:xfrm>
            <a:off x="9535886" y="6457890"/>
            <a:ext cx="25394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000" dirty="0" err="1"/>
              <a:t>Karsch</a:t>
            </a:r>
            <a:r>
              <a:rPr lang="en-US" altLang="ja-JP" sz="2000" dirty="0"/>
              <a:t>, </a:t>
            </a:r>
            <a:r>
              <a:rPr lang="en-US" altLang="ja-JP" sz="2000" dirty="0" err="1"/>
              <a:t>Stickan</a:t>
            </a:r>
            <a:r>
              <a:rPr lang="en-US" altLang="ja-JP" sz="2000" dirty="0"/>
              <a:t>, 2000</a:t>
            </a:r>
            <a:endParaRPr kumimoji="1" lang="ja-JP" altLang="en-US" sz="2000" dirty="0"/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6A717081-5F8B-E916-5167-EE1AE89013D8}"/>
              </a:ext>
            </a:extLst>
          </p:cNvPr>
          <p:cNvSpPr txBox="1"/>
          <p:nvPr/>
        </p:nvSpPr>
        <p:spPr>
          <a:xfrm>
            <a:off x="1763663" y="2731093"/>
            <a:ext cx="29803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3200" b="1" dirty="0">
                <a:solidFill>
                  <a:schemeClr val="accent6">
                    <a:lumMod val="75000"/>
                  </a:schemeClr>
                </a:solidFill>
              </a:rPr>
              <a:t>Phase Diagram</a:t>
            </a:r>
            <a:endParaRPr kumimoji="1" lang="ja-JP" altLang="en-US" sz="3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48000C8F-051E-E012-DD9E-E56D3D0F4C1B}"/>
              </a:ext>
            </a:extLst>
          </p:cNvPr>
          <p:cNvSpPr txBox="1"/>
          <p:nvPr/>
        </p:nvSpPr>
        <p:spPr>
          <a:xfrm>
            <a:off x="6312131" y="2731208"/>
            <a:ext cx="49856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3200" b="1" dirty="0">
                <a:solidFill>
                  <a:schemeClr val="accent6">
                    <a:lumMod val="75000"/>
                  </a:schemeClr>
                </a:solidFill>
              </a:rPr>
              <a:t>Binder-Cumulant Analysis</a:t>
            </a:r>
            <a:endParaRPr kumimoji="1" lang="ja-JP" altLang="en-US" sz="3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30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H = -\tau {\sum}_{\langle i,j \rangle} \delta_{\sigma_i,\sigma_j} - \xi {\sum}_i \delta_{\sigma_i,1}&#10;\end{align*}&lt;/body&gt;&#10;  &lt;fcolor&gt;FF000000&lt;/fcolor&gt;&#10;  &lt;bcolor&gt;FF000000&lt;/bcolor&gt;&#10;  &lt;transparent&gt;True&lt;/transparent&gt;&#10;  &lt;resolution&gt;1800&lt;/resolution&gt;&#10;  &lt;imageh&gt;430&lt;/imageh&gt;&#10;  &lt;imagew&gt;3534&lt;/imagew&gt;&#10;  &lt;scale&gt;50&lt;/scale&gt;&#10;  &lt;cursor&gt;94&lt;/cursor&gt;&#10;&lt;/TeXTeX&gt;">
            <a:extLst>
              <a:ext uri="{FF2B5EF4-FFF2-40B4-BE49-F238E27FC236}">
                <a16:creationId xmlns:a16="http://schemas.microsoft.com/office/drawing/2014/main" id="{AAAD576D-DDC5-8233-8C98-494AD057840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0858" y="1436498"/>
            <a:ext cx="4408174" cy="536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4558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E42F7241-C06B-23E9-1E80-B04767862167}"/>
              </a:ext>
            </a:extLst>
          </p:cNvPr>
          <p:cNvSpPr txBox="1"/>
          <p:nvPr/>
        </p:nvSpPr>
        <p:spPr>
          <a:xfrm>
            <a:off x="4849507" y="4217650"/>
            <a:ext cx="249299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44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北沢正清</a:t>
            </a:r>
            <a:endParaRPr kumimoji="1" lang="en-US" altLang="ja-JP" sz="4400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pPr algn="ctr"/>
            <a:r>
              <a:rPr lang="ja-JP" altLang="en-US" sz="36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（京大基研）</a:t>
            </a:r>
            <a:endParaRPr kumimoji="1" lang="ja-JP" altLang="en-US" sz="3600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62D34B87-DC47-D8D5-4558-1064C798B3D7}"/>
              </a:ext>
            </a:extLst>
          </p:cNvPr>
          <p:cNvSpPr txBox="1"/>
          <p:nvPr/>
        </p:nvSpPr>
        <p:spPr>
          <a:xfrm>
            <a:off x="4225931" y="5766010"/>
            <a:ext cx="37401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ja-JP" altLang="en-US" sz="3200" dirty="0"/>
              <a:t>和田辰也、金谷和至</a:t>
            </a:r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5ABE2F43-8B2C-4203-8EB8-B0C850B784D1}"/>
              </a:ext>
            </a:extLst>
          </p:cNvPr>
          <p:cNvSpPr/>
          <p:nvPr/>
        </p:nvSpPr>
        <p:spPr>
          <a:xfrm>
            <a:off x="0" y="1"/>
            <a:ext cx="12192000" cy="407772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F59B91BD-AD21-47F7-8168-67361478D281}"/>
              </a:ext>
            </a:extLst>
          </p:cNvPr>
          <p:cNvSpPr txBox="1"/>
          <p:nvPr/>
        </p:nvSpPr>
        <p:spPr>
          <a:xfrm>
            <a:off x="925351" y="1581589"/>
            <a:ext cx="10341294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5400" dirty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Lee-Yang</a:t>
            </a:r>
            <a:r>
              <a:rPr kumimoji="1" lang="ja-JP" altLang="en-US" sz="5400" dirty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ゼロを利用して</a:t>
            </a:r>
            <a:endParaRPr kumimoji="1" lang="en-US" altLang="ja-JP" sz="5400" dirty="0">
              <a:solidFill>
                <a:schemeClr val="bg1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pPr algn="ctr"/>
            <a:r>
              <a:rPr lang="ja-JP" altLang="en-US" sz="5400" dirty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臨界点の位置を決める方法の提案</a:t>
            </a:r>
            <a:endParaRPr kumimoji="1" lang="ja-JP" altLang="en-US" sz="2800" dirty="0">
              <a:solidFill>
                <a:schemeClr val="bg1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267FE1AE-0821-C9B4-83F8-25DA1BB0CA2B}"/>
              </a:ext>
            </a:extLst>
          </p:cNvPr>
          <p:cNvSpPr txBox="1"/>
          <p:nvPr/>
        </p:nvSpPr>
        <p:spPr>
          <a:xfrm>
            <a:off x="968554" y="0"/>
            <a:ext cx="1025488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dist"/>
            <a:r>
              <a:rPr lang="ja-JP" altLang="en-US" sz="1600" dirty="0">
                <a:solidFill>
                  <a:schemeClr val="bg1"/>
                </a:solidFill>
              </a:rPr>
              <a:t>日本物理学会第７９回年次大会　北海道大学　２０２４年９月１９日　</a:t>
            </a:r>
            <a:r>
              <a:rPr lang="en-US" altLang="ja-JP" sz="1600" dirty="0">
                <a:solidFill>
                  <a:schemeClr val="bg1"/>
                </a:solidFill>
              </a:rPr>
              <a:t>19aE315-13</a:t>
            </a:r>
            <a:r>
              <a:rPr lang="ja-JP" altLang="en-US" sz="1600" dirty="0">
                <a:solidFill>
                  <a:schemeClr val="bg1"/>
                </a:solidFill>
              </a:rPr>
              <a:t>　</a:t>
            </a:r>
          </a:p>
        </p:txBody>
      </p:sp>
      <p:sp>
        <p:nvSpPr>
          <p:cNvPr id="8" name="吹き出し: 円形 7">
            <a:extLst>
              <a:ext uri="{FF2B5EF4-FFF2-40B4-BE49-F238E27FC236}">
                <a16:creationId xmlns:a16="http://schemas.microsoft.com/office/drawing/2014/main" id="{CB66213B-3A14-D58A-7D1C-F922D8A4A72D}"/>
              </a:ext>
            </a:extLst>
          </p:cNvPr>
          <p:cNvSpPr/>
          <p:nvPr/>
        </p:nvSpPr>
        <p:spPr>
          <a:xfrm>
            <a:off x="6151418" y="3559871"/>
            <a:ext cx="4964966" cy="1885196"/>
          </a:xfrm>
          <a:prstGeom prst="wedgeEllipseCallout">
            <a:avLst>
              <a:gd name="adj1" fmla="val -37613"/>
              <a:gd name="adj2" fmla="val -58961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E86201DF-CDC2-3329-4892-F6BFEBC4A941}"/>
              </a:ext>
            </a:extLst>
          </p:cNvPr>
          <p:cNvSpPr txBox="1"/>
          <p:nvPr/>
        </p:nvSpPr>
        <p:spPr>
          <a:xfrm>
            <a:off x="6705415" y="3963860"/>
            <a:ext cx="387798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ja-JP" altLang="en-US" sz="3200" dirty="0"/>
              <a:t>ビンダーキ</a:t>
            </a:r>
            <a:r>
              <a:rPr kumimoji="1" lang="ja-JP" altLang="en-US" sz="3200" dirty="0"/>
              <a:t>ュムラン</a:t>
            </a:r>
            <a:endParaRPr kumimoji="1" lang="en-US" altLang="ja-JP" sz="3200" dirty="0"/>
          </a:p>
          <a:p>
            <a:pPr algn="l"/>
            <a:r>
              <a:rPr kumimoji="1" lang="ja-JP" altLang="en-US" sz="3200" dirty="0"/>
              <a:t>ト法に</a:t>
            </a:r>
            <a:r>
              <a:rPr lang="ja-JP" altLang="en-US" sz="3200" dirty="0"/>
              <a:t>似た方法です</a:t>
            </a:r>
            <a:endParaRPr kumimoji="1" lang="ja-JP" altLang="en-US" sz="3200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A4902965-8915-0AC3-9921-D051673B2420}"/>
              </a:ext>
            </a:extLst>
          </p:cNvPr>
          <p:cNvSpPr txBox="1"/>
          <p:nvPr/>
        </p:nvSpPr>
        <p:spPr>
          <a:xfrm>
            <a:off x="3647710" y="862816"/>
            <a:ext cx="44935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ja-JP" altLang="en-US" sz="2800" b="1" dirty="0">
                <a:solidFill>
                  <a:schemeClr val="bg1"/>
                </a:solidFill>
              </a:rPr>
              <a:t>このトークで伝えたいこと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717F6C43-6AA3-F780-A5A8-C04D7207CFA4}"/>
              </a:ext>
            </a:extLst>
          </p:cNvPr>
          <p:cNvSpPr txBox="1"/>
          <p:nvPr/>
        </p:nvSpPr>
        <p:spPr>
          <a:xfrm>
            <a:off x="3882535" y="6396334"/>
            <a:ext cx="44269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400" dirty="0"/>
              <a:t>Wada, MK, </a:t>
            </a:r>
            <a:r>
              <a:rPr kumimoji="1" lang="en-US" altLang="ja-JP" sz="2400" dirty="0" err="1"/>
              <a:t>Kanaya</a:t>
            </a:r>
            <a:r>
              <a:rPr kumimoji="1" lang="en-US" altLang="ja-JP" sz="2400" dirty="0"/>
              <a:t>, in preparation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806231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1A6679E2-212D-5384-709E-DA43306C35DD}"/>
              </a:ext>
            </a:extLst>
          </p:cNvPr>
          <p:cNvSpPr/>
          <p:nvPr/>
        </p:nvSpPr>
        <p:spPr>
          <a:xfrm>
            <a:off x="7356764" y="1722728"/>
            <a:ext cx="4297680" cy="222535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403B5CFF-3F1E-FDD6-4908-23D7282E40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3d 3-State Potts Model: LYZ Ratio</a:t>
            </a:r>
            <a:endParaRPr kumimoji="1" lang="ja-JP" altLang="en-US" dirty="0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FE13B7F2-ECA1-256E-E35E-91B0F1A0A35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849"/>
          <a:stretch/>
        </p:blipFill>
        <p:spPr>
          <a:xfrm>
            <a:off x="243839" y="1647910"/>
            <a:ext cx="6921031" cy="430088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" name="テキスト ボックス 16">
                <a:extLst>
                  <a:ext uri="{FF2B5EF4-FFF2-40B4-BE49-F238E27FC236}">
                    <a16:creationId xmlns:a16="http://schemas.microsoft.com/office/drawing/2014/main" id="{3005AC00-574E-67F6-F4D9-01E4809E5838}"/>
                  </a:ext>
                </a:extLst>
              </p:cNvPr>
              <p:cNvSpPr txBox="1"/>
              <p:nvPr/>
            </p:nvSpPr>
            <p:spPr>
              <a:xfrm>
                <a:off x="7425615" y="1779490"/>
                <a:ext cx="355039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2800" b="1" dirty="0">
                    <a:solidFill>
                      <a:schemeClr val="accent6">
                        <a:lumMod val="75000"/>
                      </a:schemeClr>
                    </a:solidFill>
                  </a:rPr>
                  <a:t>Fit Results</a:t>
                </a:r>
                <a:r>
                  <a:rPr kumimoji="1" lang="en-US" altLang="ja-JP" sz="2400" b="1" dirty="0">
                    <a:solidFill>
                      <a:schemeClr val="accent6">
                        <a:lumMod val="75000"/>
                      </a:schemeClr>
                    </a:solidFill>
                  </a:rPr>
                  <a:t> (to </a:t>
                </a:r>
                <a14:m>
                  <m:oMath xmlns:m="http://schemas.openxmlformats.org/officeDocument/2006/math">
                    <m:r>
                      <a:rPr kumimoji="1" lang="en-US" altLang="ja-JP" sz="2400" b="1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𝑳</m:t>
                    </m:r>
                    <m:r>
                      <a:rPr kumimoji="1" lang="en-US" altLang="ja-JP" sz="2400" b="1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≥</m:t>
                    </m:r>
                    <m:r>
                      <a:rPr kumimoji="1" lang="en-US" altLang="ja-JP" sz="2400" b="1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𝟒𝟎</m:t>
                    </m:r>
                  </m:oMath>
                </a14:m>
                <a:r>
                  <a:rPr lang="en-US" altLang="ja-JP" sz="2400" b="1" dirty="0">
                    <a:solidFill>
                      <a:srgbClr val="7D9DB2">
                        <a:lumMod val="75000"/>
                      </a:srgbClr>
                    </a:solidFill>
                  </a:rPr>
                  <a:t>)</a:t>
                </a:r>
                <a:r>
                  <a:rPr kumimoji="1" lang="en-US" altLang="ja-JP" sz="2800" b="1" dirty="0">
                    <a:solidFill>
                      <a:schemeClr val="accent6">
                        <a:lumMod val="75000"/>
                      </a:schemeClr>
                    </a:solidFill>
                  </a:rPr>
                  <a:t>:</a:t>
                </a:r>
                <a:endParaRPr kumimoji="1" lang="ja-JP" altLang="en-US" sz="2800" b="1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7" name="テキスト ボックス 16">
                <a:extLst>
                  <a:ext uri="{FF2B5EF4-FFF2-40B4-BE49-F238E27FC236}">
                    <a16:creationId xmlns:a16="http://schemas.microsoft.com/office/drawing/2014/main" id="{3005AC00-574E-67F6-F4D9-01E4809E58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25615" y="1779490"/>
                <a:ext cx="3550396" cy="523220"/>
              </a:xfrm>
              <a:prstGeom prst="rect">
                <a:avLst/>
              </a:prstGeom>
              <a:blipFill>
                <a:blip r:embed="rId3"/>
                <a:stretch>
                  <a:fillRect l="-3431" t="-12791" r="-2573" b="-3139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E06CDE27-F2A7-9E7F-A651-B21F97B04626}"/>
              </a:ext>
            </a:extLst>
          </p:cNvPr>
          <p:cNvSpPr txBox="1"/>
          <p:nvPr/>
        </p:nvSpPr>
        <p:spPr>
          <a:xfrm>
            <a:off x="7425615" y="4468290"/>
            <a:ext cx="22717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400" dirty="0"/>
              <a:t>Consistent with</a:t>
            </a:r>
            <a:endParaRPr kumimoji="1" lang="ja-JP" altLang="en-US" sz="2400" dirty="0"/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C267B9E3-A764-4736-C3F7-2D7CF8BD2D78}"/>
              </a:ext>
            </a:extLst>
          </p:cNvPr>
          <p:cNvSpPr txBox="1"/>
          <p:nvPr/>
        </p:nvSpPr>
        <p:spPr>
          <a:xfrm>
            <a:off x="10090685" y="4839995"/>
            <a:ext cx="12602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400" dirty="0"/>
              <a:t>3d </a:t>
            </a:r>
            <a:r>
              <a:rPr kumimoji="1" lang="en-US" altLang="ja-JP" sz="2400" dirty="0" err="1"/>
              <a:t>Ising</a:t>
            </a:r>
            <a:endParaRPr kumimoji="1" lang="ja-JP" altLang="en-US" sz="2400" dirty="0"/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62657B75-8F5C-D369-D77A-529698154E13}"/>
              </a:ext>
            </a:extLst>
          </p:cNvPr>
          <p:cNvSpPr txBox="1"/>
          <p:nvPr/>
        </p:nvSpPr>
        <p:spPr>
          <a:xfrm>
            <a:off x="10091196" y="5347713"/>
            <a:ext cx="16891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400" dirty="0" err="1"/>
              <a:t>Karsch</a:t>
            </a:r>
            <a:r>
              <a:rPr kumimoji="1" lang="en-US" altLang="ja-JP" sz="2400" dirty="0"/>
              <a:t>+, ‘00</a:t>
            </a:r>
            <a:endParaRPr kumimoji="1" lang="ja-JP" altLang="en-US" sz="2400" dirty="0"/>
          </a:p>
        </p:txBody>
      </p:sp>
      <p:pic>
        <p:nvPicPr>
          <p:cNvPr id="24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L=24, 30, 40, 50, 60, 70&#10;\end{align*}&lt;/body&gt;&#10;  &lt;fcolor&gt;FF000000&lt;/fcolor&gt;&#10;  &lt;bcolor&gt;FF000000&lt;/bcolor&gt;&#10;  &lt;transparent&gt;True&lt;/transparent&gt;&#10;  &lt;resolution&gt;1800&lt;/resolution&gt;&#10;  &lt;imageh&gt;218&lt;/imageh&gt;&#10;  &lt;imagew&gt;2531&lt;/imagew&gt;&#10;  &lt;scale&gt;50&lt;/scale&gt;&#10;  &lt;cursor&gt;40&lt;/cursor&gt;&#10;&lt;/TeXTeX&gt;">
            <a:extLst>
              <a:ext uri="{FF2B5EF4-FFF2-40B4-BE49-F238E27FC236}">
                <a16:creationId xmlns:a16="http://schemas.microsoft.com/office/drawing/2014/main" id="{E492E518-DF05-3334-A063-AC05A186DD3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6738" y="1294211"/>
            <a:ext cx="3695232" cy="318278"/>
          </a:xfrm>
          <a:prstGeom prst="rect">
            <a:avLst/>
          </a:prstGeom>
        </p:spPr>
      </p:pic>
      <p:pic>
        <p:nvPicPr>
          <p:cNvPr id="26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R_{21}(\tau)&#10;\end{align*}&lt;/body&gt;&#10;  &lt;fcolor&gt;FF000000&lt;/fcolor&gt;&#10;  &lt;bcolor&gt;FF000000&lt;/bcolor&gt;&#10;  &lt;transparent&gt;True&lt;/transparent&gt;&#10;  &lt;resolution&gt;1800&lt;/resolution&gt;&#10;  &lt;imageh&gt;250&lt;/imageh&gt;&#10;  &lt;imagew&gt;697&lt;/imagew&gt;&#10;  &lt;scale&gt;50&lt;/scale&gt;&#10;  &lt;cursor&gt;27&lt;/cursor&gt;&#10;&lt;/TeXTeX&gt;">
            <a:extLst>
              <a:ext uri="{FF2B5EF4-FFF2-40B4-BE49-F238E27FC236}">
                <a16:creationId xmlns:a16="http://schemas.microsoft.com/office/drawing/2014/main" id="{0D953B25-F801-57C8-DCF7-F1689A6E990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244219" y="3462788"/>
            <a:ext cx="1114671" cy="399810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pic>
        <p:nvPicPr>
          <p:cNvPr id="31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R_{21}(0) =&amp;amp;\ 2.410(11)&#10;\\&#10;y_t =&amp;amp;\ 1.56(14)&#10;\\&#10;\tau_c =&amp;amp;\ 0.549379(16)&#10;\end{align*}&lt;/body&gt;&#10;  &lt;fcolor&gt;FF000000&lt;/fcolor&gt;&#10;  &lt;bcolor&gt;FF000000&lt;/bcolor&gt;&#10;  &lt;transparent&gt;True&lt;/transparent&gt;&#10;  &lt;resolution&gt;1800&lt;/resolution&gt;&#10;  &lt;imageh&gt;1147&lt;/imageh&gt;&#10;  &lt;imagew&gt;2415&lt;/imagew&gt;&#10;  &lt;scale&gt;50&lt;/scale&gt;&#10;  &lt;cursor&gt;73&lt;/cursor&gt;&#10;&lt;/TeXTeX&gt;">
            <a:extLst>
              <a:ext uri="{FF2B5EF4-FFF2-40B4-BE49-F238E27FC236}">
                <a16:creationId xmlns:a16="http://schemas.microsoft.com/office/drawing/2014/main" id="{4674F6AE-1EEB-60F4-9A13-AE53D85C6F0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8883" y="2418638"/>
            <a:ext cx="2555875" cy="1213909"/>
          </a:xfrm>
          <a:prstGeom prst="rect">
            <a:avLst/>
          </a:prstGeom>
        </p:spPr>
      </p:pic>
      <p:sp>
        <p:nvSpPr>
          <p:cNvPr id="4" name="矢印: 下 3">
            <a:extLst>
              <a:ext uri="{FF2B5EF4-FFF2-40B4-BE49-F238E27FC236}">
                <a16:creationId xmlns:a16="http://schemas.microsoft.com/office/drawing/2014/main" id="{1DBE2A3F-25C1-4AF6-027E-16987039729B}"/>
              </a:ext>
            </a:extLst>
          </p:cNvPr>
          <p:cNvSpPr/>
          <p:nvPr/>
        </p:nvSpPr>
        <p:spPr>
          <a:xfrm rot="10800000">
            <a:off x="7356763" y="3907398"/>
            <a:ext cx="642119" cy="286041"/>
          </a:xfrm>
          <a:prstGeom prst="downArrow">
            <a:avLst>
              <a:gd name="adj1" fmla="val 50000"/>
              <a:gd name="adj2" fmla="val 100000"/>
            </a:avLst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矢印: 下 4">
            <a:extLst>
              <a:ext uri="{FF2B5EF4-FFF2-40B4-BE49-F238E27FC236}">
                <a16:creationId xmlns:a16="http://schemas.microsoft.com/office/drawing/2014/main" id="{121DF285-77B6-184C-B035-49BDE17FB5D0}"/>
              </a:ext>
            </a:extLst>
          </p:cNvPr>
          <p:cNvSpPr/>
          <p:nvPr/>
        </p:nvSpPr>
        <p:spPr>
          <a:xfrm rot="10800000">
            <a:off x="7351355" y="4193439"/>
            <a:ext cx="642119" cy="286041"/>
          </a:xfrm>
          <a:prstGeom prst="downArrow">
            <a:avLst>
              <a:gd name="adj1" fmla="val 50000"/>
              <a:gd name="adj2" fmla="val 100000"/>
            </a:avLst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9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\tau&#10;\end{align*}&lt;/body&gt;&#10;  &lt;fcolor&gt;FF000000&lt;/fcolor&gt;&#10;  &lt;bcolor&gt;FF000000&lt;/bcolor&gt;&#10;  &lt;transparent&gt;True&lt;/transparent&gt;&#10;  &lt;resolution&gt;1800&lt;/resolution&gt;&#10;  &lt;imageh&gt;109&lt;/imageh&gt;&#10;  &lt;imagew&gt;121&lt;/imagew&gt;&#10;  &lt;scale&gt;50&lt;/scale&gt;&#10;  &lt;cursor&gt;16&lt;/cursor&gt;&#10;&lt;/TeXTeX&gt;">
            <a:extLst>
              <a:ext uri="{FF2B5EF4-FFF2-40B4-BE49-F238E27FC236}">
                <a16:creationId xmlns:a16="http://schemas.microsoft.com/office/drawing/2014/main" id="{219F86D5-D69A-6D91-9C8B-0C70AC5A919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5619" y="5726881"/>
            <a:ext cx="193508" cy="174317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A2311D60-3827-971B-6A4D-3F7DCB353ECD}"/>
              </a:ext>
            </a:extLst>
          </p:cNvPr>
          <p:cNvSpPr txBox="1"/>
          <p:nvPr/>
        </p:nvSpPr>
        <p:spPr>
          <a:xfrm>
            <a:off x="5269161" y="4839996"/>
            <a:ext cx="17652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400" b="1" dirty="0">
                <a:solidFill>
                  <a:schemeClr val="accent1">
                    <a:alpha val="40000"/>
                  </a:schemeClr>
                </a:solidFill>
              </a:rPr>
              <a:t>Preliminary</a:t>
            </a:r>
            <a:endParaRPr kumimoji="1" lang="ja-JP" altLang="en-US" sz="2400" b="1" dirty="0">
              <a:solidFill>
                <a:schemeClr val="accent1">
                  <a:alpha val="40000"/>
                </a:schemeClr>
              </a:solidFill>
            </a:endParaRP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D3D0CAB4-FEC2-0E64-F18C-3C9786365F1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592" t="9699" r="75167" b="65582"/>
          <a:stretch/>
        </p:blipFill>
        <p:spPr>
          <a:xfrm>
            <a:off x="1045028" y="1804370"/>
            <a:ext cx="1166157" cy="1554362"/>
          </a:xfrm>
          <a:prstGeom prst="rect">
            <a:avLst/>
          </a:prstGeom>
        </p:spPr>
      </p:pic>
      <p:pic>
        <p:nvPicPr>
          <p:cNvPr id="11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y_t=&amp;amp;1.588&#10;\\&#10;\tau_c =&amp;amp; 0.549380(20)&#10;\end{align*}&lt;/body&gt;&#10;  &lt;fcolor&gt;FF000000&lt;/fcolor&gt;&#10;  &lt;bcolor&gt;FF000000&lt;/bcolor&gt;&#10;  &lt;transparent&gt;True&lt;/transparent&gt;&#10;  &lt;resolution&gt;1800&lt;/resolution&gt;&#10;  &lt;imageh&gt;676&lt;/imageh&gt;&#10;  &lt;imagew&gt;1828&lt;/imagew&gt;&#10;  &lt;scale&gt;50&lt;/scale&gt;&#10;  &lt;cursor&gt;16&lt;/cursor&gt;&#10;&lt;/TeXTeX&gt;">
            <a:extLst>
              <a:ext uri="{FF2B5EF4-FFF2-40B4-BE49-F238E27FC236}">
                <a16:creationId xmlns:a16="http://schemas.microsoft.com/office/drawing/2014/main" id="{F50389EE-FEFA-3E37-9B8C-4A3CFE67BC3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3474" y="4989997"/>
            <a:ext cx="1934633" cy="715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1771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1A6679E2-212D-5384-709E-DA43306C35DD}"/>
              </a:ext>
            </a:extLst>
          </p:cNvPr>
          <p:cNvSpPr/>
          <p:nvPr/>
        </p:nvSpPr>
        <p:spPr>
          <a:xfrm>
            <a:off x="7356764" y="1722728"/>
            <a:ext cx="4297680" cy="222535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403B5CFF-3F1E-FDD6-4908-23D7282E40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3d 3-State Potts Model: LYZ Ratio</a:t>
            </a:r>
            <a:endParaRPr kumimoji="1" lang="ja-JP" altLang="en-US" dirty="0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FE13B7F2-ECA1-256E-E35E-91B0F1A0A35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849"/>
          <a:stretch/>
        </p:blipFill>
        <p:spPr>
          <a:xfrm>
            <a:off x="243839" y="1647910"/>
            <a:ext cx="6921031" cy="430088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" name="テキスト ボックス 16">
                <a:extLst>
                  <a:ext uri="{FF2B5EF4-FFF2-40B4-BE49-F238E27FC236}">
                    <a16:creationId xmlns:a16="http://schemas.microsoft.com/office/drawing/2014/main" id="{3005AC00-574E-67F6-F4D9-01E4809E5838}"/>
                  </a:ext>
                </a:extLst>
              </p:cNvPr>
              <p:cNvSpPr txBox="1"/>
              <p:nvPr/>
            </p:nvSpPr>
            <p:spPr>
              <a:xfrm>
                <a:off x="7425615" y="1779490"/>
                <a:ext cx="355039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2800" b="1" dirty="0">
                    <a:solidFill>
                      <a:schemeClr val="accent6">
                        <a:lumMod val="75000"/>
                      </a:schemeClr>
                    </a:solidFill>
                  </a:rPr>
                  <a:t>Fit Results</a:t>
                </a:r>
                <a:r>
                  <a:rPr kumimoji="1" lang="en-US" altLang="ja-JP" sz="2400" b="1" dirty="0">
                    <a:solidFill>
                      <a:schemeClr val="accent6">
                        <a:lumMod val="75000"/>
                      </a:schemeClr>
                    </a:solidFill>
                  </a:rPr>
                  <a:t> (to </a:t>
                </a:r>
                <a14:m>
                  <m:oMath xmlns:m="http://schemas.openxmlformats.org/officeDocument/2006/math">
                    <m:r>
                      <a:rPr kumimoji="1" lang="en-US" altLang="ja-JP" sz="2400" b="1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𝑳</m:t>
                    </m:r>
                    <m:r>
                      <a:rPr kumimoji="1" lang="en-US" altLang="ja-JP" sz="2400" b="1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≥</m:t>
                    </m:r>
                    <m:r>
                      <a:rPr kumimoji="1" lang="en-US" altLang="ja-JP" sz="2400" b="1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𝟒𝟎</m:t>
                    </m:r>
                  </m:oMath>
                </a14:m>
                <a:r>
                  <a:rPr lang="en-US" altLang="ja-JP" sz="2400" b="1" dirty="0">
                    <a:solidFill>
                      <a:srgbClr val="7D9DB2">
                        <a:lumMod val="75000"/>
                      </a:srgbClr>
                    </a:solidFill>
                  </a:rPr>
                  <a:t>)</a:t>
                </a:r>
                <a:r>
                  <a:rPr kumimoji="1" lang="en-US" altLang="ja-JP" sz="2800" b="1" dirty="0">
                    <a:solidFill>
                      <a:schemeClr val="accent6">
                        <a:lumMod val="75000"/>
                      </a:schemeClr>
                    </a:solidFill>
                  </a:rPr>
                  <a:t>:</a:t>
                </a:r>
                <a:endParaRPr kumimoji="1" lang="ja-JP" altLang="en-US" sz="2800" b="1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7" name="テキスト ボックス 16">
                <a:extLst>
                  <a:ext uri="{FF2B5EF4-FFF2-40B4-BE49-F238E27FC236}">
                    <a16:creationId xmlns:a16="http://schemas.microsoft.com/office/drawing/2014/main" id="{3005AC00-574E-67F6-F4D9-01E4809E58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25615" y="1779490"/>
                <a:ext cx="3550396" cy="523220"/>
              </a:xfrm>
              <a:prstGeom prst="rect">
                <a:avLst/>
              </a:prstGeom>
              <a:blipFill>
                <a:blip r:embed="rId3"/>
                <a:stretch>
                  <a:fillRect l="-3431" t="-12791" r="-2573" b="-3139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E06CDE27-F2A7-9E7F-A651-B21F97B04626}"/>
              </a:ext>
            </a:extLst>
          </p:cNvPr>
          <p:cNvSpPr txBox="1"/>
          <p:nvPr/>
        </p:nvSpPr>
        <p:spPr>
          <a:xfrm>
            <a:off x="7425615" y="4468290"/>
            <a:ext cx="22717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400" dirty="0"/>
              <a:t>Consistent with</a:t>
            </a:r>
            <a:endParaRPr kumimoji="1" lang="ja-JP" altLang="en-US" sz="2400" dirty="0"/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C267B9E3-A764-4736-C3F7-2D7CF8BD2D78}"/>
              </a:ext>
            </a:extLst>
          </p:cNvPr>
          <p:cNvSpPr txBox="1"/>
          <p:nvPr/>
        </p:nvSpPr>
        <p:spPr>
          <a:xfrm>
            <a:off x="10090685" y="4839995"/>
            <a:ext cx="12602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400" dirty="0"/>
              <a:t>3d </a:t>
            </a:r>
            <a:r>
              <a:rPr kumimoji="1" lang="en-US" altLang="ja-JP" sz="2400" dirty="0" err="1"/>
              <a:t>Ising</a:t>
            </a:r>
            <a:endParaRPr kumimoji="1" lang="ja-JP" altLang="en-US" sz="2400" dirty="0"/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62657B75-8F5C-D369-D77A-529698154E13}"/>
              </a:ext>
            </a:extLst>
          </p:cNvPr>
          <p:cNvSpPr txBox="1"/>
          <p:nvPr/>
        </p:nvSpPr>
        <p:spPr>
          <a:xfrm>
            <a:off x="10091196" y="5347713"/>
            <a:ext cx="16891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400" dirty="0" err="1"/>
              <a:t>Karsch</a:t>
            </a:r>
            <a:r>
              <a:rPr kumimoji="1" lang="en-US" altLang="ja-JP" sz="2400" dirty="0"/>
              <a:t>+, ‘00</a:t>
            </a:r>
            <a:endParaRPr kumimoji="1" lang="ja-JP" altLang="en-US" sz="2400" dirty="0"/>
          </a:p>
        </p:txBody>
      </p:sp>
      <p:pic>
        <p:nvPicPr>
          <p:cNvPr id="24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L=24, 30, 40, 50, 60, 70&#10;\end{align*}&lt;/body&gt;&#10;  &lt;fcolor&gt;FF000000&lt;/fcolor&gt;&#10;  &lt;bcolor&gt;FF000000&lt;/bcolor&gt;&#10;  &lt;transparent&gt;True&lt;/transparent&gt;&#10;  &lt;resolution&gt;1800&lt;/resolution&gt;&#10;  &lt;imageh&gt;218&lt;/imageh&gt;&#10;  &lt;imagew&gt;2531&lt;/imagew&gt;&#10;  &lt;scale&gt;50&lt;/scale&gt;&#10;  &lt;cursor&gt;40&lt;/cursor&gt;&#10;&lt;/TeXTeX&gt;">
            <a:extLst>
              <a:ext uri="{FF2B5EF4-FFF2-40B4-BE49-F238E27FC236}">
                <a16:creationId xmlns:a16="http://schemas.microsoft.com/office/drawing/2014/main" id="{E492E518-DF05-3334-A063-AC05A186DD3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6738" y="1294211"/>
            <a:ext cx="3695232" cy="318278"/>
          </a:xfrm>
          <a:prstGeom prst="rect">
            <a:avLst/>
          </a:prstGeom>
        </p:spPr>
      </p:pic>
      <p:pic>
        <p:nvPicPr>
          <p:cNvPr id="26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R_{21}(\tau)&#10;\end{align*}&lt;/body&gt;&#10;  &lt;fcolor&gt;FF000000&lt;/fcolor&gt;&#10;  &lt;bcolor&gt;FF000000&lt;/bcolor&gt;&#10;  &lt;transparent&gt;True&lt;/transparent&gt;&#10;  &lt;resolution&gt;1800&lt;/resolution&gt;&#10;  &lt;imageh&gt;250&lt;/imageh&gt;&#10;  &lt;imagew&gt;697&lt;/imagew&gt;&#10;  &lt;scale&gt;50&lt;/scale&gt;&#10;  &lt;cursor&gt;27&lt;/cursor&gt;&#10;&lt;/TeXTeX&gt;">
            <a:extLst>
              <a:ext uri="{FF2B5EF4-FFF2-40B4-BE49-F238E27FC236}">
                <a16:creationId xmlns:a16="http://schemas.microsoft.com/office/drawing/2014/main" id="{0D953B25-F801-57C8-DCF7-F1689A6E990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244219" y="3462788"/>
            <a:ext cx="1114671" cy="399810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pic>
        <p:nvPicPr>
          <p:cNvPr id="31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R_{21}(0) =&amp;amp;\ 2.410(11)&#10;\\&#10;y_t =&amp;amp;\ 1.56(14)&#10;\\&#10;\tau_c =&amp;amp;\ 0.549379(16)&#10;\end{align*}&lt;/body&gt;&#10;  &lt;fcolor&gt;FF000000&lt;/fcolor&gt;&#10;  &lt;bcolor&gt;FF000000&lt;/bcolor&gt;&#10;  &lt;transparent&gt;True&lt;/transparent&gt;&#10;  &lt;resolution&gt;1800&lt;/resolution&gt;&#10;  &lt;imageh&gt;1147&lt;/imageh&gt;&#10;  &lt;imagew&gt;2415&lt;/imagew&gt;&#10;  &lt;scale&gt;50&lt;/scale&gt;&#10;  &lt;cursor&gt;73&lt;/cursor&gt;&#10;&lt;/TeXTeX&gt;">
            <a:extLst>
              <a:ext uri="{FF2B5EF4-FFF2-40B4-BE49-F238E27FC236}">
                <a16:creationId xmlns:a16="http://schemas.microsoft.com/office/drawing/2014/main" id="{4674F6AE-1EEB-60F4-9A13-AE53D85C6F0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8883" y="2418638"/>
            <a:ext cx="2555875" cy="1213909"/>
          </a:xfrm>
          <a:prstGeom prst="rect">
            <a:avLst/>
          </a:prstGeom>
        </p:spPr>
      </p:pic>
      <p:sp>
        <p:nvSpPr>
          <p:cNvPr id="4" name="矢印: 下 3">
            <a:extLst>
              <a:ext uri="{FF2B5EF4-FFF2-40B4-BE49-F238E27FC236}">
                <a16:creationId xmlns:a16="http://schemas.microsoft.com/office/drawing/2014/main" id="{1DBE2A3F-25C1-4AF6-027E-16987039729B}"/>
              </a:ext>
            </a:extLst>
          </p:cNvPr>
          <p:cNvSpPr/>
          <p:nvPr/>
        </p:nvSpPr>
        <p:spPr>
          <a:xfrm rot="10800000">
            <a:off x="7356763" y="3907398"/>
            <a:ext cx="642119" cy="286041"/>
          </a:xfrm>
          <a:prstGeom prst="downArrow">
            <a:avLst>
              <a:gd name="adj1" fmla="val 50000"/>
              <a:gd name="adj2" fmla="val 100000"/>
            </a:avLst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矢印: 下 4">
            <a:extLst>
              <a:ext uri="{FF2B5EF4-FFF2-40B4-BE49-F238E27FC236}">
                <a16:creationId xmlns:a16="http://schemas.microsoft.com/office/drawing/2014/main" id="{121DF285-77B6-184C-B035-49BDE17FB5D0}"/>
              </a:ext>
            </a:extLst>
          </p:cNvPr>
          <p:cNvSpPr/>
          <p:nvPr/>
        </p:nvSpPr>
        <p:spPr>
          <a:xfrm rot="10800000">
            <a:off x="7351355" y="4193439"/>
            <a:ext cx="642119" cy="286041"/>
          </a:xfrm>
          <a:prstGeom prst="downArrow">
            <a:avLst>
              <a:gd name="adj1" fmla="val 50000"/>
              <a:gd name="adj2" fmla="val 100000"/>
            </a:avLst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9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\tau&#10;\end{align*}&lt;/body&gt;&#10;  &lt;fcolor&gt;FF000000&lt;/fcolor&gt;&#10;  &lt;bcolor&gt;FF000000&lt;/bcolor&gt;&#10;  &lt;transparent&gt;True&lt;/transparent&gt;&#10;  &lt;resolution&gt;1800&lt;/resolution&gt;&#10;  &lt;imageh&gt;109&lt;/imageh&gt;&#10;  &lt;imagew&gt;121&lt;/imagew&gt;&#10;  &lt;scale&gt;50&lt;/scale&gt;&#10;  &lt;cursor&gt;16&lt;/cursor&gt;&#10;&lt;/TeXTeX&gt;">
            <a:extLst>
              <a:ext uri="{FF2B5EF4-FFF2-40B4-BE49-F238E27FC236}">
                <a16:creationId xmlns:a16="http://schemas.microsoft.com/office/drawing/2014/main" id="{219F86D5-D69A-6D91-9C8B-0C70AC5A919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5619" y="5726881"/>
            <a:ext cx="193508" cy="174317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A2311D60-3827-971B-6A4D-3F7DCB353ECD}"/>
              </a:ext>
            </a:extLst>
          </p:cNvPr>
          <p:cNvSpPr txBox="1"/>
          <p:nvPr/>
        </p:nvSpPr>
        <p:spPr>
          <a:xfrm>
            <a:off x="5269161" y="4839996"/>
            <a:ext cx="17652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400" b="1" dirty="0">
                <a:solidFill>
                  <a:schemeClr val="accent1">
                    <a:alpha val="40000"/>
                  </a:schemeClr>
                </a:solidFill>
              </a:rPr>
              <a:t>Preliminary</a:t>
            </a:r>
            <a:endParaRPr kumimoji="1" lang="ja-JP" altLang="en-US" sz="2400" b="1" dirty="0">
              <a:solidFill>
                <a:schemeClr val="accent1">
                  <a:alpha val="40000"/>
                </a:schemeClr>
              </a:solidFill>
            </a:endParaRP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D3D0CAB4-FEC2-0E64-F18C-3C9786365F1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592" t="9699" r="75167" b="65582"/>
          <a:stretch/>
        </p:blipFill>
        <p:spPr>
          <a:xfrm>
            <a:off x="1045028" y="1804370"/>
            <a:ext cx="1166157" cy="1554362"/>
          </a:xfrm>
          <a:prstGeom prst="rect">
            <a:avLst/>
          </a:prstGeom>
        </p:spPr>
      </p:pic>
      <p:pic>
        <p:nvPicPr>
          <p:cNvPr id="11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y_t=&amp;amp;1.588&#10;\\&#10;\tau_c =&amp;amp; 0.549380(20)&#10;\end{align*}&lt;/body&gt;&#10;  &lt;fcolor&gt;FF000000&lt;/fcolor&gt;&#10;  &lt;bcolor&gt;FF000000&lt;/bcolor&gt;&#10;  &lt;transparent&gt;True&lt;/transparent&gt;&#10;  &lt;resolution&gt;1800&lt;/resolution&gt;&#10;  &lt;imageh&gt;676&lt;/imageh&gt;&#10;  &lt;imagew&gt;1828&lt;/imagew&gt;&#10;  &lt;scale&gt;50&lt;/scale&gt;&#10;  &lt;cursor&gt;16&lt;/cursor&gt;&#10;&lt;/TeXTeX&gt;">
            <a:extLst>
              <a:ext uri="{FF2B5EF4-FFF2-40B4-BE49-F238E27FC236}">
                <a16:creationId xmlns:a16="http://schemas.microsoft.com/office/drawing/2014/main" id="{F50389EE-FEFA-3E37-9B8C-4A3CFE67BC3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3474" y="4989997"/>
            <a:ext cx="1934633" cy="715433"/>
          </a:xfrm>
          <a:prstGeom prst="rect">
            <a:avLst/>
          </a:prstGeom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839F378D-60F9-195B-074B-53D38783EA2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471930" y="-33253"/>
            <a:ext cx="3853999" cy="7152387"/>
          </a:xfrm>
          <a:prstGeom prst="rect">
            <a:avLst/>
          </a:prstGeom>
        </p:spPr>
      </p:pic>
      <p:pic>
        <p:nvPicPr>
          <p:cNvPr id="14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\tau&#10;\end{align*}&lt;/body&gt;&#10;  &lt;fcolor&gt;FF000000&lt;/fcolor&gt;&#10;  &lt;bcolor&gt;FF000000&lt;/bcolor&gt;&#10;  &lt;transparent&gt;True&lt;/transparent&gt;&#10;  &lt;resolution&gt;1800&lt;/resolution&gt;&#10;  &lt;imageh&gt;109&lt;/imageh&gt;&#10;  &lt;imagew&gt;121&lt;/imagew&gt;&#10;  &lt;scale&gt;50&lt;/scale&gt;&#10;  &lt;cursor&gt;20&lt;/cursor&gt;&#10;&lt;/TeXTeX&gt;">
            <a:extLst>
              <a:ext uri="{FF2B5EF4-FFF2-40B4-BE49-F238E27FC236}">
                <a16:creationId xmlns:a16="http://schemas.microsoft.com/office/drawing/2014/main" id="{ABBCD28C-B4CA-1104-053E-A2D614F39AE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1315" y="6451346"/>
            <a:ext cx="183813" cy="165584"/>
          </a:xfrm>
          <a:prstGeom prst="rect">
            <a:avLst/>
          </a:prstGeom>
        </p:spPr>
      </p:pic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10761229-0AA7-B820-1EAF-F860DFEBC15F}"/>
              </a:ext>
            </a:extLst>
          </p:cNvPr>
          <p:cNvSpPr txBox="1"/>
          <p:nvPr/>
        </p:nvSpPr>
        <p:spPr>
          <a:xfrm>
            <a:off x="6236506" y="6654569"/>
            <a:ext cx="32252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1050" dirty="0"/>
              <a:t>42</a:t>
            </a:r>
            <a:endParaRPr kumimoji="1" lang="ja-JP" altLang="en-US" sz="1050" dirty="0"/>
          </a:p>
        </p:txBody>
      </p:sp>
    </p:spTree>
    <p:extLst>
      <p:ext uri="{BB962C8B-B14F-4D97-AF65-F5344CB8AC3E}">
        <p14:creationId xmlns:p14="http://schemas.microsoft.com/office/powerpoint/2010/main" val="2600114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126F55DF-349F-4F19-CC6D-9D11F632E8F5}"/>
              </a:ext>
            </a:extLst>
          </p:cNvPr>
          <p:cNvSpPr/>
          <p:nvPr/>
        </p:nvSpPr>
        <p:spPr>
          <a:xfrm>
            <a:off x="2114203" y="1291760"/>
            <a:ext cx="7963593" cy="143117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4E63B7BE-A30F-6248-70E3-950C4CF8CD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まとめ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5E047005-D1AC-F362-DF4E-0D4F15706F13}"/>
              </a:ext>
            </a:extLst>
          </p:cNvPr>
          <p:cNvSpPr txBox="1"/>
          <p:nvPr/>
        </p:nvSpPr>
        <p:spPr>
          <a:xfrm>
            <a:off x="2458517" y="1745738"/>
            <a:ext cx="41344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ja-JP" altLang="en-US" sz="2800" dirty="0"/>
              <a:t>リーヤンゼロの虚部の比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テキスト ボックス 20">
                <a:extLst>
                  <a:ext uri="{FF2B5EF4-FFF2-40B4-BE49-F238E27FC236}">
                    <a16:creationId xmlns:a16="http://schemas.microsoft.com/office/drawing/2014/main" id="{B5D02E65-7619-35D7-84D0-25477B9385EC}"/>
                  </a:ext>
                </a:extLst>
              </p:cNvPr>
              <p:cNvSpPr txBox="1"/>
              <p:nvPr/>
            </p:nvSpPr>
            <p:spPr>
              <a:xfrm>
                <a:off x="2114203" y="3067634"/>
                <a:ext cx="694651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kumimoji="1" lang="ja-JP" altLang="en-US" sz="2800" dirty="0"/>
                  <a:t>異なる体積で測定した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  <m:t>𝑛𝑚</m:t>
                        </m:r>
                      </m:sub>
                    </m:sSub>
                  </m:oMath>
                </a14:m>
                <a:r>
                  <a:rPr kumimoji="1" lang="ja-JP" altLang="en-US" sz="2800" dirty="0"/>
                  <a:t>は臨界点で交差</a:t>
                </a:r>
                <a:endParaRPr kumimoji="1" lang="en-US" altLang="ja-JP" sz="2800" dirty="0"/>
              </a:p>
            </p:txBody>
          </p:sp>
        </mc:Choice>
        <mc:Fallback xmlns="">
          <p:sp>
            <p:nvSpPr>
              <p:cNvPr id="21" name="テキスト ボックス 20">
                <a:extLst>
                  <a:ext uri="{FF2B5EF4-FFF2-40B4-BE49-F238E27FC236}">
                    <a16:creationId xmlns:a16="http://schemas.microsoft.com/office/drawing/2014/main" id="{B5D02E65-7619-35D7-84D0-25477B9385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4203" y="3067634"/>
                <a:ext cx="6946517" cy="523220"/>
              </a:xfrm>
              <a:prstGeom prst="rect">
                <a:avLst/>
              </a:prstGeom>
              <a:blipFill>
                <a:blip r:embed="rId2"/>
                <a:stretch>
                  <a:fillRect l="-1844" t="-9302" r="-439" b="-3372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R_{nm}(\tau) = \frac{\xi_{\rm I}^{(n)}(\tau)}{\xi_{\rm I}^{(m)}(\tau)}&#10;\end{align*}&lt;/body&gt;&#10;  &lt;fcolor&gt;FF000000&lt;/fcolor&gt;&#10;  &lt;bcolor&gt;FF000000&lt;/bcolor&gt;&#10;  &lt;transparent&gt;True&lt;/transparent&gt;&#10;  &lt;resolution&gt;1800&lt;/resolution&gt;&#10;  &lt;imageh&gt;737&lt;/imageh&gt;&#10;  &lt;imagew&gt;1982&lt;/imagew&gt;&#10;  &lt;scale&gt;50&lt;/scale&gt;&#10;  &lt;cursor&gt;27&lt;/cursor&gt;&#10;&lt;/TeXTeX&gt;">
            <a:extLst>
              <a:ext uri="{FF2B5EF4-FFF2-40B4-BE49-F238E27FC236}">
                <a16:creationId xmlns:a16="http://schemas.microsoft.com/office/drawing/2014/main" id="{0265263C-A737-4C53-5245-A1E9E53941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2405" y="1584291"/>
            <a:ext cx="2312516" cy="859902"/>
          </a:xfrm>
          <a:prstGeom prst="rect">
            <a:avLst/>
          </a:prstGeom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94BFEE55-C3A4-F72E-F37F-3E8C7452CDBD}"/>
              </a:ext>
            </a:extLst>
          </p:cNvPr>
          <p:cNvSpPr txBox="1"/>
          <p:nvPr/>
        </p:nvSpPr>
        <p:spPr>
          <a:xfrm>
            <a:off x="2114203" y="3743848"/>
            <a:ext cx="44935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ja-JP" altLang="en-US" sz="2800" b="1" dirty="0">
                <a:solidFill>
                  <a:schemeClr val="accent1"/>
                </a:solidFill>
              </a:rPr>
              <a:t>臨界点の位置決定に使える</a:t>
            </a:r>
            <a:endParaRPr kumimoji="1" lang="en-US" altLang="ja-JP" sz="2800" b="1" dirty="0">
              <a:solidFill>
                <a:schemeClr val="accent1"/>
              </a:solidFill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5951444B-A9ED-90E3-F815-C0FBBB72FAA2}"/>
              </a:ext>
            </a:extLst>
          </p:cNvPr>
          <p:cNvSpPr txBox="1"/>
          <p:nvPr/>
        </p:nvSpPr>
        <p:spPr>
          <a:xfrm>
            <a:off x="2324790" y="4265042"/>
            <a:ext cx="88553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algn="l">
              <a:buFont typeface="Calibri" panose="020F0502020204030204" pitchFamily="34" charset="0"/>
              <a:buChar char="―"/>
            </a:pPr>
            <a:r>
              <a:rPr kumimoji="1" lang="ja-JP" altLang="en-US" sz="2400" dirty="0"/>
              <a:t>一般の</a:t>
            </a:r>
            <a:r>
              <a:rPr kumimoji="1" lang="en-US" altLang="ja-JP" sz="2400" dirty="0"/>
              <a:t>CP</a:t>
            </a:r>
            <a:r>
              <a:rPr lang="ja-JP" altLang="en-US" sz="2400" dirty="0"/>
              <a:t>では</a:t>
            </a:r>
            <a:r>
              <a:rPr kumimoji="1" lang="ja-JP" altLang="en-US" sz="2400" dirty="0"/>
              <a:t>ビンダーキュムラントより有限体積効果を抑制</a:t>
            </a:r>
            <a:endParaRPr kumimoji="1" lang="en-US" altLang="ja-JP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39D2EA3F-08EE-A26B-4C19-757478790682}"/>
                  </a:ext>
                </a:extLst>
              </p:cNvPr>
              <p:cNvSpPr txBox="1"/>
              <p:nvPr/>
            </p:nvSpPr>
            <p:spPr>
              <a:xfrm>
                <a:off x="2540404" y="5397334"/>
                <a:ext cx="8545929" cy="13849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457200" indent="-457200" algn="l">
                  <a:buFontTx/>
                  <a:buChar char="―"/>
                </a:pPr>
                <a:r>
                  <a:rPr lang="en-US" altLang="ja-JP" sz="2800" dirty="0"/>
                  <a:t>QCD</a:t>
                </a:r>
                <a:r>
                  <a:rPr lang="ja-JP" altLang="en-US" sz="2800" dirty="0"/>
                  <a:t>臨界点探索への適用</a:t>
                </a:r>
                <a:endParaRPr lang="en-US" altLang="ja-JP" sz="2800" dirty="0"/>
              </a:p>
              <a:p>
                <a:pPr marL="457200" indent="-457200" algn="l">
                  <a:buFontTx/>
                  <a:buChar char="―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8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altLang="ja-JP" sz="2800" b="0" i="1" smtClean="0">
                            <a:latin typeface="Cambria Math" panose="02040503050406030204" pitchFamily="18" charset="0"/>
                          </a:rPr>
                          <m:t>𝑛𝑚</m:t>
                        </m:r>
                      </m:sub>
                    </m:sSub>
                    <m:r>
                      <a:rPr lang="en-US" altLang="ja-JP" sz="2800" b="0" i="1" smtClean="0">
                        <a:latin typeface="Cambria Math" panose="02040503050406030204" pitchFamily="18" charset="0"/>
                      </a:rPr>
                      <m:t>(0)</m:t>
                    </m:r>
                  </m:oMath>
                </a14:m>
                <a:r>
                  <a:rPr kumimoji="1" lang="ja-JP" altLang="en-US" sz="2800" dirty="0"/>
                  <a:t>の測定 </a:t>
                </a:r>
                <a:r>
                  <a:rPr kumimoji="1" lang="en-US" altLang="ja-JP" sz="2800" dirty="0"/>
                  <a:t>in </a:t>
                </a:r>
                <a:r>
                  <a:rPr kumimoji="1" lang="en-US" altLang="ja-JP" sz="2800" dirty="0" err="1"/>
                  <a:t>Ising</a:t>
                </a:r>
                <a:r>
                  <a:rPr kumimoji="1" lang="ja-JP" altLang="en-US" sz="2800" dirty="0"/>
                  <a:t>、</a:t>
                </a:r>
                <a:endParaRPr kumimoji="1" lang="en-US" altLang="ja-JP" sz="2800" dirty="0"/>
              </a:p>
              <a:p>
                <a:pPr marL="457200" indent="-457200" algn="l">
                  <a:buFontTx/>
                  <a:buChar char="―"/>
                </a:pPr>
                <a:r>
                  <a:rPr kumimoji="1" lang="ja-JP" altLang="en-US" sz="2800" dirty="0"/>
                  <a:t>一般の</a:t>
                </a:r>
                <a:r>
                  <a:rPr lang="ja-JP" altLang="en-US" sz="2800" dirty="0"/>
                  <a:t>臨界点</a:t>
                </a:r>
                <a:r>
                  <a:rPr kumimoji="1" lang="ja-JP" altLang="en-US" sz="2800" dirty="0"/>
                  <a:t>へのイジングパラメータの埋め込み</a:t>
                </a:r>
              </a:p>
            </p:txBody>
          </p:sp>
        </mc:Choice>
        <mc:Fallback xmlns="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39D2EA3F-08EE-A26B-4C19-7574787906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0404" y="5397334"/>
                <a:ext cx="8545929" cy="1384995"/>
              </a:xfrm>
              <a:prstGeom prst="rect">
                <a:avLst/>
              </a:prstGeom>
              <a:blipFill>
                <a:blip r:embed="rId4"/>
                <a:stretch>
                  <a:fillRect l="-1498" t="-6140" r="-71" b="-1184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矢印: 山形 12">
            <a:extLst>
              <a:ext uri="{FF2B5EF4-FFF2-40B4-BE49-F238E27FC236}">
                <a16:creationId xmlns:a16="http://schemas.microsoft.com/office/drawing/2014/main" id="{916BEF94-6182-0EA7-AA11-6D51236BF6A5}"/>
              </a:ext>
            </a:extLst>
          </p:cNvPr>
          <p:cNvSpPr/>
          <p:nvPr/>
        </p:nvSpPr>
        <p:spPr>
          <a:xfrm>
            <a:off x="1623752" y="3053682"/>
            <a:ext cx="502818" cy="407100"/>
          </a:xfrm>
          <a:prstGeom prst="chevron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4" name="矢印: 山形 13">
            <a:extLst>
              <a:ext uri="{FF2B5EF4-FFF2-40B4-BE49-F238E27FC236}">
                <a16:creationId xmlns:a16="http://schemas.microsoft.com/office/drawing/2014/main" id="{6BB84E0B-3E4B-8703-B651-EF09DDE0D598}"/>
              </a:ext>
            </a:extLst>
          </p:cNvPr>
          <p:cNvSpPr/>
          <p:nvPr/>
        </p:nvSpPr>
        <p:spPr>
          <a:xfrm>
            <a:off x="1618516" y="3743848"/>
            <a:ext cx="502818" cy="407100"/>
          </a:xfrm>
          <a:prstGeom prst="chevron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88F8C98E-43C6-1CC2-E537-B7718C83BBB6}"/>
              </a:ext>
            </a:extLst>
          </p:cNvPr>
          <p:cNvSpPr txBox="1"/>
          <p:nvPr/>
        </p:nvSpPr>
        <p:spPr>
          <a:xfrm>
            <a:off x="1374013" y="5443501"/>
            <a:ext cx="134095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515151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展望</a:t>
            </a:r>
            <a:endParaRPr kumimoji="1" lang="en-US" altLang="ja-JP" sz="3600" b="1" i="0" u="none" strike="noStrike" kern="1200" cap="none" spc="0" normalizeH="0" baseline="0" noProof="0" dirty="0">
              <a:ln>
                <a:noFill/>
              </a:ln>
              <a:solidFill>
                <a:srgbClr val="515151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79087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700E14E-B31C-BBD4-A81A-927154B65D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E8CF3ED-F090-8D8E-5E1B-18CEC25F7549}"/>
              </a:ext>
            </a:extLst>
          </p:cNvPr>
          <p:cNvSpPr txBox="1"/>
          <p:nvPr/>
        </p:nvSpPr>
        <p:spPr>
          <a:xfrm>
            <a:off x="3831810" y="2107474"/>
            <a:ext cx="413927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9600" dirty="0"/>
              <a:t>backup</a:t>
            </a:r>
            <a:endParaRPr kumimoji="1" lang="ja-JP" altLang="en-US" sz="9600" dirty="0"/>
          </a:p>
        </p:txBody>
      </p:sp>
    </p:spTree>
    <p:extLst>
      <p:ext uri="{BB962C8B-B14F-4D97-AF65-F5344CB8AC3E}">
        <p14:creationId xmlns:p14="http://schemas.microsoft.com/office/powerpoint/2010/main" val="4068402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34E521D-FF85-62E7-7BF8-F661E97267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Using LYZ for the QCD-CP Search</a:t>
            </a:r>
            <a:endParaRPr kumimoji="1" lang="ja-JP" altLang="en-US" dirty="0"/>
          </a:p>
        </p:txBody>
      </p:sp>
      <p:sp>
        <p:nvSpPr>
          <p:cNvPr id="3" name="矢印: 折線 2">
            <a:extLst>
              <a:ext uri="{FF2B5EF4-FFF2-40B4-BE49-F238E27FC236}">
                <a16:creationId xmlns:a16="http://schemas.microsoft.com/office/drawing/2014/main" id="{878D4084-4C79-AF50-F884-06E22B00F934}"/>
              </a:ext>
            </a:extLst>
          </p:cNvPr>
          <p:cNvSpPr/>
          <p:nvPr/>
        </p:nvSpPr>
        <p:spPr>
          <a:xfrm flipV="1">
            <a:off x="1503948" y="4660695"/>
            <a:ext cx="2411887" cy="1519407"/>
          </a:xfrm>
          <a:prstGeom prst="bentArrow">
            <a:avLst>
              <a:gd name="adj1" fmla="val 11091"/>
              <a:gd name="adj2" fmla="val 11645"/>
              <a:gd name="adj3" fmla="val 48695"/>
              <a:gd name="adj4" fmla="val 30263"/>
            </a:avLst>
          </a:prstGeom>
          <a:gradFill>
            <a:gsLst>
              <a:gs pos="0">
                <a:srgbClr val="0070C0"/>
              </a:gs>
              <a:gs pos="100000">
                <a:srgbClr val="0070C0">
                  <a:alpha val="38000"/>
                </a:srgb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cxnSp>
        <p:nvCxnSpPr>
          <p:cNvPr id="4" name="直線矢印コネクタ 3">
            <a:extLst>
              <a:ext uri="{FF2B5EF4-FFF2-40B4-BE49-F238E27FC236}">
                <a16:creationId xmlns:a16="http://schemas.microsoft.com/office/drawing/2014/main" id="{20C47797-4840-4151-3FA2-EC9030685612}"/>
              </a:ext>
            </a:extLst>
          </p:cNvPr>
          <p:cNvCxnSpPr/>
          <p:nvPr/>
        </p:nvCxnSpPr>
        <p:spPr>
          <a:xfrm>
            <a:off x="1379456" y="3036254"/>
            <a:ext cx="3189064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\mu&#10;\end{align*}&lt;/body&gt;&#10;  &lt;fcolor&gt;FF000000&lt;/fcolor&gt;&#10;  &lt;bcolor&gt;FF000000&lt;/bcolor&gt;&#10;  &lt;transparent&gt;True&lt;/transparent&gt;&#10;  &lt;resolution&gt;1800&lt;/resolution&gt;&#10;  &lt;imageh&gt;160&lt;/imageh&gt;&#10;  &lt;imagew&gt;135&lt;/imagew&gt;&#10;  &lt;scale&gt;50&lt;/scale&gt;&#10;  &lt;cursor&gt;19&lt;/cursor&gt;&#10;&lt;/TeXTeX&gt;">
            <a:extLst>
              <a:ext uri="{FF2B5EF4-FFF2-40B4-BE49-F238E27FC236}">
                <a16:creationId xmlns:a16="http://schemas.microsoft.com/office/drawing/2014/main" id="{31149F15-B366-F2F1-D206-A1366464A7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1736" y="2899299"/>
            <a:ext cx="231112" cy="273910"/>
          </a:xfrm>
          <a:prstGeom prst="rect">
            <a:avLst/>
          </a:prstGeom>
        </p:spPr>
      </p:pic>
      <p:cxnSp>
        <p:nvCxnSpPr>
          <p:cNvPr id="6" name="直線コネクタ 5">
            <a:extLst>
              <a:ext uri="{FF2B5EF4-FFF2-40B4-BE49-F238E27FC236}">
                <a16:creationId xmlns:a16="http://schemas.microsoft.com/office/drawing/2014/main" id="{87F62D91-A813-5FBB-C743-9DA110A56AEF}"/>
              </a:ext>
            </a:extLst>
          </p:cNvPr>
          <p:cNvCxnSpPr>
            <a:cxnSpLocks/>
          </p:cNvCxnSpPr>
          <p:nvPr/>
        </p:nvCxnSpPr>
        <p:spPr>
          <a:xfrm>
            <a:off x="1587321" y="2841840"/>
            <a:ext cx="0" cy="38882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線矢印コネクタ 6">
            <a:extLst>
              <a:ext uri="{FF2B5EF4-FFF2-40B4-BE49-F238E27FC236}">
                <a16:creationId xmlns:a16="http://schemas.microsoft.com/office/drawing/2014/main" id="{C059B879-5720-38C0-2319-B0C6F96D9E09}"/>
              </a:ext>
            </a:extLst>
          </p:cNvPr>
          <p:cNvCxnSpPr/>
          <p:nvPr/>
        </p:nvCxnSpPr>
        <p:spPr>
          <a:xfrm>
            <a:off x="1379456" y="6006313"/>
            <a:ext cx="3189064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ECE44AD7-503E-69BF-F035-897685DEEB12}"/>
              </a:ext>
            </a:extLst>
          </p:cNvPr>
          <p:cNvCxnSpPr>
            <a:cxnSpLocks/>
          </p:cNvCxnSpPr>
          <p:nvPr/>
        </p:nvCxnSpPr>
        <p:spPr>
          <a:xfrm>
            <a:off x="1587320" y="4408637"/>
            <a:ext cx="1" cy="1792090"/>
          </a:xfrm>
          <a:prstGeom prst="line">
            <a:avLst/>
          </a:prstGeom>
          <a:ln w="38100">
            <a:solidFill>
              <a:schemeClr val="tx1"/>
            </a:solidFill>
            <a:headEnd type="arrow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p(\mu)&#10;\end{align*}&lt;/body&gt;&#10;  &lt;fcolor&gt;FF000000&lt;/fcolor&gt;&#10;  &lt;bcolor&gt;FF000000&lt;/bcolor&gt;&#10;  &lt;transparent&gt;True&lt;/transparent&gt;&#10;  &lt;resolution&gt;1800&lt;/resolution&gt;&#10;  &lt;imageh&gt;250&lt;/imageh&gt;&#10;  &lt;imagew&gt;452&lt;/imagew&gt;&#10;  &lt;scale&gt;50&lt;/scale&gt;&#10;  &lt;cursor&gt;22&lt;/cursor&gt;&#10;&lt;/TeXTeX&gt;">
            <a:extLst>
              <a:ext uri="{FF2B5EF4-FFF2-40B4-BE49-F238E27FC236}">
                <a16:creationId xmlns:a16="http://schemas.microsoft.com/office/drawing/2014/main" id="{E8E2848C-82E0-C4E8-9D61-302E1034CE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7468" y="2492903"/>
            <a:ext cx="478367" cy="264583"/>
          </a:xfrm>
          <a:prstGeom prst="rect">
            <a:avLst/>
          </a:prstGeom>
        </p:spPr>
      </p:pic>
      <p:pic>
        <p:nvPicPr>
          <p:cNvPr id="10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{\rm Re} \mu&#10;\end{align*}&lt;/body&gt;&#10;  &lt;fcolor&gt;FF000000&lt;/fcolor&gt;&#10;  &lt;bcolor&gt;FF000000&lt;/bcolor&gt;&#10;  &lt;transparent&gt;True&lt;/transparent&gt;&#10;  &lt;resolution&gt;1800&lt;/resolution&gt;&#10;  &lt;imageh&gt;221&lt;/imageh&gt;&#10;  &lt;imagew&gt;428&lt;/imagew&gt;&#10;  &lt;scale&gt;50&lt;/scale&gt;&#10;  &lt;cursor&gt;25&lt;/cursor&gt;&#10;&lt;/TeXTeX&gt;">
            <a:extLst>
              <a:ext uri="{FF2B5EF4-FFF2-40B4-BE49-F238E27FC236}">
                <a16:creationId xmlns:a16="http://schemas.microsoft.com/office/drawing/2014/main" id="{1DA5CC42-1F9C-5421-B16A-5447CB1EF0A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1736" y="5922940"/>
            <a:ext cx="628939" cy="324755"/>
          </a:xfrm>
          <a:prstGeom prst="rect">
            <a:avLst/>
          </a:prstGeom>
        </p:spPr>
      </p:pic>
      <p:pic>
        <p:nvPicPr>
          <p:cNvPr id="11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{\rm Im} \mu&#10;\end{align*}&lt;/body&gt;&#10;  &lt;fcolor&gt;FF000000&lt;/fcolor&gt;&#10;  &lt;bcolor&gt;FF000000&lt;/bcolor&gt;&#10;  &lt;transparent&gt;True&lt;/transparent&gt;&#10;  &lt;resolution&gt;1800&lt;/resolution&gt;&#10;  &lt;imageh&gt;221&lt;/imageh&gt;&#10;  &lt;imagew&gt;434&lt;/imagew&gt;&#10;  &lt;scale&gt;50&lt;/scale&gt;&#10;  &lt;cursor&gt;23&lt;/cursor&gt;&#10;&lt;/TeXTeX&gt;">
            <a:extLst>
              <a:ext uri="{FF2B5EF4-FFF2-40B4-BE49-F238E27FC236}">
                <a16:creationId xmlns:a16="http://schemas.microsoft.com/office/drawing/2014/main" id="{DF4E4C79-1C72-89FF-C1AC-6CAE7B75E88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947232" y="4653449"/>
            <a:ext cx="637758" cy="324756"/>
          </a:xfrm>
          <a:prstGeom prst="rect">
            <a:avLst/>
          </a:prstGeom>
        </p:spPr>
      </p:pic>
      <p:sp>
        <p:nvSpPr>
          <p:cNvPr id="12" name="吹き出し: 角を丸めた四角形 11">
            <a:extLst>
              <a:ext uri="{FF2B5EF4-FFF2-40B4-BE49-F238E27FC236}">
                <a16:creationId xmlns:a16="http://schemas.microsoft.com/office/drawing/2014/main" id="{FA1E230E-FB1A-FF6D-7BEB-758F8A9C63AB}"/>
              </a:ext>
            </a:extLst>
          </p:cNvPr>
          <p:cNvSpPr/>
          <p:nvPr/>
        </p:nvSpPr>
        <p:spPr>
          <a:xfrm>
            <a:off x="899607" y="1829791"/>
            <a:ext cx="2309336" cy="855356"/>
          </a:xfrm>
          <a:prstGeom prst="wedgeRoundRectCallout">
            <a:avLst>
              <a:gd name="adj1" fmla="val -20503"/>
              <a:gd name="adj2" fmla="val 80199"/>
              <a:gd name="adj3" fmla="val 16667"/>
            </a:avLst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3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p, ~&#10;\frac{\partial^2 p}{\partial\mu^2},~&#10;\frac{\partial^4 p}{\partial\mu^4},~&#10;\cdots&#10;\end{align*}&lt;/body&gt;&#10;  &lt;fcolor&gt;FF000000&lt;/fcolor&gt;&#10;  &lt;bcolor&gt;FF000000&lt;/bcolor&gt;&#10;  &lt;transparent&gt;True&lt;/transparent&gt;&#10;  &lt;resolution&gt;1800&lt;/resolution&gt;&#10;  &lt;imageh&gt;596&lt;/imageh&gt;&#10;  &lt;imagew&gt;1918&lt;/imagew&gt;&#10;  &lt;scale&gt;50&lt;/scale&gt;&#10;  &lt;cursor&gt;99&lt;/cursor&gt;&#10;&lt;/TeXTeX&gt;">
            <a:extLst>
              <a:ext uri="{FF2B5EF4-FFF2-40B4-BE49-F238E27FC236}">
                <a16:creationId xmlns:a16="http://schemas.microsoft.com/office/drawing/2014/main" id="{EE64C2F0-17F4-3729-CF8E-DAA4640F0BC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515" y="1964195"/>
            <a:ext cx="2029883" cy="630767"/>
          </a:xfrm>
          <a:prstGeom prst="rect">
            <a:avLst/>
          </a:prstGeom>
        </p:spPr>
      </p:pic>
      <p:sp>
        <p:nvSpPr>
          <p:cNvPr id="14" name="矢印: 右 13">
            <a:extLst>
              <a:ext uri="{FF2B5EF4-FFF2-40B4-BE49-F238E27FC236}">
                <a16:creationId xmlns:a16="http://schemas.microsoft.com/office/drawing/2014/main" id="{D52EC9C1-24ED-6267-D109-41136555F49A}"/>
              </a:ext>
            </a:extLst>
          </p:cNvPr>
          <p:cNvSpPr/>
          <p:nvPr/>
        </p:nvSpPr>
        <p:spPr>
          <a:xfrm>
            <a:off x="1715776" y="2892424"/>
            <a:ext cx="2200059" cy="290902"/>
          </a:xfrm>
          <a:prstGeom prst="rightArrow">
            <a:avLst>
              <a:gd name="adj1" fmla="val 50000"/>
              <a:gd name="adj2" fmla="val 250889"/>
            </a:avLst>
          </a:prstGeom>
          <a:gradFill flip="none" rotWithShape="1">
            <a:gsLst>
              <a:gs pos="0">
                <a:srgbClr val="0070C0"/>
              </a:gs>
              <a:gs pos="100000">
                <a:srgbClr val="0070C0">
                  <a:alpha val="38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楕円 14">
            <a:extLst>
              <a:ext uri="{FF2B5EF4-FFF2-40B4-BE49-F238E27FC236}">
                <a16:creationId xmlns:a16="http://schemas.microsoft.com/office/drawing/2014/main" id="{18CA29E1-5760-77E4-5EB3-F259FC0401CB}"/>
              </a:ext>
            </a:extLst>
          </p:cNvPr>
          <p:cNvSpPr>
            <a:spLocks noChangeAspect="1"/>
          </p:cNvSpPr>
          <p:nvPr/>
        </p:nvSpPr>
        <p:spPr>
          <a:xfrm>
            <a:off x="1458865" y="2908098"/>
            <a:ext cx="256911" cy="256911"/>
          </a:xfrm>
          <a:prstGeom prst="ellipse">
            <a:avLst/>
          </a:prstGeom>
          <a:solidFill>
            <a:srgbClr val="FF000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四角形: 角を丸くする 15">
            <a:extLst>
              <a:ext uri="{FF2B5EF4-FFF2-40B4-BE49-F238E27FC236}">
                <a16:creationId xmlns:a16="http://schemas.microsoft.com/office/drawing/2014/main" id="{B8272BEC-D7B5-A767-399D-79F7EF909F19}"/>
              </a:ext>
            </a:extLst>
          </p:cNvPr>
          <p:cNvSpPr/>
          <p:nvPr/>
        </p:nvSpPr>
        <p:spPr>
          <a:xfrm>
            <a:off x="3312698" y="2406379"/>
            <a:ext cx="757220" cy="443463"/>
          </a:xfrm>
          <a:prstGeom prst="roundRect">
            <a:avLst/>
          </a:prstGeom>
          <a:noFill/>
          <a:ln w="2540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楕円 16">
            <a:extLst>
              <a:ext uri="{FF2B5EF4-FFF2-40B4-BE49-F238E27FC236}">
                <a16:creationId xmlns:a16="http://schemas.microsoft.com/office/drawing/2014/main" id="{E920AFD2-D0DE-8DFC-FD22-6F934D18E8DB}"/>
              </a:ext>
            </a:extLst>
          </p:cNvPr>
          <p:cNvSpPr>
            <a:spLocks noChangeAspect="1"/>
          </p:cNvSpPr>
          <p:nvPr/>
        </p:nvSpPr>
        <p:spPr>
          <a:xfrm>
            <a:off x="1503948" y="5922941"/>
            <a:ext cx="166744" cy="166744"/>
          </a:xfrm>
          <a:prstGeom prst="ellipse">
            <a:avLst/>
          </a:prstGeom>
          <a:solidFill>
            <a:srgbClr val="FF000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楕円 17">
            <a:extLst>
              <a:ext uri="{FF2B5EF4-FFF2-40B4-BE49-F238E27FC236}">
                <a16:creationId xmlns:a16="http://schemas.microsoft.com/office/drawing/2014/main" id="{CEA04249-4FAC-2817-A97C-708763229E40}"/>
              </a:ext>
            </a:extLst>
          </p:cNvPr>
          <p:cNvSpPr>
            <a:spLocks noChangeAspect="1"/>
          </p:cNvSpPr>
          <p:nvPr/>
        </p:nvSpPr>
        <p:spPr>
          <a:xfrm>
            <a:off x="1503948" y="5710815"/>
            <a:ext cx="166744" cy="166744"/>
          </a:xfrm>
          <a:prstGeom prst="ellipse">
            <a:avLst/>
          </a:prstGeom>
          <a:solidFill>
            <a:srgbClr val="FF000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楕円 18">
            <a:extLst>
              <a:ext uri="{FF2B5EF4-FFF2-40B4-BE49-F238E27FC236}">
                <a16:creationId xmlns:a16="http://schemas.microsoft.com/office/drawing/2014/main" id="{9749F10B-0EE5-1B24-AEA5-FE39C8EB8EF1}"/>
              </a:ext>
            </a:extLst>
          </p:cNvPr>
          <p:cNvSpPr>
            <a:spLocks noChangeAspect="1"/>
          </p:cNvSpPr>
          <p:nvPr/>
        </p:nvSpPr>
        <p:spPr>
          <a:xfrm>
            <a:off x="1506210" y="5498689"/>
            <a:ext cx="166744" cy="166744"/>
          </a:xfrm>
          <a:prstGeom prst="ellipse">
            <a:avLst/>
          </a:prstGeom>
          <a:solidFill>
            <a:srgbClr val="FF000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楕円 19">
            <a:extLst>
              <a:ext uri="{FF2B5EF4-FFF2-40B4-BE49-F238E27FC236}">
                <a16:creationId xmlns:a16="http://schemas.microsoft.com/office/drawing/2014/main" id="{BFCF8082-22D2-D10D-F93A-58F602D380AE}"/>
              </a:ext>
            </a:extLst>
          </p:cNvPr>
          <p:cNvSpPr>
            <a:spLocks noChangeAspect="1"/>
          </p:cNvSpPr>
          <p:nvPr/>
        </p:nvSpPr>
        <p:spPr>
          <a:xfrm>
            <a:off x="1503948" y="5286563"/>
            <a:ext cx="166744" cy="166744"/>
          </a:xfrm>
          <a:prstGeom prst="ellipse">
            <a:avLst/>
          </a:prstGeom>
          <a:solidFill>
            <a:srgbClr val="FF000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楕円 20">
            <a:extLst>
              <a:ext uri="{FF2B5EF4-FFF2-40B4-BE49-F238E27FC236}">
                <a16:creationId xmlns:a16="http://schemas.microsoft.com/office/drawing/2014/main" id="{F9761F59-F137-4CAF-52F3-AF5EBC52C2B6}"/>
              </a:ext>
            </a:extLst>
          </p:cNvPr>
          <p:cNvSpPr>
            <a:spLocks noChangeAspect="1"/>
          </p:cNvSpPr>
          <p:nvPr/>
        </p:nvSpPr>
        <p:spPr>
          <a:xfrm>
            <a:off x="1503948" y="5074550"/>
            <a:ext cx="166744" cy="166744"/>
          </a:xfrm>
          <a:prstGeom prst="ellipse">
            <a:avLst/>
          </a:prstGeom>
          <a:solidFill>
            <a:srgbClr val="FF000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楕円 21">
            <a:extLst>
              <a:ext uri="{FF2B5EF4-FFF2-40B4-BE49-F238E27FC236}">
                <a16:creationId xmlns:a16="http://schemas.microsoft.com/office/drawing/2014/main" id="{8234DA0A-4485-6E3B-41E2-B6F1E3781E0D}"/>
              </a:ext>
            </a:extLst>
          </p:cNvPr>
          <p:cNvSpPr>
            <a:spLocks noChangeAspect="1"/>
          </p:cNvSpPr>
          <p:nvPr/>
        </p:nvSpPr>
        <p:spPr>
          <a:xfrm>
            <a:off x="1503948" y="4862424"/>
            <a:ext cx="166744" cy="166744"/>
          </a:xfrm>
          <a:prstGeom prst="ellipse">
            <a:avLst/>
          </a:prstGeom>
          <a:solidFill>
            <a:srgbClr val="FF000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楕円 22">
            <a:extLst>
              <a:ext uri="{FF2B5EF4-FFF2-40B4-BE49-F238E27FC236}">
                <a16:creationId xmlns:a16="http://schemas.microsoft.com/office/drawing/2014/main" id="{23708E6F-D21E-02DA-DC08-65EE27749490}"/>
              </a:ext>
            </a:extLst>
          </p:cNvPr>
          <p:cNvSpPr>
            <a:spLocks noChangeAspect="1"/>
          </p:cNvSpPr>
          <p:nvPr/>
        </p:nvSpPr>
        <p:spPr>
          <a:xfrm>
            <a:off x="1503948" y="4650298"/>
            <a:ext cx="166744" cy="166744"/>
          </a:xfrm>
          <a:prstGeom prst="ellipse">
            <a:avLst/>
          </a:prstGeom>
          <a:solidFill>
            <a:srgbClr val="FF000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4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p(\mu)&#10;\end{align*}&lt;/body&gt;&#10;  &lt;fcolor&gt;FF000000&lt;/fcolor&gt;&#10;  &lt;bcolor&gt;FF000000&lt;/bcolor&gt;&#10;  &lt;transparent&gt;True&lt;/transparent&gt;&#10;  &lt;resolution&gt;1800&lt;/resolution&gt;&#10;  &lt;imageh&gt;250&lt;/imageh&gt;&#10;  &lt;imagew&gt;452&lt;/imagew&gt;&#10;  &lt;scale&gt;50&lt;/scale&gt;&#10;  &lt;cursor&gt;22&lt;/cursor&gt;&#10;&lt;/TeXTeX&gt;">
            <a:extLst>
              <a:ext uri="{FF2B5EF4-FFF2-40B4-BE49-F238E27FC236}">
                <a16:creationId xmlns:a16="http://schemas.microsoft.com/office/drawing/2014/main" id="{0CB65464-53D0-D9BF-068F-B34B503B74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7003" y="5426797"/>
            <a:ext cx="478367" cy="264583"/>
          </a:xfrm>
          <a:prstGeom prst="rect">
            <a:avLst/>
          </a:prstGeom>
        </p:spPr>
      </p:pic>
      <p:sp>
        <p:nvSpPr>
          <p:cNvPr id="25" name="四角形: 角を丸くする 24">
            <a:extLst>
              <a:ext uri="{FF2B5EF4-FFF2-40B4-BE49-F238E27FC236}">
                <a16:creationId xmlns:a16="http://schemas.microsoft.com/office/drawing/2014/main" id="{6E02E4FD-A9B3-39DB-9B00-DE9F38AFEEF0}"/>
              </a:ext>
            </a:extLst>
          </p:cNvPr>
          <p:cNvSpPr/>
          <p:nvPr/>
        </p:nvSpPr>
        <p:spPr>
          <a:xfrm>
            <a:off x="3342233" y="5340273"/>
            <a:ext cx="757220" cy="443463"/>
          </a:xfrm>
          <a:prstGeom prst="roundRect">
            <a:avLst/>
          </a:prstGeom>
          <a:noFill/>
          <a:ln w="2540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吹き出し: 角を丸めた四角形 25">
            <a:extLst>
              <a:ext uri="{FF2B5EF4-FFF2-40B4-BE49-F238E27FC236}">
                <a16:creationId xmlns:a16="http://schemas.microsoft.com/office/drawing/2014/main" id="{6A8E272C-A0B7-91D5-B0B6-242AC70B5239}"/>
              </a:ext>
            </a:extLst>
          </p:cNvPr>
          <p:cNvSpPr/>
          <p:nvPr/>
        </p:nvSpPr>
        <p:spPr>
          <a:xfrm>
            <a:off x="1925245" y="4862424"/>
            <a:ext cx="796509" cy="424133"/>
          </a:xfrm>
          <a:prstGeom prst="wedgeRoundRectCallout">
            <a:avLst>
              <a:gd name="adj1" fmla="val -74019"/>
              <a:gd name="adj2" fmla="val 20222"/>
              <a:gd name="adj3" fmla="val 16667"/>
            </a:avLst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7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p(i\mu)&#10;\end{align*}&lt;/body&gt;&#10;  &lt;fcolor&gt;FF000000&lt;/fcolor&gt;&#10;  &lt;bcolor&gt;FF000000&lt;/bcolor&gt;&#10;  &lt;transparent&gt;True&lt;/transparent&gt;&#10;  &lt;resolution&gt;1800&lt;/resolution&gt;&#10;  &lt;imageh&gt;250&lt;/imageh&gt;&#10;  &lt;imagew&gt;538&lt;/imagew&gt;&#10;  &lt;scale&gt;50&lt;/scale&gt;&#10;  &lt;cursor&gt;19&lt;/cursor&gt;&#10;&lt;/TeXTeX&gt;">
            <a:extLst>
              <a:ext uri="{FF2B5EF4-FFF2-40B4-BE49-F238E27FC236}">
                <a16:creationId xmlns:a16="http://schemas.microsoft.com/office/drawing/2014/main" id="{4C0E6C01-7D47-ECE4-AE71-87431AA673C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4027" y="4938464"/>
            <a:ext cx="569384" cy="264583"/>
          </a:xfrm>
          <a:prstGeom prst="rect">
            <a:avLst/>
          </a:prstGeom>
        </p:spPr>
      </p:pic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A194683C-E1EA-571B-7023-A59A8F45ED9B}"/>
              </a:ext>
            </a:extLst>
          </p:cNvPr>
          <p:cNvSpPr txBox="1"/>
          <p:nvPr/>
        </p:nvSpPr>
        <p:spPr>
          <a:xfrm>
            <a:off x="1616699" y="1202933"/>
            <a:ext cx="29546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800" b="1" dirty="0">
                <a:solidFill>
                  <a:schemeClr val="accent6">
                    <a:lumMod val="75000"/>
                  </a:schemeClr>
                </a:solidFill>
              </a:rPr>
              <a:t>Taylor expansion</a:t>
            </a:r>
            <a:endParaRPr kumimoji="1" lang="ja-JP" altLang="en-US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6A21F43B-CE85-BCA7-F856-25AD0DB34DE9}"/>
              </a:ext>
            </a:extLst>
          </p:cNvPr>
          <p:cNvSpPr txBox="1"/>
          <p:nvPr/>
        </p:nvSpPr>
        <p:spPr>
          <a:xfrm>
            <a:off x="1276061" y="3834179"/>
            <a:ext cx="36359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800" b="1" dirty="0">
                <a:solidFill>
                  <a:schemeClr val="accent6">
                    <a:lumMod val="75000"/>
                  </a:schemeClr>
                </a:solidFill>
              </a:rPr>
              <a:t>Imaginary chem. pot.</a:t>
            </a:r>
            <a:endParaRPr kumimoji="1" lang="ja-JP" altLang="en-US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31" name="直線矢印コネクタ 30">
            <a:extLst>
              <a:ext uri="{FF2B5EF4-FFF2-40B4-BE49-F238E27FC236}">
                <a16:creationId xmlns:a16="http://schemas.microsoft.com/office/drawing/2014/main" id="{F46B2718-5B31-B5A0-4614-4A73E45AEA19}"/>
              </a:ext>
            </a:extLst>
          </p:cNvPr>
          <p:cNvCxnSpPr/>
          <p:nvPr/>
        </p:nvCxnSpPr>
        <p:spPr>
          <a:xfrm>
            <a:off x="6983880" y="4391053"/>
            <a:ext cx="3189064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コネクタ 31">
            <a:extLst>
              <a:ext uri="{FF2B5EF4-FFF2-40B4-BE49-F238E27FC236}">
                <a16:creationId xmlns:a16="http://schemas.microsoft.com/office/drawing/2014/main" id="{43666AC1-FB0F-3412-95F3-343DEE48DCFA}"/>
              </a:ext>
            </a:extLst>
          </p:cNvPr>
          <p:cNvCxnSpPr>
            <a:cxnSpLocks/>
          </p:cNvCxnSpPr>
          <p:nvPr/>
        </p:nvCxnSpPr>
        <p:spPr>
          <a:xfrm>
            <a:off x="7191744" y="2793377"/>
            <a:ext cx="1" cy="1792090"/>
          </a:xfrm>
          <a:prstGeom prst="line">
            <a:avLst/>
          </a:prstGeom>
          <a:ln w="38100">
            <a:solidFill>
              <a:schemeClr val="tx1"/>
            </a:solidFill>
            <a:headEnd type="arrow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{\rm Re} \mu&#10;\end{align*}&lt;/body&gt;&#10;  &lt;fcolor&gt;FF000000&lt;/fcolor&gt;&#10;  &lt;bcolor&gt;FF000000&lt;/bcolor&gt;&#10;  &lt;transparent&gt;True&lt;/transparent&gt;&#10;  &lt;resolution&gt;1800&lt;/resolution&gt;&#10;  &lt;imageh&gt;221&lt;/imageh&gt;&#10;  &lt;imagew&gt;428&lt;/imagew&gt;&#10;  &lt;scale&gt;50&lt;/scale&gt;&#10;  &lt;cursor&gt;25&lt;/cursor&gt;&#10;&lt;/TeXTeX&gt;">
            <a:extLst>
              <a:ext uri="{FF2B5EF4-FFF2-40B4-BE49-F238E27FC236}">
                <a16:creationId xmlns:a16="http://schemas.microsoft.com/office/drawing/2014/main" id="{0FA0406B-DA71-B8D2-A247-E01A39C1A09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6160" y="4307680"/>
            <a:ext cx="628939" cy="324755"/>
          </a:xfrm>
          <a:prstGeom prst="rect">
            <a:avLst/>
          </a:prstGeom>
        </p:spPr>
      </p:pic>
      <p:pic>
        <p:nvPicPr>
          <p:cNvPr id="34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{\rm Im} \mu&#10;\end{align*}&lt;/body&gt;&#10;  &lt;fcolor&gt;FF000000&lt;/fcolor&gt;&#10;  &lt;bcolor&gt;FF000000&lt;/bcolor&gt;&#10;  &lt;transparent&gt;True&lt;/transparent&gt;&#10;  &lt;resolution&gt;1800&lt;/resolution&gt;&#10;  &lt;imageh&gt;221&lt;/imageh&gt;&#10;  &lt;imagew&gt;434&lt;/imagew&gt;&#10;  &lt;scale&gt;50&lt;/scale&gt;&#10;  &lt;cursor&gt;23&lt;/cursor&gt;&#10;&lt;/TeXTeX&gt;">
            <a:extLst>
              <a:ext uri="{FF2B5EF4-FFF2-40B4-BE49-F238E27FC236}">
                <a16:creationId xmlns:a16="http://schemas.microsoft.com/office/drawing/2014/main" id="{4301CCD3-D933-83C9-DC1B-45FCE2D63CF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2506" y="2347791"/>
            <a:ext cx="637758" cy="324756"/>
          </a:xfrm>
          <a:prstGeom prst="rect">
            <a:avLst/>
          </a:prstGeom>
        </p:spPr>
      </p:pic>
      <p:sp>
        <p:nvSpPr>
          <p:cNvPr id="35" name="楕円 34">
            <a:extLst>
              <a:ext uri="{FF2B5EF4-FFF2-40B4-BE49-F238E27FC236}">
                <a16:creationId xmlns:a16="http://schemas.microsoft.com/office/drawing/2014/main" id="{07A57946-737F-8FDA-F837-7E57F6ADE75B}"/>
              </a:ext>
            </a:extLst>
          </p:cNvPr>
          <p:cNvSpPr>
            <a:spLocks noChangeAspect="1"/>
          </p:cNvSpPr>
          <p:nvPr/>
        </p:nvSpPr>
        <p:spPr>
          <a:xfrm>
            <a:off x="7108372" y="4307681"/>
            <a:ext cx="166744" cy="166744"/>
          </a:xfrm>
          <a:prstGeom prst="ellipse">
            <a:avLst/>
          </a:prstGeom>
          <a:solidFill>
            <a:srgbClr val="FF000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楕円 35">
            <a:extLst>
              <a:ext uri="{FF2B5EF4-FFF2-40B4-BE49-F238E27FC236}">
                <a16:creationId xmlns:a16="http://schemas.microsoft.com/office/drawing/2014/main" id="{AD0BB723-442C-21C3-C03E-7F3FEE0ADDE1}"/>
              </a:ext>
            </a:extLst>
          </p:cNvPr>
          <p:cNvSpPr>
            <a:spLocks noChangeAspect="1"/>
          </p:cNvSpPr>
          <p:nvPr/>
        </p:nvSpPr>
        <p:spPr>
          <a:xfrm>
            <a:off x="7108372" y="4095555"/>
            <a:ext cx="166744" cy="166744"/>
          </a:xfrm>
          <a:prstGeom prst="ellipse">
            <a:avLst/>
          </a:prstGeom>
          <a:solidFill>
            <a:srgbClr val="FF000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楕円 36">
            <a:extLst>
              <a:ext uri="{FF2B5EF4-FFF2-40B4-BE49-F238E27FC236}">
                <a16:creationId xmlns:a16="http://schemas.microsoft.com/office/drawing/2014/main" id="{BA96764A-EB04-4690-F62E-57968EA99812}"/>
              </a:ext>
            </a:extLst>
          </p:cNvPr>
          <p:cNvSpPr>
            <a:spLocks noChangeAspect="1"/>
          </p:cNvSpPr>
          <p:nvPr/>
        </p:nvSpPr>
        <p:spPr>
          <a:xfrm>
            <a:off x="7110634" y="3883429"/>
            <a:ext cx="166744" cy="166744"/>
          </a:xfrm>
          <a:prstGeom prst="ellipse">
            <a:avLst/>
          </a:prstGeom>
          <a:solidFill>
            <a:srgbClr val="FF000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楕円 37">
            <a:extLst>
              <a:ext uri="{FF2B5EF4-FFF2-40B4-BE49-F238E27FC236}">
                <a16:creationId xmlns:a16="http://schemas.microsoft.com/office/drawing/2014/main" id="{E8E9AB9D-42E0-AFA8-B162-658864A88913}"/>
              </a:ext>
            </a:extLst>
          </p:cNvPr>
          <p:cNvSpPr>
            <a:spLocks noChangeAspect="1"/>
          </p:cNvSpPr>
          <p:nvPr/>
        </p:nvSpPr>
        <p:spPr>
          <a:xfrm>
            <a:off x="7108372" y="3671303"/>
            <a:ext cx="166744" cy="166744"/>
          </a:xfrm>
          <a:prstGeom prst="ellipse">
            <a:avLst/>
          </a:prstGeom>
          <a:solidFill>
            <a:srgbClr val="FF000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楕円 38">
            <a:extLst>
              <a:ext uri="{FF2B5EF4-FFF2-40B4-BE49-F238E27FC236}">
                <a16:creationId xmlns:a16="http://schemas.microsoft.com/office/drawing/2014/main" id="{5779B38A-D087-549E-1142-C1D3E35A97F5}"/>
              </a:ext>
            </a:extLst>
          </p:cNvPr>
          <p:cNvSpPr>
            <a:spLocks noChangeAspect="1"/>
          </p:cNvSpPr>
          <p:nvPr/>
        </p:nvSpPr>
        <p:spPr>
          <a:xfrm>
            <a:off x="7108372" y="3459290"/>
            <a:ext cx="166744" cy="166744"/>
          </a:xfrm>
          <a:prstGeom prst="ellipse">
            <a:avLst/>
          </a:prstGeom>
          <a:solidFill>
            <a:srgbClr val="FF000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楕円 39">
            <a:extLst>
              <a:ext uri="{FF2B5EF4-FFF2-40B4-BE49-F238E27FC236}">
                <a16:creationId xmlns:a16="http://schemas.microsoft.com/office/drawing/2014/main" id="{FAB29684-14D2-2C4C-3288-1CE12D0B51F0}"/>
              </a:ext>
            </a:extLst>
          </p:cNvPr>
          <p:cNvSpPr>
            <a:spLocks noChangeAspect="1"/>
          </p:cNvSpPr>
          <p:nvPr/>
        </p:nvSpPr>
        <p:spPr>
          <a:xfrm>
            <a:off x="7108372" y="3247164"/>
            <a:ext cx="166744" cy="166744"/>
          </a:xfrm>
          <a:prstGeom prst="ellipse">
            <a:avLst/>
          </a:prstGeom>
          <a:solidFill>
            <a:srgbClr val="FF000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楕円 40">
            <a:extLst>
              <a:ext uri="{FF2B5EF4-FFF2-40B4-BE49-F238E27FC236}">
                <a16:creationId xmlns:a16="http://schemas.microsoft.com/office/drawing/2014/main" id="{53B131E0-A782-2F65-488F-C0C595A0E3C6}"/>
              </a:ext>
            </a:extLst>
          </p:cNvPr>
          <p:cNvSpPr>
            <a:spLocks noChangeAspect="1"/>
          </p:cNvSpPr>
          <p:nvPr/>
        </p:nvSpPr>
        <p:spPr>
          <a:xfrm>
            <a:off x="7108372" y="3035038"/>
            <a:ext cx="166744" cy="166744"/>
          </a:xfrm>
          <a:prstGeom prst="ellipse">
            <a:avLst/>
          </a:prstGeom>
          <a:solidFill>
            <a:srgbClr val="FF000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乗算記号 46">
            <a:extLst>
              <a:ext uri="{FF2B5EF4-FFF2-40B4-BE49-F238E27FC236}">
                <a16:creationId xmlns:a16="http://schemas.microsoft.com/office/drawing/2014/main" id="{58FAF949-5D4D-AF34-FB8B-6AB1D889276C}"/>
              </a:ext>
            </a:extLst>
          </p:cNvPr>
          <p:cNvSpPr>
            <a:spLocks noChangeAspect="1"/>
          </p:cNvSpPr>
          <p:nvPr/>
        </p:nvSpPr>
        <p:spPr>
          <a:xfrm>
            <a:off x="8407763" y="3436542"/>
            <a:ext cx="446887" cy="446887"/>
          </a:xfrm>
          <a:prstGeom prst="mathMultiply">
            <a:avLst>
              <a:gd name="adj1" fmla="val 14497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A28E8057-4F23-B829-C202-C3E1011950BE}"/>
              </a:ext>
            </a:extLst>
          </p:cNvPr>
          <p:cNvSpPr txBox="1"/>
          <p:nvPr/>
        </p:nvSpPr>
        <p:spPr>
          <a:xfrm>
            <a:off x="8491134" y="3086079"/>
            <a:ext cx="6751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400" dirty="0"/>
              <a:t>LYZ</a:t>
            </a:r>
            <a:endParaRPr kumimoji="1" lang="ja-JP" altLang="en-US" sz="2400" dirty="0"/>
          </a:p>
        </p:txBody>
      </p:sp>
      <p:sp>
        <p:nvSpPr>
          <p:cNvPr id="49" name="矢印: 右 48">
            <a:extLst>
              <a:ext uri="{FF2B5EF4-FFF2-40B4-BE49-F238E27FC236}">
                <a16:creationId xmlns:a16="http://schemas.microsoft.com/office/drawing/2014/main" id="{54208313-A842-A9D4-4E00-D4D1B1D5FEF8}"/>
              </a:ext>
            </a:extLst>
          </p:cNvPr>
          <p:cNvSpPr/>
          <p:nvPr/>
        </p:nvSpPr>
        <p:spPr>
          <a:xfrm>
            <a:off x="7344145" y="2817549"/>
            <a:ext cx="1134662" cy="1656874"/>
          </a:xfrm>
          <a:prstGeom prst="rightArrow">
            <a:avLst>
              <a:gd name="adj1" fmla="val 50000"/>
              <a:gd name="adj2" fmla="val 43043"/>
            </a:avLst>
          </a:prstGeom>
          <a:gradFill flip="none" rotWithShape="1">
            <a:gsLst>
              <a:gs pos="0">
                <a:srgbClr val="0070C0">
                  <a:alpha val="80000"/>
                </a:srgbClr>
              </a:gs>
              <a:gs pos="100000">
                <a:srgbClr val="0070C0">
                  <a:alpha val="29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テキスト ボックス 49">
            <a:extLst>
              <a:ext uri="{FF2B5EF4-FFF2-40B4-BE49-F238E27FC236}">
                <a16:creationId xmlns:a16="http://schemas.microsoft.com/office/drawing/2014/main" id="{A782A9E2-90EB-C5A4-D9C1-6890CC7B67AC}"/>
              </a:ext>
            </a:extLst>
          </p:cNvPr>
          <p:cNvSpPr txBox="1"/>
          <p:nvPr/>
        </p:nvSpPr>
        <p:spPr>
          <a:xfrm>
            <a:off x="8266997" y="1717861"/>
            <a:ext cx="7761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800" b="1" dirty="0">
                <a:solidFill>
                  <a:schemeClr val="accent6">
                    <a:lumMod val="75000"/>
                  </a:schemeClr>
                </a:solidFill>
              </a:rPr>
              <a:t>LYZ</a:t>
            </a:r>
            <a:endParaRPr kumimoji="1" lang="ja-JP" altLang="en-US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1" name="テキスト ボックス 50">
            <a:extLst>
              <a:ext uri="{FF2B5EF4-FFF2-40B4-BE49-F238E27FC236}">
                <a16:creationId xmlns:a16="http://schemas.microsoft.com/office/drawing/2014/main" id="{71CAA259-02B8-EC53-BA26-2C5602E742BA}"/>
              </a:ext>
            </a:extLst>
          </p:cNvPr>
          <p:cNvSpPr txBox="1"/>
          <p:nvPr/>
        </p:nvSpPr>
        <p:spPr>
          <a:xfrm>
            <a:off x="6853646" y="5001392"/>
            <a:ext cx="38715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400" dirty="0"/>
              <a:t>Use of </a:t>
            </a:r>
            <a:r>
              <a:rPr kumimoji="1" lang="en-US" altLang="ja-JP" sz="2400" dirty="0" err="1"/>
              <a:t>Pade</a:t>
            </a:r>
            <a:r>
              <a:rPr kumimoji="1" lang="en-US" altLang="ja-JP" sz="2400" dirty="0"/>
              <a:t> approximation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445807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6C71C83-CBF2-A481-8C39-0D8A9B1B61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Where is QCD Critical Point?</a:t>
            </a:r>
            <a:endParaRPr kumimoji="1" lang="ja-JP" altLang="en-US" dirty="0"/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B029E367-8CB7-593B-1E6B-AFD9C17F7EA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1650" b="31515"/>
          <a:stretch/>
        </p:blipFill>
        <p:spPr>
          <a:xfrm>
            <a:off x="5395965" y="1844192"/>
            <a:ext cx="6597633" cy="3169616"/>
          </a:xfrm>
          <a:prstGeom prst="rect">
            <a:avLst/>
          </a:prstGeom>
        </p:spPr>
      </p:pic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358352C2-CDF3-D01A-1B5C-760956BC4BFC}"/>
              </a:ext>
            </a:extLst>
          </p:cNvPr>
          <p:cNvSpPr txBox="1"/>
          <p:nvPr/>
        </p:nvSpPr>
        <p:spPr>
          <a:xfrm>
            <a:off x="8195665" y="1560093"/>
            <a:ext cx="30989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000" dirty="0"/>
              <a:t>Clarke+, arXiv:2405.10196</a:t>
            </a:r>
            <a:endParaRPr kumimoji="1" lang="ja-JP" altLang="en-US" sz="2000" dirty="0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83E58CFD-EEAF-7E3C-6E0C-7CA53B57ECC3}"/>
              </a:ext>
            </a:extLst>
          </p:cNvPr>
          <p:cNvSpPr txBox="1"/>
          <p:nvPr/>
        </p:nvSpPr>
        <p:spPr>
          <a:xfrm>
            <a:off x="1678233" y="1417363"/>
            <a:ext cx="23679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3200" b="1" dirty="0" err="1">
                <a:solidFill>
                  <a:schemeClr val="accent6">
                    <a:lumMod val="75000"/>
                  </a:schemeClr>
                </a:solidFill>
              </a:rPr>
              <a:t>Ising</a:t>
            </a:r>
            <a:r>
              <a:rPr kumimoji="1" lang="en-US" altLang="ja-JP" sz="3200" b="1" dirty="0">
                <a:solidFill>
                  <a:schemeClr val="accent6">
                    <a:lumMod val="75000"/>
                  </a:schemeClr>
                </a:solidFill>
              </a:rPr>
              <a:t> model</a:t>
            </a:r>
            <a:endParaRPr kumimoji="1" lang="ja-JP" altLang="en-US" sz="3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8" name="図 17">
            <a:extLst>
              <a:ext uri="{FF2B5EF4-FFF2-40B4-BE49-F238E27FC236}">
                <a16:creationId xmlns:a16="http://schemas.microsoft.com/office/drawing/2014/main" id="{46DEB944-3800-F513-F533-C23B60C892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009" y="1942393"/>
            <a:ext cx="4729360" cy="2839716"/>
          </a:xfrm>
          <a:prstGeom prst="rect">
            <a:avLst/>
          </a:prstGeom>
        </p:spPr>
      </p:pic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3535BFFC-41B3-2737-5C50-75D48CBCBE67}"/>
              </a:ext>
            </a:extLst>
          </p:cNvPr>
          <p:cNvSpPr/>
          <p:nvPr/>
        </p:nvSpPr>
        <p:spPr>
          <a:xfrm>
            <a:off x="8374354" y="2031480"/>
            <a:ext cx="874983" cy="2470851"/>
          </a:xfrm>
          <a:prstGeom prst="rect">
            <a:avLst/>
          </a:prstGeom>
          <a:solidFill>
            <a:srgbClr val="FF00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2" name="図 21" descr="プールの中にいるカメ&#10;&#10;中程度の精度で自動的に生成された説明">
            <a:extLst>
              <a:ext uri="{FF2B5EF4-FFF2-40B4-BE49-F238E27FC236}">
                <a16:creationId xmlns:a16="http://schemas.microsoft.com/office/drawing/2014/main" id="{0AED3F87-2B47-65EB-71D1-458B985EC1F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3240" y="5067427"/>
            <a:ext cx="2227851" cy="1668863"/>
          </a:xfrm>
          <a:prstGeom prst="rect">
            <a:avLst/>
          </a:prstGeom>
        </p:spPr>
      </p:pic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5353296B-25C3-7544-9C3E-0FA4A58A68F1}"/>
              </a:ext>
            </a:extLst>
          </p:cNvPr>
          <p:cNvSpPr txBox="1"/>
          <p:nvPr/>
        </p:nvSpPr>
        <p:spPr>
          <a:xfrm>
            <a:off x="5901447" y="1426072"/>
            <a:ext cx="22942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3200" b="1" dirty="0">
                <a:solidFill>
                  <a:schemeClr val="accent6">
                    <a:lumMod val="75000"/>
                  </a:schemeClr>
                </a:solidFill>
              </a:rPr>
              <a:t>LYZ in QCD</a:t>
            </a:r>
            <a:endParaRPr kumimoji="1" lang="ja-JP" altLang="en-US" sz="3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4" name="矢印: 下 23">
            <a:extLst>
              <a:ext uri="{FF2B5EF4-FFF2-40B4-BE49-F238E27FC236}">
                <a16:creationId xmlns:a16="http://schemas.microsoft.com/office/drawing/2014/main" id="{135605CC-FC45-D445-4BC3-440190B0965C}"/>
              </a:ext>
            </a:extLst>
          </p:cNvPr>
          <p:cNvSpPr/>
          <p:nvPr/>
        </p:nvSpPr>
        <p:spPr>
          <a:xfrm flipV="1">
            <a:off x="3759391" y="4790729"/>
            <a:ext cx="348343" cy="514600"/>
          </a:xfrm>
          <a:prstGeom prst="downArrow">
            <a:avLst>
              <a:gd name="adj1" fmla="val 50000"/>
              <a:gd name="adj2" fmla="val 72500"/>
            </a:avLst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6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T=T_c&#10;\end{align*}&lt;/body&gt;&#10;  &lt;fcolor&gt;FF000000&lt;/fcolor&gt;&#10;  &lt;bcolor&gt;FF000000&lt;/bcolor&gt;&#10;  &lt;transparent&gt;True&lt;/transparent&gt;&#10;  &lt;resolution&gt;1800&lt;/resolution&gt;&#10;  &lt;imageh&gt;208&lt;/imageh&gt;&#10;  &lt;imagew&gt;737&lt;/imagew&gt;&#10;  &lt;scale&gt;50&lt;/scale&gt;&#10;  &lt;cursor&gt;21&lt;/cursor&gt;&#10;&lt;/TeXTeX&gt;">
            <a:extLst>
              <a:ext uri="{FF2B5EF4-FFF2-40B4-BE49-F238E27FC236}">
                <a16:creationId xmlns:a16="http://schemas.microsoft.com/office/drawing/2014/main" id="{7A6ADC48-26A7-DD19-FB73-F9ACC10D297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0580" y="5483628"/>
            <a:ext cx="1018386" cy="287414"/>
          </a:xfrm>
          <a:prstGeom prst="rect">
            <a:avLst/>
          </a:prstGeom>
        </p:spPr>
      </p:pic>
      <p:sp>
        <p:nvSpPr>
          <p:cNvPr id="3" name="矢印: 下 2">
            <a:extLst>
              <a:ext uri="{FF2B5EF4-FFF2-40B4-BE49-F238E27FC236}">
                <a16:creationId xmlns:a16="http://schemas.microsoft.com/office/drawing/2014/main" id="{0B0F1F41-177C-1997-F694-506AF263AA5C}"/>
              </a:ext>
            </a:extLst>
          </p:cNvPr>
          <p:cNvSpPr/>
          <p:nvPr/>
        </p:nvSpPr>
        <p:spPr>
          <a:xfrm flipV="1">
            <a:off x="8545237" y="4447623"/>
            <a:ext cx="450427" cy="514600"/>
          </a:xfrm>
          <a:prstGeom prst="downArrow">
            <a:avLst>
              <a:gd name="adj1" fmla="val 50000"/>
              <a:gd name="adj2" fmla="val 72500"/>
            </a:avLst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テキスト ボックス 20">
                <a:extLst>
                  <a:ext uri="{FF2B5EF4-FFF2-40B4-BE49-F238E27FC236}">
                    <a16:creationId xmlns:a16="http://schemas.microsoft.com/office/drawing/2014/main" id="{E65F2FF8-6A78-8EF0-D3A4-FCAAB33BDE50}"/>
                  </a:ext>
                </a:extLst>
              </p:cNvPr>
              <p:cNvSpPr txBox="1"/>
              <p:nvPr/>
            </p:nvSpPr>
            <p:spPr>
              <a:xfrm>
                <a:off x="7588602" y="4853057"/>
                <a:ext cx="2640620" cy="1452384"/>
              </a:xfrm>
              <a:prstGeom prst="cloudCallout">
                <a:avLst>
                  <a:gd name="adj1" fmla="val -71370"/>
                  <a:gd name="adj2" fmla="val 12231"/>
                </a:avLst>
              </a:prstGeom>
              <a:solidFill>
                <a:schemeClr val="accent6">
                  <a:lumMod val="40000"/>
                  <a:lumOff val="60000"/>
                </a:schemeClr>
              </a:solidFill>
              <a:ln w="25400">
                <a:solidFill>
                  <a:schemeClr val="accent3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8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800" i="1" dirty="0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kumimoji="1" lang="en-US" altLang="ja-JP" sz="2800" i="1" dirty="0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kumimoji="1" lang="en-US" altLang="ja-JP" sz="280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kumimoji="1" lang="en-US" altLang="ja-JP" sz="2800" dirty="0"/>
                  <a:t>around here??</a:t>
                </a:r>
                <a:endParaRPr kumimoji="1" lang="ja-JP" altLang="en-US" sz="2400" dirty="0"/>
              </a:p>
            </p:txBody>
          </p:sp>
        </mc:Choice>
        <mc:Fallback xmlns="">
          <p:sp>
            <p:nvSpPr>
              <p:cNvPr id="21" name="テキスト ボックス 20">
                <a:extLst>
                  <a:ext uri="{FF2B5EF4-FFF2-40B4-BE49-F238E27FC236}">
                    <a16:creationId xmlns:a16="http://schemas.microsoft.com/office/drawing/2014/main" id="{E65F2FF8-6A78-8EF0-D3A4-FCAAB33BDE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88602" y="4853057"/>
                <a:ext cx="2640620" cy="1452384"/>
              </a:xfrm>
              <a:prstGeom prst="cloudCallout">
                <a:avLst>
                  <a:gd name="adj1" fmla="val -71370"/>
                  <a:gd name="adj2" fmla="val 12231"/>
                </a:avLst>
              </a:prstGeom>
              <a:blipFill>
                <a:blip r:embed="rId6"/>
                <a:stretch>
                  <a:fillRect/>
                </a:stretch>
              </a:blipFill>
              <a:ln w="25400">
                <a:solidFill>
                  <a:schemeClr val="accent3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38731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正方形/長方形 48">
            <a:extLst>
              <a:ext uri="{FF2B5EF4-FFF2-40B4-BE49-F238E27FC236}">
                <a16:creationId xmlns:a16="http://schemas.microsoft.com/office/drawing/2014/main" id="{A4DCFD38-CA8D-8B44-B93E-2D2D8B610175}"/>
              </a:ext>
            </a:extLst>
          </p:cNvPr>
          <p:cNvSpPr/>
          <p:nvPr/>
        </p:nvSpPr>
        <p:spPr>
          <a:xfrm>
            <a:off x="483849" y="1432114"/>
            <a:ext cx="5080092" cy="53115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四角形: 角を丸くする 30">
            <a:extLst>
              <a:ext uri="{FF2B5EF4-FFF2-40B4-BE49-F238E27FC236}">
                <a16:creationId xmlns:a16="http://schemas.microsoft.com/office/drawing/2014/main" id="{2DAF9F7C-9F3E-36C2-AA6D-DC0FB3236C7C}"/>
              </a:ext>
            </a:extLst>
          </p:cNvPr>
          <p:cNvSpPr/>
          <p:nvPr/>
        </p:nvSpPr>
        <p:spPr>
          <a:xfrm>
            <a:off x="8580715" y="2798579"/>
            <a:ext cx="148908" cy="2119842"/>
          </a:xfrm>
          <a:prstGeom prst="roundRect">
            <a:avLst>
              <a:gd name="adj" fmla="val 50000"/>
            </a:avLst>
          </a:prstGeom>
          <a:solidFill>
            <a:schemeClr val="accent1">
              <a:lumMod val="7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5" name="直線コネクタ 24">
            <a:extLst>
              <a:ext uri="{FF2B5EF4-FFF2-40B4-BE49-F238E27FC236}">
                <a16:creationId xmlns:a16="http://schemas.microsoft.com/office/drawing/2014/main" id="{5F919E71-5CF7-9F26-8007-226A1D26B515}"/>
              </a:ext>
            </a:extLst>
          </p:cNvPr>
          <p:cNvCxnSpPr/>
          <p:nvPr/>
        </p:nvCxnSpPr>
        <p:spPr>
          <a:xfrm>
            <a:off x="8658035" y="3736901"/>
            <a:ext cx="0" cy="24724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" name="タイトル 1">
            <a:extLst>
              <a:ext uri="{FF2B5EF4-FFF2-40B4-BE49-F238E27FC236}">
                <a16:creationId xmlns:a16="http://schemas.microsoft.com/office/drawing/2014/main" id="{43FA71F8-86B1-4B25-ADE1-02DBDAEB6F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/>
              <a:t>Lee-Yang Zero</a:t>
            </a:r>
            <a:endParaRPr kumimoji="1" lang="ja-JP" altLang="en-US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3A21EA1F-ABE5-406A-BCF5-326798716B0A}"/>
              </a:ext>
            </a:extLst>
          </p:cNvPr>
          <p:cNvSpPr txBox="1"/>
          <p:nvPr/>
        </p:nvSpPr>
        <p:spPr>
          <a:xfrm>
            <a:off x="483849" y="1177355"/>
            <a:ext cx="5080092" cy="584775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l"/>
            <a:r>
              <a:rPr kumimoji="1" lang="en-US" altLang="ja-JP" sz="3200" b="1" dirty="0"/>
              <a:t>Partition Function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4734C10C-A03E-BFCC-9DA7-5885C397E083}"/>
                  </a:ext>
                </a:extLst>
              </p:cNvPr>
              <p:cNvSpPr txBox="1"/>
              <p:nvPr/>
            </p:nvSpPr>
            <p:spPr>
              <a:xfrm>
                <a:off x="530918" y="1831490"/>
                <a:ext cx="477156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2400" dirty="0"/>
                  <a:t>Finite </a:t>
                </a:r>
                <a14:m>
                  <m:oMath xmlns:m="http://schemas.openxmlformats.org/officeDocument/2006/math">
                    <m:r>
                      <a:rPr kumimoji="1" lang="en-US" altLang="ja-JP" sz="2400" i="1" dirty="0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kumimoji="1" lang="en-US" altLang="ja-JP" sz="2400" dirty="0"/>
                  <a:t>       Polynomial of </a:t>
                </a:r>
                <a14:m>
                  <m:oMath xmlns:m="http://schemas.openxmlformats.org/officeDocument/2006/math">
                    <m:r>
                      <a:rPr lang="en-US" altLang="ja-JP" sz="2400" i="1"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kumimoji="1" lang="ja-JP" altLang="en-US" sz="2400" dirty="0"/>
                  <a:t> </a:t>
                </a:r>
                <a:r>
                  <a:rPr kumimoji="1" lang="en-US" altLang="ja-JP" sz="2400" dirty="0"/>
                  <a:t>(or </a:t>
                </a:r>
                <a14:m>
                  <m:oMath xmlns:m="http://schemas.openxmlformats.org/officeDocument/2006/math">
                    <m:r>
                      <a:rPr kumimoji="1" lang="en-US" altLang="ja-JP" sz="2400" i="1" dirty="0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kumimoji="1" lang="en-US" altLang="ja-JP" sz="2400" dirty="0"/>
                  <a:t>)</a:t>
                </a:r>
                <a:endParaRPr kumimoji="1" lang="ja-JP" altLang="en-US" sz="2400" dirty="0"/>
              </a:p>
            </p:txBody>
          </p:sp>
        </mc:Choice>
        <mc:Fallback xmlns="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4734C10C-A03E-BFCC-9DA7-5885C397E0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918" y="1831490"/>
                <a:ext cx="4771563" cy="461665"/>
              </a:xfrm>
              <a:prstGeom prst="rect">
                <a:avLst/>
              </a:prstGeom>
              <a:blipFill>
                <a:blip r:embed="rId2"/>
                <a:stretch>
                  <a:fillRect l="-1916" t="-9211" r="-1149" b="-3026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4F0052F8-A60E-827C-4615-76EBE5B82EF8}"/>
              </a:ext>
            </a:extLst>
          </p:cNvPr>
          <p:cNvSpPr txBox="1"/>
          <p:nvPr/>
        </p:nvSpPr>
        <p:spPr>
          <a:xfrm>
            <a:off x="1282865" y="5679534"/>
            <a:ext cx="39998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400" b="1" dirty="0"/>
              <a:t>zeros</a:t>
            </a:r>
            <a:r>
              <a:rPr kumimoji="1" lang="en-US" altLang="ja-JP" sz="2400" dirty="0"/>
              <a:t> on the complex plane</a:t>
            </a:r>
            <a:endParaRPr kumimoji="1" lang="ja-JP" altLang="en-US" sz="2400" dirty="0"/>
          </a:p>
        </p:txBody>
      </p:sp>
      <p:pic>
        <p:nvPicPr>
          <p:cNvPr id="24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Z(T,\mu) = \prod_i (\mu-\mu_i)&#10;\end{align*}&lt;/body&gt;&#10;  &lt;fcolor&gt;FF000000&lt;/fcolor&gt;&#10;  &lt;bcolor&gt;FF000000&lt;/bcolor&gt;&#10;  &lt;transparent&gt;True&lt;/transparent&gt;&#10;  &lt;resolution&gt;1800&lt;/resolution&gt;&#10;  &lt;imageh&gt;531&lt;/imageh&gt;&#10;  &lt;imagew&gt;2300&lt;/imagew&gt;&#10;  &lt;scale&gt;50&lt;/scale&gt;&#10;  &lt;cursor&gt;32&lt;/cursor&gt;&#10;&lt;/TeXTeX&gt;">
            <a:extLst>
              <a:ext uri="{FF2B5EF4-FFF2-40B4-BE49-F238E27FC236}">
                <a16:creationId xmlns:a16="http://schemas.microsoft.com/office/drawing/2014/main" id="{EC7C019D-09E7-9836-0256-6BCED263D0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1909" y="2387978"/>
            <a:ext cx="3218722" cy="743105"/>
          </a:xfrm>
          <a:prstGeom prst="rect">
            <a:avLst/>
          </a:prstGeom>
        </p:spPr>
      </p:pic>
      <p:cxnSp>
        <p:nvCxnSpPr>
          <p:cNvPr id="5" name="直線矢印コネクタ 4">
            <a:extLst>
              <a:ext uri="{FF2B5EF4-FFF2-40B4-BE49-F238E27FC236}">
                <a16:creationId xmlns:a16="http://schemas.microsoft.com/office/drawing/2014/main" id="{D836FE03-CF4C-AE44-D643-E1D733F5A182}"/>
              </a:ext>
            </a:extLst>
          </p:cNvPr>
          <p:cNvCxnSpPr>
            <a:cxnSpLocks/>
          </p:cNvCxnSpPr>
          <p:nvPr/>
        </p:nvCxnSpPr>
        <p:spPr>
          <a:xfrm flipV="1">
            <a:off x="2784488" y="3338932"/>
            <a:ext cx="0" cy="2166721"/>
          </a:xfrm>
          <a:prstGeom prst="straightConnector1">
            <a:avLst/>
          </a:prstGeom>
          <a:ln w="25400">
            <a:tailEnd type="arrow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直線矢印コネクタ 8">
            <a:extLst>
              <a:ext uri="{FF2B5EF4-FFF2-40B4-BE49-F238E27FC236}">
                <a16:creationId xmlns:a16="http://schemas.microsoft.com/office/drawing/2014/main" id="{4E8E2A48-2B38-A406-7DE4-34872C6D2409}"/>
              </a:ext>
            </a:extLst>
          </p:cNvPr>
          <p:cNvCxnSpPr>
            <a:cxnSpLocks/>
          </p:cNvCxnSpPr>
          <p:nvPr/>
        </p:nvCxnSpPr>
        <p:spPr>
          <a:xfrm>
            <a:off x="1240907" y="4501681"/>
            <a:ext cx="3213894" cy="0"/>
          </a:xfrm>
          <a:prstGeom prst="straightConnector1">
            <a:avLst/>
          </a:prstGeom>
          <a:ln w="25400">
            <a:tailEnd type="arrow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乗算記号 11">
            <a:extLst>
              <a:ext uri="{FF2B5EF4-FFF2-40B4-BE49-F238E27FC236}">
                <a16:creationId xmlns:a16="http://schemas.microsoft.com/office/drawing/2014/main" id="{17A4CBA9-4D63-592D-EFD3-DDB62CF8C3F9}"/>
              </a:ext>
            </a:extLst>
          </p:cNvPr>
          <p:cNvSpPr>
            <a:spLocks noChangeAspect="1"/>
          </p:cNvSpPr>
          <p:nvPr/>
        </p:nvSpPr>
        <p:spPr>
          <a:xfrm>
            <a:off x="2951949" y="3779141"/>
            <a:ext cx="376927" cy="376927"/>
          </a:xfrm>
          <a:prstGeom prst="mathMultiply">
            <a:avLst>
              <a:gd name="adj1" fmla="val 9122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乗算記号 13">
            <a:extLst>
              <a:ext uri="{FF2B5EF4-FFF2-40B4-BE49-F238E27FC236}">
                <a16:creationId xmlns:a16="http://schemas.microsoft.com/office/drawing/2014/main" id="{443547BB-343C-6E3E-2055-8F88287673E4}"/>
              </a:ext>
            </a:extLst>
          </p:cNvPr>
          <p:cNvSpPr>
            <a:spLocks noChangeAspect="1"/>
          </p:cNvSpPr>
          <p:nvPr/>
        </p:nvSpPr>
        <p:spPr>
          <a:xfrm>
            <a:off x="1795878" y="3676711"/>
            <a:ext cx="376927" cy="376927"/>
          </a:xfrm>
          <a:prstGeom prst="mathMultiply">
            <a:avLst>
              <a:gd name="adj1" fmla="val 9122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乗算記号 14">
            <a:extLst>
              <a:ext uri="{FF2B5EF4-FFF2-40B4-BE49-F238E27FC236}">
                <a16:creationId xmlns:a16="http://schemas.microsoft.com/office/drawing/2014/main" id="{62B8B790-E360-E18E-BDA5-2DE3DB734595}"/>
              </a:ext>
            </a:extLst>
          </p:cNvPr>
          <p:cNvSpPr>
            <a:spLocks noChangeAspect="1"/>
          </p:cNvSpPr>
          <p:nvPr/>
        </p:nvSpPr>
        <p:spPr>
          <a:xfrm>
            <a:off x="3245523" y="4683166"/>
            <a:ext cx="376927" cy="376927"/>
          </a:xfrm>
          <a:prstGeom prst="mathMultiply">
            <a:avLst>
              <a:gd name="adj1" fmla="val 9122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乗算記号 15">
            <a:extLst>
              <a:ext uri="{FF2B5EF4-FFF2-40B4-BE49-F238E27FC236}">
                <a16:creationId xmlns:a16="http://schemas.microsoft.com/office/drawing/2014/main" id="{B4CD9ACA-D038-7740-40DC-670942A5D67A}"/>
              </a:ext>
            </a:extLst>
          </p:cNvPr>
          <p:cNvSpPr>
            <a:spLocks noChangeAspect="1"/>
          </p:cNvSpPr>
          <p:nvPr/>
        </p:nvSpPr>
        <p:spPr>
          <a:xfrm>
            <a:off x="1633160" y="4722515"/>
            <a:ext cx="376927" cy="376927"/>
          </a:xfrm>
          <a:prstGeom prst="mathMultiply">
            <a:avLst>
              <a:gd name="adj1" fmla="val 9122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A6EC639E-E06B-D2E7-AD24-9B753DE765EE}"/>
              </a:ext>
            </a:extLst>
          </p:cNvPr>
          <p:cNvSpPr txBox="1"/>
          <p:nvPr/>
        </p:nvSpPr>
        <p:spPr>
          <a:xfrm>
            <a:off x="6187085" y="1297789"/>
            <a:ext cx="44374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ja-JP" sz="3200" b="1" dirty="0">
                <a:solidFill>
                  <a:schemeClr val="accent6">
                    <a:lumMod val="75000"/>
                  </a:schemeClr>
                </a:solidFill>
              </a:rPr>
              <a:t>Phase Transition &amp; LYZ</a:t>
            </a:r>
            <a:endParaRPr kumimoji="1" lang="ja-JP" altLang="en-US" sz="3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18" name="直線矢印コネクタ 17">
            <a:extLst>
              <a:ext uri="{FF2B5EF4-FFF2-40B4-BE49-F238E27FC236}">
                <a16:creationId xmlns:a16="http://schemas.microsoft.com/office/drawing/2014/main" id="{57E5894C-7366-D8CE-EB0C-0FC193E843A5}"/>
              </a:ext>
            </a:extLst>
          </p:cNvPr>
          <p:cNvCxnSpPr>
            <a:cxnSpLocks/>
          </p:cNvCxnSpPr>
          <p:nvPr/>
        </p:nvCxnSpPr>
        <p:spPr>
          <a:xfrm>
            <a:off x="6463301" y="3855748"/>
            <a:ext cx="4547640" cy="4774"/>
          </a:xfrm>
          <a:prstGeom prst="straightConnector1">
            <a:avLst/>
          </a:prstGeom>
          <a:ln w="25400">
            <a:tailEnd type="arrow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乗算記号 20">
            <a:extLst>
              <a:ext uri="{FF2B5EF4-FFF2-40B4-BE49-F238E27FC236}">
                <a16:creationId xmlns:a16="http://schemas.microsoft.com/office/drawing/2014/main" id="{CFEE47C8-A4F2-2F90-C042-13362EC8B724}"/>
              </a:ext>
            </a:extLst>
          </p:cNvPr>
          <p:cNvSpPr>
            <a:spLocks noChangeAspect="1"/>
          </p:cNvSpPr>
          <p:nvPr/>
        </p:nvSpPr>
        <p:spPr>
          <a:xfrm>
            <a:off x="8466705" y="3348794"/>
            <a:ext cx="376927" cy="376927"/>
          </a:xfrm>
          <a:prstGeom prst="mathMultiply">
            <a:avLst>
              <a:gd name="adj1" fmla="val 9122"/>
            </a:avLst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3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\mu&#10;\end{align*}&lt;/body&gt;&#10;  &lt;fcolor&gt;FF000000&lt;/fcolor&gt;&#10;  &lt;bcolor&gt;FF000000&lt;/bcolor&gt;&#10;  &lt;transparent&gt;True&lt;/transparent&gt;&#10;  &lt;resolution&gt;1800&lt;/resolution&gt;&#10;  &lt;imageh&gt;160&lt;/imageh&gt;&#10;  &lt;imagew&gt;135&lt;/imagew&gt;&#10;  &lt;scale&gt;50&lt;/scale&gt;&#10;  &lt;cursor&gt;19&lt;/cursor&gt;&#10;&lt;/TeXTeX&gt;">
            <a:extLst>
              <a:ext uri="{FF2B5EF4-FFF2-40B4-BE49-F238E27FC236}">
                <a16:creationId xmlns:a16="http://schemas.microsoft.com/office/drawing/2014/main" id="{4F5418FE-788E-9D21-1584-4AADF1A976A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3910" y="3408303"/>
            <a:ext cx="210238" cy="249170"/>
          </a:xfrm>
          <a:prstGeom prst="rect">
            <a:avLst/>
          </a:prstGeom>
        </p:spPr>
      </p:pic>
      <p:pic>
        <p:nvPicPr>
          <p:cNvPr id="26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\mu_i&#10;\end{align*}&lt;/body&gt;&#10;  &lt;fcolor&gt;FF000000&lt;/fcolor&gt;&#10;  &lt;bcolor&gt;FF000000&lt;/bcolor&gt;&#10;  &lt;transparent&gt;True&lt;/transparent&gt;&#10;  &lt;resolution&gt;1800&lt;/resolution&gt;&#10;  &lt;imageh&gt;160&lt;/imageh&gt;&#10;  &lt;imagew&gt;202&lt;/imagew&gt;&#10;  &lt;scale&gt;50&lt;/scale&gt;&#10;  &lt;cursor&gt;21&lt;/cursor&gt;&#10;&lt;/TeXTeX&gt;">
            <a:extLst>
              <a:ext uri="{FF2B5EF4-FFF2-40B4-BE49-F238E27FC236}">
                <a16:creationId xmlns:a16="http://schemas.microsoft.com/office/drawing/2014/main" id="{F89D09F7-6C33-B53F-B651-034039A868A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3160" y="5147722"/>
            <a:ext cx="351182" cy="278164"/>
          </a:xfrm>
          <a:prstGeom prst="rect">
            <a:avLst/>
          </a:prstGeom>
        </p:spPr>
      </p:pic>
      <p:sp>
        <p:nvSpPr>
          <p:cNvPr id="28" name="乗算記号 27">
            <a:extLst>
              <a:ext uri="{FF2B5EF4-FFF2-40B4-BE49-F238E27FC236}">
                <a16:creationId xmlns:a16="http://schemas.microsoft.com/office/drawing/2014/main" id="{9D9115AB-2720-21EE-91F9-36E67D7CF285}"/>
              </a:ext>
            </a:extLst>
          </p:cNvPr>
          <p:cNvSpPr>
            <a:spLocks noChangeAspect="1"/>
          </p:cNvSpPr>
          <p:nvPr/>
        </p:nvSpPr>
        <p:spPr>
          <a:xfrm>
            <a:off x="8476252" y="3934002"/>
            <a:ext cx="376927" cy="376927"/>
          </a:xfrm>
          <a:prstGeom prst="mathMultiply">
            <a:avLst>
              <a:gd name="adj1" fmla="val 9122"/>
            </a:avLst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乗算記号 28">
            <a:extLst>
              <a:ext uri="{FF2B5EF4-FFF2-40B4-BE49-F238E27FC236}">
                <a16:creationId xmlns:a16="http://schemas.microsoft.com/office/drawing/2014/main" id="{D8E2EFEC-78C9-F934-9B73-75B6A61B1D69}"/>
              </a:ext>
            </a:extLst>
          </p:cNvPr>
          <p:cNvSpPr>
            <a:spLocks noChangeAspect="1"/>
          </p:cNvSpPr>
          <p:nvPr/>
        </p:nvSpPr>
        <p:spPr>
          <a:xfrm>
            <a:off x="8471538" y="2896366"/>
            <a:ext cx="376927" cy="376927"/>
          </a:xfrm>
          <a:prstGeom prst="mathMultiply">
            <a:avLst>
              <a:gd name="adj1" fmla="val 9122"/>
            </a:avLst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乗算記号 29">
            <a:extLst>
              <a:ext uri="{FF2B5EF4-FFF2-40B4-BE49-F238E27FC236}">
                <a16:creationId xmlns:a16="http://schemas.microsoft.com/office/drawing/2014/main" id="{700794EC-167C-DF33-B356-9A1456A88063}"/>
              </a:ext>
            </a:extLst>
          </p:cNvPr>
          <p:cNvSpPr>
            <a:spLocks noChangeAspect="1"/>
          </p:cNvSpPr>
          <p:nvPr/>
        </p:nvSpPr>
        <p:spPr>
          <a:xfrm>
            <a:off x="8467637" y="4380886"/>
            <a:ext cx="376927" cy="376927"/>
          </a:xfrm>
          <a:prstGeom prst="mathMultiply">
            <a:avLst>
              <a:gd name="adj1" fmla="val 9122"/>
            </a:avLst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0" name="直線コネクタ 9">
            <a:extLst>
              <a:ext uri="{FF2B5EF4-FFF2-40B4-BE49-F238E27FC236}">
                <a16:creationId xmlns:a16="http://schemas.microsoft.com/office/drawing/2014/main" id="{04CDAD9B-AA73-D0D7-6F4E-984D9115E6ED}"/>
              </a:ext>
            </a:extLst>
          </p:cNvPr>
          <p:cNvCxnSpPr>
            <a:cxnSpLocks/>
          </p:cNvCxnSpPr>
          <p:nvPr/>
        </p:nvCxnSpPr>
        <p:spPr>
          <a:xfrm>
            <a:off x="3862820" y="3369471"/>
            <a:ext cx="0" cy="364949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直線コネクタ 12">
            <a:extLst>
              <a:ext uri="{FF2B5EF4-FFF2-40B4-BE49-F238E27FC236}">
                <a16:creationId xmlns:a16="http://schemas.microsoft.com/office/drawing/2014/main" id="{0D3181A1-C747-F107-AFC7-AC7F94142EB1}"/>
              </a:ext>
            </a:extLst>
          </p:cNvPr>
          <p:cNvCxnSpPr>
            <a:cxnSpLocks/>
          </p:cNvCxnSpPr>
          <p:nvPr/>
        </p:nvCxnSpPr>
        <p:spPr>
          <a:xfrm flipH="1">
            <a:off x="3862820" y="3734420"/>
            <a:ext cx="368895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3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\mu_c&#10;\end{align*}&lt;/body&gt;&#10;  &lt;fcolor&gt;FF000000&lt;/fcolor&gt;&#10;  &lt;bcolor&gt;FF000000&lt;/bcolor&gt;&#10;  &lt;transparent&gt;True&lt;/transparent&gt;&#10;  &lt;resolution&gt;1800&lt;/resolution&gt;&#10;  &lt;imageh&gt;160&lt;/imageh&gt;&#10;  &lt;imagew&gt;226&lt;/imagew&gt;&#10;  &lt;scale&gt;50&lt;/scale&gt;&#10;  &lt;cursor&gt;21&lt;/cursor&gt;&#10;&lt;/TeXTeX&gt;">
            <a:extLst>
              <a:ext uri="{FF2B5EF4-FFF2-40B4-BE49-F238E27FC236}">
                <a16:creationId xmlns:a16="http://schemas.microsoft.com/office/drawing/2014/main" id="{52CCB3AD-E17B-B1E8-4CE3-1A09C5E4F60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6665" y="3917906"/>
            <a:ext cx="239183" cy="169333"/>
          </a:xfrm>
          <a:prstGeom prst="rect">
            <a:avLst/>
          </a:prstGeom>
        </p:spPr>
      </p:pic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63F38E68-00A0-BF92-2624-54203609FF32}"/>
              </a:ext>
            </a:extLst>
          </p:cNvPr>
          <p:cNvSpPr txBox="1"/>
          <p:nvPr/>
        </p:nvSpPr>
        <p:spPr>
          <a:xfrm>
            <a:off x="7700126" y="458179"/>
            <a:ext cx="36968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400" dirty="0"/>
              <a:t>Yang, Lee; Lee, Yang (’52)</a:t>
            </a:r>
            <a:endParaRPr kumimoji="1" lang="ja-JP" altLang="en-US" sz="2400" dirty="0"/>
          </a:p>
        </p:txBody>
      </p:sp>
      <p:sp>
        <p:nvSpPr>
          <p:cNvPr id="35" name="矢印: 山形 34">
            <a:extLst>
              <a:ext uri="{FF2B5EF4-FFF2-40B4-BE49-F238E27FC236}">
                <a16:creationId xmlns:a16="http://schemas.microsoft.com/office/drawing/2014/main" id="{A7727338-C027-07F9-BD67-D3A843E01BCA}"/>
              </a:ext>
            </a:extLst>
          </p:cNvPr>
          <p:cNvSpPr/>
          <p:nvPr/>
        </p:nvSpPr>
        <p:spPr>
          <a:xfrm>
            <a:off x="920362" y="5787323"/>
            <a:ext cx="380360" cy="291629"/>
          </a:xfrm>
          <a:prstGeom prst="chevron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36" name="矢印: 山形 35">
            <a:extLst>
              <a:ext uri="{FF2B5EF4-FFF2-40B4-BE49-F238E27FC236}">
                <a16:creationId xmlns:a16="http://schemas.microsoft.com/office/drawing/2014/main" id="{8BBF4AC5-C07D-5C39-21EC-26F41C7B520F}"/>
              </a:ext>
            </a:extLst>
          </p:cNvPr>
          <p:cNvSpPr/>
          <p:nvPr/>
        </p:nvSpPr>
        <p:spPr>
          <a:xfrm>
            <a:off x="1730936" y="1914345"/>
            <a:ext cx="380360" cy="291629"/>
          </a:xfrm>
          <a:prstGeom prst="chevron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pic>
        <p:nvPicPr>
          <p:cNvPr id="38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Z(T,\mu)&#10;\end{align*}&lt;/body&gt;&#10;  &lt;fcolor&gt;FFFFFFFF&lt;/fcolor&gt;&#10;  &lt;bcolor&gt;FF000000&lt;/bcolor&gt;&#10;  &lt;transparent&gt;True&lt;/transparent&gt;&#10;  &lt;resolution&gt;1800&lt;/resolution&gt;&#10;  &lt;imageh&gt;250&lt;/imageh&gt;&#10;  &lt;imagew&gt;768&lt;/imagew&gt;&#10;  &lt;scale&gt;50&lt;/scale&gt;&#10;  &lt;cursor&gt;24&lt;/cursor&gt;&#10;&lt;/TeXTeX&gt;">
            <a:extLst>
              <a:ext uri="{FF2B5EF4-FFF2-40B4-BE49-F238E27FC236}">
                <a16:creationId xmlns:a16="http://schemas.microsoft.com/office/drawing/2014/main" id="{C44C5641-1AA9-B01A-003E-E1BA711507B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7267" y="1306599"/>
            <a:ext cx="1177038" cy="383150"/>
          </a:xfrm>
          <a:prstGeom prst="rect">
            <a:avLst/>
          </a:prstGeom>
        </p:spPr>
      </p:pic>
      <p:pic>
        <p:nvPicPr>
          <p:cNvPr id="44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{\rm Re}\mu&#10;\end{align*}&lt;/body&gt;&#10;  &lt;fcolor&gt;FF000000&lt;/fcolor&gt;&#10;  &lt;bcolor&gt;FF000000&lt;/bcolor&gt;&#10;  &lt;transparent&gt;True&lt;/transparent&gt;&#10;  &lt;resolution&gt;1800&lt;/resolution&gt;&#10;  &lt;imageh&gt;221&lt;/imageh&gt;&#10;  &lt;imagew&gt;428&lt;/imagew&gt;&#10;  &lt;scale&gt;50&lt;/scale&gt;&#10;  &lt;cursor&gt;27&lt;/cursor&gt;&#10;&lt;/TeXTeX&gt;">
            <a:extLst>
              <a:ext uri="{FF2B5EF4-FFF2-40B4-BE49-F238E27FC236}">
                <a16:creationId xmlns:a16="http://schemas.microsoft.com/office/drawing/2014/main" id="{016D953A-F73F-BF1E-876D-544E2B39DE9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7664" y="4637737"/>
            <a:ext cx="452967" cy="233892"/>
          </a:xfrm>
          <a:prstGeom prst="rect">
            <a:avLst/>
          </a:prstGeom>
        </p:spPr>
      </p:pic>
      <p:pic>
        <p:nvPicPr>
          <p:cNvPr id="47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{\rm Im}\mu&#10;\end{align*}&lt;/body&gt;&#10;  &lt;fcolor&gt;FF000000&lt;/fcolor&gt;&#10;  &lt;bcolor&gt;FF000000&lt;/bcolor&gt;&#10;  &lt;transparent&gt;True&lt;/transparent&gt;&#10;  &lt;resolution&gt;1800&lt;/resolution&gt;&#10;  &lt;imageh&gt;221&lt;/imageh&gt;&#10;  &lt;imagew&gt;434&lt;/imagew&gt;&#10;  &lt;scale&gt;50&lt;/scale&gt;&#10;  &lt;cursor&gt;23&lt;/cursor&gt;&#10;&lt;/TeXTeX&gt;">
            <a:extLst>
              <a:ext uri="{FF2B5EF4-FFF2-40B4-BE49-F238E27FC236}">
                <a16:creationId xmlns:a16="http://schemas.microsoft.com/office/drawing/2014/main" id="{C03AD9A7-CB64-75AB-E0BD-B0AB684E9F6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7711" y="3351113"/>
            <a:ext cx="459317" cy="233892"/>
          </a:xfrm>
          <a:prstGeom prst="rect">
            <a:avLst/>
          </a:prstGeom>
        </p:spPr>
      </p:pic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271D6B51-6B87-F177-D09D-95BFDB856E52}"/>
              </a:ext>
            </a:extLst>
          </p:cNvPr>
          <p:cNvSpPr txBox="1"/>
          <p:nvPr/>
        </p:nvSpPr>
        <p:spPr>
          <a:xfrm>
            <a:off x="1260378" y="6103031"/>
            <a:ext cx="29594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800" b="1" dirty="0">
                <a:solidFill>
                  <a:schemeClr val="accent1">
                    <a:lumMod val="75000"/>
                  </a:schemeClr>
                </a:solidFill>
              </a:rPr>
              <a:t>=Lee-Yang Zeros</a:t>
            </a:r>
            <a:endParaRPr kumimoji="1" lang="ja-JP" altLang="en-US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52" name="直線矢印コネクタ 51">
            <a:extLst>
              <a:ext uri="{FF2B5EF4-FFF2-40B4-BE49-F238E27FC236}">
                <a16:creationId xmlns:a16="http://schemas.microsoft.com/office/drawing/2014/main" id="{A0B63F22-627E-A10C-AC12-E1BC72EA5C59}"/>
              </a:ext>
            </a:extLst>
          </p:cNvPr>
          <p:cNvCxnSpPr>
            <a:cxnSpLocks/>
          </p:cNvCxnSpPr>
          <p:nvPr/>
        </p:nvCxnSpPr>
        <p:spPr>
          <a:xfrm flipV="1">
            <a:off x="8408255" y="3967397"/>
            <a:ext cx="0" cy="555378"/>
          </a:xfrm>
          <a:prstGeom prst="straightConnector1">
            <a:avLst/>
          </a:prstGeom>
          <a:ln w="25400">
            <a:solidFill>
              <a:srgbClr val="FF0000"/>
            </a:solidFill>
            <a:tailEnd type="arrow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56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\mu&#10;\end{align*}&lt;/body&gt;&#10;  &lt;fcolor&gt;FF000000&lt;/fcolor&gt;&#10;  &lt;bcolor&gt;FF000000&lt;/bcolor&gt;&#10;  &lt;transparent&gt;True&lt;/transparent&gt;&#10;  &lt;resolution&gt;1800&lt;/resolution&gt;&#10;  &lt;imageh&gt;160&lt;/imageh&gt;&#10;  &lt;imagew&gt;135&lt;/imagew&gt;&#10;  &lt;scale&gt;50&lt;/scale&gt;&#10;  &lt;cursor&gt;19&lt;/cursor&gt;&#10;&lt;/TeXTeX&gt;">
            <a:extLst>
              <a:ext uri="{FF2B5EF4-FFF2-40B4-BE49-F238E27FC236}">
                <a16:creationId xmlns:a16="http://schemas.microsoft.com/office/drawing/2014/main" id="{E6496CF4-F2C0-B8A6-8D30-EC9E46851F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0711" y="2896366"/>
            <a:ext cx="210238" cy="249170"/>
          </a:xfrm>
          <a:prstGeom prst="rect">
            <a:avLst/>
          </a:prstGeom>
        </p:spPr>
      </p:pic>
      <p:cxnSp>
        <p:nvCxnSpPr>
          <p:cNvPr id="57" name="直線コネクタ 56">
            <a:extLst>
              <a:ext uri="{FF2B5EF4-FFF2-40B4-BE49-F238E27FC236}">
                <a16:creationId xmlns:a16="http://schemas.microsoft.com/office/drawing/2014/main" id="{9B68537D-0100-AF6D-B135-AF570D31D27D}"/>
              </a:ext>
            </a:extLst>
          </p:cNvPr>
          <p:cNvCxnSpPr>
            <a:cxnSpLocks/>
          </p:cNvCxnSpPr>
          <p:nvPr/>
        </p:nvCxnSpPr>
        <p:spPr>
          <a:xfrm>
            <a:off x="10349621" y="2857534"/>
            <a:ext cx="0" cy="364949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8" name="直線コネクタ 57">
            <a:extLst>
              <a:ext uri="{FF2B5EF4-FFF2-40B4-BE49-F238E27FC236}">
                <a16:creationId xmlns:a16="http://schemas.microsoft.com/office/drawing/2014/main" id="{976F6F55-204D-1B26-9B58-1A40D2ECD567}"/>
              </a:ext>
            </a:extLst>
          </p:cNvPr>
          <p:cNvCxnSpPr>
            <a:cxnSpLocks/>
          </p:cNvCxnSpPr>
          <p:nvPr/>
        </p:nvCxnSpPr>
        <p:spPr>
          <a:xfrm flipH="1">
            <a:off x="10349621" y="3222483"/>
            <a:ext cx="368895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9" name="直線矢印コネクタ 58">
            <a:extLst>
              <a:ext uri="{FF2B5EF4-FFF2-40B4-BE49-F238E27FC236}">
                <a16:creationId xmlns:a16="http://schemas.microsoft.com/office/drawing/2014/main" id="{159B1CD1-2733-FECE-B7F7-33262FDF9454}"/>
              </a:ext>
            </a:extLst>
          </p:cNvPr>
          <p:cNvCxnSpPr>
            <a:cxnSpLocks/>
          </p:cNvCxnSpPr>
          <p:nvPr/>
        </p:nvCxnSpPr>
        <p:spPr>
          <a:xfrm>
            <a:off x="8408255" y="3181523"/>
            <a:ext cx="0" cy="555378"/>
          </a:xfrm>
          <a:prstGeom prst="straightConnector1">
            <a:avLst/>
          </a:prstGeom>
          <a:ln w="25400">
            <a:solidFill>
              <a:srgbClr val="FF0000"/>
            </a:solidFill>
            <a:tailEnd type="arrow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テキスト ボックス 67">
                <a:extLst>
                  <a:ext uri="{FF2B5EF4-FFF2-40B4-BE49-F238E27FC236}">
                    <a16:creationId xmlns:a16="http://schemas.microsoft.com/office/drawing/2014/main" id="{47CDA822-3262-4B1D-EAD0-0800E9AE1DAF}"/>
                  </a:ext>
                </a:extLst>
              </p:cNvPr>
              <p:cNvSpPr txBox="1"/>
              <p:nvPr/>
            </p:nvSpPr>
            <p:spPr>
              <a:xfrm>
                <a:off x="7131282" y="1916353"/>
                <a:ext cx="3066866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ja-JP" sz="2400" dirty="0"/>
                  <a:t>First-order transition </a:t>
                </a:r>
              </a:p>
              <a:p>
                <a:pPr algn="ctr"/>
                <a:r>
                  <a:rPr lang="en-US" altLang="ja-JP" sz="2400" dirty="0"/>
                  <a:t>at </a:t>
                </a:r>
                <a14:m>
                  <m:oMath xmlns:m="http://schemas.openxmlformats.org/officeDocument/2006/math">
                    <m:r>
                      <a:rPr lang="en-US" altLang="ja-JP" sz="2400" b="0" i="1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altLang="ja-JP" sz="24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68" name="テキスト ボックス 67">
                <a:extLst>
                  <a:ext uri="{FF2B5EF4-FFF2-40B4-BE49-F238E27FC236}">
                    <a16:creationId xmlns:a16="http://schemas.microsoft.com/office/drawing/2014/main" id="{47CDA822-3262-4B1D-EAD0-0800E9AE1D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31282" y="1916353"/>
                <a:ext cx="3066866" cy="830997"/>
              </a:xfrm>
              <a:prstGeom prst="rect">
                <a:avLst/>
              </a:prstGeom>
              <a:blipFill>
                <a:blip r:embed="rId10"/>
                <a:stretch>
                  <a:fillRect l="-2783" t="-5109" r="-2386" b="-1605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テキスト ボックス 79">
                <a:extLst>
                  <a:ext uri="{FF2B5EF4-FFF2-40B4-BE49-F238E27FC236}">
                    <a16:creationId xmlns:a16="http://schemas.microsoft.com/office/drawing/2014/main" id="{CA7E7764-0376-BF55-AC12-4FD5888B6010}"/>
                  </a:ext>
                </a:extLst>
              </p:cNvPr>
              <p:cNvSpPr txBox="1"/>
              <p:nvPr/>
            </p:nvSpPr>
            <p:spPr>
              <a:xfrm>
                <a:off x="6187085" y="5425886"/>
                <a:ext cx="5594534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 algn="l">
                  <a:buFontTx/>
                  <a:buChar char="―"/>
                </a:pPr>
                <a:r>
                  <a:rPr kumimoji="1" lang="en-US" altLang="ja-JP" sz="2200" dirty="0"/>
                  <a:t>For </a:t>
                </a:r>
                <a14:m>
                  <m:oMath xmlns:m="http://schemas.openxmlformats.org/officeDocument/2006/math">
                    <m:r>
                      <a:rPr kumimoji="1" lang="en-US" altLang="ja-JP" sz="2200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kumimoji="1" lang="en-US" altLang="ja-JP" sz="2200" b="0" i="1" smtClean="0">
                        <a:latin typeface="Cambria Math" panose="02040503050406030204" pitchFamily="18" charset="0"/>
                      </a:rPr>
                      <m:t>→∞</m:t>
                    </m:r>
                  </m:oMath>
                </a14:m>
                <a:r>
                  <a:rPr kumimoji="1" lang="en-US" altLang="ja-JP" sz="2200" dirty="0"/>
                  <a:t>, LYZs are accumulated on the line crossing the real axis at </a:t>
                </a:r>
                <a14:m>
                  <m:oMath xmlns:m="http://schemas.openxmlformats.org/officeDocument/2006/math">
                    <m:r>
                      <a:rPr kumimoji="1" lang="en-US" altLang="ja-JP" sz="2200" b="0" i="1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kumimoji="1" lang="en-US" altLang="ja-JP" sz="22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kumimoji="1" lang="en-US" altLang="ja-JP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200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kumimoji="1" lang="en-US" altLang="ja-JP" sz="22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kumimoji="1" lang="en-US" altLang="ja-JP" sz="2200" dirty="0"/>
                  <a:t>.</a:t>
                </a:r>
              </a:p>
            </p:txBody>
          </p:sp>
        </mc:Choice>
        <mc:Fallback xmlns="">
          <p:sp>
            <p:nvSpPr>
              <p:cNvPr id="80" name="テキスト ボックス 79">
                <a:extLst>
                  <a:ext uri="{FF2B5EF4-FFF2-40B4-BE49-F238E27FC236}">
                    <a16:creationId xmlns:a16="http://schemas.microsoft.com/office/drawing/2014/main" id="{CA7E7764-0376-BF55-AC12-4FD5888B60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7085" y="5425886"/>
                <a:ext cx="5594534" cy="769441"/>
              </a:xfrm>
              <a:prstGeom prst="rect">
                <a:avLst/>
              </a:prstGeom>
              <a:blipFill>
                <a:blip r:embed="rId11"/>
                <a:stretch>
                  <a:fillRect l="-1852" t="-10317" r="-980" b="-1666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V\to\infty&#10;\end{align*}&lt;/body&gt;&#10;  &lt;fcolor&gt;FFFF0000&lt;/fcolor&gt;&#10;  &lt;bcolor&gt;FF000000&lt;/bcolor&gt;&#10;  &lt;transparent&gt;True&lt;/transparent&gt;&#10;  &lt;resolution&gt;1800&lt;/resolution&gt;&#10;  &lt;imageh&gt;173&lt;/imageh&gt;&#10;  &lt;imagew&gt;809&lt;/imagew&gt;&#10;  &lt;scale&gt;50&lt;/scale&gt;&#10;  &lt;cursor&gt;26&lt;/cursor&gt;&#10;&lt;/TeXTeX&gt;">
            <a:extLst>
              <a:ext uri="{FF2B5EF4-FFF2-40B4-BE49-F238E27FC236}">
                <a16:creationId xmlns:a16="http://schemas.microsoft.com/office/drawing/2014/main" id="{C07C036B-88B1-1297-89D2-EE8AA5724F8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5336" y="3213018"/>
            <a:ext cx="856192" cy="183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9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0575D2F7-D9B7-F34A-EE9E-E3417B3E57CF}"/>
              </a:ext>
            </a:extLst>
          </p:cNvPr>
          <p:cNvSpPr/>
          <p:nvPr/>
        </p:nvSpPr>
        <p:spPr>
          <a:xfrm>
            <a:off x="392965" y="1273416"/>
            <a:ext cx="4231934" cy="139421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D6500CAE-7FA5-D4D9-40BC-492200DD4A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自己紹介</a:t>
            </a:r>
            <a:endParaRPr kumimoji="1" lang="ja-JP" altLang="en-US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E9D25B5C-62DB-B891-0CD7-A60AEA2526C4}"/>
              </a:ext>
            </a:extLst>
          </p:cNvPr>
          <p:cNvSpPr txBox="1"/>
          <p:nvPr/>
        </p:nvSpPr>
        <p:spPr>
          <a:xfrm>
            <a:off x="513877" y="1390494"/>
            <a:ext cx="386035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algn="l">
              <a:buFont typeface="Calibri" panose="020F0502020204030204" pitchFamily="34" charset="0"/>
              <a:buChar char="―"/>
            </a:pPr>
            <a:r>
              <a:rPr kumimoji="1" lang="ja-JP" altLang="en-US" sz="2400" dirty="0"/>
              <a:t>専門：原子核理論</a:t>
            </a:r>
            <a:endParaRPr kumimoji="1" lang="en-US" altLang="ja-JP" sz="2400" dirty="0"/>
          </a:p>
          <a:p>
            <a:pPr marL="342900" indent="-342900" algn="l">
              <a:buFont typeface="Calibri" panose="020F0502020204030204" pitchFamily="34" charset="0"/>
              <a:buChar char="―"/>
            </a:pPr>
            <a:r>
              <a:rPr lang="ja-JP" altLang="en-US" sz="2400" dirty="0"/>
              <a:t>有限温度・有限密度</a:t>
            </a:r>
            <a:r>
              <a:rPr lang="en-US" altLang="ja-JP" sz="2400" dirty="0"/>
              <a:t>QCD</a:t>
            </a:r>
            <a:endParaRPr kumimoji="1" lang="en-US" altLang="ja-JP" sz="2400" dirty="0"/>
          </a:p>
          <a:p>
            <a:pPr marL="342900" indent="-342900" algn="l">
              <a:buFont typeface="Calibri" panose="020F0502020204030204" pitchFamily="34" charset="0"/>
              <a:buChar char="―"/>
            </a:pPr>
            <a:r>
              <a:rPr kumimoji="1" lang="ja-JP" altLang="en-US" sz="2400" dirty="0"/>
              <a:t>格子</a:t>
            </a:r>
            <a:r>
              <a:rPr kumimoji="1" lang="en-US" altLang="ja-JP" sz="2400" dirty="0"/>
              <a:t>QCD</a:t>
            </a:r>
            <a:r>
              <a:rPr kumimoji="1" lang="ja-JP" altLang="en-US" sz="2400" dirty="0"/>
              <a:t>数値解析など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9954FFEE-5A70-0782-2F32-29A8DED6AC7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40" t="17105" r="33772" b="6910"/>
          <a:stretch/>
        </p:blipFill>
        <p:spPr>
          <a:xfrm>
            <a:off x="392965" y="2902872"/>
            <a:ext cx="2357311" cy="2582096"/>
          </a:xfrm>
          <a:prstGeom prst="rect">
            <a:avLst/>
          </a:prstGeom>
        </p:spPr>
      </p:pic>
      <p:grpSp>
        <p:nvGrpSpPr>
          <p:cNvPr id="11" name="グループ化 10">
            <a:extLst>
              <a:ext uri="{FF2B5EF4-FFF2-40B4-BE49-F238E27FC236}">
                <a16:creationId xmlns:a16="http://schemas.microsoft.com/office/drawing/2014/main" id="{E9F93A55-4C92-B8B9-9170-398CB545691E}"/>
              </a:ext>
            </a:extLst>
          </p:cNvPr>
          <p:cNvGrpSpPr/>
          <p:nvPr/>
        </p:nvGrpSpPr>
        <p:grpSpPr>
          <a:xfrm>
            <a:off x="2797653" y="2761724"/>
            <a:ext cx="7049150" cy="3623370"/>
            <a:chOff x="2797653" y="2761724"/>
            <a:chExt cx="7049150" cy="3623370"/>
          </a:xfrm>
        </p:grpSpPr>
        <p:pic>
          <p:nvPicPr>
            <p:cNvPr id="8" name="Picture 5">
              <a:extLst>
                <a:ext uri="{FF2B5EF4-FFF2-40B4-BE49-F238E27FC236}">
                  <a16:creationId xmlns:a16="http://schemas.microsoft.com/office/drawing/2014/main" id="{DEF5B469-9EBB-AD72-BC4F-C4FAE6E9AA3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10" t="6375" r="2263" b="43673"/>
            <a:stretch/>
          </p:blipFill>
          <p:spPr bwMode="auto">
            <a:xfrm>
              <a:off x="2797653" y="2761724"/>
              <a:ext cx="7049150" cy="30676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テキスト ボックス 9">
              <a:extLst>
                <a:ext uri="{FF2B5EF4-FFF2-40B4-BE49-F238E27FC236}">
                  <a16:creationId xmlns:a16="http://schemas.microsoft.com/office/drawing/2014/main" id="{2A3309A0-BC1B-1F7E-98CA-D3CBA49B3A9F}"/>
                </a:ext>
              </a:extLst>
            </p:cNvPr>
            <p:cNvSpPr txBox="1"/>
            <p:nvPr/>
          </p:nvSpPr>
          <p:spPr>
            <a:xfrm>
              <a:off x="2912731" y="5923429"/>
              <a:ext cx="342433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kumimoji="1" lang="ja-JP" altLang="en-US" sz="2400" dirty="0"/>
                <a:t>物理学会誌</a:t>
              </a:r>
              <a:r>
                <a:rPr kumimoji="1" lang="en-US" altLang="ja-JP" sz="2400" dirty="0"/>
                <a:t>2021</a:t>
              </a:r>
              <a:r>
                <a:rPr kumimoji="1" lang="ja-JP" altLang="en-US" sz="2400" dirty="0"/>
                <a:t>年</a:t>
              </a:r>
              <a:r>
                <a:rPr kumimoji="1" lang="en-US" altLang="ja-JP" sz="2400" dirty="0"/>
                <a:t>8</a:t>
              </a:r>
              <a:r>
                <a:rPr kumimoji="1" lang="ja-JP" altLang="en-US" sz="2400" dirty="0"/>
                <a:t>月号</a:t>
              </a:r>
            </a:p>
          </p:txBody>
        </p:sp>
      </p:grpSp>
      <p:pic>
        <p:nvPicPr>
          <p:cNvPr id="6" name="図 5">
            <a:extLst>
              <a:ext uri="{FF2B5EF4-FFF2-40B4-BE49-F238E27FC236}">
                <a16:creationId xmlns:a16="http://schemas.microsoft.com/office/drawing/2014/main" id="{B5C3BB61-BF1E-75E5-94F0-D11D2BEF81C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544"/>
          <a:stretch/>
        </p:blipFill>
        <p:spPr>
          <a:xfrm>
            <a:off x="7914724" y="2033289"/>
            <a:ext cx="4277276" cy="4824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4076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0575D2F7-D9B7-F34A-EE9E-E3417B3E57CF}"/>
              </a:ext>
            </a:extLst>
          </p:cNvPr>
          <p:cNvSpPr/>
          <p:nvPr/>
        </p:nvSpPr>
        <p:spPr>
          <a:xfrm>
            <a:off x="392965" y="1273416"/>
            <a:ext cx="4231934" cy="139421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D6500CAE-7FA5-D4D9-40BC-492200DD4A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自己紹介</a:t>
            </a:r>
            <a:endParaRPr kumimoji="1" lang="ja-JP" altLang="en-US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E9D25B5C-62DB-B891-0CD7-A60AEA2526C4}"/>
              </a:ext>
            </a:extLst>
          </p:cNvPr>
          <p:cNvSpPr txBox="1"/>
          <p:nvPr/>
        </p:nvSpPr>
        <p:spPr>
          <a:xfrm>
            <a:off x="513877" y="1390494"/>
            <a:ext cx="386035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algn="l">
              <a:buFont typeface="Calibri" panose="020F0502020204030204" pitchFamily="34" charset="0"/>
              <a:buChar char="―"/>
            </a:pPr>
            <a:r>
              <a:rPr kumimoji="1" lang="ja-JP" altLang="en-US" sz="2400" dirty="0"/>
              <a:t>専門：原子核理論</a:t>
            </a:r>
            <a:endParaRPr kumimoji="1" lang="en-US" altLang="ja-JP" sz="2400" dirty="0"/>
          </a:p>
          <a:p>
            <a:pPr marL="342900" indent="-342900" algn="l">
              <a:buFont typeface="Calibri" panose="020F0502020204030204" pitchFamily="34" charset="0"/>
              <a:buChar char="―"/>
            </a:pPr>
            <a:r>
              <a:rPr lang="ja-JP" altLang="en-US" sz="2400" dirty="0"/>
              <a:t>有限温度・有限密度</a:t>
            </a:r>
            <a:r>
              <a:rPr lang="en-US" altLang="ja-JP" sz="2400" dirty="0"/>
              <a:t>QCD</a:t>
            </a:r>
            <a:endParaRPr kumimoji="1" lang="en-US" altLang="ja-JP" sz="2400" dirty="0"/>
          </a:p>
          <a:p>
            <a:pPr marL="342900" indent="-342900" algn="l">
              <a:buFont typeface="Calibri" panose="020F0502020204030204" pitchFamily="34" charset="0"/>
              <a:buChar char="―"/>
            </a:pPr>
            <a:r>
              <a:rPr kumimoji="1" lang="ja-JP" altLang="en-US" sz="2400" dirty="0"/>
              <a:t>格子</a:t>
            </a:r>
            <a:r>
              <a:rPr kumimoji="1" lang="en-US" altLang="ja-JP" sz="2400" dirty="0"/>
              <a:t>QCD</a:t>
            </a:r>
            <a:r>
              <a:rPr kumimoji="1" lang="ja-JP" altLang="en-US" sz="2400" dirty="0"/>
              <a:t>数値解析など</a:t>
            </a: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8DDE22CA-6166-B6E3-FF9D-0A1BDAF5A0E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9648" b="3443"/>
          <a:stretch/>
        </p:blipFill>
        <p:spPr>
          <a:xfrm>
            <a:off x="0" y="2784708"/>
            <a:ext cx="5618555" cy="3919611"/>
          </a:xfrm>
          <a:prstGeom prst="rect">
            <a:avLst/>
          </a:prstGeom>
        </p:spPr>
      </p:pic>
      <p:grpSp>
        <p:nvGrpSpPr>
          <p:cNvPr id="17" name="グループ化 16">
            <a:extLst>
              <a:ext uri="{FF2B5EF4-FFF2-40B4-BE49-F238E27FC236}">
                <a16:creationId xmlns:a16="http://schemas.microsoft.com/office/drawing/2014/main" id="{76062104-192D-929A-CEF4-03143724C3BA}"/>
              </a:ext>
            </a:extLst>
          </p:cNvPr>
          <p:cNvGrpSpPr/>
          <p:nvPr/>
        </p:nvGrpSpPr>
        <p:grpSpPr>
          <a:xfrm>
            <a:off x="5742169" y="1273416"/>
            <a:ext cx="6056866" cy="1209863"/>
            <a:chOff x="5742169" y="1273416"/>
            <a:chExt cx="6056866" cy="1209863"/>
          </a:xfrm>
        </p:grpSpPr>
        <p:sp>
          <p:nvSpPr>
            <p:cNvPr id="15" name="正方形/長方形 14">
              <a:extLst>
                <a:ext uri="{FF2B5EF4-FFF2-40B4-BE49-F238E27FC236}">
                  <a16:creationId xmlns:a16="http://schemas.microsoft.com/office/drawing/2014/main" id="{E16BE7CD-762E-2E4A-5308-FE78CA553B8E}"/>
                </a:ext>
              </a:extLst>
            </p:cNvPr>
            <p:cNvSpPr/>
            <p:nvPr/>
          </p:nvSpPr>
          <p:spPr>
            <a:xfrm>
              <a:off x="5742169" y="1273416"/>
              <a:ext cx="6056866" cy="1209863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" name="テキスト ボックス 11">
              <a:extLst>
                <a:ext uri="{FF2B5EF4-FFF2-40B4-BE49-F238E27FC236}">
                  <a16:creationId xmlns:a16="http://schemas.microsoft.com/office/drawing/2014/main" id="{09C577C6-110D-3A11-1C7E-58825514A9FC}"/>
                </a:ext>
              </a:extLst>
            </p:cNvPr>
            <p:cNvSpPr txBox="1"/>
            <p:nvPr/>
          </p:nvSpPr>
          <p:spPr>
            <a:xfrm>
              <a:off x="5901447" y="1463082"/>
              <a:ext cx="5871753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ja-JP" altLang="en-US" sz="2800" b="1" dirty="0">
                  <a:solidFill>
                    <a:schemeClr val="accent1"/>
                  </a:solidFill>
                </a:rPr>
                <a:t>格子</a:t>
              </a:r>
              <a:r>
                <a:rPr lang="en-US" altLang="ja-JP" sz="2800" b="1" dirty="0">
                  <a:solidFill>
                    <a:schemeClr val="accent1"/>
                  </a:solidFill>
                </a:rPr>
                <a:t>QCD</a:t>
              </a:r>
              <a:r>
                <a:rPr lang="ja-JP" altLang="en-US" sz="2800" b="1" dirty="0">
                  <a:solidFill>
                    <a:schemeClr val="accent1"/>
                  </a:solidFill>
                </a:rPr>
                <a:t>数値計算</a:t>
              </a:r>
              <a:r>
                <a:rPr lang="ja-JP" altLang="en-US" sz="2800" dirty="0"/>
                <a:t>の</a:t>
              </a:r>
              <a:r>
                <a:rPr lang="ja-JP" altLang="en-US" sz="2800" b="1" dirty="0">
                  <a:solidFill>
                    <a:schemeClr val="accent1"/>
                  </a:solidFill>
                </a:rPr>
                <a:t>有限密度系</a:t>
              </a:r>
              <a:r>
                <a:rPr lang="ja-JP" altLang="en-US" sz="2800" dirty="0"/>
                <a:t>への適用は</a:t>
              </a:r>
              <a:r>
                <a:rPr lang="ja-JP" altLang="en-US" sz="2800" b="1" dirty="0">
                  <a:solidFill>
                    <a:schemeClr val="accent1"/>
                  </a:solidFill>
                </a:rPr>
                <a:t>複素位相問題</a:t>
              </a:r>
              <a:r>
                <a:rPr lang="ja-JP" altLang="en-US" sz="2800" dirty="0"/>
                <a:t>により困難</a:t>
              </a:r>
              <a:endParaRPr kumimoji="1" lang="ja-JP" altLang="en-US" sz="2800" dirty="0"/>
            </a:p>
          </p:txBody>
        </p:sp>
      </p:grpSp>
      <p:grpSp>
        <p:nvGrpSpPr>
          <p:cNvPr id="20" name="グループ化 19">
            <a:extLst>
              <a:ext uri="{FF2B5EF4-FFF2-40B4-BE49-F238E27FC236}">
                <a16:creationId xmlns:a16="http://schemas.microsoft.com/office/drawing/2014/main" id="{218057B1-6037-F860-A93A-D749CF5B73E4}"/>
              </a:ext>
            </a:extLst>
          </p:cNvPr>
          <p:cNvGrpSpPr/>
          <p:nvPr/>
        </p:nvGrpSpPr>
        <p:grpSpPr>
          <a:xfrm>
            <a:off x="5793378" y="2667630"/>
            <a:ext cx="6398622" cy="4241539"/>
            <a:chOff x="5793378" y="2667630"/>
            <a:chExt cx="6398622" cy="4241539"/>
          </a:xfrm>
        </p:grpSpPr>
        <p:grpSp>
          <p:nvGrpSpPr>
            <p:cNvPr id="18" name="グループ化 17">
              <a:extLst>
                <a:ext uri="{FF2B5EF4-FFF2-40B4-BE49-F238E27FC236}">
                  <a16:creationId xmlns:a16="http://schemas.microsoft.com/office/drawing/2014/main" id="{B7206F2C-F16A-64A8-294C-7ADCA8E9F0C6}"/>
                </a:ext>
              </a:extLst>
            </p:cNvPr>
            <p:cNvGrpSpPr/>
            <p:nvPr/>
          </p:nvGrpSpPr>
          <p:grpSpPr>
            <a:xfrm>
              <a:off x="5793378" y="2667630"/>
              <a:ext cx="6398622" cy="4241539"/>
              <a:chOff x="5793378" y="2667630"/>
              <a:chExt cx="6398622" cy="4241539"/>
            </a:xfrm>
          </p:grpSpPr>
          <p:pic>
            <p:nvPicPr>
              <p:cNvPr id="9" name="図 8">
                <a:extLst>
                  <a:ext uri="{FF2B5EF4-FFF2-40B4-BE49-F238E27FC236}">
                    <a16:creationId xmlns:a16="http://schemas.microsoft.com/office/drawing/2014/main" id="{60173125-9F1C-C4B6-71AA-156EA757D7C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rcRect t="6258" r="51981"/>
              <a:stretch/>
            </p:blipFill>
            <p:spPr>
              <a:xfrm>
                <a:off x="9385069" y="2845483"/>
                <a:ext cx="2806931" cy="4063686"/>
              </a:xfrm>
              <a:prstGeom prst="rect">
                <a:avLst/>
              </a:prstGeom>
            </p:spPr>
          </p:pic>
          <p:sp>
            <p:nvSpPr>
              <p:cNvPr id="13" name="テキスト ボックス 12">
                <a:extLst>
                  <a:ext uri="{FF2B5EF4-FFF2-40B4-BE49-F238E27FC236}">
                    <a16:creationId xmlns:a16="http://schemas.microsoft.com/office/drawing/2014/main" id="{B23FB042-5E52-5E5D-8B65-DC59A48859EE}"/>
                  </a:ext>
                </a:extLst>
              </p:cNvPr>
              <p:cNvSpPr txBox="1"/>
              <p:nvPr/>
            </p:nvSpPr>
            <p:spPr>
              <a:xfrm>
                <a:off x="5793378" y="3289508"/>
                <a:ext cx="3723794" cy="16312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ja-JP" altLang="en-US" sz="2800" b="1" dirty="0"/>
                  <a:t>最近の進展</a:t>
                </a:r>
                <a:endParaRPr lang="en-US" altLang="ja-JP" sz="2800" b="1" dirty="0"/>
              </a:p>
              <a:p>
                <a:pPr algn="l"/>
                <a:r>
                  <a:rPr kumimoji="1" lang="ja-JP" altLang="en-US" sz="2400" b="1" dirty="0">
                    <a:solidFill>
                      <a:schemeClr val="accent1"/>
                    </a:solidFill>
                  </a:rPr>
                  <a:t>リーヤンゼロ</a:t>
                </a:r>
                <a:r>
                  <a:rPr kumimoji="1" lang="ja-JP" altLang="en-US" sz="2400" dirty="0"/>
                  <a:t>を利用して格子</a:t>
                </a:r>
                <a:r>
                  <a:rPr kumimoji="1" lang="en-US" altLang="ja-JP" sz="2400" dirty="0"/>
                  <a:t>QCD</a:t>
                </a:r>
                <a:r>
                  <a:rPr kumimoji="1" lang="ja-JP" altLang="en-US" sz="2400" dirty="0"/>
                  <a:t>数値計算で臨界点の位置決定に成功？</a:t>
                </a:r>
              </a:p>
            </p:txBody>
          </p:sp>
          <p:sp>
            <p:nvSpPr>
              <p:cNvPr id="14" name="テキスト ボックス 13">
                <a:extLst>
                  <a:ext uri="{FF2B5EF4-FFF2-40B4-BE49-F238E27FC236}">
                    <a16:creationId xmlns:a16="http://schemas.microsoft.com/office/drawing/2014/main" id="{345CA057-3941-6B30-FE91-2488D5A88A0E}"/>
                  </a:ext>
                </a:extLst>
              </p:cNvPr>
              <p:cNvSpPr txBox="1"/>
              <p:nvPr/>
            </p:nvSpPr>
            <p:spPr>
              <a:xfrm>
                <a:off x="6254084" y="6041019"/>
                <a:ext cx="313098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kumimoji="1" lang="en-US" altLang="ja-JP" sz="2000" dirty="0"/>
                  <a:t>arXiv:2405.10196 [hep-</a:t>
                </a:r>
                <a:r>
                  <a:rPr kumimoji="1" lang="en-US" altLang="ja-JP" sz="2000" dirty="0" err="1"/>
                  <a:t>lat</a:t>
                </a:r>
                <a:r>
                  <a:rPr kumimoji="1" lang="en-US" altLang="ja-JP" sz="2000" dirty="0"/>
                  <a:t>]</a:t>
                </a:r>
                <a:endParaRPr kumimoji="1" lang="ja-JP" altLang="en-US" sz="2000" dirty="0"/>
              </a:p>
            </p:txBody>
          </p:sp>
          <p:sp>
            <p:nvSpPr>
              <p:cNvPr id="16" name="矢印: 山形 15">
                <a:extLst>
                  <a:ext uri="{FF2B5EF4-FFF2-40B4-BE49-F238E27FC236}">
                    <a16:creationId xmlns:a16="http://schemas.microsoft.com/office/drawing/2014/main" id="{85EDC450-B0C4-9AC9-085E-2F2A791CA074}"/>
                  </a:ext>
                </a:extLst>
              </p:cNvPr>
              <p:cNvSpPr/>
              <p:nvPr/>
            </p:nvSpPr>
            <p:spPr>
              <a:xfrm rot="5400000">
                <a:off x="6213516" y="2355561"/>
                <a:ext cx="507831" cy="1131970"/>
              </a:xfrm>
              <a:prstGeom prst="chevron">
                <a:avLst>
                  <a:gd name="adj" fmla="val 45069"/>
                </a:avLst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chemeClr val="tx1"/>
                  </a:solidFill>
                </a:endParaRPr>
              </a:p>
            </p:txBody>
          </p:sp>
        </p:grpSp>
        <p:pic>
          <p:nvPicPr>
            <p:cNvPr id="19" name="図 18" descr="\documentclass{article}&#10;\usepackage{amsmath}&#10;\usepackage{physics}&#10;\usepackage{siunitx}&#10;\usepackage{color}&#10;&#10;\newcommand{\red}[1]{{\textcolor{red}{\textbf{#1}}}}&#10;\newcommand{\SU}[1]{\textrm{SU(#1)}}&#10;\newcommand{\U}[1]{\textrm{U(#1)}}&#10;\newcommand{\SO}[1]{\textrm{SO(#1)}}&#10;\newcommand{\Slash}[1]{{\ooalign{\hfil/\hfil\crcr$#1$}}}&#10;&#10;\pagestyle{empty}&#10;\begin{document}&#10;\begin{align*}&#10;\begin{cases}&#10;\mu^\text{CEP}=\num{422}^{+80}_{-35}\si{MeV}\\&#10;T^\text{CEP}=\num{105}^{+8}_{-18}\si{MeV}&#10;\end{cases}&#10;\end{align*}&#10;&#10;&#10;\end{document}&#10;" title="IguanaTex Bitmap Display">
              <a:extLst>
                <a:ext uri="{FF2B5EF4-FFF2-40B4-BE49-F238E27FC236}">
                  <a16:creationId xmlns:a16="http://schemas.microsoft.com/office/drawing/2014/main" id="{8E1C1F85-C387-57F2-F6D0-42FD0838A325}"/>
                </a:ext>
              </a:extLst>
            </p:cNvPr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5"/>
            <a:stretch>
              <a:fillRect/>
            </a:stretch>
          </p:blipFill>
          <p:spPr>
            <a:xfrm>
              <a:off x="6096000" y="5034769"/>
              <a:ext cx="2825313" cy="89220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99283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正方形/長方形 75">
            <a:extLst>
              <a:ext uri="{FF2B5EF4-FFF2-40B4-BE49-F238E27FC236}">
                <a16:creationId xmlns:a16="http://schemas.microsoft.com/office/drawing/2014/main" id="{7EEA99AD-E975-001A-274C-13A20592FAAC}"/>
              </a:ext>
            </a:extLst>
          </p:cNvPr>
          <p:cNvSpPr/>
          <p:nvPr/>
        </p:nvSpPr>
        <p:spPr>
          <a:xfrm>
            <a:off x="6717949" y="1297642"/>
            <a:ext cx="5061658" cy="201417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A15A1A2B-D18A-A843-2E71-A5D9006B1A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646" y="350195"/>
            <a:ext cx="11548353" cy="705441"/>
          </a:xfrm>
        </p:spPr>
        <p:txBody>
          <a:bodyPr>
            <a:normAutofit/>
          </a:bodyPr>
          <a:lstStyle/>
          <a:p>
            <a:r>
              <a:rPr kumimoji="1" lang="en-US" altLang="ja-JP" dirty="0"/>
              <a:t>LYZ around Critical Point in </a:t>
            </a:r>
            <a:r>
              <a:rPr kumimoji="1" lang="en-US" altLang="ja-JP" dirty="0" err="1"/>
              <a:t>Ising</a:t>
            </a:r>
            <a:r>
              <a:rPr kumimoji="1" lang="en-US" altLang="ja-JP" dirty="0"/>
              <a:t> Model</a:t>
            </a:r>
            <a:endParaRPr kumimoji="1" lang="ja-JP" altLang="en-US" dirty="0"/>
          </a:p>
        </p:txBody>
      </p:sp>
      <p:cxnSp>
        <p:nvCxnSpPr>
          <p:cNvPr id="5" name="直線矢印コネクタ 4">
            <a:extLst>
              <a:ext uri="{FF2B5EF4-FFF2-40B4-BE49-F238E27FC236}">
                <a16:creationId xmlns:a16="http://schemas.microsoft.com/office/drawing/2014/main" id="{938B8CE7-B798-0FD4-2741-010B5E3B1385}"/>
              </a:ext>
            </a:extLst>
          </p:cNvPr>
          <p:cNvCxnSpPr>
            <a:cxnSpLocks/>
          </p:cNvCxnSpPr>
          <p:nvPr/>
        </p:nvCxnSpPr>
        <p:spPr>
          <a:xfrm flipV="1">
            <a:off x="3117755" y="1245140"/>
            <a:ext cx="0" cy="5612860"/>
          </a:xfrm>
          <a:prstGeom prst="straightConnector1">
            <a:avLst/>
          </a:prstGeom>
          <a:ln w="25400">
            <a:tailEnd type="arrow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直線矢印コネクタ 7">
            <a:extLst>
              <a:ext uri="{FF2B5EF4-FFF2-40B4-BE49-F238E27FC236}">
                <a16:creationId xmlns:a16="http://schemas.microsoft.com/office/drawing/2014/main" id="{FC6E00EE-109D-5E0E-3223-D983F13F95A0}"/>
              </a:ext>
            </a:extLst>
          </p:cNvPr>
          <p:cNvCxnSpPr>
            <a:cxnSpLocks/>
          </p:cNvCxnSpPr>
          <p:nvPr/>
        </p:nvCxnSpPr>
        <p:spPr>
          <a:xfrm>
            <a:off x="398436" y="3929449"/>
            <a:ext cx="5438637" cy="0"/>
          </a:xfrm>
          <a:prstGeom prst="straightConnector1">
            <a:avLst/>
          </a:prstGeom>
          <a:ln w="25400">
            <a:tailEnd type="arrow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3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t&#10;\end{align*}&lt;/body&gt;&#10;  &lt;fcolor&gt;FF000000&lt;/fcolor&gt;&#10;  &lt;bcolor&gt;FF000000&lt;/bcolor&gt;&#10;  &lt;transparent&gt;True&lt;/transparent&gt;&#10;  &lt;resolution&gt;1800&lt;/resolution&gt;&#10;  &lt;imageh&gt;157&lt;/imageh&gt;&#10;  &lt;imagew&gt;76&lt;/imagew&gt;&#10;  &lt;scale&gt;50&lt;/scale&gt;&#10;  &lt;cursor&gt;17&lt;/cursor&gt;&#10;&lt;/TeXTeX&gt;">
            <a:extLst>
              <a:ext uri="{FF2B5EF4-FFF2-40B4-BE49-F238E27FC236}">
                <a16:creationId xmlns:a16="http://schemas.microsoft.com/office/drawing/2014/main" id="{8A83780D-4520-BB93-0E39-59AC1AAFB4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0303" y="1157715"/>
            <a:ext cx="172075" cy="355472"/>
          </a:xfrm>
          <a:prstGeom prst="rect">
            <a:avLst/>
          </a:prstGeom>
        </p:spPr>
      </p:pic>
      <p:pic>
        <p:nvPicPr>
          <p:cNvPr id="16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h&#10;\end{align*}&lt;/body&gt;&#10;  &lt;fcolor&gt;FF000000&lt;/fcolor&gt;&#10;  &lt;bcolor&gt;FF000000&lt;/bcolor&gt;&#10;  &lt;transparent&gt;True&lt;/transparent&gt;&#10;  &lt;resolution&gt;1800&lt;/resolution&gt;&#10;  &lt;imageh&gt;175&lt;/imageh&gt;&#10;  &lt;imagew&gt;123&lt;/imagew&gt;&#10;  &lt;scale&gt;50&lt;/scale&gt;&#10;  &lt;cursor&gt;17&lt;/cursor&gt;&#10;&lt;/TeXTeX&gt;">
            <a:extLst>
              <a:ext uri="{FF2B5EF4-FFF2-40B4-BE49-F238E27FC236}">
                <a16:creationId xmlns:a16="http://schemas.microsoft.com/office/drawing/2014/main" id="{6EF2370A-E2BF-6BB2-03A8-F282D00936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0369" y="4051570"/>
            <a:ext cx="278490" cy="396227"/>
          </a:xfrm>
          <a:prstGeom prst="rect">
            <a:avLst/>
          </a:prstGeom>
        </p:spPr>
      </p:pic>
      <p:cxnSp>
        <p:nvCxnSpPr>
          <p:cNvPr id="4" name="直線コネクタ 3">
            <a:extLst>
              <a:ext uri="{FF2B5EF4-FFF2-40B4-BE49-F238E27FC236}">
                <a16:creationId xmlns:a16="http://schemas.microsoft.com/office/drawing/2014/main" id="{8B263BC7-012C-FC28-2009-442967EA14C3}"/>
              </a:ext>
            </a:extLst>
          </p:cNvPr>
          <p:cNvCxnSpPr/>
          <p:nvPr/>
        </p:nvCxnSpPr>
        <p:spPr>
          <a:xfrm flipV="1">
            <a:off x="3117755" y="3929449"/>
            <a:ext cx="0" cy="2928551"/>
          </a:xfrm>
          <a:prstGeom prst="line">
            <a:avLst/>
          </a:prstGeom>
          <a:ln w="127000">
            <a:tailEnd type="oval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B940F9AD-C9CB-4F32-2A0B-3D3D8E9ED6E8}"/>
              </a:ext>
            </a:extLst>
          </p:cNvPr>
          <p:cNvSpPr txBox="1"/>
          <p:nvPr/>
        </p:nvSpPr>
        <p:spPr>
          <a:xfrm>
            <a:off x="6839131" y="1387615"/>
            <a:ext cx="23182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800" b="1" dirty="0"/>
              <a:t>1st-transition</a:t>
            </a:r>
            <a:endParaRPr kumimoji="1" lang="ja-JP" altLang="en-US" sz="28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テキスト ボックス 60">
                <a:extLst>
                  <a:ext uri="{FF2B5EF4-FFF2-40B4-BE49-F238E27FC236}">
                    <a16:creationId xmlns:a16="http://schemas.microsoft.com/office/drawing/2014/main" id="{407CBF05-79C5-5B50-8644-C0FB447D569B}"/>
                  </a:ext>
                </a:extLst>
              </p:cNvPr>
              <p:cNvSpPr txBox="1"/>
              <p:nvPr/>
            </p:nvSpPr>
            <p:spPr>
              <a:xfrm>
                <a:off x="7261753" y="1910835"/>
                <a:ext cx="398698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kumimoji="1" lang="en-US" altLang="ja-JP" sz="2400" dirty="0"/>
                  <a:t>singularity on the real </a:t>
                </a:r>
                <a14:m>
                  <m:oMath xmlns:m="http://schemas.openxmlformats.org/officeDocument/2006/math">
                    <m:r>
                      <a:rPr kumimoji="1" lang="en-US" altLang="ja-JP" sz="2400" i="1" dirty="0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kumimoji="1" lang="en-US" altLang="ja-JP" sz="2400" dirty="0"/>
                  <a:t> axis</a:t>
                </a:r>
                <a:endParaRPr kumimoji="1" lang="ja-JP" altLang="en-US" sz="2400" dirty="0"/>
              </a:p>
            </p:txBody>
          </p:sp>
        </mc:Choice>
        <mc:Fallback xmlns="">
          <p:sp>
            <p:nvSpPr>
              <p:cNvPr id="61" name="テキスト ボックス 60">
                <a:extLst>
                  <a:ext uri="{FF2B5EF4-FFF2-40B4-BE49-F238E27FC236}">
                    <a16:creationId xmlns:a16="http://schemas.microsoft.com/office/drawing/2014/main" id="{407CBF05-79C5-5B50-8644-C0FB447D56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61753" y="1910835"/>
                <a:ext cx="3986989" cy="461665"/>
              </a:xfrm>
              <a:prstGeom prst="rect">
                <a:avLst/>
              </a:prstGeom>
              <a:blipFill>
                <a:blip r:embed="rId4"/>
                <a:stretch>
                  <a:fillRect l="-2294" t="-9211" r="-1529" b="-3026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1DA04426-9496-D21E-1C95-1E00A69BDEBD}"/>
              </a:ext>
            </a:extLst>
          </p:cNvPr>
          <p:cNvSpPr txBox="1"/>
          <p:nvPr/>
        </p:nvSpPr>
        <p:spPr>
          <a:xfrm>
            <a:off x="6839130" y="2373857"/>
            <a:ext cx="17876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800" b="1" dirty="0"/>
              <a:t>Crossover</a:t>
            </a:r>
            <a:endParaRPr kumimoji="1" lang="ja-JP" altLang="en-US" sz="2800" b="1" dirty="0"/>
          </a:p>
        </p:txBody>
      </p:sp>
      <p:sp>
        <p:nvSpPr>
          <p:cNvPr id="65" name="テキスト ボックス 64">
            <a:extLst>
              <a:ext uri="{FF2B5EF4-FFF2-40B4-BE49-F238E27FC236}">
                <a16:creationId xmlns:a16="http://schemas.microsoft.com/office/drawing/2014/main" id="{445FAE44-BD8E-F99A-6D1E-F2CD0166DF52}"/>
              </a:ext>
            </a:extLst>
          </p:cNvPr>
          <p:cNvSpPr txBox="1"/>
          <p:nvPr/>
        </p:nvSpPr>
        <p:spPr>
          <a:xfrm>
            <a:off x="7246784" y="2741379"/>
            <a:ext cx="42530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400" dirty="0"/>
              <a:t>no singularity on the real axis</a:t>
            </a:r>
            <a:endParaRPr kumimoji="1" lang="ja-JP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テキスト ボックス 2">
                <a:extLst>
                  <a:ext uri="{FF2B5EF4-FFF2-40B4-BE49-F238E27FC236}">
                    <a16:creationId xmlns:a16="http://schemas.microsoft.com/office/drawing/2014/main" id="{CCCDF370-844B-6625-6EB7-321CFE2EAC36}"/>
                  </a:ext>
                </a:extLst>
              </p:cNvPr>
              <p:cNvSpPr txBox="1"/>
              <p:nvPr/>
            </p:nvSpPr>
            <p:spPr>
              <a:xfrm>
                <a:off x="6989655" y="3687183"/>
                <a:ext cx="4440078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kumimoji="1" lang="en-US" altLang="ja-JP" sz="2400" dirty="0"/>
                  <a:t>Note:</a:t>
                </a:r>
              </a:p>
              <a:p>
                <a:pPr algn="l"/>
                <a:r>
                  <a:rPr kumimoji="1" lang="en-US" altLang="ja-JP" sz="2400" dirty="0"/>
                  <a:t>LYZ in complex-</a:t>
                </a:r>
                <a14:m>
                  <m:oMath xmlns:m="http://schemas.openxmlformats.org/officeDocument/2006/math">
                    <m:r>
                      <a:rPr kumimoji="1" lang="en-US" altLang="ja-JP" sz="2400" i="1" dirty="0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kumimoji="1" lang="en-US" altLang="ja-JP" sz="2400" dirty="0"/>
                  <a:t> plane are purely imaginary.</a:t>
                </a:r>
                <a:endParaRPr kumimoji="1" lang="ja-JP" altLang="en-US" sz="2400" dirty="0"/>
              </a:p>
            </p:txBody>
          </p:sp>
        </mc:Choice>
        <mc:Fallback xmlns="">
          <p:sp>
            <p:nvSpPr>
              <p:cNvPr id="3" name="テキスト ボックス 2">
                <a:extLst>
                  <a:ext uri="{FF2B5EF4-FFF2-40B4-BE49-F238E27FC236}">
                    <a16:creationId xmlns:a16="http://schemas.microsoft.com/office/drawing/2014/main" id="{CCCDF370-844B-6625-6EB7-321CFE2EAC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9655" y="3687183"/>
                <a:ext cx="4440078" cy="1200329"/>
              </a:xfrm>
              <a:prstGeom prst="rect">
                <a:avLst/>
              </a:prstGeom>
              <a:blipFill>
                <a:blip r:embed="rId5"/>
                <a:stretch>
                  <a:fillRect l="-2198" t="-3553" b="-1116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DB8180C6-3248-9070-36B0-E627156EF5F1}"/>
              </a:ext>
            </a:extLst>
          </p:cNvPr>
          <p:cNvSpPr txBox="1"/>
          <p:nvPr/>
        </p:nvSpPr>
        <p:spPr>
          <a:xfrm>
            <a:off x="8942821" y="4862773"/>
            <a:ext cx="19223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000" dirty="0"/>
              <a:t>Lee-Yang, 1952</a:t>
            </a:r>
            <a:endParaRPr kumimoji="1" lang="ja-JP" altLang="en-US" sz="2000" dirty="0"/>
          </a:p>
        </p:txBody>
      </p:sp>
      <p:pic>
        <p:nvPicPr>
          <p:cNvPr id="7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t=\frac{T-T_c}{T_c}&#10;\end{align*}&lt;/body&gt;&#10;  &lt;fcolor&gt;FF000000&lt;/fcolor&gt;&#10;  &lt;bcolor&gt;FF000000&lt;/bcolor&gt;&#10;  &lt;transparent&gt;True&lt;/transparent&gt;&#10;  &lt;resolution&gt;1800&lt;/resolution&gt;&#10;  &lt;imageh&gt;546&lt;/imageh&gt;&#10;  &lt;imagew&gt;1179&lt;/imagew&gt;&#10;  &lt;scale&gt;50&lt;/scale&gt;&#10;  &lt;cursor&gt;35&lt;/cursor&gt;&#10;&lt;/TeXTeX&gt;">
            <a:extLst>
              <a:ext uri="{FF2B5EF4-FFF2-40B4-BE49-F238E27FC236}">
                <a16:creationId xmlns:a16="http://schemas.microsoft.com/office/drawing/2014/main" id="{3F9917C0-BF3F-0A7A-BD66-E05A97F8C5F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6481" y="1287606"/>
            <a:ext cx="1247775" cy="57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869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フローチャート: データ 13">
            <a:extLst>
              <a:ext uri="{FF2B5EF4-FFF2-40B4-BE49-F238E27FC236}">
                <a16:creationId xmlns:a16="http://schemas.microsoft.com/office/drawing/2014/main" id="{18285891-31C9-9827-9DEE-F43026271BFD}"/>
              </a:ext>
            </a:extLst>
          </p:cNvPr>
          <p:cNvSpPr/>
          <p:nvPr/>
        </p:nvSpPr>
        <p:spPr>
          <a:xfrm>
            <a:off x="805999" y="4637301"/>
            <a:ext cx="5825066" cy="589454"/>
          </a:xfrm>
          <a:prstGeom prst="flowChartInputOutput">
            <a:avLst/>
          </a:prstGeom>
          <a:solidFill>
            <a:schemeClr val="accent3">
              <a:lumMod val="60000"/>
              <a:lumOff val="40000"/>
              <a:alpha val="80000"/>
            </a:schemeClr>
          </a:solidFill>
          <a:ln>
            <a:noFill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6" name="正方形/長方形 75">
            <a:extLst>
              <a:ext uri="{FF2B5EF4-FFF2-40B4-BE49-F238E27FC236}">
                <a16:creationId xmlns:a16="http://schemas.microsoft.com/office/drawing/2014/main" id="{7EEA99AD-E975-001A-274C-13A20592FAAC}"/>
              </a:ext>
            </a:extLst>
          </p:cNvPr>
          <p:cNvSpPr/>
          <p:nvPr/>
        </p:nvSpPr>
        <p:spPr>
          <a:xfrm>
            <a:off x="6717949" y="1297642"/>
            <a:ext cx="5061658" cy="201417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A15A1A2B-D18A-A843-2E71-A5D9006B1A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646" y="350195"/>
            <a:ext cx="11548353" cy="705441"/>
          </a:xfrm>
        </p:spPr>
        <p:txBody>
          <a:bodyPr>
            <a:normAutofit/>
          </a:bodyPr>
          <a:lstStyle/>
          <a:p>
            <a:r>
              <a:rPr kumimoji="1" lang="en-US" altLang="ja-JP" dirty="0"/>
              <a:t>LYZ around Critical Point in </a:t>
            </a:r>
            <a:r>
              <a:rPr kumimoji="1" lang="en-US" altLang="ja-JP" dirty="0" err="1"/>
              <a:t>Ising</a:t>
            </a:r>
            <a:r>
              <a:rPr kumimoji="1" lang="en-US" altLang="ja-JP" dirty="0"/>
              <a:t> Model</a:t>
            </a:r>
            <a:endParaRPr kumimoji="1" lang="ja-JP" altLang="en-US" dirty="0"/>
          </a:p>
        </p:txBody>
      </p:sp>
      <p:cxnSp>
        <p:nvCxnSpPr>
          <p:cNvPr id="5" name="直線矢印コネクタ 4">
            <a:extLst>
              <a:ext uri="{FF2B5EF4-FFF2-40B4-BE49-F238E27FC236}">
                <a16:creationId xmlns:a16="http://schemas.microsoft.com/office/drawing/2014/main" id="{938B8CE7-B798-0FD4-2741-010B5E3B1385}"/>
              </a:ext>
            </a:extLst>
          </p:cNvPr>
          <p:cNvCxnSpPr>
            <a:cxnSpLocks/>
          </p:cNvCxnSpPr>
          <p:nvPr/>
        </p:nvCxnSpPr>
        <p:spPr>
          <a:xfrm flipV="1">
            <a:off x="3117755" y="1245140"/>
            <a:ext cx="0" cy="5612860"/>
          </a:xfrm>
          <a:prstGeom prst="straightConnector1">
            <a:avLst/>
          </a:prstGeom>
          <a:ln w="25400">
            <a:tailEnd type="arrow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直線矢印コネクタ 7">
            <a:extLst>
              <a:ext uri="{FF2B5EF4-FFF2-40B4-BE49-F238E27FC236}">
                <a16:creationId xmlns:a16="http://schemas.microsoft.com/office/drawing/2014/main" id="{FC6E00EE-109D-5E0E-3223-D983F13F95A0}"/>
              </a:ext>
            </a:extLst>
          </p:cNvPr>
          <p:cNvCxnSpPr>
            <a:cxnSpLocks/>
          </p:cNvCxnSpPr>
          <p:nvPr/>
        </p:nvCxnSpPr>
        <p:spPr>
          <a:xfrm>
            <a:off x="398436" y="3929449"/>
            <a:ext cx="5438637" cy="0"/>
          </a:xfrm>
          <a:prstGeom prst="straightConnector1">
            <a:avLst/>
          </a:prstGeom>
          <a:ln w="25400">
            <a:tailEnd type="arrow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3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t&#10;\end{align*}&lt;/body&gt;&#10;  &lt;fcolor&gt;FF000000&lt;/fcolor&gt;&#10;  &lt;bcolor&gt;FF000000&lt;/bcolor&gt;&#10;  &lt;transparent&gt;True&lt;/transparent&gt;&#10;  &lt;resolution&gt;1800&lt;/resolution&gt;&#10;  &lt;imageh&gt;157&lt;/imageh&gt;&#10;  &lt;imagew&gt;76&lt;/imagew&gt;&#10;  &lt;scale&gt;50&lt;/scale&gt;&#10;  &lt;cursor&gt;17&lt;/cursor&gt;&#10;&lt;/TeXTeX&gt;">
            <a:extLst>
              <a:ext uri="{FF2B5EF4-FFF2-40B4-BE49-F238E27FC236}">
                <a16:creationId xmlns:a16="http://schemas.microsoft.com/office/drawing/2014/main" id="{8A83780D-4520-BB93-0E39-59AC1AAFB4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0303" y="1157715"/>
            <a:ext cx="172075" cy="355472"/>
          </a:xfrm>
          <a:prstGeom prst="rect">
            <a:avLst/>
          </a:prstGeom>
        </p:spPr>
      </p:pic>
      <p:pic>
        <p:nvPicPr>
          <p:cNvPr id="16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h&#10;\end{align*}&lt;/body&gt;&#10;  &lt;fcolor&gt;FF000000&lt;/fcolor&gt;&#10;  &lt;bcolor&gt;FF000000&lt;/bcolor&gt;&#10;  &lt;transparent&gt;True&lt;/transparent&gt;&#10;  &lt;resolution&gt;1800&lt;/resolution&gt;&#10;  &lt;imageh&gt;175&lt;/imageh&gt;&#10;  &lt;imagew&gt;123&lt;/imagew&gt;&#10;  &lt;scale&gt;50&lt;/scale&gt;&#10;  &lt;cursor&gt;17&lt;/cursor&gt;&#10;&lt;/TeXTeX&gt;">
            <a:extLst>
              <a:ext uri="{FF2B5EF4-FFF2-40B4-BE49-F238E27FC236}">
                <a16:creationId xmlns:a16="http://schemas.microsoft.com/office/drawing/2014/main" id="{6EF2370A-E2BF-6BB2-03A8-F282D00936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0369" y="4051570"/>
            <a:ext cx="278490" cy="396227"/>
          </a:xfrm>
          <a:prstGeom prst="rect">
            <a:avLst/>
          </a:prstGeom>
        </p:spPr>
      </p:pic>
      <p:cxnSp>
        <p:nvCxnSpPr>
          <p:cNvPr id="4" name="直線コネクタ 3">
            <a:extLst>
              <a:ext uri="{FF2B5EF4-FFF2-40B4-BE49-F238E27FC236}">
                <a16:creationId xmlns:a16="http://schemas.microsoft.com/office/drawing/2014/main" id="{8B263BC7-012C-FC28-2009-442967EA14C3}"/>
              </a:ext>
            </a:extLst>
          </p:cNvPr>
          <p:cNvCxnSpPr/>
          <p:nvPr/>
        </p:nvCxnSpPr>
        <p:spPr>
          <a:xfrm flipV="1">
            <a:off x="3117755" y="3929449"/>
            <a:ext cx="0" cy="2928551"/>
          </a:xfrm>
          <a:prstGeom prst="line">
            <a:avLst/>
          </a:prstGeom>
          <a:ln w="127000">
            <a:tailEnd type="oval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フローチャート: データ 24">
            <a:extLst>
              <a:ext uri="{FF2B5EF4-FFF2-40B4-BE49-F238E27FC236}">
                <a16:creationId xmlns:a16="http://schemas.microsoft.com/office/drawing/2014/main" id="{0CA5F860-40B6-E12A-2564-2390F58607AC}"/>
              </a:ext>
            </a:extLst>
          </p:cNvPr>
          <p:cNvSpPr/>
          <p:nvPr/>
        </p:nvSpPr>
        <p:spPr>
          <a:xfrm>
            <a:off x="-366746" y="5226756"/>
            <a:ext cx="5825066" cy="589454"/>
          </a:xfrm>
          <a:prstGeom prst="flowChartInputOutput">
            <a:avLst/>
          </a:prstGeom>
          <a:solidFill>
            <a:schemeClr val="accent3">
              <a:lumMod val="60000"/>
              <a:lumOff val="40000"/>
              <a:alpha val="80000"/>
            </a:schemeClr>
          </a:solidFill>
          <a:ln>
            <a:noFill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7" name="直線コネクタ 26">
            <a:extLst>
              <a:ext uri="{FF2B5EF4-FFF2-40B4-BE49-F238E27FC236}">
                <a16:creationId xmlns:a16="http://schemas.microsoft.com/office/drawing/2014/main" id="{1364E26E-CE23-8356-232E-7E39FDAC9BA8}"/>
              </a:ext>
            </a:extLst>
          </p:cNvPr>
          <p:cNvCxnSpPr>
            <a:cxnSpLocks/>
          </p:cNvCxnSpPr>
          <p:nvPr/>
        </p:nvCxnSpPr>
        <p:spPr>
          <a:xfrm flipV="1">
            <a:off x="1965173" y="4624698"/>
            <a:ext cx="2325510" cy="1178908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線コネクタ 5">
            <a:extLst>
              <a:ext uri="{FF2B5EF4-FFF2-40B4-BE49-F238E27FC236}">
                <a16:creationId xmlns:a16="http://schemas.microsoft.com/office/drawing/2014/main" id="{9F63AF62-3FD8-156C-E039-6942BE7F9260}"/>
              </a:ext>
            </a:extLst>
          </p:cNvPr>
          <p:cNvCxnSpPr/>
          <p:nvPr/>
        </p:nvCxnSpPr>
        <p:spPr>
          <a:xfrm flipV="1">
            <a:off x="1937692" y="4644099"/>
            <a:ext cx="2316863" cy="1166304"/>
          </a:xfrm>
          <a:prstGeom prst="line">
            <a:avLst/>
          </a:prstGeom>
          <a:ln w="127000" cap="rnd">
            <a:solidFill>
              <a:schemeClr val="accent1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楕円 20">
            <a:extLst>
              <a:ext uri="{FF2B5EF4-FFF2-40B4-BE49-F238E27FC236}">
                <a16:creationId xmlns:a16="http://schemas.microsoft.com/office/drawing/2014/main" id="{89E6EEFA-83E2-2D7A-5479-16B9163E29BA}"/>
              </a:ext>
            </a:extLst>
          </p:cNvPr>
          <p:cNvSpPr/>
          <p:nvPr/>
        </p:nvSpPr>
        <p:spPr>
          <a:xfrm>
            <a:off x="2753705" y="5280197"/>
            <a:ext cx="236362" cy="117747"/>
          </a:xfrm>
          <a:prstGeom prst="ellipse">
            <a:avLst/>
          </a:prstGeom>
          <a:solidFill>
            <a:schemeClr val="tx1">
              <a:lumMod val="50000"/>
              <a:alpha val="78000"/>
            </a:schemeClr>
          </a:solidFill>
          <a:ln>
            <a:noFill/>
          </a:ln>
          <a:effectLst>
            <a:glow rad="101600">
              <a:schemeClr val="accent6">
                <a:lumMod val="60000"/>
                <a:lumOff val="40000"/>
                <a:alpha val="70000"/>
              </a:schemeClr>
            </a:glow>
          </a:effectLst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2" name="楕円 21">
            <a:extLst>
              <a:ext uri="{FF2B5EF4-FFF2-40B4-BE49-F238E27FC236}">
                <a16:creationId xmlns:a16="http://schemas.microsoft.com/office/drawing/2014/main" id="{892D4E11-9A5A-FBCB-C9FE-D208518A09AF}"/>
              </a:ext>
            </a:extLst>
          </p:cNvPr>
          <p:cNvSpPr/>
          <p:nvPr/>
        </p:nvSpPr>
        <p:spPr>
          <a:xfrm>
            <a:off x="2427606" y="5446939"/>
            <a:ext cx="236362" cy="117747"/>
          </a:xfrm>
          <a:prstGeom prst="ellipse">
            <a:avLst/>
          </a:prstGeom>
          <a:solidFill>
            <a:schemeClr val="tx1">
              <a:lumMod val="50000"/>
              <a:alpha val="78000"/>
            </a:schemeClr>
          </a:solidFill>
          <a:ln>
            <a:noFill/>
          </a:ln>
          <a:effectLst>
            <a:glow rad="101600">
              <a:schemeClr val="accent6">
                <a:lumMod val="60000"/>
                <a:lumOff val="40000"/>
                <a:alpha val="70000"/>
              </a:schemeClr>
            </a:glow>
          </a:effectLst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3" name="楕円 22">
            <a:extLst>
              <a:ext uri="{FF2B5EF4-FFF2-40B4-BE49-F238E27FC236}">
                <a16:creationId xmlns:a16="http://schemas.microsoft.com/office/drawing/2014/main" id="{4B2ABD31-3449-94B4-8183-1A05B5E46FD7}"/>
              </a:ext>
            </a:extLst>
          </p:cNvPr>
          <p:cNvSpPr/>
          <p:nvPr/>
        </p:nvSpPr>
        <p:spPr>
          <a:xfrm>
            <a:off x="2058681" y="5633783"/>
            <a:ext cx="236362" cy="117747"/>
          </a:xfrm>
          <a:prstGeom prst="ellipse">
            <a:avLst/>
          </a:prstGeom>
          <a:solidFill>
            <a:schemeClr val="tx1">
              <a:lumMod val="50000"/>
              <a:alpha val="78000"/>
            </a:schemeClr>
          </a:solidFill>
          <a:ln>
            <a:noFill/>
          </a:ln>
          <a:effectLst>
            <a:glow rad="101600">
              <a:schemeClr val="accent6">
                <a:lumMod val="60000"/>
                <a:lumOff val="40000"/>
                <a:alpha val="70000"/>
              </a:schemeClr>
            </a:glow>
          </a:effectLst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6" name="楕円 25">
            <a:extLst>
              <a:ext uri="{FF2B5EF4-FFF2-40B4-BE49-F238E27FC236}">
                <a16:creationId xmlns:a16="http://schemas.microsoft.com/office/drawing/2014/main" id="{C622B986-A3A0-98AE-C91B-772E6814616E}"/>
              </a:ext>
            </a:extLst>
          </p:cNvPr>
          <p:cNvSpPr/>
          <p:nvPr/>
        </p:nvSpPr>
        <p:spPr>
          <a:xfrm>
            <a:off x="3226113" y="5039981"/>
            <a:ext cx="236362" cy="117747"/>
          </a:xfrm>
          <a:prstGeom prst="ellipse">
            <a:avLst/>
          </a:prstGeom>
          <a:solidFill>
            <a:schemeClr val="tx1">
              <a:lumMod val="50000"/>
              <a:alpha val="78000"/>
            </a:schemeClr>
          </a:solidFill>
          <a:ln>
            <a:noFill/>
          </a:ln>
          <a:effectLst>
            <a:glow rad="101600">
              <a:schemeClr val="accent6">
                <a:lumMod val="60000"/>
                <a:lumOff val="40000"/>
                <a:alpha val="70000"/>
              </a:schemeClr>
            </a:glow>
          </a:effectLst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8" name="楕円 27">
            <a:extLst>
              <a:ext uri="{FF2B5EF4-FFF2-40B4-BE49-F238E27FC236}">
                <a16:creationId xmlns:a16="http://schemas.microsoft.com/office/drawing/2014/main" id="{4ED6D24D-F094-5022-106E-C679E133B8B1}"/>
              </a:ext>
            </a:extLst>
          </p:cNvPr>
          <p:cNvSpPr/>
          <p:nvPr/>
        </p:nvSpPr>
        <p:spPr>
          <a:xfrm>
            <a:off x="3567974" y="4869030"/>
            <a:ext cx="236362" cy="117747"/>
          </a:xfrm>
          <a:prstGeom prst="ellipse">
            <a:avLst/>
          </a:prstGeom>
          <a:solidFill>
            <a:schemeClr val="tx1">
              <a:lumMod val="50000"/>
              <a:alpha val="78000"/>
            </a:schemeClr>
          </a:solidFill>
          <a:ln>
            <a:noFill/>
          </a:ln>
          <a:effectLst>
            <a:glow rad="101600">
              <a:schemeClr val="accent6">
                <a:lumMod val="60000"/>
                <a:lumOff val="40000"/>
                <a:alpha val="70000"/>
              </a:schemeClr>
            </a:glow>
          </a:effectLst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9" name="楕円 28">
            <a:extLst>
              <a:ext uri="{FF2B5EF4-FFF2-40B4-BE49-F238E27FC236}">
                <a16:creationId xmlns:a16="http://schemas.microsoft.com/office/drawing/2014/main" id="{6CE0F89F-0921-7339-BDE8-746B4ADC1F8B}"/>
              </a:ext>
            </a:extLst>
          </p:cNvPr>
          <p:cNvSpPr/>
          <p:nvPr/>
        </p:nvSpPr>
        <p:spPr>
          <a:xfrm>
            <a:off x="3880179" y="4720256"/>
            <a:ext cx="236362" cy="117747"/>
          </a:xfrm>
          <a:prstGeom prst="ellipse">
            <a:avLst/>
          </a:prstGeom>
          <a:solidFill>
            <a:schemeClr val="tx1">
              <a:lumMod val="50000"/>
              <a:alpha val="78000"/>
            </a:schemeClr>
          </a:solidFill>
          <a:ln>
            <a:noFill/>
          </a:ln>
          <a:effectLst>
            <a:glow rad="101600">
              <a:schemeClr val="accent6">
                <a:lumMod val="60000"/>
                <a:lumOff val="40000"/>
                <a:alpha val="70000"/>
              </a:schemeClr>
            </a:glow>
          </a:effectLst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B940F9AD-C9CB-4F32-2A0B-3D3D8E9ED6E8}"/>
              </a:ext>
            </a:extLst>
          </p:cNvPr>
          <p:cNvSpPr txBox="1"/>
          <p:nvPr/>
        </p:nvSpPr>
        <p:spPr>
          <a:xfrm>
            <a:off x="6839131" y="1387615"/>
            <a:ext cx="23182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800" b="1" dirty="0"/>
              <a:t>1st-transition</a:t>
            </a:r>
            <a:endParaRPr kumimoji="1" lang="ja-JP" altLang="en-US" sz="28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テキスト ボックス 60">
                <a:extLst>
                  <a:ext uri="{FF2B5EF4-FFF2-40B4-BE49-F238E27FC236}">
                    <a16:creationId xmlns:a16="http://schemas.microsoft.com/office/drawing/2014/main" id="{407CBF05-79C5-5B50-8644-C0FB447D569B}"/>
                  </a:ext>
                </a:extLst>
              </p:cNvPr>
              <p:cNvSpPr txBox="1"/>
              <p:nvPr/>
            </p:nvSpPr>
            <p:spPr>
              <a:xfrm>
                <a:off x="7261753" y="1910835"/>
                <a:ext cx="398698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kumimoji="1" lang="en-US" altLang="ja-JP" sz="2400" dirty="0"/>
                  <a:t>singularity on the real </a:t>
                </a:r>
                <a14:m>
                  <m:oMath xmlns:m="http://schemas.openxmlformats.org/officeDocument/2006/math">
                    <m:r>
                      <a:rPr kumimoji="1" lang="en-US" altLang="ja-JP" sz="2400" i="1" dirty="0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kumimoji="1" lang="en-US" altLang="ja-JP" sz="2400" dirty="0"/>
                  <a:t> axis</a:t>
                </a:r>
                <a:endParaRPr kumimoji="1" lang="ja-JP" altLang="en-US" sz="2400" dirty="0"/>
              </a:p>
            </p:txBody>
          </p:sp>
        </mc:Choice>
        <mc:Fallback xmlns="">
          <p:sp>
            <p:nvSpPr>
              <p:cNvPr id="61" name="テキスト ボックス 60">
                <a:extLst>
                  <a:ext uri="{FF2B5EF4-FFF2-40B4-BE49-F238E27FC236}">
                    <a16:creationId xmlns:a16="http://schemas.microsoft.com/office/drawing/2014/main" id="{407CBF05-79C5-5B50-8644-C0FB447D56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61753" y="1910835"/>
                <a:ext cx="3986989" cy="461665"/>
              </a:xfrm>
              <a:prstGeom prst="rect">
                <a:avLst/>
              </a:prstGeom>
              <a:blipFill>
                <a:blip r:embed="rId4"/>
                <a:stretch>
                  <a:fillRect l="-2294" t="-9211" r="-1529" b="-3026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1DA04426-9496-D21E-1C95-1E00A69BDEBD}"/>
              </a:ext>
            </a:extLst>
          </p:cNvPr>
          <p:cNvSpPr txBox="1"/>
          <p:nvPr/>
        </p:nvSpPr>
        <p:spPr>
          <a:xfrm>
            <a:off x="6839130" y="2373857"/>
            <a:ext cx="17876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800" b="1" dirty="0"/>
              <a:t>Crossover</a:t>
            </a:r>
            <a:endParaRPr kumimoji="1" lang="ja-JP" altLang="en-US" sz="2800" b="1" dirty="0"/>
          </a:p>
        </p:txBody>
      </p:sp>
      <p:sp>
        <p:nvSpPr>
          <p:cNvPr id="65" name="テキスト ボックス 64">
            <a:extLst>
              <a:ext uri="{FF2B5EF4-FFF2-40B4-BE49-F238E27FC236}">
                <a16:creationId xmlns:a16="http://schemas.microsoft.com/office/drawing/2014/main" id="{445FAE44-BD8E-F99A-6D1E-F2CD0166DF52}"/>
              </a:ext>
            </a:extLst>
          </p:cNvPr>
          <p:cNvSpPr txBox="1"/>
          <p:nvPr/>
        </p:nvSpPr>
        <p:spPr>
          <a:xfrm>
            <a:off x="7246784" y="2741379"/>
            <a:ext cx="42530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400" dirty="0"/>
              <a:t>no singularity on the real axis</a:t>
            </a:r>
            <a:endParaRPr kumimoji="1" lang="ja-JP" altLang="en-US" sz="2400" dirty="0"/>
          </a:p>
        </p:txBody>
      </p:sp>
      <p:cxnSp>
        <p:nvCxnSpPr>
          <p:cNvPr id="18" name="直線コネクタ 17">
            <a:extLst>
              <a:ext uri="{FF2B5EF4-FFF2-40B4-BE49-F238E27FC236}">
                <a16:creationId xmlns:a16="http://schemas.microsoft.com/office/drawing/2014/main" id="{E957F949-5A62-BDEC-BCA0-59F6014546E0}"/>
              </a:ext>
            </a:extLst>
          </p:cNvPr>
          <p:cNvCxnSpPr>
            <a:cxnSpLocks/>
          </p:cNvCxnSpPr>
          <p:nvPr/>
        </p:nvCxnSpPr>
        <p:spPr>
          <a:xfrm>
            <a:off x="782480" y="5226756"/>
            <a:ext cx="4675840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テキスト ボックス 2">
                <a:extLst>
                  <a:ext uri="{FF2B5EF4-FFF2-40B4-BE49-F238E27FC236}">
                    <a16:creationId xmlns:a16="http://schemas.microsoft.com/office/drawing/2014/main" id="{0D7DE7C4-9172-25E0-2422-05122873B041}"/>
                  </a:ext>
                </a:extLst>
              </p:cNvPr>
              <p:cNvSpPr txBox="1"/>
              <p:nvPr/>
            </p:nvSpPr>
            <p:spPr>
              <a:xfrm>
                <a:off x="6989655" y="3687183"/>
                <a:ext cx="4440078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kumimoji="1" lang="en-US" altLang="ja-JP" sz="2400" dirty="0"/>
                  <a:t>Note:</a:t>
                </a:r>
              </a:p>
              <a:p>
                <a:pPr algn="l"/>
                <a:r>
                  <a:rPr kumimoji="1" lang="en-US" altLang="ja-JP" sz="2400" dirty="0"/>
                  <a:t>LYZ in complex-</a:t>
                </a:r>
                <a14:m>
                  <m:oMath xmlns:m="http://schemas.openxmlformats.org/officeDocument/2006/math">
                    <m:r>
                      <a:rPr kumimoji="1" lang="en-US" altLang="ja-JP" sz="2400" i="1" dirty="0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kumimoji="1" lang="en-US" altLang="ja-JP" sz="2400" dirty="0"/>
                  <a:t> plane are purely imaginary.</a:t>
                </a:r>
                <a:endParaRPr kumimoji="1" lang="ja-JP" altLang="en-US" sz="2400" dirty="0"/>
              </a:p>
            </p:txBody>
          </p:sp>
        </mc:Choice>
        <mc:Fallback xmlns="">
          <p:sp>
            <p:nvSpPr>
              <p:cNvPr id="3" name="テキスト ボックス 2">
                <a:extLst>
                  <a:ext uri="{FF2B5EF4-FFF2-40B4-BE49-F238E27FC236}">
                    <a16:creationId xmlns:a16="http://schemas.microsoft.com/office/drawing/2014/main" id="{0D7DE7C4-9172-25E0-2422-05122873B0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9655" y="3687183"/>
                <a:ext cx="4440078" cy="1200329"/>
              </a:xfrm>
              <a:prstGeom prst="rect">
                <a:avLst/>
              </a:prstGeom>
              <a:blipFill>
                <a:blip r:embed="rId5"/>
                <a:stretch>
                  <a:fillRect l="-2198" t="-3553" b="-1116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DC3668DB-E501-348A-F290-66F3480129D5}"/>
              </a:ext>
            </a:extLst>
          </p:cNvPr>
          <p:cNvSpPr txBox="1"/>
          <p:nvPr/>
        </p:nvSpPr>
        <p:spPr>
          <a:xfrm>
            <a:off x="8942821" y="4862773"/>
            <a:ext cx="19223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000" dirty="0"/>
              <a:t>Lee-Yang, 1952</a:t>
            </a:r>
            <a:endParaRPr kumimoji="1" lang="ja-JP" altLang="en-US" sz="2000" dirty="0"/>
          </a:p>
        </p:txBody>
      </p:sp>
      <p:pic>
        <p:nvPicPr>
          <p:cNvPr id="10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t=\frac{T-T_c}{T_c}&#10;\end{align*}&lt;/body&gt;&#10;  &lt;fcolor&gt;FF000000&lt;/fcolor&gt;&#10;  &lt;bcolor&gt;FF000000&lt;/bcolor&gt;&#10;  &lt;transparent&gt;True&lt;/transparent&gt;&#10;  &lt;resolution&gt;1800&lt;/resolution&gt;&#10;  &lt;imageh&gt;546&lt;/imageh&gt;&#10;  &lt;imagew&gt;1179&lt;/imagew&gt;&#10;  &lt;scale&gt;50&lt;/scale&gt;&#10;  &lt;cursor&gt;35&lt;/cursor&gt;&#10;&lt;/TeXTeX&gt;">
            <a:extLst>
              <a:ext uri="{FF2B5EF4-FFF2-40B4-BE49-F238E27FC236}">
                <a16:creationId xmlns:a16="http://schemas.microsoft.com/office/drawing/2014/main" id="{7329DCE9-2C58-729A-2B00-B42DEEF2515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6481" y="1287606"/>
            <a:ext cx="1247775" cy="57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2025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フローチャート: データ 13">
            <a:extLst>
              <a:ext uri="{FF2B5EF4-FFF2-40B4-BE49-F238E27FC236}">
                <a16:creationId xmlns:a16="http://schemas.microsoft.com/office/drawing/2014/main" id="{18285891-31C9-9827-9DEE-F43026271BFD}"/>
              </a:ext>
            </a:extLst>
          </p:cNvPr>
          <p:cNvSpPr/>
          <p:nvPr/>
        </p:nvSpPr>
        <p:spPr>
          <a:xfrm>
            <a:off x="805999" y="4637301"/>
            <a:ext cx="5825066" cy="589454"/>
          </a:xfrm>
          <a:prstGeom prst="flowChartInputOutput">
            <a:avLst/>
          </a:prstGeom>
          <a:solidFill>
            <a:schemeClr val="accent3">
              <a:lumMod val="60000"/>
              <a:lumOff val="40000"/>
              <a:alpha val="80000"/>
            </a:schemeClr>
          </a:solidFill>
          <a:ln>
            <a:noFill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平行四辺形 19">
            <a:extLst>
              <a:ext uri="{FF2B5EF4-FFF2-40B4-BE49-F238E27FC236}">
                <a16:creationId xmlns:a16="http://schemas.microsoft.com/office/drawing/2014/main" id="{757B2136-04D4-9EF4-EF8C-5868B249C8AE}"/>
              </a:ext>
            </a:extLst>
          </p:cNvPr>
          <p:cNvSpPr/>
          <p:nvPr/>
        </p:nvSpPr>
        <p:spPr>
          <a:xfrm>
            <a:off x="777569" y="2063375"/>
            <a:ext cx="3493149" cy="575845"/>
          </a:xfrm>
          <a:prstGeom prst="parallelogram">
            <a:avLst>
              <a:gd name="adj" fmla="val 198073"/>
            </a:avLst>
          </a:prstGeom>
          <a:solidFill>
            <a:schemeClr val="accent3">
              <a:lumMod val="60000"/>
              <a:lumOff val="4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" name="フリーフォーム: 図形 62">
            <a:extLst>
              <a:ext uri="{FF2B5EF4-FFF2-40B4-BE49-F238E27FC236}">
                <a16:creationId xmlns:a16="http://schemas.microsoft.com/office/drawing/2014/main" id="{7A605C6C-D510-18EC-603B-9020B84DC1DC}"/>
              </a:ext>
            </a:extLst>
          </p:cNvPr>
          <p:cNvSpPr/>
          <p:nvPr/>
        </p:nvSpPr>
        <p:spPr>
          <a:xfrm flipH="1">
            <a:off x="3119190" y="1857983"/>
            <a:ext cx="672045" cy="2014169"/>
          </a:xfrm>
          <a:custGeom>
            <a:avLst/>
            <a:gdLst>
              <a:gd name="connsiteX0" fmla="*/ 535021 w 535021"/>
              <a:gd name="connsiteY0" fmla="*/ 1449421 h 1449421"/>
              <a:gd name="connsiteX1" fmla="*/ 428017 w 535021"/>
              <a:gd name="connsiteY1" fmla="*/ 749029 h 1449421"/>
              <a:gd name="connsiteX2" fmla="*/ 0 w 535021"/>
              <a:gd name="connsiteY2" fmla="*/ 0 h 14494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5021" h="1449421">
                <a:moveTo>
                  <a:pt x="535021" y="1449421"/>
                </a:moveTo>
                <a:cubicBezTo>
                  <a:pt x="526104" y="1220010"/>
                  <a:pt x="517187" y="990599"/>
                  <a:pt x="428017" y="749029"/>
                </a:cubicBezTo>
                <a:cubicBezTo>
                  <a:pt x="338847" y="507459"/>
                  <a:pt x="169423" y="253729"/>
                  <a:pt x="0" y="0"/>
                </a:cubicBezTo>
              </a:path>
            </a:pathLst>
          </a:custGeom>
          <a:noFill/>
          <a:ln w="508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7" name="正方形/長方形 76">
            <a:extLst>
              <a:ext uri="{FF2B5EF4-FFF2-40B4-BE49-F238E27FC236}">
                <a16:creationId xmlns:a16="http://schemas.microsoft.com/office/drawing/2014/main" id="{699BBDBF-4E15-DC1D-7AA8-857C96393135}"/>
              </a:ext>
            </a:extLst>
          </p:cNvPr>
          <p:cNvSpPr/>
          <p:nvPr/>
        </p:nvSpPr>
        <p:spPr>
          <a:xfrm>
            <a:off x="6717949" y="4131969"/>
            <a:ext cx="5061658" cy="252375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6" name="正方形/長方形 75">
            <a:extLst>
              <a:ext uri="{FF2B5EF4-FFF2-40B4-BE49-F238E27FC236}">
                <a16:creationId xmlns:a16="http://schemas.microsoft.com/office/drawing/2014/main" id="{7EEA99AD-E975-001A-274C-13A20592FAAC}"/>
              </a:ext>
            </a:extLst>
          </p:cNvPr>
          <p:cNvSpPr/>
          <p:nvPr/>
        </p:nvSpPr>
        <p:spPr>
          <a:xfrm>
            <a:off x="6717949" y="1297642"/>
            <a:ext cx="5061658" cy="201417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平行四辺形 16">
            <a:extLst>
              <a:ext uri="{FF2B5EF4-FFF2-40B4-BE49-F238E27FC236}">
                <a16:creationId xmlns:a16="http://schemas.microsoft.com/office/drawing/2014/main" id="{FC7416FE-8A8E-A28F-EB66-895A51C7AA75}"/>
              </a:ext>
            </a:extLst>
          </p:cNvPr>
          <p:cNvSpPr/>
          <p:nvPr/>
        </p:nvSpPr>
        <p:spPr>
          <a:xfrm>
            <a:off x="-371657" y="2638099"/>
            <a:ext cx="3476988" cy="575845"/>
          </a:xfrm>
          <a:prstGeom prst="parallelogram">
            <a:avLst>
              <a:gd name="adj" fmla="val 198073"/>
            </a:avLst>
          </a:prstGeom>
          <a:solidFill>
            <a:schemeClr val="accent3">
              <a:lumMod val="60000"/>
              <a:lumOff val="4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A15A1A2B-D18A-A843-2E71-A5D9006B1A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646" y="350195"/>
            <a:ext cx="11548353" cy="705441"/>
          </a:xfrm>
        </p:spPr>
        <p:txBody>
          <a:bodyPr>
            <a:normAutofit/>
          </a:bodyPr>
          <a:lstStyle/>
          <a:p>
            <a:r>
              <a:rPr kumimoji="1" lang="en-US" altLang="ja-JP" dirty="0"/>
              <a:t>LYZ around Critical Point in </a:t>
            </a:r>
            <a:r>
              <a:rPr kumimoji="1" lang="en-US" altLang="ja-JP" dirty="0" err="1"/>
              <a:t>Ising</a:t>
            </a:r>
            <a:r>
              <a:rPr kumimoji="1" lang="en-US" altLang="ja-JP" dirty="0"/>
              <a:t> Model</a:t>
            </a:r>
            <a:endParaRPr kumimoji="1" lang="ja-JP" altLang="en-US" dirty="0"/>
          </a:p>
        </p:txBody>
      </p:sp>
      <p:cxnSp>
        <p:nvCxnSpPr>
          <p:cNvPr id="5" name="直線矢印コネクタ 4">
            <a:extLst>
              <a:ext uri="{FF2B5EF4-FFF2-40B4-BE49-F238E27FC236}">
                <a16:creationId xmlns:a16="http://schemas.microsoft.com/office/drawing/2014/main" id="{938B8CE7-B798-0FD4-2741-010B5E3B1385}"/>
              </a:ext>
            </a:extLst>
          </p:cNvPr>
          <p:cNvCxnSpPr>
            <a:cxnSpLocks/>
          </p:cNvCxnSpPr>
          <p:nvPr/>
        </p:nvCxnSpPr>
        <p:spPr>
          <a:xfrm flipV="1">
            <a:off x="3117755" y="1245140"/>
            <a:ext cx="0" cy="5612860"/>
          </a:xfrm>
          <a:prstGeom prst="straightConnector1">
            <a:avLst/>
          </a:prstGeom>
          <a:ln w="25400">
            <a:tailEnd type="arrow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直線矢印コネクタ 7">
            <a:extLst>
              <a:ext uri="{FF2B5EF4-FFF2-40B4-BE49-F238E27FC236}">
                <a16:creationId xmlns:a16="http://schemas.microsoft.com/office/drawing/2014/main" id="{FC6E00EE-109D-5E0E-3223-D983F13F95A0}"/>
              </a:ext>
            </a:extLst>
          </p:cNvPr>
          <p:cNvCxnSpPr>
            <a:cxnSpLocks/>
          </p:cNvCxnSpPr>
          <p:nvPr/>
        </p:nvCxnSpPr>
        <p:spPr>
          <a:xfrm>
            <a:off x="398436" y="3929449"/>
            <a:ext cx="5438637" cy="0"/>
          </a:xfrm>
          <a:prstGeom prst="straightConnector1">
            <a:avLst/>
          </a:prstGeom>
          <a:ln w="25400">
            <a:tailEnd type="arrow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3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t&#10;\end{align*}&lt;/body&gt;&#10;  &lt;fcolor&gt;FF000000&lt;/fcolor&gt;&#10;  &lt;bcolor&gt;FF000000&lt;/bcolor&gt;&#10;  &lt;transparent&gt;True&lt;/transparent&gt;&#10;  &lt;resolution&gt;1800&lt;/resolution&gt;&#10;  &lt;imageh&gt;157&lt;/imageh&gt;&#10;  &lt;imagew&gt;76&lt;/imagew&gt;&#10;  &lt;scale&gt;50&lt;/scale&gt;&#10;  &lt;cursor&gt;17&lt;/cursor&gt;&#10;&lt;/TeXTeX&gt;">
            <a:extLst>
              <a:ext uri="{FF2B5EF4-FFF2-40B4-BE49-F238E27FC236}">
                <a16:creationId xmlns:a16="http://schemas.microsoft.com/office/drawing/2014/main" id="{8A83780D-4520-BB93-0E39-59AC1AAFB4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0303" y="1157715"/>
            <a:ext cx="172075" cy="355472"/>
          </a:xfrm>
          <a:prstGeom prst="rect">
            <a:avLst/>
          </a:prstGeom>
        </p:spPr>
      </p:pic>
      <p:pic>
        <p:nvPicPr>
          <p:cNvPr id="16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h&#10;\end{align*}&lt;/body&gt;&#10;  &lt;fcolor&gt;FF000000&lt;/fcolor&gt;&#10;  &lt;bcolor&gt;FF000000&lt;/bcolor&gt;&#10;  &lt;transparent&gt;True&lt;/transparent&gt;&#10;  &lt;resolution&gt;1800&lt;/resolution&gt;&#10;  &lt;imageh&gt;175&lt;/imageh&gt;&#10;  &lt;imagew&gt;123&lt;/imagew&gt;&#10;  &lt;scale&gt;50&lt;/scale&gt;&#10;  &lt;cursor&gt;17&lt;/cursor&gt;&#10;&lt;/TeXTeX&gt;">
            <a:extLst>
              <a:ext uri="{FF2B5EF4-FFF2-40B4-BE49-F238E27FC236}">
                <a16:creationId xmlns:a16="http://schemas.microsoft.com/office/drawing/2014/main" id="{6EF2370A-E2BF-6BB2-03A8-F282D00936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0369" y="4051570"/>
            <a:ext cx="278490" cy="396227"/>
          </a:xfrm>
          <a:prstGeom prst="rect">
            <a:avLst/>
          </a:prstGeom>
        </p:spPr>
      </p:pic>
      <p:cxnSp>
        <p:nvCxnSpPr>
          <p:cNvPr id="4" name="直線コネクタ 3">
            <a:extLst>
              <a:ext uri="{FF2B5EF4-FFF2-40B4-BE49-F238E27FC236}">
                <a16:creationId xmlns:a16="http://schemas.microsoft.com/office/drawing/2014/main" id="{8B263BC7-012C-FC28-2009-442967EA14C3}"/>
              </a:ext>
            </a:extLst>
          </p:cNvPr>
          <p:cNvCxnSpPr/>
          <p:nvPr/>
        </p:nvCxnSpPr>
        <p:spPr>
          <a:xfrm flipV="1">
            <a:off x="3117755" y="3929449"/>
            <a:ext cx="0" cy="2928551"/>
          </a:xfrm>
          <a:prstGeom prst="line">
            <a:avLst/>
          </a:prstGeom>
          <a:ln w="127000">
            <a:tailEnd type="oval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フローチャート: データ 24">
            <a:extLst>
              <a:ext uri="{FF2B5EF4-FFF2-40B4-BE49-F238E27FC236}">
                <a16:creationId xmlns:a16="http://schemas.microsoft.com/office/drawing/2014/main" id="{0CA5F860-40B6-E12A-2564-2390F58607AC}"/>
              </a:ext>
            </a:extLst>
          </p:cNvPr>
          <p:cNvSpPr/>
          <p:nvPr/>
        </p:nvSpPr>
        <p:spPr>
          <a:xfrm>
            <a:off x="-366746" y="5226756"/>
            <a:ext cx="5825066" cy="589454"/>
          </a:xfrm>
          <a:prstGeom prst="flowChartInputOutput">
            <a:avLst/>
          </a:prstGeom>
          <a:solidFill>
            <a:schemeClr val="accent3">
              <a:lumMod val="60000"/>
              <a:lumOff val="40000"/>
              <a:alpha val="80000"/>
            </a:schemeClr>
          </a:solidFill>
          <a:ln>
            <a:noFill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7" name="直線コネクタ 26">
            <a:extLst>
              <a:ext uri="{FF2B5EF4-FFF2-40B4-BE49-F238E27FC236}">
                <a16:creationId xmlns:a16="http://schemas.microsoft.com/office/drawing/2014/main" id="{1364E26E-CE23-8356-232E-7E39FDAC9BA8}"/>
              </a:ext>
            </a:extLst>
          </p:cNvPr>
          <p:cNvCxnSpPr>
            <a:cxnSpLocks/>
          </p:cNvCxnSpPr>
          <p:nvPr/>
        </p:nvCxnSpPr>
        <p:spPr>
          <a:xfrm flipV="1">
            <a:off x="1965173" y="4624698"/>
            <a:ext cx="2325510" cy="1178908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線コネクタ 5">
            <a:extLst>
              <a:ext uri="{FF2B5EF4-FFF2-40B4-BE49-F238E27FC236}">
                <a16:creationId xmlns:a16="http://schemas.microsoft.com/office/drawing/2014/main" id="{9F63AF62-3FD8-156C-E039-6942BE7F9260}"/>
              </a:ext>
            </a:extLst>
          </p:cNvPr>
          <p:cNvCxnSpPr/>
          <p:nvPr/>
        </p:nvCxnSpPr>
        <p:spPr>
          <a:xfrm flipV="1">
            <a:off x="1937692" y="4644099"/>
            <a:ext cx="2316863" cy="1166304"/>
          </a:xfrm>
          <a:prstGeom prst="line">
            <a:avLst/>
          </a:prstGeom>
          <a:ln w="127000" cap="rnd">
            <a:solidFill>
              <a:schemeClr val="accent1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楕円 20">
            <a:extLst>
              <a:ext uri="{FF2B5EF4-FFF2-40B4-BE49-F238E27FC236}">
                <a16:creationId xmlns:a16="http://schemas.microsoft.com/office/drawing/2014/main" id="{89E6EEFA-83E2-2D7A-5479-16B9163E29BA}"/>
              </a:ext>
            </a:extLst>
          </p:cNvPr>
          <p:cNvSpPr/>
          <p:nvPr/>
        </p:nvSpPr>
        <p:spPr>
          <a:xfrm>
            <a:off x="2753705" y="5280197"/>
            <a:ext cx="236362" cy="117747"/>
          </a:xfrm>
          <a:prstGeom prst="ellipse">
            <a:avLst/>
          </a:prstGeom>
          <a:solidFill>
            <a:schemeClr val="tx1">
              <a:lumMod val="50000"/>
              <a:alpha val="78000"/>
            </a:schemeClr>
          </a:solidFill>
          <a:ln>
            <a:noFill/>
          </a:ln>
          <a:effectLst>
            <a:glow rad="101600">
              <a:schemeClr val="accent6">
                <a:lumMod val="60000"/>
                <a:lumOff val="40000"/>
                <a:alpha val="70000"/>
              </a:schemeClr>
            </a:glow>
          </a:effectLst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2" name="楕円 21">
            <a:extLst>
              <a:ext uri="{FF2B5EF4-FFF2-40B4-BE49-F238E27FC236}">
                <a16:creationId xmlns:a16="http://schemas.microsoft.com/office/drawing/2014/main" id="{892D4E11-9A5A-FBCB-C9FE-D208518A09AF}"/>
              </a:ext>
            </a:extLst>
          </p:cNvPr>
          <p:cNvSpPr/>
          <p:nvPr/>
        </p:nvSpPr>
        <p:spPr>
          <a:xfrm>
            <a:off x="2427606" y="5446939"/>
            <a:ext cx="236362" cy="117747"/>
          </a:xfrm>
          <a:prstGeom prst="ellipse">
            <a:avLst/>
          </a:prstGeom>
          <a:solidFill>
            <a:schemeClr val="tx1">
              <a:lumMod val="50000"/>
              <a:alpha val="78000"/>
            </a:schemeClr>
          </a:solidFill>
          <a:ln>
            <a:noFill/>
          </a:ln>
          <a:effectLst>
            <a:glow rad="101600">
              <a:schemeClr val="accent6">
                <a:lumMod val="60000"/>
                <a:lumOff val="40000"/>
                <a:alpha val="70000"/>
              </a:schemeClr>
            </a:glow>
          </a:effectLst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3" name="楕円 22">
            <a:extLst>
              <a:ext uri="{FF2B5EF4-FFF2-40B4-BE49-F238E27FC236}">
                <a16:creationId xmlns:a16="http://schemas.microsoft.com/office/drawing/2014/main" id="{4B2ABD31-3449-94B4-8183-1A05B5E46FD7}"/>
              </a:ext>
            </a:extLst>
          </p:cNvPr>
          <p:cNvSpPr/>
          <p:nvPr/>
        </p:nvSpPr>
        <p:spPr>
          <a:xfrm>
            <a:off x="2058681" y="5633783"/>
            <a:ext cx="236362" cy="117747"/>
          </a:xfrm>
          <a:prstGeom prst="ellipse">
            <a:avLst/>
          </a:prstGeom>
          <a:solidFill>
            <a:schemeClr val="tx1">
              <a:lumMod val="50000"/>
              <a:alpha val="78000"/>
            </a:schemeClr>
          </a:solidFill>
          <a:ln>
            <a:noFill/>
          </a:ln>
          <a:effectLst>
            <a:glow rad="101600">
              <a:schemeClr val="accent6">
                <a:lumMod val="60000"/>
                <a:lumOff val="40000"/>
                <a:alpha val="70000"/>
              </a:schemeClr>
            </a:glow>
          </a:effectLst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6" name="楕円 25">
            <a:extLst>
              <a:ext uri="{FF2B5EF4-FFF2-40B4-BE49-F238E27FC236}">
                <a16:creationId xmlns:a16="http://schemas.microsoft.com/office/drawing/2014/main" id="{C622B986-A3A0-98AE-C91B-772E6814616E}"/>
              </a:ext>
            </a:extLst>
          </p:cNvPr>
          <p:cNvSpPr/>
          <p:nvPr/>
        </p:nvSpPr>
        <p:spPr>
          <a:xfrm>
            <a:off x="3226113" y="5039981"/>
            <a:ext cx="236362" cy="117747"/>
          </a:xfrm>
          <a:prstGeom prst="ellipse">
            <a:avLst/>
          </a:prstGeom>
          <a:solidFill>
            <a:schemeClr val="tx1">
              <a:lumMod val="50000"/>
              <a:alpha val="78000"/>
            </a:schemeClr>
          </a:solidFill>
          <a:ln>
            <a:noFill/>
          </a:ln>
          <a:effectLst>
            <a:glow rad="101600">
              <a:schemeClr val="accent6">
                <a:lumMod val="60000"/>
                <a:lumOff val="40000"/>
                <a:alpha val="70000"/>
              </a:schemeClr>
            </a:glow>
          </a:effectLst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8" name="楕円 27">
            <a:extLst>
              <a:ext uri="{FF2B5EF4-FFF2-40B4-BE49-F238E27FC236}">
                <a16:creationId xmlns:a16="http://schemas.microsoft.com/office/drawing/2014/main" id="{4ED6D24D-F094-5022-106E-C679E133B8B1}"/>
              </a:ext>
            </a:extLst>
          </p:cNvPr>
          <p:cNvSpPr/>
          <p:nvPr/>
        </p:nvSpPr>
        <p:spPr>
          <a:xfrm>
            <a:off x="3567974" y="4869030"/>
            <a:ext cx="236362" cy="117747"/>
          </a:xfrm>
          <a:prstGeom prst="ellipse">
            <a:avLst/>
          </a:prstGeom>
          <a:solidFill>
            <a:schemeClr val="tx1">
              <a:lumMod val="50000"/>
              <a:alpha val="78000"/>
            </a:schemeClr>
          </a:solidFill>
          <a:ln>
            <a:noFill/>
          </a:ln>
          <a:effectLst>
            <a:glow rad="101600">
              <a:schemeClr val="accent6">
                <a:lumMod val="60000"/>
                <a:lumOff val="40000"/>
                <a:alpha val="70000"/>
              </a:schemeClr>
            </a:glow>
          </a:effectLst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9" name="楕円 28">
            <a:extLst>
              <a:ext uri="{FF2B5EF4-FFF2-40B4-BE49-F238E27FC236}">
                <a16:creationId xmlns:a16="http://schemas.microsoft.com/office/drawing/2014/main" id="{6CE0F89F-0921-7339-BDE8-746B4ADC1F8B}"/>
              </a:ext>
            </a:extLst>
          </p:cNvPr>
          <p:cNvSpPr/>
          <p:nvPr/>
        </p:nvSpPr>
        <p:spPr>
          <a:xfrm>
            <a:off x="3880179" y="4720256"/>
            <a:ext cx="236362" cy="117747"/>
          </a:xfrm>
          <a:prstGeom prst="ellipse">
            <a:avLst/>
          </a:prstGeom>
          <a:solidFill>
            <a:schemeClr val="tx1">
              <a:lumMod val="50000"/>
              <a:alpha val="78000"/>
            </a:schemeClr>
          </a:solidFill>
          <a:ln>
            <a:noFill/>
          </a:ln>
          <a:effectLst>
            <a:glow rad="101600">
              <a:schemeClr val="accent6">
                <a:lumMod val="60000"/>
                <a:lumOff val="40000"/>
                <a:alpha val="70000"/>
              </a:schemeClr>
            </a:glow>
          </a:effectLst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B940F9AD-C9CB-4F32-2A0B-3D3D8E9ED6E8}"/>
              </a:ext>
            </a:extLst>
          </p:cNvPr>
          <p:cNvSpPr txBox="1"/>
          <p:nvPr/>
        </p:nvSpPr>
        <p:spPr>
          <a:xfrm>
            <a:off x="6839131" y="1387615"/>
            <a:ext cx="23182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800" b="1" dirty="0"/>
              <a:t>1st-transition</a:t>
            </a:r>
            <a:endParaRPr kumimoji="1" lang="ja-JP" altLang="en-US" sz="28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テキスト ボックス 60">
                <a:extLst>
                  <a:ext uri="{FF2B5EF4-FFF2-40B4-BE49-F238E27FC236}">
                    <a16:creationId xmlns:a16="http://schemas.microsoft.com/office/drawing/2014/main" id="{407CBF05-79C5-5B50-8644-C0FB447D569B}"/>
                  </a:ext>
                </a:extLst>
              </p:cNvPr>
              <p:cNvSpPr txBox="1"/>
              <p:nvPr/>
            </p:nvSpPr>
            <p:spPr>
              <a:xfrm>
                <a:off x="7261753" y="1910835"/>
                <a:ext cx="398698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kumimoji="1" lang="en-US" altLang="ja-JP" sz="2400" dirty="0"/>
                  <a:t>singularity on the real </a:t>
                </a:r>
                <a14:m>
                  <m:oMath xmlns:m="http://schemas.openxmlformats.org/officeDocument/2006/math">
                    <m:r>
                      <a:rPr kumimoji="1" lang="en-US" altLang="ja-JP" sz="2400" i="1" dirty="0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kumimoji="1" lang="en-US" altLang="ja-JP" sz="2400" dirty="0"/>
                  <a:t> axis</a:t>
                </a:r>
                <a:endParaRPr kumimoji="1" lang="ja-JP" altLang="en-US" sz="2400" dirty="0"/>
              </a:p>
            </p:txBody>
          </p:sp>
        </mc:Choice>
        <mc:Fallback xmlns="">
          <p:sp>
            <p:nvSpPr>
              <p:cNvPr id="61" name="テキスト ボックス 60">
                <a:extLst>
                  <a:ext uri="{FF2B5EF4-FFF2-40B4-BE49-F238E27FC236}">
                    <a16:creationId xmlns:a16="http://schemas.microsoft.com/office/drawing/2014/main" id="{407CBF05-79C5-5B50-8644-C0FB447D56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61753" y="1910835"/>
                <a:ext cx="3986989" cy="461665"/>
              </a:xfrm>
              <a:prstGeom prst="rect">
                <a:avLst/>
              </a:prstGeom>
              <a:blipFill>
                <a:blip r:embed="rId4"/>
                <a:stretch>
                  <a:fillRect l="-2294" t="-9211" r="-1529" b="-3026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1DA04426-9496-D21E-1C95-1E00A69BDEBD}"/>
              </a:ext>
            </a:extLst>
          </p:cNvPr>
          <p:cNvSpPr txBox="1"/>
          <p:nvPr/>
        </p:nvSpPr>
        <p:spPr>
          <a:xfrm>
            <a:off x="6839130" y="2373857"/>
            <a:ext cx="17876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800" b="1" dirty="0"/>
              <a:t>Crossover</a:t>
            </a:r>
            <a:endParaRPr kumimoji="1" lang="ja-JP" altLang="en-US" sz="2800" b="1" dirty="0"/>
          </a:p>
        </p:txBody>
      </p:sp>
      <p:sp>
        <p:nvSpPr>
          <p:cNvPr id="65" name="テキスト ボックス 64">
            <a:extLst>
              <a:ext uri="{FF2B5EF4-FFF2-40B4-BE49-F238E27FC236}">
                <a16:creationId xmlns:a16="http://schemas.microsoft.com/office/drawing/2014/main" id="{445FAE44-BD8E-F99A-6D1E-F2CD0166DF52}"/>
              </a:ext>
            </a:extLst>
          </p:cNvPr>
          <p:cNvSpPr txBox="1"/>
          <p:nvPr/>
        </p:nvSpPr>
        <p:spPr>
          <a:xfrm>
            <a:off x="7246784" y="2741379"/>
            <a:ext cx="42530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400" dirty="0"/>
              <a:t>no singularity on the real axis</a:t>
            </a:r>
            <a:endParaRPr kumimoji="1" lang="ja-JP" altLang="en-US" sz="2400" dirty="0"/>
          </a:p>
        </p:txBody>
      </p:sp>
      <p:sp>
        <p:nvSpPr>
          <p:cNvPr id="66" name="テキスト ボックス 65">
            <a:extLst>
              <a:ext uri="{FF2B5EF4-FFF2-40B4-BE49-F238E27FC236}">
                <a16:creationId xmlns:a16="http://schemas.microsoft.com/office/drawing/2014/main" id="{2DD1BABA-47B6-F030-7470-1319AA614008}"/>
              </a:ext>
            </a:extLst>
          </p:cNvPr>
          <p:cNvSpPr txBox="1"/>
          <p:nvPr/>
        </p:nvSpPr>
        <p:spPr>
          <a:xfrm>
            <a:off x="6839130" y="4216567"/>
            <a:ext cx="42530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kumimoji="1" lang="en-US" altLang="ja-JP" sz="2800" b="1" dirty="0">
                <a:solidFill>
                  <a:srgbClr val="FF0000"/>
                </a:solidFill>
              </a:rPr>
              <a:t>LY edge singularity</a:t>
            </a:r>
            <a:endParaRPr kumimoji="1" lang="ja-JP" altLang="en-US" sz="2400" dirty="0">
              <a:solidFill>
                <a:srgbClr val="FF0000"/>
              </a:solidFill>
            </a:endParaRPr>
          </a:p>
        </p:txBody>
      </p:sp>
      <p:sp>
        <p:nvSpPr>
          <p:cNvPr id="67" name="矢印: 山形 66">
            <a:extLst>
              <a:ext uri="{FF2B5EF4-FFF2-40B4-BE49-F238E27FC236}">
                <a16:creationId xmlns:a16="http://schemas.microsoft.com/office/drawing/2014/main" id="{D9C1B0DD-279C-8F34-7A0A-945AC855931C}"/>
              </a:ext>
            </a:extLst>
          </p:cNvPr>
          <p:cNvSpPr/>
          <p:nvPr/>
        </p:nvSpPr>
        <p:spPr>
          <a:xfrm rot="5400000">
            <a:off x="8946904" y="3082533"/>
            <a:ext cx="603746" cy="1309047"/>
          </a:xfrm>
          <a:prstGeom prst="chevron">
            <a:avLst>
              <a:gd name="adj" fmla="val 45069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68" name="テキスト ボックス 67">
            <a:extLst>
              <a:ext uri="{FF2B5EF4-FFF2-40B4-BE49-F238E27FC236}">
                <a16:creationId xmlns:a16="http://schemas.microsoft.com/office/drawing/2014/main" id="{6D99E5D4-141C-7D4C-A0D8-FAAE5A840569}"/>
              </a:ext>
            </a:extLst>
          </p:cNvPr>
          <p:cNvSpPr txBox="1"/>
          <p:nvPr/>
        </p:nvSpPr>
        <p:spPr>
          <a:xfrm>
            <a:off x="7124131" y="5295047"/>
            <a:ext cx="44983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ja-JP" sz="2400" dirty="0"/>
              <a:t>Its </a:t>
            </a:r>
            <a:r>
              <a:rPr kumimoji="1" lang="en-US" altLang="ja-JP" sz="2400" dirty="0"/>
              <a:t>behavior is governed by the  the scaling function.</a:t>
            </a:r>
            <a:endParaRPr kumimoji="1" lang="ja-JP" altLang="en-US" sz="2400" dirty="0"/>
          </a:p>
        </p:txBody>
      </p:sp>
      <p:sp>
        <p:nvSpPr>
          <p:cNvPr id="75" name="テキスト ボックス 74">
            <a:extLst>
              <a:ext uri="{FF2B5EF4-FFF2-40B4-BE49-F238E27FC236}">
                <a16:creationId xmlns:a16="http://schemas.microsoft.com/office/drawing/2014/main" id="{09874D90-1672-EE03-EA12-DAC22ED7D4DB}"/>
              </a:ext>
            </a:extLst>
          </p:cNvPr>
          <p:cNvSpPr txBox="1"/>
          <p:nvPr/>
        </p:nvSpPr>
        <p:spPr>
          <a:xfrm>
            <a:off x="7124131" y="4673034"/>
            <a:ext cx="29594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ja-JP" sz="2400" dirty="0"/>
              <a:t>Starting </a:t>
            </a:r>
            <a:r>
              <a:rPr kumimoji="1" lang="en-US" altLang="ja-JP" sz="2400" dirty="0"/>
              <a:t>from the CP</a:t>
            </a:r>
            <a:endParaRPr kumimoji="1" lang="ja-JP" altLang="en-US" sz="2400" dirty="0"/>
          </a:p>
        </p:txBody>
      </p:sp>
      <p:sp>
        <p:nvSpPr>
          <p:cNvPr id="64" name="フリーフォーム: 図形 63">
            <a:extLst>
              <a:ext uri="{FF2B5EF4-FFF2-40B4-BE49-F238E27FC236}">
                <a16:creationId xmlns:a16="http://schemas.microsoft.com/office/drawing/2014/main" id="{68BAB437-28B6-5B9E-E362-B7CCC7BF4CA4}"/>
              </a:ext>
            </a:extLst>
          </p:cNvPr>
          <p:cNvSpPr/>
          <p:nvPr/>
        </p:nvSpPr>
        <p:spPr>
          <a:xfrm>
            <a:off x="2390042" y="2422042"/>
            <a:ext cx="701329" cy="1385286"/>
          </a:xfrm>
          <a:custGeom>
            <a:avLst/>
            <a:gdLst>
              <a:gd name="connsiteX0" fmla="*/ 535021 w 535021"/>
              <a:gd name="connsiteY0" fmla="*/ 1449421 h 1449421"/>
              <a:gd name="connsiteX1" fmla="*/ 428017 w 535021"/>
              <a:gd name="connsiteY1" fmla="*/ 749029 h 1449421"/>
              <a:gd name="connsiteX2" fmla="*/ 0 w 535021"/>
              <a:gd name="connsiteY2" fmla="*/ 0 h 14494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5021" h="1449421">
                <a:moveTo>
                  <a:pt x="535021" y="1449421"/>
                </a:moveTo>
                <a:cubicBezTo>
                  <a:pt x="526104" y="1220010"/>
                  <a:pt x="517187" y="990599"/>
                  <a:pt x="428017" y="749029"/>
                </a:cubicBezTo>
                <a:cubicBezTo>
                  <a:pt x="338847" y="507459"/>
                  <a:pt x="169423" y="253729"/>
                  <a:pt x="0" y="0"/>
                </a:cubicBezTo>
              </a:path>
            </a:pathLst>
          </a:custGeom>
          <a:noFill/>
          <a:ln w="508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51" name="直線コネクタ 50">
            <a:extLst>
              <a:ext uri="{FF2B5EF4-FFF2-40B4-BE49-F238E27FC236}">
                <a16:creationId xmlns:a16="http://schemas.microsoft.com/office/drawing/2014/main" id="{31BEEA3C-41AB-D0FA-A4F9-8E92070FDAFA}"/>
              </a:ext>
            </a:extLst>
          </p:cNvPr>
          <p:cNvCxnSpPr>
            <a:cxnSpLocks/>
          </p:cNvCxnSpPr>
          <p:nvPr/>
        </p:nvCxnSpPr>
        <p:spPr>
          <a:xfrm flipV="1">
            <a:off x="1960262" y="2032839"/>
            <a:ext cx="2325510" cy="1178908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平行四辺形 18">
            <a:extLst>
              <a:ext uri="{FF2B5EF4-FFF2-40B4-BE49-F238E27FC236}">
                <a16:creationId xmlns:a16="http://schemas.microsoft.com/office/drawing/2014/main" id="{E7A0B971-4A87-6746-EB13-74E059DAC745}"/>
              </a:ext>
            </a:extLst>
          </p:cNvPr>
          <p:cNvSpPr/>
          <p:nvPr/>
        </p:nvSpPr>
        <p:spPr>
          <a:xfrm>
            <a:off x="3097112" y="2063716"/>
            <a:ext cx="3493149" cy="575845"/>
          </a:xfrm>
          <a:prstGeom prst="parallelogram">
            <a:avLst>
              <a:gd name="adj" fmla="val 198073"/>
            </a:avLst>
          </a:prstGeom>
          <a:solidFill>
            <a:schemeClr val="accent3">
              <a:lumMod val="60000"/>
              <a:lumOff val="4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平行四辺形 14">
            <a:extLst>
              <a:ext uri="{FF2B5EF4-FFF2-40B4-BE49-F238E27FC236}">
                <a16:creationId xmlns:a16="http://schemas.microsoft.com/office/drawing/2014/main" id="{A90086DE-F1B9-C536-0E44-65EA02FC67DA}"/>
              </a:ext>
            </a:extLst>
          </p:cNvPr>
          <p:cNvSpPr/>
          <p:nvPr/>
        </p:nvSpPr>
        <p:spPr>
          <a:xfrm>
            <a:off x="1960260" y="2641417"/>
            <a:ext cx="3493149" cy="575845"/>
          </a:xfrm>
          <a:prstGeom prst="parallelogram">
            <a:avLst>
              <a:gd name="adj" fmla="val 198073"/>
            </a:avLst>
          </a:prstGeom>
          <a:solidFill>
            <a:schemeClr val="accent3">
              <a:lumMod val="60000"/>
              <a:lumOff val="4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BAE23E27-6E31-EAFC-0E4C-97C41303264B}"/>
              </a:ext>
            </a:extLst>
          </p:cNvPr>
          <p:cNvCxnSpPr>
            <a:cxnSpLocks/>
          </p:cNvCxnSpPr>
          <p:nvPr/>
        </p:nvCxnSpPr>
        <p:spPr>
          <a:xfrm flipH="1">
            <a:off x="3474318" y="2040002"/>
            <a:ext cx="764630" cy="396000"/>
          </a:xfrm>
          <a:prstGeom prst="line">
            <a:avLst/>
          </a:prstGeom>
          <a:ln w="127000" cap="rnd">
            <a:solidFill>
              <a:schemeClr val="accent1">
                <a:alpha val="50000"/>
              </a:schemeClr>
            </a:solidFill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楕円 72">
            <a:extLst>
              <a:ext uri="{FF2B5EF4-FFF2-40B4-BE49-F238E27FC236}">
                <a16:creationId xmlns:a16="http://schemas.microsoft.com/office/drawing/2014/main" id="{A8BFBD14-0018-EF1A-8EEE-749FF812E6C7}"/>
              </a:ext>
            </a:extLst>
          </p:cNvPr>
          <p:cNvSpPr/>
          <p:nvPr/>
        </p:nvSpPr>
        <p:spPr>
          <a:xfrm>
            <a:off x="3934209" y="2088937"/>
            <a:ext cx="236362" cy="117747"/>
          </a:xfrm>
          <a:prstGeom prst="ellipse">
            <a:avLst/>
          </a:prstGeom>
          <a:solidFill>
            <a:schemeClr val="tx1">
              <a:lumMod val="50000"/>
              <a:alpha val="78000"/>
            </a:schemeClr>
          </a:solidFill>
          <a:ln>
            <a:noFill/>
          </a:ln>
          <a:effectLst>
            <a:glow rad="101600">
              <a:schemeClr val="accent6">
                <a:lumMod val="60000"/>
                <a:lumOff val="40000"/>
                <a:alpha val="70000"/>
              </a:schemeClr>
            </a:glow>
          </a:effectLst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74" name="楕円 73">
            <a:extLst>
              <a:ext uri="{FF2B5EF4-FFF2-40B4-BE49-F238E27FC236}">
                <a16:creationId xmlns:a16="http://schemas.microsoft.com/office/drawing/2014/main" id="{2D7A631C-BCEC-A4B6-99B6-068E54A47B9C}"/>
              </a:ext>
            </a:extLst>
          </p:cNvPr>
          <p:cNvSpPr/>
          <p:nvPr/>
        </p:nvSpPr>
        <p:spPr>
          <a:xfrm>
            <a:off x="3565284" y="2275781"/>
            <a:ext cx="236362" cy="117747"/>
          </a:xfrm>
          <a:prstGeom prst="ellipse">
            <a:avLst/>
          </a:prstGeom>
          <a:solidFill>
            <a:schemeClr val="tx1">
              <a:lumMod val="50000"/>
              <a:alpha val="78000"/>
            </a:schemeClr>
          </a:solidFill>
          <a:ln>
            <a:noFill/>
          </a:ln>
          <a:effectLst>
            <a:glow rad="101600">
              <a:schemeClr val="accent6">
                <a:lumMod val="60000"/>
                <a:lumOff val="40000"/>
                <a:alpha val="70000"/>
              </a:schemeClr>
            </a:glow>
          </a:effectLst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cxnSp>
        <p:nvCxnSpPr>
          <p:cNvPr id="9" name="直線コネクタ 8">
            <a:extLst>
              <a:ext uri="{FF2B5EF4-FFF2-40B4-BE49-F238E27FC236}">
                <a16:creationId xmlns:a16="http://schemas.microsoft.com/office/drawing/2014/main" id="{555D7860-82F9-E0CD-CDE4-7BCE1CFA048A}"/>
              </a:ext>
            </a:extLst>
          </p:cNvPr>
          <p:cNvCxnSpPr>
            <a:cxnSpLocks/>
          </p:cNvCxnSpPr>
          <p:nvPr/>
        </p:nvCxnSpPr>
        <p:spPr>
          <a:xfrm flipV="1">
            <a:off x="1960353" y="2817944"/>
            <a:ext cx="764630" cy="396000"/>
          </a:xfrm>
          <a:prstGeom prst="line">
            <a:avLst/>
          </a:prstGeom>
          <a:ln w="127000" cap="rnd">
            <a:solidFill>
              <a:schemeClr val="accent1">
                <a:alpha val="50000"/>
              </a:schemeClr>
            </a:solidFill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楕円 68">
            <a:extLst>
              <a:ext uri="{FF2B5EF4-FFF2-40B4-BE49-F238E27FC236}">
                <a16:creationId xmlns:a16="http://schemas.microsoft.com/office/drawing/2014/main" id="{8F792007-1972-50DE-57F1-32BB067197E7}"/>
              </a:ext>
            </a:extLst>
          </p:cNvPr>
          <p:cNvSpPr/>
          <p:nvPr/>
        </p:nvSpPr>
        <p:spPr>
          <a:xfrm>
            <a:off x="2397064" y="2861252"/>
            <a:ext cx="236362" cy="117747"/>
          </a:xfrm>
          <a:prstGeom prst="ellipse">
            <a:avLst/>
          </a:prstGeom>
          <a:solidFill>
            <a:schemeClr val="tx1">
              <a:lumMod val="50000"/>
              <a:alpha val="78000"/>
            </a:schemeClr>
          </a:solidFill>
          <a:ln>
            <a:noFill/>
          </a:ln>
          <a:effectLst>
            <a:glow rad="101600">
              <a:schemeClr val="accent6">
                <a:lumMod val="60000"/>
                <a:lumOff val="40000"/>
                <a:alpha val="70000"/>
              </a:schemeClr>
            </a:glow>
          </a:effectLst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70" name="楕円 69">
            <a:extLst>
              <a:ext uri="{FF2B5EF4-FFF2-40B4-BE49-F238E27FC236}">
                <a16:creationId xmlns:a16="http://schemas.microsoft.com/office/drawing/2014/main" id="{9649A010-9070-61A5-7C6E-B933D275E308}"/>
              </a:ext>
            </a:extLst>
          </p:cNvPr>
          <p:cNvSpPr/>
          <p:nvPr/>
        </p:nvSpPr>
        <p:spPr>
          <a:xfrm>
            <a:off x="2070965" y="3027994"/>
            <a:ext cx="236362" cy="117747"/>
          </a:xfrm>
          <a:prstGeom prst="ellipse">
            <a:avLst/>
          </a:prstGeom>
          <a:solidFill>
            <a:schemeClr val="tx1">
              <a:lumMod val="50000"/>
              <a:alpha val="78000"/>
            </a:schemeClr>
          </a:solidFill>
          <a:ln>
            <a:noFill/>
          </a:ln>
          <a:effectLst>
            <a:glow rad="101600">
              <a:schemeClr val="accent6">
                <a:lumMod val="60000"/>
                <a:lumOff val="40000"/>
                <a:alpha val="70000"/>
              </a:schemeClr>
            </a:glow>
          </a:effectLst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cxnSp>
        <p:nvCxnSpPr>
          <p:cNvPr id="50" name="直線コネクタ 49">
            <a:extLst>
              <a:ext uri="{FF2B5EF4-FFF2-40B4-BE49-F238E27FC236}">
                <a16:creationId xmlns:a16="http://schemas.microsoft.com/office/drawing/2014/main" id="{54F8D89D-1356-73DD-2312-65327333C9B8}"/>
              </a:ext>
            </a:extLst>
          </p:cNvPr>
          <p:cNvCxnSpPr>
            <a:cxnSpLocks/>
          </p:cNvCxnSpPr>
          <p:nvPr/>
        </p:nvCxnSpPr>
        <p:spPr>
          <a:xfrm>
            <a:off x="777569" y="2634897"/>
            <a:ext cx="4675840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コネクタ 17">
            <a:extLst>
              <a:ext uri="{FF2B5EF4-FFF2-40B4-BE49-F238E27FC236}">
                <a16:creationId xmlns:a16="http://schemas.microsoft.com/office/drawing/2014/main" id="{E957F949-5A62-BDEC-BCA0-59F6014546E0}"/>
              </a:ext>
            </a:extLst>
          </p:cNvPr>
          <p:cNvCxnSpPr>
            <a:cxnSpLocks/>
          </p:cNvCxnSpPr>
          <p:nvPr/>
        </p:nvCxnSpPr>
        <p:spPr>
          <a:xfrm>
            <a:off x="782480" y="5226756"/>
            <a:ext cx="4675840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テキスト ボックス 23">
                <a:extLst>
                  <a:ext uri="{FF2B5EF4-FFF2-40B4-BE49-F238E27FC236}">
                    <a16:creationId xmlns:a16="http://schemas.microsoft.com/office/drawing/2014/main" id="{E9DC6399-D0C5-8FDA-7838-EE8A9ABA1DEA}"/>
                  </a:ext>
                </a:extLst>
              </p:cNvPr>
              <p:cNvSpPr txBox="1"/>
              <p:nvPr/>
            </p:nvSpPr>
            <p:spPr>
              <a:xfrm>
                <a:off x="3818539" y="1395048"/>
                <a:ext cx="1175514" cy="45147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kumimoji="1" lang="en-US" altLang="ja-JP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sub>
                      </m:sSub>
                      <m:r>
                        <a:rPr kumimoji="1" lang="en-US" altLang="ja-JP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~</m:t>
                      </m:r>
                      <m:sSup>
                        <m:sSupPr>
                          <m:ctrlPr>
                            <a:rPr kumimoji="1" lang="en-US" altLang="ja-JP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ja-JP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kumimoji="1" lang="en-US" altLang="ja-JP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𝛽𝛿</m:t>
                          </m:r>
                        </m:sup>
                      </m:sSup>
                    </m:oMath>
                  </m:oMathPara>
                </a14:m>
                <a:endParaRPr kumimoji="1" lang="en-US" altLang="ja-JP" sz="2800" b="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4" name="テキスト ボックス 23">
                <a:extLst>
                  <a:ext uri="{FF2B5EF4-FFF2-40B4-BE49-F238E27FC236}">
                    <a16:creationId xmlns:a16="http://schemas.microsoft.com/office/drawing/2014/main" id="{E9DC6399-D0C5-8FDA-7838-EE8A9ABA1D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8539" y="1395048"/>
                <a:ext cx="1175514" cy="45147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テキスト ボックス 29">
                <a:extLst>
                  <a:ext uri="{FF2B5EF4-FFF2-40B4-BE49-F238E27FC236}">
                    <a16:creationId xmlns:a16="http://schemas.microsoft.com/office/drawing/2014/main" id="{C44B6D4E-E2EA-36CC-FF04-AF5725F7ADA1}"/>
                  </a:ext>
                </a:extLst>
              </p:cNvPr>
              <p:cNvSpPr txBox="1"/>
              <p:nvPr/>
            </p:nvSpPr>
            <p:spPr>
              <a:xfrm>
                <a:off x="8079733" y="6093064"/>
                <a:ext cx="1175514" cy="45147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kumimoji="1" lang="en-US" altLang="ja-JP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sub>
                      </m:sSub>
                      <m:r>
                        <a:rPr kumimoji="1" lang="en-US" altLang="ja-JP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~</m:t>
                      </m:r>
                      <m:sSup>
                        <m:sSupPr>
                          <m:ctrlPr>
                            <a:rPr kumimoji="1" lang="en-US" altLang="ja-JP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ja-JP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kumimoji="1" lang="en-US" altLang="ja-JP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𝛽𝛿</m:t>
                          </m:r>
                        </m:sup>
                      </m:sSup>
                    </m:oMath>
                  </m:oMathPara>
                </a14:m>
                <a:endParaRPr kumimoji="1" lang="en-US" altLang="ja-JP" sz="2800" b="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0" name="テキスト ボックス 29">
                <a:extLst>
                  <a:ext uri="{FF2B5EF4-FFF2-40B4-BE49-F238E27FC236}">
                    <a16:creationId xmlns:a16="http://schemas.microsoft.com/office/drawing/2014/main" id="{C44B6D4E-E2EA-36CC-FF04-AF5725F7AD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79733" y="6093064"/>
                <a:ext cx="1175514" cy="45147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05348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フリーフォーム: 図形 30">
            <a:extLst>
              <a:ext uri="{FF2B5EF4-FFF2-40B4-BE49-F238E27FC236}">
                <a16:creationId xmlns:a16="http://schemas.microsoft.com/office/drawing/2014/main" id="{73258A58-3221-C7A0-1CB3-145508D88076}"/>
              </a:ext>
            </a:extLst>
          </p:cNvPr>
          <p:cNvSpPr/>
          <p:nvPr/>
        </p:nvSpPr>
        <p:spPr>
          <a:xfrm>
            <a:off x="3095301" y="1332412"/>
            <a:ext cx="1171733" cy="5547359"/>
          </a:xfrm>
          <a:custGeom>
            <a:avLst/>
            <a:gdLst>
              <a:gd name="connsiteX0" fmla="*/ 22367 w 1219328"/>
              <a:gd name="connsiteY0" fmla="*/ 5811083 h 5819791"/>
              <a:gd name="connsiteX1" fmla="*/ 4949 w 1219328"/>
              <a:gd name="connsiteY1" fmla="*/ 2850169 h 5819791"/>
              <a:gd name="connsiteX2" fmla="*/ 100744 w 1219328"/>
              <a:gd name="connsiteY2" fmla="*/ 2048980 h 5819791"/>
              <a:gd name="connsiteX3" fmla="*/ 649384 w 1219328"/>
              <a:gd name="connsiteY3" fmla="*/ 847197 h 5819791"/>
              <a:gd name="connsiteX4" fmla="*/ 1180607 w 1219328"/>
              <a:gd name="connsiteY4" fmla="*/ 307266 h 5819791"/>
              <a:gd name="connsiteX5" fmla="*/ 1137064 w 1219328"/>
              <a:gd name="connsiteY5" fmla="*/ 5819791 h 5819791"/>
              <a:gd name="connsiteX0" fmla="*/ 22367 w 1219328"/>
              <a:gd name="connsiteY0" fmla="*/ 5503817 h 5512525"/>
              <a:gd name="connsiteX1" fmla="*/ 4949 w 1219328"/>
              <a:gd name="connsiteY1" fmla="*/ 2542903 h 5512525"/>
              <a:gd name="connsiteX2" fmla="*/ 100744 w 1219328"/>
              <a:gd name="connsiteY2" fmla="*/ 1741714 h 5512525"/>
              <a:gd name="connsiteX3" fmla="*/ 649384 w 1219328"/>
              <a:gd name="connsiteY3" fmla="*/ 539931 h 5512525"/>
              <a:gd name="connsiteX4" fmla="*/ 1180607 w 1219328"/>
              <a:gd name="connsiteY4" fmla="*/ 0 h 5512525"/>
              <a:gd name="connsiteX5" fmla="*/ 1137064 w 1219328"/>
              <a:gd name="connsiteY5" fmla="*/ 5512525 h 5512525"/>
              <a:gd name="connsiteX0" fmla="*/ 22367 w 1219328"/>
              <a:gd name="connsiteY0" fmla="*/ 5503817 h 5512525"/>
              <a:gd name="connsiteX1" fmla="*/ 4949 w 1219328"/>
              <a:gd name="connsiteY1" fmla="*/ 2542903 h 5512525"/>
              <a:gd name="connsiteX2" fmla="*/ 100744 w 1219328"/>
              <a:gd name="connsiteY2" fmla="*/ 1741714 h 5512525"/>
              <a:gd name="connsiteX3" fmla="*/ 649384 w 1219328"/>
              <a:gd name="connsiteY3" fmla="*/ 539931 h 5512525"/>
              <a:gd name="connsiteX4" fmla="*/ 1180607 w 1219328"/>
              <a:gd name="connsiteY4" fmla="*/ 0 h 5512525"/>
              <a:gd name="connsiteX5" fmla="*/ 1137064 w 1219328"/>
              <a:gd name="connsiteY5" fmla="*/ 5512525 h 5512525"/>
              <a:gd name="connsiteX0" fmla="*/ 22367 w 1219328"/>
              <a:gd name="connsiteY0" fmla="*/ 5503817 h 5512525"/>
              <a:gd name="connsiteX1" fmla="*/ 4949 w 1219328"/>
              <a:gd name="connsiteY1" fmla="*/ 2542903 h 5512525"/>
              <a:gd name="connsiteX2" fmla="*/ 100744 w 1219328"/>
              <a:gd name="connsiteY2" fmla="*/ 1741714 h 5512525"/>
              <a:gd name="connsiteX3" fmla="*/ 649384 w 1219328"/>
              <a:gd name="connsiteY3" fmla="*/ 539931 h 5512525"/>
              <a:gd name="connsiteX4" fmla="*/ 1180607 w 1219328"/>
              <a:gd name="connsiteY4" fmla="*/ 0 h 5512525"/>
              <a:gd name="connsiteX5" fmla="*/ 1137064 w 1219328"/>
              <a:gd name="connsiteY5" fmla="*/ 5512525 h 5512525"/>
              <a:gd name="connsiteX0" fmla="*/ 22367 w 1219328"/>
              <a:gd name="connsiteY0" fmla="*/ 5503817 h 5512525"/>
              <a:gd name="connsiteX1" fmla="*/ 4949 w 1219328"/>
              <a:gd name="connsiteY1" fmla="*/ 2542903 h 5512525"/>
              <a:gd name="connsiteX2" fmla="*/ 100744 w 1219328"/>
              <a:gd name="connsiteY2" fmla="*/ 1741714 h 5512525"/>
              <a:gd name="connsiteX3" fmla="*/ 649384 w 1219328"/>
              <a:gd name="connsiteY3" fmla="*/ 539931 h 5512525"/>
              <a:gd name="connsiteX4" fmla="*/ 1180607 w 1219328"/>
              <a:gd name="connsiteY4" fmla="*/ 0 h 5512525"/>
              <a:gd name="connsiteX5" fmla="*/ 1137064 w 1219328"/>
              <a:gd name="connsiteY5" fmla="*/ 5512525 h 5512525"/>
              <a:gd name="connsiteX0" fmla="*/ 22367 w 1219328"/>
              <a:gd name="connsiteY0" fmla="*/ 5503817 h 5512525"/>
              <a:gd name="connsiteX1" fmla="*/ 4949 w 1219328"/>
              <a:gd name="connsiteY1" fmla="*/ 2542903 h 5512525"/>
              <a:gd name="connsiteX2" fmla="*/ 100744 w 1219328"/>
              <a:gd name="connsiteY2" fmla="*/ 1741714 h 5512525"/>
              <a:gd name="connsiteX3" fmla="*/ 649384 w 1219328"/>
              <a:gd name="connsiteY3" fmla="*/ 539931 h 5512525"/>
              <a:gd name="connsiteX4" fmla="*/ 1180607 w 1219328"/>
              <a:gd name="connsiteY4" fmla="*/ 0 h 5512525"/>
              <a:gd name="connsiteX5" fmla="*/ 1137064 w 1219328"/>
              <a:gd name="connsiteY5" fmla="*/ 5512525 h 5512525"/>
              <a:gd name="connsiteX0" fmla="*/ 22367 w 1219328"/>
              <a:gd name="connsiteY0" fmla="*/ 5503817 h 5512525"/>
              <a:gd name="connsiteX1" fmla="*/ 4949 w 1219328"/>
              <a:gd name="connsiteY1" fmla="*/ 2542903 h 5512525"/>
              <a:gd name="connsiteX2" fmla="*/ 100744 w 1219328"/>
              <a:gd name="connsiteY2" fmla="*/ 1741714 h 5512525"/>
              <a:gd name="connsiteX3" fmla="*/ 649384 w 1219328"/>
              <a:gd name="connsiteY3" fmla="*/ 539931 h 5512525"/>
              <a:gd name="connsiteX4" fmla="*/ 1180607 w 1219328"/>
              <a:gd name="connsiteY4" fmla="*/ 0 h 5512525"/>
              <a:gd name="connsiteX5" fmla="*/ 1137064 w 1219328"/>
              <a:gd name="connsiteY5" fmla="*/ 5512525 h 5512525"/>
              <a:gd name="connsiteX0" fmla="*/ 22367 w 1180748"/>
              <a:gd name="connsiteY0" fmla="*/ 5503817 h 5512525"/>
              <a:gd name="connsiteX1" fmla="*/ 4949 w 1180748"/>
              <a:gd name="connsiteY1" fmla="*/ 2542903 h 5512525"/>
              <a:gd name="connsiteX2" fmla="*/ 100744 w 1180748"/>
              <a:gd name="connsiteY2" fmla="*/ 1741714 h 5512525"/>
              <a:gd name="connsiteX3" fmla="*/ 649384 w 1180748"/>
              <a:gd name="connsiteY3" fmla="*/ 539931 h 5512525"/>
              <a:gd name="connsiteX4" fmla="*/ 1180607 w 1180748"/>
              <a:gd name="connsiteY4" fmla="*/ 0 h 5512525"/>
              <a:gd name="connsiteX5" fmla="*/ 1137064 w 1180748"/>
              <a:gd name="connsiteY5" fmla="*/ 5512525 h 5512525"/>
              <a:gd name="connsiteX0" fmla="*/ 22367 w 1175711"/>
              <a:gd name="connsiteY0" fmla="*/ 5381897 h 5390605"/>
              <a:gd name="connsiteX1" fmla="*/ 4949 w 1175711"/>
              <a:gd name="connsiteY1" fmla="*/ 2420983 h 5390605"/>
              <a:gd name="connsiteX2" fmla="*/ 100744 w 1175711"/>
              <a:gd name="connsiteY2" fmla="*/ 1619794 h 5390605"/>
              <a:gd name="connsiteX3" fmla="*/ 649384 w 1175711"/>
              <a:gd name="connsiteY3" fmla="*/ 418011 h 5390605"/>
              <a:gd name="connsiteX4" fmla="*/ 1171898 w 1175711"/>
              <a:gd name="connsiteY4" fmla="*/ 0 h 5390605"/>
              <a:gd name="connsiteX5" fmla="*/ 1137064 w 1175711"/>
              <a:gd name="connsiteY5" fmla="*/ 5390605 h 5390605"/>
              <a:gd name="connsiteX0" fmla="*/ 22367 w 1175711"/>
              <a:gd name="connsiteY0" fmla="*/ 5381897 h 5390605"/>
              <a:gd name="connsiteX1" fmla="*/ 4949 w 1175711"/>
              <a:gd name="connsiteY1" fmla="*/ 2420983 h 5390605"/>
              <a:gd name="connsiteX2" fmla="*/ 100744 w 1175711"/>
              <a:gd name="connsiteY2" fmla="*/ 1619794 h 5390605"/>
              <a:gd name="connsiteX3" fmla="*/ 649384 w 1175711"/>
              <a:gd name="connsiteY3" fmla="*/ 418011 h 5390605"/>
              <a:gd name="connsiteX4" fmla="*/ 1171898 w 1175711"/>
              <a:gd name="connsiteY4" fmla="*/ 0 h 5390605"/>
              <a:gd name="connsiteX5" fmla="*/ 1137064 w 1175711"/>
              <a:gd name="connsiteY5" fmla="*/ 5390605 h 5390605"/>
              <a:gd name="connsiteX0" fmla="*/ 22367 w 1175711"/>
              <a:gd name="connsiteY0" fmla="*/ 5312228 h 5320936"/>
              <a:gd name="connsiteX1" fmla="*/ 4949 w 1175711"/>
              <a:gd name="connsiteY1" fmla="*/ 2351314 h 5320936"/>
              <a:gd name="connsiteX2" fmla="*/ 100744 w 1175711"/>
              <a:gd name="connsiteY2" fmla="*/ 1550125 h 5320936"/>
              <a:gd name="connsiteX3" fmla="*/ 649384 w 1175711"/>
              <a:gd name="connsiteY3" fmla="*/ 348342 h 5320936"/>
              <a:gd name="connsiteX4" fmla="*/ 1171898 w 1175711"/>
              <a:gd name="connsiteY4" fmla="*/ 0 h 5320936"/>
              <a:gd name="connsiteX5" fmla="*/ 1137064 w 1175711"/>
              <a:gd name="connsiteY5" fmla="*/ 5320936 h 5320936"/>
              <a:gd name="connsiteX0" fmla="*/ 22367 w 1175711"/>
              <a:gd name="connsiteY0" fmla="*/ 5312228 h 5320936"/>
              <a:gd name="connsiteX1" fmla="*/ 4949 w 1175711"/>
              <a:gd name="connsiteY1" fmla="*/ 2351314 h 5320936"/>
              <a:gd name="connsiteX2" fmla="*/ 100744 w 1175711"/>
              <a:gd name="connsiteY2" fmla="*/ 1550125 h 5320936"/>
              <a:gd name="connsiteX3" fmla="*/ 649384 w 1175711"/>
              <a:gd name="connsiteY3" fmla="*/ 348342 h 5320936"/>
              <a:gd name="connsiteX4" fmla="*/ 1171898 w 1175711"/>
              <a:gd name="connsiteY4" fmla="*/ 0 h 5320936"/>
              <a:gd name="connsiteX5" fmla="*/ 1137064 w 1175711"/>
              <a:gd name="connsiteY5" fmla="*/ 5320936 h 5320936"/>
              <a:gd name="connsiteX0" fmla="*/ 22367 w 1175711"/>
              <a:gd name="connsiteY0" fmla="*/ 5312228 h 5320936"/>
              <a:gd name="connsiteX1" fmla="*/ 4949 w 1175711"/>
              <a:gd name="connsiteY1" fmla="*/ 2351314 h 5320936"/>
              <a:gd name="connsiteX2" fmla="*/ 100744 w 1175711"/>
              <a:gd name="connsiteY2" fmla="*/ 1550125 h 5320936"/>
              <a:gd name="connsiteX3" fmla="*/ 649384 w 1175711"/>
              <a:gd name="connsiteY3" fmla="*/ 348342 h 5320936"/>
              <a:gd name="connsiteX4" fmla="*/ 1171898 w 1175711"/>
              <a:gd name="connsiteY4" fmla="*/ 0 h 5320936"/>
              <a:gd name="connsiteX5" fmla="*/ 1137064 w 1175711"/>
              <a:gd name="connsiteY5" fmla="*/ 5320936 h 5320936"/>
              <a:gd name="connsiteX0" fmla="*/ 22367 w 1171733"/>
              <a:gd name="connsiteY0" fmla="*/ 5538651 h 5547359"/>
              <a:gd name="connsiteX1" fmla="*/ 4949 w 1171733"/>
              <a:gd name="connsiteY1" fmla="*/ 2577737 h 5547359"/>
              <a:gd name="connsiteX2" fmla="*/ 100744 w 1171733"/>
              <a:gd name="connsiteY2" fmla="*/ 1776548 h 5547359"/>
              <a:gd name="connsiteX3" fmla="*/ 649384 w 1171733"/>
              <a:gd name="connsiteY3" fmla="*/ 574765 h 5547359"/>
              <a:gd name="connsiteX4" fmla="*/ 1163190 w 1171733"/>
              <a:gd name="connsiteY4" fmla="*/ 0 h 5547359"/>
              <a:gd name="connsiteX5" fmla="*/ 1137064 w 1171733"/>
              <a:gd name="connsiteY5" fmla="*/ 5547359 h 5547359"/>
              <a:gd name="connsiteX0" fmla="*/ 22367 w 1171733"/>
              <a:gd name="connsiteY0" fmla="*/ 5538651 h 5547359"/>
              <a:gd name="connsiteX1" fmla="*/ 4949 w 1171733"/>
              <a:gd name="connsiteY1" fmla="*/ 2577737 h 5547359"/>
              <a:gd name="connsiteX2" fmla="*/ 100744 w 1171733"/>
              <a:gd name="connsiteY2" fmla="*/ 1776548 h 5547359"/>
              <a:gd name="connsiteX3" fmla="*/ 649384 w 1171733"/>
              <a:gd name="connsiteY3" fmla="*/ 574765 h 5547359"/>
              <a:gd name="connsiteX4" fmla="*/ 1163190 w 1171733"/>
              <a:gd name="connsiteY4" fmla="*/ 0 h 5547359"/>
              <a:gd name="connsiteX5" fmla="*/ 1137064 w 1171733"/>
              <a:gd name="connsiteY5" fmla="*/ 5547359 h 5547359"/>
              <a:gd name="connsiteX0" fmla="*/ 22367 w 1171733"/>
              <a:gd name="connsiteY0" fmla="*/ 5538651 h 5547359"/>
              <a:gd name="connsiteX1" fmla="*/ 4949 w 1171733"/>
              <a:gd name="connsiteY1" fmla="*/ 2577737 h 5547359"/>
              <a:gd name="connsiteX2" fmla="*/ 100744 w 1171733"/>
              <a:gd name="connsiteY2" fmla="*/ 1776548 h 5547359"/>
              <a:gd name="connsiteX3" fmla="*/ 649384 w 1171733"/>
              <a:gd name="connsiteY3" fmla="*/ 574765 h 5547359"/>
              <a:gd name="connsiteX4" fmla="*/ 1163190 w 1171733"/>
              <a:gd name="connsiteY4" fmla="*/ 0 h 5547359"/>
              <a:gd name="connsiteX5" fmla="*/ 1137064 w 1171733"/>
              <a:gd name="connsiteY5" fmla="*/ 5547359 h 5547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71733" h="5547359">
                <a:moveTo>
                  <a:pt x="22367" y="5538651"/>
                </a:moveTo>
                <a:cubicBezTo>
                  <a:pt x="7126" y="4371702"/>
                  <a:pt x="-8114" y="3204754"/>
                  <a:pt x="4949" y="2577737"/>
                </a:cubicBezTo>
                <a:cubicBezTo>
                  <a:pt x="18012" y="1950720"/>
                  <a:pt x="-6662" y="2110377"/>
                  <a:pt x="100744" y="1776548"/>
                </a:cubicBezTo>
                <a:cubicBezTo>
                  <a:pt x="208150" y="1442719"/>
                  <a:pt x="417155" y="943428"/>
                  <a:pt x="649384" y="574765"/>
                </a:cubicBezTo>
                <a:cubicBezTo>
                  <a:pt x="838069" y="336731"/>
                  <a:pt x="899029" y="277223"/>
                  <a:pt x="1163190" y="0"/>
                </a:cubicBezTo>
                <a:cubicBezTo>
                  <a:pt x="1157384" y="854892"/>
                  <a:pt x="1199475" y="3205479"/>
                  <a:pt x="1137064" y="5547359"/>
                </a:cubicBezTo>
              </a:path>
            </a:pathLst>
          </a:custGeom>
          <a:solidFill>
            <a:schemeClr val="bg1">
              <a:lumMod val="5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4" name="フローチャート: データ 13">
            <a:extLst>
              <a:ext uri="{FF2B5EF4-FFF2-40B4-BE49-F238E27FC236}">
                <a16:creationId xmlns:a16="http://schemas.microsoft.com/office/drawing/2014/main" id="{18285891-31C9-9827-9DEE-F43026271BFD}"/>
              </a:ext>
            </a:extLst>
          </p:cNvPr>
          <p:cNvSpPr/>
          <p:nvPr/>
        </p:nvSpPr>
        <p:spPr>
          <a:xfrm>
            <a:off x="805999" y="4637301"/>
            <a:ext cx="5825066" cy="589454"/>
          </a:xfrm>
          <a:prstGeom prst="flowChartInputOutput">
            <a:avLst/>
          </a:prstGeom>
          <a:solidFill>
            <a:schemeClr val="accent3">
              <a:lumMod val="60000"/>
              <a:lumOff val="40000"/>
              <a:alpha val="80000"/>
            </a:schemeClr>
          </a:solidFill>
          <a:ln>
            <a:noFill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平行四辺形 19">
            <a:extLst>
              <a:ext uri="{FF2B5EF4-FFF2-40B4-BE49-F238E27FC236}">
                <a16:creationId xmlns:a16="http://schemas.microsoft.com/office/drawing/2014/main" id="{757B2136-04D4-9EF4-EF8C-5868B249C8AE}"/>
              </a:ext>
            </a:extLst>
          </p:cNvPr>
          <p:cNvSpPr/>
          <p:nvPr/>
        </p:nvSpPr>
        <p:spPr>
          <a:xfrm>
            <a:off x="777569" y="2063375"/>
            <a:ext cx="3493149" cy="575845"/>
          </a:xfrm>
          <a:prstGeom prst="parallelogram">
            <a:avLst>
              <a:gd name="adj" fmla="val 198073"/>
            </a:avLst>
          </a:prstGeom>
          <a:solidFill>
            <a:schemeClr val="accent3">
              <a:lumMod val="60000"/>
              <a:lumOff val="4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" name="フリーフォーム: 図形 62">
            <a:extLst>
              <a:ext uri="{FF2B5EF4-FFF2-40B4-BE49-F238E27FC236}">
                <a16:creationId xmlns:a16="http://schemas.microsoft.com/office/drawing/2014/main" id="{7A605C6C-D510-18EC-603B-9020B84DC1DC}"/>
              </a:ext>
            </a:extLst>
          </p:cNvPr>
          <p:cNvSpPr/>
          <p:nvPr/>
        </p:nvSpPr>
        <p:spPr>
          <a:xfrm flipH="1">
            <a:off x="3119190" y="1857983"/>
            <a:ext cx="672045" cy="2014169"/>
          </a:xfrm>
          <a:custGeom>
            <a:avLst/>
            <a:gdLst>
              <a:gd name="connsiteX0" fmla="*/ 535021 w 535021"/>
              <a:gd name="connsiteY0" fmla="*/ 1449421 h 1449421"/>
              <a:gd name="connsiteX1" fmla="*/ 428017 w 535021"/>
              <a:gd name="connsiteY1" fmla="*/ 749029 h 1449421"/>
              <a:gd name="connsiteX2" fmla="*/ 0 w 535021"/>
              <a:gd name="connsiteY2" fmla="*/ 0 h 14494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5021" h="1449421">
                <a:moveTo>
                  <a:pt x="535021" y="1449421"/>
                </a:moveTo>
                <a:cubicBezTo>
                  <a:pt x="526104" y="1220010"/>
                  <a:pt x="517187" y="990599"/>
                  <a:pt x="428017" y="749029"/>
                </a:cubicBezTo>
                <a:cubicBezTo>
                  <a:pt x="338847" y="507459"/>
                  <a:pt x="169423" y="253729"/>
                  <a:pt x="0" y="0"/>
                </a:cubicBezTo>
              </a:path>
            </a:pathLst>
          </a:custGeom>
          <a:noFill/>
          <a:ln w="508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平行四辺形 16">
            <a:extLst>
              <a:ext uri="{FF2B5EF4-FFF2-40B4-BE49-F238E27FC236}">
                <a16:creationId xmlns:a16="http://schemas.microsoft.com/office/drawing/2014/main" id="{FC7416FE-8A8E-A28F-EB66-895A51C7AA75}"/>
              </a:ext>
            </a:extLst>
          </p:cNvPr>
          <p:cNvSpPr/>
          <p:nvPr/>
        </p:nvSpPr>
        <p:spPr>
          <a:xfrm>
            <a:off x="-371657" y="2638099"/>
            <a:ext cx="3476988" cy="575845"/>
          </a:xfrm>
          <a:prstGeom prst="parallelogram">
            <a:avLst>
              <a:gd name="adj" fmla="val 198073"/>
            </a:avLst>
          </a:prstGeom>
          <a:solidFill>
            <a:schemeClr val="accent3">
              <a:lumMod val="60000"/>
              <a:lumOff val="4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A15A1A2B-D18A-A843-2E71-A5D9006B1A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646" y="350195"/>
            <a:ext cx="11548353" cy="705441"/>
          </a:xfrm>
        </p:spPr>
        <p:txBody>
          <a:bodyPr>
            <a:normAutofit/>
          </a:bodyPr>
          <a:lstStyle/>
          <a:p>
            <a:r>
              <a:rPr kumimoji="1" lang="en-US" altLang="ja-JP" dirty="0"/>
              <a:t>LYZ around Critical Point in </a:t>
            </a:r>
            <a:r>
              <a:rPr kumimoji="1" lang="en-US" altLang="ja-JP" dirty="0" err="1"/>
              <a:t>Ising</a:t>
            </a:r>
            <a:r>
              <a:rPr kumimoji="1" lang="en-US" altLang="ja-JP" dirty="0"/>
              <a:t> Model</a:t>
            </a:r>
            <a:endParaRPr kumimoji="1" lang="ja-JP" altLang="en-US" dirty="0"/>
          </a:p>
        </p:txBody>
      </p:sp>
      <p:cxnSp>
        <p:nvCxnSpPr>
          <p:cNvPr id="5" name="直線矢印コネクタ 4">
            <a:extLst>
              <a:ext uri="{FF2B5EF4-FFF2-40B4-BE49-F238E27FC236}">
                <a16:creationId xmlns:a16="http://schemas.microsoft.com/office/drawing/2014/main" id="{938B8CE7-B798-0FD4-2741-010B5E3B1385}"/>
              </a:ext>
            </a:extLst>
          </p:cNvPr>
          <p:cNvCxnSpPr>
            <a:cxnSpLocks/>
          </p:cNvCxnSpPr>
          <p:nvPr/>
        </p:nvCxnSpPr>
        <p:spPr>
          <a:xfrm flipV="1">
            <a:off x="3117755" y="1245140"/>
            <a:ext cx="0" cy="5612860"/>
          </a:xfrm>
          <a:prstGeom prst="straightConnector1">
            <a:avLst/>
          </a:prstGeom>
          <a:ln w="25400">
            <a:tailEnd type="arrow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3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t&#10;\end{align*}&lt;/body&gt;&#10;  &lt;fcolor&gt;FF000000&lt;/fcolor&gt;&#10;  &lt;bcolor&gt;FF000000&lt;/bcolor&gt;&#10;  &lt;transparent&gt;True&lt;/transparent&gt;&#10;  &lt;resolution&gt;1800&lt;/resolution&gt;&#10;  &lt;imageh&gt;157&lt;/imageh&gt;&#10;  &lt;imagew&gt;76&lt;/imagew&gt;&#10;  &lt;scale&gt;50&lt;/scale&gt;&#10;  &lt;cursor&gt;17&lt;/cursor&gt;&#10;&lt;/TeXTeX&gt;">
            <a:extLst>
              <a:ext uri="{FF2B5EF4-FFF2-40B4-BE49-F238E27FC236}">
                <a16:creationId xmlns:a16="http://schemas.microsoft.com/office/drawing/2014/main" id="{8A83780D-4520-BB93-0E39-59AC1AAFB4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0303" y="1157715"/>
            <a:ext cx="172075" cy="355472"/>
          </a:xfrm>
          <a:prstGeom prst="rect">
            <a:avLst/>
          </a:prstGeom>
        </p:spPr>
      </p:pic>
      <p:pic>
        <p:nvPicPr>
          <p:cNvPr id="16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h&#10;\end{align*}&lt;/body&gt;&#10;  &lt;fcolor&gt;FF000000&lt;/fcolor&gt;&#10;  &lt;bcolor&gt;FF000000&lt;/bcolor&gt;&#10;  &lt;transparent&gt;True&lt;/transparent&gt;&#10;  &lt;resolution&gt;1800&lt;/resolution&gt;&#10;  &lt;imageh&gt;175&lt;/imageh&gt;&#10;  &lt;imagew&gt;123&lt;/imagew&gt;&#10;  &lt;scale&gt;50&lt;/scale&gt;&#10;  &lt;cursor&gt;17&lt;/cursor&gt;&#10;&lt;/TeXTeX&gt;">
            <a:extLst>
              <a:ext uri="{FF2B5EF4-FFF2-40B4-BE49-F238E27FC236}">
                <a16:creationId xmlns:a16="http://schemas.microsoft.com/office/drawing/2014/main" id="{6EF2370A-E2BF-6BB2-03A8-F282D00936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0369" y="4051570"/>
            <a:ext cx="278490" cy="396227"/>
          </a:xfrm>
          <a:prstGeom prst="rect">
            <a:avLst/>
          </a:prstGeom>
        </p:spPr>
      </p:pic>
      <p:sp>
        <p:nvSpPr>
          <p:cNvPr id="25" name="フローチャート: データ 24">
            <a:extLst>
              <a:ext uri="{FF2B5EF4-FFF2-40B4-BE49-F238E27FC236}">
                <a16:creationId xmlns:a16="http://schemas.microsoft.com/office/drawing/2014/main" id="{0CA5F860-40B6-E12A-2564-2390F58607AC}"/>
              </a:ext>
            </a:extLst>
          </p:cNvPr>
          <p:cNvSpPr/>
          <p:nvPr/>
        </p:nvSpPr>
        <p:spPr>
          <a:xfrm>
            <a:off x="-366746" y="5226756"/>
            <a:ext cx="5825066" cy="589454"/>
          </a:xfrm>
          <a:prstGeom prst="flowChartInputOutput">
            <a:avLst/>
          </a:prstGeom>
          <a:solidFill>
            <a:schemeClr val="accent3">
              <a:lumMod val="60000"/>
              <a:lumOff val="40000"/>
              <a:alpha val="80000"/>
            </a:schemeClr>
          </a:solidFill>
          <a:ln>
            <a:noFill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7" name="直線コネクタ 26">
            <a:extLst>
              <a:ext uri="{FF2B5EF4-FFF2-40B4-BE49-F238E27FC236}">
                <a16:creationId xmlns:a16="http://schemas.microsoft.com/office/drawing/2014/main" id="{1364E26E-CE23-8356-232E-7E39FDAC9BA8}"/>
              </a:ext>
            </a:extLst>
          </p:cNvPr>
          <p:cNvCxnSpPr>
            <a:cxnSpLocks/>
          </p:cNvCxnSpPr>
          <p:nvPr/>
        </p:nvCxnSpPr>
        <p:spPr>
          <a:xfrm flipV="1">
            <a:off x="1965173" y="4624698"/>
            <a:ext cx="2325510" cy="1178908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線コネクタ 5">
            <a:extLst>
              <a:ext uri="{FF2B5EF4-FFF2-40B4-BE49-F238E27FC236}">
                <a16:creationId xmlns:a16="http://schemas.microsoft.com/office/drawing/2014/main" id="{9F63AF62-3FD8-156C-E039-6942BE7F9260}"/>
              </a:ext>
            </a:extLst>
          </p:cNvPr>
          <p:cNvCxnSpPr/>
          <p:nvPr/>
        </p:nvCxnSpPr>
        <p:spPr>
          <a:xfrm flipV="1">
            <a:off x="1937692" y="4644099"/>
            <a:ext cx="2316863" cy="1166304"/>
          </a:xfrm>
          <a:prstGeom prst="line">
            <a:avLst/>
          </a:prstGeom>
          <a:ln w="127000" cap="rnd">
            <a:solidFill>
              <a:schemeClr val="accent1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楕円 20">
            <a:extLst>
              <a:ext uri="{FF2B5EF4-FFF2-40B4-BE49-F238E27FC236}">
                <a16:creationId xmlns:a16="http://schemas.microsoft.com/office/drawing/2014/main" id="{89E6EEFA-83E2-2D7A-5479-16B9163E29BA}"/>
              </a:ext>
            </a:extLst>
          </p:cNvPr>
          <p:cNvSpPr/>
          <p:nvPr/>
        </p:nvSpPr>
        <p:spPr>
          <a:xfrm>
            <a:off x="2753705" y="5280197"/>
            <a:ext cx="236362" cy="117747"/>
          </a:xfrm>
          <a:prstGeom prst="ellipse">
            <a:avLst/>
          </a:prstGeom>
          <a:solidFill>
            <a:schemeClr val="tx1">
              <a:lumMod val="50000"/>
              <a:alpha val="78000"/>
            </a:schemeClr>
          </a:solidFill>
          <a:ln>
            <a:noFill/>
          </a:ln>
          <a:effectLst>
            <a:glow rad="101600">
              <a:schemeClr val="accent6">
                <a:lumMod val="60000"/>
                <a:lumOff val="40000"/>
                <a:alpha val="70000"/>
              </a:schemeClr>
            </a:glow>
          </a:effectLst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2" name="楕円 21">
            <a:extLst>
              <a:ext uri="{FF2B5EF4-FFF2-40B4-BE49-F238E27FC236}">
                <a16:creationId xmlns:a16="http://schemas.microsoft.com/office/drawing/2014/main" id="{892D4E11-9A5A-FBCB-C9FE-D208518A09AF}"/>
              </a:ext>
            </a:extLst>
          </p:cNvPr>
          <p:cNvSpPr/>
          <p:nvPr/>
        </p:nvSpPr>
        <p:spPr>
          <a:xfrm>
            <a:off x="2427606" y="5446939"/>
            <a:ext cx="236362" cy="117747"/>
          </a:xfrm>
          <a:prstGeom prst="ellipse">
            <a:avLst/>
          </a:prstGeom>
          <a:solidFill>
            <a:schemeClr val="tx1">
              <a:lumMod val="50000"/>
              <a:alpha val="78000"/>
            </a:schemeClr>
          </a:solidFill>
          <a:ln>
            <a:noFill/>
          </a:ln>
          <a:effectLst>
            <a:glow rad="101600">
              <a:schemeClr val="accent6">
                <a:lumMod val="60000"/>
                <a:lumOff val="40000"/>
                <a:alpha val="70000"/>
              </a:schemeClr>
            </a:glow>
          </a:effectLst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3" name="楕円 22">
            <a:extLst>
              <a:ext uri="{FF2B5EF4-FFF2-40B4-BE49-F238E27FC236}">
                <a16:creationId xmlns:a16="http://schemas.microsoft.com/office/drawing/2014/main" id="{4B2ABD31-3449-94B4-8183-1A05B5E46FD7}"/>
              </a:ext>
            </a:extLst>
          </p:cNvPr>
          <p:cNvSpPr/>
          <p:nvPr/>
        </p:nvSpPr>
        <p:spPr>
          <a:xfrm>
            <a:off x="2058681" y="5633783"/>
            <a:ext cx="236362" cy="117747"/>
          </a:xfrm>
          <a:prstGeom prst="ellipse">
            <a:avLst/>
          </a:prstGeom>
          <a:solidFill>
            <a:schemeClr val="tx1">
              <a:lumMod val="50000"/>
              <a:alpha val="78000"/>
            </a:schemeClr>
          </a:solidFill>
          <a:ln>
            <a:noFill/>
          </a:ln>
          <a:effectLst>
            <a:glow rad="101600">
              <a:schemeClr val="accent6">
                <a:lumMod val="60000"/>
                <a:lumOff val="40000"/>
                <a:alpha val="70000"/>
              </a:schemeClr>
            </a:glow>
          </a:effectLst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6" name="楕円 25">
            <a:extLst>
              <a:ext uri="{FF2B5EF4-FFF2-40B4-BE49-F238E27FC236}">
                <a16:creationId xmlns:a16="http://schemas.microsoft.com/office/drawing/2014/main" id="{C622B986-A3A0-98AE-C91B-772E6814616E}"/>
              </a:ext>
            </a:extLst>
          </p:cNvPr>
          <p:cNvSpPr/>
          <p:nvPr/>
        </p:nvSpPr>
        <p:spPr>
          <a:xfrm>
            <a:off x="3226113" y="5039981"/>
            <a:ext cx="236362" cy="117747"/>
          </a:xfrm>
          <a:prstGeom prst="ellipse">
            <a:avLst/>
          </a:prstGeom>
          <a:solidFill>
            <a:schemeClr val="tx1">
              <a:lumMod val="50000"/>
              <a:alpha val="78000"/>
            </a:schemeClr>
          </a:solidFill>
          <a:ln>
            <a:noFill/>
          </a:ln>
          <a:effectLst>
            <a:glow rad="101600">
              <a:schemeClr val="accent6">
                <a:lumMod val="60000"/>
                <a:lumOff val="40000"/>
                <a:alpha val="70000"/>
              </a:schemeClr>
            </a:glow>
          </a:effectLst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8" name="楕円 27">
            <a:extLst>
              <a:ext uri="{FF2B5EF4-FFF2-40B4-BE49-F238E27FC236}">
                <a16:creationId xmlns:a16="http://schemas.microsoft.com/office/drawing/2014/main" id="{4ED6D24D-F094-5022-106E-C679E133B8B1}"/>
              </a:ext>
            </a:extLst>
          </p:cNvPr>
          <p:cNvSpPr/>
          <p:nvPr/>
        </p:nvSpPr>
        <p:spPr>
          <a:xfrm>
            <a:off x="3567974" y="4869030"/>
            <a:ext cx="236362" cy="117747"/>
          </a:xfrm>
          <a:prstGeom prst="ellipse">
            <a:avLst/>
          </a:prstGeom>
          <a:solidFill>
            <a:schemeClr val="tx1">
              <a:lumMod val="50000"/>
              <a:alpha val="78000"/>
            </a:schemeClr>
          </a:solidFill>
          <a:ln>
            <a:noFill/>
          </a:ln>
          <a:effectLst>
            <a:glow rad="101600">
              <a:schemeClr val="accent6">
                <a:lumMod val="60000"/>
                <a:lumOff val="40000"/>
                <a:alpha val="70000"/>
              </a:schemeClr>
            </a:glow>
          </a:effectLst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9" name="楕円 28">
            <a:extLst>
              <a:ext uri="{FF2B5EF4-FFF2-40B4-BE49-F238E27FC236}">
                <a16:creationId xmlns:a16="http://schemas.microsoft.com/office/drawing/2014/main" id="{6CE0F89F-0921-7339-BDE8-746B4ADC1F8B}"/>
              </a:ext>
            </a:extLst>
          </p:cNvPr>
          <p:cNvSpPr/>
          <p:nvPr/>
        </p:nvSpPr>
        <p:spPr>
          <a:xfrm>
            <a:off x="3880179" y="4720256"/>
            <a:ext cx="236362" cy="117747"/>
          </a:xfrm>
          <a:prstGeom prst="ellipse">
            <a:avLst/>
          </a:prstGeom>
          <a:solidFill>
            <a:schemeClr val="tx1">
              <a:lumMod val="50000"/>
              <a:alpha val="78000"/>
            </a:schemeClr>
          </a:solidFill>
          <a:ln>
            <a:noFill/>
          </a:ln>
          <a:effectLst>
            <a:glow rad="101600">
              <a:schemeClr val="accent6">
                <a:lumMod val="60000"/>
                <a:lumOff val="40000"/>
                <a:alpha val="70000"/>
              </a:schemeClr>
            </a:glow>
          </a:effectLst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cxnSp>
        <p:nvCxnSpPr>
          <p:cNvPr id="51" name="直線コネクタ 50">
            <a:extLst>
              <a:ext uri="{FF2B5EF4-FFF2-40B4-BE49-F238E27FC236}">
                <a16:creationId xmlns:a16="http://schemas.microsoft.com/office/drawing/2014/main" id="{31BEEA3C-41AB-D0FA-A4F9-8E92070FDAFA}"/>
              </a:ext>
            </a:extLst>
          </p:cNvPr>
          <p:cNvCxnSpPr>
            <a:cxnSpLocks/>
          </p:cNvCxnSpPr>
          <p:nvPr/>
        </p:nvCxnSpPr>
        <p:spPr>
          <a:xfrm flipV="1">
            <a:off x="1960262" y="2032839"/>
            <a:ext cx="2325510" cy="1178908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平行四辺形 18">
            <a:extLst>
              <a:ext uri="{FF2B5EF4-FFF2-40B4-BE49-F238E27FC236}">
                <a16:creationId xmlns:a16="http://schemas.microsoft.com/office/drawing/2014/main" id="{E7A0B971-4A87-6746-EB13-74E059DAC745}"/>
              </a:ext>
            </a:extLst>
          </p:cNvPr>
          <p:cNvSpPr/>
          <p:nvPr/>
        </p:nvSpPr>
        <p:spPr>
          <a:xfrm>
            <a:off x="3097112" y="2063716"/>
            <a:ext cx="3493149" cy="575845"/>
          </a:xfrm>
          <a:prstGeom prst="parallelogram">
            <a:avLst>
              <a:gd name="adj" fmla="val 198073"/>
            </a:avLst>
          </a:prstGeom>
          <a:solidFill>
            <a:schemeClr val="accent3">
              <a:lumMod val="60000"/>
              <a:lumOff val="4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BAE23E27-6E31-EAFC-0E4C-97C41303264B}"/>
              </a:ext>
            </a:extLst>
          </p:cNvPr>
          <p:cNvCxnSpPr>
            <a:cxnSpLocks/>
          </p:cNvCxnSpPr>
          <p:nvPr/>
        </p:nvCxnSpPr>
        <p:spPr>
          <a:xfrm flipH="1">
            <a:off x="3474318" y="2040002"/>
            <a:ext cx="764630" cy="396000"/>
          </a:xfrm>
          <a:prstGeom prst="line">
            <a:avLst/>
          </a:prstGeom>
          <a:ln w="127000" cap="rnd">
            <a:solidFill>
              <a:schemeClr val="accent1">
                <a:alpha val="50000"/>
              </a:schemeClr>
            </a:solidFill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楕円 72">
            <a:extLst>
              <a:ext uri="{FF2B5EF4-FFF2-40B4-BE49-F238E27FC236}">
                <a16:creationId xmlns:a16="http://schemas.microsoft.com/office/drawing/2014/main" id="{A8BFBD14-0018-EF1A-8EEE-749FF812E6C7}"/>
              </a:ext>
            </a:extLst>
          </p:cNvPr>
          <p:cNvSpPr/>
          <p:nvPr/>
        </p:nvSpPr>
        <p:spPr>
          <a:xfrm>
            <a:off x="3934209" y="2088937"/>
            <a:ext cx="236362" cy="117747"/>
          </a:xfrm>
          <a:prstGeom prst="ellipse">
            <a:avLst/>
          </a:prstGeom>
          <a:solidFill>
            <a:schemeClr val="tx1">
              <a:lumMod val="50000"/>
              <a:alpha val="78000"/>
            </a:schemeClr>
          </a:solidFill>
          <a:ln>
            <a:noFill/>
          </a:ln>
          <a:effectLst>
            <a:glow rad="101600">
              <a:schemeClr val="accent6">
                <a:lumMod val="60000"/>
                <a:lumOff val="40000"/>
                <a:alpha val="70000"/>
              </a:schemeClr>
            </a:glow>
          </a:effectLst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74" name="楕円 73">
            <a:extLst>
              <a:ext uri="{FF2B5EF4-FFF2-40B4-BE49-F238E27FC236}">
                <a16:creationId xmlns:a16="http://schemas.microsoft.com/office/drawing/2014/main" id="{2D7A631C-BCEC-A4B6-99B6-068E54A47B9C}"/>
              </a:ext>
            </a:extLst>
          </p:cNvPr>
          <p:cNvSpPr/>
          <p:nvPr/>
        </p:nvSpPr>
        <p:spPr>
          <a:xfrm>
            <a:off x="3565284" y="2275781"/>
            <a:ext cx="236362" cy="117747"/>
          </a:xfrm>
          <a:prstGeom prst="ellipse">
            <a:avLst/>
          </a:prstGeom>
          <a:solidFill>
            <a:schemeClr val="tx1">
              <a:lumMod val="50000"/>
              <a:alpha val="78000"/>
            </a:schemeClr>
          </a:solidFill>
          <a:ln>
            <a:noFill/>
          </a:ln>
          <a:effectLst>
            <a:glow rad="101600">
              <a:schemeClr val="accent6">
                <a:lumMod val="60000"/>
                <a:lumOff val="40000"/>
                <a:alpha val="70000"/>
              </a:schemeClr>
            </a:glow>
          </a:effectLst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cxnSp>
        <p:nvCxnSpPr>
          <p:cNvPr id="50" name="直線コネクタ 49">
            <a:extLst>
              <a:ext uri="{FF2B5EF4-FFF2-40B4-BE49-F238E27FC236}">
                <a16:creationId xmlns:a16="http://schemas.microsoft.com/office/drawing/2014/main" id="{54F8D89D-1356-73DD-2312-65327333C9B8}"/>
              </a:ext>
            </a:extLst>
          </p:cNvPr>
          <p:cNvCxnSpPr>
            <a:cxnSpLocks/>
          </p:cNvCxnSpPr>
          <p:nvPr/>
        </p:nvCxnSpPr>
        <p:spPr>
          <a:xfrm>
            <a:off x="777569" y="2634897"/>
            <a:ext cx="4675840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コネクタ 17">
            <a:extLst>
              <a:ext uri="{FF2B5EF4-FFF2-40B4-BE49-F238E27FC236}">
                <a16:creationId xmlns:a16="http://schemas.microsoft.com/office/drawing/2014/main" id="{E957F949-5A62-BDEC-BCA0-59F6014546E0}"/>
              </a:ext>
            </a:extLst>
          </p:cNvPr>
          <p:cNvCxnSpPr>
            <a:cxnSpLocks/>
          </p:cNvCxnSpPr>
          <p:nvPr/>
        </p:nvCxnSpPr>
        <p:spPr>
          <a:xfrm>
            <a:off x="782480" y="5226756"/>
            <a:ext cx="4675840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フリーフォーム: 図形 31">
            <a:extLst>
              <a:ext uri="{FF2B5EF4-FFF2-40B4-BE49-F238E27FC236}">
                <a16:creationId xmlns:a16="http://schemas.microsoft.com/office/drawing/2014/main" id="{0D05F49B-C764-0BC3-3B58-12DF18FBCC35}"/>
              </a:ext>
            </a:extLst>
          </p:cNvPr>
          <p:cNvSpPr/>
          <p:nvPr/>
        </p:nvSpPr>
        <p:spPr>
          <a:xfrm>
            <a:off x="1933096" y="2264230"/>
            <a:ext cx="1209723" cy="4650378"/>
          </a:xfrm>
          <a:custGeom>
            <a:avLst/>
            <a:gdLst>
              <a:gd name="connsiteX0" fmla="*/ 1212750 w 1249751"/>
              <a:gd name="connsiteY0" fmla="*/ 4541486 h 4874050"/>
              <a:gd name="connsiteX1" fmla="*/ 1221459 w 1249751"/>
              <a:gd name="connsiteY1" fmla="*/ 1571863 h 4874050"/>
              <a:gd name="connsiteX2" fmla="*/ 899241 w 1249751"/>
              <a:gd name="connsiteY2" fmla="*/ 631338 h 4874050"/>
              <a:gd name="connsiteX3" fmla="*/ 533481 w 1249751"/>
              <a:gd name="connsiteY3" fmla="*/ 143658 h 4874050"/>
              <a:gd name="connsiteX4" fmla="*/ 37093 w 1249751"/>
              <a:gd name="connsiteY4" fmla="*/ 439749 h 4874050"/>
              <a:gd name="connsiteX5" fmla="*/ 37093 w 1249751"/>
              <a:gd name="connsiteY5" fmla="*/ 4593738 h 4874050"/>
              <a:gd name="connsiteX6" fmla="*/ 45801 w 1249751"/>
              <a:gd name="connsiteY6" fmla="*/ 4463109 h 4874050"/>
              <a:gd name="connsiteX7" fmla="*/ 376727 w 1249751"/>
              <a:gd name="connsiteY7" fmla="*/ 4193143 h 4874050"/>
              <a:gd name="connsiteX0" fmla="*/ 1212750 w 1249751"/>
              <a:gd name="connsiteY0" fmla="*/ 4541486 h 4874050"/>
              <a:gd name="connsiteX1" fmla="*/ 1221459 w 1249751"/>
              <a:gd name="connsiteY1" fmla="*/ 1571863 h 4874050"/>
              <a:gd name="connsiteX2" fmla="*/ 899241 w 1249751"/>
              <a:gd name="connsiteY2" fmla="*/ 631338 h 4874050"/>
              <a:gd name="connsiteX3" fmla="*/ 533481 w 1249751"/>
              <a:gd name="connsiteY3" fmla="*/ 143658 h 4874050"/>
              <a:gd name="connsiteX4" fmla="*/ 37093 w 1249751"/>
              <a:gd name="connsiteY4" fmla="*/ 439749 h 4874050"/>
              <a:gd name="connsiteX5" fmla="*/ 37093 w 1249751"/>
              <a:gd name="connsiteY5" fmla="*/ 4593738 h 4874050"/>
              <a:gd name="connsiteX6" fmla="*/ 45801 w 1249751"/>
              <a:gd name="connsiteY6" fmla="*/ 4463109 h 4874050"/>
              <a:gd name="connsiteX0" fmla="*/ 1212750 w 1249751"/>
              <a:gd name="connsiteY0" fmla="*/ 4541486 h 4593738"/>
              <a:gd name="connsiteX1" fmla="*/ 1221459 w 1249751"/>
              <a:gd name="connsiteY1" fmla="*/ 1571863 h 4593738"/>
              <a:gd name="connsiteX2" fmla="*/ 899241 w 1249751"/>
              <a:gd name="connsiteY2" fmla="*/ 631338 h 4593738"/>
              <a:gd name="connsiteX3" fmla="*/ 533481 w 1249751"/>
              <a:gd name="connsiteY3" fmla="*/ 143658 h 4593738"/>
              <a:gd name="connsiteX4" fmla="*/ 37093 w 1249751"/>
              <a:gd name="connsiteY4" fmla="*/ 439749 h 4593738"/>
              <a:gd name="connsiteX5" fmla="*/ 37093 w 1249751"/>
              <a:gd name="connsiteY5" fmla="*/ 4593738 h 4593738"/>
              <a:gd name="connsiteX0" fmla="*/ 1282417 w 1319418"/>
              <a:gd name="connsiteY0" fmla="*/ 4426693 h 4478945"/>
              <a:gd name="connsiteX1" fmla="*/ 1291126 w 1319418"/>
              <a:gd name="connsiteY1" fmla="*/ 1457070 h 4478945"/>
              <a:gd name="connsiteX2" fmla="*/ 968908 w 1319418"/>
              <a:gd name="connsiteY2" fmla="*/ 516545 h 4478945"/>
              <a:gd name="connsiteX3" fmla="*/ 603148 w 1319418"/>
              <a:gd name="connsiteY3" fmla="*/ 28865 h 4478945"/>
              <a:gd name="connsiteX4" fmla="*/ 106760 w 1319418"/>
              <a:gd name="connsiteY4" fmla="*/ 324956 h 4478945"/>
              <a:gd name="connsiteX5" fmla="*/ 106760 w 1319418"/>
              <a:gd name="connsiteY5" fmla="*/ 4478945 h 4478945"/>
              <a:gd name="connsiteX0" fmla="*/ 1282417 w 1319418"/>
              <a:gd name="connsiteY0" fmla="*/ 4426693 h 4478945"/>
              <a:gd name="connsiteX1" fmla="*/ 1291126 w 1319418"/>
              <a:gd name="connsiteY1" fmla="*/ 1457070 h 4478945"/>
              <a:gd name="connsiteX2" fmla="*/ 968908 w 1319418"/>
              <a:gd name="connsiteY2" fmla="*/ 516545 h 4478945"/>
              <a:gd name="connsiteX3" fmla="*/ 603148 w 1319418"/>
              <a:gd name="connsiteY3" fmla="*/ 28865 h 4478945"/>
              <a:gd name="connsiteX4" fmla="*/ 106760 w 1319418"/>
              <a:gd name="connsiteY4" fmla="*/ 324956 h 4478945"/>
              <a:gd name="connsiteX5" fmla="*/ 106760 w 1319418"/>
              <a:gd name="connsiteY5" fmla="*/ 4478945 h 4478945"/>
              <a:gd name="connsiteX0" fmla="*/ 1348021 w 1385022"/>
              <a:gd name="connsiteY0" fmla="*/ 4407120 h 4459372"/>
              <a:gd name="connsiteX1" fmla="*/ 1356730 w 1385022"/>
              <a:gd name="connsiteY1" fmla="*/ 1437497 h 4459372"/>
              <a:gd name="connsiteX2" fmla="*/ 1034512 w 1385022"/>
              <a:gd name="connsiteY2" fmla="*/ 496972 h 4459372"/>
              <a:gd name="connsiteX3" fmla="*/ 668752 w 1385022"/>
              <a:gd name="connsiteY3" fmla="*/ 9292 h 4459372"/>
              <a:gd name="connsiteX4" fmla="*/ 172364 w 1385022"/>
              <a:gd name="connsiteY4" fmla="*/ 305383 h 4459372"/>
              <a:gd name="connsiteX5" fmla="*/ 172364 w 1385022"/>
              <a:gd name="connsiteY5" fmla="*/ 4459372 h 4459372"/>
              <a:gd name="connsiteX0" fmla="*/ 1348021 w 1385022"/>
              <a:gd name="connsiteY0" fmla="*/ 4407120 h 4459372"/>
              <a:gd name="connsiteX1" fmla="*/ 1356730 w 1385022"/>
              <a:gd name="connsiteY1" fmla="*/ 1437497 h 4459372"/>
              <a:gd name="connsiteX2" fmla="*/ 1034512 w 1385022"/>
              <a:gd name="connsiteY2" fmla="*/ 496972 h 4459372"/>
              <a:gd name="connsiteX3" fmla="*/ 668752 w 1385022"/>
              <a:gd name="connsiteY3" fmla="*/ 9292 h 4459372"/>
              <a:gd name="connsiteX4" fmla="*/ 172364 w 1385022"/>
              <a:gd name="connsiteY4" fmla="*/ 305383 h 4459372"/>
              <a:gd name="connsiteX5" fmla="*/ 172364 w 1385022"/>
              <a:gd name="connsiteY5" fmla="*/ 4459372 h 4459372"/>
              <a:gd name="connsiteX0" fmla="*/ 1181605 w 1218606"/>
              <a:gd name="connsiteY0" fmla="*/ 4407120 h 4459372"/>
              <a:gd name="connsiteX1" fmla="*/ 1190314 w 1218606"/>
              <a:gd name="connsiteY1" fmla="*/ 1437497 h 4459372"/>
              <a:gd name="connsiteX2" fmla="*/ 868096 w 1218606"/>
              <a:gd name="connsiteY2" fmla="*/ 496972 h 4459372"/>
              <a:gd name="connsiteX3" fmla="*/ 502336 w 1218606"/>
              <a:gd name="connsiteY3" fmla="*/ 9292 h 4459372"/>
              <a:gd name="connsiteX4" fmla="*/ 5948 w 1218606"/>
              <a:gd name="connsiteY4" fmla="*/ 305383 h 4459372"/>
              <a:gd name="connsiteX5" fmla="*/ 5948 w 1218606"/>
              <a:gd name="connsiteY5" fmla="*/ 4459372 h 4459372"/>
              <a:gd name="connsiteX0" fmla="*/ 1181605 w 1218606"/>
              <a:gd name="connsiteY0" fmla="*/ 4417792 h 4470044"/>
              <a:gd name="connsiteX1" fmla="*/ 1190314 w 1218606"/>
              <a:gd name="connsiteY1" fmla="*/ 1448169 h 4470044"/>
              <a:gd name="connsiteX2" fmla="*/ 868096 w 1218606"/>
              <a:gd name="connsiteY2" fmla="*/ 507644 h 4470044"/>
              <a:gd name="connsiteX3" fmla="*/ 502336 w 1218606"/>
              <a:gd name="connsiteY3" fmla="*/ 19964 h 4470044"/>
              <a:gd name="connsiteX4" fmla="*/ 5948 w 1218606"/>
              <a:gd name="connsiteY4" fmla="*/ 263803 h 4470044"/>
              <a:gd name="connsiteX5" fmla="*/ 5948 w 1218606"/>
              <a:gd name="connsiteY5" fmla="*/ 4470044 h 4470044"/>
              <a:gd name="connsiteX0" fmla="*/ 1181605 w 1218606"/>
              <a:gd name="connsiteY0" fmla="*/ 4411718 h 4463970"/>
              <a:gd name="connsiteX1" fmla="*/ 1190314 w 1218606"/>
              <a:gd name="connsiteY1" fmla="*/ 1442095 h 4463970"/>
              <a:gd name="connsiteX2" fmla="*/ 868096 w 1218606"/>
              <a:gd name="connsiteY2" fmla="*/ 501570 h 4463970"/>
              <a:gd name="connsiteX3" fmla="*/ 502336 w 1218606"/>
              <a:gd name="connsiteY3" fmla="*/ 13890 h 4463970"/>
              <a:gd name="connsiteX4" fmla="*/ 5948 w 1218606"/>
              <a:gd name="connsiteY4" fmla="*/ 257729 h 4463970"/>
              <a:gd name="connsiteX5" fmla="*/ 5948 w 1218606"/>
              <a:gd name="connsiteY5" fmla="*/ 4463970 h 4463970"/>
              <a:gd name="connsiteX0" fmla="*/ 1181605 w 1218606"/>
              <a:gd name="connsiteY0" fmla="*/ 4409202 h 4461454"/>
              <a:gd name="connsiteX1" fmla="*/ 1190314 w 1218606"/>
              <a:gd name="connsiteY1" fmla="*/ 1439579 h 4461454"/>
              <a:gd name="connsiteX2" fmla="*/ 868096 w 1218606"/>
              <a:gd name="connsiteY2" fmla="*/ 499054 h 4461454"/>
              <a:gd name="connsiteX3" fmla="*/ 502336 w 1218606"/>
              <a:gd name="connsiteY3" fmla="*/ 11374 h 4461454"/>
              <a:gd name="connsiteX4" fmla="*/ 5948 w 1218606"/>
              <a:gd name="connsiteY4" fmla="*/ 255213 h 4461454"/>
              <a:gd name="connsiteX5" fmla="*/ 5948 w 1218606"/>
              <a:gd name="connsiteY5" fmla="*/ 4461454 h 4461454"/>
              <a:gd name="connsiteX0" fmla="*/ 1181605 w 1218606"/>
              <a:gd name="connsiteY0" fmla="*/ 4409202 h 4461454"/>
              <a:gd name="connsiteX1" fmla="*/ 1190314 w 1218606"/>
              <a:gd name="connsiteY1" fmla="*/ 1439579 h 4461454"/>
              <a:gd name="connsiteX2" fmla="*/ 868096 w 1218606"/>
              <a:gd name="connsiteY2" fmla="*/ 499054 h 4461454"/>
              <a:gd name="connsiteX3" fmla="*/ 502336 w 1218606"/>
              <a:gd name="connsiteY3" fmla="*/ 11374 h 4461454"/>
              <a:gd name="connsiteX4" fmla="*/ 5948 w 1218606"/>
              <a:gd name="connsiteY4" fmla="*/ 255213 h 4461454"/>
              <a:gd name="connsiteX5" fmla="*/ 5948 w 1218606"/>
              <a:gd name="connsiteY5" fmla="*/ 4461454 h 4461454"/>
              <a:gd name="connsiteX0" fmla="*/ 1181605 w 1218606"/>
              <a:gd name="connsiteY0" fmla="*/ 4397828 h 4450080"/>
              <a:gd name="connsiteX1" fmla="*/ 1190314 w 1218606"/>
              <a:gd name="connsiteY1" fmla="*/ 1428205 h 4450080"/>
              <a:gd name="connsiteX2" fmla="*/ 868096 w 1218606"/>
              <a:gd name="connsiteY2" fmla="*/ 487680 h 4450080"/>
              <a:gd name="connsiteX3" fmla="*/ 502336 w 1218606"/>
              <a:gd name="connsiteY3" fmla="*/ 0 h 4450080"/>
              <a:gd name="connsiteX4" fmla="*/ 5948 w 1218606"/>
              <a:gd name="connsiteY4" fmla="*/ 243839 h 4450080"/>
              <a:gd name="connsiteX5" fmla="*/ 5948 w 1218606"/>
              <a:gd name="connsiteY5" fmla="*/ 4450080 h 4450080"/>
              <a:gd name="connsiteX0" fmla="*/ 1181605 w 1218606"/>
              <a:gd name="connsiteY0" fmla="*/ 4397828 h 4450080"/>
              <a:gd name="connsiteX1" fmla="*/ 1190314 w 1218606"/>
              <a:gd name="connsiteY1" fmla="*/ 1428205 h 4450080"/>
              <a:gd name="connsiteX2" fmla="*/ 868096 w 1218606"/>
              <a:gd name="connsiteY2" fmla="*/ 487680 h 4450080"/>
              <a:gd name="connsiteX3" fmla="*/ 502336 w 1218606"/>
              <a:gd name="connsiteY3" fmla="*/ 0 h 4450080"/>
              <a:gd name="connsiteX4" fmla="*/ 5948 w 1218606"/>
              <a:gd name="connsiteY4" fmla="*/ 243839 h 4450080"/>
              <a:gd name="connsiteX5" fmla="*/ 5948 w 1218606"/>
              <a:gd name="connsiteY5" fmla="*/ 4450080 h 4450080"/>
              <a:gd name="connsiteX0" fmla="*/ 1181605 w 1218606"/>
              <a:gd name="connsiteY0" fmla="*/ 4397828 h 4450080"/>
              <a:gd name="connsiteX1" fmla="*/ 1190314 w 1218606"/>
              <a:gd name="connsiteY1" fmla="*/ 1428205 h 4450080"/>
              <a:gd name="connsiteX2" fmla="*/ 868096 w 1218606"/>
              <a:gd name="connsiteY2" fmla="*/ 487680 h 4450080"/>
              <a:gd name="connsiteX3" fmla="*/ 502336 w 1218606"/>
              <a:gd name="connsiteY3" fmla="*/ 0 h 4450080"/>
              <a:gd name="connsiteX4" fmla="*/ 5948 w 1218606"/>
              <a:gd name="connsiteY4" fmla="*/ 243839 h 4450080"/>
              <a:gd name="connsiteX5" fmla="*/ 5948 w 1218606"/>
              <a:gd name="connsiteY5" fmla="*/ 4450080 h 4450080"/>
              <a:gd name="connsiteX0" fmla="*/ 1181605 w 1218606"/>
              <a:gd name="connsiteY0" fmla="*/ 4397828 h 4450080"/>
              <a:gd name="connsiteX1" fmla="*/ 1190314 w 1218606"/>
              <a:gd name="connsiteY1" fmla="*/ 1428205 h 4450080"/>
              <a:gd name="connsiteX2" fmla="*/ 868096 w 1218606"/>
              <a:gd name="connsiteY2" fmla="*/ 487680 h 4450080"/>
              <a:gd name="connsiteX3" fmla="*/ 502336 w 1218606"/>
              <a:gd name="connsiteY3" fmla="*/ 0 h 4450080"/>
              <a:gd name="connsiteX4" fmla="*/ 5948 w 1218606"/>
              <a:gd name="connsiteY4" fmla="*/ 243839 h 4450080"/>
              <a:gd name="connsiteX5" fmla="*/ 5948 w 1218606"/>
              <a:gd name="connsiteY5" fmla="*/ 4450080 h 4450080"/>
              <a:gd name="connsiteX0" fmla="*/ 1181605 w 1215464"/>
              <a:gd name="connsiteY0" fmla="*/ 4397828 h 4450080"/>
              <a:gd name="connsiteX1" fmla="*/ 1190314 w 1215464"/>
              <a:gd name="connsiteY1" fmla="*/ 1428205 h 4450080"/>
              <a:gd name="connsiteX2" fmla="*/ 911639 w 1215464"/>
              <a:gd name="connsiteY2" fmla="*/ 531223 h 4450080"/>
              <a:gd name="connsiteX3" fmla="*/ 502336 w 1215464"/>
              <a:gd name="connsiteY3" fmla="*/ 0 h 4450080"/>
              <a:gd name="connsiteX4" fmla="*/ 5948 w 1215464"/>
              <a:gd name="connsiteY4" fmla="*/ 243839 h 4450080"/>
              <a:gd name="connsiteX5" fmla="*/ 5948 w 1215464"/>
              <a:gd name="connsiteY5" fmla="*/ 4450080 h 4450080"/>
              <a:gd name="connsiteX0" fmla="*/ 1181605 w 1215464"/>
              <a:gd name="connsiteY0" fmla="*/ 4796392 h 4848644"/>
              <a:gd name="connsiteX1" fmla="*/ 1190314 w 1215464"/>
              <a:gd name="connsiteY1" fmla="*/ 1826769 h 4848644"/>
              <a:gd name="connsiteX2" fmla="*/ 911639 w 1215464"/>
              <a:gd name="connsiteY2" fmla="*/ 929787 h 4848644"/>
              <a:gd name="connsiteX3" fmla="*/ 502336 w 1215464"/>
              <a:gd name="connsiteY3" fmla="*/ 398564 h 4848644"/>
              <a:gd name="connsiteX4" fmla="*/ 5948 w 1215464"/>
              <a:gd name="connsiteY4" fmla="*/ 32803 h 4848644"/>
              <a:gd name="connsiteX5" fmla="*/ 5948 w 1215464"/>
              <a:gd name="connsiteY5" fmla="*/ 4848644 h 4848644"/>
              <a:gd name="connsiteX0" fmla="*/ 1181605 w 1215464"/>
              <a:gd name="connsiteY0" fmla="*/ 4763589 h 4815841"/>
              <a:gd name="connsiteX1" fmla="*/ 1190314 w 1215464"/>
              <a:gd name="connsiteY1" fmla="*/ 1793966 h 4815841"/>
              <a:gd name="connsiteX2" fmla="*/ 911639 w 1215464"/>
              <a:gd name="connsiteY2" fmla="*/ 896984 h 4815841"/>
              <a:gd name="connsiteX3" fmla="*/ 502336 w 1215464"/>
              <a:gd name="connsiteY3" fmla="*/ 365761 h 4815841"/>
              <a:gd name="connsiteX4" fmla="*/ 5948 w 1215464"/>
              <a:gd name="connsiteY4" fmla="*/ 0 h 4815841"/>
              <a:gd name="connsiteX5" fmla="*/ 5948 w 1215464"/>
              <a:gd name="connsiteY5" fmla="*/ 4815841 h 4815841"/>
              <a:gd name="connsiteX0" fmla="*/ 1181605 w 1215464"/>
              <a:gd name="connsiteY0" fmla="*/ 4763589 h 4815841"/>
              <a:gd name="connsiteX1" fmla="*/ 1190314 w 1215464"/>
              <a:gd name="connsiteY1" fmla="*/ 1793966 h 4815841"/>
              <a:gd name="connsiteX2" fmla="*/ 911639 w 1215464"/>
              <a:gd name="connsiteY2" fmla="*/ 896984 h 4815841"/>
              <a:gd name="connsiteX3" fmla="*/ 502336 w 1215464"/>
              <a:gd name="connsiteY3" fmla="*/ 365761 h 4815841"/>
              <a:gd name="connsiteX4" fmla="*/ 5948 w 1215464"/>
              <a:gd name="connsiteY4" fmla="*/ 0 h 4815841"/>
              <a:gd name="connsiteX5" fmla="*/ 5948 w 1215464"/>
              <a:gd name="connsiteY5" fmla="*/ 4815841 h 4815841"/>
              <a:gd name="connsiteX0" fmla="*/ 1175864 w 1209723"/>
              <a:gd name="connsiteY0" fmla="*/ 4598126 h 4650378"/>
              <a:gd name="connsiteX1" fmla="*/ 1184573 w 1209723"/>
              <a:gd name="connsiteY1" fmla="*/ 1628503 h 4650378"/>
              <a:gd name="connsiteX2" fmla="*/ 905898 w 1209723"/>
              <a:gd name="connsiteY2" fmla="*/ 731521 h 4650378"/>
              <a:gd name="connsiteX3" fmla="*/ 496595 w 1209723"/>
              <a:gd name="connsiteY3" fmla="*/ 200298 h 4650378"/>
              <a:gd name="connsiteX4" fmla="*/ 17624 w 1209723"/>
              <a:gd name="connsiteY4" fmla="*/ 0 h 4650378"/>
              <a:gd name="connsiteX5" fmla="*/ 207 w 1209723"/>
              <a:gd name="connsiteY5" fmla="*/ 4650378 h 4650378"/>
              <a:gd name="connsiteX0" fmla="*/ 1175864 w 1209723"/>
              <a:gd name="connsiteY0" fmla="*/ 4598126 h 4650378"/>
              <a:gd name="connsiteX1" fmla="*/ 1184573 w 1209723"/>
              <a:gd name="connsiteY1" fmla="*/ 1628503 h 4650378"/>
              <a:gd name="connsiteX2" fmla="*/ 905898 w 1209723"/>
              <a:gd name="connsiteY2" fmla="*/ 731521 h 4650378"/>
              <a:gd name="connsiteX3" fmla="*/ 496595 w 1209723"/>
              <a:gd name="connsiteY3" fmla="*/ 200298 h 4650378"/>
              <a:gd name="connsiteX4" fmla="*/ 17624 w 1209723"/>
              <a:gd name="connsiteY4" fmla="*/ 0 h 4650378"/>
              <a:gd name="connsiteX5" fmla="*/ 207 w 1209723"/>
              <a:gd name="connsiteY5" fmla="*/ 4650378 h 46503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09723" h="4650378">
                <a:moveTo>
                  <a:pt x="1175864" y="4598126"/>
                </a:moveTo>
                <a:cubicBezTo>
                  <a:pt x="1206344" y="3439160"/>
                  <a:pt x="1229567" y="2272937"/>
                  <a:pt x="1184573" y="1628503"/>
                </a:cubicBezTo>
                <a:cubicBezTo>
                  <a:pt x="1139579" y="984069"/>
                  <a:pt x="1020561" y="969555"/>
                  <a:pt x="905898" y="731521"/>
                </a:cubicBezTo>
                <a:cubicBezTo>
                  <a:pt x="791235" y="493487"/>
                  <a:pt x="701246" y="388984"/>
                  <a:pt x="496595" y="200298"/>
                </a:cubicBezTo>
                <a:cubicBezTo>
                  <a:pt x="274526" y="46447"/>
                  <a:pt x="265819" y="76925"/>
                  <a:pt x="17624" y="0"/>
                </a:cubicBezTo>
                <a:cubicBezTo>
                  <a:pt x="5000" y="772488"/>
                  <a:pt x="-1244" y="3979818"/>
                  <a:pt x="207" y="4650378"/>
                </a:cubicBezTo>
              </a:path>
            </a:pathLst>
          </a:custGeom>
          <a:solidFill>
            <a:schemeClr val="bg1">
              <a:lumMod val="5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4" name="直線コネクタ 3">
            <a:extLst>
              <a:ext uri="{FF2B5EF4-FFF2-40B4-BE49-F238E27FC236}">
                <a16:creationId xmlns:a16="http://schemas.microsoft.com/office/drawing/2014/main" id="{8B263BC7-012C-FC28-2009-442967EA14C3}"/>
              </a:ext>
            </a:extLst>
          </p:cNvPr>
          <p:cNvCxnSpPr/>
          <p:nvPr/>
        </p:nvCxnSpPr>
        <p:spPr>
          <a:xfrm flipV="1">
            <a:off x="3117755" y="3929449"/>
            <a:ext cx="0" cy="2928551"/>
          </a:xfrm>
          <a:prstGeom prst="line">
            <a:avLst/>
          </a:prstGeom>
          <a:ln w="127000">
            <a:tailEnd type="oval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4" name="フリーフォーム: 図形 63">
            <a:extLst>
              <a:ext uri="{FF2B5EF4-FFF2-40B4-BE49-F238E27FC236}">
                <a16:creationId xmlns:a16="http://schemas.microsoft.com/office/drawing/2014/main" id="{68BAB437-28B6-5B9E-E362-B7CCC7BF4CA4}"/>
              </a:ext>
            </a:extLst>
          </p:cNvPr>
          <p:cNvSpPr/>
          <p:nvPr/>
        </p:nvSpPr>
        <p:spPr>
          <a:xfrm>
            <a:off x="2390042" y="2422042"/>
            <a:ext cx="701329" cy="1385286"/>
          </a:xfrm>
          <a:custGeom>
            <a:avLst/>
            <a:gdLst>
              <a:gd name="connsiteX0" fmla="*/ 535021 w 535021"/>
              <a:gd name="connsiteY0" fmla="*/ 1449421 h 1449421"/>
              <a:gd name="connsiteX1" fmla="*/ 428017 w 535021"/>
              <a:gd name="connsiteY1" fmla="*/ 749029 h 1449421"/>
              <a:gd name="connsiteX2" fmla="*/ 0 w 535021"/>
              <a:gd name="connsiteY2" fmla="*/ 0 h 14494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5021" h="1449421">
                <a:moveTo>
                  <a:pt x="535021" y="1449421"/>
                </a:moveTo>
                <a:cubicBezTo>
                  <a:pt x="526104" y="1220010"/>
                  <a:pt x="517187" y="990599"/>
                  <a:pt x="428017" y="749029"/>
                </a:cubicBezTo>
                <a:cubicBezTo>
                  <a:pt x="338847" y="507459"/>
                  <a:pt x="169423" y="253729"/>
                  <a:pt x="0" y="0"/>
                </a:cubicBezTo>
              </a:path>
            </a:pathLst>
          </a:custGeom>
          <a:noFill/>
          <a:ln w="508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平行四辺形 14">
            <a:extLst>
              <a:ext uri="{FF2B5EF4-FFF2-40B4-BE49-F238E27FC236}">
                <a16:creationId xmlns:a16="http://schemas.microsoft.com/office/drawing/2014/main" id="{A90086DE-F1B9-C536-0E44-65EA02FC67DA}"/>
              </a:ext>
            </a:extLst>
          </p:cNvPr>
          <p:cNvSpPr/>
          <p:nvPr/>
        </p:nvSpPr>
        <p:spPr>
          <a:xfrm>
            <a:off x="1960260" y="2641417"/>
            <a:ext cx="3493149" cy="575845"/>
          </a:xfrm>
          <a:prstGeom prst="parallelogram">
            <a:avLst>
              <a:gd name="adj" fmla="val 198073"/>
            </a:avLst>
          </a:prstGeom>
          <a:solidFill>
            <a:schemeClr val="accent3">
              <a:lumMod val="60000"/>
              <a:lumOff val="4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9" name="直線コネクタ 8">
            <a:extLst>
              <a:ext uri="{FF2B5EF4-FFF2-40B4-BE49-F238E27FC236}">
                <a16:creationId xmlns:a16="http://schemas.microsoft.com/office/drawing/2014/main" id="{555D7860-82F9-E0CD-CDE4-7BCE1CFA048A}"/>
              </a:ext>
            </a:extLst>
          </p:cNvPr>
          <p:cNvCxnSpPr>
            <a:cxnSpLocks/>
          </p:cNvCxnSpPr>
          <p:nvPr/>
        </p:nvCxnSpPr>
        <p:spPr>
          <a:xfrm flipV="1">
            <a:off x="1960353" y="2817944"/>
            <a:ext cx="764630" cy="396000"/>
          </a:xfrm>
          <a:prstGeom prst="line">
            <a:avLst/>
          </a:prstGeom>
          <a:ln w="127000" cap="rnd">
            <a:solidFill>
              <a:schemeClr val="accent1">
                <a:alpha val="50000"/>
              </a:schemeClr>
            </a:solidFill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楕円 68">
            <a:extLst>
              <a:ext uri="{FF2B5EF4-FFF2-40B4-BE49-F238E27FC236}">
                <a16:creationId xmlns:a16="http://schemas.microsoft.com/office/drawing/2014/main" id="{8F792007-1972-50DE-57F1-32BB067197E7}"/>
              </a:ext>
            </a:extLst>
          </p:cNvPr>
          <p:cNvSpPr/>
          <p:nvPr/>
        </p:nvSpPr>
        <p:spPr>
          <a:xfrm>
            <a:off x="2397064" y="2861252"/>
            <a:ext cx="236362" cy="117747"/>
          </a:xfrm>
          <a:prstGeom prst="ellipse">
            <a:avLst/>
          </a:prstGeom>
          <a:solidFill>
            <a:schemeClr val="tx1">
              <a:lumMod val="50000"/>
              <a:alpha val="78000"/>
            </a:schemeClr>
          </a:solidFill>
          <a:ln>
            <a:noFill/>
          </a:ln>
          <a:effectLst>
            <a:glow rad="101600">
              <a:schemeClr val="accent6">
                <a:lumMod val="60000"/>
                <a:lumOff val="40000"/>
                <a:alpha val="70000"/>
              </a:schemeClr>
            </a:glow>
          </a:effectLst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70" name="楕円 69">
            <a:extLst>
              <a:ext uri="{FF2B5EF4-FFF2-40B4-BE49-F238E27FC236}">
                <a16:creationId xmlns:a16="http://schemas.microsoft.com/office/drawing/2014/main" id="{9649A010-9070-61A5-7C6E-B933D275E308}"/>
              </a:ext>
            </a:extLst>
          </p:cNvPr>
          <p:cNvSpPr/>
          <p:nvPr/>
        </p:nvSpPr>
        <p:spPr>
          <a:xfrm>
            <a:off x="2070965" y="3027994"/>
            <a:ext cx="236362" cy="117747"/>
          </a:xfrm>
          <a:prstGeom prst="ellipse">
            <a:avLst/>
          </a:prstGeom>
          <a:solidFill>
            <a:schemeClr val="tx1">
              <a:lumMod val="50000"/>
              <a:alpha val="78000"/>
            </a:schemeClr>
          </a:solidFill>
          <a:ln>
            <a:noFill/>
          </a:ln>
          <a:effectLst>
            <a:glow rad="101600">
              <a:schemeClr val="accent6">
                <a:lumMod val="60000"/>
                <a:lumOff val="40000"/>
                <a:alpha val="70000"/>
              </a:schemeClr>
            </a:glow>
          </a:effectLst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cxnSp>
        <p:nvCxnSpPr>
          <p:cNvPr id="8" name="直線矢印コネクタ 7">
            <a:extLst>
              <a:ext uri="{FF2B5EF4-FFF2-40B4-BE49-F238E27FC236}">
                <a16:creationId xmlns:a16="http://schemas.microsoft.com/office/drawing/2014/main" id="{FC6E00EE-109D-5E0E-3223-D983F13F95A0}"/>
              </a:ext>
            </a:extLst>
          </p:cNvPr>
          <p:cNvCxnSpPr>
            <a:cxnSpLocks/>
          </p:cNvCxnSpPr>
          <p:nvPr/>
        </p:nvCxnSpPr>
        <p:spPr>
          <a:xfrm>
            <a:off x="398436" y="3929449"/>
            <a:ext cx="5438637" cy="0"/>
          </a:xfrm>
          <a:prstGeom prst="straightConnector1">
            <a:avLst/>
          </a:prstGeom>
          <a:ln w="25400">
            <a:tailEnd type="arrow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2CF8CA13-68BC-CFE1-6AE2-7C3CD91D2DA1}"/>
              </a:ext>
            </a:extLst>
          </p:cNvPr>
          <p:cNvSpPr/>
          <p:nvPr/>
        </p:nvSpPr>
        <p:spPr>
          <a:xfrm>
            <a:off x="6717949" y="4131969"/>
            <a:ext cx="5061658" cy="252375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正方形/長方形 37">
            <a:extLst>
              <a:ext uri="{FF2B5EF4-FFF2-40B4-BE49-F238E27FC236}">
                <a16:creationId xmlns:a16="http://schemas.microsoft.com/office/drawing/2014/main" id="{6F1E7D95-BD40-E455-6F74-AAF6A9ED9585}"/>
              </a:ext>
            </a:extLst>
          </p:cNvPr>
          <p:cNvSpPr/>
          <p:nvPr/>
        </p:nvSpPr>
        <p:spPr>
          <a:xfrm>
            <a:off x="6717949" y="1297642"/>
            <a:ext cx="5061658" cy="201417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8841D09C-5DD8-F954-490F-67AB6E348530}"/>
              </a:ext>
            </a:extLst>
          </p:cNvPr>
          <p:cNvSpPr txBox="1"/>
          <p:nvPr/>
        </p:nvSpPr>
        <p:spPr>
          <a:xfrm>
            <a:off x="6839131" y="1387615"/>
            <a:ext cx="23182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800" b="1" dirty="0"/>
              <a:t>1st-transition</a:t>
            </a:r>
            <a:endParaRPr kumimoji="1" lang="ja-JP" altLang="en-US" sz="28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テキスト ボックス 39">
                <a:extLst>
                  <a:ext uri="{FF2B5EF4-FFF2-40B4-BE49-F238E27FC236}">
                    <a16:creationId xmlns:a16="http://schemas.microsoft.com/office/drawing/2014/main" id="{619F9DE7-E45F-C065-EDA6-2FAF1F5A5F1F}"/>
                  </a:ext>
                </a:extLst>
              </p:cNvPr>
              <p:cNvSpPr txBox="1"/>
              <p:nvPr/>
            </p:nvSpPr>
            <p:spPr>
              <a:xfrm>
                <a:off x="7261753" y="1910835"/>
                <a:ext cx="398698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kumimoji="1" lang="en-US" altLang="ja-JP" sz="2400" dirty="0"/>
                  <a:t>singularity on the real </a:t>
                </a:r>
                <a14:m>
                  <m:oMath xmlns:m="http://schemas.openxmlformats.org/officeDocument/2006/math">
                    <m:r>
                      <a:rPr kumimoji="1" lang="en-US" altLang="ja-JP" sz="2400" i="1" dirty="0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kumimoji="1" lang="en-US" altLang="ja-JP" sz="2400" dirty="0"/>
                  <a:t> axis</a:t>
                </a:r>
                <a:endParaRPr kumimoji="1" lang="ja-JP" altLang="en-US" sz="2400" dirty="0"/>
              </a:p>
            </p:txBody>
          </p:sp>
        </mc:Choice>
        <mc:Fallback xmlns="">
          <p:sp>
            <p:nvSpPr>
              <p:cNvPr id="40" name="テキスト ボックス 39">
                <a:extLst>
                  <a:ext uri="{FF2B5EF4-FFF2-40B4-BE49-F238E27FC236}">
                    <a16:creationId xmlns:a16="http://schemas.microsoft.com/office/drawing/2014/main" id="{619F9DE7-E45F-C065-EDA6-2FAF1F5A5F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61753" y="1910835"/>
                <a:ext cx="3986989" cy="461665"/>
              </a:xfrm>
              <a:prstGeom prst="rect">
                <a:avLst/>
              </a:prstGeom>
              <a:blipFill>
                <a:blip r:embed="rId7"/>
                <a:stretch>
                  <a:fillRect l="-2294" t="-9211" r="-1529" b="-3026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A1665DF2-072E-A181-BF87-628F672DA526}"/>
              </a:ext>
            </a:extLst>
          </p:cNvPr>
          <p:cNvSpPr txBox="1"/>
          <p:nvPr/>
        </p:nvSpPr>
        <p:spPr>
          <a:xfrm>
            <a:off x="6839130" y="2373857"/>
            <a:ext cx="17876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800" b="1" dirty="0"/>
              <a:t>Crossover</a:t>
            </a:r>
            <a:endParaRPr kumimoji="1" lang="ja-JP" altLang="en-US" sz="2800" b="1" dirty="0"/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30967DE3-71C3-D587-1FBE-F47C8BD967A5}"/>
              </a:ext>
            </a:extLst>
          </p:cNvPr>
          <p:cNvSpPr txBox="1"/>
          <p:nvPr/>
        </p:nvSpPr>
        <p:spPr>
          <a:xfrm>
            <a:off x="7246784" y="2741379"/>
            <a:ext cx="42530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400" dirty="0"/>
              <a:t>no singularity on the real axis</a:t>
            </a:r>
            <a:endParaRPr kumimoji="1" lang="ja-JP" altLang="en-US" sz="2400" dirty="0"/>
          </a:p>
        </p:txBody>
      </p:sp>
      <p:sp>
        <p:nvSpPr>
          <p:cNvPr id="44" name="テキスト ボックス 43">
            <a:extLst>
              <a:ext uri="{FF2B5EF4-FFF2-40B4-BE49-F238E27FC236}">
                <a16:creationId xmlns:a16="http://schemas.microsoft.com/office/drawing/2014/main" id="{7E51D634-79B4-F01D-8F2D-40F3A9B725C7}"/>
              </a:ext>
            </a:extLst>
          </p:cNvPr>
          <p:cNvSpPr txBox="1"/>
          <p:nvPr/>
        </p:nvSpPr>
        <p:spPr>
          <a:xfrm>
            <a:off x="6839130" y="4216567"/>
            <a:ext cx="42530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kumimoji="1" lang="en-US" altLang="ja-JP" sz="2800" b="1" dirty="0">
                <a:solidFill>
                  <a:srgbClr val="FF0000"/>
                </a:solidFill>
              </a:rPr>
              <a:t>LY edge singularity</a:t>
            </a:r>
            <a:endParaRPr kumimoji="1" lang="ja-JP" altLang="en-US" sz="2400" dirty="0">
              <a:solidFill>
                <a:srgbClr val="FF0000"/>
              </a:solidFill>
            </a:endParaRPr>
          </a:p>
        </p:txBody>
      </p:sp>
      <p:sp>
        <p:nvSpPr>
          <p:cNvPr id="45" name="矢印: 山形 44">
            <a:extLst>
              <a:ext uri="{FF2B5EF4-FFF2-40B4-BE49-F238E27FC236}">
                <a16:creationId xmlns:a16="http://schemas.microsoft.com/office/drawing/2014/main" id="{33D33C4C-8AAA-623F-710A-94C8CC3AABE7}"/>
              </a:ext>
            </a:extLst>
          </p:cNvPr>
          <p:cNvSpPr/>
          <p:nvPr/>
        </p:nvSpPr>
        <p:spPr>
          <a:xfrm rot="5400000">
            <a:off x="8946904" y="3082533"/>
            <a:ext cx="603746" cy="1309047"/>
          </a:xfrm>
          <a:prstGeom prst="chevron">
            <a:avLst>
              <a:gd name="adj" fmla="val 45069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46" name="テキスト ボックス 45">
            <a:extLst>
              <a:ext uri="{FF2B5EF4-FFF2-40B4-BE49-F238E27FC236}">
                <a16:creationId xmlns:a16="http://schemas.microsoft.com/office/drawing/2014/main" id="{3DAC170A-4B39-38D5-4F45-C274869F1D35}"/>
              </a:ext>
            </a:extLst>
          </p:cNvPr>
          <p:cNvSpPr txBox="1"/>
          <p:nvPr/>
        </p:nvSpPr>
        <p:spPr>
          <a:xfrm>
            <a:off x="7124131" y="5295047"/>
            <a:ext cx="44983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ja-JP" sz="2400" dirty="0"/>
              <a:t>Its </a:t>
            </a:r>
            <a:r>
              <a:rPr kumimoji="1" lang="en-US" altLang="ja-JP" sz="2400" dirty="0"/>
              <a:t>behavior is governed by the  the scaling function.</a:t>
            </a:r>
            <a:endParaRPr kumimoji="1" lang="ja-JP" altLang="en-US" sz="2400" dirty="0"/>
          </a:p>
        </p:txBody>
      </p:sp>
      <p:sp>
        <p:nvSpPr>
          <p:cNvPr id="47" name="テキスト ボックス 46">
            <a:extLst>
              <a:ext uri="{FF2B5EF4-FFF2-40B4-BE49-F238E27FC236}">
                <a16:creationId xmlns:a16="http://schemas.microsoft.com/office/drawing/2014/main" id="{D4F9CE73-DA3B-B440-8ABD-F6DC86586E34}"/>
              </a:ext>
            </a:extLst>
          </p:cNvPr>
          <p:cNvSpPr txBox="1"/>
          <p:nvPr/>
        </p:nvSpPr>
        <p:spPr>
          <a:xfrm>
            <a:off x="7124131" y="4673034"/>
            <a:ext cx="29594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ja-JP" sz="2400" dirty="0"/>
              <a:t>Starting </a:t>
            </a:r>
            <a:r>
              <a:rPr kumimoji="1" lang="en-US" altLang="ja-JP" sz="2400" dirty="0"/>
              <a:t>from the CP</a:t>
            </a:r>
            <a:endParaRPr kumimoji="1" lang="ja-JP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98F46143-2626-03BC-C850-F4F1AC93EEEE}"/>
                  </a:ext>
                </a:extLst>
              </p:cNvPr>
              <p:cNvSpPr txBox="1"/>
              <p:nvPr/>
            </p:nvSpPr>
            <p:spPr>
              <a:xfrm>
                <a:off x="8079733" y="6093064"/>
                <a:ext cx="1175514" cy="45147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kumimoji="1" lang="en-US" altLang="ja-JP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sub>
                      </m:sSub>
                      <m:r>
                        <a:rPr kumimoji="1" lang="en-US" altLang="ja-JP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~</m:t>
                      </m:r>
                      <m:sSup>
                        <m:sSupPr>
                          <m:ctrlPr>
                            <a:rPr kumimoji="1" lang="en-US" altLang="ja-JP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ja-JP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kumimoji="1" lang="en-US" altLang="ja-JP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𝛽𝛿</m:t>
                          </m:r>
                        </m:sup>
                      </m:sSup>
                    </m:oMath>
                  </m:oMathPara>
                </a14:m>
                <a:endParaRPr kumimoji="1" lang="en-US" altLang="ja-JP" sz="2800" b="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98F46143-2626-03BC-C850-F4F1AC93EE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79733" y="6093064"/>
                <a:ext cx="1175514" cy="45147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テキスト ボックス 23">
                <a:extLst>
                  <a:ext uri="{FF2B5EF4-FFF2-40B4-BE49-F238E27FC236}">
                    <a16:creationId xmlns:a16="http://schemas.microsoft.com/office/drawing/2014/main" id="{9DE45FAE-A4C1-36B0-CD91-057B0C6750FF}"/>
                  </a:ext>
                </a:extLst>
              </p:cNvPr>
              <p:cNvSpPr txBox="1"/>
              <p:nvPr/>
            </p:nvSpPr>
            <p:spPr>
              <a:xfrm>
                <a:off x="3818539" y="1395048"/>
                <a:ext cx="1175514" cy="45147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kumimoji="1" lang="en-US" altLang="ja-JP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sub>
                      </m:sSub>
                      <m:r>
                        <a:rPr kumimoji="1" lang="en-US" altLang="ja-JP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~</m:t>
                      </m:r>
                      <m:sSup>
                        <m:sSupPr>
                          <m:ctrlPr>
                            <a:rPr kumimoji="1" lang="en-US" altLang="ja-JP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ja-JP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kumimoji="1" lang="en-US" altLang="ja-JP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𝛽𝛿</m:t>
                          </m:r>
                        </m:sup>
                      </m:sSup>
                    </m:oMath>
                  </m:oMathPara>
                </a14:m>
                <a:endParaRPr kumimoji="1" lang="en-US" altLang="ja-JP" sz="2800" b="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4" name="テキスト ボックス 23">
                <a:extLst>
                  <a:ext uri="{FF2B5EF4-FFF2-40B4-BE49-F238E27FC236}">
                    <a16:creationId xmlns:a16="http://schemas.microsoft.com/office/drawing/2014/main" id="{9DE45FAE-A4C1-36B0-CD91-057B0C6750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8539" y="1395048"/>
                <a:ext cx="1175514" cy="45147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46628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2970898-382E-0AEE-DC82-140BD16FFF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Recent </a:t>
            </a:r>
            <a:r>
              <a:rPr lang="en-US" altLang="ja-JP" dirty="0"/>
              <a:t>Progress</a:t>
            </a:r>
            <a:r>
              <a:rPr kumimoji="1" lang="en-US" altLang="ja-JP" dirty="0"/>
              <a:t> in LYZ</a:t>
            </a:r>
            <a:r>
              <a:rPr lang="en-US" altLang="ja-JP" dirty="0"/>
              <a:t>/LY</a:t>
            </a:r>
            <a:r>
              <a:rPr kumimoji="1" lang="en-US" altLang="ja-JP" dirty="0"/>
              <a:t>ES and Lattice</a:t>
            </a:r>
            <a:endParaRPr kumimoji="1" lang="ja-JP" altLang="en-US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B4312251-4108-A27E-FB70-58693C9A1F43}"/>
              </a:ext>
            </a:extLst>
          </p:cNvPr>
          <p:cNvSpPr txBox="1"/>
          <p:nvPr/>
        </p:nvSpPr>
        <p:spPr>
          <a:xfrm>
            <a:off x="643647" y="1558753"/>
            <a:ext cx="30925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800" b="1" dirty="0"/>
              <a:t>Analytic Structure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796C129F-8BF0-DEF9-DF8C-492089D33BB6}"/>
              </a:ext>
            </a:extLst>
          </p:cNvPr>
          <p:cNvSpPr txBox="1"/>
          <p:nvPr/>
        </p:nvSpPr>
        <p:spPr>
          <a:xfrm>
            <a:off x="3735665" y="4464490"/>
            <a:ext cx="30989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000" dirty="0"/>
              <a:t>Clarke+, arXiv:2405.10196</a:t>
            </a:r>
            <a:endParaRPr kumimoji="1" lang="ja-JP" alt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7690C52C-81B2-EF1F-A110-42A5FEF667C7}"/>
                  </a:ext>
                </a:extLst>
              </p:cNvPr>
              <p:cNvSpPr txBox="1"/>
              <p:nvPr/>
            </p:nvSpPr>
            <p:spPr>
              <a:xfrm>
                <a:off x="940488" y="4864600"/>
                <a:ext cx="6140079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342900" indent="-342900" algn="l">
                  <a:buFontTx/>
                  <a:buChar char="―"/>
                </a:pPr>
                <a:r>
                  <a:rPr kumimoji="1" lang="en-US" altLang="ja-JP" sz="2400" dirty="0"/>
                  <a:t>Taylor exp. + Imaginary </a:t>
                </a:r>
                <a14:m>
                  <m:oMath xmlns:m="http://schemas.openxmlformats.org/officeDocument/2006/math"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kumimoji="1" lang="ja-JP" altLang="en-US" sz="2400" dirty="0"/>
                  <a:t> </a:t>
                </a:r>
                <a:r>
                  <a:rPr kumimoji="1" lang="en-US" altLang="ja-JP" sz="2400" dirty="0"/>
                  <a:t>+ </a:t>
                </a:r>
                <a:r>
                  <a:rPr kumimoji="1" lang="en-US" altLang="ja-JP" sz="2400" dirty="0" err="1"/>
                  <a:t>Pade</a:t>
                </a:r>
                <a:r>
                  <a:rPr kumimoji="1" lang="en-US" altLang="ja-JP" sz="2400" dirty="0"/>
                  <a:t> approx.</a:t>
                </a:r>
              </a:p>
              <a:p>
                <a:pPr marL="342900" indent="-342900" algn="l">
                  <a:buFontTx/>
                  <a:buChar char="―"/>
                </a:pPr>
                <a:r>
                  <a:rPr lang="en-US" altLang="ja-JP" sz="2400" dirty="0"/>
                  <a:t>Identify the 1st LYZ to be LYES</a:t>
                </a:r>
                <a:endParaRPr kumimoji="1" lang="ja-JP" altLang="en-US" sz="2400" dirty="0"/>
              </a:p>
            </p:txBody>
          </p:sp>
        </mc:Choice>
        <mc:Fallback xmlns="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7690C52C-81B2-EF1F-A110-42A5FEF667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0488" y="4864600"/>
                <a:ext cx="6140079" cy="830997"/>
              </a:xfrm>
              <a:prstGeom prst="rect">
                <a:avLst/>
              </a:prstGeom>
              <a:blipFill>
                <a:blip r:embed="rId2"/>
                <a:stretch>
                  <a:fillRect l="-1885" t="-11029" r="-298" b="-1985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6DC2487C-2687-4C9B-2945-F73DB00C61A2}"/>
                  </a:ext>
                </a:extLst>
              </p:cNvPr>
              <p:cNvSpPr txBox="1"/>
              <p:nvPr/>
            </p:nvSpPr>
            <p:spPr>
              <a:xfrm>
                <a:off x="643647" y="3933455"/>
                <a:ext cx="653012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kumimoji="1" lang="en-US" altLang="ja-JP" sz="2800" b="1" dirty="0"/>
                  <a:t>Locating QCD-CP at </a:t>
                </a:r>
                <a14:m>
                  <m:oMath xmlns:m="http://schemas.openxmlformats.org/officeDocument/2006/math">
                    <m:r>
                      <a:rPr kumimoji="1" lang="en-US" altLang="ja-JP" sz="2800" b="1" i="1" smtClean="0">
                        <a:latin typeface="Cambria Math" panose="02040503050406030204" pitchFamily="18" charset="0"/>
                      </a:rPr>
                      <m:t>𝝁</m:t>
                    </m:r>
                    <m:r>
                      <a:rPr kumimoji="1" lang="en-US" altLang="ja-JP" sz="2800" b="1" i="1" smtClean="0">
                        <a:latin typeface="Cambria Math" panose="02040503050406030204" pitchFamily="18" charset="0"/>
                      </a:rPr>
                      <m:t>≠</m:t>
                    </m:r>
                    <m:r>
                      <a:rPr kumimoji="1" lang="en-US" altLang="ja-JP" sz="2800" b="1" i="1" smtClean="0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kumimoji="1" lang="en-US" altLang="ja-JP" sz="2800" b="1" dirty="0"/>
                  <a:t> </a:t>
                </a:r>
                <a:r>
                  <a:rPr kumimoji="1" lang="en-US" altLang="ja-JP" sz="2400" b="1" dirty="0"/>
                  <a:t>on the lattice</a:t>
                </a:r>
                <a:r>
                  <a:rPr kumimoji="1" lang="en-US" altLang="ja-JP" sz="2800" b="1" dirty="0"/>
                  <a:t>?</a:t>
                </a:r>
                <a:endParaRPr kumimoji="1" lang="ja-JP" altLang="en-US" sz="2800" b="1" dirty="0"/>
              </a:p>
            </p:txBody>
          </p:sp>
        </mc:Choice>
        <mc:Fallback xmlns="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6DC2487C-2687-4C9B-2945-F73DB00C61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647" y="3933455"/>
                <a:ext cx="6530121" cy="523220"/>
              </a:xfrm>
              <a:prstGeom prst="rect">
                <a:avLst/>
              </a:prstGeom>
              <a:blipFill>
                <a:blip r:embed="rId3"/>
                <a:stretch>
                  <a:fillRect l="-1961" t="-11628" r="-1027" b="-3139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B7E3E4E2-7AF2-0FC6-BE1A-069BA6B27251}"/>
              </a:ext>
            </a:extLst>
          </p:cNvPr>
          <p:cNvSpPr txBox="1"/>
          <p:nvPr/>
        </p:nvSpPr>
        <p:spPr>
          <a:xfrm>
            <a:off x="1810298" y="2459389"/>
            <a:ext cx="385073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000" dirty="0"/>
              <a:t>An, Mesterhazy, </a:t>
            </a:r>
            <a:r>
              <a:rPr kumimoji="1" lang="en-US" altLang="ja-JP" sz="2000" dirty="0" err="1"/>
              <a:t>Stephanov</a:t>
            </a:r>
            <a:r>
              <a:rPr kumimoji="1" lang="en-US" altLang="ja-JP" sz="2000" dirty="0"/>
              <a:t> (’16)</a:t>
            </a:r>
          </a:p>
          <a:p>
            <a:pPr algn="l"/>
            <a:r>
              <a:rPr kumimoji="1" lang="en-US" altLang="ja-JP" sz="2000" dirty="0"/>
              <a:t>Johnson, </a:t>
            </a:r>
            <a:r>
              <a:rPr kumimoji="1" lang="en-US" altLang="ja-JP" sz="2000" dirty="0" err="1"/>
              <a:t>Rennecke</a:t>
            </a:r>
            <a:r>
              <a:rPr kumimoji="1" lang="en-US" altLang="ja-JP" sz="2000" dirty="0"/>
              <a:t>, </a:t>
            </a:r>
            <a:r>
              <a:rPr kumimoji="1" lang="en-US" altLang="ja-JP" sz="2000" dirty="0" err="1"/>
              <a:t>Skokov</a:t>
            </a:r>
            <a:r>
              <a:rPr kumimoji="1" lang="en-US" altLang="ja-JP" sz="2000" dirty="0"/>
              <a:t> (’23)</a:t>
            </a:r>
          </a:p>
          <a:p>
            <a:pPr algn="l"/>
            <a:r>
              <a:rPr lang="en-US" altLang="ja-JP" sz="2000" dirty="0" err="1"/>
              <a:t>Karsch</a:t>
            </a:r>
            <a:r>
              <a:rPr lang="en-US" altLang="ja-JP" sz="2000" dirty="0"/>
              <a:t>, Schmidt, Singh (‘23)</a:t>
            </a:r>
          </a:p>
          <a:p>
            <a:pPr algn="l"/>
            <a:r>
              <a:rPr lang="en-US" altLang="ja-JP" sz="2000" dirty="0"/>
              <a:t>…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9951BF5C-01BD-BAF8-E959-2FE3830E8D8A}"/>
              </a:ext>
            </a:extLst>
          </p:cNvPr>
          <p:cNvSpPr txBox="1"/>
          <p:nvPr/>
        </p:nvSpPr>
        <p:spPr>
          <a:xfrm>
            <a:off x="940488" y="2029939"/>
            <a:ext cx="39164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algn="l">
              <a:buFont typeface="Yu Gothic UI" panose="020B0500000000000000" pitchFamily="50" charset="-128"/>
              <a:buChar char="―"/>
            </a:pPr>
            <a:r>
              <a:rPr kumimoji="1" lang="en-US" altLang="ja-JP" sz="2400" dirty="0"/>
              <a:t>Scaling functions, FRG, …</a:t>
            </a:r>
            <a:endParaRPr kumimoji="1" lang="ja-JP" altLang="en-US" sz="2400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236B1879-92B2-F85E-DFAC-8932AD1D315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49948"/>
          <a:stretch/>
        </p:blipFill>
        <p:spPr>
          <a:xfrm>
            <a:off x="7770877" y="2587722"/>
            <a:ext cx="2803490" cy="4153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4788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0"/>
  <p:tag name="ORIGINALWIDTH" val="95"/>
  <p:tag name="OUTPUTTYPE" val="PDF"/>
  <p:tag name="IGUANATEXVERSION" val="160"/>
  <p:tag name="LATEXADDIN" val="\documentclass{article}&#10;\usepackage{amsmath}&#10;\usepackage{physics}&#10;\usepackage{siunitx}&#10;\usepackage{color}&#10;&#10;\newcommand{\red}[1]{{\textcolor{red}{\textbf{#1}}}}&#10;\newcommand{\SU}[1]{\textrm{SU(#1)}}&#10;\newcommand{\U}[1]{\textrm{U(#1)}}&#10;\newcommand{\SO}[1]{\textrm{SO(#1)}}&#10;\newcommand{\Slash}[1]{{\ooalign{\hfil/\hfil\crcr$#1$}}}&#10;&#10;\pagestyle{empty}&#10;\begin{document}&#10;\begin{align*}&#10;\begin{cases}&#10;\mu^\text{CEP}=\num{422}^{+80}_{-35}\si{MeV}\\&#10;T^\text{CEP}=\num{105}^{+8}_{-18}\si{MeV}&#10;\end{cases}&#10;\end{align*}&#10;&#10;&#10;\end{document}&#10;"/>
  <p:tag name="IGUANATEXSIZE" val="20"/>
  <p:tag name="IGUANATEXCURSOR" val="437"/>
  <p:tag name="TRANSPARENCY" val="True"/>
  <p:tag name="LATEXENGINEID" val="3"/>
  <p:tag name="TEMPFOLDER" val="/Users/wadatatsuya/Library/Containers/com.microsoft.Powerpoint/Data/tmp/TemporaryItems/"/>
  <p:tag name="LATEXFORMHEIGHT" val="426.65"/>
  <p:tag name="LATEXFORMWIDTH" val="513.35"/>
  <p:tag name="LATEXFORMWRAP" val="True"/>
  <p:tag name="BITMAPVECTOR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5"/>
  <p:tag name="ORIGINALWIDTH" val="200"/>
  <p:tag name="OUTPUTTYPE" val="PDF"/>
  <p:tag name="IGUANATEXVERSION" val="160"/>
  <p:tag name="LATEXADDIN" val="\documentclass{article}&#10;\usepackage{amsmath}&#10;\usepackage{physics}&#10;\usepackage{siunitx}&#10;\usepackage{color}&#10;&#10;&#10;\newcommand{\SU}[1]{\textrm{SU(#1)}}&#10;\newcommand{\U}[1]{\textrm{U(#1)}}&#10;\newcommand{\SO}[1]{\textrm{SO(#1)}}&#10;\newcommand{\Slash}[1]{{\ooalign{\hfil/\hfil\crcr$#1$}}}&#10;&#10;\pagestyle{empty}&#10;\begin{document}&#10;\begin{align*}&#10;C &#10;= \frac{&#10;\det A&#10;}{&#10;a_{22}&#10;}&#10;\qty(&#10;\frac{Y_2}{X_2}&#10;-&#10;\frac{Y_1}{X_1}&#10;),&#10;\quad &#10;D = \frac{a_{12}^2}{a_{22}^2}(Y_1^2-Y_2^2)&#10;\end{align*}&#10;&#10;&#10;\end{document}&#10;"/>
  <p:tag name="IGUANATEXSIZE" val="24"/>
  <p:tag name="IGUANATEXCURSOR" val="447"/>
  <p:tag name="TRANSPARENCY" val="True"/>
  <p:tag name="LATEXENGINEID" val="3"/>
  <p:tag name="TEMPFOLDER" val="/Users/wadatatsuya/Library/Containers/com.microsoft.Powerpoint/Data/tmp/TemporaryItems/"/>
  <p:tag name="LATEXFORMHEIGHT" val="426.65"/>
  <p:tag name="LATEXFORMWIDTH" val="513.35"/>
  <p:tag name="LATEXFORMWRAP" val="True"/>
  <p:tag name="BITMAPVECTOR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5"/>
  <p:tag name="ORIGINALWIDTH" val="200"/>
  <p:tag name="OUTPUTTYPE" val="PDF"/>
  <p:tag name="IGUANATEXVERSION" val="160"/>
  <p:tag name="LATEXADDIN" val="\documentclass{article}&#10;\usepackage{amsmath}&#10;\usepackage{physics}&#10;\usepackage{siunitx}&#10;\usepackage{color}&#10;&#10;&#10;\newcommand{\SU}[1]{\textrm{SU(#1)}}&#10;\newcommand{\U}[1]{\textrm{U(#1)}}&#10;\newcommand{\SO}[1]{\textrm{SO(#1)}}&#10;\newcommand{\Slash}[1]{{\ooalign{\hfil/\hfil\crcr$#1$}}}&#10;&#10;\pagestyle{empty}&#10;\begin{document}&#10;\begin{align*}&#10;C &#10;= \frac{&#10;\det A&#10;}{&#10;a_{22}&#10;}&#10;\qty(&#10;\frac{Y_2}{X_2}&#10;-&#10;\frac{Y_1}{X_1}&#10;),&#10;\quad &#10;D = \frac{a_{12}^2}{a_{22}^2}(Y_1^2-Y_2^2)&#10;\end{align*}&#10;&#10;&#10;\end{document}&#10;"/>
  <p:tag name="IGUANATEXSIZE" val="24"/>
  <p:tag name="IGUANATEXCURSOR" val="447"/>
  <p:tag name="TRANSPARENCY" val="True"/>
  <p:tag name="LATEXENGINEID" val="3"/>
  <p:tag name="TEMPFOLDER" val="/Users/wadatatsuya/Library/Containers/com.microsoft.Powerpoint/Data/tmp/TemporaryItems/"/>
  <p:tag name="LATEXFORMHEIGHT" val="426.65"/>
  <p:tag name="LATEXFORMWIDTH" val="513.35"/>
  <p:tag name="LATEXFORMWRAP" val="True"/>
  <p:tag name="BITMAPVECTOR" val="0"/>
</p:tagLst>
</file>

<file path=ppt/theme/theme1.xml><?xml version="1.0" encoding="utf-8"?>
<a:theme xmlns:a="http://schemas.openxmlformats.org/drawingml/2006/main" name="Office テーマ">
  <a:themeElements>
    <a:clrScheme name="temp_strategy-3 1">
      <a:dk1>
        <a:srgbClr val="515151"/>
      </a:dk1>
      <a:lt1>
        <a:srgbClr val="FFFFFF"/>
      </a:lt1>
      <a:dk2>
        <a:srgbClr val="363E48"/>
      </a:dk2>
      <a:lt2>
        <a:srgbClr val="FFFFFF"/>
      </a:lt2>
      <a:accent1>
        <a:srgbClr val="E25A60"/>
      </a:accent1>
      <a:accent2>
        <a:srgbClr val="1E5E99"/>
      </a:accent2>
      <a:accent3>
        <a:srgbClr val="4360EE"/>
      </a:accent3>
      <a:accent4>
        <a:srgbClr val="76858A"/>
      </a:accent4>
      <a:accent5>
        <a:srgbClr val="3A5065"/>
      </a:accent5>
      <a:accent6>
        <a:srgbClr val="7D9DB2"/>
      </a:accent6>
      <a:hlink>
        <a:srgbClr val="DE69AE"/>
      </a:hlink>
      <a:folHlink>
        <a:srgbClr val="8C8C8C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 w="381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algn="l">
          <a:defRPr kumimoji="1" sz="24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��< ? x m l   v e r s i o n = " 1 . 0 "   e n c o d i n g = " u t f - 1 6 " ? > < T e X T e X >  
     < p r e a m b l e > \ d o c u m e n t c l a s s { j a r t i c l e }  
 \ u s e p a c k a g e { a m s m a t h , b m , a m s f o n t s }  
 \ p a g e s t y l e { e m p t y }  
 < / p r e a m b l e >  
     < b o d y > \ b e g i n { a l i g n * }    
  
 \ e n d { a l i g n * } < / b o d y >  
     < f c o l o r > F F 0 0 0 0 0 0 < / f c o l o r >  
     < b c o l o r > F F 0 0 0 0 0 0 < / b c o l o r >  
     < t r a n s p a r e n t > T r u e < / t r a n s p a r e n t >  
     < r e s o l u t i o n > 1 8 0 0 < / r e s o l u t i o n >  
     < i m a g e h > - 1 < / i m a g e h >  
     < i m a g e w > - 1 < / i m a g e w >  
     < s c a l e > 5 0 < / s c a l e >  
     < c u r s o r > 1 6 < / c u r s o r >  
 < / T e X T e X > 
</file>

<file path=customXml/itemProps1.xml><?xml version="1.0" encoding="utf-8"?>
<ds:datastoreItem xmlns:ds="http://schemas.openxmlformats.org/officeDocument/2006/customXml" ds:itemID="{FEC39084-28DF-41CD-8ADB-C6C15873419F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8576</TotalTime>
  <Words>889</Words>
  <Application>Microsoft Office PowerPoint</Application>
  <PresentationFormat>ワイド画面</PresentationFormat>
  <Paragraphs>186</Paragraphs>
  <Slides>26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26</vt:i4>
      </vt:variant>
    </vt:vector>
  </HeadingPairs>
  <TitlesOfParts>
    <vt:vector size="34" baseType="lpstr">
      <vt:lpstr>HGPｺﾞｼｯｸE</vt:lpstr>
      <vt:lpstr>Yu Gothic UI</vt:lpstr>
      <vt:lpstr>游ゴシック</vt:lpstr>
      <vt:lpstr>Arial</vt:lpstr>
      <vt:lpstr>Calibri</vt:lpstr>
      <vt:lpstr>Cambria Math</vt:lpstr>
      <vt:lpstr>Wingdings</vt:lpstr>
      <vt:lpstr>Office テーマ</vt:lpstr>
      <vt:lpstr>PowerPoint プレゼンテーション</vt:lpstr>
      <vt:lpstr>PowerPoint プレゼンテーション</vt:lpstr>
      <vt:lpstr>自己紹介</vt:lpstr>
      <vt:lpstr>自己紹介</vt:lpstr>
      <vt:lpstr>LYZ around Critical Point in Ising Model</vt:lpstr>
      <vt:lpstr>LYZ around Critical Point in Ising Model</vt:lpstr>
      <vt:lpstr>LYZ around Critical Point in Ising Model</vt:lpstr>
      <vt:lpstr>LYZ around Critical Point in Ising Model</vt:lpstr>
      <vt:lpstr>Recent Progress in LYZ/LYES and Lattice</vt:lpstr>
      <vt:lpstr>LYZによるQCD臨界点探索</vt:lpstr>
      <vt:lpstr>Finite-Size Scaling</vt:lpstr>
      <vt:lpstr>LYZ in 3d-Ising Model</vt:lpstr>
      <vt:lpstr>Linear Approximation &amp; LYZ Ratio</vt:lpstr>
      <vt:lpstr>LYZ Ratio</vt:lpstr>
      <vt:lpstr>LYZ Ratio</vt:lpstr>
      <vt:lpstr>General CP</vt:lpstr>
      <vt:lpstr>LYZ Ratio for General CP</vt:lpstr>
      <vt:lpstr>LYZ Ratio for General CP</vt:lpstr>
      <vt:lpstr>3d 3-State Potts Model</vt:lpstr>
      <vt:lpstr>3d 3-State Potts Model: LYZ Ratio</vt:lpstr>
      <vt:lpstr>3d 3-State Potts Model: LYZ Ratio</vt:lpstr>
      <vt:lpstr>まとめ</vt:lpstr>
      <vt:lpstr>PowerPoint プレゼンテーション</vt:lpstr>
      <vt:lpstr>Using LYZ for the QCD-CP Search</vt:lpstr>
      <vt:lpstr>Where is QCD Critical Point?</vt:lpstr>
      <vt:lpstr>Lee-Yang Zero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J-PARC-HI J-PARC Heavy-Ion Project</dc:title>
  <dc:creator>Kitazawa Masakiyo</dc:creator>
  <cp:lastModifiedBy>Masakiyo Kitazawa</cp:lastModifiedBy>
  <cp:revision>118</cp:revision>
  <dcterms:created xsi:type="dcterms:W3CDTF">2023-04-21T06:24:41Z</dcterms:created>
  <dcterms:modified xsi:type="dcterms:W3CDTF">2024-09-23T10:58:31Z</dcterms:modified>
</cp:coreProperties>
</file>