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0" d="100"/>
          <a:sy n="150" d="100"/>
        </p:scale>
        <p:origin x="65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sakiyo Kitazawa" userId="2bf3742da7ad8ecb" providerId="LiveId" clId="{43E9C56F-FE12-45F6-AA79-F14AE8F1EAF5}"/>
    <pc:docChg chg="modSld">
      <pc:chgData name="Masakiyo Kitazawa" userId="2bf3742da7ad8ecb" providerId="LiveId" clId="{43E9C56F-FE12-45F6-AA79-F14AE8F1EAF5}" dt="2024-10-02T03:24:17.978" v="11" actId="20577"/>
      <pc:docMkLst>
        <pc:docMk/>
      </pc:docMkLst>
      <pc:sldChg chg="modSp mod">
        <pc:chgData name="Masakiyo Kitazawa" userId="2bf3742da7ad8ecb" providerId="LiveId" clId="{43E9C56F-FE12-45F6-AA79-F14AE8F1EAF5}" dt="2024-10-02T03:24:17.978" v="11" actId="20577"/>
        <pc:sldMkLst>
          <pc:docMk/>
          <pc:sldMk cId="4262332052" sldId="257"/>
        </pc:sldMkLst>
        <pc:spChg chg="mod">
          <ac:chgData name="Masakiyo Kitazawa" userId="2bf3742da7ad8ecb" providerId="LiveId" clId="{43E9C56F-FE12-45F6-AA79-F14AE8F1EAF5}" dt="2024-10-02T03:23:35.087" v="9" actId="20577"/>
          <ac:spMkLst>
            <pc:docMk/>
            <pc:sldMk cId="4262332052" sldId="257"/>
            <ac:spMk id="2" creationId="{DC30941B-2717-172D-0904-44D4E59DC7FA}"/>
          </ac:spMkLst>
        </pc:spChg>
        <pc:spChg chg="mod">
          <ac:chgData name="Masakiyo Kitazawa" userId="2bf3742da7ad8ecb" providerId="LiveId" clId="{43E9C56F-FE12-45F6-AA79-F14AE8F1EAF5}" dt="2024-10-02T03:24:17.978" v="11" actId="20577"/>
          <ac:spMkLst>
            <pc:docMk/>
            <pc:sldMk cId="4262332052" sldId="257"/>
            <ac:spMk id="3" creationId="{3D971034-DD37-5E02-A260-18C24D2396D3}"/>
          </ac:spMkLst>
        </pc:spChg>
      </pc:sldChg>
    </pc:docChg>
  </pc:docChgLst>
  <pc:docChgLst>
    <pc:chgData name="Masakiyo Kitazawa" userId="2bf3742da7ad8ecb" providerId="LiveId" clId="{4402853D-ABF0-4280-807A-C933B2879733}"/>
    <pc:docChg chg="undo custSel addSld delSld modSld">
      <pc:chgData name="Masakiyo Kitazawa" userId="2bf3742da7ad8ecb" providerId="LiveId" clId="{4402853D-ABF0-4280-807A-C933B2879733}" dt="2024-09-30T07:43:32.255" v="1125" actId="167"/>
      <pc:docMkLst>
        <pc:docMk/>
      </pc:docMkLst>
      <pc:sldChg chg="new del">
        <pc:chgData name="Masakiyo Kitazawa" userId="2bf3742da7ad8ecb" providerId="LiveId" clId="{4402853D-ABF0-4280-807A-C933B2879733}" dt="2024-09-30T06:40:41.964" v="2" actId="2696"/>
        <pc:sldMkLst>
          <pc:docMk/>
          <pc:sldMk cId="241224443" sldId="256"/>
        </pc:sldMkLst>
      </pc:sldChg>
      <pc:sldChg chg="addSp modSp new mod">
        <pc:chgData name="Masakiyo Kitazawa" userId="2bf3742da7ad8ecb" providerId="LiveId" clId="{4402853D-ABF0-4280-807A-C933B2879733}" dt="2024-09-30T07:43:32.255" v="1125" actId="167"/>
        <pc:sldMkLst>
          <pc:docMk/>
          <pc:sldMk cId="4262332052" sldId="257"/>
        </pc:sldMkLst>
        <pc:spChg chg="mod">
          <ac:chgData name="Masakiyo Kitazawa" userId="2bf3742da7ad8ecb" providerId="LiveId" clId="{4402853D-ABF0-4280-807A-C933B2879733}" dt="2024-09-30T07:43:18.101" v="1105" actId="1035"/>
          <ac:spMkLst>
            <pc:docMk/>
            <pc:sldMk cId="4262332052" sldId="257"/>
            <ac:spMk id="2" creationId="{DC30941B-2717-172D-0904-44D4E59DC7FA}"/>
          </ac:spMkLst>
        </pc:spChg>
        <pc:spChg chg="mod">
          <ac:chgData name="Masakiyo Kitazawa" userId="2bf3742da7ad8ecb" providerId="LiveId" clId="{4402853D-ABF0-4280-807A-C933B2879733}" dt="2024-09-30T07:43:24.998" v="1120" actId="1035"/>
          <ac:spMkLst>
            <pc:docMk/>
            <pc:sldMk cId="4262332052" sldId="257"/>
            <ac:spMk id="3" creationId="{3D971034-DD37-5E02-A260-18C24D2396D3}"/>
          </ac:spMkLst>
        </pc:spChg>
        <pc:picChg chg="add mod ord">
          <ac:chgData name="Masakiyo Kitazawa" userId="2bf3742da7ad8ecb" providerId="LiveId" clId="{4402853D-ABF0-4280-807A-C933B2879733}" dt="2024-09-30T07:43:32.255" v="1125" actId="167"/>
          <ac:picMkLst>
            <pc:docMk/>
            <pc:sldMk cId="4262332052" sldId="257"/>
            <ac:picMk id="5" creationId="{655383DF-30E8-5B4E-246B-EE0926CC6FD2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8B0598-04AF-465E-D907-BFC4F7CC26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B6E664A-8E7C-C47B-EE24-D40C0A9F51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BEBE2F6-60B7-890D-3A75-AEDC1C4D6C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3C66F-3E7B-4EE5-BA91-87AC090C11A8}" type="datetimeFigureOut">
              <a:rPr kumimoji="1" lang="ja-JP" altLang="en-US" smtClean="0"/>
              <a:t>2024/10/2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8883E1A-5105-16C2-09DA-F0554FA30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AF7C782-267C-330D-602D-A3AC5D2AC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FF072-DE3D-4B7B-847C-333A0186BB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732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794C5CB-56B6-2C9D-EA49-849A7E1FA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EFA05EE-1175-19EB-C2FE-DBB6ACD7D2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0946136-1781-C1C9-4B20-16095B241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3C66F-3E7B-4EE5-BA91-87AC090C11A8}" type="datetimeFigureOut">
              <a:rPr kumimoji="1" lang="ja-JP" altLang="en-US" smtClean="0"/>
              <a:t>2024/10/2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BD2F60E-4352-3767-B2AB-CEBB6745C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FBA1453-115B-754F-9431-FB84BC404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FF072-DE3D-4B7B-847C-333A0186BB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1232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C489B31-FAE0-4B11-E827-879081E1E2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8B39C62-2FC7-9E36-5923-2ED4F3E103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CFA19CA-B5EA-BE21-2937-0370DAF3AF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3C66F-3E7B-4EE5-BA91-87AC090C11A8}" type="datetimeFigureOut">
              <a:rPr kumimoji="1" lang="ja-JP" altLang="en-US" smtClean="0"/>
              <a:t>2024/10/2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CEE34BA-6E76-CBE0-7F07-931BA6D88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22616C-5889-4423-BA8B-C7C8DCBFE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FF072-DE3D-4B7B-847C-333A0186BB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2306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92663C-7F2D-A201-7A5A-760984D9D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955E2EB-5DA2-500A-99A6-4EB75E5E20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4539D81-810E-383C-B8EA-BDF3D2A0B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3C66F-3E7B-4EE5-BA91-87AC090C11A8}" type="datetimeFigureOut">
              <a:rPr kumimoji="1" lang="ja-JP" altLang="en-US" smtClean="0"/>
              <a:t>2024/10/2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F95DCEA-B800-08A3-892E-C40DF4CA1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E331BE8-B0EB-83EB-37A2-CD84124E8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FF072-DE3D-4B7B-847C-333A0186BB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9103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70547C-A765-A871-B766-4CDA16669E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A562052-3A99-1341-D438-9055106377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973BFB1-7B93-409E-5FC5-F34D69CA3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3C66F-3E7B-4EE5-BA91-87AC090C11A8}" type="datetimeFigureOut">
              <a:rPr kumimoji="1" lang="ja-JP" altLang="en-US" smtClean="0"/>
              <a:t>2024/10/2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663E9C9-06BE-E4F2-FFF3-408799F00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A0424B0-0EF0-402F-34B1-308B1107E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FF072-DE3D-4B7B-847C-333A0186BB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7508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FF5B0A6-630F-B3DB-E19C-F7055A1C7B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EF0B58E-4C5E-22CC-0967-0880D641FF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5F1A5BE-6D7A-0A63-996E-0582ED69FE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58DCDCF-19A1-B76D-8B29-661D35C8F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3C66F-3E7B-4EE5-BA91-87AC090C11A8}" type="datetimeFigureOut">
              <a:rPr kumimoji="1" lang="ja-JP" altLang="en-US" smtClean="0"/>
              <a:t>2024/10/2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EFC56A3-7454-3FDB-3DAD-C97BE8A47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308E958-2F8B-F594-CBFB-40EFCDC80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FF072-DE3D-4B7B-847C-333A0186BB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693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12DD73-37C6-B939-48E3-A5D71F8B8E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73AAAD6-A074-0DCA-F8DE-DCA1B530C1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D77D453-6BC6-9C9B-A646-C749DC167D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7973D28-99E2-957C-0210-8098144AF2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944FBEA-3D9C-CDEA-5A88-B3D731D7BF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96154AA-604E-8F4F-7B73-6B6C12EEC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3C66F-3E7B-4EE5-BA91-87AC090C11A8}" type="datetimeFigureOut">
              <a:rPr kumimoji="1" lang="ja-JP" altLang="en-US" smtClean="0"/>
              <a:t>2024/10/2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636A3A7-81B9-A044-D541-58A551683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0A124BA-1720-75A2-9E98-5B11B2F4D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FF072-DE3D-4B7B-847C-333A0186BB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884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43D0E2-A60C-AE9F-5F5F-E8BAE4030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69F1229-CF43-A3E4-DF95-5071F38AF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3C66F-3E7B-4EE5-BA91-87AC090C11A8}" type="datetimeFigureOut">
              <a:rPr kumimoji="1" lang="ja-JP" altLang="en-US" smtClean="0"/>
              <a:t>2024/10/2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103BB6F-A4BF-AA41-6F64-976B265EA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7CA23A3-0333-E381-A31A-B8D03C00F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FF072-DE3D-4B7B-847C-333A0186BB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1794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AED982A-585B-4F1F-2D51-07F9F0F37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3C66F-3E7B-4EE5-BA91-87AC090C11A8}" type="datetimeFigureOut">
              <a:rPr kumimoji="1" lang="ja-JP" altLang="en-US" smtClean="0"/>
              <a:t>2024/10/2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2651C61-94B8-72FB-9722-1E6271B85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C6E5916-0BC7-6AFA-30D6-4157D2399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FF072-DE3D-4B7B-847C-333A0186BB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0228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973C04-2D44-6A31-DDFC-3855A6B5D7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D61859B-A37B-872F-941D-122309A65B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3E1BF18-096A-312A-9C33-68EEBD746A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0FD48AE-BEC3-F402-67C2-04D2DD5864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3C66F-3E7B-4EE5-BA91-87AC090C11A8}" type="datetimeFigureOut">
              <a:rPr kumimoji="1" lang="ja-JP" altLang="en-US" smtClean="0"/>
              <a:t>2024/10/2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3EF9831-B63A-6BAF-6354-60A91792D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A7BBD67-6F4E-24AE-DFAC-840CF52A1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FF072-DE3D-4B7B-847C-333A0186BB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6294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73C193-383A-F919-643A-032998ACE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3346C4F5-CBF9-4A2F-D999-3C805B64A9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D30D2B8-E059-09C2-8D05-C16958BAF9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C34C179-4D64-DF40-7735-49FD3BD5F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3C66F-3E7B-4EE5-BA91-87AC090C11A8}" type="datetimeFigureOut">
              <a:rPr kumimoji="1" lang="ja-JP" altLang="en-US" smtClean="0"/>
              <a:t>2024/10/2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CE12431-07AF-BD91-FB17-B9C921FB3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0DE34AD-49D9-B880-0865-9AC50FAB2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FF072-DE3D-4B7B-847C-333A0186BB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0281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9539FE2-1DC9-A3CE-8BF8-5C2D85516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6649444-24FF-DFAE-5EC9-6BF1980AF5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8BAF831-0337-2386-7014-AEDC1A08CF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9C3C66F-3E7B-4EE5-BA91-87AC090C11A8}" type="datetimeFigureOut">
              <a:rPr kumimoji="1" lang="ja-JP" altLang="en-US" smtClean="0"/>
              <a:t>2024/10/2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A1CD34-18D4-FD0D-E961-E7F5DB5BDB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86D05D7-40FD-ABA7-85AA-0D0F36283B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35FF072-DE3D-4B7B-847C-333A0186BB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2302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655383DF-30E8-5B4E-246B-EE0926CC6F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62865" y="3522310"/>
            <a:ext cx="3729135" cy="3361128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DC30941B-2717-172D-0904-44D4E59DC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51308"/>
            <a:ext cx="10515600" cy="1325563"/>
          </a:xfrm>
        </p:spPr>
        <p:txBody>
          <a:bodyPr/>
          <a:lstStyle/>
          <a:p>
            <a:r>
              <a:rPr kumimoji="1" lang="ja-JP" altLang="en-US" dirty="0"/>
              <a:t>コメント </a:t>
            </a:r>
            <a:r>
              <a:rPr kumimoji="1" lang="en-US" altLang="ja-JP" sz="3200" dirty="0"/>
              <a:t>by MK 2024/9/30 </a:t>
            </a:r>
            <a:r>
              <a:rPr kumimoji="1" lang="ja-JP" altLang="en-US" sz="3200" dirty="0"/>
              <a:t>理研形研究会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D971034-DD37-5E02-A260-18C24D2396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84243"/>
            <a:ext cx="10515600" cy="566848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ja-JP" altLang="en-US" b="1" dirty="0"/>
              <a:t>概念的</a:t>
            </a:r>
            <a:endParaRPr kumimoji="1" lang="en-US" altLang="ja-JP" b="1" dirty="0"/>
          </a:p>
          <a:p>
            <a:r>
              <a:rPr kumimoji="1" lang="ja-JP" altLang="en-US" dirty="0"/>
              <a:t>原子核の回転とは、集団運動の一種。</a:t>
            </a:r>
            <a:endParaRPr kumimoji="1" lang="en-US" altLang="ja-JP" dirty="0"/>
          </a:p>
          <a:p>
            <a:r>
              <a:rPr lang="ja-JP" altLang="en-US" dirty="0"/>
              <a:t>一体分布で記述できない物理の典型例。</a:t>
            </a:r>
            <a:endParaRPr kumimoji="1" lang="en-US" altLang="ja-JP" dirty="0"/>
          </a:p>
          <a:p>
            <a:r>
              <a:rPr kumimoji="1" lang="ja-JP" altLang="en-US" dirty="0"/>
              <a:t>特に「遅い自由度」である場合、散乱過程を通して回転軸を定数とみなせるのが便利。</a:t>
            </a:r>
            <a:endParaRPr lang="en-US" altLang="ja-JP" dirty="0"/>
          </a:p>
          <a:p>
            <a:r>
              <a:rPr kumimoji="1" lang="ja-JP" altLang="en-US" dirty="0">
                <a:solidFill>
                  <a:srgbClr val="FF0000"/>
                </a:solidFill>
              </a:rPr>
              <a:t>回転以外の遅い自由度はあるのか？例：巨大双極子共鳴、クラスター</a:t>
            </a:r>
            <a:r>
              <a:rPr kumimoji="1" lang="en-US" altLang="ja-JP" baseline="30000" dirty="0">
                <a:solidFill>
                  <a:srgbClr val="FF0000"/>
                </a:solidFill>
              </a:rPr>
              <a:t>20</a:t>
            </a:r>
            <a:r>
              <a:rPr kumimoji="1" lang="en-US" altLang="ja-JP" dirty="0">
                <a:solidFill>
                  <a:srgbClr val="FF0000"/>
                </a:solidFill>
              </a:rPr>
              <a:t>Ne</a:t>
            </a:r>
            <a:r>
              <a:rPr kumimoji="1" lang="ja-JP" altLang="en-US" dirty="0">
                <a:solidFill>
                  <a:srgbClr val="FF0000"/>
                </a:solidFill>
              </a:rPr>
              <a:t>、プロレート・オブレート重合</a:t>
            </a:r>
            <a:endParaRPr kumimoji="1" lang="en-US" altLang="ja-JP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kumimoji="1" lang="ja-JP" altLang="en-US" b="1" dirty="0"/>
              <a:t>実用的</a:t>
            </a:r>
            <a:endParaRPr kumimoji="1" lang="en-US" altLang="ja-JP" b="1" dirty="0"/>
          </a:p>
          <a:p>
            <a:r>
              <a:rPr lang="ja-JP" altLang="en-US" dirty="0"/>
              <a:t>低エネルギーは基本的に断面積を観測。</a:t>
            </a:r>
            <a:endParaRPr lang="en-US" altLang="ja-JP" dirty="0"/>
          </a:p>
          <a:p>
            <a:r>
              <a:rPr kumimoji="1" lang="ja-JP" altLang="en-US" dirty="0"/>
              <a:t>高エネルギーはフロー</a:t>
            </a:r>
            <a:r>
              <a:rPr lang="ja-JP" altLang="en-US" dirty="0"/>
              <a:t>等の</a:t>
            </a:r>
            <a:r>
              <a:rPr kumimoji="1" lang="ja-JP" altLang="en-US" dirty="0"/>
              <a:t>分布を議論。</a:t>
            </a:r>
            <a:endParaRPr kumimoji="1" lang="en-US" altLang="ja-JP" dirty="0"/>
          </a:p>
          <a:p>
            <a:r>
              <a:rPr lang="ja-JP" altLang="en-US" dirty="0">
                <a:solidFill>
                  <a:srgbClr val="FF0000"/>
                </a:solidFill>
              </a:rPr>
              <a:t>それぞれを参考にした新しい物理量は？</a:t>
            </a:r>
            <a:endParaRPr lang="en-US" altLang="ja-JP" dirty="0">
              <a:solidFill>
                <a:srgbClr val="FF0000"/>
              </a:solidFill>
            </a:endParaRPr>
          </a:p>
          <a:p>
            <a:r>
              <a:rPr kumimoji="1" lang="ja-JP" altLang="en-US" dirty="0"/>
              <a:t>例：高</a:t>
            </a:r>
            <a:r>
              <a:rPr kumimoji="1" lang="en-US" altLang="ja-JP" dirty="0"/>
              <a:t>E</a:t>
            </a:r>
            <a:r>
              <a:rPr kumimoji="1" lang="ja-JP" altLang="en-US" dirty="0"/>
              <a:t>で断面積測る、低</a:t>
            </a:r>
            <a:r>
              <a:rPr kumimoji="1" lang="en-US" altLang="ja-JP" dirty="0"/>
              <a:t>E</a:t>
            </a:r>
            <a:r>
              <a:rPr kumimoji="1" lang="ja-JP" altLang="en-US" dirty="0"/>
              <a:t>で粒子分布測る</a:t>
            </a:r>
          </a:p>
        </p:txBody>
      </p:sp>
    </p:spTree>
    <p:extLst>
      <p:ext uri="{BB962C8B-B14F-4D97-AF65-F5344CB8AC3E}">
        <p14:creationId xmlns:p14="http://schemas.microsoft.com/office/powerpoint/2010/main" val="42623320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114</Words>
  <Application>Microsoft Office PowerPoint</Application>
  <PresentationFormat>ワイド画面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コメント by MK 2024/9/30 理研形研究会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Masakiyo Kitazawa</dc:creator>
  <cp:lastModifiedBy>Masakiyo Kitazawa</cp:lastModifiedBy>
  <cp:revision>1</cp:revision>
  <dcterms:created xsi:type="dcterms:W3CDTF">2024-09-30T06:40:33Z</dcterms:created>
  <dcterms:modified xsi:type="dcterms:W3CDTF">2024-10-02T03:24:25Z</dcterms:modified>
</cp:coreProperties>
</file>