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2"/>
  </p:sldMasterIdLst>
  <p:notesMasterIdLst>
    <p:notesMasterId r:id="rId37"/>
  </p:notesMasterIdLst>
  <p:sldIdLst>
    <p:sldId id="256" r:id="rId3"/>
    <p:sldId id="436" r:id="rId4"/>
    <p:sldId id="258" r:id="rId5"/>
    <p:sldId id="1110" r:id="rId6"/>
    <p:sldId id="440" r:id="rId7"/>
    <p:sldId id="431" r:id="rId8"/>
    <p:sldId id="1104" r:id="rId9"/>
    <p:sldId id="285" r:id="rId10"/>
    <p:sldId id="267" r:id="rId11"/>
    <p:sldId id="433" r:id="rId12"/>
    <p:sldId id="442" r:id="rId13"/>
    <p:sldId id="430" r:id="rId14"/>
    <p:sldId id="262" r:id="rId15"/>
    <p:sldId id="429" r:id="rId16"/>
    <p:sldId id="1109" r:id="rId17"/>
    <p:sldId id="1111" r:id="rId18"/>
    <p:sldId id="283" r:id="rId19"/>
    <p:sldId id="265" r:id="rId20"/>
    <p:sldId id="279" r:id="rId21"/>
    <p:sldId id="1105" r:id="rId22"/>
    <p:sldId id="434" r:id="rId23"/>
    <p:sldId id="268" r:id="rId24"/>
    <p:sldId id="281" r:id="rId25"/>
    <p:sldId id="272" r:id="rId26"/>
    <p:sldId id="275" r:id="rId27"/>
    <p:sldId id="259" r:id="rId28"/>
    <p:sldId id="282" r:id="rId29"/>
    <p:sldId id="444" r:id="rId30"/>
    <p:sldId id="445" r:id="rId31"/>
    <p:sldId id="443" r:id="rId32"/>
    <p:sldId id="278" r:id="rId33"/>
    <p:sldId id="274" r:id="rId34"/>
    <p:sldId id="432" r:id="rId35"/>
    <p:sldId id="1108" r:id="rId3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334751"/>
    <a:srgbClr val="3053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D978F4-7E5D-4DB9-96EF-80FC710F1877}" v="662" dt="2024-10-15T05:29:18.9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4660"/>
  </p:normalViewPr>
  <p:slideViewPr>
    <p:cSldViewPr snapToGrid="0">
      <p:cViewPr varScale="1">
        <p:scale>
          <a:sx n="98" d="100"/>
          <a:sy n="98" d="100"/>
        </p:scale>
        <p:origin x="10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microsoft.com/office/2015/10/relationships/revisionInfo" Target="revisionInfo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tazawa Masakiyo" userId="2bf3742da7ad8ecb" providerId="LiveId" clId="{B3972186-D37E-46E5-9EB0-660A74C34F70}"/>
    <pc:docChg chg="undo redo custSel addSld delSld modSld sldOrd delMainMaster">
      <pc:chgData name="Kitazawa Masakiyo" userId="2bf3742da7ad8ecb" providerId="LiveId" clId="{B3972186-D37E-46E5-9EB0-660A74C34F70}" dt="2023-04-27T04:05:39.818" v="4174" actId="20577"/>
      <pc:docMkLst>
        <pc:docMk/>
      </pc:docMkLst>
      <pc:sldChg chg="addSp delSp modSp mod">
        <pc:chgData name="Kitazawa Masakiyo" userId="2bf3742da7ad8ecb" providerId="LiveId" clId="{B3972186-D37E-46E5-9EB0-660A74C34F70}" dt="2023-04-27T01:07:52.385" v="4019" actId="207"/>
        <pc:sldMkLst>
          <pc:docMk/>
          <pc:sldMk cId="385654358" sldId="258"/>
        </pc:sldMkLst>
        <pc:spChg chg="add mod">
          <ac:chgData name="Kitazawa Masakiyo" userId="2bf3742da7ad8ecb" providerId="LiveId" clId="{B3972186-D37E-46E5-9EB0-660A74C34F70}" dt="2023-04-26T15:51:09.160" v="2774" actId="207"/>
          <ac:spMkLst>
            <pc:docMk/>
            <pc:sldMk cId="385654358" sldId="258"/>
            <ac:spMk id="4" creationId="{2F8D74B6-69B8-4E90-82B0-3B6D06CE2A60}"/>
          </ac:spMkLst>
        </pc:spChg>
        <pc:spChg chg="mod">
          <ac:chgData name="Kitazawa Masakiyo" userId="2bf3742da7ad8ecb" providerId="LiveId" clId="{B3972186-D37E-46E5-9EB0-660A74C34F70}" dt="2023-04-26T15:51:05.459" v="2773" actId="207"/>
          <ac:spMkLst>
            <pc:docMk/>
            <pc:sldMk cId="385654358" sldId="258"/>
            <ac:spMk id="9" creationId="{528F3C34-0AB3-40B0-8171-26B65995BE9D}"/>
          </ac:spMkLst>
        </pc:spChg>
        <pc:spChg chg="mod ord">
          <ac:chgData name="Kitazawa Masakiyo" userId="2bf3742da7ad8ecb" providerId="LiveId" clId="{B3972186-D37E-46E5-9EB0-660A74C34F70}" dt="2023-04-26T16:50:26.796" v="3644" actId="1037"/>
          <ac:spMkLst>
            <pc:docMk/>
            <pc:sldMk cId="385654358" sldId="258"/>
            <ac:spMk id="10" creationId="{6432E3AF-8B64-43DC-B7F9-8C506F933B1B}"/>
          </ac:spMkLst>
        </pc:spChg>
        <pc:spChg chg="mod ord">
          <ac:chgData name="Kitazawa Masakiyo" userId="2bf3742da7ad8ecb" providerId="LiveId" clId="{B3972186-D37E-46E5-9EB0-660A74C34F70}" dt="2023-04-26T16:50:26.796" v="3644" actId="1037"/>
          <ac:spMkLst>
            <pc:docMk/>
            <pc:sldMk cId="385654358" sldId="258"/>
            <ac:spMk id="11" creationId="{25DF396B-4806-463D-9195-1A1F37F5AF00}"/>
          </ac:spMkLst>
        </pc:spChg>
        <pc:spChg chg="mod">
          <ac:chgData name="Kitazawa Masakiyo" userId="2bf3742da7ad8ecb" providerId="LiveId" clId="{B3972186-D37E-46E5-9EB0-660A74C34F70}" dt="2023-04-26T13:53:33.265" v="1536" actId="1076"/>
          <ac:spMkLst>
            <pc:docMk/>
            <pc:sldMk cId="385654358" sldId="258"/>
            <ac:spMk id="18" creationId="{0A58AF44-31F2-4A5C-A728-9AFE9AD80543}"/>
          </ac:spMkLst>
        </pc:spChg>
        <pc:spChg chg="mod ord">
          <ac:chgData name="Kitazawa Masakiyo" userId="2bf3742da7ad8ecb" providerId="LiveId" clId="{B3972186-D37E-46E5-9EB0-660A74C34F70}" dt="2023-04-27T01:07:52.385" v="4019" actId="207"/>
          <ac:spMkLst>
            <pc:docMk/>
            <pc:sldMk cId="385654358" sldId="258"/>
            <ac:spMk id="21" creationId="{481CDFC6-4242-46AE-A106-9CE91431BDBD}"/>
          </ac:spMkLst>
        </pc:spChg>
        <pc:spChg chg="mod">
          <ac:chgData name="Kitazawa Masakiyo" userId="2bf3742da7ad8ecb" providerId="LiveId" clId="{B3972186-D37E-46E5-9EB0-660A74C34F70}" dt="2023-04-26T16:50:26.796" v="3644" actId="1037"/>
          <ac:spMkLst>
            <pc:docMk/>
            <pc:sldMk cId="385654358" sldId="258"/>
            <ac:spMk id="22" creationId="{8F6633ED-AD86-464A-9BB4-64391E8531EC}"/>
          </ac:spMkLst>
        </pc:spChg>
        <pc:grpChg chg="del">
          <ac:chgData name="Kitazawa Masakiyo" userId="2bf3742da7ad8ecb" providerId="LiveId" clId="{B3972186-D37E-46E5-9EB0-660A74C34F70}" dt="2023-04-26T13:58:06.731" v="1614" actId="478"/>
          <ac:grpSpMkLst>
            <pc:docMk/>
            <pc:sldMk cId="385654358" sldId="258"/>
            <ac:grpSpMk id="15" creationId="{0573D54D-D761-47A7-8EBC-425D87ED8B94}"/>
          </ac:grpSpMkLst>
        </pc:grpChg>
        <pc:picChg chg="add del mod">
          <ac:chgData name="Kitazawa Masakiyo" userId="2bf3742da7ad8ecb" providerId="LiveId" clId="{B3972186-D37E-46E5-9EB0-660A74C34F70}" dt="2023-04-27T00:26:08.554" v="3750"/>
          <ac:picMkLst>
            <pc:docMk/>
            <pc:sldMk cId="385654358" sldId="258"/>
            <ac:picMk id="15" creationId="{02CAB7EB-9C0D-4CD9-B807-3D3993C0932C}"/>
          </ac:picMkLst>
        </pc:picChg>
        <pc:picChg chg="add del mod">
          <ac:chgData name="Kitazawa Masakiyo" userId="2bf3742da7ad8ecb" providerId="LiveId" clId="{B3972186-D37E-46E5-9EB0-660A74C34F70}" dt="2023-04-27T00:26:33.503" v="3762"/>
          <ac:picMkLst>
            <pc:docMk/>
            <pc:sldMk cId="385654358" sldId="258"/>
            <ac:picMk id="20" creationId="{82C5698F-3C40-4B37-90E0-752AD2FFF44E}"/>
          </ac:picMkLst>
        </pc:picChg>
        <pc:picChg chg="add del mod">
          <ac:chgData name="Kitazawa Masakiyo" userId="2bf3742da7ad8ecb" providerId="LiveId" clId="{B3972186-D37E-46E5-9EB0-660A74C34F70}" dt="2023-04-27T00:27:31.917" v="3767" actId="21"/>
          <ac:picMkLst>
            <pc:docMk/>
            <pc:sldMk cId="385654358" sldId="258"/>
            <ac:picMk id="27" creationId="{935EBB9A-2E5F-483D-82C2-41083F317D8F}"/>
          </ac:picMkLst>
        </pc:picChg>
        <pc:cxnChg chg="add mod">
          <ac:chgData name="Kitazawa Masakiyo" userId="2bf3742da7ad8ecb" providerId="LiveId" clId="{B3972186-D37E-46E5-9EB0-660A74C34F70}" dt="2023-04-26T13:55:55.011" v="1548" actId="14100"/>
          <ac:cxnSpMkLst>
            <pc:docMk/>
            <pc:sldMk cId="385654358" sldId="258"/>
            <ac:cxnSpMk id="28" creationId="{175965A4-E94E-4452-8EF3-0FAD948AF2B7}"/>
          </ac:cxnSpMkLst>
        </pc:cxnChg>
        <pc:cxnChg chg="ord">
          <ac:chgData name="Kitazawa Masakiyo" userId="2bf3742da7ad8ecb" providerId="LiveId" clId="{B3972186-D37E-46E5-9EB0-660A74C34F70}" dt="2023-04-26T13:59:58.257" v="1621" actId="171"/>
          <ac:cxnSpMkLst>
            <pc:docMk/>
            <pc:sldMk cId="385654358" sldId="258"/>
            <ac:cxnSpMk id="33" creationId="{E2E81216-D2C6-4184-9741-24ECFEE7FDB3}"/>
          </ac:cxnSpMkLst>
        </pc:cxnChg>
        <pc:cxnChg chg="ord">
          <ac:chgData name="Kitazawa Masakiyo" userId="2bf3742da7ad8ecb" providerId="LiveId" clId="{B3972186-D37E-46E5-9EB0-660A74C34F70}" dt="2023-04-26T14:00:03.006" v="1624"/>
          <ac:cxnSpMkLst>
            <pc:docMk/>
            <pc:sldMk cId="385654358" sldId="258"/>
            <ac:cxnSpMk id="36" creationId="{A3676C20-17D7-43C6-BF4E-B2DAC0055953}"/>
          </ac:cxnSpMkLst>
        </pc:cxnChg>
      </pc:sldChg>
      <pc:sldChg chg="modSp mod">
        <pc:chgData name="Kitazawa Masakiyo" userId="2bf3742da7ad8ecb" providerId="LiveId" clId="{B3972186-D37E-46E5-9EB0-660A74C34F70}" dt="2023-04-27T01:24:54.940" v="4119" actId="1076"/>
        <pc:sldMkLst>
          <pc:docMk/>
          <pc:sldMk cId="311899704" sldId="259"/>
        </pc:sldMkLst>
        <pc:spChg chg="mod">
          <ac:chgData name="Kitazawa Masakiyo" userId="2bf3742da7ad8ecb" providerId="LiveId" clId="{B3972186-D37E-46E5-9EB0-660A74C34F70}" dt="2023-04-26T14:57:49.685" v="2649" actId="207"/>
          <ac:spMkLst>
            <pc:docMk/>
            <pc:sldMk cId="311899704" sldId="259"/>
            <ac:spMk id="5" creationId="{FB95C559-AC7E-4EF2-BB94-E2F2DEB9D3E9}"/>
          </ac:spMkLst>
        </pc:spChg>
        <pc:spChg chg="mod">
          <ac:chgData name="Kitazawa Masakiyo" userId="2bf3742da7ad8ecb" providerId="LiveId" clId="{B3972186-D37E-46E5-9EB0-660A74C34F70}" dt="2023-04-26T14:57:52.343" v="2650" actId="207"/>
          <ac:spMkLst>
            <pc:docMk/>
            <pc:sldMk cId="311899704" sldId="259"/>
            <ac:spMk id="9" creationId="{56E548FC-1676-400A-A6D7-8824ADDAE30C}"/>
          </ac:spMkLst>
        </pc:spChg>
        <pc:spChg chg="mod">
          <ac:chgData name="Kitazawa Masakiyo" userId="2bf3742da7ad8ecb" providerId="LiveId" clId="{B3972186-D37E-46E5-9EB0-660A74C34F70}" dt="2023-04-27T00:59:41.720" v="4010" actId="1076"/>
          <ac:spMkLst>
            <pc:docMk/>
            <pc:sldMk cId="311899704" sldId="259"/>
            <ac:spMk id="17" creationId="{CE0A3C85-478C-4F2E-893F-404FFE96104E}"/>
          </ac:spMkLst>
        </pc:spChg>
        <pc:spChg chg="mod">
          <ac:chgData name="Kitazawa Masakiyo" userId="2bf3742da7ad8ecb" providerId="LiveId" clId="{B3972186-D37E-46E5-9EB0-660A74C34F70}" dt="2023-04-27T01:24:54.940" v="4119" actId="1076"/>
          <ac:spMkLst>
            <pc:docMk/>
            <pc:sldMk cId="311899704" sldId="259"/>
            <ac:spMk id="18" creationId="{E96AFFDF-C5E9-4BBB-8956-CD963546F885}"/>
          </ac:spMkLst>
        </pc:spChg>
        <pc:spChg chg="mod">
          <ac:chgData name="Kitazawa Masakiyo" userId="2bf3742da7ad8ecb" providerId="LiveId" clId="{B3972186-D37E-46E5-9EB0-660A74C34F70}" dt="2023-04-27T01:00:13.438" v="4013" actId="1036"/>
          <ac:spMkLst>
            <pc:docMk/>
            <pc:sldMk cId="311899704" sldId="259"/>
            <ac:spMk id="19" creationId="{D45CD7C6-3EB6-4DE8-9ED1-E1DC1E9B9869}"/>
          </ac:spMkLst>
        </pc:spChg>
      </pc:sldChg>
      <pc:sldChg chg="del">
        <pc:chgData name="Kitazawa Masakiyo" userId="2bf3742da7ad8ecb" providerId="LiveId" clId="{B3972186-D37E-46E5-9EB0-660A74C34F70}" dt="2023-04-26T16:09:32.802" v="2998" actId="2696"/>
        <pc:sldMkLst>
          <pc:docMk/>
          <pc:sldMk cId="4218724140" sldId="261"/>
        </pc:sldMkLst>
      </pc:sldChg>
      <pc:sldChg chg="addSp delSp modSp mod ord modAnim">
        <pc:chgData name="Kitazawa Masakiyo" userId="2bf3742da7ad8ecb" providerId="LiveId" clId="{B3972186-D37E-46E5-9EB0-660A74C34F70}" dt="2023-04-27T00:38:39.247" v="3852" actId="20577"/>
        <pc:sldMkLst>
          <pc:docMk/>
          <pc:sldMk cId="916218865" sldId="262"/>
        </pc:sldMkLst>
        <pc:spChg chg="add mod">
          <ac:chgData name="Kitazawa Masakiyo" userId="2bf3742da7ad8ecb" providerId="LiveId" clId="{B3972186-D37E-46E5-9EB0-660A74C34F70}" dt="2023-04-26T16:33:45.913" v="3390" actId="20577"/>
          <ac:spMkLst>
            <pc:docMk/>
            <pc:sldMk cId="916218865" sldId="262"/>
            <ac:spMk id="3" creationId="{3A21EA1F-ABE5-406A-BCF5-326798716B0A}"/>
          </ac:spMkLst>
        </pc:spChg>
        <pc:spChg chg="mod">
          <ac:chgData name="Kitazawa Masakiyo" userId="2bf3742da7ad8ecb" providerId="LiveId" clId="{B3972186-D37E-46E5-9EB0-660A74C34F70}" dt="2023-04-27T00:38:39.247" v="3852" actId="20577"/>
          <ac:spMkLst>
            <pc:docMk/>
            <pc:sldMk cId="916218865" sldId="262"/>
            <ac:spMk id="5" creationId="{6D13AF8E-EE55-4819-ADC0-99D2D9A763DD}"/>
          </ac:spMkLst>
        </pc:spChg>
        <pc:spChg chg="del">
          <ac:chgData name="Kitazawa Masakiyo" userId="2bf3742da7ad8ecb" providerId="LiveId" clId="{B3972186-D37E-46E5-9EB0-660A74C34F70}" dt="2023-04-26T07:51:46.237" v="552" actId="21"/>
          <ac:spMkLst>
            <pc:docMk/>
            <pc:sldMk cId="916218865" sldId="262"/>
            <ac:spMk id="10" creationId="{CF44883C-9D02-4100-B557-1F4345D680CD}"/>
          </ac:spMkLst>
        </pc:spChg>
        <pc:spChg chg="add mod">
          <ac:chgData name="Kitazawa Masakiyo" userId="2bf3742da7ad8ecb" providerId="LiveId" clId="{B3972186-D37E-46E5-9EB0-660A74C34F70}" dt="2023-04-26T16:33:38.191" v="3389" actId="1038"/>
          <ac:spMkLst>
            <pc:docMk/>
            <pc:sldMk cId="916218865" sldId="262"/>
            <ac:spMk id="12" creationId="{AE3FB0D4-7E99-47BE-84A7-66CDCADC4465}"/>
          </ac:spMkLst>
        </pc:spChg>
        <pc:spChg chg="add mod">
          <ac:chgData name="Kitazawa Masakiyo" userId="2bf3742da7ad8ecb" providerId="LiveId" clId="{B3972186-D37E-46E5-9EB0-660A74C34F70}" dt="2023-04-26T16:33:38.191" v="3389" actId="1038"/>
          <ac:spMkLst>
            <pc:docMk/>
            <pc:sldMk cId="916218865" sldId="262"/>
            <ac:spMk id="13" creationId="{C646B2CE-88F5-42FF-9341-1A19BC4A6B82}"/>
          </ac:spMkLst>
        </pc:spChg>
        <pc:spChg chg="add mod">
          <ac:chgData name="Kitazawa Masakiyo" userId="2bf3742da7ad8ecb" providerId="LiveId" clId="{B3972186-D37E-46E5-9EB0-660A74C34F70}" dt="2023-04-26T16:37:28.970" v="3503" actId="1036"/>
          <ac:spMkLst>
            <pc:docMk/>
            <pc:sldMk cId="916218865" sldId="262"/>
            <ac:spMk id="16" creationId="{CE0632B6-C294-4AEF-9FB8-26AC8654E044}"/>
          </ac:spMkLst>
        </pc:spChg>
        <pc:spChg chg="add mod">
          <ac:chgData name="Kitazawa Masakiyo" userId="2bf3742da7ad8ecb" providerId="LiveId" clId="{B3972186-D37E-46E5-9EB0-660A74C34F70}" dt="2023-04-26T16:37:28.970" v="3503" actId="1036"/>
          <ac:spMkLst>
            <pc:docMk/>
            <pc:sldMk cId="916218865" sldId="262"/>
            <ac:spMk id="18" creationId="{FBE58804-08AC-42D8-AEBB-D8C9FF143A78}"/>
          </ac:spMkLst>
        </pc:spChg>
        <pc:spChg chg="add mod">
          <ac:chgData name="Kitazawa Masakiyo" userId="2bf3742da7ad8ecb" providerId="LiveId" clId="{B3972186-D37E-46E5-9EB0-660A74C34F70}" dt="2023-04-26T16:37:10.780" v="3487" actId="20577"/>
          <ac:spMkLst>
            <pc:docMk/>
            <pc:sldMk cId="916218865" sldId="262"/>
            <ac:spMk id="19" creationId="{DF3F2E8C-DBC3-4173-8DF4-3F938D361016}"/>
          </ac:spMkLst>
        </pc:spChg>
        <pc:spChg chg="add mod">
          <ac:chgData name="Kitazawa Masakiyo" userId="2bf3742da7ad8ecb" providerId="LiveId" clId="{B3972186-D37E-46E5-9EB0-660A74C34F70}" dt="2023-04-26T16:33:38.191" v="3389" actId="1038"/>
          <ac:spMkLst>
            <pc:docMk/>
            <pc:sldMk cId="916218865" sldId="262"/>
            <ac:spMk id="20" creationId="{F94BA33A-E669-4810-8235-46E90943F819}"/>
          </ac:spMkLst>
        </pc:spChg>
        <pc:spChg chg="add mod">
          <ac:chgData name="Kitazawa Masakiyo" userId="2bf3742da7ad8ecb" providerId="LiveId" clId="{B3972186-D37E-46E5-9EB0-660A74C34F70}" dt="2023-04-26T16:38:49.063" v="3508" actId="1076"/>
          <ac:spMkLst>
            <pc:docMk/>
            <pc:sldMk cId="916218865" sldId="262"/>
            <ac:spMk id="21" creationId="{9E64CBCD-FA98-48C1-AE78-B6AE29DE5ED7}"/>
          </ac:spMkLst>
        </pc:spChg>
        <pc:picChg chg="del">
          <ac:chgData name="Kitazawa Masakiyo" userId="2bf3742da7ad8ecb" providerId="LiveId" clId="{B3972186-D37E-46E5-9EB0-660A74C34F70}" dt="2023-04-26T15:55:55.007" v="2779" actId="478"/>
          <ac:picMkLst>
            <pc:docMk/>
            <pc:sldMk cId="916218865" sldId="262"/>
            <ac:picMk id="4" creationId="{CFCB20EB-FD96-429B-A054-DC1B9D4F3778}"/>
          </ac:picMkLst>
        </pc:picChg>
        <pc:picChg chg="del mod">
          <ac:chgData name="Kitazawa Masakiyo" userId="2bf3742da7ad8ecb" providerId="LiveId" clId="{B3972186-D37E-46E5-9EB0-660A74C34F70}" dt="2023-04-26T16:30:08.145" v="3272" actId="478"/>
          <ac:picMkLst>
            <pc:docMk/>
            <pc:sldMk cId="916218865" sldId="262"/>
            <ac:picMk id="6" creationId="{25329674-84A6-4361-9B00-CCA6EB3AFA7E}"/>
          </ac:picMkLst>
        </pc:picChg>
        <pc:picChg chg="del mod">
          <ac:chgData name="Kitazawa Masakiyo" userId="2bf3742da7ad8ecb" providerId="LiveId" clId="{B3972186-D37E-46E5-9EB0-660A74C34F70}" dt="2023-04-26T16:30:09.918" v="3273" actId="478"/>
          <ac:picMkLst>
            <pc:docMk/>
            <pc:sldMk cId="916218865" sldId="262"/>
            <ac:picMk id="7" creationId="{EE741AFB-A02C-4BF5-B976-67F27AE9009D}"/>
          </ac:picMkLst>
        </pc:picChg>
        <pc:picChg chg="add del">
          <ac:chgData name="Kitazawa Masakiyo" userId="2bf3742da7ad8ecb" providerId="LiveId" clId="{B3972186-D37E-46E5-9EB0-660A74C34F70}" dt="2023-04-26T15:55:39.472" v="2777" actId="21"/>
          <ac:picMkLst>
            <pc:docMk/>
            <pc:sldMk cId="916218865" sldId="262"/>
            <ac:picMk id="9" creationId="{8972ADDE-0E4D-44F4-B38B-A94684A17344}"/>
          </ac:picMkLst>
        </pc:picChg>
        <pc:picChg chg="del">
          <ac:chgData name="Kitazawa Masakiyo" userId="2bf3742da7ad8ecb" providerId="LiveId" clId="{B3972186-D37E-46E5-9EB0-660A74C34F70}" dt="2023-04-26T07:51:46.237" v="552" actId="21"/>
          <ac:picMkLst>
            <pc:docMk/>
            <pc:sldMk cId="916218865" sldId="262"/>
            <ac:picMk id="9" creationId="{A0AB2DC2-4E66-46E5-9032-F3F023F39971}"/>
          </ac:picMkLst>
        </pc:picChg>
        <pc:picChg chg="add mod">
          <ac:chgData name="Kitazawa Masakiyo" userId="2bf3742da7ad8ecb" providerId="LiveId" clId="{B3972186-D37E-46E5-9EB0-660A74C34F70}" dt="2023-04-26T16:33:38.191" v="3389" actId="1038"/>
          <ac:picMkLst>
            <pc:docMk/>
            <pc:sldMk cId="916218865" sldId="262"/>
            <ac:picMk id="11" creationId="{79FE8F82-EA72-43D3-A0B4-596134509864}"/>
          </ac:picMkLst>
        </pc:picChg>
        <pc:picChg chg="add mod">
          <ac:chgData name="Kitazawa Masakiyo" userId="2bf3742da7ad8ecb" providerId="LiveId" clId="{B3972186-D37E-46E5-9EB0-660A74C34F70}" dt="2023-04-26T16:37:28.970" v="3503" actId="1036"/>
          <ac:picMkLst>
            <pc:docMk/>
            <pc:sldMk cId="916218865" sldId="262"/>
            <ac:picMk id="14" creationId="{2048C4FA-A929-49C7-ABF0-6F87C78826FB}"/>
          </ac:picMkLst>
        </pc:picChg>
        <pc:picChg chg="add mod">
          <ac:chgData name="Kitazawa Masakiyo" userId="2bf3742da7ad8ecb" providerId="LiveId" clId="{B3972186-D37E-46E5-9EB0-660A74C34F70}" dt="2023-04-26T16:37:28.970" v="3503" actId="1036"/>
          <ac:picMkLst>
            <pc:docMk/>
            <pc:sldMk cId="916218865" sldId="262"/>
            <ac:picMk id="15" creationId="{D9628502-3E0F-4951-A9FB-142992CE35AA}"/>
          </ac:picMkLst>
        </pc:picChg>
        <pc:picChg chg="add mod">
          <ac:chgData name="Kitazawa Masakiyo" userId="2bf3742da7ad8ecb" providerId="LiveId" clId="{B3972186-D37E-46E5-9EB0-660A74C34F70}" dt="2023-04-26T16:37:28.970" v="3503" actId="1036"/>
          <ac:picMkLst>
            <pc:docMk/>
            <pc:sldMk cId="916218865" sldId="262"/>
            <ac:picMk id="17" creationId="{E12AB472-E395-48A2-B7CD-7BDD4D9C1D9C}"/>
          </ac:picMkLst>
        </pc:picChg>
      </pc:sldChg>
      <pc:sldChg chg="addSp delSp modSp mod modAnim">
        <pc:chgData name="Kitazawa Masakiyo" userId="2bf3742da7ad8ecb" providerId="LiveId" clId="{B3972186-D37E-46E5-9EB0-660A74C34F70}" dt="2023-04-27T00:46:39.204" v="3884" actId="692"/>
        <pc:sldMkLst>
          <pc:docMk/>
          <pc:sldMk cId="2598791186" sldId="265"/>
        </pc:sldMkLst>
        <pc:spChg chg="mod">
          <ac:chgData name="Kitazawa Masakiyo" userId="2bf3742da7ad8ecb" providerId="LiveId" clId="{B3972186-D37E-46E5-9EB0-660A74C34F70}" dt="2023-04-26T16:18:15.826" v="3131" actId="1076"/>
          <ac:spMkLst>
            <pc:docMk/>
            <pc:sldMk cId="2598791186" sldId="265"/>
            <ac:spMk id="2" creationId="{48F175F0-E91B-4E4B-8FBA-C2EF4DC0A70C}"/>
          </ac:spMkLst>
        </pc:spChg>
        <pc:spChg chg="add del mod">
          <ac:chgData name="Kitazawa Masakiyo" userId="2bf3742da7ad8ecb" providerId="LiveId" clId="{B3972186-D37E-46E5-9EB0-660A74C34F70}" dt="2023-04-26T16:16:15.902" v="3109" actId="478"/>
          <ac:spMkLst>
            <pc:docMk/>
            <pc:sldMk cId="2598791186" sldId="265"/>
            <ac:spMk id="3" creationId="{DA475F24-0BEE-4016-B71B-5C26F32CB3AB}"/>
          </ac:spMkLst>
        </pc:spChg>
        <pc:spChg chg="add mod">
          <ac:chgData name="Kitazawa Masakiyo" userId="2bf3742da7ad8ecb" providerId="LiveId" clId="{B3972186-D37E-46E5-9EB0-660A74C34F70}" dt="2023-04-26T16:12:26.981" v="3029" actId="207"/>
          <ac:spMkLst>
            <pc:docMk/>
            <pc:sldMk cId="2598791186" sldId="265"/>
            <ac:spMk id="4" creationId="{E4799E9C-8BCD-43C3-9F57-F5F0422D830A}"/>
          </ac:spMkLst>
        </pc:spChg>
        <pc:spChg chg="add del mod">
          <ac:chgData name="Kitazawa Masakiyo" userId="2bf3742da7ad8ecb" providerId="LiveId" clId="{B3972186-D37E-46E5-9EB0-660A74C34F70}" dt="2023-04-26T16:16:14.075" v="3108" actId="478"/>
          <ac:spMkLst>
            <pc:docMk/>
            <pc:sldMk cId="2598791186" sldId="265"/>
            <ac:spMk id="7" creationId="{F6C7C322-932C-4AF4-BA4A-74434FB1F4B3}"/>
          </ac:spMkLst>
        </pc:spChg>
        <pc:spChg chg="add mod">
          <ac:chgData name="Kitazawa Masakiyo" userId="2bf3742da7ad8ecb" providerId="LiveId" clId="{B3972186-D37E-46E5-9EB0-660A74C34F70}" dt="2023-04-26T16:53:59.748" v="3707" actId="1035"/>
          <ac:spMkLst>
            <pc:docMk/>
            <pc:sldMk cId="2598791186" sldId="265"/>
            <ac:spMk id="8" creationId="{0A9CD863-43B1-443F-ADCE-5C0EBCD8A950}"/>
          </ac:spMkLst>
        </pc:spChg>
        <pc:spChg chg="add mod">
          <ac:chgData name="Kitazawa Masakiyo" userId="2bf3742da7ad8ecb" providerId="LiveId" clId="{B3972186-D37E-46E5-9EB0-660A74C34F70}" dt="2023-04-26T16:53:59.748" v="3707" actId="1035"/>
          <ac:spMkLst>
            <pc:docMk/>
            <pc:sldMk cId="2598791186" sldId="265"/>
            <ac:spMk id="9" creationId="{EF1B2F68-F13C-406A-9E6F-8E31184B005C}"/>
          </ac:spMkLst>
        </pc:spChg>
        <pc:spChg chg="mod topLvl">
          <ac:chgData name="Kitazawa Masakiyo" userId="2bf3742da7ad8ecb" providerId="LiveId" clId="{B3972186-D37E-46E5-9EB0-660A74C34F70}" dt="2023-04-26T16:53:59.748" v="3707" actId="1035"/>
          <ac:spMkLst>
            <pc:docMk/>
            <pc:sldMk cId="2598791186" sldId="265"/>
            <ac:spMk id="11" creationId="{F4135BFC-6CC8-425C-86A1-D6054C328E78}"/>
          </ac:spMkLst>
        </pc:spChg>
        <pc:spChg chg="mod topLvl">
          <ac:chgData name="Kitazawa Masakiyo" userId="2bf3742da7ad8ecb" providerId="LiveId" clId="{B3972186-D37E-46E5-9EB0-660A74C34F70}" dt="2023-04-26T16:53:59.748" v="3707" actId="1035"/>
          <ac:spMkLst>
            <pc:docMk/>
            <pc:sldMk cId="2598791186" sldId="265"/>
            <ac:spMk id="12" creationId="{C42748D7-B113-4F73-8BA5-E0F0A198B955}"/>
          </ac:spMkLst>
        </pc:spChg>
        <pc:spChg chg="mod topLvl">
          <ac:chgData name="Kitazawa Masakiyo" userId="2bf3742da7ad8ecb" providerId="LiveId" clId="{B3972186-D37E-46E5-9EB0-660A74C34F70}" dt="2023-04-26T16:53:59.748" v="3707" actId="1035"/>
          <ac:spMkLst>
            <pc:docMk/>
            <pc:sldMk cId="2598791186" sldId="265"/>
            <ac:spMk id="13" creationId="{ABFCB28D-329F-40D2-B208-3AD326CA1558}"/>
          </ac:spMkLst>
        </pc:spChg>
        <pc:spChg chg="mod topLvl">
          <ac:chgData name="Kitazawa Masakiyo" userId="2bf3742da7ad8ecb" providerId="LiveId" clId="{B3972186-D37E-46E5-9EB0-660A74C34F70}" dt="2023-04-26T16:53:59.748" v="3707" actId="1035"/>
          <ac:spMkLst>
            <pc:docMk/>
            <pc:sldMk cId="2598791186" sldId="265"/>
            <ac:spMk id="14" creationId="{1276172D-8B78-4D21-B215-96CCC84BEFB0}"/>
          </ac:spMkLst>
        </pc:spChg>
        <pc:spChg chg="mod topLvl">
          <ac:chgData name="Kitazawa Masakiyo" userId="2bf3742da7ad8ecb" providerId="LiveId" clId="{B3972186-D37E-46E5-9EB0-660A74C34F70}" dt="2023-04-26T16:53:59.748" v="3707" actId="1035"/>
          <ac:spMkLst>
            <pc:docMk/>
            <pc:sldMk cId="2598791186" sldId="265"/>
            <ac:spMk id="15" creationId="{5AAC23E4-B27C-432B-82FA-E02413532C3F}"/>
          </ac:spMkLst>
        </pc:spChg>
        <pc:spChg chg="del mod">
          <ac:chgData name="Kitazawa Masakiyo" userId="2bf3742da7ad8ecb" providerId="LiveId" clId="{B3972186-D37E-46E5-9EB0-660A74C34F70}" dt="2023-04-26T16:17:58.053" v="3128" actId="21"/>
          <ac:spMkLst>
            <pc:docMk/>
            <pc:sldMk cId="2598791186" sldId="265"/>
            <ac:spMk id="16" creationId="{9F03BB07-31A7-4567-B461-F0BA2095B5C0}"/>
          </ac:spMkLst>
        </pc:spChg>
        <pc:spChg chg="mod topLvl">
          <ac:chgData name="Kitazawa Masakiyo" userId="2bf3742da7ad8ecb" providerId="LiveId" clId="{B3972186-D37E-46E5-9EB0-660A74C34F70}" dt="2023-04-26T16:53:59.748" v="3707" actId="1035"/>
          <ac:spMkLst>
            <pc:docMk/>
            <pc:sldMk cId="2598791186" sldId="265"/>
            <ac:spMk id="17" creationId="{B9D0ABD8-846F-4C39-B32B-667EDB093FE3}"/>
          </ac:spMkLst>
        </pc:spChg>
        <pc:spChg chg="mod topLvl">
          <ac:chgData name="Kitazawa Masakiyo" userId="2bf3742da7ad8ecb" providerId="LiveId" clId="{B3972186-D37E-46E5-9EB0-660A74C34F70}" dt="2023-04-26T16:53:59.748" v="3707" actId="1035"/>
          <ac:spMkLst>
            <pc:docMk/>
            <pc:sldMk cId="2598791186" sldId="265"/>
            <ac:spMk id="19" creationId="{FB5483CD-E16C-4AA2-8D5B-4810531B92C7}"/>
          </ac:spMkLst>
        </pc:spChg>
        <pc:spChg chg="add mod ord">
          <ac:chgData name="Kitazawa Masakiyo" userId="2bf3742da7ad8ecb" providerId="LiveId" clId="{B3972186-D37E-46E5-9EB0-660A74C34F70}" dt="2023-04-26T16:53:59.748" v="3707" actId="1035"/>
          <ac:spMkLst>
            <pc:docMk/>
            <pc:sldMk cId="2598791186" sldId="265"/>
            <ac:spMk id="28" creationId="{D273A73B-2949-4AC1-8BEC-081B779AD5F9}"/>
          </ac:spMkLst>
        </pc:spChg>
        <pc:spChg chg="add mod">
          <ac:chgData name="Kitazawa Masakiyo" userId="2bf3742da7ad8ecb" providerId="LiveId" clId="{B3972186-D37E-46E5-9EB0-660A74C34F70}" dt="2023-04-26T16:53:59.748" v="3707" actId="1035"/>
          <ac:spMkLst>
            <pc:docMk/>
            <pc:sldMk cId="2598791186" sldId="265"/>
            <ac:spMk id="29" creationId="{599553DD-790D-4306-B847-62A0A810E6F4}"/>
          </ac:spMkLst>
        </pc:spChg>
        <pc:spChg chg="mod">
          <ac:chgData name="Kitazawa Masakiyo" userId="2bf3742da7ad8ecb" providerId="LiveId" clId="{B3972186-D37E-46E5-9EB0-660A74C34F70}" dt="2023-04-26T16:22:55.578" v="3204"/>
          <ac:spMkLst>
            <pc:docMk/>
            <pc:sldMk cId="2598791186" sldId="265"/>
            <ac:spMk id="32" creationId="{548DBD38-CD17-47ED-8BC6-4F31BBE9AC8A}"/>
          </ac:spMkLst>
        </pc:spChg>
        <pc:spChg chg="mod">
          <ac:chgData name="Kitazawa Masakiyo" userId="2bf3742da7ad8ecb" providerId="LiveId" clId="{B3972186-D37E-46E5-9EB0-660A74C34F70}" dt="2023-04-26T16:22:55.578" v="3204"/>
          <ac:spMkLst>
            <pc:docMk/>
            <pc:sldMk cId="2598791186" sldId="265"/>
            <ac:spMk id="33" creationId="{9B78C90F-9EC6-40BB-BF46-2CDC131E92F0}"/>
          </ac:spMkLst>
        </pc:spChg>
        <pc:spChg chg="del mod">
          <ac:chgData name="Kitazawa Masakiyo" userId="2bf3742da7ad8ecb" providerId="LiveId" clId="{B3972186-D37E-46E5-9EB0-660A74C34F70}" dt="2023-04-26T16:23:07.525" v="3207" actId="21"/>
          <ac:spMkLst>
            <pc:docMk/>
            <pc:sldMk cId="2598791186" sldId="265"/>
            <ac:spMk id="34" creationId="{2DE497A1-97DB-4649-B667-CABD02119B7F}"/>
          </ac:spMkLst>
        </pc:spChg>
        <pc:spChg chg="del mod">
          <ac:chgData name="Kitazawa Masakiyo" userId="2bf3742da7ad8ecb" providerId="LiveId" clId="{B3972186-D37E-46E5-9EB0-660A74C34F70}" dt="2023-04-26T16:23:04.261" v="3206" actId="21"/>
          <ac:spMkLst>
            <pc:docMk/>
            <pc:sldMk cId="2598791186" sldId="265"/>
            <ac:spMk id="35" creationId="{4282E0F2-1ADD-428A-B542-9079FF52E808}"/>
          </ac:spMkLst>
        </pc:spChg>
        <pc:spChg chg="mod">
          <ac:chgData name="Kitazawa Masakiyo" userId="2bf3742da7ad8ecb" providerId="LiveId" clId="{B3972186-D37E-46E5-9EB0-660A74C34F70}" dt="2023-04-26T16:22:55.578" v="3204"/>
          <ac:spMkLst>
            <pc:docMk/>
            <pc:sldMk cId="2598791186" sldId="265"/>
            <ac:spMk id="37" creationId="{5FF17457-C5DD-420A-A209-70D6522183F6}"/>
          </ac:spMkLst>
        </pc:spChg>
        <pc:spChg chg="add mod">
          <ac:chgData name="Kitazawa Masakiyo" userId="2bf3742da7ad8ecb" providerId="LiveId" clId="{B3972186-D37E-46E5-9EB0-660A74C34F70}" dt="2023-04-26T16:24:24.456" v="3241" actId="1076"/>
          <ac:spMkLst>
            <pc:docMk/>
            <pc:sldMk cId="2598791186" sldId="265"/>
            <ac:spMk id="38" creationId="{0B8A0AD2-7EF3-4C54-8F97-DB1E6C732EFE}"/>
          </ac:spMkLst>
        </pc:spChg>
        <pc:grpChg chg="add del mod">
          <ac:chgData name="Kitazawa Masakiyo" userId="2bf3742da7ad8ecb" providerId="LiveId" clId="{B3972186-D37E-46E5-9EB0-660A74C34F70}" dt="2023-04-26T16:19:00.213" v="3132" actId="165"/>
          <ac:grpSpMkLst>
            <pc:docMk/>
            <pc:sldMk cId="2598791186" sldId="265"/>
            <ac:grpSpMk id="10" creationId="{DD2083B3-C473-4942-A97B-3234C026C934}"/>
          </ac:grpSpMkLst>
        </pc:grpChg>
        <pc:grpChg chg="add mod">
          <ac:chgData name="Kitazawa Masakiyo" userId="2bf3742da7ad8ecb" providerId="LiveId" clId="{B3972186-D37E-46E5-9EB0-660A74C34F70}" dt="2023-04-26T16:22:58.783" v="3205" actId="1076"/>
          <ac:grpSpMkLst>
            <pc:docMk/>
            <pc:sldMk cId="2598791186" sldId="265"/>
            <ac:grpSpMk id="30" creationId="{305BFDE1-7ABA-4834-8628-4EC2034587DE}"/>
          </ac:grpSpMkLst>
        </pc:grpChg>
        <pc:picChg chg="mod">
          <ac:chgData name="Kitazawa Masakiyo" userId="2bf3742da7ad8ecb" providerId="LiveId" clId="{B3972186-D37E-46E5-9EB0-660A74C34F70}" dt="2023-04-26T16:53:59.748" v="3707" actId="1035"/>
          <ac:picMkLst>
            <pc:docMk/>
            <pc:sldMk cId="2598791186" sldId="265"/>
            <ac:picMk id="5" creationId="{B149535B-49DA-48D5-B1E7-AF62654BCD3F}"/>
          </ac:picMkLst>
        </pc:picChg>
        <pc:picChg chg="mod">
          <ac:chgData name="Kitazawa Masakiyo" userId="2bf3742da7ad8ecb" providerId="LiveId" clId="{B3972186-D37E-46E5-9EB0-660A74C34F70}" dt="2023-04-26T16:23:18.390" v="3214" actId="1038"/>
          <ac:picMkLst>
            <pc:docMk/>
            <pc:sldMk cId="2598791186" sldId="265"/>
            <ac:picMk id="6" creationId="{3978ED9E-F63B-457C-BAF0-F9407D972F9A}"/>
          </ac:picMkLst>
        </pc:picChg>
        <pc:picChg chg="del mod topLvl">
          <ac:chgData name="Kitazawa Masakiyo" userId="2bf3742da7ad8ecb" providerId="LiveId" clId="{B3972186-D37E-46E5-9EB0-660A74C34F70}" dt="2023-04-26T16:19:18.500" v="3140" actId="478"/>
          <ac:picMkLst>
            <pc:docMk/>
            <pc:sldMk cId="2598791186" sldId="265"/>
            <ac:picMk id="22" creationId="{38E83C4B-9207-44AF-8709-81BDD0732321}"/>
          </ac:picMkLst>
        </pc:picChg>
        <pc:picChg chg="del mod topLvl">
          <ac:chgData name="Kitazawa Masakiyo" userId="2bf3742da7ad8ecb" providerId="LiveId" clId="{B3972186-D37E-46E5-9EB0-660A74C34F70}" dt="2023-04-26T16:19:20.659" v="3141" actId="478"/>
          <ac:picMkLst>
            <pc:docMk/>
            <pc:sldMk cId="2598791186" sldId="265"/>
            <ac:picMk id="23" creationId="{CC1F7F05-4D97-4905-838C-6C3038082CEA}"/>
          </ac:picMkLst>
        </pc:picChg>
        <pc:picChg chg="add mod">
          <ac:chgData name="Kitazawa Masakiyo" userId="2bf3742da7ad8ecb" providerId="LiveId" clId="{B3972186-D37E-46E5-9EB0-660A74C34F70}" dt="2023-04-26T16:53:59.748" v="3707" actId="1035"/>
          <ac:picMkLst>
            <pc:docMk/>
            <pc:sldMk cId="2598791186" sldId="265"/>
            <ac:picMk id="25" creationId="{DA16033C-995A-4CBC-9A94-C54F0A1F76FD}"/>
          </ac:picMkLst>
        </pc:picChg>
        <pc:picChg chg="add mod">
          <ac:chgData name="Kitazawa Masakiyo" userId="2bf3742da7ad8ecb" providerId="LiveId" clId="{B3972186-D37E-46E5-9EB0-660A74C34F70}" dt="2023-04-26T16:53:59.748" v="3707" actId="1035"/>
          <ac:picMkLst>
            <pc:docMk/>
            <pc:sldMk cId="2598791186" sldId="265"/>
            <ac:picMk id="27" creationId="{D1E9AE1E-AA6E-4C24-BFBF-9E709158FFEE}"/>
          </ac:picMkLst>
        </pc:picChg>
        <pc:picChg chg="mod">
          <ac:chgData name="Kitazawa Masakiyo" userId="2bf3742da7ad8ecb" providerId="LiveId" clId="{B3972186-D37E-46E5-9EB0-660A74C34F70}" dt="2023-04-26T16:22:55.578" v="3204"/>
          <ac:picMkLst>
            <pc:docMk/>
            <pc:sldMk cId="2598791186" sldId="265"/>
            <ac:picMk id="31" creationId="{6129C016-7F02-447B-8BBC-6E27765C3F07}"/>
          </ac:picMkLst>
        </pc:picChg>
        <pc:picChg chg="mod">
          <ac:chgData name="Kitazawa Masakiyo" userId="2bf3742da7ad8ecb" providerId="LiveId" clId="{B3972186-D37E-46E5-9EB0-660A74C34F70}" dt="2023-04-26T16:22:55.578" v="3204"/>
          <ac:picMkLst>
            <pc:docMk/>
            <pc:sldMk cId="2598791186" sldId="265"/>
            <ac:picMk id="36" creationId="{F1D23CA7-F47F-481D-A517-A37540FD7486}"/>
          </ac:picMkLst>
        </pc:picChg>
        <pc:cxnChg chg="mod topLvl">
          <ac:chgData name="Kitazawa Masakiyo" userId="2bf3742da7ad8ecb" providerId="LiveId" clId="{B3972186-D37E-46E5-9EB0-660A74C34F70}" dt="2023-04-27T00:46:39.204" v="3884" actId="692"/>
          <ac:cxnSpMkLst>
            <pc:docMk/>
            <pc:sldMk cId="2598791186" sldId="265"/>
            <ac:cxnSpMk id="18" creationId="{0DEE2227-5E69-4956-B223-FF344C157D81}"/>
          </ac:cxnSpMkLst>
        </pc:cxnChg>
        <pc:cxnChg chg="mod topLvl">
          <ac:chgData name="Kitazawa Masakiyo" userId="2bf3742da7ad8ecb" providerId="LiveId" clId="{B3972186-D37E-46E5-9EB0-660A74C34F70}" dt="2023-04-27T00:46:39.204" v="3884" actId="692"/>
          <ac:cxnSpMkLst>
            <pc:docMk/>
            <pc:sldMk cId="2598791186" sldId="265"/>
            <ac:cxnSpMk id="20" creationId="{3427FD93-BA35-4D89-AAEC-2535A15CE3AF}"/>
          </ac:cxnSpMkLst>
        </pc:cxnChg>
        <pc:cxnChg chg="mod topLvl">
          <ac:chgData name="Kitazawa Masakiyo" userId="2bf3742da7ad8ecb" providerId="LiveId" clId="{B3972186-D37E-46E5-9EB0-660A74C34F70}" dt="2023-04-27T00:46:39.204" v="3884" actId="692"/>
          <ac:cxnSpMkLst>
            <pc:docMk/>
            <pc:sldMk cId="2598791186" sldId="265"/>
            <ac:cxnSpMk id="21" creationId="{680887C3-6AF2-4051-8F5D-8897A9705BB1}"/>
          </ac:cxnSpMkLst>
        </pc:cxnChg>
      </pc:sldChg>
      <pc:sldChg chg="addSp delSp modSp mod delAnim modAnim">
        <pc:chgData name="Kitazawa Masakiyo" userId="2bf3742da7ad8ecb" providerId="LiveId" clId="{B3972186-D37E-46E5-9EB0-660A74C34F70}" dt="2023-04-27T01:09:27.627" v="4022" actId="478"/>
        <pc:sldMkLst>
          <pc:docMk/>
          <pc:sldMk cId="1722852468" sldId="267"/>
        </pc:sldMkLst>
        <pc:spChg chg="mod">
          <ac:chgData name="Kitazawa Masakiyo" userId="2bf3742da7ad8ecb" providerId="LiveId" clId="{B3972186-D37E-46E5-9EB0-660A74C34F70}" dt="2023-04-26T14:01:09.366" v="1629" actId="164"/>
          <ac:spMkLst>
            <pc:docMk/>
            <pc:sldMk cId="1722852468" sldId="267"/>
            <ac:spMk id="3" creationId="{40E44B4E-03CB-42BD-95E2-3160572905E9}"/>
          </ac:spMkLst>
        </pc:spChg>
        <pc:spChg chg="del">
          <ac:chgData name="Kitazawa Masakiyo" userId="2bf3742da7ad8ecb" providerId="LiveId" clId="{B3972186-D37E-46E5-9EB0-660A74C34F70}" dt="2023-04-26T14:00:33.733" v="1625" actId="478"/>
          <ac:spMkLst>
            <pc:docMk/>
            <pc:sldMk cId="1722852468" sldId="267"/>
            <ac:spMk id="10" creationId="{7B615EEE-0706-4C4F-AEBA-9B56DE878A60}"/>
          </ac:spMkLst>
        </pc:spChg>
        <pc:spChg chg="add mod">
          <ac:chgData name="Kitazawa Masakiyo" userId="2bf3742da7ad8ecb" providerId="LiveId" clId="{B3972186-D37E-46E5-9EB0-660A74C34F70}" dt="2023-04-26T14:10:08.475" v="1872" actId="164"/>
          <ac:spMkLst>
            <pc:docMk/>
            <pc:sldMk cId="1722852468" sldId="267"/>
            <ac:spMk id="62" creationId="{4FF73A52-E5C1-4BE9-8139-B6B2ED4D4AFC}"/>
          </ac:spMkLst>
        </pc:spChg>
        <pc:spChg chg="add mod">
          <ac:chgData name="Kitazawa Masakiyo" userId="2bf3742da7ad8ecb" providerId="LiveId" clId="{B3972186-D37E-46E5-9EB0-660A74C34F70}" dt="2023-04-26T14:10:08.475" v="1872" actId="164"/>
          <ac:spMkLst>
            <pc:docMk/>
            <pc:sldMk cId="1722852468" sldId="267"/>
            <ac:spMk id="64" creationId="{65523745-15CF-4B94-A42E-258717BF4E9D}"/>
          </ac:spMkLst>
        </pc:spChg>
        <pc:spChg chg="add mod">
          <ac:chgData name="Kitazawa Masakiyo" userId="2bf3742da7ad8ecb" providerId="LiveId" clId="{B3972186-D37E-46E5-9EB0-660A74C34F70}" dt="2023-04-26T14:10:08.475" v="1872" actId="164"/>
          <ac:spMkLst>
            <pc:docMk/>
            <pc:sldMk cId="1722852468" sldId="267"/>
            <ac:spMk id="65" creationId="{6D060EFC-36BA-464A-9C0E-8B2573D973FE}"/>
          </ac:spMkLst>
        </pc:spChg>
        <pc:spChg chg="mod">
          <ac:chgData name="Kitazawa Masakiyo" userId="2bf3742da7ad8ecb" providerId="LiveId" clId="{B3972186-D37E-46E5-9EB0-660A74C34F70}" dt="2023-04-26T14:00:48.437" v="1626" actId="164"/>
          <ac:spMkLst>
            <pc:docMk/>
            <pc:sldMk cId="1722852468" sldId="267"/>
            <ac:spMk id="82" creationId="{86225951-E69E-4AEE-B85C-5231F2A999BC}"/>
          </ac:spMkLst>
        </pc:spChg>
        <pc:spChg chg="mod">
          <ac:chgData name="Kitazawa Masakiyo" userId="2bf3742da7ad8ecb" providerId="LiveId" clId="{B3972186-D37E-46E5-9EB0-660A74C34F70}" dt="2023-04-26T14:00:48.437" v="1626" actId="164"/>
          <ac:spMkLst>
            <pc:docMk/>
            <pc:sldMk cId="1722852468" sldId="267"/>
            <ac:spMk id="83" creationId="{828CD931-A024-45A0-97FF-B39DCF4F408E}"/>
          </ac:spMkLst>
        </pc:spChg>
        <pc:spChg chg="mod">
          <ac:chgData name="Kitazawa Masakiyo" userId="2bf3742da7ad8ecb" providerId="LiveId" clId="{B3972186-D37E-46E5-9EB0-660A74C34F70}" dt="2023-04-26T14:01:18.214" v="1630" actId="164"/>
          <ac:spMkLst>
            <pc:docMk/>
            <pc:sldMk cId="1722852468" sldId="267"/>
            <ac:spMk id="95" creationId="{D9F67B76-B503-41C8-BC98-BFD1A1C54305}"/>
          </ac:spMkLst>
        </pc:spChg>
        <pc:spChg chg="mod">
          <ac:chgData name="Kitazawa Masakiyo" userId="2bf3742da7ad8ecb" providerId="LiveId" clId="{B3972186-D37E-46E5-9EB0-660A74C34F70}" dt="2023-04-26T14:01:09.366" v="1629" actId="164"/>
          <ac:spMkLst>
            <pc:docMk/>
            <pc:sldMk cId="1722852468" sldId="267"/>
            <ac:spMk id="96" creationId="{14AE3187-BF18-46AB-96DD-390EB3EDFEB2}"/>
          </ac:spMkLst>
        </pc:spChg>
        <pc:spChg chg="mod">
          <ac:chgData name="Kitazawa Masakiyo" userId="2bf3742da7ad8ecb" providerId="LiveId" clId="{B3972186-D37E-46E5-9EB0-660A74C34F70}" dt="2023-04-26T14:01:18.214" v="1630" actId="164"/>
          <ac:spMkLst>
            <pc:docMk/>
            <pc:sldMk cId="1722852468" sldId="267"/>
            <ac:spMk id="97" creationId="{77FBAB3D-3FCC-4FA5-A139-191468E3797D}"/>
          </ac:spMkLst>
        </pc:spChg>
        <pc:spChg chg="mod">
          <ac:chgData name="Kitazawa Masakiyo" userId="2bf3742da7ad8ecb" providerId="LiveId" clId="{B3972186-D37E-46E5-9EB0-660A74C34F70}" dt="2023-04-26T14:01:27.205" v="1631" actId="164"/>
          <ac:spMkLst>
            <pc:docMk/>
            <pc:sldMk cId="1722852468" sldId="267"/>
            <ac:spMk id="98" creationId="{A40CD6BB-B4AA-41D6-9880-47D78A46EFBA}"/>
          </ac:spMkLst>
        </pc:spChg>
        <pc:spChg chg="mod">
          <ac:chgData name="Kitazawa Masakiyo" userId="2bf3742da7ad8ecb" providerId="LiveId" clId="{B3972186-D37E-46E5-9EB0-660A74C34F70}" dt="2023-04-26T14:01:34.078" v="1632" actId="164"/>
          <ac:spMkLst>
            <pc:docMk/>
            <pc:sldMk cId="1722852468" sldId="267"/>
            <ac:spMk id="99" creationId="{7AB0954B-E461-40A1-8338-8B973370C916}"/>
          </ac:spMkLst>
        </pc:spChg>
        <pc:spChg chg="mod">
          <ac:chgData name="Kitazawa Masakiyo" userId="2bf3742da7ad8ecb" providerId="LiveId" clId="{B3972186-D37E-46E5-9EB0-660A74C34F70}" dt="2023-04-26T14:01:27.205" v="1631" actId="164"/>
          <ac:spMkLst>
            <pc:docMk/>
            <pc:sldMk cId="1722852468" sldId="267"/>
            <ac:spMk id="100" creationId="{5B089A0C-2030-49B8-B350-506DC81C714F}"/>
          </ac:spMkLst>
        </pc:spChg>
        <pc:spChg chg="mod">
          <ac:chgData name="Kitazawa Masakiyo" userId="2bf3742da7ad8ecb" providerId="LiveId" clId="{B3972186-D37E-46E5-9EB0-660A74C34F70}" dt="2023-04-26T14:01:34.078" v="1632" actId="164"/>
          <ac:spMkLst>
            <pc:docMk/>
            <pc:sldMk cId="1722852468" sldId="267"/>
            <ac:spMk id="101" creationId="{67C7D1B2-27B5-41C2-B3BD-4D20C5FEE399}"/>
          </ac:spMkLst>
        </pc:spChg>
        <pc:spChg chg="mod">
          <ac:chgData name="Kitazawa Masakiyo" userId="2bf3742da7ad8ecb" providerId="LiveId" clId="{B3972186-D37E-46E5-9EB0-660A74C34F70}" dt="2023-04-26T14:01:43.151" v="1633" actId="164"/>
          <ac:spMkLst>
            <pc:docMk/>
            <pc:sldMk cId="1722852468" sldId="267"/>
            <ac:spMk id="102" creationId="{B85FDC44-4720-4106-84B9-43377A159B3B}"/>
          </ac:spMkLst>
        </pc:spChg>
        <pc:spChg chg="mod">
          <ac:chgData name="Kitazawa Masakiyo" userId="2bf3742da7ad8ecb" providerId="LiveId" clId="{B3972186-D37E-46E5-9EB0-660A74C34F70}" dt="2023-04-26T14:01:43.151" v="1633" actId="164"/>
          <ac:spMkLst>
            <pc:docMk/>
            <pc:sldMk cId="1722852468" sldId="267"/>
            <ac:spMk id="103" creationId="{76B67C19-717A-4464-8ACD-4E782196380C}"/>
          </ac:spMkLst>
        </pc:spChg>
        <pc:spChg chg="mod">
          <ac:chgData name="Kitazawa Masakiyo" userId="2bf3742da7ad8ecb" providerId="LiveId" clId="{B3972186-D37E-46E5-9EB0-660A74C34F70}" dt="2023-04-26T14:01:43.151" v="1633" actId="164"/>
          <ac:spMkLst>
            <pc:docMk/>
            <pc:sldMk cId="1722852468" sldId="267"/>
            <ac:spMk id="104" creationId="{80B2A42B-D3A0-4BFC-A8B2-A8E1AAF89C5B}"/>
          </ac:spMkLst>
        </pc:spChg>
        <pc:spChg chg="del">
          <ac:chgData name="Kitazawa Masakiyo" userId="2bf3742da7ad8ecb" providerId="LiveId" clId="{B3972186-D37E-46E5-9EB0-660A74C34F70}" dt="2023-04-26T14:00:33.733" v="1625" actId="478"/>
          <ac:spMkLst>
            <pc:docMk/>
            <pc:sldMk cId="1722852468" sldId="267"/>
            <ac:spMk id="108" creationId="{757A5E50-E7BC-4189-907C-04977FAA4382}"/>
          </ac:spMkLst>
        </pc:spChg>
        <pc:spChg chg="del">
          <ac:chgData name="Kitazawa Masakiyo" userId="2bf3742da7ad8ecb" providerId="LiveId" clId="{B3972186-D37E-46E5-9EB0-660A74C34F70}" dt="2023-04-26T14:00:33.733" v="1625" actId="478"/>
          <ac:spMkLst>
            <pc:docMk/>
            <pc:sldMk cId="1722852468" sldId="267"/>
            <ac:spMk id="124" creationId="{193AE96E-F163-4FCA-BC33-DCD32381424B}"/>
          </ac:spMkLst>
        </pc:spChg>
        <pc:spChg chg="del">
          <ac:chgData name="Kitazawa Masakiyo" userId="2bf3742da7ad8ecb" providerId="LiveId" clId="{B3972186-D37E-46E5-9EB0-660A74C34F70}" dt="2023-04-26T14:00:33.733" v="1625" actId="478"/>
          <ac:spMkLst>
            <pc:docMk/>
            <pc:sldMk cId="1722852468" sldId="267"/>
            <ac:spMk id="125" creationId="{92DF534E-D2B9-4D70-AE82-1555BE145B51}"/>
          </ac:spMkLst>
        </pc:spChg>
        <pc:spChg chg="del">
          <ac:chgData name="Kitazawa Masakiyo" userId="2bf3742da7ad8ecb" providerId="LiveId" clId="{B3972186-D37E-46E5-9EB0-660A74C34F70}" dt="2023-04-26T14:00:33.733" v="1625" actId="478"/>
          <ac:spMkLst>
            <pc:docMk/>
            <pc:sldMk cId="1722852468" sldId="267"/>
            <ac:spMk id="126" creationId="{A5CBBD23-C222-4473-9E33-5F78CF568BB9}"/>
          </ac:spMkLst>
        </pc:spChg>
        <pc:spChg chg="del">
          <ac:chgData name="Kitazawa Masakiyo" userId="2bf3742da7ad8ecb" providerId="LiveId" clId="{B3972186-D37E-46E5-9EB0-660A74C34F70}" dt="2023-04-26T14:00:33.733" v="1625" actId="478"/>
          <ac:spMkLst>
            <pc:docMk/>
            <pc:sldMk cId="1722852468" sldId="267"/>
            <ac:spMk id="127" creationId="{E87742C5-E978-4A23-A4A3-33762CFF8BCD}"/>
          </ac:spMkLst>
        </pc:spChg>
        <pc:spChg chg="del">
          <ac:chgData name="Kitazawa Masakiyo" userId="2bf3742da7ad8ecb" providerId="LiveId" clId="{B3972186-D37E-46E5-9EB0-660A74C34F70}" dt="2023-04-26T14:00:33.733" v="1625" actId="478"/>
          <ac:spMkLst>
            <pc:docMk/>
            <pc:sldMk cId="1722852468" sldId="267"/>
            <ac:spMk id="128" creationId="{A3DB02B3-E16A-433B-AE1C-5243423DBA62}"/>
          </ac:spMkLst>
        </pc:spChg>
        <pc:spChg chg="del">
          <ac:chgData name="Kitazawa Masakiyo" userId="2bf3742da7ad8ecb" providerId="LiveId" clId="{B3972186-D37E-46E5-9EB0-660A74C34F70}" dt="2023-04-26T14:00:33.733" v="1625" actId="478"/>
          <ac:spMkLst>
            <pc:docMk/>
            <pc:sldMk cId="1722852468" sldId="267"/>
            <ac:spMk id="129" creationId="{DB360161-4955-4EFE-9EA8-51F35FA23C59}"/>
          </ac:spMkLst>
        </pc:spChg>
        <pc:spChg chg="del">
          <ac:chgData name="Kitazawa Masakiyo" userId="2bf3742da7ad8ecb" providerId="LiveId" clId="{B3972186-D37E-46E5-9EB0-660A74C34F70}" dt="2023-04-26T14:00:33.733" v="1625" actId="478"/>
          <ac:spMkLst>
            <pc:docMk/>
            <pc:sldMk cId="1722852468" sldId="267"/>
            <ac:spMk id="130" creationId="{6E5F6B85-B29C-4636-BDE4-D1FDE13CC21F}"/>
          </ac:spMkLst>
        </pc:spChg>
        <pc:grpChg chg="add mod ord">
          <ac:chgData name="Kitazawa Masakiyo" userId="2bf3742da7ad8ecb" providerId="LiveId" clId="{B3972186-D37E-46E5-9EB0-660A74C34F70}" dt="2023-04-26T14:00:53.178" v="1627" actId="167"/>
          <ac:grpSpMkLst>
            <pc:docMk/>
            <pc:sldMk cId="1722852468" sldId="267"/>
            <ac:grpSpMk id="4" creationId="{188BFA80-653C-4745-B842-84F7F723A56D}"/>
          </ac:grpSpMkLst>
        </pc:grpChg>
        <pc:grpChg chg="add mod">
          <ac:chgData name="Kitazawa Masakiyo" userId="2bf3742da7ad8ecb" providerId="LiveId" clId="{B3972186-D37E-46E5-9EB0-660A74C34F70}" dt="2023-04-26T14:01:09.366" v="1629" actId="164"/>
          <ac:grpSpMkLst>
            <pc:docMk/>
            <pc:sldMk cId="1722852468" sldId="267"/>
            <ac:grpSpMk id="5" creationId="{AA4AED53-F663-4FA3-A59C-F51B5849ED35}"/>
          </ac:grpSpMkLst>
        </pc:grpChg>
        <pc:grpChg chg="add mod">
          <ac:chgData name="Kitazawa Masakiyo" userId="2bf3742da7ad8ecb" providerId="LiveId" clId="{B3972186-D37E-46E5-9EB0-660A74C34F70}" dt="2023-04-26T14:01:18.214" v="1630" actId="164"/>
          <ac:grpSpMkLst>
            <pc:docMk/>
            <pc:sldMk cId="1722852468" sldId="267"/>
            <ac:grpSpMk id="7" creationId="{6599621C-5370-421A-BAF3-3EF4442258CF}"/>
          </ac:grpSpMkLst>
        </pc:grpChg>
        <pc:grpChg chg="add mod">
          <ac:chgData name="Kitazawa Masakiyo" userId="2bf3742da7ad8ecb" providerId="LiveId" clId="{B3972186-D37E-46E5-9EB0-660A74C34F70}" dt="2023-04-26T14:01:27.205" v="1631" actId="164"/>
          <ac:grpSpMkLst>
            <pc:docMk/>
            <pc:sldMk cId="1722852468" sldId="267"/>
            <ac:grpSpMk id="11" creationId="{2A419D1A-315A-4C7E-81EC-BBDF8D14FF4E}"/>
          </ac:grpSpMkLst>
        </pc:grpChg>
        <pc:grpChg chg="add mod">
          <ac:chgData name="Kitazawa Masakiyo" userId="2bf3742da7ad8ecb" providerId="LiveId" clId="{B3972186-D37E-46E5-9EB0-660A74C34F70}" dt="2023-04-26T14:01:34.078" v="1632" actId="164"/>
          <ac:grpSpMkLst>
            <pc:docMk/>
            <pc:sldMk cId="1722852468" sldId="267"/>
            <ac:grpSpMk id="14" creationId="{32FE6243-9A41-4113-AB1E-719309448E22}"/>
          </ac:grpSpMkLst>
        </pc:grpChg>
        <pc:grpChg chg="add del mod ord">
          <ac:chgData name="Kitazawa Masakiyo" userId="2bf3742da7ad8ecb" providerId="LiveId" clId="{B3972186-D37E-46E5-9EB0-660A74C34F70}" dt="2023-04-26T14:09:55.901" v="1870" actId="21"/>
          <ac:grpSpMkLst>
            <pc:docMk/>
            <pc:sldMk cId="1722852468" sldId="267"/>
            <ac:grpSpMk id="15" creationId="{E30B4F3B-13E8-4759-A948-59730E1C13E9}"/>
          </ac:grpSpMkLst>
        </pc:grpChg>
        <pc:grpChg chg="add del mod ord">
          <ac:chgData name="Kitazawa Masakiyo" userId="2bf3742da7ad8ecb" providerId="LiveId" clId="{B3972186-D37E-46E5-9EB0-660A74C34F70}" dt="2023-04-27T01:09:27.627" v="4022" actId="478"/>
          <ac:grpSpMkLst>
            <pc:docMk/>
            <pc:sldMk cId="1722852468" sldId="267"/>
            <ac:grpSpMk id="19" creationId="{28320364-5C49-4D7A-B70E-CE175613465E}"/>
          </ac:grpSpMkLst>
        </pc:grpChg>
        <pc:picChg chg="del">
          <ac:chgData name="Kitazawa Masakiyo" userId="2bf3742da7ad8ecb" providerId="LiveId" clId="{B3972186-D37E-46E5-9EB0-660A74C34F70}" dt="2023-04-26T14:00:33.733" v="1625" actId="478"/>
          <ac:picMkLst>
            <pc:docMk/>
            <pc:sldMk cId="1722852468" sldId="267"/>
            <ac:picMk id="9" creationId="{92484C8A-64E2-4205-A718-1A8397929D73}"/>
          </ac:picMkLst>
        </pc:picChg>
        <pc:picChg chg="del">
          <ac:chgData name="Kitazawa Masakiyo" userId="2bf3742da7ad8ecb" providerId="LiveId" clId="{B3972186-D37E-46E5-9EB0-660A74C34F70}" dt="2023-04-26T14:00:33.733" v="1625" actId="478"/>
          <ac:picMkLst>
            <pc:docMk/>
            <pc:sldMk cId="1722852468" sldId="267"/>
            <ac:picMk id="105" creationId="{4B2F42BB-810E-457F-A777-49AE1953A278}"/>
          </ac:picMkLst>
        </pc:picChg>
        <pc:cxnChg chg="del">
          <ac:chgData name="Kitazawa Masakiyo" userId="2bf3742da7ad8ecb" providerId="LiveId" clId="{B3972186-D37E-46E5-9EB0-660A74C34F70}" dt="2023-04-26T14:00:33.733" v="1625" actId="478"/>
          <ac:cxnSpMkLst>
            <pc:docMk/>
            <pc:sldMk cId="1722852468" sldId="267"/>
            <ac:cxnSpMk id="12" creationId="{BC7F385C-0E0E-4F1C-9472-C8CDD9A61B54}"/>
          </ac:cxnSpMkLst>
        </pc:cxnChg>
        <pc:cxnChg chg="del">
          <ac:chgData name="Kitazawa Masakiyo" userId="2bf3742da7ad8ecb" providerId="LiveId" clId="{B3972186-D37E-46E5-9EB0-660A74C34F70}" dt="2023-04-26T14:00:33.733" v="1625" actId="478"/>
          <ac:cxnSpMkLst>
            <pc:docMk/>
            <pc:sldMk cId="1722852468" sldId="267"/>
            <ac:cxnSpMk id="111" creationId="{181CDA7C-1B4E-4E89-9AA4-ABFBAFBFF744}"/>
          </ac:cxnSpMkLst>
        </pc:cxnChg>
        <pc:cxnChg chg="del">
          <ac:chgData name="Kitazawa Masakiyo" userId="2bf3742da7ad8ecb" providerId="LiveId" clId="{B3972186-D37E-46E5-9EB0-660A74C34F70}" dt="2023-04-26T14:00:33.733" v="1625" actId="478"/>
          <ac:cxnSpMkLst>
            <pc:docMk/>
            <pc:sldMk cId="1722852468" sldId="267"/>
            <ac:cxnSpMk id="113" creationId="{91C3C3AB-4DE7-48DC-958E-4565CD526B4D}"/>
          </ac:cxnSpMkLst>
        </pc:cxnChg>
        <pc:cxnChg chg="del">
          <ac:chgData name="Kitazawa Masakiyo" userId="2bf3742da7ad8ecb" providerId="LiveId" clId="{B3972186-D37E-46E5-9EB0-660A74C34F70}" dt="2023-04-26T14:00:33.733" v="1625" actId="478"/>
          <ac:cxnSpMkLst>
            <pc:docMk/>
            <pc:sldMk cId="1722852468" sldId="267"/>
            <ac:cxnSpMk id="118" creationId="{28DE713B-2B21-48AE-A0CB-5F95D9EE9169}"/>
          </ac:cxnSpMkLst>
        </pc:cxnChg>
      </pc:sldChg>
      <pc:sldChg chg="delSp modSp mod">
        <pc:chgData name="Kitazawa Masakiyo" userId="2bf3742da7ad8ecb" providerId="LiveId" clId="{B3972186-D37E-46E5-9EB0-660A74C34F70}" dt="2023-04-27T00:53:55.668" v="4007" actId="21"/>
        <pc:sldMkLst>
          <pc:docMk/>
          <pc:sldMk cId="3165095815" sldId="268"/>
        </pc:sldMkLst>
        <pc:spChg chg="del mod">
          <ac:chgData name="Kitazawa Masakiyo" userId="2bf3742da7ad8ecb" providerId="LiveId" clId="{B3972186-D37E-46E5-9EB0-660A74C34F70}" dt="2023-04-27T00:53:55.668" v="4007" actId="21"/>
          <ac:spMkLst>
            <pc:docMk/>
            <pc:sldMk cId="3165095815" sldId="268"/>
            <ac:spMk id="9" creationId="{F475BC3E-F743-42F1-B55D-870584067552}"/>
          </ac:spMkLst>
        </pc:spChg>
        <pc:spChg chg="mod">
          <ac:chgData name="Kitazawa Masakiyo" userId="2bf3742da7ad8ecb" providerId="LiveId" clId="{B3972186-D37E-46E5-9EB0-660A74C34F70}" dt="2023-04-27T00:53:38.745" v="4005" actId="1038"/>
          <ac:spMkLst>
            <pc:docMk/>
            <pc:sldMk cId="3165095815" sldId="268"/>
            <ac:spMk id="11" creationId="{C4A91D44-5A79-44EC-947A-EF00407E2E3D}"/>
          </ac:spMkLst>
        </pc:spChg>
        <pc:spChg chg="mod">
          <ac:chgData name="Kitazawa Masakiyo" userId="2bf3742da7ad8ecb" providerId="LiveId" clId="{B3972186-D37E-46E5-9EB0-660A74C34F70}" dt="2023-04-27T00:53:38.745" v="4005" actId="1038"/>
          <ac:spMkLst>
            <pc:docMk/>
            <pc:sldMk cId="3165095815" sldId="268"/>
            <ac:spMk id="12" creationId="{B0D272EE-F1CE-408E-8634-F3317C7CD2C3}"/>
          </ac:spMkLst>
        </pc:spChg>
        <pc:spChg chg="mod">
          <ac:chgData name="Kitazawa Masakiyo" userId="2bf3742da7ad8ecb" providerId="LiveId" clId="{B3972186-D37E-46E5-9EB0-660A74C34F70}" dt="2023-04-26T08:20:13.357" v="1073" actId="14838"/>
          <ac:spMkLst>
            <pc:docMk/>
            <pc:sldMk cId="3165095815" sldId="268"/>
            <ac:spMk id="13" creationId="{2598CFC9-0942-4ACB-8944-2E069B4FDB0F}"/>
          </ac:spMkLst>
        </pc:spChg>
        <pc:spChg chg="mod">
          <ac:chgData name="Kitazawa Masakiyo" userId="2bf3742da7ad8ecb" providerId="LiveId" clId="{B3972186-D37E-46E5-9EB0-660A74C34F70}" dt="2023-04-26T08:19:50.868" v="1069" actId="14838"/>
          <ac:spMkLst>
            <pc:docMk/>
            <pc:sldMk cId="3165095815" sldId="268"/>
            <ac:spMk id="14" creationId="{061217A4-2A23-47FF-A677-B5CB21F64B88}"/>
          </ac:spMkLst>
        </pc:spChg>
      </pc:sldChg>
      <pc:sldChg chg="addSp delSp modSp mod delAnim modAnim">
        <pc:chgData name="Kitazawa Masakiyo" userId="2bf3742da7ad8ecb" providerId="LiveId" clId="{B3972186-D37E-46E5-9EB0-660A74C34F70}" dt="2023-04-26T13:51:05.949" v="1517" actId="167"/>
        <pc:sldMkLst>
          <pc:docMk/>
          <pc:sldMk cId="3205948735" sldId="269"/>
        </pc:sldMkLst>
        <pc:spChg chg="del">
          <ac:chgData name="Kitazawa Masakiyo" userId="2bf3742da7ad8ecb" providerId="LiveId" clId="{B3972186-D37E-46E5-9EB0-660A74C34F70}" dt="2023-04-26T13:44:45.313" v="1428" actId="478"/>
          <ac:spMkLst>
            <pc:docMk/>
            <pc:sldMk cId="3205948735" sldId="269"/>
            <ac:spMk id="2" creationId="{D6D59484-8DEF-461A-9A0B-3A1F2C49F14D}"/>
          </ac:spMkLst>
        </pc:spChg>
        <pc:spChg chg="del">
          <ac:chgData name="Kitazawa Masakiyo" userId="2bf3742da7ad8ecb" providerId="LiveId" clId="{B3972186-D37E-46E5-9EB0-660A74C34F70}" dt="2023-04-26T13:44:50.545" v="1429" actId="21"/>
          <ac:spMkLst>
            <pc:docMk/>
            <pc:sldMk cId="3205948735" sldId="269"/>
            <ac:spMk id="9" creationId="{965DE5DD-CE20-4D36-B544-B9DCCE952F3D}"/>
          </ac:spMkLst>
        </pc:spChg>
        <pc:spChg chg="mod">
          <ac:chgData name="Kitazawa Masakiyo" userId="2bf3742da7ad8ecb" providerId="LiveId" clId="{B3972186-D37E-46E5-9EB0-660A74C34F70}" dt="2023-04-26T13:50:57.635" v="1515" actId="1035"/>
          <ac:spMkLst>
            <pc:docMk/>
            <pc:sldMk cId="3205948735" sldId="269"/>
            <ac:spMk id="10" creationId="{924DBC1D-4828-4B29-A5A9-D701753CFB10}"/>
          </ac:spMkLst>
        </pc:spChg>
        <pc:picChg chg="add mod ord">
          <ac:chgData name="Kitazawa Masakiyo" userId="2bf3742da7ad8ecb" providerId="LiveId" clId="{B3972186-D37E-46E5-9EB0-660A74C34F70}" dt="2023-04-26T13:51:02.555" v="1516" actId="167"/>
          <ac:picMkLst>
            <pc:docMk/>
            <pc:sldMk cId="3205948735" sldId="269"/>
            <ac:picMk id="11" creationId="{2A4E4231-A67F-499E-B4FA-98F5CAC10933}"/>
          </ac:picMkLst>
        </pc:picChg>
        <pc:picChg chg="add mod ord">
          <ac:chgData name="Kitazawa Masakiyo" userId="2bf3742da7ad8ecb" providerId="LiveId" clId="{B3972186-D37E-46E5-9EB0-660A74C34F70}" dt="2023-04-26T13:51:05.949" v="1517" actId="167"/>
          <ac:picMkLst>
            <pc:docMk/>
            <pc:sldMk cId="3205948735" sldId="269"/>
            <ac:picMk id="12" creationId="{0150003A-998E-40FC-A156-C125D69F37CD}"/>
          </ac:picMkLst>
        </pc:picChg>
      </pc:sldChg>
      <pc:sldChg chg="addSp delSp modSp mod modAnim">
        <pc:chgData name="Kitazawa Masakiyo" userId="2bf3742da7ad8ecb" providerId="LiveId" clId="{B3972186-D37E-46E5-9EB0-660A74C34F70}" dt="2023-04-27T01:11:51.594" v="4023"/>
        <pc:sldMkLst>
          <pc:docMk/>
          <pc:sldMk cId="690961050" sldId="270"/>
        </pc:sldMkLst>
        <pc:spChg chg="mod">
          <ac:chgData name="Kitazawa Masakiyo" userId="2bf3742da7ad8ecb" providerId="LiveId" clId="{B3972186-D37E-46E5-9EB0-660A74C34F70}" dt="2023-04-26T14:41:18.770" v="2159" actId="1076"/>
          <ac:spMkLst>
            <pc:docMk/>
            <pc:sldMk cId="690961050" sldId="270"/>
            <ac:spMk id="4" creationId="{0C29F960-0542-4F3C-9E65-84E5F14AB842}"/>
          </ac:spMkLst>
        </pc:spChg>
        <pc:spChg chg="mod">
          <ac:chgData name="Kitazawa Masakiyo" userId="2bf3742da7ad8ecb" providerId="LiveId" clId="{B3972186-D37E-46E5-9EB0-660A74C34F70}" dt="2023-04-26T14:20:43.316" v="1887" actId="14100"/>
          <ac:spMkLst>
            <pc:docMk/>
            <pc:sldMk cId="690961050" sldId="270"/>
            <ac:spMk id="7" creationId="{113CAC3A-1209-4EC6-8183-EE741A181EEC}"/>
          </ac:spMkLst>
        </pc:spChg>
        <pc:spChg chg="mod">
          <ac:chgData name="Kitazawa Masakiyo" userId="2bf3742da7ad8ecb" providerId="LiveId" clId="{B3972186-D37E-46E5-9EB0-660A74C34F70}" dt="2023-04-26T14:21:07.744" v="1894" actId="1035"/>
          <ac:spMkLst>
            <pc:docMk/>
            <pc:sldMk cId="690961050" sldId="270"/>
            <ac:spMk id="9" creationId="{E34BEB11-35AF-4CD8-93C5-3B902C972B7E}"/>
          </ac:spMkLst>
        </pc:spChg>
        <pc:spChg chg="mod">
          <ac:chgData name="Kitazawa Masakiyo" userId="2bf3742da7ad8ecb" providerId="LiveId" clId="{B3972186-D37E-46E5-9EB0-660A74C34F70}" dt="2023-04-26T14:20:19.565" v="1883" actId="1076"/>
          <ac:spMkLst>
            <pc:docMk/>
            <pc:sldMk cId="690961050" sldId="270"/>
            <ac:spMk id="12" creationId="{646EA096-1168-414E-BF53-D2BC9628F995}"/>
          </ac:spMkLst>
        </pc:spChg>
        <pc:spChg chg="mod">
          <ac:chgData name="Kitazawa Masakiyo" userId="2bf3742da7ad8ecb" providerId="LiveId" clId="{B3972186-D37E-46E5-9EB0-660A74C34F70}" dt="2023-04-26T14:20:31.803" v="1885" actId="14100"/>
          <ac:spMkLst>
            <pc:docMk/>
            <pc:sldMk cId="690961050" sldId="270"/>
            <ac:spMk id="14" creationId="{8C1017F5-2DCA-4472-A8B4-B3C9BA893707}"/>
          </ac:spMkLst>
        </pc:spChg>
        <pc:grpChg chg="mod">
          <ac:chgData name="Kitazawa Masakiyo" userId="2bf3742da7ad8ecb" providerId="LiveId" clId="{B3972186-D37E-46E5-9EB0-660A74C34F70}" dt="2023-04-26T14:21:26.995" v="1904" actId="1037"/>
          <ac:grpSpMkLst>
            <pc:docMk/>
            <pc:sldMk cId="690961050" sldId="270"/>
            <ac:grpSpMk id="5" creationId="{2A62A706-D9ED-40AC-BAB1-3A512DA317E7}"/>
          </ac:grpSpMkLst>
        </pc:grpChg>
        <pc:grpChg chg="mod">
          <ac:chgData name="Kitazawa Masakiyo" userId="2bf3742da7ad8ecb" providerId="LiveId" clId="{B3972186-D37E-46E5-9EB0-660A74C34F70}" dt="2023-04-26T14:21:26.995" v="1904" actId="1037"/>
          <ac:grpSpMkLst>
            <pc:docMk/>
            <pc:sldMk cId="690961050" sldId="270"/>
            <ac:grpSpMk id="10" creationId="{EA59EE30-A3C2-4610-A63F-68AD9BC2C83C}"/>
          </ac:grpSpMkLst>
        </pc:grpChg>
        <pc:picChg chg="mod">
          <ac:chgData name="Kitazawa Masakiyo" userId="2bf3742da7ad8ecb" providerId="LiveId" clId="{B3972186-D37E-46E5-9EB0-660A74C34F70}" dt="2023-04-26T14:21:26.995" v="1904" actId="1037"/>
          <ac:picMkLst>
            <pc:docMk/>
            <pc:sldMk cId="690961050" sldId="270"/>
            <ac:picMk id="3" creationId="{0141B4AD-8C23-4E51-810E-B20BA7AE2698}"/>
          </ac:picMkLst>
        </pc:picChg>
        <pc:picChg chg="mod">
          <ac:chgData name="Kitazawa Masakiyo" userId="2bf3742da7ad8ecb" providerId="LiveId" clId="{B3972186-D37E-46E5-9EB0-660A74C34F70}" dt="2023-04-26T14:20:52.061" v="1888" actId="1076"/>
          <ac:picMkLst>
            <pc:docMk/>
            <pc:sldMk cId="690961050" sldId="270"/>
            <ac:picMk id="8" creationId="{28E4CB51-3053-4FEA-853E-0EAE330A8F85}"/>
          </ac:picMkLst>
        </pc:picChg>
        <pc:picChg chg="mod">
          <ac:chgData name="Kitazawa Masakiyo" userId="2bf3742da7ad8ecb" providerId="LiveId" clId="{B3972186-D37E-46E5-9EB0-660A74C34F70}" dt="2023-04-26T14:20:29.226" v="1884" actId="1076"/>
          <ac:picMkLst>
            <pc:docMk/>
            <pc:sldMk cId="690961050" sldId="270"/>
            <ac:picMk id="13" creationId="{A8847866-BE0B-4D4A-B208-1F2C3C78684A}"/>
          </ac:picMkLst>
        </pc:picChg>
        <pc:picChg chg="add del mod">
          <ac:chgData name="Kitazawa Masakiyo" userId="2bf3742da7ad8ecb" providerId="LiveId" clId="{B3972186-D37E-46E5-9EB0-660A74C34F70}" dt="2023-04-26T14:40:32.696" v="2148"/>
          <ac:picMkLst>
            <pc:docMk/>
            <pc:sldMk cId="690961050" sldId="270"/>
            <ac:picMk id="15" creationId="{C798E0E9-29BA-43CF-9D0A-9CE7FCA29026}"/>
          </ac:picMkLst>
        </pc:picChg>
        <pc:picChg chg="add mod">
          <ac:chgData name="Kitazawa Masakiyo" userId="2bf3742da7ad8ecb" providerId="LiveId" clId="{B3972186-D37E-46E5-9EB0-660A74C34F70}" dt="2023-04-26T14:40:37.293" v="2150" actId="14100"/>
          <ac:picMkLst>
            <pc:docMk/>
            <pc:sldMk cId="690961050" sldId="270"/>
            <ac:picMk id="17" creationId="{227FC2AB-2178-4862-AC72-017A4A3EF173}"/>
          </ac:picMkLst>
        </pc:picChg>
      </pc:sldChg>
      <pc:sldChg chg="delSp del mod ord">
        <pc:chgData name="Kitazawa Masakiyo" userId="2bf3742da7ad8ecb" providerId="LiveId" clId="{B3972186-D37E-46E5-9EB0-660A74C34F70}" dt="2023-04-26T15:03:50.266" v="2754" actId="2696"/>
        <pc:sldMkLst>
          <pc:docMk/>
          <pc:sldMk cId="3141721802" sldId="271"/>
        </pc:sldMkLst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5" creationId="{432B9740-CF87-4E31-ADCB-66FFD0427FE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6" creationId="{D4FFC748-5CC7-4B05-9238-829EEE257C4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9" creationId="{1B7E37C1-7035-4777-927F-EF1CD2E918E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0" creationId="{BBC6D9C9-BA8F-4149-88BC-C8B960D954C5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1" creationId="{F61AAA76-65E0-4FEA-8774-C6527002BB4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2" creationId="{528EC0DB-DEC0-42E0-B2ED-008026322169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3" creationId="{7CEC3396-0CFF-4370-82AB-4E703DFDDAA1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4" creationId="{44069278-C4B8-4AFE-86FF-EDAB5AD51D7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5" creationId="{1CFA3293-3CBA-4289-AAA7-98BE1C30A8A9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6" creationId="{E42DF344-C0CC-4725-BDD4-8F1A3BDB32F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7" creationId="{B55198B3-871B-4317-8527-D059EEA5D8F5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8" creationId="{3C2DC393-968D-49B7-AD0C-A637ABF6A339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9" creationId="{5BE0498F-E8EB-4EB8-B30F-E07D2227A87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0" creationId="{611C05E5-E0FD-4E89-B8D9-951593353C8F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1" creationId="{CE3946DE-56C2-49DD-B848-4C7B2E939B7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2" creationId="{1317276F-397C-4471-8A26-B465F515AC36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3" creationId="{1B6D2F3C-9AA1-4972-9374-4BD88E45D96F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4" creationId="{878C89E7-4F2A-4A67-8374-ECE4C10F25C2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5" creationId="{2AC8626C-6903-4CB7-B949-25C666DB092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6" creationId="{268EDFF2-B7C0-4189-943A-316C0D75FAF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7" creationId="{2128D9A4-AA6B-4824-9199-1B06A2FD530F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8" creationId="{7ECE3B09-8298-4E7E-8836-95E89013B96E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9" creationId="{B083BE74-C009-4658-A4EB-B06768C2C115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30" creationId="{EDCC85A5-85D4-48A7-9F28-FE76D2546CA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31" creationId="{A16D3142-0ED6-49CB-A785-832557C4CAB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32" creationId="{188DA346-3E9E-46FA-A011-E2247CD04E6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33" creationId="{C505D154-44A9-46CD-911B-B772A238324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34" creationId="{D996BB50-EF5E-4B81-85A2-07A956ECEEA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35" creationId="{71110854-BA0C-4C29-9F09-DD999DBA0EE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36" creationId="{D3182D12-9560-4962-ACDE-F39F677BC22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37" creationId="{BC9EC154-1F03-44C0-B0CE-03995097DC4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38" creationId="{DB0E1F71-498E-4386-B65A-ED9FE7A0F757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39" creationId="{2A389F88-1653-405F-988D-EA66FE2AEB26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40" creationId="{1AF074D9-F664-442A-8BB3-BB5BCF65BBC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41" creationId="{0A37A380-947A-44F1-963E-325CC6E0F9E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42" creationId="{736594E6-1075-4653-A2B8-25767D31FDC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43" creationId="{A80604BC-3DD6-4D5E-A6CC-24F78573BB8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44" creationId="{461F2E48-5E10-4485-8338-7967F3B06D11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45" creationId="{96F8D239-478D-4D06-B22C-C79BF33DF891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46" creationId="{398A838A-CA93-4238-AFBB-68C850F7B0D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47" creationId="{E20E1D96-9C98-4C82-A82A-6937B2256555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48" creationId="{EB9123FE-7DB9-40BD-A47D-FBA42103F3E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49" creationId="{675A925B-DFEA-46DF-B66E-A486CDF1CFE5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50" creationId="{4285CE84-19CE-4DBA-949C-44C73CBB0361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51" creationId="{35BC23CF-911F-429C-B7A8-75437A2A60E2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52" creationId="{7C756D73-B019-4BEB-9E57-C8A09C2BF4F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53" creationId="{D77245F9-3F92-4E0E-9704-73FFCAFE0379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54" creationId="{75ACFE58-2D12-4060-9E7C-B52BF87D9BC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55" creationId="{9BC32E92-DCB4-4EF2-BF20-1A89A4FFCD3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56" creationId="{54D071D4-31BE-4343-AA60-31FCAA04BA99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57" creationId="{9DFFF662-3DDD-46FE-A76D-3212D504766B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58" creationId="{D91CE7B7-0149-4949-8851-049F3873BF4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59" creationId="{D27F7FEE-F58D-41D1-B6AA-B5EEB3C7A3BB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60" creationId="{EC8D79CF-E5FF-4B44-9EAE-C15782A1B77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61" creationId="{229D32D5-1D1D-4533-BCED-6820B7BDE71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62" creationId="{9693F26A-A0D5-452C-805E-49DF2AD125E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63" creationId="{B6E1ACF5-28D6-4D03-A793-FDB49DF9795C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64" creationId="{02C43DA0-00A3-4F72-A57F-18D7ED71AF3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65" creationId="{9D9E5B0F-A086-4019-8143-2B21928140A7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66" creationId="{55C54812-94CF-4EDC-861C-F4F7569305AF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67" creationId="{4583CDBB-016A-42F6-8102-E5F0B85FFF46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68" creationId="{9BF037AC-F438-4B13-8B08-0EF6144D202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69" creationId="{7867F31F-8436-4349-B2BA-6A710C6EE2C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70" creationId="{D9AD22C4-38AC-44B2-A1F0-0CCB02DF88C2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71" creationId="{13ECF9C0-6641-4804-BD29-371E249AACFB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72" creationId="{C99AE337-7290-46C3-B8FA-302B3B3B1D82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73" creationId="{041D8959-899E-4319-AF88-13C71F849F41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74" creationId="{BFEA2B1A-E3C7-4E53-A59E-7C423376098B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75" creationId="{FDE56FC6-6D6D-4CE2-A33A-ED1324C9992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76" creationId="{91A1F22C-639E-47E6-A3B7-E37C0D908AF6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77" creationId="{817C3D8F-D6B7-483B-B7DE-69241CC5FCD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78" creationId="{03F6E05E-E3DE-4A95-A99E-AF9B12C555D5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79" creationId="{4C5E214A-E95D-4C23-9631-8F4FCB883D2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80" creationId="{3A30E725-27C1-4639-9807-73FB100F920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81" creationId="{A6C43271-E388-4683-90FB-62BED0018DE1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82" creationId="{AF53B48F-9C4B-4DD3-B0CD-5E2B491807E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83" creationId="{6146C291-48D9-4335-A2BF-11BCD58151BE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84" creationId="{533FA81A-17A0-46C3-A279-572E75D956A2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85" creationId="{59B895F6-C693-4BA8-8604-6AEB543B9A3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86" creationId="{6F8440D3-5F53-4BA4-B7F5-BB585037666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87" creationId="{E3877CF1-F94B-4FFB-9919-D7C65B78378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88" creationId="{E918E0AC-5591-4A7A-BA7D-7DC375008CF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89" creationId="{59F2E3DE-F723-4004-A054-C092B939C872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90" creationId="{596E13C3-861F-4F1C-BC86-6DE4892490B9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91" creationId="{E731F196-98CA-4179-AD1F-6E6EC1CA7AF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92" creationId="{47E81860-9C93-440F-BC32-5C2E02A33526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93" creationId="{7488E670-4B20-419F-AA63-84C53213787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94" creationId="{AE67FBF1-EC1F-41A9-9937-B5363B2185E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95" creationId="{5BDBA718-1267-4BFA-B93D-87349573FDF2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96" creationId="{41DAFA14-138D-47F0-8644-F6B84C8CA81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97" creationId="{7646475F-680A-4CFF-8E38-4DEE28FDD12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98" creationId="{4A3EC3FC-7553-4FE5-9EA0-1B9F8C9D821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99" creationId="{05A27958-8274-42BF-9B74-FCA41928ACE1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00" creationId="{370D87D4-6DA8-49C8-B669-5D4ABBC1115F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01" creationId="{6A3360CE-402E-4030-B649-41E1E03971F7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02" creationId="{A389693A-2FF1-4971-9833-4E70041CFBA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03" creationId="{8372E516-7308-4360-AC85-2098A8747CEE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04" creationId="{B53A8B01-1F34-4BDA-BAAC-D2BB15E53DF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05" creationId="{A7C8B022-D8B4-4C36-8DCC-1EDFCCE4FD61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07" creationId="{2C29A352-41A2-41CB-98FE-C12C3E6B652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08" creationId="{1F012B26-487A-4F03-A710-27028CEEC5F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09" creationId="{583CC354-2E03-4407-BD9D-43CDD5000D72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10" creationId="{0EB5817C-4813-427E-967B-E72888ABE1E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11" creationId="{9AEA8B16-A0CB-4116-96BB-6B4A14219316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12" creationId="{551E7E54-0D22-43B7-B9A9-C0A14BFD5D9B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13" creationId="{BF980FFA-CAB7-4C00-A97E-CA360744D66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14" creationId="{3CC519EE-F3F5-4975-8BAB-4752953E2B6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15" creationId="{2097F738-1519-4BE3-A720-B3B2BABC2CC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16" creationId="{0C46D7B9-7663-4103-B1CD-8CE47A2AEA8C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17" creationId="{FA5DC35C-8A08-47A9-A7A0-B91B28B7835F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18" creationId="{F04DA5B1-D196-4E52-A1F0-3A86B949F4DB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19" creationId="{9F21F6D4-0A31-4DAD-98EA-5501EADF1D7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20" creationId="{78D6B1CB-B45F-4CBA-A926-C85C7D305E26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21" creationId="{4097CCAE-7C63-479F-9EFC-E72DDA4EBBBC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22" creationId="{DB3BC647-8EB0-446B-A8F4-7A3CC01D81A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23" creationId="{B1F0777C-FFBA-46FA-A440-981E59EECBE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24" creationId="{647B7C9F-76E8-48FD-B2CA-4F21D97219B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25" creationId="{CC7F4851-B947-484B-925D-A7F28A12EB15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26" creationId="{ECDCD2D7-52BA-43C5-8E7C-DC1DB01FBC65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27" creationId="{14069FB9-61B1-4DB5-B595-41CE90A77607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28" creationId="{9578024B-16EE-4737-8239-9B1D0D2CDD6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29" creationId="{7FCE384E-B29C-4DC9-A5B2-6B1A694763D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30" creationId="{37BF0942-7922-4192-9083-5A8FDF47FE3F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31" creationId="{D59BF22B-811E-42FD-9E4D-0CED448D509B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32" creationId="{E3836FE9-45E3-48DC-ACEC-963EA2F6C9AC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33" creationId="{063DFD58-15FC-469F-90BE-4DC60B43DC15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34" creationId="{D2F1C7E2-C6FD-4954-A10D-24E10FE8C65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35" creationId="{8072C852-AFEE-4FF7-B12A-52971823FFD7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36" creationId="{D17B22CD-3B8E-4948-BADF-0ECED42FBA4C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37" creationId="{032FC6CD-0CC3-4596-8EED-57304FC04BB1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38" creationId="{FBC840FA-8291-4FE8-A501-63D417ECE17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39" creationId="{21DB6747-48AB-4F4B-A0A2-8861AF60383C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40" creationId="{ACB4AD9A-26C8-416A-B4E7-9A3D5D7DBA3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41" creationId="{2F78C6DF-6FDF-4D55-918C-E951E4A64FE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42" creationId="{50E1ACE8-86A9-4E28-BF0B-974C07C756F7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43" creationId="{F729E7F3-306C-467C-ACC2-02B78937B37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44" creationId="{52482FB9-0600-43B3-B0C7-D0F8E9FE23C6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45" creationId="{37ADCBFB-AC28-4794-8B02-0A2F0274D78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46" creationId="{C5753F46-09E5-473F-B8BB-37CA8F751CB9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47" creationId="{F16D2C05-BAAE-44F4-AC36-1511564A00F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48" creationId="{7817E74D-009C-44B6-B1CC-8B7DF7980FBF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49" creationId="{03890544-6E07-43E2-955B-5140E22AE87B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50" creationId="{170B4AA6-E6A7-41A8-9282-7F476F170DB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51" creationId="{B31B417B-1A7D-48BF-97F0-F957E8D39AEB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52" creationId="{08DA5ECF-B1E7-4D35-A168-133F6EBCC402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53" creationId="{62E92D6A-1B4C-4480-8F68-732C1C209642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54" creationId="{9591B03E-11AC-4113-8FD7-FC410DDC99D2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55" creationId="{74513907-8187-4D7F-BC3F-C646C622DD8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56" creationId="{07E87314-8A04-4396-B41D-A94685073F7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57" creationId="{CC29B3B3-4B2C-45FF-B3E9-A426E3C2F10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58" creationId="{4D3FBA94-1531-40D7-870F-038656B2FAC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59" creationId="{1D34E443-DE59-49AA-8610-55A0387E1919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60" creationId="{56E8E5B6-640A-439C-9336-5AD1A4CCE8B6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61" creationId="{B08BA95A-FFDE-4F0C-B5C1-1D945E07DE49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62" creationId="{1FB778AF-7F1C-46F4-9E11-C3031FDE8A3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63" creationId="{846C0E54-B6D1-43E8-8634-A9C5CFE729D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64" creationId="{EF63B484-92F6-4B0F-BE10-738831649996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65" creationId="{DE909962-DF2D-4430-A260-AA305696C602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66" creationId="{839272C2-198F-41CE-AF0F-1EC6D6E863F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67" creationId="{FC8DDA94-DEAC-4CCB-AE8A-E7F0C0E77C7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68" creationId="{01544330-2BA3-4F53-90F0-B62B8481D449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69" creationId="{7E39D14D-E217-4A7E-8FCD-2CB1CCDFCF29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70" creationId="{861B5424-5617-49FF-BD5C-5CF741488C8F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71" creationId="{076D96CF-FD22-40A8-906B-63F696F2CA77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72" creationId="{D52B6DAE-EFBB-4629-8E72-8B7A84D05476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73" creationId="{7F5637C4-8FB3-4A4B-B0A6-88F5D510DA9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74" creationId="{121A4B92-FEB7-4B19-A927-7C05A57CB535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75" creationId="{1EAD09FD-350A-4F8D-A1F4-C1E831CDBF8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76" creationId="{B7AAD5F4-F996-4A29-96B0-E092CD2D867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77" creationId="{8B5E0557-ACB5-43CD-8BBA-2D161CEA056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78" creationId="{D66D6B1F-FA17-4328-B2EB-DB60935AAA7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79" creationId="{DF632D10-2DD2-42AE-802E-F2168B8C4531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80" creationId="{418EF450-E821-4DC9-83E2-57D87F59C6D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81" creationId="{285DDEB7-3A01-4280-9385-D9A20B037FF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82" creationId="{41BAE331-FD61-47E0-B2A8-0DB812D67D2F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83" creationId="{CC4AEE25-9140-4544-969F-01A94AE3EA3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84" creationId="{26332DC1-918F-4EE9-BF6B-EAE627818E35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85" creationId="{688C074A-48F9-416B-A1B1-92ECDA5D7B27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86" creationId="{B48A1F60-AAC8-49FE-9CA9-204B2386700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87" creationId="{12CCC666-4FDE-4ECC-B107-9552864652F1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88" creationId="{FDA21DEE-22AF-45A7-941F-5FB3108AF811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89" creationId="{EE833559-6FEA-4015-B128-F49491CD21AD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90" creationId="{36D7FEBD-77D4-4EC5-A7D5-80954602788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91" creationId="{55AED001-16BF-45BB-85DA-EBF95DD365F4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92" creationId="{66859435-6F21-4DEA-B963-E891D726A3FF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93" creationId="{DA347F50-A416-499C-B501-EBA553E44BC2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94" creationId="{F791631B-1D34-4D0E-BB25-2D0E5D779948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95" creationId="{6ED9545F-0289-4A5A-B48F-BE5363B9EC3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96" creationId="{5B5586EE-973D-4B52-A0F8-7F447F4EF51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97" creationId="{56E93FAC-2E22-4541-96BC-659AF4973E86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98" creationId="{472A054C-6973-4EB6-81E4-60FE2AA009F0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199" creationId="{78A7659B-07BF-439A-8207-851A5013F356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00" creationId="{B8E2FB04-2393-48E5-8CF7-4BE3933623F3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01" creationId="{4A85B0D3-B34D-4753-93D4-6CCD14650A3C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02" creationId="{52E017DF-EFC4-43F5-B77C-BEAAD1295E97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03" creationId="{E45A0325-5761-47CC-830D-3E393DD17746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04" creationId="{66DCCFDA-87CD-47D6-A2B4-D6884970408A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05" creationId="{A956F2B8-E626-415C-8D4E-75E0F74DF755}"/>
          </ac:spMkLst>
        </pc:spChg>
        <pc:spChg chg="del">
          <ac:chgData name="Kitazawa Masakiyo" userId="2bf3742da7ad8ecb" providerId="LiveId" clId="{B3972186-D37E-46E5-9EB0-660A74C34F70}" dt="2023-04-26T07:30:57.978" v="1" actId="478"/>
          <ac:spMkLst>
            <pc:docMk/>
            <pc:sldMk cId="3141721802" sldId="271"/>
            <ac:spMk id="206" creationId="{1AFEB2AE-B4CE-4A7C-BB67-8D5D5D6F06FD}"/>
          </ac:spMkLst>
        </pc:spChg>
      </pc:sldChg>
      <pc:sldChg chg="modSp mod">
        <pc:chgData name="Kitazawa Masakiyo" userId="2bf3742da7ad8ecb" providerId="LiveId" clId="{B3972186-D37E-46E5-9EB0-660A74C34F70}" dt="2023-04-27T04:05:39.818" v="4174" actId="20577"/>
        <pc:sldMkLst>
          <pc:docMk/>
          <pc:sldMk cId="2786313082" sldId="273"/>
        </pc:sldMkLst>
        <pc:spChg chg="mod">
          <ac:chgData name="Kitazawa Masakiyo" userId="2bf3742da7ad8ecb" providerId="LiveId" clId="{B3972186-D37E-46E5-9EB0-660A74C34F70}" dt="2023-04-27T01:01:58.807" v="4014" actId="20577"/>
          <ac:spMkLst>
            <pc:docMk/>
            <pc:sldMk cId="2786313082" sldId="273"/>
            <ac:spMk id="5" creationId="{362FBAF2-2F91-4ECC-96D2-7A9897C4B078}"/>
          </ac:spMkLst>
        </pc:spChg>
        <pc:spChg chg="mod">
          <ac:chgData name="Kitazawa Masakiyo" userId="2bf3742da7ad8ecb" providerId="LiveId" clId="{B3972186-D37E-46E5-9EB0-660A74C34F70}" dt="2023-04-26T08:04:11.627" v="847" actId="20577"/>
          <ac:spMkLst>
            <pc:docMk/>
            <pc:sldMk cId="2786313082" sldId="273"/>
            <ac:spMk id="17" creationId="{B3725791-52C9-4D74-88CD-98912BCBFC21}"/>
          </ac:spMkLst>
        </pc:spChg>
        <pc:spChg chg="mod">
          <ac:chgData name="Kitazawa Masakiyo" userId="2bf3742da7ad8ecb" providerId="LiveId" clId="{B3972186-D37E-46E5-9EB0-660A74C34F70}" dt="2023-04-27T04:05:39.818" v="4174" actId="20577"/>
          <ac:spMkLst>
            <pc:docMk/>
            <pc:sldMk cId="2786313082" sldId="273"/>
            <ac:spMk id="18" creationId="{ECED8339-E79D-4ADD-8183-0CE0B90C4436}"/>
          </ac:spMkLst>
        </pc:spChg>
      </pc:sldChg>
      <pc:sldChg chg="addSp delSp modSp mod">
        <pc:chgData name="Kitazawa Masakiyo" userId="2bf3742da7ad8ecb" providerId="LiveId" clId="{B3972186-D37E-46E5-9EB0-660A74C34F70}" dt="2023-04-27T01:25:48.763" v="4133" actId="1036"/>
        <pc:sldMkLst>
          <pc:docMk/>
          <pc:sldMk cId="3510115822" sldId="274"/>
        </pc:sldMkLst>
        <pc:spChg chg="add del mod ord">
          <ac:chgData name="Kitazawa Masakiyo" userId="2bf3742da7ad8ecb" providerId="LiveId" clId="{B3972186-D37E-46E5-9EB0-660A74C34F70}" dt="2023-04-27T01:24:54.940" v="4118" actId="11529"/>
          <ac:spMkLst>
            <pc:docMk/>
            <pc:sldMk cId="3510115822" sldId="274"/>
            <ac:spMk id="2" creationId="{5F3307F8-8264-4DEB-B914-032B99AF726D}"/>
          </ac:spMkLst>
        </pc:spChg>
        <pc:spChg chg="mod">
          <ac:chgData name="Kitazawa Masakiyo" userId="2bf3742da7ad8ecb" providerId="LiveId" clId="{B3972186-D37E-46E5-9EB0-660A74C34F70}" dt="2023-04-26T13:42:41.077" v="1396" actId="1076"/>
          <ac:spMkLst>
            <pc:docMk/>
            <pc:sldMk cId="3510115822" sldId="274"/>
            <ac:spMk id="3" creationId="{D2E126E1-7BC3-41DA-8971-BB85FD4223CA}"/>
          </ac:spMkLst>
        </pc:spChg>
        <pc:spChg chg="mod">
          <ac:chgData name="Kitazawa Masakiyo" userId="2bf3742da7ad8ecb" providerId="LiveId" clId="{B3972186-D37E-46E5-9EB0-660A74C34F70}" dt="2023-04-27T01:25:40.689" v="4126" actId="403"/>
          <ac:spMkLst>
            <pc:docMk/>
            <pc:sldMk cId="3510115822" sldId="274"/>
            <ac:spMk id="4" creationId="{37257080-2427-4949-8C28-3FC92D3720CB}"/>
          </ac:spMkLst>
        </pc:spChg>
        <pc:spChg chg="mod">
          <ac:chgData name="Kitazawa Masakiyo" userId="2bf3742da7ad8ecb" providerId="LiveId" clId="{B3972186-D37E-46E5-9EB0-660A74C34F70}" dt="2023-04-26T15:04:23.417" v="2761" actId="1035"/>
          <ac:spMkLst>
            <pc:docMk/>
            <pc:sldMk cId="3510115822" sldId="274"/>
            <ac:spMk id="9" creationId="{780B6E3F-0CC2-4B41-B94B-6E6821944EC5}"/>
          </ac:spMkLst>
        </pc:spChg>
        <pc:spChg chg="add del mod">
          <ac:chgData name="Kitazawa Masakiyo" userId="2bf3742da7ad8ecb" providerId="LiveId" clId="{B3972186-D37E-46E5-9EB0-660A74C34F70}" dt="2023-04-26T13:42:03.336" v="1376" actId="478"/>
          <ac:spMkLst>
            <pc:docMk/>
            <pc:sldMk cId="3510115822" sldId="274"/>
            <ac:spMk id="11" creationId="{D53D4678-884D-484A-A04D-94E5058AA3F3}"/>
          </ac:spMkLst>
        </pc:spChg>
        <pc:spChg chg="mod">
          <ac:chgData name="Kitazawa Masakiyo" userId="2bf3742da7ad8ecb" providerId="LiveId" clId="{B3972186-D37E-46E5-9EB0-660A74C34F70}" dt="2023-04-27T01:25:48.763" v="4133" actId="1036"/>
          <ac:spMkLst>
            <pc:docMk/>
            <pc:sldMk cId="3510115822" sldId="274"/>
            <ac:spMk id="12" creationId="{DE049D49-B27F-4FA8-B0F8-614C9F888A91}"/>
          </ac:spMkLst>
        </pc:spChg>
        <pc:spChg chg="mod">
          <ac:chgData name="Kitazawa Masakiyo" userId="2bf3742da7ad8ecb" providerId="LiveId" clId="{B3972186-D37E-46E5-9EB0-660A74C34F70}" dt="2023-04-27T01:25:48.763" v="4133" actId="1036"/>
          <ac:spMkLst>
            <pc:docMk/>
            <pc:sldMk cId="3510115822" sldId="274"/>
            <ac:spMk id="13" creationId="{43A70C5D-B9A6-42DA-9497-09EFAAD761EB}"/>
          </ac:spMkLst>
        </pc:spChg>
        <pc:spChg chg="mod">
          <ac:chgData name="Kitazawa Masakiyo" userId="2bf3742da7ad8ecb" providerId="LiveId" clId="{B3972186-D37E-46E5-9EB0-660A74C34F70}" dt="2023-04-27T01:25:48.763" v="4133" actId="1036"/>
          <ac:spMkLst>
            <pc:docMk/>
            <pc:sldMk cId="3510115822" sldId="274"/>
            <ac:spMk id="14" creationId="{A85E605A-D853-4C7E-8047-626BEA3001FD}"/>
          </ac:spMkLst>
        </pc:spChg>
        <pc:spChg chg="mod">
          <ac:chgData name="Kitazawa Masakiyo" userId="2bf3742da7ad8ecb" providerId="LiveId" clId="{B3972186-D37E-46E5-9EB0-660A74C34F70}" dt="2023-04-27T01:25:48.763" v="4133" actId="1036"/>
          <ac:spMkLst>
            <pc:docMk/>
            <pc:sldMk cId="3510115822" sldId="274"/>
            <ac:spMk id="15" creationId="{8A5B7534-A0E9-4FF6-8E82-B57C597DAA3C}"/>
          </ac:spMkLst>
        </pc:spChg>
        <pc:spChg chg="add mod">
          <ac:chgData name="Kitazawa Masakiyo" userId="2bf3742da7ad8ecb" providerId="LiveId" clId="{B3972186-D37E-46E5-9EB0-660A74C34F70}" dt="2023-04-27T01:25:48.763" v="4133" actId="1036"/>
          <ac:spMkLst>
            <pc:docMk/>
            <pc:sldMk cId="3510115822" sldId="274"/>
            <ac:spMk id="22" creationId="{08240C57-65F5-47F9-AFA1-0A413F1F43E3}"/>
          </ac:spMkLst>
        </pc:spChg>
        <pc:spChg chg="add mod">
          <ac:chgData name="Kitazawa Masakiyo" userId="2bf3742da7ad8ecb" providerId="LiveId" clId="{B3972186-D37E-46E5-9EB0-660A74C34F70}" dt="2023-04-27T01:25:48.763" v="4133" actId="1036"/>
          <ac:spMkLst>
            <pc:docMk/>
            <pc:sldMk cId="3510115822" sldId="274"/>
            <ac:spMk id="23" creationId="{36D9F9BE-A1F8-4565-B6B5-87D57F2EDB3D}"/>
          </ac:spMkLst>
        </pc:spChg>
        <pc:spChg chg="add mod">
          <ac:chgData name="Kitazawa Masakiyo" userId="2bf3742da7ad8ecb" providerId="LiveId" clId="{B3972186-D37E-46E5-9EB0-660A74C34F70}" dt="2023-04-27T01:25:48.763" v="4133" actId="1036"/>
          <ac:spMkLst>
            <pc:docMk/>
            <pc:sldMk cId="3510115822" sldId="274"/>
            <ac:spMk id="24" creationId="{5E23DE34-6C76-4CFD-AAA9-E3A7DBE785F2}"/>
          </ac:spMkLst>
        </pc:spChg>
        <pc:spChg chg="add mod">
          <ac:chgData name="Kitazawa Masakiyo" userId="2bf3742da7ad8ecb" providerId="LiveId" clId="{B3972186-D37E-46E5-9EB0-660A74C34F70}" dt="2023-04-27T01:25:48.763" v="4133" actId="1036"/>
          <ac:spMkLst>
            <pc:docMk/>
            <pc:sldMk cId="3510115822" sldId="274"/>
            <ac:spMk id="25" creationId="{299DA95A-28CF-4E1D-9D52-5FDCFF735A93}"/>
          </ac:spMkLst>
        </pc:spChg>
        <pc:spChg chg="add mod">
          <ac:chgData name="Kitazawa Masakiyo" userId="2bf3742da7ad8ecb" providerId="LiveId" clId="{B3972186-D37E-46E5-9EB0-660A74C34F70}" dt="2023-04-27T01:25:48.763" v="4133" actId="1036"/>
          <ac:spMkLst>
            <pc:docMk/>
            <pc:sldMk cId="3510115822" sldId="274"/>
            <ac:spMk id="26" creationId="{52B078DA-7D5D-4859-AB89-70B335CC6A0C}"/>
          </ac:spMkLst>
        </pc:spChg>
        <pc:picChg chg="mod modCrop">
          <ac:chgData name="Kitazawa Masakiyo" userId="2bf3742da7ad8ecb" providerId="LiveId" clId="{B3972186-D37E-46E5-9EB0-660A74C34F70}" dt="2023-04-27T01:25:48.763" v="4133" actId="1036"/>
          <ac:picMkLst>
            <pc:docMk/>
            <pc:sldMk cId="3510115822" sldId="274"/>
            <ac:picMk id="5" creationId="{B8BA1B2F-AFA5-4013-8178-326C5CF4ED54}"/>
          </ac:picMkLst>
        </pc:picChg>
        <pc:picChg chg="mod modCrop">
          <ac:chgData name="Kitazawa Masakiyo" userId="2bf3742da7ad8ecb" providerId="LiveId" clId="{B3972186-D37E-46E5-9EB0-660A74C34F70}" dt="2023-04-27T01:25:48.763" v="4133" actId="1036"/>
          <ac:picMkLst>
            <pc:docMk/>
            <pc:sldMk cId="3510115822" sldId="274"/>
            <ac:picMk id="6" creationId="{A6EE97CB-F64F-406B-97DE-7D58371AD653}"/>
          </ac:picMkLst>
        </pc:picChg>
        <pc:picChg chg="mod modCrop">
          <ac:chgData name="Kitazawa Masakiyo" userId="2bf3742da7ad8ecb" providerId="LiveId" clId="{B3972186-D37E-46E5-9EB0-660A74C34F70}" dt="2023-04-27T01:25:48.763" v="4133" actId="1036"/>
          <ac:picMkLst>
            <pc:docMk/>
            <pc:sldMk cId="3510115822" sldId="274"/>
            <ac:picMk id="7" creationId="{88F3A860-B98F-4EE9-AB51-7E4B1FE6EF62}"/>
          </ac:picMkLst>
        </pc:picChg>
        <pc:picChg chg="add mod modCrop">
          <ac:chgData name="Kitazawa Masakiyo" userId="2bf3742da7ad8ecb" providerId="LiveId" clId="{B3972186-D37E-46E5-9EB0-660A74C34F70}" dt="2023-04-27T01:25:48.763" v="4133" actId="1036"/>
          <ac:picMkLst>
            <pc:docMk/>
            <pc:sldMk cId="3510115822" sldId="274"/>
            <ac:picMk id="8" creationId="{7CA581B6-303F-48D5-83AA-BBC691003E1B}"/>
          </ac:picMkLst>
        </pc:picChg>
        <pc:picChg chg="mod modCrop">
          <ac:chgData name="Kitazawa Masakiyo" userId="2bf3742da7ad8ecb" providerId="LiveId" clId="{B3972186-D37E-46E5-9EB0-660A74C34F70}" dt="2023-04-27T01:25:48.763" v="4133" actId="1036"/>
          <ac:picMkLst>
            <pc:docMk/>
            <pc:sldMk cId="3510115822" sldId="274"/>
            <ac:picMk id="10" creationId="{842162A4-AB1D-4EDA-9D48-7F1E2C72FAD2}"/>
          </ac:picMkLst>
        </pc:picChg>
        <pc:picChg chg="add mod modCrop">
          <ac:chgData name="Kitazawa Masakiyo" userId="2bf3742da7ad8ecb" providerId="LiveId" clId="{B3972186-D37E-46E5-9EB0-660A74C34F70}" dt="2023-04-27T01:25:48.763" v="4133" actId="1036"/>
          <ac:picMkLst>
            <pc:docMk/>
            <pc:sldMk cId="3510115822" sldId="274"/>
            <ac:picMk id="11" creationId="{1C7590FE-CB77-4B26-A825-E3F6911A8A3E}"/>
          </ac:picMkLst>
        </pc:picChg>
        <pc:picChg chg="add mod modCrop">
          <ac:chgData name="Kitazawa Masakiyo" userId="2bf3742da7ad8ecb" providerId="LiveId" clId="{B3972186-D37E-46E5-9EB0-660A74C34F70}" dt="2023-04-27T01:25:48.763" v="4133" actId="1036"/>
          <ac:picMkLst>
            <pc:docMk/>
            <pc:sldMk cId="3510115822" sldId="274"/>
            <ac:picMk id="17" creationId="{967F060A-9B16-4E96-9331-8912A55713C8}"/>
          </ac:picMkLst>
        </pc:picChg>
        <pc:picChg chg="add mod modCrop">
          <ac:chgData name="Kitazawa Masakiyo" userId="2bf3742da7ad8ecb" providerId="LiveId" clId="{B3972186-D37E-46E5-9EB0-660A74C34F70}" dt="2023-04-27T01:25:48.763" v="4133" actId="1036"/>
          <ac:picMkLst>
            <pc:docMk/>
            <pc:sldMk cId="3510115822" sldId="274"/>
            <ac:picMk id="19" creationId="{75B792A1-8D0A-4C1E-8382-91EAFBE3FD50}"/>
          </ac:picMkLst>
        </pc:picChg>
        <pc:picChg chg="add mod modCrop">
          <ac:chgData name="Kitazawa Masakiyo" userId="2bf3742da7ad8ecb" providerId="LiveId" clId="{B3972186-D37E-46E5-9EB0-660A74C34F70}" dt="2023-04-27T01:25:48.763" v="4133" actId="1036"/>
          <ac:picMkLst>
            <pc:docMk/>
            <pc:sldMk cId="3510115822" sldId="274"/>
            <ac:picMk id="21" creationId="{E5BC9275-3E8E-4BA7-A83E-D409321B23B9}"/>
          </ac:picMkLst>
        </pc:picChg>
      </pc:sldChg>
      <pc:sldChg chg="del">
        <pc:chgData name="Kitazawa Masakiyo" userId="2bf3742da7ad8ecb" providerId="LiveId" clId="{B3972186-D37E-46E5-9EB0-660A74C34F70}" dt="2023-04-26T08:26:50.285" v="1209" actId="2696"/>
        <pc:sldMkLst>
          <pc:docMk/>
          <pc:sldMk cId="1158309921" sldId="276"/>
        </pc:sldMkLst>
      </pc:sldChg>
      <pc:sldChg chg="modSp mod">
        <pc:chgData name="Kitazawa Masakiyo" userId="2bf3742da7ad8ecb" providerId="LiveId" clId="{B3972186-D37E-46E5-9EB0-660A74C34F70}" dt="2023-04-26T15:08:42.131" v="2768" actId="1035"/>
        <pc:sldMkLst>
          <pc:docMk/>
          <pc:sldMk cId="162714452" sldId="278"/>
        </pc:sldMkLst>
        <pc:spChg chg="mod">
          <ac:chgData name="Kitazawa Masakiyo" userId="2bf3742da7ad8ecb" providerId="LiveId" clId="{B3972186-D37E-46E5-9EB0-660A74C34F70}" dt="2023-04-26T15:08:42.131" v="2768" actId="1035"/>
          <ac:spMkLst>
            <pc:docMk/>
            <pc:sldMk cId="162714452" sldId="278"/>
            <ac:spMk id="3" creationId="{19BDC2C8-3439-4223-BEB2-3B4925842E6E}"/>
          </ac:spMkLst>
        </pc:spChg>
        <pc:spChg chg="mod">
          <ac:chgData name="Kitazawa Masakiyo" userId="2bf3742da7ad8ecb" providerId="LiveId" clId="{B3972186-D37E-46E5-9EB0-660A74C34F70}" dt="2023-04-26T15:08:42.131" v="2768" actId="1035"/>
          <ac:spMkLst>
            <pc:docMk/>
            <pc:sldMk cId="162714452" sldId="278"/>
            <ac:spMk id="4" creationId="{8B49E6B0-E955-46EE-8785-C22BD52B84D7}"/>
          </ac:spMkLst>
        </pc:spChg>
        <pc:spChg chg="mod">
          <ac:chgData name="Kitazawa Masakiyo" userId="2bf3742da7ad8ecb" providerId="LiveId" clId="{B3972186-D37E-46E5-9EB0-660A74C34F70}" dt="2023-04-26T15:08:42.131" v="2768" actId="1035"/>
          <ac:spMkLst>
            <pc:docMk/>
            <pc:sldMk cId="162714452" sldId="278"/>
            <ac:spMk id="5" creationId="{6AC984CE-C625-4E05-8839-20D8889BE53E}"/>
          </ac:spMkLst>
        </pc:spChg>
        <pc:spChg chg="mod">
          <ac:chgData name="Kitazawa Masakiyo" userId="2bf3742da7ad8ecb" providerId="LiveId" clId="{B3972186-D37E-46E5-9EB0-660A74C34F70}" dt="2023-04-26T15:08:42.131" v="2768" actId="1035"/>
          <ac:spMkLst>
            <pc:docMk/>
            <pc:sldMk cId="162714452" sldId="278"/>
            <ac:spMk id="6" creationId="{20CDA8A4-51DE-4C84-A91A-9358637D2F3D}"/>
          </ac:spMkLst>
        </pc:spChg>
      </pc:sldChg>
      <pc:sldChg chg="addSp delSp modSp mod">
        <pc:chgData name="Kitazawa Masakiyo" userId="2bf3742da7ad8ecb" providerId="LiveId" clId="{B3972186-D37E-46E5-9EB0-660A74C34F70}" dt="2023-04-27T00:52:59.932" v="4004" actId="1038"/>
        <pc:sldMkLst>
          <pc:docMk/>
          <pc:sldMk cId="2322278180" sldId="279"/>
        </pc:sldMkLst>
        <pc:spChg chg="mod">
          <ac:chgData name="Kitazawa Masakiyo" userId="2bf3742da7ad8ecb" providerId="LiveId" clId="{B3972186-D37E-46E5-9EB0-660A74C34F70}" dt="2023-04-27T00:52:26.697" v="3983" actId="20577"/>
          <ac:spMkLst>
            <pc:docMk/>
            <pc:sldMk cId="2322278180" sldId="279"/>
            <ac:spMk id="2" creationId="{F9DCD09F-42A0-4728-804C-D6D8AE744494}"/>
          </ac:spMkLst>
        </pc:spChg>
        <pc:spChg chg="mod">
          <ac:chgData name="Kitazawa Masakiyo" userId="2bf3742da7ad8ecb" providerId="LiveId" clId="{B3972186-D37E-46E5-9EB0-660A74C34F70}" dt="2023-04-26T16:54:41.524" v="3712" actId="1076"/>
          <ac:spMkLst>
            <pc:docMk/>
            <pc:sldMk cId="2322278180" sldId="279"/>
            <ac:spMk id="6" creationId="{D537E4B9-0162-4D47-9D4C-8991905ED849}"/>
          </ac:spMkLst>
        </pc:spChg>
        <pc:spChg chg="mod">
          <ac:chgData name="Kitazawa Masakiyo" userId="2bf3742da7ad8ecb" providerId="LiveId" clId="{B3972186-D37E-46E5-9EB0-660A74C34F70}" dt="2023-04-26T14:53:42.663" v="2598" actId="207"/>
          <ac:spMkLst>
            <pc:docMk/>
            <pc:sldMk cId="2322278180" sldId="279"/>
            <ac:spMk id="7" creationId="{1BFFAD90-825E-42A3-A2C7-3525756D18F8}"/>
          </ac:spMkLst>
        </pc:spChg>
        <pc:spChg chg="mod">
          <ac:chgData name="Kitazawa Masakiyo" userId="2bf3742da7ad8ecb" providerId="LiveId" clId="{B3972186-D37E-46E5-9EB0-660A74C34F70}" dt="2023-04-26T14:53:42.663" v="2598" actId="207"/>
          <ac:spMkLst>
            <pc:docMk/>
            <pc:sldMk cId="2322278180" sldId="279"/>
            <ac:spMk id="10" creationId="{238646D3-DE30-4468-BDFC-733AB90B7FE5}"/>
          </ac:spMkLst>
        </pc:spChg>
        <pc:spChg chg="del">
          <ac:chgData name="Kitazawa Masakiyo" userId="2bf3742da7ad8ecb" providerId="LiveId" clId="{B3972186-D37E-46E5-9EB0-660A74C34F70}" dt="2023-04-26T14:53:48.276" v="2599" actId="478"/>
          <ac:spMkLst>
            <pc:docMk/>
            <pc:sldMk cId="2322278180" sldId="279"/>
            <ac:spMk id="11" creationId="{AA67134A-4F8D-42D1-A861-1F47DAE19B9B}"/>
          </ac:spMkLst>
        </pc:spChg>
        <pc:spChg chg="mod">
          <ac:chgData name="Kitazawa Masakiyo" userId="2bf3742da7ad8ecb" providerId="LiveId" clId="{B3972186-D37E-46E5-9EB0-660A74C34F70}" dt="2023-04-26T14:54:29.697" v="2609" actId="1076"/>
          <ac:spMkLst>
            <pc:docMk/>
            <pc:sldMk cId="2322278180" sldId="279"/>
            <ac:spMk id="12" creationId="{5B48C405-A1B7-48F7-9908-CEB0B15CD3BF}"/>
          </ac:spMkLst>
        </pc:spChg>
        <pc:spChg chg="add mod">
          <ac:chgData name="Kitazawa Masakiyo" userId="2bf3742da7ad8ecb" providerId="LiveId" clId="{B3972186-D37E-46E5-9EB0-660A74C34F70}" dt="2023-04-27T00:52:59.932" v="4004" actId="1038"/>
          <ac:spMkLst>
            <pc:docMk/>
            <pc:sldMk cId="2322278180" sldId="279"/>
            <ac:spMk id="13" creationId="{D7E66497-67CA-4E8A-823B-74C8423C0303}"/>
          </ac:spMkLst>
        </pc:spChg>
        <pc:picChg chg="mod">
          <ac:chgData name="Kitazawa Masakiyo" userId="2bf3742da7ad8ecb" providerId="LiveId" clId="{B3972186-D37E-46E5-9EB0-660A74C34F70}" dt="2023-04-26T16:39:43.127" v="3511" actId="14100"/>
          <ac:picMkLst>
            <pc:docMk/>
            <pc:sldMk cId="2322278180" sldId="279"/>
            <ac:picMk id="3" creationId="{7265F01D-9F13-47CD-908C-CCE7B4CCB10C}"/>
          </ac:picMkLst>
        </pc:picChg>
        <pc:picChg chg="mod">
          <ac:chgData name="Kitazawa Masakiyo" userId="2bf3742da7ad8ecb" providerId="LiveId" clId="{B3972186-D37E-46E5-9EB0-660A74C34F70}" dt="2023-04-27T00:52:59.932" v="4004" actId="1038"/>
          <ac:picMkLst>
            <pc:docMk/>
            <pc:sldMk cId="2322278180" sldId="279"/>
            <ac:picMk id="4" creationId="{E9FEFF10-80A6-4601-98AB-8F78E02127FE}"/>
          </ac:picMkLst>
        </pc:picChg>
        <pc:picChg chg="mod">
          <ac:chgData name="Kitazawa Masakiyo" userId="2bf3742da7ad8ecb" providerId="LiveId" clId="{B3972186-D37E-46E5-9EB0-660A74C34F70}" dt="2023-04-26T16:54:30.506" v="3710" actId="1076"/>
          <ac:picMkLst>
            <pc:docMk/>
            <pc:sldMk cId="2322278180" sldId="279"/>
            <ac:picMk id="5" creationId="{30C82EA9-A21D-429C-A221-67E5497DBCB6}"/>
          </ac:picMkLst>
        </pc:picChg>
        <pc:picChg chg="add del mod">
          <ac:chgData name="Kitazawa Masakiyo" userId="2bf3742da7ad8ecb" providerId="LiveId" clId="{B3972186-D37E-46E5-9EB0-660A74C34F70}" dt="2023-04-27T00:50:21.561" v="3940" actId="478"/>
          <ac:picMkLst>
            <pc:docMk/>
            <pc:sldMk cId="2322278180" sldId="279"/>
            <ac:picMk id="11" creationId="{98CB0757-8F2C-441C-9956-356175B4DEC8}"/>
          </ac:picMkLst>
        </pc:picChg>
      </pc:sldChg>
      <pc:sldChg chg="modSp mod">
        <pc:chgData name="Kitazawa Masakiyo" userId="2bf3742da7ad8ecb" providerId="LiveId" clId="{B3972186-D37E-46E5-9EB0-660A74C34F70}" dt="2023-04-26T16:41:35.010" v="3530" actId="14100"/>
        <pc:sldMkLst>
          <pc:docMk/>
          <pc:sldMk cId="1279455045" sldId="281"/>
        </pc:sldMkLst>
        <pc:spChg chg="mod">
          <ac:chgData name="Kitazawa Masakiyo" userId="2bf3742da7ad8ecb" providerId="LiveId" clId="{B3972186-D37E-46E5-9EB0-660A74C34F70}" dt="2023-04-26T16:41:35.010" v="3530" actId="14100"/>
          <ac:spMkLst>
            <pc:docMk/>
            <pc:sldMk cId="1279455045" sldId="281"/>
            <ac:spMk id="9" creationId="{23D5D939-8404-4A62-862F-1B5D960EB52C}"/>
          </ac:spMkLst>
        </pc:spChg>
        <pc:spChg chg="mod">
          <ac:chgData name="Kitazawa Masakiyo" userId="2bf3742da7ad8ecb" providerId="LiveId" clId="{B3972186-D37E-46E5-9EB0-660A74C34F70}" dt="2023-04-26T14:57:34.376" v="2647" actId="207"/>
          <ac:spMkLst>
            <pc:docMk/>
            <pc:sldMk cId="1279455045" sldId="281"/>
            <ac:spMk id="13" creationId="{A5ED79CC-A150-4649-9BB7-5B0C05041034}"/>
          </ac:spMkLst>
        </pc:spChg>
        <pc:spChg chg="mod">
          <ac:chgData name="Kitazawa Masakiyo" userId="2bf3742da7ad8ecb" providerId="LiveId" clId="{B3972186-D37E-46E5-9EB0-660A74C34F70}" dt="2023-04-26T16:41:35.010" v="3530" actId="14100"/>
          <ac:spMkLst>
            <pc:docMk/>
            <pc:sldMk cId="1279455045" sldId="281"/>
            <ac:spMk id="37" creationId="{CABDBB28-D5EB-41BC-B3CE-626D94998405}"/>
          </ac:spMkLst>
        </pc:spChg>
        <pc:spChg chg="mod">
          <ac:chgData name="Kitazawa Masakiyo" userId="2bf3742da7ad8ecb" providerId="LiveId" clId="{B3972186-D37E-46E5-9EB0-660A74C34F70}" dt="2023-04-26T16:41:35.010" v="3530" actId="14100"/>
          <ac:spMkLst>
            <pc:docMk/>
            <pc:sldMk cId="1279455045" sldId="281"/>
            <ac:spMk id="41" creationId="{E34FB41E-7A61-4DEC-8CFF-D7E81C6E91EE}"/>
          </ac:spMkLst>
        </pc:spChg>
        <pc:spChg chg="mod">
          <ac:chgData name="Kitazawa Masakiyo" userId="2bf3742da7ad8ecb" providerId="LiveId" clId="{B3972186-D37E-46E5-9EB0-660A74C34F70}" dt="2023-04-26T16:41:35.010" v="3530" actId="14100"/>
          <ac:spMkLst>
            <pc:docMk/>
            <pc:sldMk cId="1279455045" sldId="281"/>
            <ac:spMk id="44" creationId="{B9B63A7B-85C1-4750-8919-AEB558572038}"/>
          </ac:spMkLst>
        </pc:spChg>
        <pc:grpChg chg="mod">
          <ac:chgData name="Kitazawa Masakiyo" userId="2bf3742da7ad8ecb" providerId="LiveId" clId="{B3972186-D37E-46E5-9EB0-660A74C34F70}" dt="2023-04-26T16:41:35.010" v="3530" actId="14100"/>
          <ac:grpSpMkLst>
            <pc:docMk/>
            <pc:sldMk cId="1279455045" sldId="281"/>
            <ac:grpSpMk id="18" creationId="{2FE41055-D4DB-41C3-8AB3-474AFFCD5819}"/>
          </ac:grpSpMkLst>
        </pc:grpChg>
        <pc:picChg chg="mod">
          <ac:chgData name="Kitazawa Masakiyo" userId="2bf3742da7ad8ecb" providerId="LiveId" clId="{B3972186-D37E-46E5-9EB0-660A74C34F70}" dt="2023-04-26T16:41:35.010" v="3530" actId="14100"/>
          <ac:picMkLst>
            <pc:docMk/>
            <pc:sldMk cId="1279455045" sldId="281"/>
            <ac:picMk id="31" creationId="{19DF3E18-392C-44B1-80B5-DCA737A58D4E}"/>
          </ac:picMkLst>
        </pc:picChg>
        <pc:cxnChg chg="ord">
          <ac:chgData name="Kitazawa Masakiyo" userId="2bf3742da7ad8ecb" providerId="LiveId" clId="{B3972186-D37E-46E5-9EB0-660A74C34F70}" dt="2023-04-26T16:40:40.247" v="3524"/>
          <ac:cxnSpMkLst>
            <pc:docMk/>
            <pc:sldMk cId="1279455045" sldId="281"/>
            <ac:cxnSpMk id="33" creationId="{4B6BFD0A-530D-4681-AF81-8B60CB0D9976}"/>
          </ac:cxnSpMkLst>
        </pc:cxnChg>
      </pc:sldChg>
      <pc:sldChg chg="modSp mod">
        <pc:chgData name="Kitazawa Masakiyo" userId="2bf3742da7ad8ecb" providerId="LiveId" clId="{B3972186-D37E-46E5-9EB0-660A74C34F70}" dt="2023-04-26T14:58:11.028" v="2653" actId="207"/>
        <pc:sldMkLst>
          <pc:docMk/>
          <pc:sldMk cId="2158617099" sldId="282"/>
        </pc:sldMkLst>
        <pc:spChg chg="mod">
          <ac:chgData name="Kitazawa Masakiyo" userId="2bf3742da7ad8ecb" providerId="LiveId" clId="{B3972186-D37E-46E5-9EB0-660A74C34F70}" dt="2023-04-26T14:58:03.590" v="2651" actId="207"/>
          <ac:spMkLst>
            <pc:docMk/>
            <pc:sldMk cId="2158617099" sldId="282"/>
            <ac:spMk id="25" creationId="{499D80D1-FC69-465E-9F32-820A43109ECF}"/>
          </ac:spMkLst>
        </pc:spChg>
        <pc:spChg chg="mod">
          <ac:chgData name="Kitazawa Masakiyo" userId="2bf3742da7ad8ecb" providerId="LiveId" clId="{B3972186-D37E-46E5-9EB0-660A74C34F70}" dt="2023-04-26T14:58:07.382" v="2652" actId="207"/>
          <ac:spMkLst>
            <pc:docMk/>
            <pc:sldMk cId="2158617099" sldId="282"/>
            <ac:spMk id="29" creationId="{F4F940A8-4E8A-4D0A-AAAE-221B4D617995}"/>
          </ac:spMkLst>
        </pc:spChg>
        <pc:spChg chg="mod">
          <ac:chgData name="Kitazawa Masakiyo" userId="2bf3742da7ad8ecb" providerId="LiveId" clId="{B3972186-D37E-46E5-9EB0-660A74C34F70}" dt="2023-04-26T14:58:11.028" v="2653" actId="207"/>
          <ac:spMkLst>
            <pc:docMk/>
            <pc:sldMk cId="2158617099" sldId="282"/>
            <ac:spMk id="30" creationId="{FD4E8AF6-098F-4F00-93A0-6C3C4BFC2829}"/>
          </ac:spMkLst>
        </pc:spChg>
      </pc:sldChg>
      <pc:sldChg chg="addSp delSp modSp mod">
        <pc:chgData name="Kitazawa Masakiyo" userId="2bf3742da7ad8ecb" providerId="LiveId" clId="{B3972186-D37E-46E5-9EB0-660A74C34F70}" dt="2023-04-26T16:39:25.683" v="3509" actId="478"/>
        <pc:sldMkLst>
          <pc:docMk/>
          <pc:sldMk cId="3654735452" sldId="283"/>
        </pc:sldMkLst>
        <pc:spChg chg="mod">
          <ac:chgData name="Kitazawa Masakiyo" userId="2bf3742da7ad8ecb" providerId="LiveId" clId="{B3972186-D37E-46E5-9EB0-660A74C34F70}" dt="2023-04-26T07:46:16.525" v="526" actId="1036"/>
          <ac:spMkLst>
            <pc:docMk/>
            <pc:sldMk cId="3654735452" sldId="283"/>
            <ac:spMk id="4" creationId="{F16FEFED-061B-4AF2-924D-1037429B2A90}"/>
          </ac:spMkLst>
        </pc:spChg>
        <pc:spChg chg="del mod ord">
          <ac:chgData name="Kitazawa Masakiyo" userId="2bf3742da7ad8ecb" providerId="LiveId" clId="{B3972186-D37E-46E5-9EB0-660A74C34F70}" dt="2023-04-26T16:39:25.683" v="3509" actId="478"/>
          <ac:spMkLst>
            <pc:docMk/>
            <pc:sldMk cId="3654735452" sldId="283"/>
            <ac:spMk id="6" creationId="{9AD980D8-5945-46C0-9360-FEDEC8A0D1FC}"/>
          </ac:spMkLst>
        </pc:spChg>
        <pc:spChg chg="del mod topLvl">
          <ac:chgData name="Kitazawa Masakiyo" userId="2bf3742da7ad8ecb" providerId="LiveId" clId="{B3972186-D37E-46E5-9EB0-660A74C34F70}" dt="2023-04-26T16:39:25.683" v="3509" actId="478"/>
          <ac:spMkLst>
            <pc:docMk/>
            <pc:sldMk cId="3654735452" sldId="283"/>
            <ac:spMk id="9" creationId="{D9FC0F27-2378-4891-8EE5-17D05577E8E9}"/>
          </ac:spMkLst>
        </pc:spChg>
        <pc:spChg chg="del mod topLvl">
          <ac:chgData name="Kitazawa Masakiyo" userId="2bf3742da7ad8ecb" providerId="LiveId" clId="{B3972186-D37E-46E5-9EB0-660A74C34F70}" dt="2023-04-26T16:39:25.683" v="3509" actId="478"/>
          <ac:spMkLst>
            <pc:docMk/>
            <pc:sldMk cId="3654735452" sldId="283"/>
            <ac:spMk id="10" creationId="{A65259F3-8019-4F61-8173-815E7F11F4B6}"/>
          </ac:spMkLst>
        </pc:spChg>
        <pc:spChg chg="del mod topLvl">
          <ac:chgData name="Kitazawa Masakiyo" userId="2bf3742da7ad8ecb" providerId="LiveId" clId="{B3972186-D37E-46E5-9EB0-660A74C34F70}" dt="2023-04-26T16:39:25.683" v="3509" actId="478"/>
          <ac:spMkLst>
            <pc:docMk/>
            <pc:sldMk cId="3654735452" sldId="283"/>
            <ac:spMk id="11" creationId="{C4D32904-F8FB-43D4-8D09-FF59B851CE4A}"/>
          </ac:spMkLst>
        </pc:spChg>
        <pc:spChg chg="mod">
          <ac:chgData name="Kitazawa Masakiyo" userId="2bf3742da7ad8ecb" providerId="LiveId" clId="{B3972186-D37E-46E5-9EB0-660A74C34F70}" dt="2023-04-26T16:11:43.896" v="3022" actId="1076"/>
          <ac:spMkLst>
            <pc:docMk/>
            <pc:sldMk cId="3654735452" sldId="283"/>
            <ac:spMk id="13" creationId="{2D36AFD3-CF3E-4EC9-BE09-F812583C2AAD}"/>
          </ac:spMkLst>
        </pc:spChg>
        <pc:spChg chg="add del mod ord">
          <ac:chgData name="Kitazawa Masakiyo" userId="2bf3742da7ad8ecb" providerId="LiveId" clId="{B3972186-D37E-46E5-9EB0-660A74C34F70}" dt="2023-04-26T16:39:25.683" v="3509" actId="478"/>
          <ac:spMkLst>
            <pc:docMk/>
            <pc:sldMk cId="3654735452" sldId="283"/>
            <ac:spMk id="14" creationId="{8C612E1C-0169-4F07-A21B-E81E996BF8D4}"/>
          </ac:spMkLst>
        </pc:spChg>
        <pc:spChg chg="add del mod">
          <ac:chgData name="Kitazawa Masakiyo" userId="2bf3742da7ad8ecb" providerId="LiveId" clId="{B3972186-D37E-46E5-9EB0-660A74C34F70}" dt="2023-04-26T16:39:25.683" v="3509" actId="478"/>
          <ac:spMkLst>
            <pc:docMk/>
            <pc:sldMk cId="3654735452" sldId="283"/>
            <ac:spMk id="16" creationId="{32C77A3D-5583-4CF3-B270-CA9DC6B00992}"/>
          </ac:spMkLst>
        </pc:spChg>
        <pc:spChg chg="add del mod">
          <ac:chgData name="Kitazawa Masakiyo" userId="2bf3742da7ad8ecb" providerId="LiveId" clId="{B3972186-D37E-46E5-9EB0-660A74C34F70}" dt="2023-04-26T16:39:25.683" v="3509" actId="478"/>
          <ac:spMkLst>
            <pc:docMk/>
            <pc:sldMk cId="3654735452" sldId="283"/>
            <ac:spMk id="17" creationId="{2B8A2D25-39E2-441A-91CC-8945117A7D34}"/>
          </ac:spMkLst>
        </pc:spChg>
        <pc:spChg chg="del mod ord">
          <ac:chgData name="Kitazawa Masakiyo" userId="2bf3742da7ad8ecb" providerId="LiveId" clId="{B3972186-D37E-46E5-9EB0-660A74C34F70}" dt="2023-04-26T16:39:25.683" v="3509" actId="478"/>
          <ac:spMkLst>
            <pc:docMk/>
            <pc:sldMk cId="3654735452" sldId="283"/>
            <ac:spMk id="18" creationId="{B86CB2FF-A856-43B5-A16A-264D262C6B9D}"/>
          </ac:spMkLst>
        </pc:spChg>
        <pc:spChg chg="del mod ord">
          <ac:chgData name="Kitazawa Masakiyo" userId="2bf3742da7ad8ecb" providerId="LiveId" clId="{B3972186-D37E-46E5-9EB0-660A74C34F70}" dt="2023-04-26T16:39:25.683" v="3509" actId="478"/>
          <ac:spMkLst>
            <pc:docMk/>
            <pc:sldMk cId="3654735452" sldId="283"/>
            <ac:spMk id="19" creationId="{F3A8251A-09B6-460A-BEE6-6AAB4B2CA5CD}"/>
          </ac:spMkLst>
        </pc:spChg>
        <pc:spChg chg="add mod">
          <ac:chgData name="Kitazawa Masakiyo" userId="2bf3742da7ad8ecb" providerId="LiveId" clId="{B3972186-D37E-46E5-9EB0-660A74C34F70}" dt="2023-04-26T07:46:16.525" v="526" actId="1036"/>
          <ac:spMkLst>
            <pc:docMk/>
            <pc:sldMk cId="3654735452" sldId="283"/>
            <ac:spMk id="21" creationId="{EB4A84F6-22E6-4A97-AD69-4A865580DB60}"/>
          </ac:spMkLst>
        </pc:spChg>
        <pc:spChg chg="add del mod">
          <ac:chgData name="Kitazawa Masakiyo" userId="2bf3742da7ad8ecb" providerId="LiveId" clId="{B3972186-D37E-46E5-9EB0-660A74C34F70}" dt="2023-04-26T16:39:25.683" v="3509" actId="478"/>
          <ac:spMkLst>
            <pc:docMk/>
            <pc:sldMk cId="3654735452" sldId="283"/>
            <ac:spMk id="22" creationId="{EC46E9F8-5FCA-4C11-B56C-6C19853E1EF3}"/>
          </ac:spMkLst>
        </pc:spChg>
        <pc:spChg chg="add mod">
          <ac:chgData name="Kitazawa Masakiyo" userId="2bf3742da7ad8ecb" providerId="LiveId" clId="{B3972186-D37E-46E5-9EB0-660A74C34F70}" dt="2023-04-26T07:46:04.076" v="521" actId="1076"/>
          <ac:spMkLst>
            <pc:docMk/>
            <pc:sldMk cId="3654735452" sldId="283"/>
            <ac:spMk id="23" creationId="{0EB06A55-4B31-4431-BBD5-4EE91AFF084F}"/>
          </ac:spMkLst>
        </pc:spChg>
        <pc:grpChg chg="del mod">
          <ac:chgData name="Kitazawa Masakiyo" userId="2bf3742da7ad8ecb" providerId="LiveId" clId="{B3972186-D37E-46E5-9EB0-660A74C34F70}" dt="2023-04-26T07:39:33.809" v="256" actId="165"/>
          <ac:grpSpMkLst>
            <pc:docMk/>
            <pc:sldMk cId="3654735452" sldId="283"/>
            <ac:grpSpMk id="15" creationId="{932E008F-F48D-4C2C-AA93-AC1662184481}"/>
          </ac:grpSpMkLst>
        </pc:grpChg>
        <pc:picChg chg="mod">
          <ac:chgData name="Kitazawa Masakiyo" userId="2bf3742da7ad8ecb" providerId="LiveId" clId="{B3972186-D37E-46E5-9EB0-660A74C34F70}" dt="2023-04-26T08:18:11.634" v="1055" actId="1076"/>
          <ac:picMkLst>
            <pc:docMk/>
            <pc:sldMk cId="3654735452" sldId="283"/>
            <ac:picMk id="3" creationId="{393937AC-3F30-4D51-83B9-4F97B9742E90}"/>
          </ac:picMkLst>
        </pc:picChg>
        <pc:picChg chg="del mod ord">
          <ac:chgData name="Kitazawa Masakiyo" userId="2bf3742da7ad8ecb" providerId="LiveId" clId="{B3972186-D37E-46E5-9EB0-660A74C34F70}" dt="2023-04-26T16:39:25.683" v="3509" actId="478"/>
          <ac:picMkLst>
            <pc:docMk/>
            <pc:sldMk cId="3654735452" sldId="283"/>
            <ac:picMk id="5" creationId="{492C2CEA-A074-450C-AD7F-2B485F3A65D3}"/>
          </ac:picMkLst>
        </pc:picChg>
        <pc:picChg chg="del mod topLvl">
          <ac:chgData name="Kitazawa Masakiyo" userId="2bf3742da7ad8ecb" providerId="LiveId" clId="{B3972186-D37E-46E5-9EB0-660A74C34F70}" dt="2023-04-26T16:39:25.683" v="3509" actId="478"/>
          <ac:picMkLst>
            <pc:docMk/>
            <pc:sldMk cId="3654735452" sldId="283"/>
            <ac:picMk id="8" creationId="{B27AC2CB-8056-451A-849A-4BB750C7B812}"/>
          </ac:picMkLst>
        </pc:picChg>
        <pc:picChg chg="mod">
          <ac:chgData name="Kitazawa Masakiyo" userId="2bf3742da7ad8ecb" providerId="LiveId" clId="{B3972186-D37E-46E5-9EB0-660A74C34F70}" dt="2023-04-26T08:18:11.634" v="1055" actId="1076"/>
          <ac:picMkLst>
            <pc:docMk/>
            <pc:sldMk cId="3654735452" sldId="283"/>
            <ac:picMk id="20" creationId="{17FA57FA-2EF0-4E83-AA11-8121B4CC607E}"/>
          </ac:picMkLst>
        </pc:picChg>
        <pc:cxnChg chg="del mod topLvl">
          <ac:chgData name="Kitazawa Masakiyo" userId="2bf3742da7ad8ecb" providerId="LiveId" clId="{B3972186-D37E-46E5-9EB0-660A74C34F70}" dt="2023-04-26T07:39:38.680" v="257" actId="478"/>
          <ac:cxnSpMkLst>
            <pc:docMk/>
            <pc:sldMk cId="3654735452" sldId="283"/>
            <ac:cxnSpMk id="12" creationId="{9481CB11-5D81-403B-B3C9-62A038145C43}"/>
          </ac:cxnSpMkLst>
        </pc:cxnChg>
      </pc:sldChg>
      <pc:sldChg chg="del">
        <pc:chgData name="Kitazawa Masakiyo" userId="2bf3742da7ad8ecb" providerId="LiveId" clId="{B3972186-D37E-46E5-9EB0-660A74C34F70}" dt="2023-04-26T15:03:50.266" v="2754" actId="2696"/>
        <pc:sldMkLst>
          <pc:docMk/>
          <pc:sldMk cId="41517434" sldId="284"/>
        </pc:sldMkLst>
      </pc:sldChg>
      <pc:sldChg chg="addSp modSp mod modAnim">
        <pc:chgData name="Kitazawa Masakiyo" userId="2bf3742da7ad8ecb" providerId="LiveId" clId="{B3972186-D37E-46E5-9EB0-660A74C34F70}" dt="2023-04-27T00:34:24" v="3828" actId="1076"/>
        <pc:sldMkLst>
          <pc:docMk/>
          <pc:sldMk cId="3969529042" sldId="285"/>
        </pc:sldMkLst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5" creationId="{3A1F050F-5BD7-4B07-9AD3-5EACD8354B05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6" creationId="{B0B0B680-D78D-4CA7-B06A-050B39113FC7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8" creationId="{DC5DAA45-FFE8-40C8-971D-F20D219C9DBD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9" creationId="{1464FAA3-2E1B-4DB7-AC95-578F2F0A69A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0" creationId="{A260A1DC-CB95-4A96-AEC4-D7A982D1A8F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1" creationId="{59A6318F-FD2B-472B-A479-AA2D20D77423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2" creationId="{DC009625-9002-4613-BEFE-0140808F82E6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3" creationId="{1B2F5245-0E44-470E-B828-FF50AFF39EE9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4" creationId="{B5DD8D77-7A0D-4610-AF78-BFDAAE960C9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5" creationId="{1C6BF5E4-CB22-4C28-9BE8-905ED90176A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6" creationId="{B0209A99-BBA6-4B04-A9F6-F74D1EA52D78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7" creationId="{36646348-D3D5-4BC2-B252-6B25FF36634D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8" creationId="{55DBFD4C-CC0C-4794-AC9F-36AAB47DE6F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9" creationId="{76179E33-F108-4397-8EF3-FAAD1EBC51D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0" creationId="{DB2FDFD2-E963-456C-90AD-FDA2C36ADD12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1" creationId="{9D2AEBF1-D190-4B71-8959-208A06D96094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2" creationId="{4D8E09F2-51AA-499F-83A5-AE80256704D7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3" creationId="{5B0C7088-FA81-4D4E-9070-3814CC3D2A83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4" creationId="{1A98EFDD-7D34-4313-9BA8-AC2A67A82926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5" creationId="{E6329B7A-7FB5-4ED1-8889-56211A4F91EC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6" creationId="{3902476A-F03B-426B-A49C-C59B3F523AFC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7" creationId="{D0381DA7-9E97-46E4-9B3C-E5FCB47D6587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8" creationId="{8BBDB5AF-2D08-4DAF-8913-B1C893DB4AE4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9" creationId="{CAE8B4D2-5D0A-4902-832F-15706DA87167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40" creationId="{5E6A26C7-C4AD-4CBD-B646-48CB97538982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41" creationId="{182E2439-2152-4BE4-A8CD-2ED1D9485564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42" creationId="{F4DF7E5B-0E1E-4DD3-A07B-9EA36DF34D01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43" creationId="{A66BA77C-61D9-4E07-8938-9AAE34717175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44" creationId="{7B1F67F5-F387-4FE6-96C5-B7056654CD9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45" creationId="{B01174A4-CFEF-489D-A921-C03FCF50322D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46" creationId="{93E5FFC8-73AB-48B3-B245-7F2C46C7321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47" creationId="{381E0AFD-8A11-4E57-A32C-76943C04EEC7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48" creationId="{2C7B1349-70AB-4767-B94C-58CDDAE5676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49" creationId="{5E3FAEA1-CA18-4E61-8B45-B090B54FB79E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50" creationId="{3FF6EC24-38FD-4A91-809F-9ABD319B20D7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51" creationId="{7479C1FD-3A62-41B4-8E56-E9B4635FFCFA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52" creationId="{C9664D67-0CA4-4688-8D47-E2504F7E0DF1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53" creationId="{36BFD28C-CF6E-4FC1-AD3B-4F0730A95485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54" creationId="{33D8CB8E-942E-44DE-A4B6-5D1D711A9986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55" creationId="{C751A5FA-C23B-4332-B4FF-767869EBE986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56" creationId="{9C7A0173-E1F1-413B-B839-AF0341C05716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57" creationId="{30D78B5A-B338-49BD-8A99-51383F601AC8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58" creationId="{58430302-9AF2-4982-A815-5C0AE8E1C4A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59" creationId="{D07782C4-928B-4B7C-B777-D1CFC6E21BF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60" creationId="{F04B254B-5CAC-432D-8546-EA8F785953F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61" creationId="{76A71585-A091-4875-85AC-35F29E45F5A9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62" creationId="{F7727B6D-5C71-4AA5-A7F0-1941FC515D9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63" creationId="{77DD9418-B4F4-4CE7-A804-0FD4F8BF25A4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64" creationId="{42870972-CA75-4BBD-8ED6-A60167AE5E15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65" creationId="{BEE7D4E8-F6DA-43C2-BBD7-F8C3EA9EA612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66" creationId="{EB96422F-5D6B-4B89-B124-D397F44C2919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67" creationId="{897C7FD4-F401-4F0A-B573-8FF2C97A8DC6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68" creationId="{0A1A8FB3-DC68-47E0-8462-23830CE6A0E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69" creationId="{3CAED3EA-A6AC-4876-9BEB-E991670D1275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70" creationId="{92226EE6-7CA5-4FC9-93B0-382B89F3A34C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71" creationId="{656DECFA-4017-44BC-B121-C22D3135E0B2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72" creationId="{F832CA4E-1AA0-4A04-BBBA-D58D0ABA1117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73" creationId="{04D8ABD6-A39C-4BF1-9FF9-B12A386BA98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74" creationId="{4D4C2B12-8511-440D-A2BE-D636CB9B8E02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75" creationId="{6303E9A2-B7F1-4B3B-90C7-4777A001AA39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76" creationId="{92365AB6-0774-472F-99C9-DE383030847D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77" creationId="{AC3DBCC4-047D-460F-BBA6-C12825043C36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78" creationId="{A00A3CE2-36E1-44F9-B6DC-04D8FBE64AA3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79" creationId="{4B73087F-8F3B-4430-BCC1-B0ED29D57F8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80" creationId="{DCF41D31-F869-4A60-8A1F-99A1B7C6EA05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81" creationId="{3399BEA8-F037-4809-9784-2C335C18421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82" creationId="{2C0E1941-627C-4CF4-A1A0-B544EA11FACD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83" creationId="{7C479603-98D2-4DA6-A7EC-DBB16EAB71A9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84" creationId="{3BC5E145-8D28-4597-A35A-1C77A92088A1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85" creationId="{104D67A7-41F7-4E51-9C58-8A37219BED0A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86" creationId="{22E7A7EB-EB26-447B-8D34-9E841C8518D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87" creationId="{2C2F2F14-196F-463D-B5F3-AED5C3FA380D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88" creationId="{F253E0B1-014B-49D6-8E09-3D4A34FFEC51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89" creationId="{FB78FFA0-59E0-4D8E-BA58-551E13635D57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90" creationId="{D37C2AE2-31B0-4B0A-9D4E-825A260344F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91" creationId="{D7C4ED8C-ED6C-48FD-8DFE-0E8973AAB452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92" creationId="{8C255A28-45DD-4BB6-A676-2C3543F75493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93" creationId="{950DEA5B-A984-4FC3-A420-E79B40C33AE4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94" creationId="{CB33323F-3A94-4836-8ABE-20F45EE2C374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95" creationId="{A0F67CC9-AF37-4E76-8699-0219D3DE6E5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96" creationId="{46E5CAB2-07F5-47E3-A063-B18C401FDD83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97" creationId="{F208C39D-1726-4D61-8B1A-71AC1D17758D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98" creationId="{81C41FF7-3338-4F35-9B36-C90862CBA53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99" creationId="{6AE7EF72-3076-40D9-9F5C-B3BA7F2C6415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00" creationId="{EBA9608D-6B6E-445E-972A-9D10774BD46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01" creationId="{47EF621D-07E0-428F-9AA7-E0BD69E87976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02" creationId="{E58CD4D2-DA36-41E2-8AE9-4AD0156614D6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03" creationId="{053DD05C-336A-48B4-9943-9D2B9E14DBF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04" creationId="{24D172DB-9A48-41F7-B108-8279EB66BE0A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05" creationId="{8E1AD554-E8E2-4351-BBA0-9C08F0F43CED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06" creationId="{5CCA978D-02AE-43C6-87C8-90F36068EB87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07" creationId="{A77AC312-4CD7-43FD-8B31-1E76EB21C1B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08" creationId="{1B52EBC7-5960-4C21-8598-686658A76098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09" creationId="{D0000078-0120-4CC1-B86C-9846B86146F3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10" creationId="{E816E2AA-6887-4ACF-B574-DF9D3C90D07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11" creationId="{CCF4E3FE-2849-499C-B5C0-C5753EBB1F62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12" creationId="{12B49497-080C-4ABD-AF66-A9B70F714977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113" creationId="{06D410A9-8E8D-4213-B756-A471652EE42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15" creationId="{2A27AC13-47C5-46B9-A0DE-52C7B2DE23E3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16" creationId="{89645DD1-B3DD-42D0-95A5-1A1BD36A5641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17" creationId="{C358344B-9E71-4858-ABD3-81EF53C3325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21" creationId="{69FA17D2-DD8F-4E78-946C-3EB1D7C79388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22" creationId="{F615FD65-8956-4C10-8888-A80258D69186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23" creationId="{EA315A47-CF72-4B5E-9196-E7082099AE58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24" creationId="{6FE08A05-9488-45CD-BC33-78C71B6275C6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25" creationId="{8B8BADB5-1153-44BF-8A4F-79E39BEDB0ED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26" creationId="{805B0146-8EFF-4B16-B085-F77EA545B8C5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27" creationId="{00A50C6B-17A7-45DE-B00C-04977A1CCE65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28" creationId="{09583D7D-4DA1-4B27-8187-E534C0E39E8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29" creationId="{29792622-5982-47EB-9C1B-7D2C581FF72D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30" creationId="{48056412-31FA-4CAA-A82B-02EFC3BB9CA7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31" creationId="{049FEC7D-C7B3-4B13-A1E7-1F1753A13DA9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32" creationId="{F72F290C-1003-4C95-AED2-04870015A2FA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33" creationId="{F1D1635C-9A0D-4A47-A805-BCFE0FA4029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34" creationId="{5DE38754-17BF-4450-B4D3-1186FDAC86C2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35" creationId="{3053EB6E-EE9B-4B53-A53F-2AB2B971BB3E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36" creationId="{42FC4B9B-34C5-4161-8EE4-E60556220D7D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37" creationId="{D2D61E65-2ECD-4F5B-8BBD-30F3CB33EEA1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38" creationId="{BD3CB515-F88D-467F-B0A4-00478700462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39" creationId="{429AE11B-3925-49C8-8F4D-1955AFCD858C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40" creationId="{D23B9473-CF92-426F-A3D3-5249DD6A823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41" creationId="{E7B034EF-9524-43DE-B330-BEA4D798EB8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42" creationId="{351450CF-39AA-4837-BB80-73A0F813DBEA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43" creationId="{D60444AD-C88A-4FA7-B5CC-829E72E006A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44" creationId="{7CE08872-FA2D-4088-B175-B41CA70AF2B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45" creationId="{09E75792-6869-4CBA-A1C7-A1F69A28AA46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46" creationId="{542850E3-5AE5-4894-823A-0EE0D515FDE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47" creationId="{DEA4B447-6741-417C-8EDC-5E2472080427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48" creationId="{D36A12C8-9234-4A1C-BA3D-0A7F0BC0B22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49" creationId="{74209299-5FCC-4DF4-87E8-C802D8A051C2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50" creationId="{1C479881-BBF8-41DF-A24C-A29F669E594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51" creationId="{6583B392-C048-4AFC-972C-2AF7AE00CB71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52" creationId="{E9BD422A-5855-4E5E-BCC5-1EF19191E358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53" creationId="{2DAC265C-2207-47B8-9A33-E6D01CCA4349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54" creationId="{EC1ECA6B-29BE-423C-9E29-4AAD09CBFF9C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55" creationId="{2131D177-FB92-4BB4-8094-F0CEB545209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56" creationId="{FB0D1D98-AE62-45A2-96B0-F28386AB313A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57" creationId="{402E5737-B82E-4923-8104-1CDA6C905FF2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58" creationId="{D267BCBB-E39B-45F1-91E7-5005FF796052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59" creationId="{41D9760D-3B94-445F-9716-7E3798D975FD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60" creationId="{ABE54CBD-82B7-415B-B559-5433869AF65E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61" creationId="{06F3F993-7D30-4383-800A-F764F408EE7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62" creationId="{E65D3ECD-E900-44C5-9BCF-DD6EC802AEE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63" creationId="{6483135A-FDBB-4326-9E6A-F1D1A130C6A8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64" creationId="{B17C2C74-D88D-4C0C-B9A5-8A9A712A18A3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65" creationId="{B9426E06-E0C4-48C7-8D99-BAA76A9CA01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66" creationId="{A9B63824-DD50-44A8-97FE-4075EDADCA2E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67" creationId="{C0446E0E-A1F0-460A-BDF4-5C814AE39BE4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68" creationId="{769F4E02-E681-479E-B785-9C0DE91E35B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69" creationId="{4F627D46-E48B-49D8-AFEF-FD88792164C5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70" creationId="{C81B8B10-FF70-424F-9890-4F544608AD8A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71" creationId="{F369EF7E-1CF3-452E-AA4F-45424E88D6F1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72" creationId="{B41E77A2-FF84-4C01-8E88-C64C270F7984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73" creationId="{0C6C501B-2AC7-458F-A996-3BEB59D212E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74" creationId="{8B9A56F0-8900-498D-B66B-786A30DEAFE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75" creationId="{455472AC-CDC9-44F4-8D52-10CA83C522F1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76" creationId="{A21FE634-1BE6-42F4-B49E-7341E4090257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77" creationId="{4C390FC5-5042-40F0-888F-266EE555765A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78" creationId="{97B00E58-85E9-4B10-9FD4-255D0655FA32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79" creationId="{1FFF3A24-DCCB-4A61-BB7F-424945503763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80" creationId="{756F193D-B5EB-4B6B-B756-832B58ECA20C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81" creationId="{BAE800EB-8DB2-460C-86DE-9BCE4B63228E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82" creationId="{51BF6A6A-885B-4BCD-BB7E-1CC660D78C0E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83" creationId="{3BC58CC3-BA12-44D2-A600-A312D3ED4131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84" creationId="{9C21ED23-8FD5-4874-9DA4-DD7643C69D68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85" creationId="{4ACE9C84-175B-4570-B62E-60643BDAC31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86" creationId="{54E6A6EC-0DD8-46B6-9A70-B4F1F3F51145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87" creationId="{777F1757-BA58-4C85-ADB1-10EFF9A61C9C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88" creationId="{3701B77E-8B43-4149-BC86-58D46B536EC8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89" creationId="{59817E56-BBFC-4345-9E27-3DB6947D1CC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90" creationId="{F9E38B7D-4312-450C-A814-AB320BBA8317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91" creationId="{3DAD7FE5-DCA1-4688-8BC6-F66A39D4A81E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92" creationId="{7CD47A45-0851-49E7-80CF-A20163C2A042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93" creationId="{E3F4DBC9-0D99-4CF9-9E4C-DB36F9E639A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94" creationId="{511A4CB5-9726-45CC-BD9B-4E8EC18BA68E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95" creationId="{C31F71A2-B487-4277-8353-6CED39B20E1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96" creationId="{C6C66AF8-6684-4193-96CF-5D8EBB0D574E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97" creationId="{37A58BDB-65CE-4850-88E9-34F86B03DC2A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98" creationId="{BE12A749-5517-4FF4-A09A-7727C831169C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299" creationId="{48B9BC33-0B20-4875-A430-462801F48C65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00" creationId="{81939459-FEFA-4604-9DB7-61BDFF8200FE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01" creationId="{8CA2ADAB-94E3-4BB6-8E74-DF66293C6E4C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02" creationId="{00A12897-E234-47A8-8AA7-05C4741D301C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03" creationId="{DCCD72D9-5D05-4352-8D35-50DD5F6891C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04" creationId="{6386F404-9D96-4E8D-9FE7-D6AA7DA4815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05" creationId="{1144EB25-A6B7-4E01-B082-A106B600F1C9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06" creationId="{E4F1D3B8-B3DC-482A-BB53-F76355907C0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07" creationId="{72FB729D-7D7F-44FC-871A-E73DC6A46A44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08" creationId="{8C5B8DF4-8513-41BD-91A5-464EB00B7B9B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09" creationId="{2A6BCBD6-340D-4350-AD1B-2A69A7D8CB5A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10" creationId="{B3627A5F-DB99-468E-9175-A3E3600FF80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11" creationId="{5EA6AED1-7C4F-4C29-880C-7EEAA8CD43F8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12" creationId="{E812CEB4-6C6A-4219-B597-C7DB8A87E314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13" creationId="{842D9EBB-AA31-4872-8503-0425CB9AA63F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14" creationId="{7DE812CC-E526-40C8-834A-70B78B9E1C9E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15" creationId="{0B7ACDFB-AE13-4C67-8B68-39CC155E57C0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16" creationId="{F01B19C3-F173-469D-B586-55AFA5E0B055}"/>
          </ac:spMkLst>
        </pc:spChg>
        <pc:spChg chg="mod">
          <ac:chgData name="Kitazawa Masakiyo" userId="2bf3742da7ad8ecb" providerId="LiveId" clId="{B3972186-D37E-46E5-9EB0-660A74C34F70}" dt="2023-04-26T14:04:37.034" v="1706" actId="164"/>
          <ac:spMkLst>
            <pc:docMk/>
            <pc:sldMk cId="3969529042" sldId="285"/>
            <ac:spMk id="318" creationId="{5220B27E-F7D5-453B-890A-EEB08F28748B}"/>
          </ac:spMkLst>
        </pc:spChg>
        <pc:spChg chg="mod">
          <ac:chgData name="Kitazawa Masakiyo" userId="2bf3742da7ad8ecb" providerId="LiveId" clId="{B3972186-D37E-46E5-9EB0-660A74C34F70}" dt="2023-04-26T15:01:51.421" v="2753" actId="207"/>
          <ac:spMkLst>
            <pc:docMk/>
            <pc:sldMk cId="3969529042" sldId="285"/>
            <ac:spMk id="319" creationId="{070C7C50-23EA-4DC7-9CD8-A6433D0F19E4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20" creationId="{2A23CCD6-958C-4743-A804-23CF9A483B5E}"/>
          </ac:spMkLst>
        </pc:spChg>
        <pc:spChg chg="mod">
          <ac:chgData name="Kitazawa Masakiyo" userId="2bf3742da7ad8ecb" providerId="LiveId" clId="{B3972186-D37E-46E5-9EB0-660A74C34F70}" dt="2023-04-27T00:34:13.548" v="3827" actId="1076"/>
          <ac:spMkLst>
            <pc:docMk/>
            <pc:sldMk cId="3969529042" sldId="285"/>
            <ac:spMk id="322" creationId="{6EDD3FA6-EA59-4622-9358-E9E1C04DAA51}"/>
          </ac:spMkLst>
        </pc:spChg>
        <pc:spChg chg="mod">
          <ac:chgData name="Kitazawa Masakiyo" userId="2bf3742da7ad8ecb" providerId="LiveId" clId="{B3972186-D37E-46E5-9EB0-660A74C34F70}" dt="2023-04-27T00:34:24" v="3828" actId="1076"/>
          <ac:spMkLst>
            <pc:docMk/>
            <pc:sldMk cId="3969529042" sldId="285"/>
            <ac:spMk id="323" creationId="{28938A15-8BBB-4FAD-9A3F-0BC43ECF0931}"/>
          </ac:spMkLst>
        </pc:spChg>
        <pc:spChg chg="mod">
          <ac:chgData name="Kitazawa Masakiyo" userId="2bf3742da7ad8ecb" providerId="LiveId" clId="{B3972186-D37E-46E5-9EB0-660A74C34F70}" dt="2023-04-26T14:06:22.957" v="1738" actId="1036"/>
          <ac:spMkLst>
            <pc:docMk/>
            <pc:sldMk cId="3969529042" sldId="285"/>
            <ac:spMk id="324" creationId="{15407511-6D78-4D36-9F7E-CD4859CAA288}"/>
          </ac:spMkLst>
        </pc:spChg>
        <pc:spChg chg="mod">
          <ac:chgData name="Kitazawa Masakiyo" userId="2bf3742da7ad8ecb" providerId="LiveId" clId="{B3972186-D37E-46E5-9EB0-660A74C34F70}" dt="2023-04-26T14:05:46.012" v="1729" actId="14100"/>
          <ac:spMkLst>
            <pc:docMk/>
            <pc:sldMk cId="3969529042" sldId="285"/>
            <ac:spMk id="327" creationId="{B936C4B3-887B-4AC9-8CD7-1A8F991FA912}"/>
          </ac:spMkLst>
        </pc:spChg>
        <pc:spChg chg="mod">
          <ac:chgData name="Kitazawa Masakiyo" userId="2bf3742da7ad8ecb" providerId="LiveId" clId="{B3972186-D37E-46E5-9EB0-660A74C34F70}" dt="2023-04-26T14:05:56.125" v="1731" actId="1076"/>
          <ac:spMkLst>
            <pc:docMk/>
            <pc:sldMk cId="3969529042" sldId="285"/>
            <ac:spMk id="329" creationId="{90A775DE-014C-4F29-8DF4-38C1C3B4E826}"/>
          </ac:spMkLst>
        </pc:spChg>
        <pc:spChg chg="mod">
          <ac:chgData name="Kitazawa Masakiyo" userId="2bf3742da7ad8ecb" providerId="LiveId" clId="{B3972186-D37E-46E5-9EB0-660A74C34F70}" dt="2023-04-26T14:05:30.485" v="1726" actId="1076"/>
          <ac:spMkLst>
            <pc:docMk/>
            <pc:sldMk cId="3969529042" sldId="285"/>
            <ac:spMk id="330" creationId="{FC94E259-EBDE-4CB8-822A-9D0B88D93306}"/>
          </ac:spMkLst>
        </pc:spChg>
        <pc:grpChg chg="add mod">
          <ac:chgData name="Kitazawa Masakiyo" userId="2bf3742da7ad8ecb" providerId="LiveId" clId="{B3972186-D37E-46E5-9EB0-660A74C34F70}" dt="2023-04-26T14:04:37.034" v="1706" actId="164"/>
          <ac:grpSpMkLst>
            <pc:docMk/>
            <pc:sldMk cId="3969529042" sldId="285"/>
            <ac:grpSpMk id="3" creationId="{B2CBA3FC-9E3E-4BBF-BA9F-6A8AE172BCFE}"/>
          </ac:grpSpMkLst>
        </pc:grpChg>
        <pc:picChg chg="mod">
          <ac:chgData name="Kitazawa Masakiyo" userId="2bf3742da7ad8ecb" providerId="LiveId" clId="{B3972186-D37E-46E5-9EB0-660A74C34F70}" dt="2023-04-26T14:04:37.034" v="1706" actId="164"/>
          <ac:picMkLst>
            <pc:docMk/>
            <pc:sldMk cId="3969529042" sldId="285"/>
            <ac:picMk id="114" creationId="{316E778D-D40C-4A2A-94BA-7F8684FC7A1E}"/>
          </ac:picMkLst>
        </pc:picChg>
        <pc:picChg chg="mod">
          <ac:chgData name="Kitazawa Masakiyo" userId="2bf3742da7ad8ecb" providerId="LiveId" clId="{B3972186-D37E-46E5-9EB0-660A74C34F70}" dt="2023-04-26T14:04:37.034" v="1706" actId="164"/>
          <ac:picMkLst>
            <pc:docMk/>
            <pc:sldMk cId="3969529042" sldId="285"/>
            <ac:picMk id="213" creationId="{78656B60-ABF0-48B2-964A-EC7BBD0AB7E9}"/>
          </ac:picMkLst>
        </pc:picChg>
      </pc:sldChg>
      <pc:sldChg chg="modSp mod">
        <pc:chgData name="Kitazawa Masakiyo" userId="2bf3742da7ad8ecb" providerId="LiveId" clId="{B3972186-D37E-46E5-9EB0-660A74C34F70}" dt="2023-04-26T13:46:01.448" v="1481" actId="1076"/>
        <pc:sldMkLst>
          <pc:docMk/>
          <pc:sldMk cId="1799323101" sldId="286"/>
        </pc:sldMkLst>
        <pc:spChg chg="mod">
          <ac:chgData name="Kitazawa Masakiyo" userId="2bf3742da7ad8ecb" providerId="LiveId" clId="{B3972186-D37E-46E5-9EB0-660A74C34F70}" dt="2023-04-26T13:46:01.448" v="1481" actId="1076"/>
          <ac:spMkLst>
            <pc:docMk/>
            <pc:sldMk cId="1799323101" sldId="286"/>
            <ac:spMk id="4" creationId="{A3B8EE44-BC62-40BF-B9F2-6673B8E1B7B7}"/>
          </ac:spMkLst>
        </pc:spChg>
      </pc:sldChg>
      <pc:sldChg chg="del">
        <pc:chgData name="Kitazawa Masakiyo" userId="2bf3742da7ad8ecb" providerId="LiveId" clId="{B3972186-D37E-46E5-9EB0-660A74C34F70}" dt="2023-04-26T15:03:50.266" v="2754" actId="2696"/>
        <pc:sldMkLst>
          <pc:docMk/>
          <pc:sldMk cId="2209475172" sldId="427"/>
        </pc:sldMkLst>
      </pc:sldChg>
      <pc:sldChg chg="modAnim">
        <pc:chgData name="Kitazawa Masakiyo" userId="2bf3742da7ad8ecb" providerId="LiveId" clId="{B3972186-D37E-46E5-9EB0-660A74C34F70}" dt="2023-04-26T13:51:50.199" v="1518"/>
        <pc:sldMkLst>
          <pc:docMk/>
          <pc:sldMk cId="1906604519" sldId="428"/>
        </pc:sldMkLst>
      </pc:sldChg>
      <pc:sldChg chg="addSp delSp modSp mod ord delAnim modAnim">
        <pc:chgData name="Kitazawa Masakiyo" userId="2bf3742da7ad8ecb" providerId="LiveId" clId="{B3972186-D37E-46E5-9EB0-660A74C34F70}" dt="2023-04-27T01:14:00.571" v="4041" actId="6549"/>
        <pc:sldMkLst>
          <pc:docMk/>
          <pc:sldMk cId="2705766047" sldId="429"/>
        </pc:sldMkLst>
        <pc:spChg chg="mod">
          <ac:chgData name="Kitazawa Masakiyo" userId="2bf3742da7ad8ecb" providerId="LiveId" clId="{B3972186-D37E-46E5-9EB0-660A74C34F70}" dt="2023-04-26T07:54:41.748" v="601" actId="20577"/>
          <ac:spMkLst>
            <pc:docMk/>
            <pc:sldMk cId="2705766047" sldId="429"/>
            <ac:spMk id="2" creationId="{028437B3-B30F-4C0F-A010-4744428B9D71}"/>
          </ac:spMkLst>
        </pc:spChg>
        <pc:spChg chg="mod">
          <ac:chgData name="Kitazawa Masakiyo" userId="2bf3742da7ad8ecb" providerId="LiveId" clId="{B3972186-D37E-46E5-9EB0-660A74C34F70}" dt="2023-04-26T16:07:21.574" v="2937" actId="1076"/>
          <ac:spMkLst>
            <pc:docMk/>
            <pc:sldMk cId="2705766047" sldId="429"/>
            <ac:spMk id="3" creationId="{E47467AB-E6A8-49AA-8376-71DC240AB661}"/>
          </ac:spMkLst>
        </pc:spChg>
        <pc:spChg chg="mod">
          <ac:chgData name="Kitazawa Masakiyo" userId="2bf3742da7ad8ecb" providerId="LiveId" clId="{B3972186-D37E-46E5-9EB0-660A74C34F70}" dt="2023-04-26T16:07:21.574" v="2937" actId="1076"/>
          <ac:spMkLst>
            <pc:docMk/>
            <pc:sldMk cId="2705766047" sldId="429"/>
            <ac:spMk id="4" creationId="{A3FEE933-F3C4-4F8B-ACCA-C1441CAD1ADC}"/>
          </ac:spMkLst>
        </pc:spChg>
        <pc:spChg chg="add mod ord">
          <ac:chgData name="Kitazawa Masakiyo" userId="2bf3742da7ad8ecb" providerId="LiveId" clId="{B3972186-D37E-46E5-9EB0-660A74C34F70}" dt="2023-04-26T16:37:58.508" v="3504" actId="208"/>
          <ac:spMkLst>
            <pc:docMk/>
            <pc:sldMk cId="2705766047" sldId="429"/>
            <ac:spMk id="5" creationId="{DD2E32F5-393E-4D7E-B7C6-D243A2E6F4B8}"/>
          </ac:spMkLst>
        </pc:spChg>
        <pc:spChg chg="add mod">
          <ac:chgData name="Kitazawa Masakiyo" userId="2bf3742da7ad8ecb" providerId="LiveId" clId="{B3972186-D37E-46E5-9EB0-660A74C34F70}" dt="2023-04-26T16:10:47.177" v="3020" actId="14838"/>
          <ac:spMkLst>
            <pc:docMk/>
            <pc:sldMk cId="2705766047" sldId="429"/>
            <ac:spMk id="6" creationId="{5181A69A-641C-4703-95BC-E5DF5CEF914C}"/>
          </ac:spMkLst>
        </pc:spChg>
        <pc:spChg chg="mod">
          <ac:chgData name="Kitazawa Masakiyo" userId="2bf3742da7ad8ecb" providerId="LiveId" clId="{B3972186-D37E-46E5-9EB0-660A74C34F70}" dt="2023-04-26T16:08:04.674" v="2945" actId="14100"/>
          <ac:spMkLst>
            <pc:docMk/>
            <pc:sldMk cId="2705766047" sldId="429"/>
            <ac:spMk id="7" creationId="{F18A3AFC-51D8-49F8-8DE0-A60C529C2EF8}"/>
          </ac:spMkLst>
        </pc:spChg>
        <pc:spChg chg="mod">
          <ac:chgData name="Kitazawa Masakiyo" userId="2bf3742da7ad8ecb" providerId="LiveId" clId="{B3972186-D37E-46E5-9EB0-660A74C34F70}" dt="2023-04-26T16:07:59.507" v="2944" actId="14100"/>
          <ac:spMkLst>
            <pc:docMk/>
            <pc:sldMk cId="2705766047" sldId="429"/>
            <ac:spMk id="8" creationId="{4F9D82BC-671D-43FD-A4A0-8C2EF616052B}"/>
          </ac:spMkLst>
        </pc:spChg>
        <pc:spChg chg="add mod">
          <ac:chgData name="Kitazawa Masakiyo" userId="2bf3742da7ad8ecb" providerId="LiveId" clId="{B3972186-D37E-46E5-9EB0-660A74C34F70}" dt="2023-04-26T16:08:53.182" v="2981" actId="1076"/>
          <ac:spMkLst>
            <pc:docMk/>
            <pc:sldMk cId="2705766047" sldId="429"/>
            <ac:spMk id="9" creationId="{AFCAB2B5-E4F2-42C7-B99D-1DE8D6FC7DCD}"/>
          </ac:spMkLst>
        </pc:spChg>
        <pc:spChg chg="del">
          <ac:chgData name="Kitazawa Masakiyo" userId="2bf3742da7ad8ecb" providerId="LiveId" clId="{B3972186-D37E-46E5-9EB0-660A74C34F70}" dt="2023-04-26T07:56:10.514" v="630" actId="478"/>
          <ac:spMkLst>
            <pc:docMk/>
            <pc:sldMk cId="2705766047" sldId="429"/>
            <ac:spMk id="9" creationId="{B18E7AA2-88FD-45D4-BE63-D810B9091B40}"/>
          </ac:spMkLst>
        </pc:spChg>
        <pc:spChg chg="mod">
          <ac:chgData name="Kitazawa Masakiyo" userId="2bf3742da7ad8ecb" providerId="LiveId" clId="{B3972186-D37E-46E5-9EB0-660A74C34F70}" dt="2023-04-26T07:53:13.065" v="573" actId="1035"/>
          <ac:spMkLst>
            <pc:docMk/>
            <pc:sldMk cId="2705766047" sldId="429"/>
            <ac:spMk id="10" creationId="{04040DAD-0BCE-4DA7-BC9A-A8AE4A79BEC8}"/>
          </ac:spMkLst>
        </pc:spChg>
        <pc:spChg chg="add mod">
          <ac:chgData name="Kitazawa Masakiyo" userId="2bf3742da7ad8ecb" providerId="LiveId" clId="{B3972186-D37E-46E5-9EB0-660A74C34F70}" dt="2023-04-26T15:57:51.094" v="2799" actId="1035"/>
          <ac:spMkLst>
            <pc:docMk/>
            <pc:sldMk cId="2705766047" sldId="429"/>
            <ac:spMk id="14" creationId="{B69C224E-58B7-499B-82DA-3D48F3C5C112}"/>
          </ac:spMkLst>
        </pc:spChg>
        <pc:spChg chg="add mod">
          <ac:chgData name="Kitazawa Masakiyo" userId="2bf3742da7ad8ecb" providerId="LiveId" clId="{B3972186-D37E-46E5-9EB0-660A74C34F70}" dt="2023-04-26T07:55:33.058" v="628" actId="1076"/>
          <ac:spMkLst>
            <pc:docMk/>
            <pc:sldMk cId="2705766047" sldId="429"/>
            <ac:spMk id="15" creationId="{BCC2DCC1-0509-41FF-80F8-47B14F59DC0D}"/>
          </ac:spMkLst>
        </pc:spChg>
        <pc:spChg chg="add del mod">
          <ac:chgData name="Kitazawa Masakiyo" userId="2bf3742da7ad8ecb" providerId="LiveId" clId="{B3972186-D37E-46E5-9EB0-660A74C34F70}" dt="2023-04-26T08:14:44.715" v="993" actId="478"/>
          <ac:spMkLst>
            <pc:docMk/>
            <pc:sldMk cId="2705766047" sldId="429"/>
            <ac:spMk id="17" creationId="{087EE0A9-900D-4BBD-8B49-411DF41EE9D7}"/>
          </ac:spMkLst>
        </pc:spChg>
        <pc:spChg chg="add del mod">
          <ac:chgData name="Kitazawa Masakiyo" userId="2bf3742da7ad8ecb" providerId="LiveId" clId="{B3972186-D37E-46E5-9EB0-660A74C34F70}" dt="2023-04-26T07:59:52.962" v="704" actId="478"/>
          <ac:spMkLst>
            <pc:docMk/>
            <pc:sldMk cId="2705766047" sldId="429"/>
            <ac:spMk id="18" creationId="{224DD2EB-D59E-4CD0-8CC8-8572E32380DB}"/>
          </ac:spMkLst>
        </pc:spChg>
        <pc:spChg chg="add mod">
          <ac:chgData name="Kitazawa Masakiyo" userId="2bf3742da7ad8ecb" providerId="LiveId" clId="{B3972186-D37E-46E5-9EB0-660A74C34F70}" dt="2023-04-26T16:07:21.574" v="2937" actId="1076"/>
          <ac:spMkLst>
            <pc:docMk/>
            <pc:sldMk cId="2705766047" sldId="429"/>
            <ac:spMk id="20" creationId="{A8E2237F-AB37-458E-A096-D80B945CDAA5}"/>
          </ac:spMkLst>
        </pc:spChg>
        <pc:spChg chg="add mod">
          <ac:chgData name="Kitazawa Masakiyo" userId="2bf3742da7ad8ecb" providerId="LiveId" clId="{B3972186-D37E-46E5-9EB0-660A74C34F70}" dt="2023-04-27T01:14:00.571" v="4041" actId="6549"/>
          <ac:spMkLst>
            <pc:docMk/>
            <pc:sldMk cId="2705766047" sldId="429"/>
            <ac:spMk id="21" creationId="{1266162C-F5C3-4808-BF25-A993DB4F96AD}"/>
          </ac:spMkLst>
        </pc:spChg>
        <pc:spChg chg="add mod">
          <ac:chgData name="Kitazawa Masakiyo" userId="2bf3742da7ad8ecb" providerId="LiveId" clId="{B3972186-D37E-46E5-9EB0-660A74C34F70}" dt="2023-04-26T08:15:35.806" v="1026" actId="1076"/>
          <ac:spMkLst>
            <pc:docMk/>
            <pc:sldMk cId="2705766047" sldId="429"/>
            <ac:spMk id="22" creationId="{DF89EEB1-F806-4275-8C81-ADF7410AD0FD}"/>
          </ac:spMkLst>
        </pc:spChg>
        <pc:spChg chg="add mod">
          <ac:chgData name="Kitazawa Masakiyo" userId="2bf3742da7ad8ecb" providerId="LiveId" clId="{B3972186-D37E-46E5-9EB0-660A74C34F70}" dt="2023-04-26T15:57:37.754" v="2794" actId="1076"/>
          <ac:spMkLst>
            <pc:docMk/>
            <pc:sldMk cId="2705766047" sldId="429"/>
            <ac:spMk id="23" creationId="{A4B36C52-AA82-452B-AF35-165A07C14CB8}"/>
          </ac:spMkLst>
        </pc:spChg>
        <pc:spChg chg="add mod">
          <ac:chgData name="Kitazawa Masakiyo" userId="2bf3742da7ad8ecb" providerId="LiveId" clId="{B3972186-D37E-46E5-9EB0-660A74C34F70}" dt="2023-04-26T15:57:40.866" v="2795" actId="1076"/>
          <ac:spMkLst>
            <pc:docMk/>
            <pc:sldMk cId="2705766047" sldId="429"/>
            <ac:spMk id="24" creationId="{75D9A1DC-A2F4-4CD3-8D13-975155815F91}"/>
          </ac:spMkLst>
        </pc:spChg>
        <pc:spChg chg="add del mod">
          <ac:chgData name="Kitazawa Masakiyo" userId="2bf3742da7ad8ecb" providerId="LiveId" clId="{B3972186-D37E-46E5-9EB0-660A74C34F70}" dt="2023-04-26T16:04:17.519" v="2860" actId="21"/>
          <ac:spMkLst>
            <pc:docMk/>
            <pc:sldMk cId="2705766047" sldId="429"/>
            <ac:spMk id="25" creationId="{4A802547-DAF5-42B7-B0D9-CFBBB1DC584E}"/>
          </ac:spMkLst>
        </pc:spChg>
        <pc:spChg chg="add mod">
          <ac:chgData name="Kitazawa Masakiyo" userId="2bf3742da7ad8ecb" providerId="LiveId" clId="{B3972186-D37E-46E5-9EB0-660A74C34F70}" dt="2023-04-26T16:02:59.956" v="2810" actId="1076"/>
          <ac:spMkLst>
            <pc:docMk/>
            <pc:sldMk cId="2705766047" sldId="429"/>
            <ac:spMk id="26" creationId="{6A65C3A6-2D32-4269-A017-D35495160E40}"/>
          </ac:spMkLst>
        </pc:spChg>
        <pc:spChg chg="add del mod">
          <ac:chgData name="Kitazawa Masakiyo" userId="2bf3742da7ad8ecb" providerId="LiveId" clId="{B3972186-D37E-46E5-9EB0-660A74C34F70}" dt="2023-04-26T16:03:03.978" v="2811" actId="478"/>
          <ac:spMkLst>
            <pc:docMk/>
            <pc:sldMk cId="2705766047" sldId="429"/>
            <ac:spMk id="27" creationId="{F2FE359C-C859-4C50-A31E-59D8F2BEF31D}"/>
          </ac:spMkLst>
        </pc:spChg>
        <pc:spChg chg="add del mod">
          <ac:chgData name="Kitazawa Masakiyo" userId="2bf3742da7ad8ecb" providerId="LiveId" clId="{B3972186-D37E-46E5-9EB0-660A74C34F70}" dt="2023-04-26T16:04:24.269" v="2861" actId="478"/>
          <ac:spMkLst>
            <pc:docMk/>
            <pc:sldMk cId="2705766047" sldId="429"/>
            <ac:spMk id="28" creationId="{DD3FFE12-C98E-4746-AAA6-9164296ADDA5}"/>
          </ac:spMkLst>
        </pc:spChg>
        <pc:spChg chg="add mod">
          <ac:chgData name="Kitazawa Masakiyo" userId="2bf3742da7ad8ecb" providerId="LiveId" clId="{B3972186-D37E-46E5-9EB0-660A74C34F70}" dt="2023-04-26T16:02:59.956" v="2810" actId="1076"/>
          <ac:spMkLst>
            <pc:docMk/>
            <pc:sldMk cId="2705766047" sldId="429"/>
            <ac:spMk id="29" creationId="{FE7CD950-87C9-4793-A948-FE7C471A9B40}"/>
          </ac:spMkLst>
        </pc:spChg>
        <pc:spChg chg="add mod">
          <ac:chgData name="Kitazawa Masakiyo" userId="2bf3742da7ad8ecb" providerId="LiveId" clId="{B3972186-D37E-46E5-9EB0-660A74C34F70}" dt="2023-04-26T16:11:23.009" v="3021" actId="1076"/>
          <ac:spMkLst>
            <pc:docMk/>
            <pc:sldMk cId="2705766047" sldId="429"/>
            <ac:spMk id="30" creationId="{CE41F735-4BCE-45C8-BD20-42B256696E8E}"/>
          </ac:spMkLst>
        </pc:spChg>
        <pc:picChg chg="del">
          <ac:chgData name="Kitazawa Masakiyo" userId="2bf3742da7ad8ecb" providerId="LiveId" clId="{B3972186-D37E-46E5-9EB0-660A74C34F70}" dt="2023-04-26T07:51:15.713" v="546" actId="478"/>
          <ac:picMkLst>
            <pc:docMk/>
            <pc:sldMk cId="2705766047" sldId="429"/>
            <ac:picMk id="5" creationId="{10AEC9DE-C7F2-4D40-85D7-9E2E557BFC10}"/>
          </ac:picMkLst>
        </pc:picChg>
        <pc:picChg chg="del">
          <ac:chgData name="Kitazawa Masakiyo" userId="2bf3742da7ad8ecb" providerId="LiveId" clId="{B3972186-D37E-46E5-9EB0-660A74C34F70}" dt="2023-04-26T07:51:17.855" v="547" actId="478"/>
          <ac:picMkLst>
            <pc:docMk/>
            <pc:sldMk cId="2705766047" sldId="429"/>
            <ac:picMk id="6" creationId="{AE833D6F-8F3C-42EC-B740-095099A3B459}"/>
          </ac:picMkLst>
        </pc:picChg>
        <pc:picChg chg="add mod ord">
          <ac:chgData name="Kitazawa Masakiyo" userId="2bf3742da7ad8ecb" providerId="LiveId" clId="{B3972186-D37E-46E5-9EB0-660A74C34F70}" dt="2023-04-26T16:07:12.315" v="2936" actId="14100"/>
          <ac:picMkLst>
            <pc:docMk/>
            <pc:sldMk cId="2705766047" sldId="429"/>
            <ac:picMk id="12" creationId="{AD591584-87BF-4CA3-9F7E-43C42D0C61BA}"/>
          </ac:picMkLst>
        </pc:picChg>
        <pc:picChg chg="add mod">
          <ac:chgData name="Kitazawa Masakiyo" userId="2bf3742da7ad8ecb" providerId="LiveId" clId="{B3972186-D37E-46E5-9EB0-660A74C34F70}" dt="2023-04-26T15:57:32.132" v="2793" actId="14100"/>
          <ac:picMkLst>
            <pc:docMk/>
            <pc:sldMk cId="2705766047" sldId="429"/>
            <ac:picMk id="13" creationId="{6417FADD-ADF8-4484-A880-94073A58F3FB}"/>
          </ac:picMkLst>
        </pc:picChg>
        <pc:picChg chg="add mod modCrop">
          <ac:chgData name="Kitazawa Masakiyo" userId="2bf3742da7ad8ecb" providerId="LiveId" clId="{B3972186-D37E-46E5-9EB0-660A74C34F70}" dt="2023-04-26T16:07:43.239" v="2942" actId="14100"/>
          <ac:picMkLst>
            <pc:docMk/>
            <pc:sldMk cId="2705766047" sldId="429"/>
            <ac:picMk id="16" creationId="{B7080EC4-546B-4D5C-A7E4-698DF1B838CB}"/>
          </ac:picMkLst>
        </pc:picChg>
        <pc:picChg chg="add del mod">
          <ac:chgData name="Kitazawa Masakiyo" userId="2bf3742da7ad8ecb" providerId="LiveId" clId="{B3972186-D37E-46E5-9EB0-660A74C34F70}" dt="2023-04-26T14:45:48.175" v="2370" actId="1076"/>
          <ac:picMkLst>
            <pc:docMk/>
            <pc:sldMk cId="2705766047" sldId="429"/>
            <ac:picMk id="19" creationId="{F39DA964-FB2D-4084-8BB6-8C7E1076781A}"/>
          </ac:picMkLst>
        </pc:picChg>
        <pc:picChg chg="add mod modCrop">
          <ac:chgData name="Kitazawa Masakiyo" userId="2bf3742da7ad8ecb" providerId="LiveId" clId="{B3972186-D37E-46E5-9EB0-660A74C34F70}" dt="2023-04-27T00:42:57.474" v="3866" actId="1038"/>
          <ac:picMkLst>
            <pc:docMk/>
            <pc:sldMk cId="2705766047" sldId="429"/>
            <ac:picMk id="25" creationId="{64783D9E-DAD8-44E3-A686-5A1F9E50C895}"/>
          </ac:picMkLst>
        </pc:picChg>
      </pc:sldChg>
      <pc:sldChg chg="addSp modSp mod modAnim">
        <pc:chgData name="Kitazawa Masakiyo" userId="2bf3742da7ad8ecb" providerId="LiveId" clId="{B3972186-D37E-46E5-9EB0-660A74C34F70}" dt="2023-04-27T01:12:29.140" v="4025" actId="1036"/>
        <pc:sldMkLst>
          <pc:docMk/>
          <pc:sldMk cId="3840798474" sldId="430"/>
        </pc:sldMkLst>
        <pc:spChg chg="add mod">
          <ac:chgData name="Kitazawa Masakiyo" userId="2bf3742da7ad8ecb" providerId="LiveId" clId="{B3972186-D37E-46E5-9EB0-660A74C34F70}" dt="2023-04-26T14:42:45.445" v="2165" actId="1076"/>
          <ac:spMkLst>
            <pc:docMk/>
            <pc:sldMk cId="3840798474" sldId="430"/>
            <ac:spMk id="3" creationId="{CE5B0289-FADC-46AA-A34A-CB72CC75CAB5}"/>
          </ac:spMkLst>
        </pc:spChg>
        <pc:spChg chg="add mod">
          <ac:chgData name="Kitazawa Masakiyo" userId="2bf3742da7ad8ecb" providerId="LiveId" clId="{B3972186-D37E-46E5-9EB0-660A74C34F70}" dt="2023-04-26T14:44:41.606" v="2322" actId="1036"/>
          <ac:spMkLst>
            <pc:docMk/>
            <pc:sldMk cId="3840798474" sldId="430"/>
            <ac:spMk id="5" creationId="{7A9372DB-D116-4786-8CD4-FADDD53A4FEC}"/>
          </ac:spMkLst>
        </pc:spChg>
        <pc:spChg chg="add mod">
          <ac:chgData name="Kitazawa Masakiyo" userId="2bf3742da7ad8ecb" providerId="LiveId" clId="{B3972186-D37E-46E5-9EB0-660A74C34F70}" dt="2023-04-26T14:42:27.443" v="2163" actId="1076"/>
          <ac:spMkLst>
            <pc:docMk/>
            <pc:sldMk cId="3840798474" sldId="430"/>
            <ac:spMk id="6" creationId="{9ACBDA38-57AC-4120-8E0E-A4BE12A420BB}"/>
          </ac:spMkLst>
        </pc:spChg>
        <pc:spChg chg="add mod">
          <ac:chgData name="Kitazawa Masakiyo" userId="2bf3742da7ad8ecb" providerId="LiveId" clId="{B3972186-D37E-46E5-9EB0-660A74C34F70}" dt="2023-04-26T14:42:27.443" v="2163" actId="1076"/>
          <ac:spMkLst>
            <pc:docMk/>
            <pc:sldMk cId="3840798474" sldId="430"/>
            <ac:spMk id="7" creationId="{54B84B26-91F6-4D7D-A82A-6763AE37D5E4}"/>
          </ac:spMkLst>
        </pc:spChg>
        <pc:spChg chg="add mod">
          <ac:chgData name="Kitazawa Masakiyo" userId="2bf3742da7ad8ecb" providerId="LiveId" clId="{B3972186-D37E-46E5-9EB0-660A74C34F70}" dt="2023-04-26T14:44:41.606" v="2322" actId="1036"/>
          <ac:spMkLst>
            <pc:docMk/>
            <pc:sldMk cId="3840798474" sldId="430"/>
            <ac:spMk id="8" creationId="{25FF0B26-FD43-4403-8E04-38BDDDCA734D}"/>
          </ac:spMkLst>
        </pc:spChg>
        <pc:spChg chg="add mod">
          <ac:chgData name="Kitazawa Masakiyo" userId="2bf3742da7ad8ecb" providerId="LiveId" clId="{B3972186-D37E-46E5-9EB0-660A74C34F70}" dt="2023-04-26T14:44:41.606" v="2322" actId="1036"/>
          <ac:spMkLst>
            <pc:docMk/>
            <pc:sldMk cId="3840798474" sldId="430"/>
            <ac:spMk id="9" creationId="{BD49A886-2798-4AEB-9A09-E74694335EDD}"/>
          </ac:spMkLst>
        </pc:spChg>
        <pc:spChg chg="add mod">
          <ac:chgData name="Kitazawa Masakiyo" userId="2bf3742da7ad8ecb" providerId="LiveId" clId="{B3972186-D37E-46E5-9EB0-660A74C34F70}" dt="2023-04-26T14:44:09.555" v="2274" actId="20577"/>
          <ac:spMkLst>
            <pc:docMk/>
            <pc:sldMk cId="3840798474" sldId="430"/>
            <ac:spMk id="10" creationId="{D2C6B073-C0A3-4418-B1FD-06BA4E7775C3}"/>
          </ac:spMkLst>
        </pc:spChg>
        <pc:spChg chg="add mod">
          <ac:chgData name="Kitazawa Masakiyo" userId="2bf3742da7ad8ecb" providerId="LiveId" clId="{B3972186-D37E-46E5-9EB0-660A74C34F70}" dt="2023-04-26T14:48:06.040" v="2411" actId="20577"/>
          <ac:spMkLst>
            <pc:docMk/>
            <pc:sldMk cId="3840798474" sldId="430"/>
            <ac:spMk id="11" creationId="{32974A95-9499-4EE1-A1AE-3F69B39BF467}"/>
          </ac:spMkLst>
        </pc:spChg>
        <pc:spChg chg="add mod">
          <ac:chgData name="Kitazawa Masakiyo" userId="2bf3742da7ad8ecb" providerId="LiveId" clId="{B3972186-D37E-46E5-9EB0-660A74C34F70}" dt="2023-04-27T00:36:08.421" v="3829" actId="164"/>
          <ac:spMkLst>
            <pc:docMk/>
            <pc:sldMk cId="3840798474" sldId="430"/>
            <ac:spMk id="12" creationId="{66B7511B-F446-4C55-8792-D3D7B5E7E6DE}"/>
          </ac:spMkLst>
        </pc:spChg>
        <pc:grpChg chg="add mod">
          <ac:chgData name="Kitazawa Masakiyo" userId="2bf3742da7ad8ecb" providerId="LiveId" clId="{B3972186-D37E-46E5-9EB0-660A74C34F70}" dt="2023-04-27T00:36:08.421" v="3829" actId="164"/>
          <ac:grpSpMkLst>
            <pc:docMk/>
            <pc:sldMk cId="3840798474" sldId="430"/>
            <ac:grpSpMk id="17" creationId="{C1731D50-BE2E-4B43-ADEC-E5DE2699E57B}"/>
          </ac:grpSpMkLst>
        </pc:grpChg>
        <pc:picChg chg="add mod">
          <ac:chgData name="Kitazawa Masakiyo" userId="2bf3742da7ad8ecb" providerId="LiveId" clId="{B3972186-D37E-46E5-9EB0-660A74C34F70}" dt="2023-04-27T00:36:08.421" v="3829" actId="164"/>
          <ac:picMkLst>
            <pc:docMk/>
            <pc:sldMk cId="3840798474" sldId="430"/>
            <ac:picMk id="4" creationId="{153A6C56-2028-4218-A661-8E3A892CA500}"/>
          </ac:picMkLst>
        </pc:picChg>
        <pc:picChg chg="mod modCrop">
          <ac:chgData name="Kitazawa Masakiyo" userId="2bf3742da7ad8ecb" providerId="LiveId" clId="{B3972186-D37E-46E5-9EB0-660A74C34F70}" dt="2023-04-26T15:14:40.260" v="2772" actId="1076"/>
          <ac:picMkLst>
            <pc:docMk/>
            <pc:sldMk cId="3840798474" sldId="430"/>
            <ac:picMk id="13" creationId="{CD0F65F7-EF6D-47E5-8219-93A5BEC43E25}"/>
          </ac:picMkLst>
        </pc:picChg>
        <pc:picChg chg="add mod">
          <ac:chgData name="Kitazawa Masakiyo" userId="2bf3742da7ad8ecb" providerId="LiveId" clId="{B3972186-D37E-46E5-9EB0-660A74C34F70}" dt="2023-04-27T01:12:29.140" v="4025" actId="1036"/>
          <ac:picMkLst>
            <pc:docMk/>
            <pc:sldMk cId="3840798474" sldId="430"/>
            <ac:picMk id="14" creationId="{7C7844B1-2AC3-448D-B8FC-491ADFEEEC62}"/>
          </ac:picMkLst>
        </pc:picChg>
        <pc:picChg chg="add mod">
          <ac:chgData name="Kitazawa Masakiyo" userId="2bf3742da7ad8ecb" providerId="LiveId" clId="{B3972186-D37E-46E5-9EB0-660A74C34F70}" dt="2023-04-27T00:36:51.700" v="3842" actId="1036"/>
          <ac:picMkLst>
            <pc:docMk/>
            <pc:sldMk cId="3840798474" sldId="430"/>
            <ac:picMk id="15" creationId="{F1126E06-7E76-438D-ACE2-79955F0E1ABA}"/>
          </ac:picMkLst>
        </pc:picChg>
        <pc:picChg chg="add mod">
          <ac:chgData name="Kitazawa Masakiyo" userId="2bf3742da7ad8ecb" providerId="LiveId" clId="{B3972186-D37E-46E5-9EB0-660A74C34F70}" dt="2023-04-27T00:37:41.645" v="3847" actId="1035"/>
          <ac:picMkLst>
            <pc:docMk/>
            <pc:sldMk cId="3840798474" sldId="430"/>
            <ac:picMk id="16" creationId="{14C40625-B604-4297-A7A2-6AB4B63203F3}"/>
          </ac:picMkLst>
        </pc:picChg>
      </pc:sldChg>
      <pc:sldChg chg="addSp delSp modSp mod">
        <pc:chgData name="Kitazawa Masakiyo" userId="2bf3742da7ad8ecb" providerId="LiveId" clId="{B3972186-D37E-46E5-9EB0-660A74C34F70}" dt="2023-04-27T00:33:32.694" v="3826" actId="14100"/>
        <pc:sldMkLst>
          <pc:docMk/>
          <pc:sldMk cId="4012631454" sldId="431"/>
        </pc:sldMkLst>
        <pc:spChg chg="mod">
          <ac:chgData name="Kitazawa Masakiyo" userId="2bf3742da7ad8ecb" providerId="LiveId" clId="{B3972186-D37E-46E5-9EB0-660A74C34F70}" dt="2023-04-26T08:26:58.750" v="1210" actId="207"/>
          <ac:spMkLst>
            <pc:docMk/>
            <pc:sldMk cId="4012631454" sldId="431"/>
            <ac:spMk id="2" creationId="{7ABE0666-67D7-4171-BE3E-158F27568A78}"/>
          </ac:spMkLst>
        </pc:spChg>
        <pc:spChg chg="del">
          <ac:chgData name="Kitazawa Masakiyo" userId="2bf3742da7ad8ecb" providerId="LiveId" clId="{B3972186-D37E-46E5-9EB0-660A74C34F70}" dt="2023-04-26T08:24:12.440" v="1120" actId="478"/>
          <ac:spMkLst>
            <pc:docMk/>
            <pc:sldMk cId="4012631454" sldId="431"/>
            <ac:spMk id="4" creationId="{FC5A4005-CED5-4C1D-9B81-BD10E8B647D3}"/>
          </ac:spMkLst>
        </pc:spChg>
        <pc:spChg chg="add mod ord">
          <ac:chgData name="Kitazawa Masakiyo" userId="2bf3742da7ad8ecb" providerId="LiveId" clId="{B3972186-D37E-46E5-9EB0-660A74C34F70}" dt="2023-04-27T00:32:56.864" v="3820" actId="403"/>
          <ac:spMkLst>
            <pc:docMk/>
            <pc:sldMk cId="4012631454" sldId="431"/>
            <ac:spMk id="5" creationId="{E3BAA60E-6FFC-4E68-8294-B1D4B3CEF0B4}"/>
          </ac:spMkLst>
        </pc:spChg>
        <pc:spChg chg="del">
          <ac:chgData name="Kitazawa Masakiyo" userId="2bf3742da7ad8ecb" providerId="LiveId" clId="{B3972186-D37E-46E5-9EB0-660A74C34F70}" dt="2023-04-26T08:25:18.372" v="1175" actId="478"/>
          <ac:spMkLst>
            <pc:docMk/>
            <pc:sldMk cId="4012631454" sldId="431"/>
            <ac:spMk id="6" creationId="{094ED16A-DD15-4314-8630-8C6A7C461EBF}"/>
          </ac:spMkLst>
        </pc:spChg>
        <pc:spChg chg="add mod ord">
          <ac:chgData name="Kitazawa Masakiyo" userId="2bf3742da7ad8ecb" providerId="LiveId" clId="{B3972186-D37E-46E5-9EB0-660A74C34F70}" dt="2023-04-27T00:33:02.251" v="3821" actId="403"/>
          <ac:spMkLst>
            <pc:docMk/>
            <pc:sldMk cId="4012631454" sldId="431"/>
            <ac:spMk id="7" creationId="{704900B4-4593-4C07-B975-D07F9A8F5328}"/>
          </ac:spMkLst>
        </pc:spChg>
        <pc:spChg chg="add mod">
          <ac:chgData name="Kitazawa Masakiyo" userId="2bf3742da7ad8ecb" providerId="LiveId" clId="{B3972186-D37E-46E5-9EB0-660A74C34F70}" dt="2023-04-27T00:33:32.694" v="3826" actId="14100"/>
          <ac:spMkLst>
            <pc:docMk/>
            <pc:sldMk cId="4012631454" sldId="431"/>
            <ac:spMk id="8" creationId="{8BD5D632-462B-42F2-A491-784A0B0B5AAC}"/>
          </ac:spMkLst>
        </pc:spChg>
        <pc:spChg chg="add del mod">
          <ac:chgData name="Kitazawa Masakiyo" userId="2bf3742da7ad8ecb" providerId="LiveId" clId="{B3972186-D37E-46E5-9EB0-660A74C34F70}" dt="2023-04-26T08:26:38.935" v="1208" actId="478"/>
          <ac:spMkLst>
            <pc:docMk/>
            <pc:sldMk cId="4012631454" sldId="431"/>
            <ac:spMk id="8" creationId="{B6084C06-498E-4385-941A-F7F28EB5DCC1}"/>
          </ac:spMkLst>
        </pc:spChg>
        <pc:spChg chg="add del mod">
          <ac:chgData name="Kitazawa Masakiyo" userId="2bf3742da7ad8ecb" providerId="LiveId" clId="{B3972186-D37E-46E5-9EB0-660A74C34F70}" dt="2023-04-26T08:29:39.466" v="1215" actId="21"/>
          <ac:spMkLst>
            <pc:docMk/>
            <pc:sldMk cId="4012631454" sldId="431"/>
            <ac:spMk id="9" creationId="{397FF464-F04C-4A00-859A-3C779336D38A}"/>
          </ac:spMkLst>
        </pc:spChg>
        <pc:spChg chg="add del">
          <ac:chgData name="Kitazawa Masakiyo" userId="2bf3742da7ad8ecb" providerId="LiveId" clId="{B3972186-D37E-46E5-9EB0-660A74C34F70}" dt="2023-04-26T08:30:24.215" v="1222" actId="478"/>
          <ac:spMkLst>
            <pc:docMk/>
            <pc:sldMk cId="4012631454" sldId="431"/>
            <ac:spMk id="11" creationId="{13C5166C-1318-4AF7-951D-5002F5BD1333}"/>
          </ac:spMkLst>
        </pc:spChg>
        <pc:spChg chg="add del mod">
          <ac:chgData name="Kitazawa Masakiyo" userId="2bf3742da7ad8ecb" providerId="LiveId" clId="{B3972186-D37E-46E5-9EB0-660A74C34F70}" dt="2023-04-26T08:30:24.215" v="1222" actId="478"/>
          <ac:spMkLst>
            <pc:docMk/>
            <pc:sldMk cId="4012631454" sldId="431"/>
            <ac:spMk id="12" creationId="{62B41825-AF2D-4FC2-BEAA-8DEBC466A1B7}"/>
          </ac:spMkLst>
        </pc:spChg>
        <pc:picChg chg="mod">
          <ac:chgData name="Kitazawa Masakiyo" userId="2bf3742da7ad8ecb" providerId="LiveId" clId="{B3972186-D37E-46E5-9EB0-660A74C34F70}" dt="2023-04-26T14:40:01.614" v="2136" actId="1036"/>
          <ac:picMkLst>
            <pc:docMk/>
            <pc:sldMk cId="4012631454" sldId="431"/>
            <ac:picMk id="3" creationId="{5DDBBC66-7F0D-4592-84D4-F1C73391C649}"/>
          </ac:picMkLst>
        </pc:picChg>
        <pc:picChg chg="mod">
          <ac:chgData name="Kitazawa Masakiyo" userId="2bf3742da7ad8ecb" providerId="LiveId" clId="{B3972186-D37E-46E5-9EB0-660A74C34F70}" dt="2023-04-26T14:40:01.614" v="2136" actId="1036"/>
          <ac:picMkLst>
            <pc:docMk/>
            <pc:sldMk cId="4012631454" sldId="431"/>
            <ac:picMk id="10" creationId="{A48A00C2-6467-48BB-9B56-D67E4EC17987}"/>
          </ac:picMkLst>
        </pc:picChg>
      </pc:sldChg>
      <pc:sldChg chg="addSp delSp modSp mod modAnim">
        <pc:chgData name="Kitazawa Masakiyo" userId="2bf3742da7ad8ecb" providerId="LiveId" clId="{B3972186-D37E-46E5-9EB0-660A74C34F70}" dt="2023-04-27T00:23:01.381" v="3731"/>
        <pc:sldMkLst>
          <pc:docMk/>
          <pc:sldMk cId="2609623087" sldId="432"/>
        </pc:sldMkLst>
        <pc:spChg chg="mod">
          <ac:chgData name="Kitazawa Masakiyo" userId="2bf3742da7ad8ecb" providerId="LiveId" clId="{B3972186-D37E-46E5-9EB0-660A74C34F70}" dt="2023-04-26T13:54:19.170" v="1539" actId="164"/>
          <ac:spMkLst>
            <pc:docMk/>
            <pc:sldMk cId="2609623087" sldId="432"/>
            <ac:spMk id="3" creationId="{1EA6F095-C44D-4FF9-BD3F-0A12CD89B2A6}"/>
          </ac:spMkLst>
        </pc:spChg>
        <pc:spChg chg="mod">
          <ac:chgData name="Kitazawa Masakiyo" userId="2bf3742da7ad8ecb" providerId="LiveId" clId="{B3972186-D37E-46E5-9EB0-660A74C34F70}" dt="2023-04-26T15:01:37.102" v="2752" actId="207"/>
          <ac:spMkLst>
            <pc:docMk/>
            <pc:sldMk cId="2609623087" sldId="432"/>
            <ac:spMk id="7" creationId="{733165F6-0E1A-4262-810C-C11A2D012E30}"/>
          </ac:spMkLst>
        </pc:spChg>
        <pc:spChg chg="del">
          <ac:chgData name="Kitazawa Masakiyo" userId="2bf3742da7ad8ecb" providerId="LiveId" clId="{B3972186-D37E-46E5-9EB0-660A74C34F70}" dt="2023-04-26T13:52:31.873" v="1519" actId="478"/>
          <ac:spMkLst>
            <pc:docMk/>
            <pc:sldMk cId="2609623087" sldId="432"/>
            <ac:spMk id="9" creationId="{528F3C34-0AB3-40B0-8171-26B65995BE9D}"/>
          </ac:spMkLst>
        </pc:spChg>
        <pc:spChg chg="del">
          <ac:chgData name="Kitazawa Masakiyo" userId="2bf3742da7ad8ecb" providerId="LiveId" clId="{B3972186-D37E-46E5-9EB0-660A74C34F70}" dt="2023-04-26T13:52:31.873" v="1519" actId="478"/>
          <ac:spMkLst>
            <pc:docMk/>
            <pc:sldMk cId="2609623087" sldId="432"/>
            <ac:spMk id="10" creationId="{6432E3AF-8B64-43DC-B7F9-8C506F933B1B}"/>
          </ac:spMkLst>
        </pc:spChg>
        <pc:spChg chg="del">
          <ac:chgData name="Kitazawa Masakiyo" userId="2bf3742da7ad8ecb" providerId="LiveId" clId="{B3972186-D37E-46E5-9EB0-660A74C34F70}" dt="2023-04-26T13:52:31.873" v="1519" actId="478"/>
          <ac:spMkLst>
            <pc:docMk/>
            <pc:sldMk cId="2609623087" sldId="432"/>
            <ac:spMk id="11" creationId="{25DF396B-4806-463D-9195-1A1F37F5AF00}"/>
          </ac:spMkLst>
        </pc:spChg>
        <pc:spChg chg="mod">
          <ac:chgData name="Kitazawa Masakiyo" userId="2bf3742da7ad8ecb" providerId="LiveId" clId="{B3972186-D37E-46E5-9EB0-660A74C34F70}" dt="2023-04-26T13:54:08.769" v="1538" actId="164"/>
          <ac:spMkLst>
            <pc:docMk/>
            <pc:sldMk cId="2609623087" sldId="432"/>
            <ac:spMk id="12" creationId="{1BAA5E6F-07A8-437D-89D3-4F1047FE8336}"/>
          </ac:spMkLst>
        </pc:spChg>
        <pc:spChg chg="mod">
          <ac:chgData name="Kitazawa Masakiyo" userId="2bf3742da7ad8ecb" providerId="LiveId" clId="{B3972186-D37E-46E5-9EB0-660A74C34F70}" dt="2023-04-26T13:54:19.170" v="1539" actId="164"/>
          <ac:spMkLst>
            <pc:docMk/>
            <pc:sldMk cId="2609623087" sldId="432"/>
            <ac:spMk id="13" creationId="{4153CF98-1E64-424C-B7BC-CD031F9641C2}"/>
          </ac:spMkLst>
        </pc:spChg>
        <pc:spChg chg="mod">
          <ac:chgData name="Kitazawa Masakiyo" userId="2bf3742da7ad8ecb" providerId="LiveId" clId="{B3972186-D37E-46E5-9EB0-660A74C34F70}" dt="2023-04-26T13:54:34.563" v="1540" actId="164"/>
          <ac:spMkLst>
            <pc:docMk/>
            <pc:sldMk cId="2609623087" sldId="432"/>
            <ac:spMk id="14" creationId="{694A8DCF-97CA-4E02-8915-4E0D7465699D}"/>
          </ac:spMkLst>
        </pc:spChg>
        <pc:spChg chg="mod">
          <ac:chgData name="Kitazawa Masakiyo" userId="2bf3742da7ad8ecb" providerId="LiveId" clId="{B3972186-D37E-46E5-9EB0-660A74C34F70}" dt="2023-04-26T15:01:34.537" v="2751" actId="207"/>
          <ac:spMkLst>
            <pc:docMk/>
            <pc:sldMk cId="2609623087" sldId="432"/>
            <ac:spMk id="16" creationId="{906C226E-C713-473A-ABE8-CC09DE00314D}"/>
          </ac:spMkLst>
        </pc:spChg>
        <pc:spChg chg="del">
          <ac:chgData name="Kitazawa Masakiyo" userId="2bf3742da7ad8ecb" providerId="LiveId" clId="{B3972186-D37E-46E5-9EB0-660A74C34F70}" dt="2023-04-26T13:52:31.873" v="1519" actId="478"/>
          <ac:spMkLst>
            <pc:docMk/>
            <pc:sldMk cId="2609623087" sldId="432"/>
            <ac:spMk id="18" creationId="{0A58AF44-31F2-4A5C-A728-9AFE9AD80543}"/>
          </ac:spMkLst>
        </pc:spChg>
        <pc:spChg chg="del">
          <ac:chgData name="Kitazawa Masakiyo" userId="2bf3742da7ad8ecb" providerId="LiveId" clId="{B3972186-D37E-46E5-9EB0-660A74C34F70}" dt="2023-04-26T13:55:02.540" v="1541" actId="478"/>
          <ac:spMkLst>
            <pc:docMk/>
            <pc:sldMk cId="2609623087" sldId="432"/>
            <ac:spMk id="21" creationId="{481CDFC6-4242-46AE-A106-9CE91431BDBD}"/>
          </ac:spMkLst>
        </pc:spChg>
        <pc:spChg chg="del">
          <ac:chgData name="Kitazawa Masakiyo" userId="2bf3742da7ad8ecb" providerId="LiveId" clId="{B3972186-D37E-46E5-9EB0-660A74C34F70}" dt="2023-04-26T13:52:31.873" v="1519" actId="478"/>
          <ac:spMkLst>
            <pc:docMk/>
            <pc:sldMk cId="2609623087" sldId="432"/>
            <ac:spMk id="22" creationId="{8F6633ED-AD86-464A-9BB4-64391E8531EC}"/>
          </ac:spMkLst>
        </pc:spChg>
        <pc:spChg chg="mod">
          <ac:chgData name="Kitazawa Masakiyo" userId="2bf3742da7ad8ecb" providerId="LiveId" clId="{B3972186-D37E-46E5-9EB0-660A74C34F70}" dt="2023-04-26T13:54:34.563" v="1540" actId="164"/>
          <ac:spMkLst>
            <pc:docMk/>
            <pc:sldMk cId="2609623087" sldId="432"/>
            <ac:spMk id="23" creationId="{E6DB6070-948C-4690-B2DD-F6C37961A0F7}"/>
          </ac:spMkLst>
        </pc:spChg>
        <pc:spChg chg="mod">
          <ac:chgData name="Kitazawa Masakiyo" userId="2bf3742da7ad8ecb" providerId="LiveId" clId="{B3972186-D37E-46E5-9EB0-660A74C34F70}" dt="2023-04-26T13:54:19.170" v="1539" actId="164"/>
          <ac:spMkLst>
            <pc:docMk/>
            <pc:sldMk cId="2609623087" sldId="432"/>
            <ac:spMk id="24" creationId="{484F66BC-0BD2-4F64-B86C-EA0A97445D1A}"/>
          </ac:spMkLst>
        </pc:spChg>
        <pc:grpChg chg="add mod">
          <ac:chgData name="Kitazawa Masakiyo" userId="2bf3742da7ad8ecb" providerId="LiveId" clId="{B3972186-D37E-46E5-9EB0-660A74C34F70}" dt="2023-04-26T13:54:08.769" v="1538" actId="164"/>
          <ac:grpSpMkLst>
            <pc:docMk/>
            <pc:sldMk cId="2609623087" sldId="432"/>
            <ac:grpSpMk id="2" creationId="{FCF43A72-56D6-4364-97BC-EFC520B46B41}"/>
          </ac:grpSpMkLst>
        </pc:grpChg>
        <pc:grpChg chg="add mod">
          <ac:chgData name="Kitazawa Masakiyo" userId="2bf3742da7ad8ecb" providerId="LiveId" clId="{B3972186-D37E-46E5-9EB0-660A74C34F70}" dt="2023-04-26T13:54:19.170" v="1539" actId="164"/>
          <ac:grpSpMkLst>
            <pc:docMk/>
            <pc:sldMk cId="2609623087" sldId="432"/>
            <ac:grpSpMk id="4" creationId="{DD006DD6-E4EA-429C-8ACF-C6264F34B738}"/>
          </ac:grpSpMkLst>
        </pc:grpChg>
        <pc:grpChg chg="add mod">
          <ac:chgData name="Kitazawa Masakiyo" userId="2bf3742da7ad8ecb" providerId="LiveId" clId="{B3972186-D37E-46E5-9EB0-660A74C34F70}" dt="2023-04-26T13:54:34.563" v="1540" actId="164"/>
          <ac:grpSpMkLst>
            <pc:docMk/>
            <pc:sldMk cId="2609623087" sldId="432"/>
            <ac:grpSpMk id="19" creationId="{C29EE88F-F599-4E97-B554-E0D4C4839E6A}"/>
          </ac:grpSpMkLst>
        </pc:grpChg>
        <pc:cxnChg chg="mod">
          <ac:chgData name="Kitazawa Masakiyo" userId="2bf3742da7ad8ecb" providerId="LiveId" clId="{B3972186-D37E-46E5-9EB0-660A74C34F70}" dt="2023-04-26T13:54:08.769" v="1538" actId="164"/>
          <ac:cxnSpMkLst>
            <pc:docMk/>
            <pc:sldMk cId="2609623087" sldId="432"/>
            <ac:cxnSpMk id="8" creationId="{D9B793B1-0A12-40AD-9A82-38A3C28E0B66}"/>
          </ac:cxnSpMkLst>
        </pc:cxnChg>
        <pc:cxnChg chg="ord">
          <ac:chgData name="Kitazawa Masakiyo" userId="2bf3742da7ad8ecb" providerId="LiveId" clId="{B3972186-D37E-46E5-9EB0-660A74C34F70}" dt="2023-04-26T13:59:48.143" v="1620"/>
          <ac:cxnSpMkLst>
            <pc:docMk/>
            <pc:sldMk cId="2609623087" sldId="432"/>
            <ac:cxnSpMk id="36" creationId="{A3676C20-17D7-43C6-BF4E-B2DAC0055953}"/>
          </ac:cxnSpMkLst>
        </pc:cxnChg>
      </pc:sldChg>
      <pc:sldChg chg="addSp delSp modSp mod modAnim">
        <pc:chgData name="Kitazawa Masakiyo" userId="2bf3742da7ad8ecb" providerId="LiveId" clId="{B3972186-D37E-46E5-9EB0-660A74C34F70}" dt="2023-04-27T04:02:52.216" v="4137" actId="14100"/>
        <pc:sldMkLst>
          <pc:docMk/>
          <pc:sldMk cId="919345423" sldId="433"/>
        </pc:sldMkLst>
        <pc:spChg chg="add del mod">
          <ac:chgData name="Kitazawa Masakiyo" userId="2bf3742da7ad8ecb" providerId="LiveId" clId="{B3972186-D37E-46E5-9EB0-660A74C34F70}" dt="2023-04-27T00:29:35.791" v="3777" actId="21"/>
          <ac:spMkLst>
            <pc:docMk/>
            <pc:sldMk cId="919345423" sldId="433"/>
            <ac:spMk id="5" creationId="{0A22CBC4-46D0-47BC-8A27-0A8C51756209}"/>
          </ac:spMkLst>
        </pc:spChg>
        <pc:spChg chg="add mod">
          <ac:chgData name="Kitazawa Masakiyo" userId="2bf3742da7ad8ecb" providerId="LiveId" clId="{B3972186-D37E-46E5-9EB0-660A74C34F70}" dt="2023-04-27T00:31:19.724" v="3796" actId="1076"/>
          <ac:spMkLst>
            <pc:docMk/>
            <pc:sldMk cId="919345423" sldId="433"/>
            <ac:spMk id="58" creationId="{7FD8A513-7965-477D-BDA8-57FD58546985}"/>
          </ac:spMkLst>
        </pc:spChg>
        <pc:spChg chg="add mod ord">
          <ac:chgData name="Kitazawa Masakiyo" userId="2bf3742da7ad8ecb" providerId="LiveId" clId="{B3972186-D37E-46E5-9EB0-660A74C34F70}" dt="2023-04-27T04:02:52.216" v="4137" actId="14100"/>
          <ac:spMkLst>
            <pc:docMk/>
            <pc:sldMk cId="919345423" sldId="433"/>
            <ac:spMk id="59" creationId="{9CB057B3-6F9F-4F7B-948D-065D517AF7D4}"/>
          </ac:spMkLst>
        </pc:spChg>
        <pc:spChg chg="add del mod">
          <ac:chgData name="Kitazawa Masakiyo" userId="2bf3742da7ad8ecb" providerId="LiveId" clId="{B3972186-D37E-46E5-9EB0-660A74C34F70}" dt="2023-04-27T01:09:23.117" v="4021" actId="478"/>
          <ac:spMkLst>
            <pc:docMk/>
            <pc:sldMk cId="919345423" sldId="433"/>
            <ac:spMk id="102" creationId="{B85FDC44-4720-4106-84B9-43377A159B3B}"/>
          </ac:spMkLst>
        </pc:spChg>
        <pc:spChg chg="add del">
          <ac:chgData name="Kitazawa Masakiyo" userId="2bf3742da7ad8ecb" providerId="LiveId" clId="{B3972186-D37E-46E5-9EB0-660A74C34F70}" dt="2023-04-27T01:09:23.117" v="4021" actId="478"/>
          <ac:spMkLst>
            <pc:docMk/>
            <pc:sldMk cId="919345423" sldId="433"/>
            <ac:spMk id="103" creationId="{76B67C19-717A-4464-8ACD-4E782196380C}"/>
          </ac:spMkLst>
        </pc:spChg>
        <pc:spChg chg="add del">
          <ac:chgData name="Kitazawa Masakiyo" userId="2bf3742da7ad8ecb" providerId="LiveId" clId="{B3972186-D37E-46E5-9EB0-660A74C34F70}" dt="2023-04-27T01:09:23.117" v="4021" actId="478"/>
          <ac:spMkLst>
            <pc:docMk/>
            <pc:sldMk cId="919345423" sldId="433"/>
            <ac:spMk id="104" creationId="{80B2A42B-D3A0-4BFC-A8B2-A8E1AAF89C5B}"/>
          </ac:spMkLst>
        </pc:spChg>
        <pc:spChg chg="mod">
          <ac:chgData name="Kitazawa Masakiyo" userId="2bf3742da7ad8ecb" providerId="LiveId" clId="{B3972186-D37E-46E5-9EB0-660A74C34F70}" dt="2023-04-26T16:26:29.028" v="3263" actId="1038"/>
          <ac:spMkLst>
            <pc:docMk/>
            <pc:sldMk cId="919345423" sldId="433"/>
            <ac:spMk id="108" creationId="{757A5E50-E7BC-4189-907C-04977FAA4382}"/>
          </ac:spMkLst>
        </pc:spChg>
        <pc:spChg chg="mod">
          <ac:chgData name="Kitazawa Masakiyo" userId="2bf3742da7ad8ecb" providerId="LiveId" clId="{B3972186-D37E-46E5-9EB0-660A74C34F70}" dt="2023-04-26T14:10:40.281" v="1875" actId="164"/>
          <ac:spMkLst>
            <pc:docMk/>
            <pc:sldMk cId="919345423" sldId="433"/>
            <ac:spMk id="124" creationId="{193AE96E-F163-4FCA-BC33-DCD32381424B}"/>
          </ac:spMkLst>
        </pc:spChg>
        <pc:spChg chg="mod">
          <ac:chgData name="Kitazawa Masakiyo" userId="2bf3742da7ad8ecb" providerId="LiveId" clId="{B3972186-D37E-46E5-9EB0-660A74C34F70}" dt="2023-04-26T14:10:40.281" v="1875" actId="164"/>
          <ac:spMkLst>
            <pc:docMk/>
            <pc:sldMk cId="919345423" sldId="433"/>
            <ac:spMk id="125" creationId="{92DF534E-D2B9-4D70-AE82-1555BE145B51}"/>
          </ac:spMkLst>
        </pc:spChg>
        <pc:spChg chg="mod">
          <ac:chgData name="Kitazawa Masakiyo" userId="2bf3742da7ad8ecb" providerId="LiveId" clId="{B3972186-D37E-46E5-9EB0-660A74C34F70}" dt="2023-04-27T00:31:25.196" v="3797" actId="1076"/>
          <ac:spMkLst>
            <pc:docMk/>
            <pc:sldMk cId="919345423" sldId="433"/>
            <ac:spMk id="128" creationId="{A3DB02B3-E16A-433B-AE1C-5243423DBA62}"/>
          </ac:spMkLst>
        </pc:spChg>
        <pc:spChg chg="ord">
          <ac:chgData name="Kitazawa Masakiyo" userId="2bf3742da7ad8ecb" providerId="LiveId" clId="{B3972186-D37E-46E5-9EB0-660A74C34F70}" dt="2023-04-26T14:11:02.181" v="1877" actId="166"/>
          <ac:spMkLst>
            <pc:docMk/>
            <pc:sldMk cId="919345423" sldId="433"/>
            <ac:spMk id="129" creationId="{DB360161-4955-4EFE-9EA8-51F35FA23C59}"/>
          </ac:spMkLst>
        </pc:spChg>
        <pc:spChg chg="ord">
          <ac:chgData name="Kitazawa Masakiyo" userId="2bf3742da7ad8ecb" providerId="LiveId" clId="{B3972186-D37E-46E5-9EB0-660A74C34F70}" dt="2023-04-26T14:10:53.093" v="1876" actId="166"/>
          <ac:spMkLst>
            <pc:docMk/>
            <pc:sldMk cId="919345423" sldId="433"/>
            <ac:spMk id="130" creationId="{6E5F6B85-B29C-4636-BDE4-D1FDE13CC21F}"/>
          </ac:spMkLst>
        </pc:spChg>
        <pc:grpChg chg="add mod">
          <ac:chgData name="Kitazawa Masakiyo" userId="2bf3742da7ad8ecb" providerId="LiveId" clId="{B3972186-D37E-46E5-9EB0-660A74C34F70}" dt="2023-04-26T14:10:40.281" v="1875" actId="164"/>
          <ac:grpSpMkLst>
            <pc:docMk/>
            <pc:sldMk cId="919345423" sldId="433"/>
            <ac:grpSpMk id="4" creationId="{E6FA1F18-2A70-4A74-B964-0B51F7BFFEE2}"/>
          </ac:grpSpMkLst>
        </pc:grpChg>
        <pc:picChg chg="ord">
          <ac:chgData name="Kitazawa Masakiyo" userId="2bf3742da7ad8ecb" providerId="LiveId" clId="{B3972186-D37E-46E5-9EB0-660A74C34F70}" dt="2023-04-27T00:30:55.430" v="3794"/>
          <ac:picMkLst>
            <pc:docMk/>
            <pc:sldMk cId="919345423" sldId="433"/>
            <ac:picMk id="9" creationId="{92484C8A-64E2-4205-A718-1A8397929D73}"/>
          </ac:picMkLst>
        </pc:picChg>
        <pc:cxnChg chg="ord">
          <ac:chgData name="Kitazawa Masakiyo" userId="2bf3742da7ad8ecb" providerId="LiveId" clId="{B3972186-D37E-46E5-9EB0-660A74C34F70}" dt="2023-04-26T14:11:02.181" v="1877" actId="166"/>
          <ac:cxnSpMkLst>
            <pc:docMk/>
            <pc:sldMk cId="919345423" sldId="433"/>
            <ac:cxnSpMk id="113" creationId="{91C3C3AB-4DE7-48DC-958E-4565CD526B4D}"/>
          </ac:cxnSpMkLst>
        </pc:cxnChg>
        <pc:cxnChg chg="ord">
          <ac:chgData name="Kitazawa Masakiyo" userId="2bf3742da7ad8ecb" providerId="LiveId" clId="{B3972186-D37E-46E5-9EB0-660A74C34F70}" dt="2023-04-26T14:10:53.093" v="1876" actId="166"/>
          <ac:cxnSpMkLst>
            <pc:docMk/>
            <pc:sldMk cId="919345423" sldId="433"/>
            <ac:cxnSpMk id="118" creationId="{28DE713B-2B21-48AE-A0CB-5F95D9EE9169}"/>
          </ac:cxnSpMkLst>
        </pc:cxnChg>
      </pc:sldChg>
      <pc:sldChg chg="addSp modSp new mod">
        <pc:chgData name="Kitazawa Masakiyo" userId="2bf3742da7ad8ecb" providerId="LiveId" clId="{B3972186-D37E-46E5-9EB0-660A74C34F70}" dt="2023-04-26T16:55:15.229" v="3718" actId="1035"/>
        <pc:sldMkLst>
          <pc:docMk/>
          <pc:sldMk cId="3705058712" sldId="434"/>
        </pc:sldMkLst>
        <pc:spChg chg="add mod">
          <ac:chgData name="Kitazawa Masakiyo" userId="2bf3742da7ad8ecb" providerId="LiveId" clId="{B3972186-D37E-46E5-9EB0-660A74C34F70}" dt="2023-04-26T14:59:01.612" v="2657" actId="2085"/>
          <ac:spMkLst>
            <pc:docMk/>
            <pc:sldMk cId="3705058712" sldId="434"/>
            <ac:spMk id="2" creationId="{5ABE2F43-8B2C-4203-8EB8-B0C850B784D1}"/>
          </ac:spMkLst>
        </pc:spChg>
        <pc:spChg chg="add mod">
          <ac:chgData name="Kitazawa Masakiyo" userId="2bf3742da7ad8ecb" providerId="LiveId" clId="{B3972186-D37E-46E5-9EB0-660A74C34F70}" dt="2023-04-26T16:55:15.229" v="3718" actId="1035"/>
          <ac:spMkLst>
            <pc:docMk/>
            <pc:sldMk cId="3705058712" sldId="434"/>
            <ac:spMk id="3" creationId="{F59B91BD-AD21-47F7-8168-67361478D281}"/>
          </ac:spMkLst>
        </pc:spChg>
      </pc:sldChg>
      <pc:sldChg chg="modSp mod">
        <pc:chgData name="Kitazawa Masakiyo" userId="2bf3742da7ad8ecb" providerId="LiveId" clId="{B3972186-D37E-46E5-9EB0-660A74C34F70}" dt="2023-04-27T01:15:16.784" v="4066" actId="1035"/>
        <pc:sldMkLst>
          <pc:docMk/>
          <pc:sldMk cId="3243573602" sldId="435"/>
        </pc:sldMkLst>
        <pc:spChg chg="mod">
          <ac:chgData name="Kitazawa Masakiyo" userId="2bf3742da7ad8ecb" providerId="LiveId" clId="{B3972186-D37E-46E5-9EB0-660A74C34F70}" dt="2023-04-27T01:15:12.973" v="4064" actId="1035"/>
          <ac:spMkLst>
            <pc:docMk/>
            <pc:sldMk cId="3243573602" sldId="435"/>
            <ac:spMk id="10" creationId="{A65259F3-8019-4F61-8173-815E7F11F4B6}"/>
          </ac:spMkLst>
        </pc:spChg>
        <pc:spChg chg="mod">
          <ac:chgData name="Kitazawa Masakiyo" userId="2bf3742da7ad8ecb" providerId="LiveId" clId="{B3972186-D37E-46E5-9EB0-660A74C34F70}" dt="2023-04-27T01:15:12.973" v="4064" actId="1035"/>
          <ac:spMkLst>
            <pc:docMk/>
            <pc:sldMk cId="3243573602" sldId="435"/>
            <ac:spMk id="11" creationId="{C4D32904-F8FB-43D4-8D09-FF59B851CE4A}"/>
          </ac:spMkLst>
        </pc:spChg>
        <pc:spChg chg="mod">
          <ac:chgData name="Kitazawa Masakiyo" userId="2bf3742da7ad8ecb" providerId="LiveId" clId="{B3972186-D37E-46E5-9EB0-660A74C34F70}" dt="2023-04-27T01:15:16.784" v="4066" actId="1035"/>
          <ac:spMkLst>
            <pc:docMk/>
            <pc:sldMk cId="3243573602" sldId="435"/>
            <ac:spMk id="16" creationId="{32C77A3D-5583-4CF3-B270-CA9DC6B00992}"/>
          </ac:spMkLst>
        </pc:spChg>
        <pc:spChg chg="mod">
          <ac:chgData name="Kitazawa Masakiyo" userId="2bf3742da7ad8ecb" providerId="LiveId" clId="{B3972186-D37E-46E5-9EB0-660A74C34F70}" dt="2023-04-27T00:45:23.168" v="3876" actId="1038"/>
          <ac:spMkLst>
            <pc:docMk/>
            <pc:sldMk cId="3243573602" sldId="435"/>
            <ac:spMk id="18" creationId="{B86CB2FF-A856-43B5-A16A-264D262C6B9D}"/>
          </ac:spMkLst>
        </pc:spChg>
        <pc:picChg chg="mod">
          <ac:chgData name="Kitazawa Masakiyo" userId="2bf3742da7ad8ecb" providerId="LiveId" clId="{B3972186-D37E-46E5-9EB0-660A74C34F70}" dt="2023-04-27T00:45:14.002" v="3867" actId="14100"/>
          <ac:picMkLst>
            <pc:docMk/>
            <pc:sldMk cId="3243573602" sldId="435"/>
            <ac:picMk id="5" creationId="{492C2CEA-A074-450C-AD7F-2B485F3A65D3}"/>
          </ac:picMkLst>
        </pc:picChg>
        <pc:picChg chg="mod">
          <ac:chgData name="Kitazawa Masakiyo" userId="2bf3742da7ad8ecb" providerId="LiveId" clId="{B3972186-D37E-46E5-9EB0-660A74C34F70}" dt="2023-04-27T01:15:12.973" v="4064" actId="1035"/>
          <ac:picMkLst>
            <pc:docMk/>
            <pc:sldMk cId="3243573602" sldId="435"/>
            <ac:picMk id="8" creationId="{B27AC2CB-8056-451A-849A-4BB750C7B812}"/>
          </ac:picMkLst>
        </pc:picChg>
      </pc:sldChg>
      <pc:sldChg chg="modSp del mod">
        <pc:chgData name="Kitazawa Masakiyo" userId="2bf3742da7ad8ecb" providerId="LiveId" clId="{B3972186-D37E-46E5-9EB0-660A74C34F70}" dt="2023-04-27T01:26:15.856" v="4134" actId="2696"/>
        <pc:sldMkLst>
          <pc:docMk/>
          <pc:sldMk cId="1947229880" sldId="436"/>
        </pc:sldMkLst>
        <pc:spChg chg="mod">
          <ac:chgData name="Kitazawa Masakiyo" userId="2bf3742da7ad8ecb" providerId="LiveId" clId="{B3972186-D37E-46E5-9EB0-660A74C34F70}" dt="2023-04-27T01:25:20.643" v="4124" actId="1036"/>
          <ac:spMkLst>
            <pc:docMk/>
            <pc:sldMk cId="1947229880" sldId="436"/>
            <ac:spMk id="2" creationId="{5F3307F8-8264-4DEB-B914-032B99AF726D}"/>
          </ac:spMkLst>
        </pc:spChg>
        <pc:spChg chg="mod">
          <ac:chgData name="Kitazawa Masakiyo" userId="2bf3742da7ad8ecb" providerId="LiveId" clId="{B3972186-D37E-46E5-9EB0-660A74C34F70}" dt="2023-04-27T01:25:30.642" v="4125" actId="403"/>
          <ac:spMkLst>
            <pc:docMk/>
            <pc:sldMk cId="1947229880" sldId="436"/>
            <ac:spMk id="4" creationId="{37257080-2427-4949-8C28-3FC92D3720CB}"/>
          </ac:spMkLst>
        </pc:spChg>
        <pc:spChg chg="mod">
          <ac:chgData name="Kitazawa Masakiyo" userId="2bf3742da7ad8ecb" providerId="LiveId" clId="{B3972186-D37E-46E5-9EB0-660A74C34F70}" dt="2023-04-27T01:25:20.643" v="4124" actId="1036"/>
          <ac:spMkLst>
            <pc:docMk/>
            <pc:sldMk cId="1947229880" sldId="436"/>
            <ac:spMk id="12" creationId="{DE049D49-B27F-4FA8-B0F8-614C9F888A91}"/>
          </ac:spMkLst>
        </pc:spChg>
        <pc:spChg chg="mod">
          <ac:chgData name="Kitazawa Masakiyo" userId="2bf3742da7ad8ecb" providerId="LiveId" clId="{B3972186-D37E-46E5-9EB0-660A74C34F70}" dt="2023-04-27T01:25:20.643" v="4124" actId="1036"/>
          <ac:spMkLst>
            <pc:docMk/>
            <pc:sldMk cId="1947229880" sldId="436"/>
            <ac:spMk id="13" creationId="{43A70C5D-B9A6-42DA-9497-09EFAAD761EB}"/>
          </ac:spMkLst>
        </pc:spChg>
        <pc:spChg chg="mod">
          <ac:chgData name="Kitazawa Masakiyo" userId="2bf3742da7ad8ecb" providerId="LiveId" clId="{B3972186-D37E-46E5-9EB0-660A74C34F70}" dt="2023-04-27T01:25:20.643" v="4124" actId="1036"/>
          <ac:spMkLst>
            <pc:docMk/>
            <pc:sldMk cId="1947229880" sldId="436"/>
            <ac:spMk id="14" creationId="{A85E605A-D853-4C7E-8047-626BEA3001FD}"/>
          </ac:spMkLst>
        </pc:spChg>
        <pc:spChg chg="mod">
          <ac:chgData name="Kitazawa Masakiyo" userId="2bf3742da7ad8ecb" providerId="LiveId" clId="{B3972186-D37E-46E5-9EB0-660A74C34F70}" dt="2023-04-27T01:25:20.643" v="4124" actId="1036"/>
          <ac:spMkLst>
            <pc:docMk/>
            <pc:sldMk cId="1947229880" sldId="436"/>
            <ac:spMk id="15" creationId="{8A5B7534-A0E9-4FF6-8E82-B57C597DAA3C}"/>
          </ac:spMkLst>
        </pc:spChg>
        <pc:spChg chg="mod">
          <ac:chgData name="Kitazawa Masakiyo" userId="2bf3742da7ad8ecb" providerId="LiveId" clId="{B3972186-D37E-46E5-9EB0-660A74C34F70}" dt="2023-04-27T01:25:20.643" v="4124" actId="1036"/>
          <ac:spMkLst>
            <pc:docMk/>
            <pc:sldMk cId="1947229880" sldId="436"/>
            <ac:spMk id="22" creationId="{08240C57-65F5-47F9-AFA1-0A413F1F43E3}"/>
          </ac:spMkLst>
        </pc:spChg>
        <pc:spChg chg="mod">
          <ac:chgData name="Kitazawa Masakiyo" userId="2bf3742da7ad8ecb" providerId="LiveId" clId="{B3972186-D37E-46E5-9EB0-660A74C34F70}" dt="2023-04-27T01:25:20.643" v="4124" actId="1036"/>
          <ac:spMkLst>
            <pc:docMk/>
            <pc:sldMk cId="1947229880" sldId="436"/>
            <ac:spMk id="23" creationId="{36D9F9BE-A1F8-4565-B6B5-87D57F2EDB3D}"/>
          </ac:spMkLst>
        </pc:spChg>
        <pc:spChg chg="mod">
          <ac:chgData name="Kitazawa Masakiyo" userId="2bf3742da7ad8ecb" providerId="LiveId" clId="{B3972186-D37E-46E5-9EB0-660A74C34F70}" dt="2023-04-27T01:25:20.643" v="4124" actId="1036"/>
          <ac:spMkLst>
            <pc:docMk/>
            <pc:sldMk cId="1947229880" sldId="436"/>
            <ac:spMk id="24" creationId="{5E23DE34-6C76-4CFD-AAA9-E3A7DBE785F2}"/>
          </ac:spMkLst>
        </pc:spChg>
        <pc:spChg chg="mod">
          <ac:chgData name="Kitazawa Masakiyo" userId="2bf3742da7ad8ecb" providerId="LiveId" clId="{B3972186-D37E-46E5-9EB0-660A74C34F70}" dt="2023-04-27T01:25:20.643" v="4124" actId="1036"/>
          <ac:spMkLst>
            <pc:docMk/>
            <pc:sldMk cId="1947229880" sldId="436"/>
            <ac:spMk id="25" creationId="{299DA95A-28CF-4E1D-9D52-5FDCFF735A93}"/>
          </ac:spMkLst>
        </pc:spChg>
        <pc:spChg chg="mod">
          <ac:chgData name="Kitazawa Masakiyo" userId="2bf3742da7ad8ecb" providerId="LiveId" clId="{B3972186-D37E-46E5-9EB0-660A74C34F70}" dt="2023-04-27T01:25:20.643" v="4124" actId="1036"/>
          <ac:spMkLst>
            <pc:docMk/>
            <pc:sldMk cId="1947229880" sldId="436"/>
            <ac:spMk id="26" creationId="{52B078DA-7D5D-4859-AB89-70B335CC6A0C}"/>
          </ac:spMkLst>
        </pc:spChg>
        <pc:picChg chg="mod">
          <ac:chgData name="Kitazawa Masakiyo" userId="2bf3742da7ad8ecb" providerId="LiveId" clId="{B3972186-D37E-46E5-9EB0-660A74C34F70}" dt="2023-04-27T01:25:20.643" v="4124" actId="1036"/>
          <ac:picMkLst>
            <pc:docMk/>
            <pc:sldMk cId="1947229880" sldId="436"/>
            <ac:picMk id="5" creationId="{B8BA1B2F-AFA5-4013-8178-326C5CF4ED54}"/>
          </ac:picMkLst>
        </pc:picChg>
        <pc:picChg chg="mod">
          <ac:chgData name="Kitazawa Masakiyo" userId="2bf3742da7ad8ecb" providerId="LiveId" clId="{B3972186-D37E-46E5-9EB0-660A74C34F70}" dt="2023-04-27T01:25:20.643" v="4124" actId="1036"/>
          <ac:picMkLst>
            <pc:docMk/>
            <pc:sldMk cId="1947229880" sldId="436"/>
            <ac:picMk id="6" creationId="{A6EE97CB-F64F-406B-97DE-7D58371AD653}"/>
          </ac:picMkLst>
        </pc:picChg>
        <pc:picChg chg="mod">
          <ac:chgData name="Kitazawa Masakiyo" userId="2bf3742da7ad8ecb" providerId="LiveId" clId="{B3972186-D37E-46E5-9EB0-660A74C34F70}" dt="2023-04-27T01:25:20.643" v="4124" actId="1036"/>
          <ac:picMkLst>
            <pc:docMk/>
            <pc:sldMk cId="1947229880" sldId="436"/>
            <ac:picMk id="7" creationId="{88F3A860-B98F-4EE9-AB51-7E4B1FE6EF62}"/>
          </ac:picMkLst>
        </pc:picChg>
        <pc:picChg chg="mod">
          <ac:chgData name="Kitazawa Masakiyo" userId="2bf3742da7ad8ecb" providerId="LiveId" clId="{B3972186-D37E-46E5-9EB0-660A74C34F70}" dt="2023-04-27T01:25:20.643" v="4124" actId="1036"/>
          <ac:picMkLst>
            <pc:docMk/>
            <pc:sldMk cId="1947229880" sldId="436"/>
            <ac:picMk id="8" creationId="{7CA581B6-303F-48D5-83AA-BBC691003E1B}"/>
          </ac:picMkLst>
        </pc:picChg>
        <pc:picChg chg="mod">
          <ac:chgData name="Kitazawa Masakiyo" userId="2bf3742da7ad8ecb" providerId="LiveId" clId="{B3972186-D37E-46E5-9EB0-660A74C34F70}" dt="2023-04-27T01:25:20.643" v="4124" actId="1036"/>
          <ac:picMkLst>
            <pc:docMk/>
            <pc:sldMk cId="1947229880" sldId="436"/>
            <ac:picMk id="10" creationId="{842162A4-AB1D-4EDA-9D48-7F1E2C72FAD2}"/>
          </ac:picMkLst>
        </pc:picChg>
        <pc:picChg chg="mod">
          <ac:chgData name="Kitazawa Masakiyo" userId="2bf3742da7ad8ecb" providerId="LiveId" clId="{B3972186-D37E-46E5-9EB0-660A74C34F70}" dt="2023-04-27T01:25:20.643" v="4124" actId="1036"/>
          <ac:picMkLst>
            <pc:docMk/>
            <pc:sldMk cId="1947229880" sldId="436"/>
            <ac:picMk id="11" creationId="{1C7590FE-CB77-4B26-A825-E3F6911A8A3E}"/>
          </ac:picMkLst>
        </pc:picChg>
        <pc:picChg chg="mod">
          <ac:chgData name="Kitazawa Masakiyo" userId="2bf3742da7ad8ecb" providerId="LiveId" clId="{B3972186-D37E-46E5-9EB0-660A74C34F70}" dt="2023-04-27T01:25:20.643" v="4124" actId="1036"/>
          <ac:picMkLst>
            <pc:docMk/>
            <pc:sldMk cId="1947229880" sldId="436"/>
            <ac:picMk id="17" creationId="{967F060A-9B16-4E96-9331-8912A55713C8}"/>
          </ac:picMkLst>
        </pc:picChg>
        <pc:picChg chg="mod">
          <ac:chgData name="Kitazawa Masakiyo" userId="2bf3742da7ad8ecb" providerId="LiveId" clId="{B3972186-D37E-46E5-9EB0-660A74C34F70}" dt="2023-04-27T01:25:20.643" v="4124" actId="1036"/>
          <ac:picMkLst>
            <pc:docMk/>
            <pc:sldMk cId="1947229880" sldId="436"/>
            <ac:picMk id="19" creationId="{75B792A1-8D0A-4C1E-8382-91EAFBE3FD50}"/>
          </ac:picMkLst>
        </pc:picChg>
        <pc:picChg chg="mod">
          <ac:chgData name="Kitazawa Masakiyo" userId="2bf3742da7ad8ecb" providerId="LiveId" clId="{B3972186-D37E-46E5-9EB0-660A74C34F70}" dt="2023-04-27T01:25:20.643" v="4124" actId="1036"/>
          <ac:picMkLst>
            <pc:docMk/>
            <pc:sldMk cId="1947229880" sldId="436"/>
            <ac:picMk id="21" creationId="{E5BC9275-3E8E-4BA7-A83E-D409321B23B9}"/>
          </ac:picMkLst>
        </pc:picChg>
      </pc:sldChg>
      <pc:sldMasterChg chg="del delSldLayout">
        <pc:chgData name="Kitazawa Masakiyo" userId="2bf3742da7ad8ecb" providerId="LiveId" clId="{B3972186-D37E-46E5-9EB0-660A74C34F70}" dt="2023-04-26T15:03:50.266" v="2754" actId="2696"/>
        <pc:sldMasterMkLst>
          <pc:docMk/>
          <pc:sldMasterMk cId="3993251401" sldId="2147483662"/>
        </pc:sldMasterMkLst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2541827363" sldId="2147483663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2510034115" sldId="2147483664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353900682" sldId="2147483665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1837785400" sldId="2147483666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687142509" sldId="2147483667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2352991359" sldId="2147483668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3238527344" sldId="2147483669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411007596" sldId="2147483670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1788210768" sldId="2147483671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3251805750" sldId="2147483672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1773478826" sldId="2147483673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3524617269" sldId="2147483674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3253871040" sldId="2147483675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1084768825" sldId="2147483676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1946663911" sldId="2147483677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4070602026" sldId="2147483678"/>
          </pc:sldLayoutMkLst>
        </pc:sldLayoutChg>
        <pc:sldLayoutChg chg="del">
          <pc:chgData name="Kitazawa Masakiyo" userId="2bf3742da7ad8ecb" providerId="LiveId" clId="{B3972186-D37E-46E5-9EB0-660A74C34F70}" dt="2023-04-26T15:03:50.266" v="2754" actId="2696"/>
          <pc:sldLayoutMkLst>
            <pc:docMk/>
            <pc:sldMasterMk cId="3993251401" sldId="2147483662"/>
            <pc:sldLayoutMk cId="3625010804" sldId="2147483679"/>
          </pc:sldLayoutMkLst>
        </pc:sldLayoutChg>
      </pc:sldMasterChg>
    </pc:docChg>
  </pc:docChgLst>
  <pc:docChgLst>
    <pc:chgData name="Masakiyo Kitazawa" userId="2bf3742da7ad8ecb" providerId="LiveId" clId="{0CD978F4-7E5D-4DB9-96EF-80FC710F1877}"/>
    <pc:docChg chg="undo redo custSel addSld delSld modSld sldOrd">
      <pc:chgData name="Masakiyo Kitazawa" userId="2bf3742da7ad8ecb" providerId="LiveId" clId="{0CD978F4-7E5D-4DB9-96EF-80FC710F1877}" dt="2024-10-15T05:29:31.220" v="7186" actId="478"/>
      <pc:docMkLst>
        <pc:docMk/>
      </pc:docMkLst>
      <pc:sldChg chg="addSp delSp modSp mod">
        <pc:chgData name="Masakiyo Kitazawa" userId="2bf3742da7ad8ecb" providerId="LiveId" clId="{0CD978F4-7E5D-4DB9-96EF-80FC710F1877}" dt="2024-10-14T03:03:37.108" v="2283" actId="1076"/>
        <pc:sldMkLst>
          <pc:docMk/>
          <pc:sldMk cId="3274957215" sldId="256"/>
        </pc:sldMkLst>
        <pc:spChg chg="mod">
          <ac:chgData name="Masakiyo Kitazawa" userId="2bf3742da7ad8ecb" providerId="LiveId" clId="{0CD978F4-7E5D-4DB9-96EF-80FC710F1877}" dt="2024-10-14T03:03:23.490" v="2279" actId="113"/>
          <ac:spMkLst>
            <pc:docMk/>
            <pc:sldMk cId="3274957215" sldId="256"/>
            <ac:spMk id="2" creationId="{E36A98F8-04B7-4967-B658-5E816FB27F6B}"/>
          </ac:spMkLst>
        </pc:spChg>
        <pc:spChg chg="mod">
          <ac:chgData name="Masakiyo Kitazawa" userId="2bf3742da7ad8ecb" providerId="LiveId" clId="{0CD978F4-7E5D-4DB9-96EF-80FC710F1877}" dt="2024-10-14T03:03:37.108" v="2283" actId="1076"/>
          <ac:spMkLst>
            <pc:docMk/>
            <pc:sldMk cId="3274957215" sldId="256"/>
            <ac:spMk id="3" creationId="{1ACEB8B1-2556-4390-99D7-AEC836BA2874}"/>
          </ac:spMkLst>
        </pc:spChg>
        <pc:spChg chg="del">
          <ac:chgData name="Masakiyo Kitazawa" userId="2bf3742da7ad8ecb" providerId="LiveId" clId="{0CD978F4-7E5D-4DB9-96EF-80FC710F1877}" dt="2024-10-14T00:01:22.586" v="112" actId="478"/>
          <ac:spMkLst>
            <pc:docMk/>
            <pc:sldMk cId="3274957215" sldId="256"/>
            <ac:spMk id="4" creationId="{53A6DA57-FE2A-484B-B4D8-07695A6D42C2}"/>
          </ac:spMkLst>
        </pc:spChg>
        <pc:spChg chg="del mod">
          <ac:chgData name="Masakiyo Kitazawa" userId="2bf3742da7ad8ecb" providerId="LiveId" clId="{0CD978F4-7E5D-4DB9-96EF-80FC710F1877}" dt="2024-10-14T02:21:11.096" v="2181" actId="478"/>
          <ac:spMkLst>
            <pc:docMk/>
            <pc:sldMk cId="3274957215" sldId="256"/>
            <ac:spMk id="6" creationId="{DFE32DC3-C6AE-4EE5-A8A1-DFA1C03505FA}"/>
          </ac:spMkLst>
        </pc:spChg>
        <pc:spChg chg="del">
          <ac:chgData name="Masakiyo Kitazawa" userId="2bf3742da7ad8ecb" providerId="LiveId" clId="{0CD978F4-7E5D-4DB9-96EF-80FC710F1877}" dt="2024-10-14T00:01:16.659" v="110" actId="478"/>
          <ac:spMkLst>
            <pc:docMk/>
            <pc:sldMk cId="3274957215" sldId="256"/>
            <ac:spMk id="7" creationId="{926B9186-F8BD-4FA7-A155-A64DF5CA9567}"/>
          </ac:spMkLst>
        </pc:spChg>
        <pc:spChg chg="add mod">
          <ac:chgData name="Masakiyo Kitazawa" userId="2bf3742da7ad8ecb" providerId="LiveId" clId="{0CD978F4-7E5D-4DB9-96EF-80FC710F1877}" dt="2024-10-14T03:02:46.264" v="2275" actId="207"/>
          <ac:spMkLst>
            <pc:docMk/>
            <pc:sldMk cId="3274957215" sldId="256"/>
            <ac:spMk id="8" creationId="{12D6DAC8-BB2A-4746-0B04-DE3F0A7C2EE7}"/>
          </ac:spMkLst>
        </pc:spChg>
        <pc:spChg chg="add mod ord">
          <ac:chgData name="Masakiyo Kitazawa" userId="2bf3742da7ad8ecb" providerId="LiveId" clId="{0CD978F4-7E5D-4DB9-96EF-80FC710F1877}" dt="2024-10-14T03:03:30.343" v="2280" actId="14100"/>
          <ac:spMkLst>
            <pc:docMk/>
            <pc:sldMk cId="3274957215" sldId="256"/>
            <ac:spMk id="10" creationId="{03AEA752-DDBA-76AC-8AFC-287136705EF0}"/>
          </ac:spMkLst>
        </pc:spChg>
        <pc:picChg chg="del">
          <ac:chgData name="Masakiyo Kitazawa" userId="2bf3742da7ad8ecb" providerId="LiveId" clId="{0CD978F4-7E5D-4DB9-96EF-80FC710F1877}" dt="2024-10-14T02:20:27.026" v="2159" actId="21"/>
          <ac:picMkLst>
            <pc:docMk/>
            <pc:sldMk cId="3274957215" sldId="256"/>
            <ac:picMk id="5" creationId="{0914AEA9-E578-43AE-A42F-B140936DB730}"/>
          </ac:picMkLst>
        </pc:picChg>
        <pc:picChg chg="del">
          <ac:chgData name="Masakiyo Kitazawa" userId="2bf3742da7ad8ecb" providerId="LiveId" clId="{0CD978F4-7E5D-4DB9-96EF-80FC710F1877}" dt="2024-10-14T00:01:18.774" v="111" actId="478"/>
          <ac:picMkLst>
            <pc:docMk/>
            <pc:sldMk cId="3274957215" sldId="256"/>
            <ac:picMk id="9" creationId="{7A6BE57D-E57C-440B-BD4E-44F3855A5DF3}"/>
          </ac:picMkLst>
        </pc:picChg>
      </pc:sldChg>
      <pc:sldChg chg="addSp delSp modSp del mod modAnim">
        <pc:chgData name="Masakiyo Kitazawa" userId="2bf3742da7ad8ecb" providerId="LiveId" clId="{0CD978F4-7E5D-4DB9-96EF-80FC710F1877}" dt="2024-10-14T14:54:58.692" v="6131" actId="478"/>
        <pc:sldMkLst>
          <pc:docMk/>
          <pc:sldMk cId="385654358" sldId="258"/>
        </pc:sldMkLst>
        <pc:spChg chg="add del mod">
          <ac:chgData name="Masakiyo Kitazawa" userId="2bf3742da7ad8ecb" providerId="LiveId" clId="{0CD978F4-7E5D-4DB9-96EF-80FC710F1877}" dt="2024-10-14T12:51:04.935" v="3862" actId="478"/>
          <ac:spMkLst>
            <pc:docMk/>
            <pc:sldMk cId="385654358" sldId="258"/>
            <ac:spMk id="2" creationId="{73A46FF0-5619-5C58-3E25-F74A3C368C4E}"/>
          </ac:spMkLst>
        </pc:spChg>
        <pc:spChg chg="mod">
          <ac:chgData name="Masakiyo Kitazawa" userId="2bf3742da7ad8ecb" providerId="LiveId" clId="{0CD978F4-7E5D-4DB9-96EF-80FC710F1877}" dt="2024-10-14T12:57:59.604" v="3960" actId="1038"/>
          <ac:spMkLst>
            <pc:docMk/>
            <pc:sldMk cId="385654358" sldId="258"/>
            <ac:spMk id="3" creationId="{1EA6F095-C44D-4FF9-BD3F-0A12CD89B2A6}"/>
          </ac:spMkLst>
        </pc:spChg>
        <pc:spChg chg="del">
          <ac:chgData name="Masakiyo Kitazawa" userId="2bf3742da7ad8ecb" providerId="LiveId" clId="{0CD978F4-7E5D-4DB9-96EF-80FC710F1877}" dt="2024-10-14T12:48:39.400" v="3842" actId="478"/>
          <ac:spMkLst>
            <pc:docMk/>
            <pc:sldMk cId="385654358" sldId="258"/>
            <ac:spMk id="4" creationId="{2F8D74B6-69B8-4E90-82B0-3B6D06CE2A60}"/>
          </ac:spMkLst>
        </pc:spChg>
        <pc:spChg chg="del">
          <ac:chgData name="Masakiyo Kitazawa" userId="2bf3742da7ad8ecb" providerId="LiveId" clId="{0CD978F4-7E5D-4DB9-96EF-80FC710F1877}" dt="2024-10-14T12:48:39.400" v="3842" actId="478"/>
          <ac:spMkLst>
            <pc:docMk/>
            <pc:sldMk cId="385654358" sldId="258"/>
            <ac:spMk id="5" creationId="{179B8635-DB9B-46AE-A50A-51C8E3BDEE7C}"/>
          </ac:spMkLst>
        </pc:spChg>
        <pc:spChg chg="del">
          <ac:chgData name="Masakiyo Kitazawa" userId="2bf3742da7ad8ecb" providerId="LiveId" clId="{0CD978F4-7E5D-4DB9-96EF-80FC710F1877}" dt="2024-10-14T12:48:39.400" v="3842" actId="478"/>
          <ac:spMkLst>
            <pc:docMk/>
            <pc:sldMk cId="385654358" sldId="258"/>
            <ac:spMk id="7" creationId="{733165F6-0E1A-4262-810C-C11A2D012E30}"/>
          </ac:spMkLst>
        </pc:spChg>
        <pc:spChg chg="del">
          <ac:chgData name="Masakiyo Kitazawa" userId="2bf3742da7ad8ecb" providerId="LiveId" clId="{0CD978F4-7E5D-4DB9-96EF-80FC710F1877}" dt="2024-10-14T12:48:39.400" v="3842" actId="478"/>
          <ac:spMkLst>
            <pc:docMk/>
            <pc:sldMk cId="385654358" sldId="258"/>
            <ac:spMk id="9" creationId="{528F3C34-0AB3-40B0-8171-26B65995BE9D}"/>
          </ac:spMkLst>
        </pc:spChg>
        <pc:spChg chg="del">
          <ac:chgData name="Masakiyo Kitazawa" userId="2bf3742da7ad8ecb" providerId="LiveId" clId="{0CD978F4-7E5D-4DB9-96EF-80FC710F1877}" dt="2024-10-14T12:48:39.400" v="3842" actId="478"/>
          <ac:spMkLst>
            <pc:docMk/>
            <pc:sldMk cId="385654358" sldId="258"/>
            <ac:spMk id="10" creationId="{6432E3AF-8B64-43DC-B7F9-8C506F933B1B}"/>
          </ac:spMkLst>
        </pc:spChg>
        <pc:spChg chg="del">
          <ac:chgData name="Masakiyo Kitazawa" userId="2bf3742da7ad8ecb" providerId="LiveId" clId="{0CD978F4-7E5D-4DB9-96EF-80FC710F1877}" dt="2024-10-14T12:48:39.400" v="3842" actId="478"/>
          <ac:spMkLst>
            <pc:docMk/>
            <pc:sldMk cId="385654358" sldId="258"/>
            <ac:spMk id="11" creationId="{25DF396B-4806-463D-9195-1A1F37F5AF00}"/>
          </ac:spMkLst>
        </pc:spChg>
        <pc:spChg chg="mod">
          <ac:chgData name="Masakiyo Kitazawa" userId="2bf3742da7ad8ecb" providerId="LiveId" clId="{0CD978F4-7E5D-4DB9-96EF-80FC710F1877}" dt="2024-10-14T12:57:59.604" v="3960" actId="1038"/>
          <ac:spMkLst>
            <pc:docMk/>
            <pc:sldMk cId="385654358" sldId="258"/>
            <ac:spMk id="12" creationId="{1BAA5E6F-07A8-437D-89D3-4F1047FE8336}"/>
          </ac:spMkLst>
        </pc:spChg>
        <pc:spChg chg="mod">
          <ac:chgData name="Masakiyo Kitazawa" userId="2bf3742da7ad8ecb" providerId="LiveId" clId="{0CD978F4-7E5D-4DB9-96EF-80FC710F1877}" dt="2024-10-14T12:57:59.604" v="3960" actId="1038"/>
          <ac:spMkLst>
            <pc:docMk/>
            <pc:sldMk cId="385654358" sldId="258"/>
            <ac:spMk id="13" creationId="{4153CF98-1E64-424C-B7BC-CD031F9641C2}"/>
          </ac:spMkLst>
        </pc:spChg>
        <pc:spChg chg="mod">
          <ac:chgData name="Masakiyo Kitazawa" userId="2bf3742da7ad8ecb" providerId="LiveId" clId="{0CD978F4-7E5D-4DB9-96EF-80FC710F1877}" dt="2024-10-14T12:57:59.604" v="3960" actId="1038"/>
          <ac:spMkLst>
            <pc:docMk/>
            <pc:sldMk cId="385654358" sldId="258"/>
            <ac:spMk id="14" creationId="{694A8DCF-97CA-4E02-8915-4E0D7465699D}"/>
          </ac:spMkLst>
        </pc:spChg>
        <pc:spChg chg="add del mod">
          <ac:chgData name="Masakiyo Kitazawa" userId="2bf3742da7ad8ecb" providerId="LiveId" clId="{0CD978F4-7E5D-4DB9-96EF-80FC710F1877}" dt="2024-10-14T12:51:04.935" v="3862" actId="478"/>
          <ac:spMkLst>
            <pc:docMk/>
            <pc:sldMk cId="385654358" sldId="258"/>
            <ac:spMk id="15" creationId="{079BA593-98A4-3E53-20AA-54BF82970277}"/>
          </ac:spMkLst>
        </pc:spChg>
        <pc:spChg chg="del">
          <ac:chgData name="Masakiyo Kitazawa" userId="2bf3742da7ad8ecb" providerId="LiveId" clId="{0CD978F4-7E5D-4DB9-96EF-80FC710F1877}" dt="2024-10-14T12:48:39.400" v="3842" actId="478"/>
          <ac:spMkLst>
            <pc:docMk/>
            <pc:sldMk cId="385654358" sldId="258"/>
            <ac:spMk id="16" creationId="{906C226E-C713-473A-ABE8-CC09DE00314D}"/>
          </ac:spMkLst>
        </pc:spChg>
        <pc:spChg chg="del">
          <ac:chgData name="Masakiyo Kitazawa" userId="2bf3742da7ad8ecb" providerId="LiveId" clId="{0CD978F4-7E5D-4DB9-96EF-80FC710F1877}" dt="2024-10-14T12:48:39.400" v="3842" actId="478"/>
          <ac:spMkLst>
            <pc:docMk/>
            <pc:sldMk cId="385654358" sldId="258"/>
            <ac:spMk id="17" creationId="{075C49E7-7B25-4C89-9E9E-20299FBBD5B6}"/>
          </ac:spMkLst>
        </pc:spChg>
        <pc:spChg chg="del">
          <ac:chgData name="Masakiyo Kitazawa" userId="2bf3742da7ad8ecb" providerId="LiveId" clId="{0CD978F4-7E5D-4DB9-96EF-80FC710F1877}" dt="2024-10-14T12:48:39.400" v="3842" actId="478"/>
          <ac:spMkLst>
            <pc:docMk/>
            <pc:sldMk cId="385654358" sldId="258"/>
            <ac:spMk id="18" creationId="{0A58AF44-31F2-4A5C-A728-9AFE9AD80543}"/>
          </ac:spMkLst>
        </pc:spChg>
        <pc:spChg chg="add del mod">
          <ac:chgData name="Masakiyo Kitazawa" userId="2bf3742da7ad8ecb" providerId="LiveId" clId="{0CD978F4-7E5D-4DB9-96EF-80FC710F1877}" dt="2024-10-14T12:51:04.935" v="3862" actId="478"/>
          <ac:spMkLst>
            <pc:docMk/>
            <pc:sldMk cId="385654358" sldId="258"/>
            <ac:spMk id="19" creationId="{73DBFA43-CC7A-C655-7902-B76FA30457A1}"/>
          </ac:spMkLst>
        </pc:spChg>
        <pc:spChg chg="add del mod">
          <ac:chgData name="Masakiyo Kitazawa" userId="2bf3742da7ad8ecb" providerId="LiveId" clId="{0CD978F4-7E5D-4DB9-96EF-80FC710F1877}" dt="2024-10-14T12:51:04.935" v="3862" actId="478"/>
          <ac:spMkLst>
            <pc:docMk/>
            <pc:sldMk cId="385654358" sldId="258"/>
            <ac:spMk id="20" creationId="{D0010350-5251-BB64-80A5-D170573A2E04}"/>
          </ac:spMkLst>
        </pc:spChg>
        <pc:spChg chg="del mod">
          <ac:chgData name="Masakiyo Kitazawa" userId="2bf3742da7ad8ecb" providerId="LiveId" clId="{0CD978F4-7E5D-4DB9-96EF-80FC710F1877}" dt="2024-10-14T12:53:08.230" v="3880" actId="478"/>
          <ac:spMkLst>
            <pc:docMk/>
            <pc:sldMk cId="385654358" sldId="258"/>
            <ac:spMk id="21" creationId="{481CDFC6-4242-46AE-A106-9CE91431BDBD}"/>
          </ac:spMkLst>
        </pc:spChg>
        <pc:spChg chg="del">
          <ac:chgData name="Masakiyo Kitazawa" userId="2bf3742da7ad8ecb" providerId="LiveId" clId="{0CD978F4-7E5D-4DB9-96EF-80FC710F1877}" dt="2024-10-14T12:48:39.400" v="3842" actId="478"/>
          <ac:spMkLst>
            <pc:docMk/>
            <pc:sldMk cId="385654358" sldId="258"/>
            <ac:spMk id="22" creationId="{8F6633ED-AD86-464A-9BB4-64391E8531EC}"/>
          </ac:spMkLst>
        </pc:spChg>
        <pc:spChg chg="mod">
          <ac:chgData name="Masakiyo Kitazawa" userId="2bf3742da7ad8ecb" providerId="LiveId" clId="{0CD978F4-7E5D-4DB9-96EF-80FC710F1877}" dt="2024-10-14T12:57:59.604" v="3960" actId="1038"/>
          <ac:spMkLst>
            <pc:docMk/>
            <pc:sldMk cId="385654358" sldId="258"/>
            <ac:spMk id="23" creationId="{E6DB6070-948C-4690-B2DD-F6C37961A0F7}"/>
          </ac:spMkLst>
        </pc:spChg>
        <pc:spChg chg="mod">
          <ac:chgData name="Masakiyo Kitazawa" userId="2bf3742da7ad8ecb" providerId="LiveId" clId="{0CD978F4-7E5D-4DB9-96EF-80FC710F1877}" dt="2024-10-14T12:57:59.604" v="3960" actId="1038"/>
          <ac:spMkLst>
            <pc:docMk/>
            <pc:sldMk cId="385654358" sldId="258"/>
            <ac:spMk id="24" creationId="{484F66BC-0BD2-4F64-B86C-EA0A97445D1A}"/>
          </ac:spMkLst>
        </pc:spChg>
        <pc:spChg chg="mod">
          <ac:chgData name="Masakiyo Kitazawa" userId="2bf3742da7ad8ecb" providerId="LiveId" clId="{0CD978F4-7E5D-4DB9-96EF-80FC710F1877}" dt="2024-10-14T12:57:59.604" v="3960" actId="1038"/>
          <ac:spMkLst>
            <pc:docMk/>
            <pc:sldMk cId="385654358" sldId="258"/>
            <ac:spMk id="25" creationId="{75F53F29-11A7-4F7B-BCAB-6529594409CD}"/>
          </ac:spMkLst>
        </pc:spChg>
        <pc:spChg chg="add mod">
          <ac:chgData name="Masakiyo Kitazawa" userId="2bf3742da7ad8ecb" providerId="LiveId" clId="{0CD978F4-7E5D-4DB9-96EF-80FC710F1877}" dt="2024-10-14T14:09:45.728" v="4965" actId="207"/>
          <ac:spMkLst>
            <pc:docMk/>
            <pc:sldMk cId="385654358" sldId="258"/>
            <ac:spMk id="26" creationId="{16C4D1E8-CD6E-4025-970E-450B5FF4BD11}"/>
          </ac:spMkLst>
        </pc:spChg>
        <pc:spChg chg="add del mod">
          <ac:chgData name="Masakiyo Kitazawa" userId="2bf3742da7ad8ecb" providerId="LiveId" clId="{0CD978F4-7E5D-4DB9-96EF-80FC710F1877}" dt="2024-10-14T14:54:58.692" v="6131" actId="478"/>
          <ac:spMkLst>
            <pc:docMk/>
            <pc:sldMk cId="385654358" sldId="258"/>
            <ac:spMk id="29" creationId="{53B3F917-2F73-67A4-E8D7-DB570BEA62B3}"/>
          </ac:spMkLst>
        </pc:spChg>
        <pc:spChg chg="add del mod">
          <ac:chgData name="Masakiyo Kitazawa" userId="2bf3742da7ad8ecb" providerId="LiveId" clId="{0CD978F4-7E5D-4DB9-96EF-80FC710F1877}" dt="2024-10-14T12:57:25.992" v="3937" actId="478"/>
          <ac:spMkLst>
            <pc:docMk/>
            <pc:sldMk cId="385654358" sldId="258"/>
            <ac:spMk id="30" creationId="{91B2F8B6-25E1-7FF2-4629-A0C47C36169E}"/>
          </ac:spMkLst>
        </pc:spChg>
        <pc:spChg chg="add del mod">
          <ac:chgData name="Masakiyo Kitazawa" userId="2bf3742da7ad8ecb" providerId="LiveId" clId="{0CD978F4-7E5D-4DB9-96EF-80FC710F1877}" dt="2024-10-14T12:57:25.992" v="3937" actId="478"/>
          <ac:spMkLst>
            <pc:docMk/>
            <pc:sldMk cId="385654358" sldId="258"/>
            <ac:spMk id="31" creationId="{C517B78E-3FAA-183E-F3EB-33EF80A089EF}"/>
          </ac:spMkLst>
        </pc:spChg>
        <pc:spChg chg="del">
          <ac:chgData name="Masakiyo Kitazawa" userId="2bf3742da7ad8ecb" providerId="LiveId" clId="{0CD978F4-7E5D-4DB9-96EF-80FC710F1877}" dt="2024-10-14T12:48:39.400" v="3842" actId="478"/>
          <ac:spMkLst>
            <pc:docMk/>
            <pc:sldMk cId="385654358" sldId="258"/>
            <ac:spMk id="32" creationId="{0C5CD21C-C815-46F7-9544-81C1848C7516}"/>
          </ac:spMkLst>
        </pc:spChg>
        <pc:spChg chg="del">
          <ac:chgData name="Masakiyo Kitazawa" userId="2bf3742da7ad8ecb" providerId="LiveId" clId="{0CD978F4-7E5D-4DB9-96EF-80FC710F1877}" dt="2024-10-14T12:48:39.400" v="3842" actId="478"/>
          <ac:spMkLst>
            <pc:docMk/>
            <pc:sldMk cId="385654358" sldId="258"/>
            <ac:spMk id="34" creationId="{FA842C9E-7307-470E-8258-775640FE74EC}"/>
          </ac:spMkLst>
        </pc:spChg>
        <pc:spChg chg="add del mod">
          <ac:chgData name="Masakiyo Kitazawa" userId="2bf3742da7ad8ecb" providerId="LiveId" clId="{0CD978F4-7E5D-4DB9-96EF-80FC710F1877}" dt="2024-10-14T12:57:25.992" v="3937" actId="478"/>
          <ac:spMkLst>
            <pc:docMk/>
            <pc:sldMk cId="385654358" sldId="258"/>
            <ac:spMk id="35" creationId="{92A08C9D-2878-DC5D-FD96-5B4E058511D2}"/>
          </ac:spMkLst>
        </pc:spChg>
        <pc:spChg chg="add del mod">
          <ac:chgData name="Masakiyo Kitazawa" userId="2bf3742da7ad8ecb" providerId="LiveId" clId="{0CD978F4-7E5D-4DB9-96EF-80FC710F1877}" dt="2024-10-14T12:57:25.992" v="3937" actId="478"/>
          <ac:spMkLst>
            <pc:docMk/>
            <pc:sldMk cId="385654358" sldId="258"/>
            <ac:spMk id="37" creationId="{0CDE289B-847F-F510-6073-8B6046F2D5C7}"/>
          </ac:spMkLst>
        </pc:spChg>
        <pc:spChg chg="add del mod">
          <ac:chgData name="Masakiyo Kitazawa" userId="2bf3742da7ad8ecb" providerId="LiveId" clId="{0CD978F4-7E5D-4DB9-96EF-80FC710F1877}" dt="2024-10-14T12:57:25.992" v="3937" actId="478"/>
          <ac:spMkLst>
            <pc:docMk/>
            <pc:sldMk cId="385654358" sldId="258"/>
            <ac:spMk id="38" creationId="{0D091375-94A9-8909-01FD-59F397DCCEE6}"/>
          </ac:spMkLst>
        </pc:spChg>
        <pc:spChg chg="add del mod">
          <ac:chgData name="Masakiyo Kitazawa" userId="2bf3742da7ad8ecb" providerId="LiveId" clId="{0CD978F4-7E5D-4DB9-96EF-80FC710F1877}" dt="2024-10-14T12:57:25.992" v="3937" actId="478"/>
          <ac:spMkLst>
            <pc:docMk/>
            <pc:sldMk cId="385654358" sldId="258"/>
            <ac:spMk id="39" creationId="{B9472BAB-0907-80C4-64AC-BC9862575EC3}"/>
          </ac:spMkLst>
        </pc:spChg>
        <pc:spChg chg="add del mod">
          <ac:chgData name="Masakiyo Kitazawa" userId="2bf3742da7ad8ecb" providerId="LiveId" clId="{0CD978F4-7E5D-4DB9-96EF-80FC710F1877}" dt="2024-10-14T12:57:25.992" v="3937" actId="478"/>
          <ac:spMkLst>
            <pc:docMk/>
            <pc:sldMk cId="385654358" sldId="258"/>
            <ac:spMk id="40" creationId="{047186AB-5228-952F-7E8E-00E955EF8286}"/>
          </ac:spMkLst>
        </pc:spChg>
        <pc:spChg chg="add mod">
          <ac:chgData name="Masakiyo Kitazawa" userId="2bf3742da7ad8ecb" providerId="LiveId" clId="{0CD978F4-7E5D-4DB9-96EF-80FC710F1877}" dt="2024-10-14T14:09:34.977" v="4964" actId="403"/>
          <ac:spMkLst>
            <pc:docMk/>
            <pc:sldMk cId="385654358" sldId="258"/>
            <ac:spMk id="41" creationId="{A7A3E75F-6E7D-70F5-067E-006F61983F02}"/>
          </ac:spMkLst>
        </pc:spChg>
        <pc:spChg chg="mod">
          <ac:chgData name="Masakiyo Kitazawa" userId="2bf3742da7ad8ecb" providerId="LiveId" clId="{0CD978F4-7E5D-4DB9-96EF-80FC710F1877}" dt="2024-10-14T14:52:08.536" v="6087"/>
          <ac:spMkLst>
            <pc:docMk/>
            <pc:sldMk cId="385654358" sldId="258"/>
            <ac:spMk id="43" creationId="{2C83FE55-C30A-C066-3B3F-B99A30767A27}"/>
          </ac:spMkLst>
        </pc:spChg>
        <pc:spChg chg="add del mod">
          <ac:chgData name="Masakiyo Kitazawa" userId="2bf3742da7ad8ecb" providerId="LiveId" clId="{0CD978F4-7E5D-4DB9-96EF-80FC710F1877}" dt="2024-10-14T12:57:25.992" v="3937" actId="478"/>
          <ac:spMkLst>
            <pc:docMk/>
            <pc:sldMk cId="385654358" sldId="258"/>
            <ac:spMk id="58" creationId="{7799ADBC-95FF-1187-2911-F012D4D1C7D0}"/>
          </ac:spMkLst>
        </pc:spChg>
        <pc:spChg chg="add del mod">
          <ac:chgData name="Masakiyo Kitazawa" userId="2bf3742da7ad8ecb" providerId="LiveId" clId="{0CD978F4-7E5D-4DB9-96EF-80FC710F1877}" dt="2024-10-14T12:57:25.992" v="3937" actId="478"/>
          <ac:spMkLst>
            <pc:docMk/>
            <pc:sldMk cId="385654358" sldId="258"/>
            <ac:spMk id="59" creationId="{B9B4AF4A-83B9-C30E-21FD-CB7F843046B3}"/>
          </ac:spMkLst>
        </pc:spChg>
        <pc:grpChg chg="add mod">
          <ac:chgData name="Masakiyo Kitazawa" userId="2bf3742da7ad8ecb" providerId="LiveId" clId="{0CD978F4-7E5D-4DB9-96EF-80FC710F1877}" dt="2024-10-14T14:52:17.134" v="6094" actId="1035"/>
          <ac:grpSpMkLst>
            <pc:docMk/>
            <pc:sldMk cId="385654358" sldId="258"/>
            <ac:grpSpMk id="42" creationId="{41C8A730-5F2B-CEDC-FA9D-F549E8E89126}"/>
          </ac:grpSpMkLst>
        </pc:grpChg>
        <pc:picChg chg="mod modCrop">
          <ac:chgData name="Masakiyo Kitazawa" userId="2bf3742da7ad8ecb" providerId="LiveId" clId="{0CD978F4-7E5D-4DB9-96EF-80FC710F1877}" dt="2024-10-14T12:57:59.604" v="3960" actId="1038"/>
          <ac:picMkLst>
            <pc:docMk/>
            <pc:sldMk cId="385654358" sldId="258"/>
            <ac:picMk id="6" creationId="{3F016F5A-97EF-4142-8884-EBD56FB0A6C9}"/>
          </ac:picMkLst>
        </pc:picChg>
        <pc:cxnChg chg="mod">
          <ac:chgData name="Masakiyo Kitazawa" userId="2bf3742da7ad8ecb" providerId="LiveId" clId="{0CD978F4-7E5D-4DB9-96EF-80FC710F1877}" dt="2024-10-14T12:57:59.604" v="3960" actId="1038"/>
          <ac:cxnSpMkLst>
            <pc:docMk/>
            <pc:sldMk cId="385654358" sldId="258"/>
            <ac:cxnSpMk id="8" creationId="{D9B793B1-0A12-40AD-9A82-38A3C28E0B66}"/>
          </ac:cxnSpMkLst>
        </pc:cxnChg>
        <pc:cxnChg chg="del mod">
          <ac:chgData name="Masakiyo Kitazawa" userId="2bf3742da7ad8ecb" providerId="LiveId" clId="{0CD978F4-7E5D-4DB9-96EF-80FC710F1877}" dt="2024-10-14T14:54:58.692" v="6131" actId="478"/>
          <ac:cxnSpMkLst>
            <pc:docMk/>
            <pc:sldMk cId="385654358" sldId="258"/>
            <ac:cxnSpMk id="28" creationId="{175965A4-E94E-4452-8EF3-0FAD948AF2B7}"/>
          </ac:cxnSpMkLst>
        </pc:cxnChg>
        <pc:cxnChg chg="mod">
          <ac:chgData name="Masakiyo Kitazawa" userId="2bf3742da7ad8ecb" providerId="LiveId" clId="{0CD978F4-7E5D-4DB9-96EF-80FC710F1877}" dt="2024-10-14T12:57:59.604" v="3960" actId="1038"/>
          <ac:cxnSpMkLst>
            <pc:docMk/>
            <pc:sldMk cId="385654358" sldId="258"/>
            <ac:cxnSpMk id="33" creationId="{E2E81216-D2C6-4184-9741-24ECFEE7FDB3}"/>
          </ac:cxnSpMkLst>
        </pc:cxnChg>
        <pc:cxnChg chg="mod">
          <ac:chgData name="Masakiyo Kitazawa" userId="2bf3742da7ad8ecb" providerId="LiveId" clId="{0CD978F4-7E5D-4DB9-96EF-80FC710F1877}" dt="2024-10-14T12:57:59.604" v="3960" actId="1038"/>
          <ac:cxnSpMkLst>
            <pc:docMk/>
            <pc:sldMk cId="385654358" sldId="258"/>
            <ac:cxnSpMk id="36" creationId="{A3676C20-17D7-43C6-BF4E-B2DAC0055953}"/>
          </ac:cxnSpMkLst>
        </pc:cxnChg>
        <pc:cxnChg chg="mod">
          <ac:chgData name="Masakiyo Kitazawa" userId="2bf3742da7ad8ecb" providerId="LiveId" clId="{0CD978F4-7E5D-4DB9-96EF-80FC710F1877}" dt="2024-10-14T14:52:08.536" v="6087"/>
          <ac:cxnSpMkLst>
            <pc:docMk/>
            <pc:sldMk cId="385654358" sldId="258"/>
            <ac:cxnSpMk id="44" creationId="{7394CAC0-EB96-1A7E-60C9-5BECA95B628F}"/>
          </ac:cxnSpMkLst>
        </pc:cxnChg>
      </pc:sldChg>
      <pc:sldChg chg="addSp modSp mod">
        <pc:chgData name="Masakiyo Kitazawa" userId="2bf3742da7ad8ecb" providerId="LiveId" clId="{0CD978F4-7E5D-4DB9-96EF-80FC710F1877}" dt="2024-10-15T02:41:58.404" v="6871" actId="164"/>
        <pc:sldMkLst>
          <pc:docMk/>
          <pc:sldMk cId="311899704" sldId="259"/>
        </pc:sldMkLst>
        <pc:spChg chg="mod">
          <ac:chgData name="Masakiyo Kitazawa" userId="2bf3742da7ad8ecb" providerId="LiveId" clId="{0CD978F4-7E5D-4DB9-96EF-80FC710F1877}" dt="2024-10-14T14:04:07.024" v="4901" actId="20577"/>
          <ac:spMkLst>
            <pc:docMk/>
            <pc:sldMk cId="311899704" sldId="259"/>
            <ac:spMk id="2" creationId="{97153607-7FCA-4F09-897C-760B7E2EE497}"/>
          </ac:spMkLst>
        </pc:spChg>
        <pc:spChg chg="mod">
          <ac:chgData name="Masakiyo Kitazawa" userId="2bf3742da7ad8ecb" providerId="LiveId" clId="{0CD978F4-7E5D-4DB9-96EF-80FC710F1877}" dt="2024-10-14T03:21:48.644" v="2326" actId="14100"/>
          <ac:spMkLst>
            <pc:docMk/>
            <pc:sldMk cId="311899704" sldId="259"/>
            <ac:spMk id="3" creationId="{D4F06F33-1381-4EE3-ABB1-D04CD8D11208}"/>
          </ac:spMkLst>
        </pc:spChg>
        <pc:spChg chg="mod">
          <ac:chgData name="Masakiyo Kitazawa" userId="2bf3742da7ad8ecb" providerId="LiveId" clId="{0CD978F4-7E5D-4DB9-96EF-80FC710F1877}" dt="2024-10-15T02:41:58.404" v="6871" actId="164"/>
          <ac:spMkLst>
            <pc:docMk/>
            <pc:sldMk cId="311899704" sldId="259"/>
            <ac:spMk id="19" creationId="{D45CD7C6-3EB6-4DE8-9ED1-E1DC1E9B9869}"/>
          </ac:spMkLst>
        </pc:spChg>
        <pc:spChg chg="mod">
          <ac:chgData name="Masakiyo Kitazawa" userId="2bf3742da7ad8ecb" providerId="LiveId" clId="{0CD978F4-7E5D-4DB9-96EF-80FC710F1877}" dt="2024-10-14T03:29:34.824" v="2399" actId="20577"/>
          <ac:spMkLst>
            <pc:docMk/>
            <pc:sldMk cId="311899704" sldId="259"/>
            <ac:spMk id="20" creationId="{D985210D-DF91-4FFC-A579-F4C8DD31CA94}"/>
          </ac:spMkLst>
        </pc:spChg>
        <pc:spChg chg="add mod">
          <ac:chgData name="Masakiyo Kitazawa" userId="2bf3742da7ad8ecb" providerId="LiveId" clId="{0CD978F4-7E5D-4DB9-96EF-80FC710F1877}" dt="2024-10-14T03:21:33.371" v="2325" actId="1076"/>
          <ac:spMkLst>
            <pc:docMk/>
            <pc:sldMk cId="311899704" sldId="259"/>
            <ac:spMk id="24" creationId="{D62D3066-CEED-7F43-AAF5-93BBE66A96D9}"/>
          </ac:spMkLst>
        </pc:spChg>
        <pc:spChg chg="add mod">
          <ac:chgData name="Masakiyo Kitazawa" userId="2bf3742da7ad8ecb" providerId="LiveId" clId="{0CD978F4-7E5D-4DB9-96EF-80FC710F1877}" dt="2024-10-14T03:30:03.921" v="2400"/>
          <ac:spMkLst>
            <pc:docMk/>
            <pc:sldMk cId="311899704" sldId="259"/>
            <ac:spMk id="25" creationId="{34355DAF-7D51-3A7F-4B2F-2022F0DD680A}"/>
          </ac:spMkLst>
        </pc:spChg>
        <pc:grpChg chg="add mod">
          <ac:chgData name="Masakiyo Kitazawa" userId="2bf3742da7ad8ecb" providerId="LiveId" clId="{0CD978F4-7E5D-4DB9-96EF-80FC710F1877}" dt="2024-10-15T02:41:58.404" v="6871" actId="164"/>
          <ac:grpSpMkLst>
            <pc:docMk/>
            <pc:sldMk cId="311899704" sldId="259"/>
            <ac:grpSpMk id="25" creationId="{AFBB0830-D577-7F95-AC34-115AEE511E7E}"/>
          </ac:grpSpMkLst>
        </pc:grpChg>
        <pc:picChg chg="mod">
          <ac:chgData name="Masakiyo Kitazawa" userId="2bf3742da7ad8ecb" providerId="LiveId" clId="{0CD978F4-7E5D-4DB9-96EF-80FC710F1877}" dt="2024-10-15T02:41:58.404" v="6871" actId="164"/>
          <ac:picMkLst>
            <pc:docMk/>
            <pc:sldMk cId="311899704" sldId="259"/>
            <ac:picMk id="8" creationId="{66926DF9-5750-4A9F-9BBA-B2C244DB1850}"/>
          </ac:picMkLst>
        </pc:picChg>
      </pc:sldChg>
      <pc:sldChg chg="addSp delSp modSp mod">
        <pc:chgData name="Masakiyo Kitazawa" userId="2bf3742da7ad8ecb" providerId="LiveId" clId="{0CD978F4-7E5D-4DB9-96EF-80FC710F1877}" dt="2024-10-15T02:31:43.486" v="6588" actId="1076"/>
        <pc:sldMkLst>
          <pc:docMk/>
          <pc:sldMk cId="916218865" sldId="262"/>
        </pc:sldMkLst>
        <pc:spChg chg="mod">
          <ac:chgData name="Masakiyo Kitazawa" userId="2bf3742da7ad8ecb" providerId="LiveId" clId="{0CD978F4-7E5D-4DB9-96EF-80FC710F1877}" dt="2024-10-15T02:31:28.615" v="6565" actId="14100"/>
          <ac:spMkLst>
            <pc:docMk/>
            <pc:sldMk cId="916218865" sldId="262"/>
            <ac:spMk id="3" creationId="{3A21EA1F-ABE5-406A-BCF5-326798716B0A}"/>
          </ac:spMkLst>
        </pc:spChg>
        <pc:spChg chg="mod">
          <ac:chgData name="Masakiyo Kitazawa" userId="2bf3742da7ad8ecb" providerId="LiveId" clId="{0CD978F4-7E5D-4DB9-96EF-80FC710F1877}" dt="2024-10-15T02:31:43.486" v="6588" actId="1076"/>
          <ac:spMkLst>
            <pc:docMk/>
            <pc:sldMk cId="916218865" sldId="262"/>
            <ac:spMk id="5" creationId="{6D13AF8E-EE55-4819-ADC0-99D2D9A763DD}"/>
          </ac:spMkLst>
        </pc:spChg>
        <pc:spChg chg="add mod">
          <ac:chgData name="Masakiyo Kitazawa" userId="2bf3742da7ad8ecb" providerId="LiveId" clId="{0CD978F4-7E5D-4DB9-96EF-80FC710F1877}" dt="2024-10-15T02:31:39.310" v="6587" actId="1036"/>
          <ac:spMkLst>
            <pc:docMk/>
            <pc:sldMk cId="916218865" sldId="262"/>
            <ac:spMk id="7" creationId="{4A25930C-22FD-3A6A-C03E-1CA5EAD6DD8A}"/>
          </ac:spMkLst>
        </pc:spChg>
        <pc:spChg chg="add mod">
          <ac:chgData name="Masakiyo Kitazawa" userId="2bf3742da7ad8ecb" providerId="LiveId" clId="{0CD978F4-7E5D-4DB9-96EF-80FC710F1877}" dt="2024-10-15T02:31:39.310" v="6587" actId="1036"/>
          <ac:spMkLst>
            <pc:docMk/>
            <pc:sldMk cId="916218865" sldId="262"/>
            <ac:spMk id="8" creationId="{40794B40-17B8-2829-2592-610D6609C7A2}"/>
          </ac:spMkLst>
        </pc:spChg>
        <pc:spChg chg="del">
          <ac:chgData name="Masakiyo Kitazawa" userId="2bf3742da7ad8ecb" providerId="LiveId" clId="{0CD978F4-7E5D-4DB9-96EF-80FC710F1877}" dt="2024-10-14T13:06:37.252" v="4209" actId="478"/>
          <ac:spMkLst>
            <pc:docMk/>
            <pc:sldMk cId="916218865" sldId="262"/>
            <ac:spMk id="12" creationId="{AE3FB0D4-7E99-47BE-84A7-66CDCADC4465}"/>
          </ac:spMkLst>
        </pc:spChg>
        <pc:spChg chg="del">
          <ac:chgData name="Masakiyo Kitazawa" userId="2bf3742da7ad8ecb" providerId="LiveId" clId="{0CD978F4-7E5D-4DB9-96EF-80FC710F1877}" dt="2024-10-14T13:06:37.252" v="4209" actId="478"/>
          <ac:spMkLst>
            <pc:docMk/>
            <pc:sldMk cId="916218865" sldId="262"/>
            <ac:spMk id="13" creationId="{C646B2CE-88F5-42FF-9341-1A19BC4A6B82}"/>
          </ac:spMkLst>
        </pc:spChg>
        <pc:spChg chg="mod">
          <ac:chgData name="Masakiyo Kitazawa" userId="2bf3742da7ad8ecb" providerId="LiveId" clId="{0CD978F4-7E5D-4DB9-96EF-80FC710F1877}" dt="2024-10-15T02:30:55.159" v="6533" actId="1036"/>
          <ac:spMkLst>
            <pc:docMk/>
            <pc:sldMk cId="916218865" sldId="262"/>
            <ac:spMk id="16" creationId="{CE0632B6-C294-4AEF-9FB8-26AC8654E044}"/>
          </ac:spMkLst>
        </pc:spChg>
        <pc:spChg chg="mod">
          <ac:chgData name="Masakiyo Kitazawa" userId="2bf3742da7ad8ecb" providerId="LiveId" clId="{0CD978F4-7E5D-4DB9-96EF-80FC710F1877}" dt="2024-10-15T02:30:55.159" v="6533" actId="1036"/>
          <ac:spMkLst>
            <pc:docMk/>
            <pc:sldMk cId="916218865" sldId="262"/>
            <ac:spMk id="18" creationId="{FBE58804-08AC-42D8-AEBB-D8C9FF143A78}"/>
          </ac:spMkLst>
        </pc:spChg>
        <pc:spChg chg="mod">
          <ac:chgData name="Masakiyo Kitazawa" userId="2bf3742da7ad8ecb" providerId="LiveId" clId="{0CD978F4-7E5D-4DB9-96EF-80FC710F1877}" dt="2024-10-15T02:30:55.159" v="6533" actId="1036"/>
          <ac:spMkLst>
            <pc:docMk/>
            <pc:sldMk cId="916218865" sldId="262"/>
            <ac:spMk id="19" creationId="{DF3F2E8C-DBC3-4173-8DF4-3F938D361016}"/>
          </ac:spMkLst>
        </pc:spChg>
        <pc:spChg chg="mod">
          <ac:chgData name="Masakiyo Kitazawa" userId="2bf3742da7ad8ecb" providerId="LiveId" clId="{0CD978F4-7E5D-4DB9-96EF-80FC710F1877}" dt="2024-10-14T14:59:22.744" v="6204" actId="1037"/>
          <ac:spMkLst>
            <pc:docMk/>
            <pc:sldMk cId="916218865" sldId="262"/>
            <ac:spMk id="20" creationId="{F94BA33A-E669-4810-8235-46E90943F819}"/>
          </ac:spMkLst>
        </pc:spChg>
        <pc:spChg chg="mod">
          <ac:chgData name="Masakiyo Kitazawa" userId="2bf3742da7ad8ecb" providerId="LiveId" clId="{0CD978F4-7E5D-4DB9-96EF-80FC710F1877}" dt="2024-10-14T14:59:22.744" v="6204" actId="1037"/>
          <ac:spMkLst>
            <pc:docMk/>
            <pc:sldMk cId="916218865" sldId="262"/>
            <ac:spMk id="21" creationId="{9E64CBCD-FA98-48C1-AE78-B6AE29DE5ED7}"/>
          </ac:spMkLst>
        </pc:spChg>
        <pc:picChg chg="add mod">
          <ac:chgData name="Masakiyo Kitazawa" userId="2bf3742da7ad8ecb" providerId="LiveId" clId="{0CD978F4-7E5D-4DB9-96EF-80FC710F1877}" dt="2024-10-15T02:31:39.310" v="6587" actId="1036"/>
          <ac:picMkLst>
            <pc:docMk/>
            <pc:sldMk cId="916218865" sldId="262"/>
            <ac:picMk id="6" creationId="{017CAF04-DC2C-B391-2693-10123F57FFD0}"/>
          </ac:picMkLst>
        </pc:picChg>
        <pc:picChg chg="del">
          <ac:chgData name="Masakiyo Kitazawa" userId="2bf3742da7ad8ecb" providerId="LiveId" clId="{0CD978F4-7E5D-4DB9-96EF-80FC710F1877}" dt="2024-10-14T13:06:32.268" v="4208" actId="478"/>
          <ac:picMkLst>
            <pc:docMk/>
            <pc:sldMk cId="916218865" sldId="262"/>
            <ac:picMk id="11" creationId="{79FE8F82-EA72-43D3-A0B4-596134509864}"/>
          </ac:picMkLst>
        </pc:picChg>
        <pc:picChg chg="mod">
          <ac:chgData name="Masakiyo Kitazawa" userId="2bf3742da7ad8ecb" providerId="LiveId" clId="{0CD978F4-7E5D-4DB9-96EF-80FC710F1877}" dt="2024-10-15T02:30:55.159" v="6533" actId="1036"/>
          <ac:picMkLst>
            <pc:docMk/>
            <pc:sldMk cId="916218865" sldId="262"/>
            <ac:picMk id="14" creationId="{2048C4FA-A929-49C7-ABF0-6F87C78826FB}"/>
          </ac:picMkLst>
        </pc:picChg>
        <pc:picChg chg="mod">
          <ac:chgData name="Masakiyo Kitazawa" userId="2bf3742da7ad8ecb" providerId="LiveId" clId="{0CD978F4-7E5D-4DB9-96EF-80FC710F1877}" dt="2024-10-15T02:30:55.159" v="6533" actId="1036"/>
          <ac:picMkLst>
            <pc:docMk/>
            <pc:sldMk cId="916218865" sldId="262"/>
            <ac:picMk id="15" creationId="{D9628502-3E0F-4951-A9FB-142992CE35AA}"/>
          </ac:picMkLst>
        </pc:picChg>
        <pc:picChg chg="mod">
          <ac:chgData name="Masakiyo Kitazawa" userId="2bf3742da7ad8ecb" providerId="LiveId" clId="{0CD978F4-7E5D-4DB9-96EF-80FC710F1877}" dt="2024-10-15T02:30:55.159" v="6533" actId="1036"/>
          <ac:picMkLst>
            <pc:docMk/>
            <pc:sldMk cId="916218865" sldId="262"/>
            <ac:picMk id="17" creationId="{E12AB472-E395-48A2-B7CD-7BDD4D9C1D9C}"/>
          </ac:picMkLst>
        </pc:picChg>
      </pc:sldChg>
      <pc:sldChg chg="del">
        <pc:chgData name="Masakiyo Kitazawa" userId="2bf3742da7ad8ecb" providerId="LiveId" clId="{0CD978F4-7E5D-4DB9-96EF-80FC710F1877}" dt="2024-10-13T14:01:02.003" v="0" actId="2696"/>
        <pc:sldMkLst>
          <pc:docMk/>
          <pc:sldMk cId="694132921" sldId="263"/>
        </pc:sldMkLst>
      </pc:sldChg>
      <pc:sldChg chg="addSp delSp modSp mod">
        <pc:chgData name="Masakiyo Kitazawa" userId="2bf3742da7ad8ecb" providerId="LiveId" clId="{0CD978F4-7E5D-4DB9-96EF-80FC710F1877}" dt="2024-10-15T02:33:27.009" v="6621" actId="20577"/>
        <pc:sldMkLst>
          <pc:docMk/>
          <pc:sldMk cId="2598791186" sldId="265"/>
        </pc:sldMkLst>
        <pc:spChg chg="mod">
          <ac:chgData name="Masakiyo Kitazawa" userId="2bf3742da7ad8ecb" providerId="LiveId" clId="{0CD978F4-7E5D-4DB9-96EF-80FC710F1877}" dt="2024-10-14T14:39:05.002" v="5849" actId="1076"/>
          <ac:spMkLst>
            <pc:docMk/>
            <pc:sldMk cId="2598791186" sldId="265"/>
            <ac:spMk id="2" creationId="{48F175F0-E91B-4E4B-8FBA-C2EF4DC0A70C}"/>
          </ac:spMkLst>
        </pc:spChg>
        <pc:spChg chg="mod">
          <ac:chgData name="Masakiyo Kitazawa" userId="2bf3742da7ad8ecb" providerId="LiveId" clId="{0CD978F4-7E5D-4DB9-96EF-80FC710F1877}" dt="2024-10-14T14:40:31.313" v="5881" actId="14100"/>
          <ac:spMkLst>
            <pc:docMk/>
            <pc:sldMk cId="2598791186" sldId="265"/>
            <ac:spMk id="4" creationId="{E4799E9C-8BCD-43C3-9F57-F5F0422D830A}"/>
          </ac:spMkLst>
        </pc:spChg>
        <pc:spChg chg="del mod">
          <ac:chgData name="Masakiyo Kitazawa" userId="2bf3742da7ad8ecb" providerId="LiveId" clId="{0CD978F4-7E5D-4DB9-96EF-80FC710F1877}" dt="2024-10-14T14:39:09.045" v="5850" actId="478"/>
          <ac:spMkLst>
            <pc:docMk/>
            <pc:sldMk cId="2598791186" sldId="265"/>
            <ac:spMk id="8" creationId="{0A9CD863-43B1-443F-ADCE-5C0EBCD8A950}"/>
          </ac:spMkLst>
        </pc:spChg>
        <pc:spChg chg="del mod">
          <ac:chgData name="Masakiyo Kitazawa" userId="2bf3742da7ad8ecb" providerId="LiveId" clId="{0CD978F4-7E5D-4DB9-96EF-80FC710F1877}" dt="2024-10-14T14:39:09.045" v="5850" actId="478"/>
          <ac:spMkLst>
            <pc:docMk/>
            <pc:sldMk cId="2598791186" sldId="265"/>
            <ac:spMk id="9" creationId="{EF1B2F68-F13C-406A-9E6F-8E31184B005C}"/>
          </ac:spMkLst>
        </pc:spChg>
        <pc:spChg chg="add mod">
          <ac:chgData name="Masakiyo Kitazawa" userId="2bf3742da7ad8ecb" providerId="LiveId" clId="{0CD978F4-7E5D-4DB9-96EF-80FC710F1877}" dt="2024-10-14T14:36:27.802" v="5808"/>
          <ac:spMkLst>
            <pc:docMk/>
            <pc:sldMk cId="2598791186" sldId="265"/>
            <ac:spMk id="10" creationId="{CDC399FF-AEB2-4285-B4FA-A2692A4CAFD5}"/>
          </ac:spMkLst>
        </pc:spChg>
        <pc:spChg chg="mod">
          <ac:chgData name="Masakiyo Kitazawa" userId="2bf3742da7ad8ecb" providerId="LiveId" clId="{0CD978F4-7E5D-4DB9-96EF-80FC710F1877}" dt="2024-10-14T14:41:30.858" v="5905" actId="1036"/>
          <ac:spMkLst>
            <pc:docMk/>
            <pc:sldMk cId="2598791186" sldId="265"/>
            <ac:spMk id="11" creationId="{F4135BFC-6CC8-425C-86A1-D6054C328E78}"/>
          </ac:spMkLst>
        </pc:spChg>
        <pc:spChg chg="mod">
          <ac:chgData name="Masakiyo Kitazawa" userId="2bf3742da7ad8ecb" providerId="LiveId" clId="{0CD978F4-7E5D-4DB9-96EF-80FC710F1877}" dt="2024-10-14T14:41:30.858" v="5905" actId="1036"/>
          <ac:spMkLst>
            <pc:docMk/>
            <pc:sldMk cId="2598791186" sldId="265"/>
            <ac:spMk id="12" creationId="{C42748D7-B113-4F73-8BA5-E0F0A198B955}"/>
          </ac:spMkLst>
        </pc:spChg>
        <pc:spChg chg="mod">
          <ac:chgData name="Masakiyo Kitazawa" userId="2bf3742da7ad8ecb" providerId="LiveId" clId="{0CD978F4-7E5D-4DB9-96EF-80FC710F1877}" dt="2024-10-14T14:41:30.858" v="5905" actId="1036"/>
          <ac:spMkLst>
            <pc:docMk/>
            <pc:sldMk cId="2598791186" sldId="265"/>
            <ac:spMk id="13" creationId="{ABFCB28D-329F-40D2-B208-3AD326CA1558}"/>
          </ac:spMkLst>
        </pc:spChg>
        <pc:spChg chg="mod">
          <ac:chgData name="Masakiyo Kitazawa" userId="2bf3742da7ad8ecb" providerId="LiveId" clId="{0CD978F4-7E5D-4DB9-96EF-80FC710F1877}" dt="2024-10-14T14:41:30.858" v="5905" actId="1036"/>
          <ac:spMkLst>
            <pc:docMk/>
            <pc:sldMk cId="2598791186" sldId="265"/>
            <ac:spMk id="14" creationId="{1276172D-8B78-4D21-B215-96CCC84BEFB0}"/>
          </ac:spMkLst>
        </pc:spChg>
        <pc:spChg chg="mod">
          <ac:chgData name="Masakiyo Kitazawa" userId="2bf3742da7ad8ecb" providerId="LiveId" clId="{0CD978F4-7E5D-4DB9-96EF-80FC710F1877}" dt="2024-10-14T14:41:30.858" v="5905" actId="1036"/>
          <ac:spMkLst>
            <pc:docMk/>
            <pc:sldMk cId="2598791186" sldId="265"/>
            <ac:spMk id="15" creationId="{5AAC23E4-B27C-432B-82FA-E02413532C3F}"/>
          </ac:spMkLst>
        </pc:spChg>
        <pc:spChg chg="mod">
          <ac:chgData name="Masakiyo Kitazawa" userId="2bf3742da7ad8ecb" providerId="LiveId" clId="{0CD978F4-7E5D-4DB9-96EF-80FC710F1877}" dt="2024-10-14T14:41:30.858" v="5905" actId="1036"/>
          <ac:spMkLst>
            <pc:docMk/>
            <pc:sldMk cId="2598791186" sldId="265"/>
            <ac:spMk id="17" creationId="{B9D0ABD8-846F-4C39-B32B-667EDB093FE3}"/>
          </ac:spMkLst>
        </pc:spChg>
        <pc:spChg chg="mod">
          <ac:chgData name="Masakiyo Kitazawa" userId="2bf3742da7ad8ecb" providerId="LiveId" clId="{0CD978F4-7E5D-4DB9-96EF-80FC710F1877}" dt="2024-10-14T14:41:30.858" v="5905" actId="1036"/>
          <ac:spMkLst>
            <pc:docMk/>
            <pc:sldMk cId="2598791186" sldId="265"/>
            <ac:spMk id="19" creationId="{FB5483CD-E16C-4AA2-8D5B-4810531B92C7}"/>
          </ac:spMkLst>
        </pc:spChg>
        <pc:spChg chg="add mod">
          <ac:chgData name="Masakiyo Kitazawa" userId="2bf3742da7ad8ecb" providerId="LiveId" clId="{0CD978F4-7E5D-4DB9-96EF-80FC710F1877}" dt="2024-10-14T14:38:55.655" v="5846" actId="1076"/>
          <ac:spMkLst>
            <pc:docMk/>
            <pc:sldMk cId="2598791186" sldId="265"/>
            <ac:spMk id="23" creationId="{C51AFD4D-8761-AD92-BCDE-99EBD01D65D8}"/>
          </ac:spMkLst>
        </pc:spChg>
        <pc:spChg chg="add mod">
          <ac:chgData name="Masakiyo Kitazawa" userId="2bf3742da7ad8ecb" providerId="LiveId" clId="{0CD978F4-7E5D-4DB9-96EF-80FC710F1877}" dt="2024-10-14T14:39:51.191" v="5859" actId="14100"/>
          <ac:spMkLst>
            <pc:docMk/>
            <pc:sldMk cId="2598791186" sldId="265"/>
            <ac:spMk id="24" creationId="{7A1D7C51-E361-2B88-B180-FE665A9B9412}"/>
          </ac:spMkLst>
        </pc:spChg>
        <pc:spChg chg="add mod">
          <ac:chgData name="Masakiyo Kitazawa" userId="2bf3742da7ad8ecb" providerId="LiveId" clId="{0CD978F4-7E5D-4DB9-96EF-80FC710F1877}" dt="2024-10-14T14:40:16.574" v="5880" actId="1076"/>
          <ac:spMkLst>
            <pc:docMk/>
            <pc:sldMk cId="2598791186" sldId="265"/>
            <ac:spMk id="26" creationId="{712D41D0-0D21-738A-963C-781EBC06D0CE}"/>
          </ac:spMkLst>
        </pc:spChg>
        <pc:spChg chg="mod">
          <ac:chgData name="Masakiyo Kitazawa" userId="2bf3742da7ad8ecb" providerId="LiveId" clId="{0CD978F4-7E5D-4DB9-96EF-80FC710F1877}" dt="2024-10-14T14:41:30.858" v="5905" actId="1036"/>
          <ac:spMkLst>
            <pc:docMk/>
            <pc:sldMk cId="2598791186" sldId="265"/>
            <ac:spMk id="28" creationId="{D273A73B-2949-4AC1-8BEC-081B779AD5F9}"/>
          </ac:spMkLst>
        </pc:spChg>
        <pc:spChg chg="mod">
          <ac:chgData name="Masakiyo Kitazawa" userId="2bf3742da7ad8ecb" providerId="LiveId" clId="{0CD978F4-7E5D-4DB9-96EF-80FC710F1877}" dt="2024-10-15T02:33:27.009" v="6621" actId="20577"/>
          <ac:spMkLst>
            <pc:docMk/>
            <pc:sldMk cId="2598791186" sldId="265"/>
            <ac:spMk id="29" creationId="{599553DD-790D-4306-B847-62A0A810E6F4}"/>
          </ac:spMkLst>
        </pc:spChg>
        <pc:spChg chg="mod">
          <ac:chgData name="Masakiyo Kitazawa" userId="2bf3742da7ad8ecb" providerId="LiveId" clId="{0CD978F4-7E5D-4DB9-96EF-80FC710F1877}" dt="2024-10-14T14:38:06.898" v="5832" actId="1076"/>
          <ac:spMkLst>
            <pc:docMk/>
            <pc:sldMk cId="2598791186" sldId="265"/>
            <ac:spMk id="32" creationId="{548DBD38-CD17-47ED-8BC6-4F31BBE9AC8A}"/>
          </ac:spMkLst>
        </pc:spChg>
        <pc:spChg chg="add mod">
          <ac:chgData name="Masakiyo Kitazawa" userId="2bf3742da7ad8ecb" providerId="LiveId" clId="{0CD978F4-7E5D-4DB9-96EF-80FC710F1877}" dt="2024-10-14T14:41:23.295" v="5894" actId="1076"/>
          <ac:spMkLst>
            <pc:docMk/>
            <pc:sldMk cId="2598791186" sldId="265"/>
            <ac:spMk id="34" creationId="{E2C81284-B459-0BB6-4080-D2FD93395B7D}"/>
          </ac:spMkLst>
        </pc:spChg>
        <pc:spChg chg="del">
          <ac:chgData name="Masakiyo Kitazawa" userId="2bf3742da7ad8ecb" providerId="LiveId" clId="{0CD978F4-7E5D-4DB9-96EF-80FC710F1877}" dt="2024-10-14T14:37:13.615" v="5814" actId="478"/>
          <ac:spMkLst>
            <pc:docMk/>
            <pc:sldMk cId="2598791186" sldId="265"/>
            <ac:spMk id="38" creationId="{0B8A0AD2-7EF3-4C54-8F97-DB1E6C732EFE}"/>
          </ac:spMkLst>
        </pc:spChg>
        <pc:grpChg chg="mod">
          <ac:chgData name="Masakiyo Kitazawa" userId="2bf3742da7ad8ecb" providerId="LiveId" clId="{0CD978F4-7E5D-4DB9-96EF-80FC710F1877}" dt="2024-10-14T14:40:49.838" v="5883" actId="1076"/>
          <ac:grpSpMkLst>
            <pc:docMk/>
            <pc:sldMk cId="2598791186" sldId="265"/>
            <ac:grpSpMk id="30" creationId="{305BFDE1-7ABA-4834-8628-4EC2034587DE}"/>
          </ac:grpSpMkLst>
        </pc:grpChg>
        <pc:picChg chg="add mod">
          <ac:chgData name="Masakiyo Kitazawa" userId="2bf3742da7ad8ecb" providerId="LiveId" clId="{0CD978F4-7E5D-4DB9-96EF-80FC710F1877}" dt="2024-10-14T14:36:27.802" v="5808"/>
          <ac:picMkLst>
            <pc:docMk/>
            <pc:sldMk cId="2598791186" sldId="265"/>
            <ac:picMk id="3" creationId="{089D0C6E-0203-2C8F-BCAE-A9F130ADD99C}"/>
          </ac:picMkLst>
        </pc:picChg>
        <pc:picChg chg="del mod">
          <ac:chgData name="Masakiyo Kitazawa" userId="2bf3742da7ad8ecb" providerId="LiveId" clId="{0CD978F4-7E5D-4DB9-96EF-80FC710F1877}" dt="2024-10-14T14:39:00.859" v="5847" actId="478"/>
          <ac:picMkLst>
            <pc:docMk/>
            <pc:sldMk cId="2598791186" sldId="265"/>
            <ac:picMk id="5" creationId="{B149535B-49DA-48D5-B1E7-AF62654BCD3F}"/>
          </ac:picMkLst>
        </pc:picChg>
        <pc:picChg chg="del">
          <ac:chgData name="Masakiyo Kitazawa" userId="2bf3742da7ad8ecb" providerId="LiveId" clId="{0CD978F4-7E5D-4DB9-96EF-80FC710F1877}" dt="2024-10-14T14:37:13.615" v="5814" actId="478"/>
          <ac:picMkLst>
            <pc:docMk/>
            <pc:sldMk cId="2598791186" sldId="265"/>
            <ac:picMk id="6" creationId="{3978ED9E-F63B-457C-BAF0-F9407D972F9A}"/>
          </ac:picMkLst>
        </pc:picChg>
        <pc:picChg chg="add mod">
          <ac:chgData name="Masakiyo Kitazawa" userId="2bf3742da7ad8ecb" providerId="LiveId" clId="{0CD978F4-7E5D-4DB9-96EF-80FC710F1877}" dt="2024-10-14T14:36:27.802" v="5808"/>
          <ac:picMkLst>
            <pc:docMk/>
            <pc:sldMk cId="2598791186" sldId="265"/>
            <ac:picMk id="7" creationId="{11E3097A-2B20-A7EA-AD52-FD60BFA0BAE5}"/>
          </ac:picMkLst>
        </pc:picChg>
        <pc:picChg chg="add mod">
          <ac:chgData name="Masakiyo Kitazawa" userId="2bf3742da7ad8ecb" providerId="LiveId" clId="{0CD978F4-7E5D-4DB9-96EF-80FC710F1877}" dt="2024-10-14T14:38:25.204" v="5836" actId="1076"/>
          <ac:picMkLst>
            <pc:docMk/>
            <pc:sldMk cId="2598791186" sldId="265"/>
            <ac:picMk id="16" creationId="{E8A04A7A-166E-D247-F0BC-2B7EA96D2809}"/>
          </ac:picMkLst>
        </pc:picChg>
        <pc:picChg chg="add mod">
          <ac:chgData name="Masakiyo Kitazawa" userId="2bf3742da7ad8ecb" providerId="LiveId" clId="{0CD978F4-7E5D-4DB9-96EF-80FC710F1877}" dt="2024-10-14T14:38:29.892" v="5837" actId="1076"/>
          <ac:picMkLst>
            <pc:docMk/>
            <pc:sldMk cId="2598791186" sldId="265"/>
            <ac:picMk id="22" creationId="{94EDCEC3-5A4F-4600-9A03-1579FFE1A5C6}"/>
          </ac:picMkLst>
        </pc:picChg>
        <pc:picChg chg="mod">
          <ac:chgData name="Masakiyo Kitazawa" userId="2bf3742da7ad8ecb" providerId="LiveId" clId="{0CD978F4-7E5D-4DB9-96EF-80FC710F1877}" dt="2024-10-14T14:41:30.858" v="5905" actId="1036"/>
          <ac:picMkLst>
            <pc:docMk/>
            <pc:sldMk cId="2598791186" sldId="265"/>
            <ac:picMk id="25" creationId="{DA16033C-995A-4CBC-9A94-C54F0A1F76FD}"/>
          </ac:picMkLst>
        </pc:picChg>
        <pc:picChg chg="mod">
          <ac:chgData name="Masakiyo Kitazawa" userId="2bf3742da7ad8ecb" providerId="LiveId" clId="{0CD978F4-7E5D-4DB9-96EF-80FC710F1877}" dt="2024-10-14T14:41:30.858" v="5905" actId="1036"/>
          <ac:picMkLst>
            <pc:docMk/>
            <pc:sldMk cId="2598791186" sldId="265"/>
            <ac:picMk id="27" creationId="{D1E9AE1E-AA6E-4C24-BFBF-9E709158FFEE}"/>
          </ac:picMkLst>
        </pc:picChg>
        <pc:cxnChg chg="mod">
          <ac:chgData name="Masakiyo Kitazawa" userId="2bf3742da7ad8ecb" providerId="LiveId" clId="{0CD978F4-7E5D-4DB9-96EF-80FC710F1877}" dt="2024-10-14T14:41:30.858" v="5905" actId="1036"/>
          <ac:cxnSpMkLst>
            <pc:docMk/>
            <pc:sldMk cId="2598791186" sldId="265"/>
            <ac:cxnSpMk id="18" creationId="{0DEE2227-5E69-4956-B223-FF344C157D81}"/>
          </ac:cxnSpMkLst>
        </pc:cxnChg>
        <pc:cxnChg chg="mod">
          <ac:chgData name="Masakiyo Kitazawa" userId="2bf3742da7ad8ecb" providerId="LiveId" clId="{0CD978F4-7E5D-4DB9-96EF-80FC710F1877}" dt="2024-10-14T14:41:30.858" v="5905" actId="1036"/>
          <ac:cxnSpMkLst>
            <pc:docMk/>
            <pc:sldMk cId="2598791186" sldId="265"/>
            <ac:cxnSpMk id="20" creationId="{3427FD93-BA35-4D89-AAEC-2535A15CE3AF}"/>
          </ac:cxnSpMkLst>
        </pc:cxnChg>
        <pc:cxnChg chg="mod">
          <ac:chgData name="Masakiyo Kitazawa" userId="2bf3742da7ad8ecb" providerId="LiveId" clId="{0CD978F4-7E5D-4DB9-96EF-80FC710F1877}" dt="2024-10-14T14:41:30.858" v="5905" actId="1036"/>
          <ac:cxnSpMkLst>
            <pc:docMk/>
            <pc:sldMk cId="2598791186" sldId="265"/>
            <ac:cxnSpMk id="21" creationId="{680887C3-6AF2-4051-8F5D-8897A9705BB1}"/>
          </ac:cxnSpMkLst>
        </pc:cxnChg>
      </pc:sldChg>
      <pc:sldChg chg="addSp modSp mod">
        <pc:chgData name="Masakiyo Kitazawa" userId="2bf3742da7ad8ecb" providerId="LiveId" clId="{0CD978F4-7E5D-4DB9-96EF-80FC710F1877}" dt="2024-10-15T03:00:06.273" v="7006" actId="207"/>
        <pc:sldMkLst>
          <pc:docMk/>
          <pc:sldMk cId="3165095815" sldId="268"/>
        </pc:sldMkLst>
        <pc:spChg chg="add mod">
          <ac:chgData name="Masakiyo Kitazawa" userId="2bf3742da7ad8ecb" providerId="LiveId" clId="{0CD978F4-7E5D-4DB9-96EF-80FC710F1877}" dt="2024-10-15T02:40:15.642" v="6865" actId="1076"/>
          <ac:spMkLst>
            <pc:docMk/>
            <pc:sldMk cId="3165095815" sldId="268"/>
            <ac:spMk id="3" creationId="{AB3FB6C5-AC91-3D37-BFEB-47D00BDB826F}"/>
          </ac:spMkLst>
        </pc:spChg>
        <pc:spChg chg="mod">
          <ac:chgData name="Masakiyo Kitazawa" userId="2bf3742da7ad8ecb" providerId="LiveId" clId="{0CD978F4-7E5D-4DB9-96EF-80FC710F1877}" dt="2024-10-15T02:39:39.603" v="6855" actId="14100"/>
          <ac:spMkLst>
            <pc:docMk/>
            <pc:sldMk cId="3165095815" sldId="268"/>
            <ac:spMk id="11" creationId="{C4A91D44-5A79-44EC-947A-EF00407E2E3D}"/>
          </ac:spMkLst>
        </pc:spChg>
        <pc:spChg chg="mod">
          <ac:chgData name="Masakiyo Kitazawa" userId="2bf3742da7ad8ecb" providerId="LiveId" clId="{0CD978F4-7E5D-4DB9-96EF-80FC710F1877}" dt="2024-10-15T02:39:37.585" v="6854" actId="14100"/>
          <ac:spMkLst>
            <pc:docMk/>
            <pc:sldMk cId="3165095815" sldId="268"/>
            <ac:spMk id="12" creationId="{B0D272EE-F1CE-408E-8634-F3317C7CD2C3}"/>
          </ac:spMkLst>
        </pc:spChg>
        <pc:spChg chg="mod">
          <ac:chgData name="Masakiyo Kitazawa" userId="2bf3742da7ad8ecb" providerId="LiveId" clId="{0CD978F4-7E5D-4DB9-96EF-80FC710F1877}" dt="2024-10-15T03:00:06.273" v="7006" actId="207"/>
          <ac:spMkLst>
            <pc:docMk/>
            <pc:sldMk cId="3165095815" sldId="268"/>
            <ac:spMk id="21" creationId="{7186D109-0B9C-4B3B-964F-5DEA3A1AD39E}"/>
          </ac:spMkLst>
        </pc:spChg>
        <pc:picChg chg="mod">
          <ac:chgData name="Masakiyo Kitazawa" userId="2bf3742da7ad8ecb" providerId="LiveId" clId="{0CD978F4-7E5D-4DB9-96EF-80FC710F1877}" dt="2024-10-15T02:40:03.501" v="6859" actId="1076"/>
          <ac:picMkLst>
            <pc:docMk/>
            <pc:sldMk cId="3165095815" sldId="268"/>
            <ac:picMk id="10" creationId="{ADF2F551-5F6D-470D-AB5C-62E3BCAE12F1}"/>
          </ac:picMkLst>
        </pc:picChg>
      </pc:sldChg>
      <pc:sldChg chg="del">
        <pc:chgData name="Masakiyo Kitazawa" userId="2bf3742da7ad8ecb" providerId="LiveId" clId="{0CD978F4-7E5D-4DB9-96EF-80FC710F1877}" dt="2024-10-14T00:06:19.826" v="162" actId="2696"/>
        <pc:sldMkLst>
          <pc:docMk/>
          <pc:sldMk cId="3205948735" sldId="269"/>
        </pc:sldMkLst>
      </pc:sldChg>
      <pc:sldChg chg="del">
        <pc:chgData name="Masakiyo Kitazawa" userId="2bf3742da7ad8ecb" providerId="LiveId" clId="{0CD978F4-7E5D-4DB9-96EF-80FC710F1877}" dt="2024-10-14T03:53:26.746" v="2767" actId="2696"/>
        <pc:sldMkLst>
          <pc:docMk/>
          <pc:sldMk cId="690961050" sldId="270"/>
        </pc:sldMkLst>
      </pc:sldChg>
      <pc:sldChg chg="addSp delSp modSp mod">
        <pc:chgData name="Masakiyo Kitazawa" userId="2bf3742da7ad8ecb" providerId="LiveId" clId="{0CD978F4-7E5D-4DB9-96EF-80FC710F1877}" dt="2024-10-14T12:36:36.173" v="3584" actId="1036"/>
        <pc:sldMkLst>
          <pc:docMk/>
          <pc:sldMk cId="716558427" sldId="272"/>
        </pc:sldMkLst>
        <pc:spChg chg="mod">
          <ac:chgData name="Masakiyo Kitazawa" userId="2bf3742da7ad8ecb" providerId="LiveId" clId="{0CD978F4-7E5D-4DB9-96EF-80FC710F1877}" dt="2024-10-14T12:36:36.173" v="3584" actId="1036"/>
          <ac:spMkLst>
            <pc:docMk/>
            <pc:sldMk cId="716558427" sldId="272"/>
            <ac:spMk id="13" creationId="{8E29EBBE-2F41-41C5-ACCE-76B4FF9DB176}"/>
          </ac:spMkLst>
        </pc:spChg>
        <pc:spChg chg="add mod">
          <ac:chgData name="Masakiyo Kitazawa" userId="2bf3742da7ad8ecb" providerId="LiveId" clId="{0CD978F4-7E5D-4DB9-96EF-80FC710F1877}" dt="2024-10-14T03:09:19.504" v="2314"/>
          <ac:spMkLst>
            <pc:docMk/>
            <pc:sldMk cId="716558427" sldId="272"/>
            <ac:spMk id="16" creationId="{2E9368C8-5A3D-6CAC-4893-57B58642728D}"/>
          </ac:spMkLst>
        </pc:spChg>
        <pc:spChg chg="del">
          <ac:chgData name="Masakiyo Kitazawa" userId="2bf3742da7ad8ecb" providerId="LiveId" clId="{0CD978F4-7E5D-4DB9-96EF-80FC710F1877}" dt="2024-10-14T03:07:16.095" v="2303" actId="478"/>
          <ac:spMkLst>
            <pc:docMk/>
            <pc:sldMk cId="716558427" sldId="272"/>
            <ac:spMk id="39" creationId="{05F1017F-FE61-4B86-A60D-EAC6C875A1C2}"/>
          </ac:spMkLst>
        </pc:spChg>
        <pc:picChg chg="add mod">
          <ac:chgData name="Masakiyo Kitazawa" userId="2bf3742da7ad8ecb" providerId="LiveId" clId="{0CD978F4-7E5D-4DB9-96EF-80FC710F1877}" dt="2024-10-14T03:09:19.504" v="2314"/>
          <ac:picMkLst>
            <pc:docMk/>
            <pc:sldMk cId="716558427" sldId="272"/>
            <ac:picMk id="9" creationId="{DA8B4B9F-0DFF-D2A4-4628-0B2346A7EF9A}"/>
          </ac:picMkLst>
        </pc:picChg>
        <pc:picChg chg="del">
          <ac:chgData name="Masakiyo Kitazawa" userId="2bf3742da7ad8ecb" providerId="LiveId" clId="{0CD978F4-7E5D-4DB9-96EF-80FC710F1877}" dt="2024-10-14T03:07:12.810" v="2302" actId="478"/>
          <ac:picMkLst>
            <pc:docMk/>
            <pc:sldMk cId="716558427" sldId="272"/>
            <ac:picMk id="46" creationId="{3FDDEAE0-CD13-4A23-831E-3973F66A3473}"/>
          </ac:picMkLst>
        </pc:picChg>
        <pc:cxnChg chg="add mod">
          <ac:chgData name="Masakiyo Kitazawa" userId="2bf3742da7ad8ecb" providerId="LiveId" clId="{0CD978F4-7E5D-4DB9-96EF-80FC710F1877}" dt="2024-10-14T03:09:19.504" v="2314"/>
          <ac:cxnSpMkLst>
            <pc:docMk/>
            <pc:sldMk cId="716558427" sldId="272"/>
            <ac:cxnSpMk id="11" creationId="{5C0732C0-6D89-9AAF-9814-19BB878D7503}"/>
          </ac:cxnSpMkLst>
        </pc:cxnChg>
        <pc:cxnChg chg="add mod">
          <ac:chgData name="Masakiyo Kitazawa" userId="2bf3742da7ad8ecb" providerId="LiveId" clId="{0CD978F4-7E5D-4DB9-96EF-80FC710F1877}" dt="2024-10-14T03:09:36.917" v="2315"/>
          <ac:cxnSpMkLst>
            <pc:docMk/>
            <pc:sldMk cId="716558427" sldId="272"/>
            <ac:cxnSpMk id="17" creationId="{27B67EF5-0481-0877-1915-9A96C3F8D46F}"/>
          </ac:cxnSpMkLst>
        </pc:cxnChg>
        <pc:cxnChg chg="add mod">
          <ac:chgData name="Masakiyo Kitazawa" userId="2bf3742da7ad8ecb" providerId="LiveId" clId="{0CD978F4-7E5D-4DB9-96EF-80FC710F1877}" dt="2024-10-14T03:09:36.917" v="2315"/>
          <ac:cxnSpMkLst>
            <pc:docMk/>
            <pc:sldMk cId="716558427" sldId="272"/>
            <ac:cxnSpMk id="18" creationId="{0E053181-C325-DA3A-751B-58B18B5766A5}"/>
          </ac:cxnSpMkLst>
        </pc:cxnChg>
        <pc:cxnChg chg="del">
          <ac:chgData name="Masakiyo Kitazawa" userId="2bf3742da7ad8ecb" providerId="LiveId" clId="{0CD978F4-7E5D-4DB9-96EF-80FC710F1877}" dt="2024-10-14T03:07:18.444" v="2304" actId="478"/>
          <ac:cxnSpMkLst>
            <pc:docMk/>
            <pc:sldMk cId="716558427" sldId="272"/>
            <ac:cxnSpMk id="40" creationId="{7E42E0F0-E9EE-47A0-95A6-E1348E571CB8}"/>
          </ac:cxnSpMkLst>
        </pc:cxnChg>
        <pc:cxnChg chg="del">
          <ac:chgData name="Masakiyo Kitazawa" userId="2bf3742da7ad8ecb" providerId="LiveId" clId="{0CD978F4-7E5D-4DB9-96EF-80FC710F1877}" dt="2024-10-14T03:07:07.163" v="2300" actId="478"/>
          <ac:cxnSpMkLst>
            <pc:docMk/>
            <pc:sldMk cId="716558427" sldId="272"/>
            <ac:cxnSpMk id="41" creationId="{BD4D75CB-7703-46DE-AC2C-8CC25E5526E3}"/>
          </ac:cxnSpMkLst>
        </pc:cxnChg>
        <pc:cxnChg chg="del">
          <ac:chgData name="Masakiyo Kitazawa" userId="2bf3742da7ad8ecb" providerId="LiveId" clId="{0CD978F4-7E5D-4DB9-96EF-80FC710F1877}" dt="2024-10-14T03:07:09.683" v="2301" actId="478"/>
          <ac:cxnSpMkLst>
            <pc:docMk/>
            <pc:sldMk cId="716558427" sldId="272"/>
            <ac:cxnSpMk id="44" creationId="{033686D5-402A-43DB-8B43-B78B6C872973}"/>
          </ac:cxnSpMkLst>
        </pc:cxnChg>
      </pc:sldChg>
      <pc:sldChg chg="del ord">
        <pc:chgData name="Masakiyo Kitazawa" userId="2bf3742da7ad8ecb" providerId="LiveId" clId="{0CD978F4-7E5D-4DB9-96EF-80FC710F1877}" dt="2024-10-14T14:07:58.584" v="4935" actId="2696"/>
        <pc:sldMkLst>
          <pc:docMk/>
          <pc:sldMk cId="2786313082" sldId="273"/>
        </pc:sldMkLst>
      </pc:sldChg>
      <pc:sldChg chg="ord">
        <pc:chgData name="Masakiyo Kitazawa" userId="2bf3742da7ad8ecb" providerId="LiveId" clId="{0CD978F4-7E5D-4DB9-96EF-80FC710F1877}" dt="2024-10-14T14:07:43.341" v="4932"/>
        <pc:sldMkLst>
          <pc:docMk/>
          <pc:sldMk cId="3510115822" sldId="274"/>
        </pc:sldMkLst>
      </pc:sldChg>
      <pc:sldChg chg="addSp delSp modSp mod">
        <pc:chgData name="Masakiyo Kitazawa" userId="2bf3742da7ad8ecb" providerId="LiveId" clId="{0CD978F4-7E5D-4DB9-96EF-80FC710F1877}" dt="2024-10-14T14:03:55.270" v="4896" actId="20577"/>
        <pc:sldMkLst>
          <pc:docMk/>
          <pc:sldMk cId="4216352169" sldId="275"/>
        </pc:sldMkLst>
        <pc:spChg chg="add del mod">
          <ac:chgData name="Masakiyo Kitazawa" userId="2bf3742da7ad8ecb" providerId="LiveId" clId="{0CD978F4-7E5D-4DB9-96EF-80FC710F1877}" dt="2024-10-14T12:38:44.027" v="3585" actId="478"/>
          <ac:spMkLst>
            <pc:docMk/>
            <pc:sldMk cId="4216352169" sldId="275"/>
            <ac:spMk id="3" creationId="{F2F4859F-6662-5B96-AAC0-53840387F8E6}"/>
          </ac:spMkLst>
        </pc:spChg>
        <pc:spChg chg="add mod">
          <ac:chgData name="Masakiyo Kitazawa" userId="2bf3742da7ad8ecb" providerId="LiveId" clId="{0CD978F4-7E5D-4DB9-96EF-80FC710F1877}" dt="2024-10-14T14:03:55.270" v="4896" actId="20577"/>
          <ac:spMkLst>
            <pc:docMk/>
            <pc:sldMk cId="4216352169" sldId="275"/>
            <ac:spMk id="4" creationId="{5CAD3D5F-D955-41D0-D18D-90330E6E991E}"/>
          </ac:spMkLst>
        </pc:spChg>
        <pc:spChg chg="add mod">
          <ac:chgData name="Masakiyo Kitazawa" userId="2bf3742da7ad8ecb" providerId="LiveId" clId="{0CD978F4-7E5D-4DB9-96EF-80FC710F1877}" dt="2024-10-14T14:02:15.851" v="4882" actId="1076"/>
          <ac:spMkLst>
            <pc:docMk/>
            <pc:sldMk cId="4216352169" sldId="275"/>
            <ac:spMk id="5" creationId="{A0D23A81-A2E9-4FE0-4AEF-750A3AE73120}"/>
          </ac:spMkLst>
        </pc:spChg>
        <pc:spChg chg="mod">
          <ac:chgData name="Masakiyo Kitazawa" userId="2bf3742da7ad8ecb" providerId="LiveId" clId="{0CD978F4-7E5D-4DB9-96EF-80FC710F1877}" dt="2024-10-14T12:39:10.574" v="3610" actId="20577"/>
          <ac:spMkLst>
            <pc:docMk/>
            <pc:sldMk cId="4216352169" sldId="275"/>
            <ac:spMk id="22" creationId="{B5776638-5E48-4538-83C2-2C772F539ADE}"/>
          </ac:spMkLst>
        </pc:spChg>
      </pc:sldChg>
      <pc:sldChg chg="del">
        <pc:chgData name="Masakiyo Kitazawa" userId="2bf3742da7ad8ecb" providerId="LiveId" clId="{0CD978F4-7E5D-4DB9-96EF-80FC710F1877}" dt="2024-10-13T14:02:51.092" v="1" actId="2696"/>
        <pc:sldMkLst>
          <pc:docMk/>
          <pc:sldMk cId="2534325680" sldId="277"/>
        </pc:sldMkLst>
      </pc:sldChg>
      <pc:sldChg chg="modSp mod">
        <pc:chgData name="Masakiyo Kitazawa" userId="2bf3742da7ad8ecb" providerId="LiveId" clId="{0CD978F4-7E5D-4DB9-96EF-80FC710F1877}" dt="2024-10-14T14:09:03.162" v="4963" actId="20577"/>
        <pc:sldMkLst>
          <pc:docMk/>
          <pc:sldMk cId="162714452" sldId="278"/>
        </pc:sldMkLst>
        <pc:spChg chg="mod">
          <ac:chgData name="Masakiyo Kitazawa" userId="2bf3742da7ad8ecb" providerId="LiveId" clId="{0CD978F4-7E5D-4DB9-96EF-80FC710F1877}" dt="2024-10-14T04:03:45.202" v="2838" actId="20577"/>
          <ac:spMkLst>
            <pc:docMk/>
            <pc:sldMk cId="162714452" sldId="278"/>
            <ac:spMk id="4" creationId="{8B49E6B0-E955-46EE-8785-C22BD52B84D7}"/>
          </ac:spMkLst>
        </pc:spChg>
        <pc:spChg chg="mod">
          <ac:chgData name="Masakiyo Kitazawa" userId="2bf3742da7ad8ecb" providerId="LiveId" clId="{0CD978F4-7E5D-4DB9-96EF-80FC710F1877}" dt="2024-10-14T14:09:03.162" v="4963" actId="20577"/>
          <ac:spMkLst>
            <pc:docMk/>
            <pc:sldMk cId="162714452" sldId="278"/>
            <ac:spMk id="5" creationId="{6AC984CE-C625-4E05-8839-20D8889BE53E}"/>
          </ac:spMkLst>
        </pc:spChg>
      </pc:sldChg>
      <pc:sldChg chg="addSp delSp modSp mod">
        <pc:chgData name="Masakiyo Kitazawa" userId="2bf3742da7ad8ecb" providerId="LiveId" clId="{0CD978F4-7E5D-4DB9-96EF-80FC710F1877}" dt="2024-10-15T02:59:39.698" v="7004" actId="1076"/>
        <pc:sldMkLst>
          <pc:docMk/>
          <pc:sldMk cId="2322278180" sldId="279"/>
        </pc:sldMkLst>
        <pc:spChg chg="mod">
          <ac:chgData name="Masakiyo Kitazawa" userId="2bf3742da7ad8ecb" providerId="LiveId" clId="{0CD978F4-7E5D-4DB9-96EF-80FC710F1877}" dt="2024-10-15T02:59:39.698" v="7004" actId="1076"/>
          <ac:spMkLst>
            <pc:docMk/>
            <pc:sldMk cId="2322278180" sldId="279"/>
            <ac:spMk id="6" creationId="{D537E4B9-0162-4D47-9D4C-8991905ED849}"/>
          </ac:spMkLst>
        </pc:spChg>
        <pc:spChg chg="add mod">
          <ac:chgData name="Masakiyo Kitazawa" userId="2bf3742da7ad8ecb" providerId="LiveId" clId="{0CD978F4-7E5D-4DB9-96EF-80FC710F1877}" dt="2024-10-15T02:33:59.491" v="6674" actId="1076"/>
          <ac:spMkLst>
            <pc:docMk/>
            <pc:sldMk cId="2322278180" sldId="279"/>
            <ac:spMk id="8" creationId="{C2559D42-B807-7B2C-AF88-B75AAD75043A}"/>
          </ac:spMkLst>
        </pc:spChg>
        <pc:spChg chg="add mod">
          <ac:chgData name="Masakiyo Kitazawa" userId="2bf3742da7ad8ecb" providerId="LiveId" clId="{0CD978F4-7E5D-4DB9-96EF-80FC710F1877}" dt="2024-10-15T02:33:50.172" v="6673" actId="1037"/>
          <ac:spMkLst>
            <pc:docMk/>
            <pc:sldMk cId="2322278180" sldId="279"/>
            <ac:spMk id="11" creationId="{E96D937D-4E6C-D8F2-EF62-205CC5B860B7}"/>
          </ac:spMkLst>
        </pc:spChg>
        <pc:picChg chg="del">
          <ac:chgData name="Masakiyo Kitazawa" userId="2bf3742da7ad8ecb" providerId="LiveId" clId="{0CD978F4-7E5D-4DB9-96EF-80FC710F1877}" dt="2024-10-15T02:57:30.354" v="6907" actId="21"/>
          <ac:picMkLst>
            <pc:docMk/>
            <pc:sldMk cId="2322278180" sldId="279"/>
            <ac:picMk id="5" creationId="{30C82EA9-A21D-429C-A221-67E5497DBCB6}"/>
          </ac:picMkLst>
        </pc:picChg>
        <pc:picChg chg="add mod modCrop">
          <ac:chgData name="Masakiyo Kitazawa" userId="2bf3742da7ad8ecb" providerId="LiveId" clId="{0CD978F4-7E5D-4DB9-96EF-80FC710F1877}" dt="2024-10-15T02:59:35.629" v="7003" actId="1038"/>
          <ac:picMkLst>
            <pc:docMk/>
            <pc:sldMk cId="2322278180" sldId="279"/>
            <ac:picMk id="15" creationId="{1E7C0D3D-F762-ECC6-B9AF-63F38C030C4B}"/>
          </ac:picMkLst>
        </pc:picChg>
        <pc:picChg chg="add mod modCrop">
          <ac:chgData name="Masakiyo Kitazawa" userId="2bf3742da7ad8ecb" providerId="LiveId" clId="{0CD978F4-7E5D-4DB9-96EF-80FC710F1877}" dt="2024-10-15T02:59:35.629" v="7003" actId="1038"/>
          <ac:picMkLst>
            <pc:docMk/>
            <pc:sldMk cId="2322278180" sldId="279"/>
            <ac:picMk id="16" creationId="{1E1EF188-F1CA-5A3C-613A-CF066299F761}"/>
          </ac:picMkLst>
        </pc:picChg>
      </pc:sldChg>
      <pc:sldChg chg="modSp mod modAnim">
        <pc:chgData name="Masakiyo Kitazawa" userId="2bf3742da7ad8ecb" providerId="LiveId" clId="{0CD978F4-7E5D-4DB9-96EF-80FC710F1877}" dt="2024-10-15T03:00:34.906" v="7007"/>
        <pc:sldMkLst>
          <pc:docMk/>
          <pc:sldMk cId="1279455045" sldId="281"/>
        </pc:sldMkLst>
        <pc:spChg chg="mod ord">
          <ac:chgData name="Masakiyo Kitazawa" userId="2bf3742da7ad8ecb" providerId="LiveId" clId="{0CD978F4-7E5D-4DB9-96EF-80FC710F1877}" dt="2024-10-14T03:08:50.480" v="2313" actId="1076"/>
          <ac:spMkLst>
            <pc:docMk/>
            <pc:sldMk cId="1279455045" sldId="281"/>
            <ac:spMk id="39" creationId="{05F1017F-FE61-4B86-A60D-EAC6C875A1C2}"/>
          </ac:spMkLst>
        </pc:spChg>
        <pc:grpChg chg="mod">
          <ac:chgData name="Masakiyo Kitazawa" userId="2bf3742da7ad8ecb" providerId="LiveId" clId="{0CD978F4-7E5D-4DB9-96EF-80FC710F1877}" dt="2024-10-14T03:06:44.439" v="2297" actId="1076"/>
          <ac:grpSpMkLst>
            <pc:docMk/>
            <pc:sldMk cId="1279455045" sldId="281"/>
            <ac:grpSpMk id="7" creationId="{D233B1BC-4AA7-43F2-99D4-FD63C981EDAF}"/>
          </ac:grpSpMkLst>
        </pc:grpChg>
        <pc:cxnChg chg="mod">
          <ac:chgData name="Masakiyo Kitazawa" userId="2bf3742da7ad8ecb" providerId="LiveId" clId="{0CD978F4-7E5D-4DB9-96EF-80FC710F1877}" dt="2024-10-14T03:06:54.596" v="2299" actId="14100"/>
          <ac:cxnSpMkLst>
            <pc:docMk/>
            <pc:sldMk cId="1279455045" sldId="281"/>
            <ac:cxnSpMk id="40" creationId="{7E42E0F0-E9EE-47A0-95A6-E1348E571CB8}"/>
          </ac:cxnSpMkLst>
        </pc:cxnChg>
        <pc:cxnChg chg="mod">
          <ac:chgData name="Masakiyo Kitazawa" userId="2bf3742da7ad8ecb" providerId="LiveId" clId="{0CD978F4-7E5D-4DB9-96EF-80FC710F1877}" dt="2024-10-14T03:07:27.591" v="2305" actId="14100"/>
          <ac:cxnSpMkLst>
            <pc:docMk/>
            <pc:sldMk cId="1279455045" sldId="281"/>
            <ac:cxnSpMk id="51" creationId="{84862263-5A50-4533-9202-E7501646B491}"/>
          </ac:cxnSpMkLst>
        </pc:cxnChg>
        <pc:cxnChg chg="mod">
          <ac:chgData name="Masakiyo Kitazawa" userId="2bf3742da7ad8ecb" providerId="LiveId" clId="{0CD978F4-7E5D-4DB9-96EF-80FC710F1877}" dt="2024-10-14T03:07:33.869" v="2306" actId="14100"/>
          <ac:cxnSpMkLst>
            <pc:docMk/>
            <pc:sldMk cId="1279455045" sldId="281"/>
            <ac:cxnSpMk id="53" creationId="{EF0FC911-7273-471F-999B-742D98FC8768}"/>
          </ac:cxnSpMkLst>
        </pc:cxnChg>
      </pc:sldChg>
      <pc:sldChg chg="modSp mod">
        <pc:chgData name="Masakiyo Kitazawa" userId="2bf3742da7ad8ecb" providerId="LiveId" clId="{0CD978F4-7E5D-4DB9-96EF-80FC710F1877}" dt="2024-10-14T15:04:48.845" v="6362" actId="1035"/>
        <pc:sldMkLst>
          <pc:docMk/>
          <pc:sldMk cId="2158617099" sldId="282"/>
        </pc:sldMkLst>
        <pc:spChg chg="mod">
          <ac:chgData name="Masakiyo Kitazawa" userId="2bf3742da7ad8ecb" providerId="LiveId" clId="{0CD978F4-7E5D-4DB9-96EF-80FC710F1877}" dt="2024-10-14T03:33:17.695" v="2513" actId="6549"/>
          <ac:spMkLst>
            <pc:docMk/>
            <pc:sldMk cId="2158617099" sldId="282"/>
            <ac:spMk id="2" creationId="{A72FBDEE-D91C-4D7F-B399-1B6DF8B4D170}"/>
          </ac:spMkLst>
        </pc:spChg>
        <pc:spChg chg="mod">
          <ac:chgData name="Masakiyo Kitazawa" userId="2bf3742da7ad8ecb" providerId="LiveId" clId="{0CD978F4-7E5D-4DB9-96EF-80FC710F1877}" dt="2024-10-14T03:33:29.699" v="2516" actId="1076"/>
          <ac:spMkLst>
            <pc:docMk/>
            <pc:sldMk cId="2158617099" sldId="282"/>
            <ac:spMk id="3" creationId="{E92674B0-DEA1-416B-AC7E-10FF93E8F329}"/>
          </ac:spMkLst>
        </pc:spChg>
        <pc:spChg chg="mod">
          <ac:chgData name="Masakiyo Kitazawa" userId="2bf3742da7ad8ecb" providerId="LiveId" clId="{0CD978F4-7E5D-4DB9-96EF-80FC710F1877}" dt="2024-10-14T03:33:29.699" v="2516" actId="1076"/>
          <ac:spMkLst>
            <pc:docMk/>
            <pc:sldMk cId="2158617099" sldId="282"/>
            <ac:spMk id="4" creationId="{A22065FE-0419-47B5-9E35-CAC8A2F4F571}"/>
          </ac:spMkLst>
        </pc:spChg>
        <pc:spChg chg="mod">
          <ac:chgData name="Masakiyo Kitazawa" userId="2bf3742da7ad8ecb" providerId="LiveId" clId="{0CD978F4-7E5D-4DB9-96EF-80FC710F1877}" dt="2024-10-14T15:04:28.840" v="6348" actId="1076"/>
          <ac:spMkLst>
            <pc:docMk/>
            <pc:sldMk cId="2158617099" sldId="282"/>
            <ac:spMk id="25" creationId="{499D80D1-FC69-465E-9F32-820A43109ECF}"/>
          </ac:spMkLst>
        </pc:spChg>
        <pc:spChg chg="mod">
          <ac:chgData name="Masakiyo Kitazawa" userId="2bf3742da7ad8ecb" providerId="LiveId" clId="{0CD978F4-7E5D-4DB9-96EF-80FC710F1877}" dt="2024-10-14T15:04:48.845" v="6362" actId="1035"/>
          <ac:spMkLst>
            <pc:docMk/>
            <pc:sldMk cId="2158617099" sldId="282"/>
            <ac:spMk id="26" creationId="{EECCFBA0-A72B-4006-B5F3-65423880D97E}"/>
          </ac:spMkLst>
        </pc:spChg>
        <pc:picChg chg="mod">
          <ac:chgData name="Masakiyo Kitazawa" userId="2bf3742da7ad8ecb" providerId="LiveId" clId="{0CD978F4-7E5D-4DB9-96EF-80FC710F1877}" dt="2024-10-14T15:04:48.845" v="6362" actId="1035"/>
          <ac:picMkLst>
            <pc:docMk/>
            <pc:sldMk cId="2158617099" sldId="282"/>
            <ac:picMk id="6" creationId="{E20BB52A-1436-404E-ADA2-6F5C33549875}"/>
          </ac:picMkLst>
        </pc:picChg>
        <pc:picChg chg="mod">
          <ac:chgData name="Masakiyo Kitazawa" userId="2bf3742da7ad8ecb" providerId="LiveId" clId="{0CD978F4-7E5D-4DB9-96EF-80FC710F1877}" dt="2024-10-14T15:04:48.845" v="6362" actId="1035"/>
          <ac:picMkLst>
            <pc:docMk/>
            <pc:sldMk cId="2158617099" sldId="282"/>
            <ac:picMk id="7" creationId="{4C57B963-E1E2-4814-81A5-3A1DD0E6CA96}"/>
          </ac:picMkLst>
        </pc:picChg>
        <pc:picChg chg="mod">
          <ac:chgData name="Masakiyo Kitazawa" userId="2bf3742da7ad8ecb" providerId="LiveId" clId="{0CD978F4-7E5D-4DB9-96EF-80FC710F1877}" dt="2024-10-14T15:04:48.845" v="6362" actId="1035"/>
          <ac:picMkLst>
            <pc:docMk/>
            <pc:sldMk cId="2158617099" sldId="282"/>
            <ac:picMk id="9" creationId="{C26B1E6E-1289-471C-8E81-6CD12E446E06}"/>
          </ac:picMkLst>
        </pc:picChg>
      </pc:sldChg>
      <pc:sldChg chg="addSp delSp modSp mod">
        <pc:chgData name="Masakiyo Kitazawa" userId="2bf3742da7ad8ecb" providerId="LiveId" clId="{0CD978F4-7E5D-4DB9-96EF-80FC710F1877}" dt="2024-10-15T05:29:31.220" v="7186" actId="478"/>
        <pc:sldMkLst>
          <pc:docMk/>
          <pc:sldMk cId="3654735452" sldId="283"/>
        </pc:sldMkLst>
        <pc:spChg chg="add del">
          <ac:chgData name="Masakiyo Kitazawa" userId="2bf3742da7ad8ecb" providerId="LiveId" clId="{0CD978F4-7E5D-4DB9-96EF-80FC710F1877}" dt="2024-10-15T05:27:52.145" v="7176" actId="478"/>
          <ac:spMkLst>
            <pc:docMk/>
            <pc:sldMk cId="3654735452" sldId="283"/>
            <ac:spMk id="4" creationId="{617E18D3-BBF3-D66F-F26C-D29191A66E26}"/>
          </ac:spMkLst>
        </pc:spChg>
        <pc:spChg chg="del">
          <ac:chgData name="Masakiyo Kitazawa" userId="2bf3742da7ad8ecb" providerId="LiveId" clId="{0CD978F4-7E5D-4DB9-96EF-80FC710F1877}" dt="2024-10-14T14:35:16.409" v="5791" actId="478"/>
          <ac:spMkLst>
            <pc:docMk/>
            <pc:sldMk cId="3654735452" sldId="283"/>
            <ac:spMk id="4" creationId="{F16FEFED-061B-4AF2-924D-1037429B2A90}"/>
          </ac:spMkLst>
        </pc:spChg>
        <pc:spChg chg="add mod">
          <ac:chgData name="Masakiyo Kitazawa" userId="2bf3742da7ad8ecb" providerId="LiveId" clId="{0CD978F4-7E5D-4DB9-96EF-80FC710F1877}" dt="2024-10-14T14:32:26.250" v="5733" actId="1076"/>
          <ac:spMkLst>
            <pc:docMk/>
            <pc:sldMk cId="3654735452" sldId="283"/>
            <ac:spMk id="6" creationId="{0433B26B-A47E-2753-6254-6D8A8FE55706}"/>
          </ac:spMkLst>
        </pc:spChg>
        <pc:spChg chg="mod">
          <ac:chgData name="Masakiyo Kitazawa" userId="2bf3742da7ad8ecb" providerId="LiveId" clId="{0CD978F4-7E5D-4DB9-96EF-80FC710F1877}" dt="2024-10-14T04:58:16.866" v="3230" actId="20577"/>
          <ac:spMkLst>
            <pc:docMk/>
            <pc:sldMk cId="3654735452" sldId="283"/>
            <ac:spMk id="7" creationId="{F4A5A07E-51C4-425F-BFF7-B276F8F1D49D}"/>
          </ac:spMkLst>
        </pc:spChg>
        <pc:spChg chg="add del mod">
          <ac:chgData name="Masakiyo Kitazawa" userId="2bf3742da7ad8ecb" providerId="LiveId" clId="{0CD978F4-7E5D-4DB9-96EF-80FC710F1877}" dt="2024-10-15T05:29:31.220" v="7186" actId="478"/>
          <ac:spMkLst>
            <pc:docMk/>
            <pc:sldMk cId="3654735452" sldId="283"/>
            <ac:spMk id="8" creationId="{9DD2156C-7047-668A-3D06-7BFB2BB70548}"/>
          </ac:spMkLst>
        </pc:spChg>
        <pc:spChg chg="add del mod">
          <ac:chgData name="Masakiyo Kitazawa" userId="2bf3742da7ad8ecb" providerId="LiveId" clId="{0CD978F4-7E5D-4DB9-96EF-80FC710F1877}" dt="2024-10-14T14:33:27.175" v="5743" actId="22"/>
          <ac:spMkLst>
            <pc:docMk/>
            <pc:sldMk cId="3654735452" sldId="283"/>
            <ac:spMk id="9" creationId="{644A6D44-21E5-4515-1BD6-C70BD449AA45}"/>
          </ac:spMkLst>
        </pc:spChg>
        <pc:spChg chg="add mod">
          <ac:chgData name="Masakiyo Kitazawa" userId="2bf3742da7ad8ecb" providerId="LiveId" clId="{0CD978F4-7E5D-4DB9-96EF-80FC710F1877}" dt="2024-10-14T14:35:55.581" v="5806" actId="1076"/>
          <ac:spMkLst>
            <pc:docMk/>
            <pc:sldMk cId="3654735452" sldId="283"/>
            <ac:spMk id="10" creationId="{85463018-E864-3AAA-C5FB-4DEDC72B5849}"/>
          </ac:spMkLst>
        </pc:spChg>
        <pc:spChg chg="add mod">
          <ac:chgData name="Masakiyo Kitazawa" userId="2bf3742da7ad8ecb" providerId="LiveId" clId="{0CD978F4-7E5D-4DB9-96EF-80FC710F1877}" dt="2024-10-14T14:35:25.321" v="5800" actId="1036"/>
          <ac:spMkLst>
            <pc:docMk/>
            <pc:sldMk cId="3654735452" sldId="283"/>
            <ac:spMk id="11" creationId="{0C720EC9-897E-9B54-66E6-F5A6A34B8A4F}"/>
          </ac:spMkLst>
        </pc:spChg>
        <pc:spChg chg="del">
          <ac:chgData name="Masakiyo Kitazawa" userId="2bf3742da7ad8ecb" providerId="LiveId" clId="{0CD978F4-7E5D-4DB9-96EF-80FC710F1877}" dt="2024-10-14T14:33:40.924" v="5747" actId="478"/>
          <ac:spMkLst>
            <pc:docMk/>
            <pc:sldMk cId="3654735452" sldId="283"/>
            <ac:spMk id="13" creationId="{2D36AFD3-CF3E-4EC9-BE09-F812583C2AAD}"/>
          </ac:spMkLst>
        </pc:spChg>
        <pc:spChg chg="del">
          <ac:chgData name="Masakiyo Kitazawa" userId="2bf3742da7ad8ecb" providerId="LiveId" clId="{0CD978F4-7E5D-4DB9-96EF-80FC710F1877}" dt="2024-10-14T14:35:16.409" v="5791" actId="478"/>
          <ac:spMkLst>
            <pc:docMk/>
            <pc:sldMk cId="3654735452" sldId="283"/>
            <ac:spMk id="21" creationId="{EB4A84F6-22E6-4A97-AD69-4A865580DB60}"/>
          </ac:spMkLst>
        </pc:spChg>
        <pc:spChg chg="mod">
          <ac:chgData name="Masakiyo Kitazawa" userId="2bf3742da7ad8ecb" providerId="LiveId" clId="{0CD978F4-7E5D-4DB9-96EF-80FC710F1877}" dt="2024-10-15T02:29:43.103" v="6490" actId="6549"/>
          <ac:spMkLst>
            <pc:docMk/>
            <pc:sldMk cId="3654735452" sldId="283"/>
            <ac:spMk id="23" creationId="{0EB06A55-4B31-4431-BBD5-4EE91AFF084F}"/>
          </ac:spMkLst>
        </pc:spChg>
        <pc:picChg chg="mod">
          <ac:chgData name="Masakiyo Kitazawa" userId="2bf3742da7ad8ecb" providerId="LiveId" clId="{0CD978F4-7E5D-4DB9-96EF-80FC710F1877}" dt="2024-10-14T14:35:25.321" v="5800" actId="1036"/>
          <ac:picMkLst>
            <pc:docMk/>
            <pc:sldMk cId="3654735452" sldId="283"/>
            <ac:picMk id="3" creationId="{393937AC-3F30-4D51-83B9-4F97B9742E90}"/>
          </ac:picMkLst>
        </pc:picChg>
        <pc:picChg chg="add mod modCrop">
          <ac:chgData name="Masakiyo Kitazawa" userId="2bf3742da7ad8ecb" providerId="LiveId" clId="{0CD978F4-7E5D-4DB9-96EF-80FC710F1877}" dt="2024-10-14T14:35:25.321" v="5800" actId="1036"/>
          <ac:picMkLst>
            <pc:docMk/>
            <pc:sldMk cId="3654735452" sldId="283"/>
            <ac:picMk id="5" creationId="{E6CCE204-ABFC-87C1-A669-61991816ADBA}"/>
          </ac:picMkLst>
        </pc:picChg>
        <pc:picChg chg="mod">
          <ac:chgData name="Masakiyo Kitazawa" userId="2bf3742da7ad8ecb" providerId="LiveId" clId="{0CD978F4-7E5D-4DB9-96EF-80FC710F1877}" dt="2024-10-14T14:35:25.321" v="5800" actId="1036"/>
          <ac:picMkLst>
            <pc:docMk/>
            <pc:sldMk cId="3654735452" sldId="283"/>
            <ac:picMk id="20" creationId="{17FA57FA-2EF0-4E83-AA11-8121B4CC607E}"/>
          </ac:picMkLst>
        </pc:picChg>
      </pc:sldChg>
      <pc:sldChg chg="ord modAnim">
        <pc:chgData name="Masakiyo Kitazawa" userId="2bf3742da7ad8ecb" providerId="LiveId" clId="{0CD978F4-7E5D-4DB9-96EF-80FC710F1877}" dt="2024-10-15T05:16:55.651" v="7115"/>
        <pc:sldMkLst>
          <pc:docMk/>
          <pc:sldMk cId="3969529042" sldId="285"/>
        </pc:sldMkLst>
      </pc:sldChg>
      <pc:sldChg chg="del">
        <pc:chgData name="Masakiyo Kitazawa" userId="2bf3742da7ad8ecb" providerId="LiveId" clId="{0CD978F4-7E5D-4DB9-96EF-80FC710F1877}" dt="2024-10-13T14:02:51.092" v="1" actId="2696"/>
        <pc:sldMkLst>
          <pc:docMk/>
          <pc:sldMk cId="1799323101" sldId="286"/>
        </pc:sldMkLst>
      </pc:sldChg>
      <pc:sldChg chg="del">
        <pc:chgData name="Masakiyo Kitazawa" userId="2bf3742da7ad8ecb" providerId="LiveId" clId="{0CD978F4-7E5D-4DB9-96EF-80FC710F1877}" dt="2024-10-13T14:01:02.003" v="0" actId="2696"/>
        <pc:sldMkLst>
          <pc:docMk/>
          <pc:sldMk cId="1906604519" sldId="428"/>
        </pc:sldMkLst>
      </pc:sldChg>
      <pc:sldChg chg="modSp mod">
        <pc:chgData name="Masakiyo Kitazawa" userId="2bf3742da7ad8ecb" providerId="LiveId" clId="{0CD978F4-7E5D-4DB9-96EF-80FC710F1877}" dt="2024-10-15T02:32:34.370" v="6620" actId="20577"/>
        <pc:sldMkLst>
          <pc:docMk/>
          <pc:sldMk cId="2705766047" sldId="429"/>
        </pc:sldMkLst>
        <pc:spChg chg="mod">
          <ac:chgData name="Masakiyo Kitazawa" userId="2bf3742da7ad8ecb" providerId="LiveId" clId="{0CD978F4-7E5D-4DB9-96EF-80FC710F1877}" dt="2024-10-14T04:58:50.291" v="3260" actId="1076"/>
          <ac:spMkLst>
            <pc:docMk/>
            <pc:sldMk cId="2705766047" sldId="429"/>
            <ac:spMk id="15" creationId="{BCC2DCC1-0509-41FF-80F8-47B14F59DC0D}"/>
          </ac:spMkLst>
        </pc:spChg>
        <pc:spChg chg="mod">
          <ac:chgData name="Masakiyo Kitazawa" userId="2bf3742da7ad8ecb" providerId="LiveId" clId="{0CD978F4-7E5D-4DB9-96EF-80FC710F1877}" dt="2024-10-15T02:32:34.370" v="6620" actId="20577"/>
          <ac:spMkLst>
            <pc:docMk/>
            <pc:sldMk cId="2705766047" sldId="429"/>
            <ac:spMk id="21" creationId="{1266162C-F5C3-4808-BF25-A993DB4F96AD}"/>
          </ac:spMkLst>
        </pc:spChg>
        <pc:spChg chg="mod">
          <ac:chgData name="Masakiyo Kitazawa" userId="2bf3742da7ad8ecb" providerId="LiveId" clId="{0CD978F4-7E5D-4DB9-96EF-80FC710F1877}" dt="2024-10-15T02:27:16.284" v="6387" actId="207"/>
          <ac:spMkLst>
            <pc:docMk/>
            <pc:sldMk cId="2705766047" sldId="429"/>
            <ac:spMk id="26" creationId="{6A65C3A6-2D32-4269-A017-D35495160E40}"/>
          </ac:spMkLst>
        </pc:spChg>
      </pc:sldChg>
      <pc:sldChg chg="addSp delSp modSp mod ord">
        <pc:chgData name="Masakiyo Kitazawa" userId="2bf3742da7ad8ecb" providerId="LiveId" clId="{0CD978F4-7E5D-4DB9-96EF-80FC710F1877}" dt="2024-10-15T03:06:09.947" v="7114" actId="20577"/>
        <pc:sldMkLst>
          <pc:docMk/>
          <pc:sldMk cId="4012631454" sldId="431"/>
        </pc:sldMkLst>
        <pc:spChg chg="mod">
          <ac:chgData name="Masakiyo Kitazawa" userId="2bf3742da7ad8ecb" providerId="LiveId" clId="{0CD978F4-7E5D-4DB9-96EF-80FC710F1877}" dt="2024-10-14T14:56:24.889" v="6168" actId="403"/>
          <ac:spMkLst>
            <pc:docMk/>
            <pc:sldMk cId="4012631454" sldId="431"/>
            <ac:spMk id="2" creationId="{7ABE0666-67D7-4171-BE3E-158F27568A78}"/>
          </ac:spMkLst>
        </pc:spChg>
        <pc:spChg chg="add mod">
          <ac:chgData name="Masakiyo Kitazawa" userId="2bf3742da7ad8ecb" providerId="LiveId" clId="{0CD978F4-7E5D-4DB9-96EF-80FC710F1877}" dt="2024-10-14T14:56:20.433" v="6167" actId="1036"/>
          <ac:spMkLst>
            <pc:docMk/>
            <pc:sldMk cId="4012631454" sldId="431"/>
            <ac:spMk id="4" creationId="{988E8A22-B844-D6E0-6E11-E9E9B3568FD1}"/>
          </ac:spMkLst>
        </pc:spChg>
        <pc:spChg chg="del">
          <ac:chgData name="Masakiyo Kitazawa" userId="2bf3742da7ad8ecb" providerId="LiveId" clId="{0CD978F4-7E5D-4DB9-96EF-80FC710F1877}" dt="2024-10-14T04:48:32.335" v="2904" actId="478"/>
          <ac:spMkLst>
            <pc:docMk/>
            <pc:sldMk cId="4012631454" sldId="431"/>
            <ac:spMk id="5" creationId="{E3BAA60E-6FFC-4E68-8294-B1D4B3CEF0B4}"/>
          </ac:spMkLst>
        </pc:spChg>
        <pc:spChg chg="add mod">
          <ac:chgData name="Masakiyo Kitazawa" userId="2bf3742da7ad8ecb" providerId="LiveId" clId="{0CD978F4-7E5D-4DB9-96EF-80FC710F1877}" dt="2024-10-15T03:06:09.947" v="7114" actId="20577"/>
          <ac:spMkLst>
            <pc:docMk/>
            <pc:sldMk cId="4012631454" sldId="431"/>
            <ac:spMk id="6" creationId="{00CB9C2A-20D6-D5D0-0733-7CCEF3018739}"/>
          </ac:spMkLst>
        </pc:spChg>
        <pc:spChg chg="del">
          <ac:chgData name="Masakiyo Kitazawa" userId="2bf3742da7ad8ecb" providerId="LiveId" clId="{0CD978F4-7E5D-4DB9-96EF-80FC710F1877}" dt="2024-10-14T04:48:35.536" v="2905" actId="478"/>
          <ac:spMkLst>
            <pc:docMk/>
            <pc:sldMk cId="4012631454" sldId="431"/>
            <ac:spMk id="7" creationId="{704900B4-4593-4C07-B975-D07F9A8F5328}"/>
          </ac:spMkLst>
        </pc:spChg>
        <pc:spChg chg="del">
          <ac:chgData name="Masakiyo Kitazawa" userId="2bf3742da7ad8ecb" providerId="LiveId" clId="{0CD978F4-7E5D-4DB9-96EF-80FC710F1877}" dt="2024-10-14T04:48:27.663" v="2903" actId="478"/>
          <ac:spMkLst>
            <pc:docMk/>
            <pc:sldMk cId="4012631454" sldId="431"/>
            <ac:spMk id="8" creationId="{8BD5D632-462B-42F2-A491-784A0B0B5AAC}"/>
          </ac:spMkLst>
        </pc:spChg>
        <pc:picChg chg="mod">
          <ac:chgData name="Masakiyo Kitazawa" userId="2bf3742da7ad8ecb" providerId="LiveId" clId="{0CD978F4-7E5D-4DB9-96EF-80FC710F1877}" dt="2024-10-14T14:56:20.433" v="6167" actId="1036"/>
          <ac:picMkLst>
            <pc:docMk/>
            <pc:sldMk cId="4012631454" sldId="431"/>
            <ac:picMk id="3" creationId="{5DDBBC66-7F0D-4592-84D4-F1C73391C649}"/>
          </ac:picMkLst>
        </pc:picChg>
        <pc:picChg chg="mod">
          <ac:chgData name="Masakiyo Kitazawa" userId="2bf3742da7ad8ecb" providerId="LiveId" clId="{0CD978F4-7E5D-4DB9-96EF-80FC710F1877}" dt="2024-10-14T14:56:11.590" v="6159" actId="1037"/>
          <ac:picMkLst>
            <pc:docMk/>
            <pc:sldMk cId="4012631454" sldId="431"/>
            <ac:picMk id="10" creationId="{A48A00C2-6467-48BB-9B56-D67E4EC17987}"/>
          </ac:picMkLst>
        </pc:picChg>
      </pc:sldChg>
      <pc:sldChg chg="ord">
        <pc:chgData name="Masakiyo Kitazawa" userId="2bf3742da7ad8ecb" providerId="LiveId" clId="{0CD978F4-7E5D-4DB9-96EF-80FC710F1877}" dt="2024-10-14T03:22:01.925" v="2328"/>
        <pc:sldMkLst>
          <pc:docMk/>
          <pc:sldMk cId="2609623087" sldId="432"/>
        </pc:sldMkLst>
      </pc:sldChg>
      <pc:sldChg chg="addSp delSp modSp mod">
        <pc:chgData name="Masakiyo Kitazawa" userId="2bf3742da7ad8ecb" providerId="LiveId" clId="{0CD978F4-7E5D-4DB9-96EF-80FC710F1877}" dt="2024-10-14T14:26:56.171" v="5379" actId="403"/>
        <pc:sldMkLst>
          <pc:docMk/>
          <pc:sldMk cId="919345423" sldId="433"/>
        </pc:sldMkLst>
        <pc:spChg chg="add mod">
          <ac:chgData name="Masakiyo Kitazawa" userId="2bf3742da7ad8ecb" providerId="LiveId" clId="{0CD978F4-7E5D-4DB9-96EF-80FC710F1877}" dt="2024-10-14T14:26:56.171" v="5379" actId="403"/>
          <ac:spMkLst>
            <pc:docMk/>
            <pc:sldMk cId="919345423" sldId="433"/>
            <ac:spMk id="7" creationId="{B522BADC-F3B5-610B-BA71-963257861001}"/>
          </ac:spMkLst>
        </pc:spChg>
        <pc:spChg chg="del">
          <ac:chgData name="Masakiyo Kitazawa" userId="2bf3742da7ad8ecb" providerId="LiveId" clId="{0CD978F4-7E5D-4DB9-96EF-80FC710F1877}" dt="2024-10-14T14:26:42.786" v="5376" actId="478"/>
          <ac:spMkLst>
            <pc:docMk/>
            <pc:sldMk cId="919345423" sldId="433"/>
            <ac:spMk id="108" creationId="{757A5E50-E7BC-4189-907C-04977FAA4382}"/>
          </ac:spMkLst>
        </pc:spChg>
      </pc:sldChg>
      <pc:sldChg chg="del">
        <pc:chgData name="Masakiyo Kitazawa" userId="2bf3742da7ad8ecb" providerId="LiveId" clId="{0CD978F4-7E5D-4DB9-96EF-80FC710F1877}" dt="2024-10-14T14:33:05.816" v="5739" actId="2696"/>
        <pc:sldMkLst>
          <pc:docMk/>
          <pc:sldMk cId="3243573602" sldId="435"/>
        </pc:sldMkLst>
      </pc:sldChg>
      <pc:sldChg chg="addSp delSp modSp new mod ord modAnim">
        <pc:chgData name="Masakiyo Kitazawa" userId="2bf3742da7ad8ecb" providerId="LiveId" clId="{0CD978F4-7E5D-4DB9-96EF-80FC710F1877}" dt="2024-10-14T12:06:29.193" v="3491" actId="20577"/>
        <pc:sldMkLst>
          <pc:docMk/>
          <pc:sldMk cId="2075036578" sldId="436"/>
        </pc:sldMkLst>
        <pc:spChg chg="add mod">
          <ac:chgData name="Masakiyo Kitazawa" userId="2bf3742da7ad8ecb" providerId="LiveId" clId="{0CD978F4-7E5D-4DB9-96EF-80FC710F1877}" dt="2024-10-14T03:04:05.962" v="2295" actId="1036"/>
          <ac:spMkLst>
            <pc:docMk/>
            <pc:sldMk cId="2075036578" sldId="436"/>
            <ac:spMk id="2" creationId="{5DA63C0F-2039-36E6-E7CF-DD4D05B4C976}"/>
          </ac:spMkLst>
        </pc:spChg>
        <pc:spChg chg="add mod">
          <ac:chgData name="Masakiyo Kitazawa" userId="2bf3742da7ad8ecb" providerId="LiveId" clId="{0CD978F4-7E5D-4DB9-96EF-80FC710F1877}" dt="2024-10-14T12:06:29.193" v="3491" actId="20577"/>
          <ac:spMkLst>
            <pc:docMk/>
            <pc:sldMk cId="2075036578" sldId="436"/>
            <ac:spMk id="4" creationId="{42D4CDFC-BDCE-3A4B-D04D-A1D5CC5C5097}"/>
          </ac:spMkLst>
        </pc:spChg>
        <pc:spChg chg="add del mod">
          <ac:chgData name="Masakiyo Kitazawa" userId="2bf3742da7ad8ecb" providerId="LiveId" clId="{0CD978F4-7E5D-4DB9-96EF-80FC710F1877}" dt="2024-10-14T01:49:24.563" v="1518" actId="478"/>
          <ac:spMkLst>
            <pc:docMk/>
            <pc:sldMk cId="2075036578" sldId="436"/>
            <ac:spMk id="5" creationId="{8666D7F5-1625-7168-9F38-C4FBC239139B}"/>
          </ac:spMkLst>
        </pc:spChg>
        <pc:picChg chg="add mod ord modCrop">
          <ac:chgData name="Masakiyo Kitazawa" userId="2bf3742da7ad8ecb" providerId="LiveId" clId="{0CD978F4-7E5D-4DB9-96EF-80FC710F1877}" dt="2024-10-14T01:45:44.035" v="1393" actId="167"/>
          <ac:picMkLst>
            <pc:docMk/>
            <pc:sldMk cId="2075036578" sldId="436"/>
            <ac:picMk id="3" creationId="{C2A145CF-6818-7291-700F-20FD58245B8F}"/>
          </ac:picMkLst>
        </pc:picChg>
      </pc:sldChg>
      <pc:sldChg chg="addSp modSp new del mod">
        <pc:chgData name="Masakiyo Kitazawa" userId="2bf3742da7ad8ecb" providerId="LiveId" clId="{0CD978F4-7E5D-4DB9-96EF-80FC710F1877}" dt="2024-10-14T00:02:26.674" v="154" actId="2696"/>
        <pc:sldMkLst>
          <pc:docMk/>
          <pc:sldMk cId="1127713763" sldId="437"/>
        </pc:sldMkLst>
        <pc:spChg chg="add mod">
          <ac:chgData name="Masakiyo Kitazawa" userId="2bf3742da7ad8ecb" providerId="LiveId" clId="{0CD978F4-7E5D-4DB9-96EF-80FC710F1877}" dt="2024-10-13T14:26:59.949" v="109" actId="403"/>
          <ac:spMkLst>
            <pc:docMk/>
            <pc:sldMk cId="1127713763" sldId="437"/>
            <ac:spMk id="2" creationId="{FCE13681-2CBC-B019-AE9C-A8FD0DF967AB}"/>
          </ac:spMkLst>
        </pc:spChg>
      </pc:sldChg>
      <pc:sldChg chg="addSp delSp modSp new del mod ord delAnim modAnim">
        <pc:chgData name="Masakiyo Kitazawa" userId="2bf3742da7ad8ecb" providerId="LiveId" clId="{0CD978F4-7E5D-4DB9-96EF-80FC710F1877}" dt="2024-10-14T03:06:31.271" v="2296" actId="2696"/>
        <pc:sldMkLst>
          <pc:docMk/>
          <pc:sldMk cId="2988757274" sldId="438"/>
        </pc:sldMkLst>
        <pc:spChg chg="mod">
          <ac:chgData name="Masakiyo Kitazawa" userId="2bf3742da7ad8ecb" providerId="LiveId" clId="{0CD978F4-7E5D-4DB9-96EF-80FC710F1877}" dt="2024-10-14T00:02:19.584" v="153" actId="20577"/>
          <ac:spMkLst>
            <pc:docMk/>
            <pc:sldMk cId="2988757274" sldId="438"/>
            <ac:spMk id="2" creationId="{9C582F62-F5CD-A86D-A861-77498D2509AA}"/>
          </ac:spMkLst>
        </pc:spChg>
        <pc:spChg chg="mod">
          <ac:chgData name="Masakiyo Kitazawa" userId="2bf3742da7ad8ecb" providerId="LiveId" clId="{0CD978F4-7E5D-4DB9-96EF-80FC710F1877}" dt="2024-10-14T00:02:44.883" v="155"/>
          <ac:spMkLst>
            <pc:docMk/>
            <pc:sldMk cId="2988757274" sldId="438"/>
            <ac:spMk id="5" creationId="{BFC32705-C8E2-0AB6-B45D-E73829C05DD1}"/>
          </ac:spMkLst>
        </pc:spChg>
        <pc:spChg chg="mod">
          <ac:chgData name="Masakiyo Kitazawa" userId="2bf3742da7ad8ecb" providerId="LiveId" clId="{0CD978F4-7E5D-4DB9-96EF-80FC710F1877}" dt="2024-10-14T00:02:44.883" v="155"/>
          <ac:spMkLst>
            <pc:docMk/>
            <pc:sldMk cId="2988757274" sldId="438"/>
            <ac:spMk id="9" creationId="{FC71BCDD-1118-35C1-F8EF-0A7E244B810F}"/>
          </ac:spMkLst>
        </pc:spChg>
        <pc:spChg chg="mod">
          <ac:chgData name="Masakiyo Kitazawa" userId="2bf3742da7ad8ecb" providerId="LiveId" clId="{0CD978F4-7E5D-4DB9-96EF-80FC710F1877}" dt="2024-10-14T00:02:44.883" v="155"/>
          <ac:spMkLst>
            <pc:docMk/>
            <pc:sldMk cId="2988757274" sldId="438"/>
            <ac:spMk id="10" creationId="{4F2FD2A2-94F2-EE0A-9F15-08214AB38D9A}"/>
          </ac:spMkLst>
        </pc:spChg>
        <pc:spChg chg="mod">
          <ac:chgData name="Masakiyo Kitazawa" userId="2bf3742da7ad8ecb" providerId="LiveId" clId="{0CD978F4-7E5D-4DB9-96EF-80FC710F1877}" dt="2024-10-14T00:02:44.883" v="155"/>
          <ac:spMkLst>
            <pc:docMk/>
            <pc:sldMk cId="2988757274" sldId="438"/>
            <ac:spMk id="12" creationId="{828C27BD-CAC0-D2E9-DF6E-03EC4F6134EF}"/>
          </ac:spMkLst>
        </pc:spChg>
        <pc:spChg chg="add del mod">
          <ac:chgData name="Masakiyo Kitazawa" userId="2bf3742da7ad8ecb" providerId="LiveId" clId="{0CD978F4-7E5D-4DB9-96EF-80FC710F1877}" dt="2024-10-14T00:03:12.895" v="158" actId="478"/>
          <ac:spMkLst>
            <pc:docMk/>
            <pc:sldMk cId="2988757274" sldId="438"/>
            <ac:spMk id="15" creationId="{7E9FCFC0-E800-67A5-AACF-7EE42873D589}"/>
          </ac:spMkLst>
        </pc:spChg>
        <pc:spChg chg="mod">
          <ac:chgData name="Masakiyo Kitazawa" userId="2bf3742da7ad8ecb" providerId="LiveId" clId="{0CD978F4-7E5D-4DB9-96EF-80FC710F1877}" dt="2024-10-14T00:02:44.883" v="155"/>
          <ac:spMkLst>
            <pc:docMk/>
            <pc:sldMk cId="2988757274" sldId="438"/>
            <ac:spMk id="17" creationId="{6939821C-252E-4310-C396-AD83FEB17353}"/>
          </ac:spMkLst>
        </pc:spChg>
        <pc:spChg chg="mod">
          <ac:chgData name="Masakiyo Kitazawa" userId="2bf3742da7ad8ecb" providerId="LiveId" clId="{0CD978F4-7E5D-4DB9-96EF-80FC710F1877}" dt="2024-10-14T00:02:44.883" v="155"/>
          <ac:spMkLst>
            <pc:docMk/>
            <pc:sldMk cId="2988757274" sldId="438"/>
            <ac:spMk id="18" creationId="{6884A2B0-8A1D-7361-CD4D-EA21D1158662}"/>
          </ac:spMkLst>
        </pc:spChg>
        <pc:spChg chg="mod">
          <ac:chgData name="Masakiyo Kitazawa" userId="2bf3742da7ad8ecb" providerId="LiveId" clId="{0CD978F4-7E5D-4DB9-96EF-80FC710F1877}" dt="2024-10-14T00:02:44.883" v="155"/>
          <ac:spMkLst>
            <pc:docMk/>
            <pc:sldMk cId="2988757274" sldId="438"/>
            <ac:spMk id="19" creationId="{2525D7C5-AA9E-8AFE-9456-53FC8866C2DD}"/>
          </ac:spMkLst>
        </pc:spChg>
        <pc:spChg chg="add del">
          <ac:chgData name="Masakiyo Kitazawa" userId="2bf3742da7ad8ecb" providerId="LiveId" clId="{0CD978F4-7E5D-4DB9-96EF-80FC710F1877}" dt="2024-10-14T00:09:09.985" v="164" actId="11529"/>
          <ac:spMkLst>
            <pc:docMk/>
            <pc:sldMk cId="2988757274" sldId="438"/>
            <ac:spMk id="20" creationId="{2B314164-BC7E-C250-D9D3-D48438ACB365}"/>
          </ac:spMkLst>
        </pc:spChg>
        <pc:grpChg chg="add mod">
          <ac:chgData name="Masakiyo Kitazawa" userId="2bf3742da7ad8ecb" providerId="LiveId" clId="{0CD978F4-7E5D-4DB9-96EF-80FC710F1877}" dt="2024-10-14T00:03:37.875" v="160" actId="1076"/>
          <ac:grpSpMkLst>
            <pc:docMk/>
            <pc:sldMk cId="2988757274" sldId="438"/>
            <ac:grpSpMk id="4" creationId="{B708AAF5-2FD4-260D-D495-B6ED958DC677}"/>
          </ac:grpSpMkLst>
        </pc:grpChg>
        <pc:grpChg chg="add mod">
          <ac:chgData name="Masakiyo Kitazawa" userId="2bf3742da7ad8ecb" providerId="LiveId" clId="{0CD978F4-7E5D-4DB9-96EF-80FC710F1877}" dt="2024-10-14T00:03:37.875" v="160" actId="1076"/>
          <ac:grpSpMkLst>
            <pc:docMk/>
            <pc:sldMk cId="2988757274" sldId="438"/>
            <ac:grpSpMk id="8" creationId="{A88ACE6A-F3C3-2611-F038-D5D4B1B3FF39}"/>
          </ac:grpSpMkLst>
        </pc:grpChg>
        <pc:grpChg chg="add mod">
          <ac:chgData name="Masakiyo Kitazawa" userId="2bf3742da7ad8ecb" providerId="LiveId" clId="{0CD978F4-7E5D-4DB9-96EF-80FC710F1877}" dt="2024-10-14T00:03:37.875" v="160" actId="1076"/>
          <ac:grpSpMkLst>
            <pc:docMk/>
            <pc:sldMk cId="2988757274" sldId="438"/>
            <ac:grpSpMk id="11" creationId="{36CD80E6-6206-8FF0-0EFB-D3B74BAE7BC5}"/>
          </ac:grpSpMkLst>
        </pc:grpChg>
        <pc:grpChg chg="add mod">
          <ac:chgData name="Masakiyo Kitazawa" userId="2bf3742da7ad8ecb" providerId="LiveId" clId="{0CD978F4-7E5D-4DB9-96EF-80FC710F1877}" dt="2024-10-14T00:03:37.875" v="160" actId="1076"/>
          <ac:grpSpMkLst>
            <pc:docMk/>
            <pc:sldMk cId="2988757274" sldId="438"/>
            <ac:grpSpMk id="16" creationId="{4C2D0726-C6C9-C95C-EB5C-EAE6F202FEE6}"/>
          </ac:grpSpMkLst>
        </pc:grpChg>
        <pc:picChg chg="add mod modCrop">
          <ac:chgData name="Masakiyo Kitazawa" userId="2bf3742da7ad8ecb" providerId="LiveId" clId="{0CD978F4-7E5D-4DB9-96EF-80FC710F1877}" dt="2024-10-14T00:03:37.875" v="160" actId="1076"/>
          <ac:picMkLst>
            <pc:docMk/>
            <pc:sldMk cId="2988757274" sldId="438"/>
            <ac:picMk id="3" creationId="{35499AE4-E446-4894-7354-3D1A1F48D2D2}"/>
          </ac:picMkLst>
        </pc:picChg>
        <pc:cxnChg chg="mod">
          <ac:chgData name="Masakiyo Kitazawa" userId="2bf3742da7ad8ecb" providerId="LiveId" clId="{0CD978F4-7E5D-4DB9-96EF-80FC710F1877}" dt="2024-10-14T00:02:44.883" v="155"/>
          <ac:cxnSpMkLst>
            <pc:docMk/>
            <pc:sldMk cId="2988757274" sldId="438"/>
            <ac:cxnSpMk id="6" creationId="{F3FCC82F-69CD-FE9D-D14D-42CA7512C20E}"/>
          </ac:cxnSpMkLst>
        </pc:cxnChg>
        <pc:cxnChg chg="add mod">
          <ac:chgData name="Masakiyo Kitazawa" userId="2bf3742da7ad8ecb" providerId="LiveId" clId="{0CD978F4-7E5D-4DB9-96EF-80FC710F1877}" dt="2024-10-14T00:03:37.875" v="160" actId="1076"/>
          <ac:cxnSpMkLst>
            <pc:docMk/>
            <pc:sldMk cId="2988757274" sldId="438"/>
            <ac:cxnSpMk id="7" creationId="{F9D38549-686C-BC3C-78FB-F79FE9544D23}"/>
          </ac:cxnSpMkLst>
        </pc:cxnChg>
        <pc:cxnChg chg="mod">
          <ac:chgData name="Masakiyo Kitazawa" userId="2bf3742da7ad8ecb" providerId="LiveId" clId="{0CD978F4-7E5D-4DB9-96EF-80FC710F1877}" dt="2024-10-14T00:02:44.883" v="155"/>
          <ac:cxnSpMkLst>
            <pc:docMk/>
            <pc:sldMk cId="2988757274" sldId="438"/>
            <ac:cxnSpMk id="13" creationId="{2F0B925F-2779-F891-8CB5-D92F8D0AF560}"/>
          </ac:cxnSpMkLst>
        </pc:cxnChg>
        <pc:cxnChg chg="add mod">
          <ac:chgData name="Masakiyo Kitazawa" userId="2bf3742da7ad8ecb" providerId="LiveId" clId="{0CD978F4-7E5D-4DB9-96EF-80FC710F1877}" dt="2024-10-14T00:03:37.875" v="160" actId="1076"/>
          <ac:cxnSpMkLst>
            <pc:docMk/>
            <pc:sldMk cId="2988757274" sldId="438"/>
            <ac:cxnSpMk id="14" creationId="{5D836B16-B982-6B31-C049-A9D20D0CE5F9}"/>
          </ac:cxnSpMkLst>
        </pc:cxnChg>
      </pc:sldChg>
      <pc:sldChg chg="addSp delSp modSp new del mod">
        <pc:chgData name="Masakiyo Kitazawa" userId="2bf3742da7ad8ecb" providerId="LiveId" clId="{0CD978F4-7E5D-4DB9-96EF-80FC710F1877}" dt="2024-10-14T05:12:13.132" v="3398" actId="2696"/>
        <pc:sldMkLst>
          <pc:docMk/>
          <pc:sldMk cId="3781002086" sldId="439"/>
        </pc:sldMkLst>
        <pc:spChg chg="mod">
          <ac:chgData name="Masakiyo Kitazawa" userId="2bf3742da7ad8ecb" providerId="LiveId" clId="{0CD978F4-7E5D-4DB9-96EF-80FC710F1877}" dt="2024-10-14T00:48:02.387" v="486"/>
          <ac:spMkLst>
            <pc:docMk/>
            <pc:sldMk cId="3781002086" sldId="439"/>
            <ac:spMk id="2" creationId="{836904E2-1343-EEF1-DEED-F74C4637E8E3}"/>
          </ac:spMkLst>
        </pc:spChg>
        <pc:spChg chg="add mod">
          <ac:chgData name="Masakiyo Kitazawa" userId="2bf3742da7ad8ecb" providerId="LiveId" clId="{0CD978F4-7E5D-4DB9-96EF-80FC710F1877}" dt="2024-10-14T00:55:29.119" v="624" actId="1037"/>
          <ac:spMkLst>
            <pc:docMk/>
            <pc:sldMk cId="3781002086" sldId="439"/>
            <ac:spMk id="3" creationId="{495A8C53-D00A-06FE-8775-06B1BA4674C0}"/>
          </ac:spMkLst>
        </pc:spChg>
        <pc:spChg chg="add mod">
          <ac:chgData name="Masakiyo Kitazawa" userId="2bf3742da7ad8ecb" providerId="LiveId" clId="{0CD978F4-7E5D-4DB9-96EF-80FC710F1877}" dt="2024-10-14T01:06:52.135" v="772" actId="1076"/>
          <ac:spMkLst>
            <pc:docMk/>
            <pc:sldMk cId="3781002086" sldId="439"/>
            <ac:spMk id="4" creationId="{DD8EF54E-9BF9-DEB3-5B19-64978BDE3194}"/>
          </ac:spMkLst>
        </pc:spChg>
        <pc:spChg chg="add del mod">
          <ac:chgData name="Masakiyo Kitazawa" userId="2bf3742da7ad8ecb" providerId="LiveId" clId="{0CD978F4-7E5D-4DB9-96EF-80FC710F1877}" dt="2024-10-14T00:14:08.263" v="206" actId="478"/>
          <ac:spMkLst>
            <pc:docMk/>
            <pc:sldMk cId="3781002086" sldId="439"/>
            <ac:spMk id="5" creationId="{875C2160-586C-7512-EB07-7EC4AECED63C}"/>
          </ac:spMkLst>
        </pc:spChg>
        <pc:spChg chg="add mod">
          <ac:chgData name="Masakiyo Kitazawa" userId="2bf3742da7ad8ecb" providerId="LiveId" clId="{0CD978F4-7E5D-4DB9-96EF-80FC710F1877}" dt="2024-10-14T00:32:54.227" v="415" actId="14100"/>
          <ac:spMkLst>
            <pc:docMk/>
            <pc:sldMk cId="3781002086" sldId="439"/>
            <ac:spMk id="6" creationId="{D1022ED6-9A8F-47FE-4583-3ADB98B8A4BC}"/>
          </ac:spMkLst>
        </pc:spChg>
        <pc:spChg chg="add mod ord">
          <ac:chgData name="Masakiyo Kitazawa" userId="2bf3742da7ad8ecb" providerId="LiveId" clId="{0CD978F4-7E5D-4DB9-96EF-80FC710F1877}" dt="2024-10-14T04:59:21.148" v="3261" actId="166"/>
          <ac:spMkLst>
            <pc:docMk/>
            <pc:sldMk cId="3781002086" sldId="439"/>
            <ac:spMk id="7" creationId="{18DDE515-E4AD-A3F7-4145-E31E98251EEE}"/>
          </ac:spMkLst>
        </pc:spChg>
        <pc:spChg chg="add mod">
          <ac:chgData name="Masakiyo Kitazawa" userId="2bf3742da7ad8ecb" providerId="LiveId" clId="{0CD978F4-7E5D-4DB9-96EF-80FC710F1877}" dt="2024-10-14T01:25:31.656" v="1078" actId="1076"/>
          <ac:spMkLst>
            <pc:docMk/>
            <pc:sldMk cId="3781002086" sldId="439"/>
            <ac:spMk id="10" creationId="{2FAA2A9C-D5CB-2333-69A9-68CEDA3C6D95}"/>
          </ac:spMkLst>
        </pc:spChg>
        <pc:spChg chg="add mod">
          <ac:chgData name="Masakiyo Kitazawa" userId="2bf3742da7ad8ecb" providerId="LiveId" clId="{0CD978F4-7E5D-4DB9-96EF-80FC710F1877}" dt="2024-10-14T01:28:47.715" v="1109" actId="1076"/>
          <ac:spMkLst>
            <pc:docMk/>
            <pc:sldMk cId="3781002086" sldId="439"/>
            <ac:spMk id="11" creationId="{AAB87591-37A6-88DF-D5A3-F8DCD4CA700B}"/>
          </ac:spMkLst>
        </pc:spChg>
        <pc:spChg chg="add mod">
          <ac:chgData name="Masakiyo Kitazawa" userId="2bf3742da7ad8ecb" providerId="LiveId" clId="{0CD978F4-7E5D-4DB9-96EF-80FC710F1877}" dt="2024-10-14T05:04:09.051" v="3281" actId="208"/>
          <ac:spMkLst>
            <pc:docMk/>
            <pc:sldMk cId="3781002086" sldId="439"/>
            <ac:spMk id="13" creationId="{C2F8B26A-FCC8-B821-53F4-B730F989A21C}"/>
          </ac:spMkLst>
        </pc:spChg>
        <pc:spChg chg="add mod">
          <ac:chgData name="Masakiyo Kitazawa" userId="2bf3742da7ad8ecb" providerId="LiveId" clId="{0CD978F4-7E5D-4DB9-96EF-80FC710F1877}" dt="2024-10-14T01:06:03.431" v="767" actId="14100"/>
          <ac:spMkLst>
            <pc:docMk/>
            <pc:sldMk cId="3781002086" sldId="439"/>
            <ac:spMk id="14" creationId="{32B272AB-0DA9-8CE9-52F1-1350679348AE}"/>
          </ac:spMkLst>
        </pc:spChg>
        <pc:spChg chg="add mod">
          <ac:chgData name="Masakiyo Kitazawa" userId="2bf3742da7ad8ecb" providerId="LiveId" clId="{0CD978F4-7E5D-4DB9-96EF-80FC710F1877}" dt="2024-10-14T00:55:11.188" v="602" actId="14100"/>
          <ac:spMkLst>
            <pc:docMk/>
            <pc:sldMk cId="3781002086" sldId="439"/>
            <ac:spMk id="15" creationId="{2908A87B-3D78-66E4-49B6-23DA086FEFD6}"/>
          </ac:spMkLst>
        </pc:spChg>
        <pc:spChg chg="add mod">
          <ac:chgData name="Masakiyo Kitazawa" userId="2bf3742da7ad8ecb" providerId="LiveId" clId="{0CD978F4-7E5D-4DB9-96EF-80FC710F1877}" dt="2024-10-14T05:04:00.014" v="3277" actId="208"/>
          <ac:spMkLst>
            <pc:docMk/>
            <pc:sldMk cId="3781002086" sldId="439"/>
            <ac:spMk id="16" creationId="{11C59AB3-533E-A332-3DC8-B5B080247F5F}"/>
          </ac:spMkLst>
        </pc:spChg>
        <pc:spChg chg="add mod">
          <ac:chgData name="Masakiyo Kitazawa" userId="2bf3742da7ad8ecb" providerId="LiveId" clId="{0CD978F4-7E5D-4DB9-96EF-80FC710F1877}" dt="2024-10-14T05:04:35.025" v="3290" actId="208"/>
          <ac:spMkLst>
            <pc:docMk/>
            <pc:sldMk cId="3781002086" sldId="439"/>
            <ac:spMk id="18" creationId="{963FA807-7D1D-421E-1C72-AC22788FC793}"/>
          </ac:spMkLst>
        </pc:spChg>
        <pc:spChg chg="add mod">
          <ac:chgData name="Masakiyo Kitazawa" userId="2bf3742da7ad8ecb" providerId="LiveId" clId="{0CD978F4-7E5D-4DB9-96EF-80FC710F1877}" dt="2024-10-14T05:06:18.592" v="3307" actId="1076"/>
          <ac:spMkLst>
            <pc:docMk/>
            <pc:sldMk cId="3781002086" sldId="439"/>
            <ac:spMk id="19" creationId="{D8A58927-E9B0-F835-DF35-5FDD55BB6513}"/>
          </ac:spMkLst>
        </pc:spChg>
        <pc:spChg chg="add mod">
          <ac:chgData name="Masakiyo Kitazawa" userId="2bf3742da7ad8ecb" providerId="LiveId" clId="{0CD978F4-7E5D-4DB9-96EF-80FC710F1877}" dt="2024-10-14T05:04:05.842" v="3279" actId="208"/>
          <ac:spMkLst>
            <pc:docMk/>
            <pc:sldMk cId="3781002086" sldId="439"/>
            <ac:spMk id="20" creationId="{1FBFA165-4973-4E4A-0D74-13E8810EDD47}"/>
          </ac:spMkLst>
        </pc:spChg>
        <pc:spChg chg="add del mod">
          <ac:chgData name="Masakiyo Kitazawa" userId="2bf3742da7ad8ecb" providerId="LiveId" clId="{0CD978F4-7E5D-4DB9-96EF-80FC710F1877}" dt="2024-10-14T00:38:54.233" v="447" actId="478"/>
          <ac:spMkLst>
            <pc:docMk/>
            <pc:sldMk cId="3781002086" sldId="439"/>
            <ac:spMk id="22" creationId="{7B3A07EA-9EF9-A294-AC5B-7A3A2789710E}"/>
          </ac:spMkLst>
        </pc:spChg>
        <pc:spChg chg="add mod">
          <ac:chgData name="Masakiyo Kitazawa" userId="2bf3742da7ad8ecb" providerId="LiveId" clId="{0CD978F4-7E5D-4DB9-96EF-80FC710F1877}" dt="2024-10-14T05:04:22.845" v="3284" actId="208"/>
          <ac:spMkLst>
            <pc:docMk/>
            <pc:sldMk cId="3781002086" sldId="439"/>
            <ac:spMk id="23" creationId="{289677C8-C3DB-E9D6-0A33-CEA1BE964D04}"/>
          </ac:spMkLst>
        </pc:spChg>
        <pc:spChg chg="add mod">
          <ac:chgData name="Masakiyo Kitazawa" userId="2bf3742da7ad8ecb" providerId="LiveId" clId="{0CD978F4-7E5D-4DB9-96EF-80FC710F1877}" dt="2024-10-14T05:04:38.124" v="3292" actId="208"/>
          <ac:spMkLst>
            <pc:docMk/>
            <pc:sldMk cId="3781002086" sldId="439"/>
            <ac:spMk id="24" creationId="{F28ECF5C-00D2-24DA-5DD8-2E8E31B7458B}"/>
          </ac:spMkLst>
        </pc:spChg>
        <pc:spChg chg="add mod">
          <ac:chgData name="Masakiyo Kitazawa" userId="2bf3742da7ad8ecb" providerId="LiveId" clId="{0CD978F4-7E5D-4DB9-96EF-80FC710F1877}" dt="2024-10-14T00:55:55.769" v="641" actId="1076"/>
          <ac:spMkLst>
            <pc:docMk/>
            <pc:sldMk cId="3781002086" sldId="439"/>
            <ac:spMk id="31" creationId="{F9E4902D-0FCD-D80D-8444-EF0C590DDACA}"/>
          </ac:spMkLst>
        </pc:spChg>
        <pc:spChg chg="add mod">
          <ac:chgData name="Masakiyo Kitazawa" userId="2bf3742da7ad8ecb" providerId="LiveId" clId="{0CD978F4-7E5D-4DB9-96EF-80FC710F1877}" dt="2024-10-14T00:55:58.579" v="642" actId="1076"/>
          <ac:spMkLst>
            <pc:docMk/>
            <pc:sldMk cId="3781002086" sldId="439"/>
            <ac:spMk id="32" creationId="{DFB2EB3F-A48C-9B3E-A9A4-EFDEE37FC712}"/>
          </ac:spMkLst>
        </pc:spChg>
        <pc:spChg chg="add mod">
          <ac:chgData name="Masakiyo Kitazawa" userId="2bf3742da7ad8ecb" providerId="LiveId" clId="{0CD978F4-7E5D-4DB9-96EF-80FC710F1877}" dt="2024-10-14T05:04:27.312" v="3286" actId="208"/>
          <ac:spMkLst>
            <pc:docMk/>
            <pc:sldMk cId="3781002086" sldId="439"/>
            <ac:spMk id="33" creationId="{75579A47-1BF9-8FE9-B103-F8924E5C2E41}"/>
          </ac:spMkLst>
        </pc:spChg>
        <pc:spChg chg="add mod">
          <ac:chgData name="Masakiyo Kitazawa" userId="2bf3742da7ad8ecb" providerId="LiveId" clId="{0CD978F4-7E5D-4DB9-96EF-80FC710F1877}" dt="2024-10-14T04:06:30.754" v="2862" actId="207"/>
          <ac:spMkLst>
            <pc:docMk/>
            <pc:sldMk cId="3781002086" sldId="439"/>
            <ac:spMk id="36" creationId="{C7272F6F-EB6B-23EC-952B-87ECB2ABF707}"/>
          </ac:spMkLst>
        </pc:spChg>
        <pc:spChg chg="add mod">
          <ac:chgData name="Masakiyo Kitazawa" userId="2bf3742da7ad8ecb" providerId="LiveId" clId="{0CD978F4-7E5D-4DB9-96EF-80FC710F1877}" dt="2024-10-14T05:04:40.018" v="3293" actId="208"/>
          <ac:spMkLst>
            <pc:docMk/>
            <pc:sldMk cId="3781002086" sldId="439"/>
            <ac:spMk id="46" creationId="{4EB69138-CCCE-BC53-BDA2-EB31974CE8B5}"/>
          </ac:spMkLst>
        </pc:spChg>
        <pc:spChg chg="add mod">
          <ac:chgData name="Masakiyo Kitazawa" userId="2bf3742da7ad8ecb" providerId="LiveId" clId="{0CD978F4-7E5D-4DB9-96EF-80FC710F1877}" dt="2024-10-14T05:04:31.710" v="3288" actId="208"/>
          <ac:spMkLst>
            <pc:docMk/>
            <pc:sldMk cId="3781002086" sldId="439"/>
            <ac:spMk id="47" creationId="{6B9FAEA9-368C-F99B-9392-F79F31423A39}"/>
          </ac:spMkLst>
        </pc:spChg>
        <pc:spChg chg="add mod">
          <ac:chgData name="Masakiyo Kitazawa" userId="2bf3742da7ad8ecb" providerId="LiveId" clId="{0CD978F4-7E5D-4DB9-96EF-80FC710F1877}" dt="2024-10-14T01:34:20.662" v="1184" actId="1076"/>
          <ac:spMkLst>
            <pc:docMk/>
            <pc:sldMk cId="3781002086" sldId="439"/>
            <ac:spMk id="54" creationId="{AAA0C463-E3EA-5929-E07E-23646E28811B}"/>
          </ac:spMkLst>
        </pc:spChg>
        <pc:spChg chg="add mod">
          <ac:chgData name="Masakiyo Kitazawa" userId="2bf3742da7ad8ecb" providerId="LiveId" clId="{0CD978F4-7E5D-4DB9-96EF-80FC710F1877}" dt="2024-10-14T01:34:23.533" v="1185" actId="1076"/>
          <ac:spMkLst>
            <pc:docMk/>
            <pc:sldMk cId="3781002086" sldId="439"/>
            <ac:spMk id="55" creationId="{A4562BD9-80E9-16F3-2F48-D55A094041AD}"/>
          </ac:spMkLst>
        </pc:spChg>
        <pc:spChg chg="add mod">
          <ac:chgData name="Masakiyo Kitazawa" userId="2bf3742da7ad8ecb" providerId="LiveId" clId="{0CD978F4-7E5D-4DB9-96EF-80FC710F1877}" dt="2024-10-14T01:34:10.339" v="1179" actId="20577"/>
          <ac:spMkLst>
            <pc:docMk/>
            <pc:sldMk cId="3781002086" sldId="439"/>
            <ac:spMk id="56" creationId="{FB226BA6-0B15-4000-53EA-AE8CA1B10A40}"/>
          </ac:spMkLst>
        </pc:spChg>
        <pc:spChg chg="add mod">
          <ac:chgData name="Masakiyo Kitazawa" userId="2bf3742da7ad8ecb" providerId="LiveId" clId="{0CD978F4-7E5D-4DB9-96EF-80FC710F1877}" dt="2024-10-14T05:06:22.679" v="3308" actId="1038"/>
          <ac:spMkLst>
            <pc:docMk/>
            <pc:sldMk cId="3781002086" sldId="439"/>
            <ac:spMk id="57" creationId="{B6A8B587-A26B-5F4B-1ECB-861E5E658B56}"/>
          </ac:spMkLst>
        </pc:spChg>
        <pc:spChg chg="add mod">
          <ac:chgData name="Masakiyo Kitazawa" userId="2bf3742da7ad8ecb" providerId="LiveId" clId="{0CD978F4-7E5D-4DB9-96EF-80FC710F1877}" dt="2024-10-14T05:06:26.410" v="3309" actId="1038"/>
          <ac:spMkLst>
            <pc:docMk/>
            <pc:sldMk cId="3781002086" sldId="439"/>
            <ac:spMk id="58" creationId="{28CB1BF5-A57E-DB24-BE83-1693771324B0}"/>
          </ac:spMkLst>
        </pc:spChg>
        <pc:spChg chg="add mod">
          <ac:chgData name="Masakiyo Kitazawa" userId="2bf3742da7ad8ecb" providerId="LiveId" clId="{0CD978F4-7E5D-4DB9-96EF-80FC710F1877}" dt="2024-10-14T05:06:29.522" v="3310" actId="1037"/>
          <ac:spMkLst>
            <pc:docMk/>
            <pc:sldMk cId="3781002086" sldId="439"/>
            <ac:spMk id="59" creationId="{4FB1A516-3AE7-589C-BAB1-67A354FC3797}"/>
          </ac:spMkLst>
        </pc:spChg>
        <pc:cxnChg chg="add mod">
          <ac:chgData name="Masakiyo Kitazawa" userId="2bf3742da7ad8ecb" providerId="LiveId" clId="{0CD978F4-7E5D-4DB9-96EF-80FC710F1877}" dt="2024-10-14T05:04:36.550" v="3291" actId="208"/>
          <ac:cxnSpMkLst>
            <pc:docMk/>
            <pc:sldMk cId="3781002086" sldId="439"/>
            <ac:cxnSpMk id="8" creationId="{5250712A-46DF-3478-4EEB-942A7F74D2E6}"/>
          </ac:cxnSpMkLst>
        </pc:cxnChg>
        <pc:cxnChg chg="add mod">
          <ac:chgData name="Masakiyo Kitazawa" userId="2bf3742da7ad8ecb" providerId="LiveId" clId="{0CD978F4-7E5D-4DB9-96EF-80FC710F1877}" dt="2024-10-14T05:03:56.295" v="3276" actId="208"/>
          <ac:cxnSpMkLst>
            <pc:docMk/>
            <pc:sldMk cId="3781002086" sldId="439"/>
            <ac:cxnSpMk id="9" creationId="{0713DA28-26C2-1408-E674-0F53C4820F9B}"/>
          </ac:cxnSpMkLst>
        </pc:cxnChg>
        <pc:cxnChg chg="add mod ord">
          <ac:chgData name="Masakiyo Kitazawa" userId="2bf3742da7ad8ecb" providerId="LiveId" clId="{0CD978F4-7E5D-4DB9-96EF-80FC710F1877}" dt="2024-10-14T05:03:46.018" v="3275" actId="208"/>
          <ac:cxnSpMkLst>
            <pc:docMk/>
            <pc:sldMk cId="3781002086" sldId="439"/>
            <ac:cxnSpMk id="12" creationId="{ADA2DCFB-E8B9-63CB-4CF2-535C8B3D37FB}"/>
          </ac:cxnSpMkLst>
        </pc:cxnChg>
        <pc:cxnChg chg="add mod">
          <ac:chgData name="Masakiyo Kitazawa" userId="2bf3742da7ad8ecb" providerId="LiveId" clId="{0CD978F4-7E5D-4DB9-96EF-80FC710F1877}" dt="2024-10-14T05:04:03.404" v="3278" actId="208"/>
          <ac:cxnSpMkLst>
            <pc:docMk/>
            <pc:sldMk cId="3781002086" sldId="439"/>
            <ac:cxnSpMk id="17" creationId="{255767C0-9C31-524D-D6C1-F6E7EA179185}"/>
          </ac:cxnSpMkLst>
        </pc:cxnChg>
        <pc:cxnChg chg="add mod">
          <ac:chgData name="Masakiyo Kitazawa" userId="2bf3742da7ad8ecb" providerId="LiveId" clId="{0CD978F4-7E5D-4DB9-96EF-80FC710F1877}" dt="2024-10-14T05:04:07.465" v="3280" actId="208"/>
          <ac:cxnSpMkLst>
            <pc:docMk/>
            <pc:sldMk cId="3781002086" sldId="439"/>
            <ac:cxnSpMk id="21" creationId="{AD6B6872-4AE1-974A-0463-614D3AB216C4}"/>
          </ac:cxnSpMkLst>
        </pc:cxnChg>
        <pc:cxnChg chg="add mod">
          <ac:chgData name="Masakiyo Kitazawa" userId="2bf3742da7ad8ecb" providerId="LiveId" clId="{0CD978F4-7E5D-4DB9-96EF-80FC710F1877}" dt="2024-10-14T05:04:19.884" v="3283" actId="208"/>
          <ac:cxnSpMkLst>
            <pc:docMk/>
            <pc:sldMk cId="3781002086" sldId="439"/>
            <ac:cxnSpMk id="29" creationId="{49AFB085-72C9-2D74-BFB6-E857E6B952FA}"/>
          </ac:cxnSpMkLst>
        </pc:cxnChg>
        <pc:cxnChg chg="add mod">
          <ac:chgData name="Masakiyo Kitazawa" userId="2bf3742da7ad8ecb" providerId="LiveId" clId="{0CD978F4-7E5D-4DB9-96EF-80FC710F1877}" dt="2024-10-14T05:04:13.643" v="3282" actId="208"/>
          <ac:cxnSpMkLst>
            <pc:docMk/>
            <pc:sldMk cId="3781002086" sldId="439"/>
            <ac:cxnSpMk id="34" creationId="{A2EB3E90-A139-6351-ADDF-FF678F50F742}"/>
          </ac:cxnSpMkLst>
        </pc:cxnChg>
        <pc:cxnChg chg="add del mod">
          <ac:chgData name="Masakiyo Kitazawa" userId="2bf3742da7ad8ecb" providerId="LiveId" clId="{0CD978F4-7E5D-4DB9-96EF-80FC710F1877}" dt="2024-10-14T00:53:34.469" v="593" actId="21"/>
          <ac:cxnSpMkLst>
            <pc:docMk/>
            <pc:sldMk cId="3781002086" sldId="439"/>
            <ac:cxnSpMk id="34" creationId="{AB343370-8D15-6FA8-3EBC-5FF5E0B60CC1}"/>
          </ac:cxnSpMkLst>
        </pc:cxnChg>
        <pc:cxnChg chg="add mod">
          <ac:chgData name="Masakiyo Kitazawa" userId="2bf3742da7ad8ecb" providerId="LiveId" clId="{0CD978F4-7E5D-4DB9-96EF-80FC710F1877}" dt="2024-10-14T05:04:25.702" v="3285" actId="208"/>
          <ac:cxnSpMkLst>
            <pc:docMk/>
            <pc:sldMk cId="3781002086" sldId="439"/>
            <ac:cxnSpMk id="37" creationId="{F4038E9D-58E7-8FCE-7B70-F7DE45560589}"/>
          </ac:cxnSpMkLst>
        </pc:cxnChg>
        <pc:cxnChg chg="add mod">
          <ac:chgData name="Masakiyo Kitazawa" userId="2bf3742da7ad8ecb" providerId="LiveId" clId="{0CD978F4-7E5D-4DB9-96EF-80FC710F1877}" dt="2024-10-14T05:04:33.511" v="3289" actId="208"/>
          <ac:cxnSpMkLst>
            <pc:docMk/>
            <pc:sldMk cId="3781002086" sldId="439"/>
            <ac:cxnSpMk id="39" creationId="{6785E7FF-01A6-D4D2-381C-F1DA0FC959C8}"/>
          </ac:cxnSpMkLst>
        </pc:cxnChg>
        <pc:cxnChg chg="add mod">
          <ac:chgData name="Masakiyo Kitazawa" userId="2bf3742da7ad8ecb" providerId="LiveId" clId="{0CD978F4-7E5D-4DB9-96EF-80FC710F1877}" dt="2024-10-14T05:04:29.451" v="3287" actId="208"/>
          <ac:cxnSpMkLst>
            <pc:docMk/>
            <pc:sldMk cId="3781002086" sldId="439"/>
            <ac:cxnSpMk id="48" creationId="{32E533E2-D8CF-6494-6649-63D1B0D947F5}"/>
          </ac:cxnSpMkLst>
        </pc:cxnChg>
      </pc:sldChg>
      <pc:sldChg chg="addSp modSp new mod">
        <pc:chgData name="Masakiyo Kitazawa" userId="2bf3742da7ad8ecb" providerId="LiveId" clId="{0CD978F4-7E5D-4DB9-96EF-80FC710F1877}" dt="2024-10-14T14:55:22.343" v="6133" actId="1076"/>
        <pc:sldMkLst>
          <pc:docMk/>
          <pc:sldMk cId="1706767298" sldId="440"/>
        </pc:sldMkLst>
        <pc:spChg chg="mod">
          <ac:chgData name="Masakiyo Kitazawa" userId="2bf3742da7ad8ecb" providerId="LiveId" clId="{0CD978F4-7E5D-4DB9-96EF-80FC710F1877}" dt="2024-10-14T01:34:36.191" v="1187" actId="20577"/>
          <ac:spMkLst>
            <pc:docMk/>
            <pc:sldMk cId="1706767298" sldId="440"/>
            <ac:spMk id="2" creationId="{E1C58084-0B84-640B-3EBC-33130684E799}"/>
          </ac:spMkLst>
        </pc:spChg>
        <pc:spChg chg="add mod">
          <ac:chgData name="Masakiyo Kitazawa" userId="2bf3742da7ad8ecb" providerId="LiveId" clId="{0CD978F4-7E5D-4DB9-96EF-80FC710F1877}" dt="2024-10-14T03:51:50.852" v="2747" actId="403"/>
          <ac:spMkLst>
            <pc:docMk/>
            <pc:sldMk cId="1706767298" sldId="440"/>
            <ac:spMk id="3" creationId="{EF3C8D30-2468-5158-8D31-E3DBC3920974}"/>
          </ac:spMkLst>
        </pc:spChg>
        <pc:spChg chg="add mod">
          <ac:chgData name="Masakiyo Kitazawa" userId="2bf3742da7ad8ecb" providerId="LiveId" clId="{0CD978F4-7E5D-4DB9-96EF-80FC710F1877}" dt="2024-10-14T03:51:50.852" v="2747" actId="403"/>
          <ac:spMkLst>
            <pc:docMk/>
            <pc:sldMk cId="1706767298" sldId="440"/>
            <ac:spMk id="4" creationId="{AB0F547D-CC9F-632B-5C4F-68CE0748FD49}"/>
          </ac:spMkLst>
        </pc:spChg>
        <pc:spChg chg="add mod">
          <ac:chgData name="Masakiyo Kitazawa" userId="2bf3742da7ad8ecb" providerId="LiveId" clId="{0CD978F4-7E5D-4DB9-96EF-80FC710F1877}" dt="2024-10-14T12:07:49.153" v="3505" actId="20577"/>
          <ac:spMkLst>
            <pc:docMk/>
            <pc:sldMk cId="1706767298" sldId="440"/>
            <ac:spMk id="5" creationId="{F8A66956-6181-7CD9-532C-E119F457D0BB}"/>
          </ac:spMkLst>
        </pc:spChg>
        <pc:picChg chg="add mod">
          <ac:chgData name="Masakiyo Kitazawa" userId="2bf3742da7ad8ecb" providerId="LiveId" clId="{0CD978F4-7E5D-4DB9-96EF-80FC710F1877}" dt="2024-10-14T14:55:22.343" v="6133" actId="1076"/>
          <ac:picMkLst>
            <pc:docMk/>
            <pc:sldMk cId="1706767298" sldId="440"/>
            <ac:picMk id="7" creationId="{53FFAB23-18C2-761B-656E-8281FE6DDC5D}"/>
          </ac:picMkLst>
        </pc:picChg>
      </pc:sldChg>
      <pc:sldChg chg="addSp modSp new del mod ord">
        <pc:chgData name="Masakiyo Kitazawa" userId="2bf3742da7ad8ecb" providerId="LiveId" clId="{0CD978F4-7E5D-4DB9-96EF-80FC710F1877}" dt="2024-10-14T03:09:47.958" v="2316" actId="2696"/>
        <pc:sldMkLst>
          <pc:docMk/>
          <pc:sldMk cId="3076378230" sldId="441"/>
        </pc:sldMkLst>
        <pc:spChg chg="mod">
          <ac:chgData name="Masakiyo Kitazawa" userId="2bf3742da7ad8ecb" providerId="LiveId" clId="{0CD978F4-7E5D-4DB9-96EF-80FC710F1877}" dt="2024-10-14T01:16:09.484" v="926" actId="20577"/>
          <ac:spMkLst>
            <pc:docMk/>
            <pc:sldMk cId="3076378230" sldId="441"/>
            <ac:spMk id="2" creationId="{3856E614-A670-41E9-3511-BFD11271AEEB}"/>
          </ac:spMkLst>
        </pc:spChg>
        <pc:spChg chg="add mod">
          <ac:chgData name="Masakiyo Kitazawa" userId="2bf3742da7ad8ecb" providerId="LiveId" clId="{0CD978F4-7E5D-4DB9-96EF-80FC710F1877}" dt="2024-10-14T01:17:56.402" v="940" actId="403"/>
          <ac:spMkLst>
            <pc:docMk/>
            <pc:sldMk cId="3076378230" sldId="441"/>
            <ac:spMk id="3" creationId="{4D79B848-8035-377D-4C64-3496943E1AC1}"/>
          </ac:spMkLst>
        </pc:spChg>
        <pc:spChg chg="add mod">
          <ac:chgData name="Masakiyo Kitazawa" userId="2bf3742da7ad8ecb" providerId="LiveId" clId="{0CD978F4-7E5D-4DB9-96EF-80FC710F1877}" dt="2024-10-14T01:18:13.508" v="954" actId="20577"/>
          <ac:spMkLst>
            <pc:docMk/>
            <pc:sldMk cId="3076378230" sldId="441"/>
            <ac:spMk id="4" creationId="{15CE34D8-0CE5-4AD6-27BC-9419DFEC41F0}"/>
          </ac:spMkLst>
        </pc:spChg>
        <pc:spChg chg="add mod">
          <ac:chgData name="Masakiyo Kitazawa" userId="2bf3742da7ad8ecb" providerId="LiveId" clId="{0CD978F4-7E5D-4DB9-96EF-80FC710F1877}" dt="2024-10-14T01:18:27.402" v="955"/>
          <ac:spMkLst>
            <pc:docMk/>
            <pc:sldMk cId="3076378230" sldId="441"/>
            <ac:spMk id="5" creationId="{939986FC-BED7-6546-ECC5-C10508D497BD}"/>
          </ac:spMkLst>
        </pc:spChg>
        <pc:spChg chg="add mod">
          <ac:chgData name="Masakiyo Kitazawa" userId="2bf3742da7ad8ecb" providerId="LiveId" clId="{0CD978F4-7E5D-4DB9-96EF-80FC710F1877}" dt="2024-10-14T01:18:52.058" v="957" actId="1076"/>
          <ac:spMkLst>
            <pc:docMk/>
            <pc:sldMk cId="3076378230" sldId="441"/>
            <ac:spMk id="6" creationId="{47AA11A6-DC58-014E-057D-615CA4621F40}"/>
          </ac:spMkLst>
        </pc:spChg>
        <pc:spChg chg="add mod">
          <ac:chgData name="Masakiyo Kitazawa" userId="2bf3742da7ad8ecb" providerId="LiveId" clId="{0CD978F4-7E5D-4DB9-96EF-80FC710F1877}" dt="2024-10-14T01:18:52.058" v="957" actId="1076"/>
          <ac:spMkLst>
            <pc:docMk/>
            <pc:sldMk cId="3076378230" sldId="441"/>
            <ac:spMk id="7" creationId="{CA537DCD-4B65-23B0-E22C-9C476E38D3CF}"/>
          </ac:spMkLst>
        </pc:spChg>
        <pc:spChg chg="add mod">
          <ac:chgData name="Masakiyo Kitazawa" userId="2bf3742da7ad8ecb" providerId="LiveId" clId="{0CD978F4-7E5D-4DB9-96EF-80FC710F1877}" dt="2024-10-14T01:19:07.201" v="959" actId="1076"/>
          <ac:spMkLst>
            <pc:docMk/>
            <pc:sldMk cId="3076378230" sldId="441"/>
            <ac:spMk id="8" creationId="{536A0FE6-C2B6-E016-0A03-A747AF484433}"/>
          </ac:spMkLst>
        </pc:spChg>
        <pc:spChg chg="add mod">
          <ac:chgData name="Masakiyo Kitazawa" userId="2bf3742da7ad8ecb" providerId="LiveId" clId="{0CD978F4-7E5D-4DB9-96EF-80FC710F1877}" dt="2024-10-14T01:19:07.201" v="959" actId="1076"/>
          <ac:spMkLst>
            <pc:docMk/>
            <pc:sldMk cId="3076378230" sldId="441"/>
            <ac:spMk id="9" creationId="{541B1F02-FD2E-2C5B-B5A4-6DD438F3D130}"/>
          </ac:spMkLst>
        </pc:spChg>
        <pc:spChg chg="add mod">
          <ac:chgData name="Masakiyo Kitazawa" userId="2bf3742da7ad8ecb" providerId="LiveId" clId="{0CD978F4-7E5D-4DB9-96EF-80FC710F1877}" dt="2024-10-14T01:20:26.570" v="969" actId="14100"/>
          <ac:spMkLst>
            <pc:docMk/>
            <pc:sldMk cId="3076378230" sldId="441"/>
            <ac:spMk id="10" creationId="{8B27C3FA-EBF1-59A7-1CBE-2C8399092789}"/>
          </ac:spMkLst>
        </pc:spChg>
      </pc:sldChg>
      <pc:sldChg chg="addSp delSp modSp new mod ord modAnim">
        <pc:chgData name="Masakiyo Kitazawa" userId="2bf3742da7ad8ecb" providerId="LiveId" clId="{0CD978F4-7E5D-4DB9-96EF-80FC710F1877}" dt="2024-10-15T05:19:58.668" v="7174" actId="20577"/>
        <pc:sldMkLst>
          <pc:docMk/>
          <pc:sldMk cId="272247124" sldId="442"/>
        </pc:sldMkLst>
        <pc:spChg chg="mod">
          <ac:chgData name="Masakiyo Kitazawa" userId="2bf3742da7ad8ecb" providerId="LiveId" clId="{0CD978F4-7E5D-4DB9-96EF-80FC710F1877}" dt="2024-10-15T05:18:36.535" v="7172" actId="20577"/>
          <ac:spMkLst>
            <pc:docMk/>
            <pc:sldMk cId="272247124" sldId="442"/>
            <ac:spMk id="2" creationId="{033E7EBF-D886-CDFD-7DBB-DE6700998D5A}"/>
          </ac:spMkLst>
        </pc:spChg>
        <pc:spChg chg="add mod">
          <ac:chgData name="Masakiyo Kitazawa" userId="2bf3742da7ad8ecb" providerId="LiveId" clId="{0CD978F4-7E5D-4DB9-96EF-80FC710F1877}" dt="2024-10-15T02:30:35.749" v="6506" actId="207"/>
          <ac:spMkLst>
            <pc:docMk/>
            <pc:sldMk cId="272247124" sldId="442"/>
            <ac:spMk id="5" creationId="{89196FD5-0B3B-F450-EB2C-2BF5AFAE4958}"/>
          </ac:spMkLst>
        </pc:spChg>
        <pc:spChg chg="add mod">
          <ac:chgData name="Masakiyo Kitazawa" userId="2bf3742da7ad8ecb" providerId="LiveId" clId="{0CD978F4-7E5D-4DB9-96EF-80FC710F1877}" dt="2024-10-14T02:06:02.143" v="1738" actId="403"/>
          <ac:spMkLst>
            <pc:docMk/>
            <pc:sldMk cId="272247124" sldId="442"/>
            <ac:spMk id="6" creationId="{015CC482-624F-E2F0-DC88-72B264FD4F52}"/>
          </ac:spMkLst>
        </pc:spChg>
        <pc:spChg chg="add mod">
          <ac:chgData name="Masakiyo Kitazawa" userId="2bf3742da7ad8ecb" providerId="LiveId" clId="{0CD978F4-7E5D-4DB9-96EF-80FC710F1877}" dt="2024-10-14T03:49:19.215" v="2731" actId="164"/>
          <ac:spMkLst>
            <pc:docMk/>
            <pc:sldMk cId="272247124" sldId="442"/>
            <ac:spMk id="8" creationId="{0BE40ADE-AE0C-12E5-C32C-B9658D62989F}"/>
          </ac:spMkLst>
        </pc:spChg>
        <pc:spChg chg="add mod">
          <ac:chgData name="Masakiyo Kitazawa" userId="2bf3742da7ad8ecb" providerId="LiveId" clId="{0CD978F4-7E5D-4DB9-96EF-80FC710F1877}" dt="2024-10-14T03:49:38.352" v="2734" actId="14100"/>
          <ac:spMkLst>
            <pc:docMk/>
            <pc:sldMk cId="272247124" sldId="442"/>
            <ac:spMk id="9" creationId="{4BFE83C8-2A64-5D18-31BD-E44A277356FB}"/>
          </ac:spMkLst>
        </pc:spChg>
        <pc:spChg chg="add mod">
          <ac:chgData name="Masakiyo Kitazawa" userId="2bf3742da7ad8ecb" providerId="LiveId" clId="{0CD978F4-7E5D-4DB9-96EF-80FC710F1877}" dt="2024-10-14T03:49:19.215" v="2731" actId="164"/>
          <ac:spMkLst>
            <pc:docMk/>
            <pc:sldMk cId="272247124" sldId="442"/>
            <ac:spMk id="10" creationId="{86019DF7-19B0-43FC-EF3A-B17A858DCA74}"/>
          </ac:spMkLst>
        </pc:spChg>
        <pc:spChg chg="add mod">
          <ac:chgData name="Masakiyo Kitazawa" userId="2bf3742da7ad8ecb" providerId="LiveId" clId="{0CD978F4-7E5D-4DB9-96EF-80FC710F1877}" dt="2024-10-14T03:49:26.007" v="2732" actId="164"/>
          <ac:spMkLst>
            <pc:docMk/>
            <pc:sldMk cId="272247124" sldId="442"/>
            <ac:spMk id="11" creationId="{FC992251-7C7E-D9C6-6BF4-AFF9226DD258}"/>
          </ac:spMkLst>
        </pc:spChg>
        <pc:spChg chg="add mod">
          <ac:chgData name="Masakiyo Kitazawa" userId="2bf3742da7ad8ecb" providerId="LiveId" clId="{0CD978F4-7E5D-4DB9-96EF-80FC710F1877}" dt="2024-10-15T05:19:58.668" v="7174" actId="20577"/>
          <ac:spMkLst>
            <pc:docMk/>
            <pc:sldMk cId="272247124" sldId="442"/>
            <ac:spMk id="12" creationId="{9C331B77-EA42-2A34-D2DC-BFCC4DC7662D}"/>
          </ac:spMkLst>
        </pc:spChg>
        <pc:spChg chg="add mod">
          <ac:chgData name="Masakiyo Kitazawa" userId="2bf3742da7ad8ecb" providerId="LiveId" clId="{0CD978F4-7E5D-4DB9-96EF-80FC710F1877}" dt="2024-10-15T02:30:26.705" v="6504" actId="1035"/>
          <ac:spMkLst>
            <pc:docMk/>
            <pc:sldMk cId="272247124" sldId="442"/>
            <ac:spMk id="13" creationId="{57D8A6CD-0B16-CED9-9E6B-E62F34DEFC43}"/>
          </ac:spMkLst>
        </pc:spChg>
        <pc:spChg chg="add mod">
          <ac:chgData name="Masakiyo Kitazawa" userId="2bf3742da7ad8ecb" providerId="LiveId" clId="{0CD978F4-7E5D-4DB9-96EF-80FC710F1877}" dt="2024-10-14T14:17:14.963" v="4996" actId="1036"/>
          <ac:spMkLst>
            <pc:docMk/>
            <pc:sldMk cId="272247124" sldId="442"/>
            <ac:spMk id="14" creationId="{5F7DA2A0-7AD4-1E6F-E77C-9FDC0DA47ECE}"/>
          </ac:spMkLst>
        </pc:spChg>
        <pc:spChg chg="add mod">
          <ac:chgData name="Masakiyo Kitazawa" userId="2bf3742da7ad8ecb" providerId="LiveId" clId="{0CD978F4-7E5D-4DB9-96EF-80FC710F1877}" dt="2024-10-14T14:16:58.603" v="4990" actId="20577"/>
          <ac:spMkLst>
            <pc:docMk/>
            <pc:sldMk cId="272247124" sldId="442"/>
            <ac:spMk id="16" creationId="{6565EAD8-A8B2-BFE4-EACC-508FE78DE91B}"/>
          </ac:spMkLst>
        </pc:spChg>
        <pc:spChg chg="add mod">
          <ac:chgData name="Masakiyo Kitazawa" userId="2bf3742da7ad8ecb" providerId="LiveId" clId="{0CD978F4-7E5D-4DB9-96EF-80FC710F1877}" dt="2024-10-14T13:05:51.869" v="4207" actId="1076"/>
          <ac:spMkLst>
            <pc:docMk/>
            <pc:sldMk cId="272247124" sldId="442"/>
            <ac:spMk id="17" creationId="{233046C5-4721-3B34-E724-0D51CA5351A6}"/>
          </ac:spMkLst>
        </pc:spChg>
        <pc:spChg chg="add mod ord">
          <ac:chgData name="Masakiyo Kitazawa" userId="2bf3742da7ad8ecb" providerId="LiveId" clId="{0CD978F4-7E5D-4DB9-96EF-80FC710F1877}" dt="2024-10-14T14:17:14.963" v="4996" actId="1036"/>
          <ac:spMkLst>
            <pc:docMk/>
            <pc:sldMk cId="272247124" sldId="442"/>
            <ac:spMk id="18" creationId="{7886F064-EC19-2B9B-ED03-0D8F00B183E2}"/>
          </ac:spMkLst>
        </pc:spChg>
        <pc:spChg chg="mod">
          <ac:chgData name="Masakiyo Kitazawa" userId="2bf3742da7ad8ecb" providerId="LiveId" clId="{0CD978F4-7E5D-4DB9-96EF-80FC710F1877}" dt="2024-10-14T14:16:14.934" v="4966"/>
          <ac:spMkLst>
            <pc:docMk/>
            <pc:sldMk cId="272247124" sldId="442"/>
            <ac:spMk id="21" creationId="{E87A435F-A5C1-1A73-BFA0-3AF26136B28F}"/>
          </ac:spMkLst>
        </pc:spChg>
        <pc:grpChg chg="add mod">
          <ac:chgData name="Masakiyo Kitazawa" userId="2bf3742da7ad8ecb" providerId="LiveId" clId="{0CD978F4-7E5D-4DB9-96EF-80FC710F1877}" dt="2024-10-14T03:49:19.215" v="2731" actId="164"/>
          <ac:grpSpMkLst>
            <pc:docMk/>
            <pc:sldMk cId="272247124" sldId="442"/>
            <ac:grpSpMk id="3" creationId="{CBA1E9A4-DA12-6D09-9DDC-202385CD9D9A}"/>
          </ac:grpSpMkLst>
        </pc:grpChg>
        <pc:grpChg chg="add mod">
          <ac:chgData name="Masakiyo Kitazawa" userId="2bf3742da7ad8ecb" providerId="LiveId" clId="{0CD978F4-7E5D-4DB9-96EF-80FC710F1877}" dt="2024-10-14T03:49:26.007" v="2732" actId="164"/>
          <ac:grpSpMkLst>
            <pc:docMk/>
            <pc:sldMk cId="272247124" sldId="442"/>
            <ac:grpSpMk id="15" creationId="{DAA7036C-7DD0-5FA7-8317-10B0898CB2BD}"/>
          </ac:grpSpMkLst>
        </pc:grpChg>
        <pc:grpChg chg="add del mod">
          <ac:chgData name="Masakiyo Kitazawa" userId="2bf3742da7ad8ecb" providerId="LiveId" clId="{0CD978F4-7E5D-4DB9-96EF-80FC710F1877}" dt="2024-10-15T05:18:23.642" v="7153" actId="478"/>
          <ac:grpSpMkLst>
            <pc:docMk/>
            <pc:sldMk cId="272247124" sldId="442"/>
            <ac:grpSpMk id="19" creationId="{A7DF6A05-2ADE-3F29-0C8E-1DC966D009E8}"/>
          </ac:grpSpMkLst>
        </pc:grpChg>
        <pc:picChg chg="add mod ord">
          <ac:chgData name="Masakiyo Kitazawa" userId="2bf3742da7ad8ecb" providerId="LiveId" clId="{0CD978F4-7E5D-4DB9-96EF-80FC710F1877}" dt="2024-10-14T13:05:29.785" v="4201" actId="167"/>
          <ac:picMkLst>
            <pc:docMk/>
            <pc:sldMk cId="272247124" sldId="442"/>
            <ac:picMk id="4" creationId="{760A60C4-24C5-2E43-C879-458BD4187CED}"/>
          </ac:picMkLst>
        </pc:picChg>
        <pc:picChg chg="add mod modCrop">
          <ac:chgData name="Masakiyo Kitazawa" userId="2bf3742da7ad8ecb" providerId="LiveId" clId="{0CD978F4-7E5D-4DB9-96EF-80FC710F1877}" dt="2024-10-14T02:09:32.473" v="1834" actId="14100"/>
          <ac:picMkLst>
            <pc:docMk/>
            <pc:sldMk cId="272247124" sldId="442"/>
            <ac:picMk id="7" creationId="{3AC52731-4BB9-F3B5-1628-060E08C1F911}"/>
          </ac:picMkLst>
        </pc:picChg>
        <pc:picChg chg="mod">
          <ac:chgData name="Masakiyo Kitazawa" userId="2bf3742da7ad8ecb" providerId="LiveId" clId="{0CD978F4-7E5D-4DB9-96EF-80FC710F1877}" dt="2024-10-14T14:16:14.934" v="4966"/>
          <ac:picMkLst>
            <pc:docMk/>
            <pc:sldMk cId="272247124" sldId="442"/>
            <ac:picMk id="20" creationId="{6DDAAD59-4CCC-96E7-860E-E9CEEEE146FB}"/>
          </ac:picMkLst>
        </pc:picChg>
      </pc:sldChg>
      <pc:sldChg chg="modSp modAnim">
        <pc:chgData name="Masakiyo Kitazawa" userId="2bf3742da7ad8ecb" providerId="LiveId" clId="{0CD978F4-7E5D-4DB9-96EF-80FC710F1877}" dt="2024-10-14T12:45:54.354" v="3839" actId="20577"/>
        <pc:sldMkLst>
          <pc:docMk/>
          <pc:sldMk cId="637788805" sldId="443"/>
        </pc:sldMkLst>
        <pc:spChg chg="mod">
          <ac:chgData name="Masakiyo Kitazawa" userId="2bf3742da7ad8ecb" providerId="LiveId" clId="{0CD978F4-7E5D-4DB9-96EF-80FC710F1877}" dt="2024-10-14T12:45:54.354" v="3839" actId="20577"/>
          <ac:spMkLst>
            <pc:docMk/>
            <pc:sldMk cId="637788805" sldId="443"/>
            <ac:spMk id="4" creationId="{52006979-1551-284B-2465-32A490020996}"/>
          </ac:spMkLst>
        </pc:spChg>
      </pc:sldChg>
      <pc:sldChg chg="addSp delSp modSp mod">
        <pc:chgData name="Masakiyo Kitazawa" userId="2bf3742da7ad8ecb" providerId="LiveId" clId="{0CD978F4-7E5D-4DB9-96EF-80FC710F1877}" dt="2024-10-15T02:42:22.293" v="6883" actId="1035"/>
        <pc:sldMkLst>
          <pc:docMk/>
          <pc:sldMk cId="130766322" sldId="444"/>
        </pc:sldMkLst>
        <pc:spChg chg="mod">
          <ac:chgData name="Masakiyo Kitazawa" userId="2bf3742da7ad8ecb" providerId="LiveId" clId="{0CD978F4-7E5D-4DB9-96EF-80FC710F1877}" dt="2024-10-14T12:40:26.218" v="3621" actId="6549"/>
          <ac:spMkLst>
            <pc:docMk/>
            <pc:sldMk cId="130766322" sldId="444"/>
            <ac:spMk id="2" creationId="{61259C34-E249-F048-3AC5-AA351EFD3E19}"/>
          </ac:spMkLst>
        </pc:spChg>
        <pc:spChg chg="mod">
          <ac:chgData name="Masakiyo Kitazawa" userId="2bf3742da7ad8ecb" providerId="LiveId" clId="{0CD978F4-7E5D-4DB9-96EF-80FC710F1877}" dt="2024-10-14T12:40:31.954" v="3622" actId="1076"/>
          <ac:spMkLst>
            <pc:docMk/>
            <pc:sldMk cId="130766322" sldId="444"/>
            <ac:spMk id="3" creationId="{5C53BE2D-AA6D-4B64-E185-91EE8DBDB3D4}"/>
          </ac:spMkLst>
        </pc:spChg>
        <pc:spChg chg="mod">
          <ac:chgData name="Masakiyo Kitazawa" userId="2bf3742da7ad8ecb" providerId="LiveId" clId="{0CD978F4-7E5D-4DB9-96EF-80FC710F1877}" dt="2024-10-14T12:40:31.954" v="3622" actId="1076"/>
          <ac:spMkLst>
            <pc:docMk/>
            <pc:sldMk cId="130766322" sldId="444"/>
            <ac:spMk id="4" creationId="{ED7303D0-BE36-8884-57DC-C7FF1E09F13E}"/>
          </ac:spMkLst>
        </pc:spChg>
        <pc:spChg chg="mod">
          <ac:chgData name="Masakiyo Kitazawa" userId="2bf3742da7ad8ecb" providerId="LiveId" clId="{0CD978F4-7E5D-4DB9-96EF-80FC710F1877}" dt="2024-10-14T12:40:36.374" v="3623" actId="20577"/>
          <ac:spMkLst>
            <pc:docMk/>
            <pc:sldMk cId="130766322" sldId="444"/>
            <ac:spMk id="10" creationId="{A560C84C-4624-4757-E9FE-5D359448B2CD}"/>
          </ac:spMkLst>
        </pc:spChg>
        <pc:spChg chg="mod">
          <ac:chgData name="Masakiyo Kitazawa" userId="2bf3742da7ad8ecb" providerId="LiveId" clId="{0CD978F4-7E5D-4DB9-96EF-80FC710F1877}" dt="2024-10-14T03:43:42.386" v="2682"/>
          <ac:spMkLst>
            <pc:docMk/>
            <pc:sldMk cId="130766322" sldId="444"/>
            <ac:spMk id="13" creationId="{9CA26381-4FBE-D4E5-B334-4A30F9F12F72}"/>
          </ac:spMkLst>
        </pc:spChg>
        <pc:spChg chg="mod">
          <ac:chgData name="Masakiyo Kitazawa" userId="2bf3742da7ad8ecb" providerId="LiveId" clId="{0CD978F4-7E5D-4DB9-96EF-80FC710F1877}" dt="2024-10-14T03:43:42.386" v="2682"/>
          <ac:spMkLst>
            <pc:docMk/>
            <pc:sldMk cId="130766322" sldId="444"/>
            <ac:spMk id="14" creationId="{FBD5022C-9925-BD10-4C48-996C0BFA21B8}"/>
          </ac:spMkLst>
        </pc:spChg>
        <pc:spChg chg="mod">
          <ac:chgData name="Masakiyo Kitazawa" userId="2bf3742da7ad8ecb" providerId="LiveId" clId="{0CD978F4-7E5D-4DB9-96EF-80FC710F1877}" dt="2024-10-14T03:43:42.386" v="2682"/>
          <ac:spMkLst>
            <pc:docMk/>
            <pc:sldMk cId="130766322" sldId="444"/>
            <ac:spMk id="16" creationId="{93AAB78D-B6F0-FFE6-AD56-1F2CB93A1014}"/>
          </ac:spMkLst>
        </pc:spChg>
        <pc:spChg chg="mod">
          <ac:chgData name="Masakiyo Kitazawa" userId="2bf3742da7ad8ecb" providerId="LiveId" clId="{0CD978F4-7E5D-4DB9-96EF-80FC710F1877}" dt="2024-10-14T03:44:07.288" v="2689" actId="14100"/>
          <ac:spMkLst>
            <pc:docMk/>
            <pc:sldMk cId="130766322" sldId="444"/>
            <ac:spMk id="17" creationId="{9AB689D3-DF61-6133-7250-0FE92B586F71}"/>
          </ac:spMkLst>
        </pc:spChg>
        <pc:spChg chg="mod">
          <ac:chgData name="Masakiyo Kitazawa" userId="2bf3742da7ad8ecb" providerId="LiveId" clId="{0CD978F4-7E5D-4DB9-96EF-80FC710F1877}" dt="2024-10-14T03:43:42.386" v="2682"/>
          <ac:spMkLst>
            <pc:docMk/>
            <pc:sldMk cId="130766322" sldId="444"/>
            <ac:spMk id="20" creationId="{CFDE584E-6487-F127-47DC-891FC486123B}"/>
          </ac:spMkLst>
        </pc:spChg>
        <pc:spChg chg="mod">
          <ac:chgData name="Masakiyo Kitazawa" userId="2bf3742da7ad8ecb" providerId="LiveId" clId="{0CD978F4-7E5D-4DB9-96EF-80FC710F1877}" dt="2024-10-14T03:43:42.386" v="2682"/>
          <ac:spMkLst>
            <pc:docMk/>
            <pc:sldMk cId="130766322" sldId="444"/>
            <ac:spMk id="22" creationId="{F4DFC77F-913F-892F-379A-11F31183A17E}"/>
          </ac:spMkLst>
        </pc:spChg>
        <pc:spChg chg="mod">
          <ac:chgData name="Masakiyo Kitazawa" userId="2bf3742da7ad8ecb" providerId="LiveId" clId="{0CD978F4-7E5D-4DB9-96EF-80FC710F1877}" dt="2024-10-14T03:43:42.386" v="2682"/>
          <ac:spMkLst>
            <pc:docMk/>
            <pc:sldMk cId="130766322" sldId="444"/>
            <ac:spMk id="23" creationId="{6006B82B-C5F9-BFBB-C4AD-A52DCF455FAC}"/>
          </ac:spMkLst>
        </pc:spChg>
        <pc:spChg chg="mod">
          <ac:chgData name="Masakiyo Kitazawa" userId="2bf3742da7ad8ecb" providerId="LiveId" clId="{0CD978F4-7E5D-4DB9-96EF-80FC710F1877}" dt="2024-10-14T03:43:42.386" v="2682"/>
          <ac:spMkLst>
            <pc:docMk/>
            <pc:sldMk cId="130766322" sldId="444"/>
            <ac:spMk id="24" creationId="{F2BD0DA3-8BC2-9BC6-5653-A8806262BA57}"/>
          </ac:spMkLst>
        </pc:spChg>
        <pc:spChg chg="del">
          <ac:chgData name="Masakiyo Kitazawa" userId="2bf3742da7ad8ecb" providerId="LiveId" clId="{0CD978F4-7E5D-4DB9-96EF-80FC710F1877}" dt="2024-10-14T03:35:27.310" v="2607" actId="478"/>
          <ac:spMkLst>
            <pc:docMk/>
            <pc:sldMk cId="130766322" sldId="444"/>
            <ac:spMk id="25" creationId="{2D6E7182-5664-DAC5-B77C-799C49A9FD35}"/>
          </ac:spMkLst>
        </pc:spChg>
        <pc:spChg chg="del">
          <ac:chgData name="Masakiyo Kitazawa" userId="2bf3742da7ad8ecb" providerId="LiveId" clId="{0CD978F4-7E5D-4DB9-96EF-80FC710F1877}" dt="2024-10-14T03:35:27.310" v="2607" actId="478"/>
          <ac:spMkLst>
            <pc:docMk/>
            <pc:sldMk cId="130766322" sldId="444"/>
            <ac:spMk id="26" creationId="{BE1644CF-2767-D50B-A485-812D10C0C9A4}"/>
          </ac:spMkLst>
        </pc:spChg>
        <pc:spChg chg="mod">
          <ac:chgData name="Masakiyo Kitazawa" userId="2bf3742da7ad8ecb" providerId="LiveId" clId="{0CD978F4-7E5D-4DB9-96EF-80FC710F1877}" dt="2024-10-14T03:43:42.386" v="2682"/>
          <ac:spMkLst>
            <pc:docMk/>
            <pc:sldMk cId="130766322" sldId="444"/>
            <ac:spMk id="27" creationId="{E33DD171-5BC8-76F0-94AB-16256EECFCED}"/>
          </ac:spMkLst>
        </pc:spChg>
        <pc:spChg chg="del">
          <ac:chgData name="Masakiyo Kitazawa" userId="2bf3742da7ad8ecb" providerId="LiveId" clId="{0CD978F4-7E5D-4DB9-96EF-80FC710F1877}" dt="2024-10-14T03:35:22.718" v="2606" actId="478"/>
          <ac:spMkLst>
            <pc:docMk/>
            <pc:sldMk cId="130766322" sldId="444"/>
            <ac:spMk id="29" creationId="{7A593D2A-BF36-7F3C-0313-A6754F528A8E}"/>
          </ac:spMkLst>
        </pc:spChg>
        <pc:spChg chg="del">
          <ac:chgData name="Masakiyo Kitazawa" userId="2bf3742da7ad8ecb" providerId="LiveId" clId="{0CD978F4-7E5D-4DB9-96EF-80FC710F1877}" dt="2024-10-14T03:35:27.310" v="2607" actId="478"/>
          <ac:spMkLst>
            <pc:docMk/>
            <pc:sldMk cId="130766322" sldId="444"/>
            <ac:spMk id="30" creationId="{07391DAC-FC87-13AE-E96C-AFA7CAF56661}"/>
          </ac:spMkLst>
        </pc:spChg>
        <pc:spChg chg="mod">
          <ac:chgData name="Masakiyo Kitazawa" userId="2bf3742da7ad8ecb" providerId="LiveId" clId="{0CD978F4-7E5D-4DB9-96EF-80FC710F1877}" dt="2024-10-14T03:43:42.386" v="2682"/>
          <ac:spMkLst>
            <pc:docMk/>
            <pc:sldMk cId="130766322" sldId="444"/>
            <ac:spMk id="32" creationId="{D988B05C-5316-29D8-55AF-1804A920FE50}"/>
          </ac:spMkLst>
        </pc:spChg>
        <pc:spChg chg="mod">
          <ac:chgData name="Masakiyo Kitazawa" userId="2bf3742da7ad8ecb" providerId="LiveId" clId="{0CD978F4-7E5D-4DB9-96EF-80FC710F1877}" dt="2024-10-14T03:43:42.386" v="2682"/>
          <ac:spMkLst>
            <pc:docMk/>
            <pc:sldMk cId="130766322" sldId="444"/>
            <ac:spMk id="37" creationId="{2D2F51D2-6DD2-5272-2B3E-57D333BE78F2}"/>
          </ac:spMkLst>
        </pc:spChg>
        <pc:spChg chg="mod">
          <ac:chgData name="Masakiyo Kitazawa" userId="2bf3742da7ad8ecb" providerId="LiveId" clId="{0CD978F4-7E5D-4DB9-96EF-80FC710F1877}" dt="2024-10-14T03:43:42.386" v="2682"/>
          <ac:spMkLst>
            <pc:docMk/>
            <pc:sldMk cId="130766322" sldId="444"/>
            <ac:spMk id="39" creationId="{F49611D7-B937-AB59-9E2A-AD7F47ECA0B2}"/>
          </ac:spMkLst>
        </pc:spChg>
        <pc:spChg chg="mod">
          <ac:chgData name="Masakiyo Kitazawa" userId="2bf3742da7ad8ecb" providerId="LiveId" clId="{0CD978F4-7E5D-4DB9-96EF-80FC710F1877}" dt="2024-10-14T03:43:42.386" v="2682"/>
          <ac:spMkLst>
            <pc:docMk/>
            <pc:sldMk cId="130766322" sldId="444"/>
            <ac:spMk id="42" creationId="{AF863F6A-D4C0-0354-F2BE-540C7E0D62FE}"/>
          </ac:spMkLst>
        </pc:spChg>
        <pc:spChg chg="add mod">
          <ac:chgData name="Masakiyo Kitazawa" userId="2bf3742da7ad8ecb" providerId="LiveId" clId="{0CD978F4-7E5D-4DB9-96EF-80FC710F1877}" dt="2024-10-14T03:43:47.003" v="2684" actId="1076"/>
          <ac:spMkLst>
            <pc:docMk/>
            <pc:sldMk cId="130766322" sldId="444"/>
            <ac:spMk id="44" creationId="{987A67D7-D8B1-8382-4F55-FDE3C45FE310}"/>
          </ac:spMkLst>
        </pc:spChg>
        <pc:spChg chg="mod">
          <ac:chgData name="Masakiyo Kitazawa" userId="2bf3742da7ad8ecb" providerId="LiveId" clId="{0CD978F4-7E5D-4DB9-96EF-80FC710F1877}" dt="2024-10-14T03:43:42.386" v="2682"/>
          <ac:spMkLst>
            <pc:docMk/>
            <pc:sldMk cId="130766322" sldId="444"/>
            <ac:spMk id="46" creationId="{C3CB6D43-B97D-3055-7477-5E594F9D372E}"/>
          </ac:spMkLst>
        </pc:spChg>
        <pc:spChg chg="mod">
          <ac:chgData name="Masakiyo Kitazawa" userId="2bf3742da7ad8ecb" providerId="LiveId" clId="{0CD978F4-7E5D-4DB9-96EF-80FC710F1877}" dt="2024-10-14T03:43:42.386" v="2682"/>
          <ac:spMkLst>
            <pc:docMk/>
            <pc:sldMk cId="130766322" sldId="444"/>
            <ac:spMk id="47" creationId="{21A2EE3F-C5B5-337B-432A-01B6A2EA5BA9}"/>
          </ac:spMkLst>
        </pc:spChg>
        <pc:spChg chg="mod">
          <ac:chgData name="Masakiyo Kitazawa" userId="2bf3742da7ad8ecb" providerId="LiveId" clId="{0CD978F4-7E5D-4DB9-96EF-80FC710F1877}" dt="2024-10-14T03:43:42.386" v="2682"/>
          <ac:spMkLst>
            <pc:docMk/>
            <pc:sldMk cId="130766322" sldId="444"/>
            <ac:spMk id="48" creationId="{44DAF7B3-43C2-8D08-2F72-BDCC90DA4C51}"/>
          </ac:spMkLst>
        </pc:spChg>
        <pc:spChg chg="mod">
          <ac:chgData name="Masakiyo Kitazawa" userId="2bf3742da7ad8ecb" providerId="LiveId" clId="{0CD978F4-7E5D-4DB9-96EF-80FC710F1877}" dt="2024-10-14T03:43:42.386" v="2682"/>
          <ac:spMkLst>
            <pc:docMk/>
            <pc:sldMk cId="130766322" sldId="444"/>
            <ac:spMk id="50" creationId="{F62D0027-64BC-FCD3-1268-C22800C3AC34}"/>
          </ac:spMkLst>
        </pc:spChg>
        <pc:spChg chg="mod">
          <ac:chgData name="Masakiyo Kitazawa" userId="2bf3742da7ad8ecb" providerId="LiveId" clId="{0CD978F4-7E5D-4DB9-96EF-80FC710F1877}" dt="2024-10-14T03:43:42.386" v="2682"/>
          <ac:spMkLst>
            <pc:docMk/>
            <pc:sldMk cId="130766322" sldId="444"/>
            <ac:spMk id="51" creationId="{77139F63-2E30-6C70-34B4-2DC302D25996}"/>
          </ac:spMkLst>
        </pc:spChg>
        <pc:spChg chg="mod">
          <ac:chgData name="Masakiyo Kitazawa" userId="2bf3742da7ad8ecb" providerId="LiveId" clId="{0CD978F4-7E5D-4DB9-96EF-80FC710F1877}" dt="2024-10-14T03:43:42.386" v="2682"/>
          <ac:spMkLst>
            <pc:docMk/>
            <pc:sldMk cId="130766322" sldId="444"/>
            <ac:spMk id="53" creationId="{CFEA0756-4727-F110-9895-AE943696C785}"/>
          </ac:spMkLst>
        </pc:spChg>
        <pc:spChg chg="mod">
          <ac:chgData name="Masakiyo Kitazawa" userId="2bf3742da7ad8ecb" providerId="LiveId" clId="{0CD978F4-7E5D-4DB9-96EF-80FC710F1877}" dt="2024-10-14T03:43:42.386" v="2682"/>
          <ac:spMkLst>
            <pc:docMk/>
            <pc:sldMk cId="130766322" sldId="444"/>
            <ac:spMk id="54" creationId="{66A66F58-D379-4267-6E8F-64430E4FA0EC}"/>
          </ac:spMkLst>
        </pc:spChg>
        <pc:spChg chg="mod">
          <ac:chgData name="Masakiyo Kitazawa" userId="2bf3742da7ad8ecb" providerId="LiveId" clId="{0CD978F4-7E5D-4DB9-96EF-80FC710F1877}" dt="2024-10-14T03:43:42.386" v="2682"/>
          <ac:spMkLst>
            <pc:docMk/>
            <pc:sldMk cId="130766322" sldId="444"/>
            <ac:spMk id="55" creationId="{12325207-29F1-EF41-0AC6-BB17BA903E41}"/>
          </ac:spMkLst>
        </pc:spChg>
        <pc:spChg chg="mod">
          <ac:chgData name="Masakiyo Kitazawa" userId="2bf3742da7ad8ecb" providerId="LiveId" clId="{0CD978F4-7E5D-4DB9-96EF-80FC710F1877}" dt="2024-10-14T03:43:42.386" v="2682"/>
          <ac:spMkLst>
            <pc:docMk/>
            <pc:sldMk cId="130766322" sldId="444"/>
            <ac:spMk id="56" creationId="{C4BBFE24-9F19-4C40-5DE9-E76ECD7512A2}"/>
          </ac:spMkLst>
        </pc:spChg>
        <pc:spChg chg="add mod">
          <ac:chgData name="Masakiyo Kitazawa" userId="2bf3742da7ad8ecb" providerId="LiveId" clId="{0CD978F4-7E5D-4DB9-96EF-80FC710F1877}" dt="2024-10-14T03:43:47.003" v="2684" actId="1076"/>
          <ac:spMkLst>
            <pc:docMk/>
            <pc:sldMk cId="130766322" sldId="444"/>
            <ac:spMk id="57" creationId="{79ADFF5E-8A3A-E246-C2FB-B25A410233E1}"/>
          </ac:spMkLst>
        </pc:spChg>
        <pc:spChg chg="add mod">
          <ac:chgData name="Masakiyo Kitazawa" userId="2bf3742da7ad8ecb" providerId="LiveId" clId="{0CD978F4-7E5D-4DB9-96EF-80FC710F1877}" dt="2024-10-14T03:43:47.003" v="2684" actId="1076"/>
          <ac:spMkLst>
            <pc:docMk/>
            <pc:sldMk cId="130766322" sldId="444"/>
            <ac:spMk id="59" creationId="{AE319D31-2D9B-9560-9F4D-7479B1C6FFA3}"/>
          </ac:spMkLst>
        </pc:spChg>
        <pc:spChg chg="mod">
          <ac:chgData name="Masakiyo Kitazawa" userId="2bf3742da7ad8ecb" providerId="LiveId" clId="{0CD978F4-7E5D-4DB9-96EF-80FC710F1877}" dt="2024-10-14T03:43:42.386" v="2682"/>
          <ac:spMkLst>
            <pc:docMk/>
            <pc:sldMk cId="130766322" sldId="444"/>
            <ac:spMk id="62" creationId="{6C8C7C00-BA68-04E1-A642-BCD6B8126233}"/>
          </ac:spMkLst>
        </pc:spChg>
        <pc:spChg chg="mod">
          <ac:chgData name="Masakiyo Kitazawa" userId="2bf3742da7ad8ecb" providerId="LiveId" clId="{0CD978F4-7E5D-4DB9-96EF-80FC710F1877}" dt="2024-10-14T03:43:42.386" v="2682"/>
          <ac:spMkLst>
            <pc:docMk/>
            <pc:sldMk cId="130766322" sldId="444"/>
            <ac:spMk id="63" creationId="{2EDBCBDC-DAAE-79A2-6AA1-3EB85378E840}"/>
          </ac:spMkLst>
        </pc:spChg>
        <pc:spChg chg="mod">
          <ac:chgData name="Masakiyo Kitazawa" userId="2bf3742da7ad8ecb" providerId="LiveId" clId="{0CD978F4-7E5D-4DB9-96EF-80FC710F1877}" dt="2024-10-14T03:43:42.386" v="2682"/>
          <ac:spMkLst>
            <pc:docMk/>
            <pc:sldMk cId="130766322" sldId="444"/>
            <ac:spMk id="64" creationId="{E9935E3F-04D0-59BF-F77B-388BACEDFEBF}"/>
          </ac:spMkLst>
        </pc:spChg>
        <pc:spChg chg="add mod">
          <ac:chgData name="Masakiyo Kitazawa" userId="2bf3742da7ad8ecb" providerId="LiveId" clId="{0CD978F4-7E5D-4DB9-96EF-80FC710F1877}" dt="2024-10-14T03:43:47.003" v="2684" actId="1076"/>
          <ac:spMkLst>
            <pc:docMk/>
            <pc:sldMk cId="130766322" sldId="444"/>
            <ac:spMk id="67" creationId="{432E8C69-B630-D328-455C-E22962C46F1D}"/>
          </ac:spMkLst>
        </pc:spChg>
        <pc:spChg chg="add mod">
          <ac:chgData name="Masakiyo Kitazawa" userId="2bf3742da7ad8ecb" providerId="LiveId" clId="{0CD978F4-7E5D-4DB9-96EF-80FC710F1877}" dt="2024-10-14T03:43:47.003" v="2684" actId="1076"/>
          <ac:spMkLst>
            <pc:docMk/>
            <pc:sldMk cId="130766322" sldId="444"/>
            <ac:spMk id="68" creationId="{F3FC7C02-CD02-E479-888F-10A60620C373}"/>
          </ac:spMkLst>
        </pc:spChg>
        <pc:spChg chg="add mod">
          <ac:chgData name="Masakiyo Kitazawa" userId="2bf3742da7ad8ecb" providerId="LiveId" clId="{0CD978F4-7E5D-4DB9-96EF-80FC710F1877}" dt="2024-10-14T03:43:47.003" v="2684" actId="1076"/>
          <ac:spMkLst>
            <pc:docMk/>
            <pc:sldMk cId="130766322" sldId="444"/>
            <ac:spMk id="69" creationId="{D8852ADA-D94A-2DB1-C786-EB5A7127BB27}"/>
          </ac:spMkLst>
        </pc:spChg>
        <pc:spChg chg="add mod">
          <ac:chgData name="Masakiyo Kitazawa" userId="2bf3742da7ad8ecb" providerId="LiveId" clId="{0CD978F4-7E5D-4DB9-96EF-80FC710F1877}" dt="2024-10-14T03:43:47.003" v="2684" actId="1076"/>
          <ac:spMkLst>
            <pc:docMk/>
            <pc:sldMk cId="130766322" sldId="444"/>
            <ac:spMk id="70" creationId="{F31BD00B-A300-B37E-87DF-E68EE5ED5800}"/>
          </ac:spMkLst>
        </pc:spChg>
        <pc:spChg chg="add mod">
          <ac:chgData name="Masakiyo Kitazawa" userId="2bf3742da7ad8ecb" providerId="LiveId" clId="{0CD978F4-7E5D-4DB9-96EF-80FC710F1877}" dt="2024-10-14T12:43:59.691" v="3790" actId="1035"/>
          <ac:spMkLst>
            <pc:docMk/>
            <pc:sldMk cId="130766322" sldId="444"/>
            <ac:spMk id="74" creationId="{19D94D4B-6972-DD05-EF06-532BCF51D656}"/>
          </ac:spMkLst>
        </pc:spChg>
        <pc:spChg chg="add mod">
          <ac:chgData name="Masakiyo Kitazawa" userId="2bf3742da7ad8ecb" providerId="LiveId" clId="{0CD978F4-7E5D-4DB9-96EF-80FC710F1877}" dt="2024-10-14T12:42:11.584" v="3671" actId="1036"/>
          <ac:spMkLst>
            <pc:docMk/>
            <pc:sldMk cId="130766322" sldId="444"/>
            <ac:spMk id="75" creationId="{7BA5FB34-3E8D-575F-4753-DBB0B8EF6446}"/>
          </ac:spMkLst>
        </pc:spChg>
        <pc:spChg chg="add mod">
          <ac:chgData name="Masakiyo Kitazawa" userId="2bf3742da7ad8ecb" providerId="LiveId" clId="{0CD978F4-7E5D-4DB9-96EF-80FC710F1877}" dt="2024-10-14T12:44:34.609" v="3799" actId="1076"/>
          <ac:spMkLst>
            <pc:docMk/>
            <pc:sldMk cId="130766322" sldId="444"/>
            <ac:spMk id="76" creationId="{8CCC2A40-58A5-1DC1-8E6F-C1ABC062ED6C}"/>
          </ac:spMkLst>
        </pc:spChg>
        <pc:spChg chg="add mod">
          <ac:chgData name="Masakiyo Kitazawa" userId="2bf3742da7ad8ecb" providerId="LiveId" clId="{0CD978F4-7E5D-4DB9-96EF-80FC710F1877}" dt="2024-10-14T12:44:24.322" v="3795" actId="1076"/>
          <ac:spMkLst>
            <pc:docMk/>
            <pc:sldMk cId="130766322" sldId="444"/>
            <ac:spMk id="77" creationId="{C5BE4DC8-3795-CD35-878C-74A8BCD0714D}"/>
          </ac:spMkLst>
        </pc:spChg>
        <pc:spChg chg="add mod">
          <ac:chgData name="Masakiyo Kitazawa" userId="2bf3742da7ad8ecb" providerId="LiveId" clId="{0CD978F4-7E5D-4DB9-96EF-80FC710F1877}" dt="2024-10-14T12:45:25.642" v="3829" actId="20577"/>
          <ac:spMkLst>
            <pc:docMk/>
            <pc:sldMk cId="130766322" sldId="444"/>
            <ac:spMk id="78" creationId="{F323FF47-FFCD-D329-FBEB-E6D05B1C4964}"/>
          </ac:spMkLst>
        </pc:spChg>
        <pc:spChg chg="add mod ord">
          <ac:chgData name="Masakiyo Kitazawa" userId="2bf3742da7ad8ecb" providerId="LiveId" clId="{0CD978F4-7E5D-4DB9-96EF-80FC710F1877}" dt="2024-10-14T12:44:29.982" v="3797" actId="14100"/>
          <ac:spMkLst>
            <pc:docMk/>
            <pc:sldMk cId="130766322" sldId="444"/>
            <ac:spMk id="79" creationId="{30D19E13-DFCF-CAED-1377-F29433995908}"/>
          </ac:spMkLst>
        </pc:spChg>
        <pc:spChg chg="add mod">
          <ac:chgData name="Masakiyo Kitazawa" userId="2bf3742da7ad8ecb" providerId="LiveId" clId="{0CD978F4-7E5D-4DB9-96EF-80FC710F1877}" dt="2024-10-14T12:45:13.141" v="3806" actId="14100"/>
          <ac:spMkLst>
            <pc:docMk/>
            <pc:sldMk cId="130766322" sldId="444"/>
            <ac:spMk id="80" creationId="{2EA8F718-9C43-1B05-EB0F-6F4E4BBEFA76}"/>
          </ac:spMkLst>
        </pc:spChg>
        <pc:grpChg chg="add mod">
          <ac:chgData name="Masakiyo Kitazawa" userId="2bf3742da7ad8ecb" providerId="LiveId" clId="{0CD978F4-7E5D-4DB9-96EF-80FC710F1877}" dt="2024-10-14T03:43:47.003" v="2684" actId="1076"/>
          <ac:grpSpMkLst>
            <pc:docMk/>
            <pc:sldMk cId="130766322" sldId="444"/>
            <ac:grpSpMk id="12" creationId="{603C41C4-F1E0-8CE7-5345-C9FD2690C1D1}"/>
          </ac:grpSpMkLst>
        </pc:grpChg>
        <pc:grpChg chg="add mod">
          <ac:chgData name="Masakiyo Kitazawa" userId="2bf3742da7ad8ecb" providerId="LiveId" clId="{0CD978F4-7E5D-4DB9-96EF-80FC710F1877}" dt="2024-10-14T03:43:47.003" v="2684" actId="1076"/>
          <ac:grpSpMkLst>
            <pc:docMk/>
            <pc:sldMk cId="130766322" sldId="444"/>
            <ac:grpSpMk id="38" creationId="{165C0B44-6A70-86B1-F19D-AEF85A7DEA5F}"/>
          </ac:grpSpMkLst>
        </pc:grpChg>
        <pc:grpChg chg="add mod">
          <ac:chgData name="Masakiyo Kitazawa" userId="2bf3742da7ad8ecb" providerId="LiveId" clId="{0CD978F4-7E5D-4DB9-96EF-80FC710F1877}" dt="2024-10-14T03:43:47.003" v="2684" actId="1076"/>
          <ac:grpSpMkLst>
            <pc:docMk/>
            <pc:sldMk cId="130766322" sldId="444"/>
            <ac:grpSpMk id="45" creationId="{990713FA-AD81-F245-41E8-54A9FFFF710D}"/>
          </ac:grpSpMkLst>
        </pc:grpChg>
        <pc:grpChg chg="add mod">
          <ac:chgData name="Masakiyo Kitazawa" userId="2bf3742da7ad8ecb" providerId="LiveId" clId="{0CD978F4-7E5D-4DB9-96EF-80FC710F1877}" dt="2024-10-14T03:43:47.003" v="2684" actId="1076"/>
          <ac:grpSpMkLst>
            <pc:docMk/>
            <pc:sldMk cId="130766322" sldId="444"/>
            <ac:grpSpMk id="52" creationId="{606E60BA-A532-ADAF-5434-1416B3BB8D32}"/>
          </ac:grpSpMkLst>
        </pc:grpChg>
        <pc:grpChg chg="add mod">
          <ac:chgData name="Masakiyo Kitazawa" userId="2bf3742da7ad8ecb" providerId="LiveId" clId="{0CD978F4-7E5D-4DB9-96EF-80FC710F1877}" dt="2024-10-14T03:43:47.003" v="2684" actId="1076"/>
          <ac:grpSpMkLst>
            <pc:docMk/>
            <pc:sldMk cId="130766322" sldId="444"/>
            <ac:grpSpMk id="61" creationId="{AE839AED-5045-B603-C843-DFA153AA04F5}"/>
          </ac:grpSpMkLst>
        </pc:grpChg>
        <pc:picChg chg="add mod">
          <ac:chgData name="Masakiyo Kitazawa" userId="2bf3742da7ad8ecb" providerId="LiveId" clId="{0CD978F4-7E5D-4DB9-96EF-80FC710F1877}" dt="2024-10-15T02:42:22.293" v="6883" actId="1035"/>
          <ac:picMkLst>
            <pc:docMk/>
            <pc:sldMk cId="130766322" sldId="444"/>
            <ac:picMk id="5" creationId="{C6C6919B-275D-BA96-B12E-7216AA004754}"/>
          </ac:picMkLst>
        </pc:picChg>
        <pc:picChg chg="del">
          <ac:chgData name="Masakiyo Kitazawa" userId="2bf3742da7ad8ecb" providerId="LiveId" clId="{0CD978F4-7E5D-4DB9-96EF-80FC710F1877}" dt="2024-10-14T03:35:27.310" v="2607" actId="478"/>
          <ac:picMkLst>
            <pc:docMk/>
            <pc:sldMk cId="130766322" sldId="444"/>
            <ac:picMk id="6" creationId="{B6D6CF79-8BBB-C425-CD81-91DA216F6E1F}"/>
          </ac:picMkLst>
        </pc:picChg>
        <pc:picChg chg="del">
          <ac:chgData name="Masakiyo Kitazawa" userId="2bf3742da7ad8ecb" providerId="LiveId" clId="{0CD978F4-7E5D-4DB9-96EF-80FC710F1877}" dt="2024-10-14T03:35:27.310" v="2607" actId="478"/>
          <ac:picMkLst>
            <pc:docMk/>
            <pc:sldMk cId="130766322" sldId="444"/>
            <ac:picMk id="7" creationId="{27C3FF62-85AC-65F8-8512-600CFEFD3251}"/>
          </ac:picMkLst>
        </pc:picChg>
        <pc:picChg chg="del">
          <ac:chgData name="Masakiyo Kitazawa" userId="2bf3742da7ad8ecb" providerId="LiveId" clId="{0CD978F4-7E5D-4DB9-96EF-80FC710F1877}" dt="2024-10-14T03:35:27.310" v="2607" actId="478"/>
          <ac:picMkLst>
            <pc:docMk/>
            <pc:sldMk cId="130766322" sldId="444"/>
            <ac:picMk id="8" creationId="{6ED0F05D-153B-11CA-F371-264A333B5620}"/>
          </ac:picMkLst>
        </pc:picChg>
        <pc:picChg chg="del">
          <ac:chgData name="Masakiyo Kitazawa" userId="2bf3742da7ad8ecb" providerId="LiveId" clId="{0CD978F4-7E5D-4DB9-96EF-80FC710F1877}" dt="2024-10-14T03:35:27.310" v="2607" actId="478"/>
          <ac:picMkLst>
            <pc:docMk/>
            <pc:sldMk cId="130766322" sldId="444"/>
            <ac:picMk id="9" creationId="{E390D1E7-67DF-EF16-23F2-20BBC79C8175}"/>
          </ac:picMkLst>
        </pc:picChg>
        <pc:picChg chg="del">
          <ac:chgData name="Masakiyo Kitazawa" userId="2bf3742da7ad8ecb" providerId="LiveId" clId="{0CD978F4-7E5D-4DB9-96EF-80FC710F1877}" dt="2024-10-14T03:35:18.076" v="2604" actId="478"/>
          <ac:picMkLst>
            <pc:docMk/>
            <pc:sldMk cId="130766322" sldId="444"/>
            <ac:picMk id="28" creationId="{85CCF361-A61D-15DE-12F8-6E7797712CFE}"/>
          </ac:picMkLst>
        </pc:picChg>
        <pc:picChg chg="del">
          <ac:chgData name="Masakiyo Kitazawa" userId="2bf3742da7ad8ecb" providerId="LiveId" clId="{0CD978F4-7E5D-4DB9-96EF-80FC710F1877}" dt="2024-10-14T03:35:20.013" v="2605" actId="478"/>
          <ac:picMkLst>
            <pc:docMk/>
            <pc:sldMk cId="130766322" sldId="444"/>
            <ac:picMk id="33" creationId="{5B5E554B-FC3F-B292-5098-E88A1B4AB4D8}"/>
          </ac:picMkLst>
        </pc:picChg>
        <pc:picChg chg="add mod">
          <ac:chgData name="Masakiyo Kitazawa" userId="2bf3742da7ad8ecb" providerId="LiveId" clId="{0CD978F4-7E5D-4DB9-96EF-80FC710F1877}" dt="2024-10-15T02:42:22.293" v="6883" actId="1035"/>
          <ac:picMkLst>
            <pc:docMk/>
            <pc:sldMk cId="130766322" sldId="444"/>
            <ac:picMk id="71" creationId="{476C13B0-2C70-44E7-59A2-49BB5DD29F62}"/>
          </ac:picMkLst>
        </pc:picChg>
        <pc:picChg chg="add mod">
          <ac:chgData name="Masakiyo Kitazawa" userId="2bf3742da7ad8ecb" providerId="LiveId" clId="{0CD978F4-7E5D-4DB9-96EF-80FC710F1877}" dt="2024-10-14T03:45:37.966" v="2701" actId="1076"/>
          <ac:picMkLst>
            <pc:docMk/>
            <pc:sldMk cId="130766322" sldId="444"/>
            <ac:picMk id="72" creationId="{38243087-A76F-65CF-45F0-5D1D5ADF1F3C}"/>
          </ac:picMkLst>
        </pc:picChg>
        <pc:picChg chg="add mod">
          <ac:chgData name="Masakiyo Kitazawa" userId="2bf3742da7ad8ecb" providerId="LiveId" clId="{0CD978F4-7E5D-4DB9-96EF-80FC710F1877}" dt="2024-10-14T12:40:58.895" v="3627" actId="14100"/>
          <ac:picMkLst>
            <pc:docMk/>
            <pc:sldMk cId="130766322" sldId="444"/>
            <ac:picMk id="73" creationId="{76AD1851-278F-6A75-4611-08790C881E1E}"/>
          </ac:picMkLst>
        </pc:picChg>
        <pc:cxnChg chg="add mod">
          <ac:chgData name="Masakiyo Kitazawa" userId="2bf3742da7ad8ecb" providerId="LiveId" clId="{0CD978F4-7E5D-4DB9-96EF-80FC710F1877}" dt="2024-10-14T03:43:47.003" v="2684" actId="1076"/>
          <ac:cxnSpMkLst>
            <pc:docMk/>
            <pc:sldMk cId="130766322" sldId="444"/>
            <ac:cxnSpMk id="11" creationId="{96473737-42E0-FFCC-1B47-DD8ECF2D93BC}"/>
          </ac:cxnSpMkLst>
        </pc:cxnChg>
        <pc:cxnChg chg="mod">
          <ac:chgData name="Masakiyo Kitazawa" userId="2bf3742da7ad8ecb" providerId="LiveId" clId="{0CD978F4-7E5D-4DB9-96EF-80FC710F1877}" dt="2024-10-14T03:43:42.386" v="2682"/>
          <ac:cxnSpMkLst>
            <pc:docMk/>
            <pc:sldMk cId="130766322" sldId="444"/>
            <ac:cxnSpMk id="15" creationId="{6B69BE0E-0EC4-1171-4B58-D203C7827842}"/>
          </ac:cxnSpMkLst>
        </pc:cxnChg>
        <pc:cxnChg chg="mod">
          <ac:chgData name="Masakiyo Kitazawa" userId="2bf3742da7ad8ecb" providerId="LiveId" clId="{0CD978F4-7E5D-4DB9-96EF-80FC710F1877}" dt="2024-10-14T03:43:42.386" v="2682"/>
          <ac:cxnSpMkLst>
            <pc:docMk/>
            <pc:sldMk cId="130766322" sldId="444"/>
            <ac:cxnSpMk id="18" creationId="{0F92EC67-1E9D-98F6-3BA0-CC7098C8D964}"/>
          </ac:cxnSpMkLst>
        </pc:cxnChg>
        <pc:cxnChg chg="mod">
          <ac:chgData name="Masakiyo Kitazawa" userId="2bf3742da7ad8ecb" providerId="LiveId" clId="{0CD978F4-7E5D-4DB9-96EF-80FC710F1877}" dt="2024-10-14T03:43:42.386" v="2682"/>
          <ac:cxnSpMkLst>
            <pc:docMk/>
            <pc:sldMk cId="130766322" sldId="444"/>
            <ac:cxnSpMk id="19" creationId="{EFE36F20-4239-AD7B-B2D8-7A3ED3B6DD2D}"/>
          </ac:cxnSpMkLst>
        </pc:cxnChg>
        <pc:cxnChg chg="mod">
          <ac:chgData name="Masakiyo Kitazawa" userId="2bf3742da7ad8ecb" providerId="LiveId" clId="{0CD978F4-7E5D-4DB9-96EF-80FC710F1877}" dt="2024-10-14T03:43:42.386" v="2682"/>
          <ac:cxnSpMkLst>
            <pc:docMk/>
            <pc:sldMk cId="130766322" sldId="444"/>
            <ac:cxnSpMk id="21" creationId="{BA35EDFE-1461-6E49-F17C-DC0911574E36}"/>
          </ac:cxnSpMkLst>
        </pc:cxnChg>
        <pc:cxnChg chg="mod">
          <ac:chgData name="Masakiyo Kitazawa" userId="2bf3742da7ad8ecb" providerId="LiveId" clId="{0CD978F4-7E5D-4DB9-96EF-80FC710F1877}" dt="2024-10-14T03:43:42.386" v="2682"/>
          <ac:cxnSpMkLst>
            <pc:docMk/>
            <pc:sldMk cId="130766322" sldId="444"/>
            <ac:cxnSpMk id="31" creationId="{6334CB84-9E8C-C54C-AC10-FB4402B1A2C3}"/>
          </ac:cxnSpMkLst>
        </pc:cxnChg>
        <pc:cxnChg chg="mod">
          <ac:chgData name="Masakiyo Kitazawa" userId="2bf3742da7ad8ecb" providerId="LiveId" clId="{0CD978F4-7E5D-4DB9-96EF-80FC710F1877}" dt="2024-10-14T03:43:42.386" v="2682"/>
          <ac:cxnSpMkLst>
            <pc:docMk/>
            <pc:sldMk cId="130766322" sldId="444"/>
            <ac:cxnSpMk id="34" creationId="{6BF9684F-C274-CC57-EA72-B8B9C0673690}"/>
          </ac:cxnSpMkLst>
        </pc:cxnChg>
        <pc:cxnChg chg="mod">
          <ac:chgData name="Masakiyo Kitazawa" userId="2bf3742da7ad8ecb" providerId="LiveId" clId="{0CD978F4-7E5D-4DB9-96EF-80FC710F1877}" dt="2024-10-14T03:43:42.386" v="2682"/>
          <ac:cxnSpMkLst>
            <pc:docMk/>
            <pc:sldMk cId="130766322" sldId="444"/>
            <ac:cxnSpMk id="35" creationId="{330B6355-FAF9-AF3C-CFD0-B937FF92293F}"/>
          </ac:cxnSpMkLst>
        </pc:cxnChg>
        <pc:cxnChg chg="mod">
          <ac:chgData name="Masakiyo Kitazawa" userId="2bf3742da7ad8ecb" providerId="LiveId" clId="{0CD978F4-7E5D-4DB9-96EF-80FC710F1877}" dt="2024-10-14T03:43:42.386" v="2682"/>
          <ac:cxnSpMkLst>
            <pc:docMk/>
            <pc:sldMk cId="130766322" sldId="444"/>
            <ac:cxnSpMk id="36" creationId="{D0E13BAC-3762-1213-C499-F58745FDB26C}"/>
          </ac:cxnSpMkLst>
        </pc:cxnChg>
        <pc:cxnChg chg="mod">
          <ac:chgData name="Masakiyo Kitazawa" userId="2bf3742da7ad8ecb" providerId="LiveId" clId="{0CD978F4-7E5D-4DB9-96EF-80FC710F1877}" dt="2024-10-14T03:43:42.386" v="2682"/>
          <ac:cxnSpMkLst>
            <pc:docMk/>
            <pc:sldMk cId="130766322" sldId="444"/>
            <ac:cxnSpMk id="40" creationId="{EAC2A1CF-8314-0182-8FF8-F88A063B8A48}"/>
          </ac:cxnSpMkLst>
        </pc:cxnChg>
        <pc:cxnChg chg="mod">
          <ac:chgData name="Masakiyo Kitazawa" userId="2bf3742da7ad8ecb" providerId="LiveId" clId="{0CD978F4-7E5D-4DB9-96EF-80FC710F1877}" dt="2024-10-14T03:43:42.386" v="2682"/>
          <ac:cxnSpMkLst>
            <pc:docMk/>
            <pc:sldMk cId="130766322" sldId="444"/>
            <ac:cxnSpMk id="41" creationId="{B8A27263-FB20-39B6-F4B7-7AD9D231C20B}"/>
          </ac:cxnSpMkLst>
        </pc:cxnChg>
        <pc:cxnChg chg="add mod">
          <ac:chgData name="Masakiyo Kitazawa" userId="2bf3742da7ad8ecb" providerId="LiveId" clId="{0CD978F4-7E5D-4DB9-96EF-80FC710F1877}" dt="2024-10-14T03:43:47.003" v="2684" actId="1076"/>
          <ac:cxnSpMkLst>
            <pc:docMk/>
            <pc:sldMk cId="130766322" sldId="444"/>
            <ac:cxnSpMk id="43" creationId="{B1853535-8B3B-F47A-F012-A3E8CB373D4F}"/>
          </ac:cxnSpMkLst>
        </pc:cxnChg>
        <pc:cxnChg chg="mod">
          <ac:chgData name="Masakiyo Kitazawa" userId="2bf3742da7ad8ecb" providerId="LiveId" clId="{0CD978F4-7E5D-4DB9-96EF-80FC710F1877}" dt="2024-10-14T03:43:42.386" v="2682"/>
          <ac:cxnSpMkLst>
            <pc:docMk/>
            <pc:sldMk cId="130766322" sldId="444"/>
            <ac:cxnSpMk id="49" creationId="{3AC61A3B-AF8B-8354-A7CE-B4B37A26262A}"/>
          </ac:cxnSpMkLst>
        </pc:cxnChg>
        <pc:cxnChg chg="add mod">
          <ac:chgData name="Masakiyo Kitazawa" userId="2bf3742da7ad8ecb" providerId="LiveId" clId="{0CD978F4-7E5D-4DB9-96EF-80FC710F1877}" dt="2024-10-14T03:43:47.003" v="2684" actId="1076"/>
          <ac:cxnSpMkLst>
            <pc:docMk/>
            <pc:sldMk cId="130766322" sldId="444"/>
            <ac:cxnSpMk id="58" creationId="{E87B43B1-E24A-E26F-E71F-F43ED46C25BE}"/>
          </ac:cxnSpMkLst>
        </pc:cxnChg>
        <pc:cxnChg chg="add mod">
          <ac:chgData name="Masakiyo Kitazawa" userId="2bf3742da7ad8ecb" providerId="LiveId" clId="{0CD978F4-7E5D-4DB9-96EF-80FC710F1877}" dt="2024-10-14T03:43:47.003" v="2684" actId="1076"/>
          <ac:cxnSpMkLst>
            <pc:docMk/>
            <pc:sldMk cId="130766322" sldId="444"/>
            <ac:cxnSpMk id="60" creationId="{C6FDD0F4-E622-6C4E-C3C8-4FF11BB79559}"/>
          </ac:cxnSpMkLst>
        </pc:cxnChg>
        <pc:cxnChg chg="add mod">
          <ac:chgData name="Masakiyo Kitazawa" userId="2bf3742da7ad8ecb" providerId="LiveId" clId="{0CD978F4-7E5D-4DB9-96EF-80FC710F1877}" dt="2024-10-14T03:43:47.003" v="2684" actId="1076"/>
          <ac:cxnSpMkLst>
            <pc:docMk/>
            <pc:sldMk cId="130766322" sldId="444"/>
            <ac:cxnSpMk id="65" creationId="{15276863-F2A4-BCF6-C5EF-707FFCA9BCA3}"/>
          </ac:cxnSpMkLst>
        </pc:cxnChg>
        <pc:cxnChg chg="add mod">
          <ac:chgData name="Masakiyo Kitazawa" userId="2bf3742da7ad8ecb" providerId="LiveId" clId="{0CD978F4-7E5D-4DB9-96EF-80FC710F1877}" dt="2024-10-14T03:43:47.003" v="2684" actId="1076"/>
          <ac:cxnSpMkLst>
            <pc:docMk/>
            <pc:sldMk cId="130766322" sldId="444"/>
            <ac:cxnSpMk id="66" creationId="{E5074FEE-E716-BB6B-37BB-D8A8F9A9F717}"/>
          </ac:cxnSpMkLst>
        </pc:cxnChg>
      </pc:sldChg>
      <pc:sldChg chg="addSp delSp modSp mod">
        <pc:chgData name="Masakiyo Kitazawa" userId="2bf3742da7ad8ecb" providerId="LiveId" clId="{0CD978F4-7E5D-4DB9-96EF-80FC710F1877}" dt="2024-10-15T02:42:46.746" v="6903" actId="1036"/>
        <pc:sldMkLst>
          <pc:docMk/>
          <pc:sldMk cId="3209729827" sldId="445"/>
        </pc:sldMkLst>
        <pc:spChg chg="mod">
          <ac:chgData name="Masakiyo Kitazawa" userId="2bf3742da7ad8ecb" providerId="LiveId" clId="{0CD978F4-7E5D-4DB9-96EF-80FC710F1877}" dt="2024-10-14T05:02:23.556" v="3273" actId="20577"/>
          <ac:spMkLst>
            <pc:docMk/>
            <pc:sldMk cId="3209729827" sldId="445"/>
            <ac:spMk id="2" creationId="{817E0139-3074-89C2-333F-FC6A7BCA0FC5}"/>
          </ac:spMkLst>
        </pc:spChg>
        <pc:spChg chg="mod">
          <ac:chgData name="Masakiyo Kitazawa" userId="2bf3742da7ad8ecb" providerId="LiveId" clId="{0CD978F4-7E5D-4DB9-96EF-80FC710F1877}" dt="2024-10-14T05:02:30.239" v="3274" actId="1076"/>
          <ac:spMkLst>
            <pc:docMk/>
            <pc:sldMk cId="3209729827" sldId="445"/>
            <ac:spMk id="3" creationId="{87334D26-250F-2FE2-89CF-BB96E3F08929}"/>
          </ac:spMkLst>
        </pc:spChg>
        <pc:spChg chg="mod">
          <ac:chgData name="Masakiyo Kitazawa" userId="2bf3742da7ad8ecb" providerId="LiveId" clId="{0CD978F4-7E5D-4DB9-96EF-80FC710F1877}" dt="2024-10-14T05:02:30.239" v="3274" actId="1076"/>
          <ac:spMkLst>
            <pc:docMk/>
            <pc:sldMk cId="3209729827" sldId="445"/>
            <ac:spMk id="4" creationId="{6393D161-1ACC-DD49-ADD7-38168A36A76F}"/>
          </ac:spMkLst>
        </pc:spChg>
        <pc:spChg chg="mod">
          <ac:chgData name="Masakiyo Kitazawa" userId="2bf3742da7ad8ecb" providerId="LiveId" clId="{0CD978F4-7E5D-4DB9-96EF-80FC710F1877}" dt="2024-10-14T14:07:20.797" v="4909" actId="1076"/>
          <ac:spMkLst>
            <pc:docMk/>
            <pc:sldMk cId="3209729827" sldId="445"/>
            <ac:spMk id="10" creationId="{6991F141-3C92-4E07-830E-4DC71CBC3629}"/>
          </ac:spMkLst>
        </pc:spChg>
        <pc:spChg chg="mod">
          <ac:chgData name="Masakiyo Kitazawa" userId="2bf3742da7ad8ecb" providerId="LiveId" clId="{0CD978F4-7E5D-4DB9-96EF-80FC710F1877}" dt="2024-10-14T14:07:14.770" v="4908" actId="14100"/>
          <ac:spMkLst>
            <pc:docMk/>
            <pc:sldMk cId="3209729827" sldId="445"/>
            <ac:spMk id="17" creationId="{AD4FE003-969E-6D9C-A215-557204C0D85A}"/>
          </ac:spMkLst>
        </pc:spChg>
        <pc:spChg chg="del">
          <ac:chgData name="Masakiyo Kitazawa" userId="2bf3742da7ad8ecb" providerId="LiveId" clId="{0CD978F4-7E5D-4DB9-96EF-80FC710F1877}" dt="2024-10-14T03:46:00.757" v="2707" actId="478"/>
          <ac:spMkLst>
            <pc:docMk/>
            <pc:sldMk cId="3209729827" sldId="445"/>
            <ac:spMk id="25" creationId="{AC01B509-EFF6-7229-5B6E-091F2E7BF0BB}"/>
          </ac:spMkLst>
        </pc:spChg>
        <pc:spChg chg="del">
          <ac:chgData name="Masakiyo Kitazawa" userId="2bf3742da7ad8ecb" providerId="LiveId" clId="{0CD978F4-7E5D-4DB9-96EF-80FC710F1877}" dt="2024-10-14T03:46:00.757" v="2707" actId="478"/>
          <ac:spMkLst>
            <pc:docMk/>
            <pc:sldMk cId="3209729827" sldId="445"/>
            <ac:spMk id="26" creationId="{2F626988-274B-68CE-89F0-6DE3051B50B3}"/>
          </ac:spMkLst>
        </pc:spChg>
        <pc:spChg chg="del">
          <ac:chgData name="Masakiyo Kitazawa" userId="2bf3742da7ad8ecb" providerId="LiveId" clId="{0CD978F4-7E5D-4DB9-96EF-80FC710F1877}" dt="2024-10-14T03:46:03.778" v="2708" actId="478"/>
          <ac:spMkLst>
            <pc:docMk/>
            <pc:sldMk cId="3209729827" sldId="445"/>
            <ac:spMk id="29" creationId="{C375DEBE-91C1-32EB-58D6-8A22D75AA949}"/>
          </ac:spMkLst>
        </pc:spChg>
        <pc:spChg chg="del">
          <ac:chgData name="Masakiyo Kitazawa" userId="2bf3742da7ad8ecb" providerId="LiveId" clId="{0CD978F4-7E5D-4DB9-96EF-80FC710F1877}" dt="2024-10-14T03:46:00.757" v="2707" actId="478"/>
          <ac:spMkLst>
            <pc:docMk/>
            <pc:sldMk cId="3209729827" sldId="445"/>
            <ac:spMk id="30" creationId="{6F07557C-6E5A-CD70-02AC-AE6EA8F347AD}"/>
          </ac:spMkLst>
        </pc:spChg>
        <pc:picChg chg="add mod">
          <ac:chgData name="Masakiyo Kitazawa" userId="2bf3742da7ad8ecb" providerId="LiveId" clId="{0CD978F4-7E5D-4DB9-96EF-80FC710F1877}" dt="2024-10-15T02:42:42.254" v="6898" actId="1035"/>
          <ac:picMkLst>
            <pc:docMk/>
            <pc:sldMk cId="3209729827" sldId="445"/>
            <ac:picMk id="5" creationId="{7429C5DB-E9FE-7F85-114D-86AE4A1D9F2F}"/>
          </ac:picMkLst>
        </pc:picChg>
        <pc:picChg chg="del">
          <ac:chgData name="Masakiyo Kitazawa" userId="2bf3742da7ad8ecb" providerId="LiveId" clId="{0CD978F4-7E5D-4DB9-96EF-80FC710F1877}" dt="2024-10-14T03:46:00.757" v="2707" actId="478"/>
          <ac:picMkLst>
            <pc:docMk/>
            <pc:sldMk cId="3209729827" sldId="445"/>
            <ac:picMk id="6" creationId="{EB5CF442-6052-7104-FAB5-25D303EFB48A}"/>
          </ac:picMkLst>
        </pc:picChg>
        <pc:picChg chg="del">
          <ac:chgData name="Masakiyo Kitazawa" userId="2bf3742da7ad8ecb" providerId="LiveId" clId="{0CD978F4-7E5D-4DB9-96EF-80FC710F1877}" dt="2024-10-14T03:46:00.757" v="2707" actId="478"/>
          <ac:picMkLst>
            <pc:docMk/>
            <pc:sldMk cId="3209729827" sldId="445"/>
            <ac:picMk id="7" creationId="{8AADA6BE-5302-0236-C462-25C92D20784B}"/>
          </ac:picMkLst>
        </pc:picChg>
        <pc:picChg chg="del">
          <ac:chgData name="Masakiyo Kitazawa" userId="2bf3742da7ad8ecb" providerId="LiveId" clId="{0CD978F4-7E5D-4DB9-96EF-80FC710F1877}" dt="2024-10-14T03:46:00.757" v="2707" actId="478"/>
          <ac:picMkLst>
            <pc:docMk/>
            <pc:sldMk cId="3209729827" sldId="445"/>
            <ac:picMk id="8" creationId="{D523B14C-68E0-0A6C-422D-4995FC9A24A0}"/>
          </ac:picMkLst>
        </pc:picChg>
        <pc:picChg chg="del">
          <ac:chgData name="Masakiyo Kitazawa" userId="2bf3742da7ad8ecb" providerId="LiveId" clId="{0CD978F4-7E5D-4DB9-96EF-80FC710F1877}" dt="2024-10-14T03:46:00.757" v="2707" actId="478"/>
          <ac:picMkLst>
            <pc:docMk/>
            <pc:sldMk cId="3209729827" sldId="445"/>
            <ac:picMk id="9" creationId="{75D11EBB-C07F-05E1-14AB-EFDE3C295DBC}"/>
          </ac:picMkLst>
        </pc:picChg>
        <pc:picChg chg="add mod">
          <ac:chgData name="Masakiyo Kitazawa" userId="2bf3742da7ad8ecb" providerId="LiveId" clId="{0CD978F4-7E5D-4DB9-96EF-80FC710F1877}" dt="2024-10-15T02:42:46.746" v="6903" actId="1036"/>
          <ac:picMkLst>
            <pc:docMk/>
            <pc:sldMk cId="3209729827" sldId="445"/>
            <ac:picMk id="11" creationId="{9BA72BED-11C5-1301-9AF9-4EC0CE26841B}"/>
          </ac:picMkLst>
        </pc:picChg>
        <pc:picChg chg="del">
          <ac:chgData name="Masakiyo Kitazawa" userId="2bf3742da7ad8ecb" providerId="LiveId" clId="{0CD978F4-7E5D-4DB9-96EF-80FC710F1877}" dt="2024-10-14T03:46:03.778" v="2708" actId="478"/>
          <ac:picMkLst>
            <pc:docMk/>
            <pc:sldMk cId="3209729827" sldId="445"/>
            <ac:picMk id="28" creationId="{00B163A8-7890-C5DB-5B53-F1CA9A248F74}"/>
          </ac:picMkLst>
        </pc:picChg>
        <pc:picChg chg="del">
          <ac:chgData name="Masakiyo Kitazawa" userId="2bf3742da7ad8ecb" providerId="LiveId" clId="{0CD978F4-7E5D-4DB9-96EF-80FC710F1877}" dt="2024-10-14T03:46:03.778" v="2708" actId="478"/>
          <ac:picMkLst>
            <pc:docMk/>
            <pc:sldMk cId="3209729827" sldId="445"/>
            <ac:picMk id="33" creationId="{147D77A7-5D02-CF3E-D7F9-7E446B035AC9}"/>
          </ac:picMkLst>
        </pc:picChg>
      </pc:sldChg>
      <pc:sldChg chg="delSp modSp del mod delAnim">
        <pc:chgData name="Masakiyo Kitazawa" userId="2bf3742da7ad8ecb" providerId="LiveId" clId="{0CD978F4-7E5D-4DB9-96EF-80FC710F1877}" dt="2024-10-14T04:47:50.875" v="2902" actId="2696"/>
        <pc:sldMkLst>
          <pc:docMk/>
          <pc:sldMk cId="2589912268" sldId="446"/>
        </pc:sldMkLst>
        <pc:spChg chg="mod">
          <ac:chgData name="Masakiyo Kitazawa" userId="2bf3742da7ad8ecb" providerId="LiveId" clId="{0CD978F4-7E5D-4DB9-96EF-80FC710F1877}" dt="2024-10-14T03:53:03.756" v="2764" actId="20577"/>
          <ac:spMkLst>
            <pc:docMk/>
            <pc:sldMk cId="2589912268" sldId="446"/>
            <ac:spMk id="2" creationId="{5CEEA523-482D-F989-C147-267E38F83D0F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5" creationId="{E96D2114-6414-0A15-EF13-DC52230A05F9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6" creationId="{9F482762-DEA3-4322-5727-54E6CF758132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8" creationId="{04D91F00-6BD8-0498-71E0-67A8719E2A4D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9" creationId="{9AD97C62-F5E9-E9B8-EA5F-3E440957DEE1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0" creationId="{7EC1B0B9-9ED9-A989-C768-73498666F429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1" creationId="{A927C566-726C-710E-6C49-2170C16662E4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2" creationId="{9D46481E-3C0E-D5E6-3F0C-BA1A576BD97E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3" creationId="{BCE19C78-3B00-52E5-6C3F-5A9BACC889AE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4" creationId="{C607B184-3441-E1C0-053D-1EFEFFEE72DE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5" creationId="{902AD9DF-32EB-AC57-C931-E29F5C50475D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6" creationId="{4A5D233D-932E-6E0B-9393-EDDFF5F103D8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7" creationId="{EB702EDB-15E3-3335-9060-21C7FA4620B7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8" creationId="{D3882AC3-BCBC-4AE1-E2E7-AEEBCB2CBC92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9" creationId="{A9951383-977A-43C4-DA67-555D6C796F49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30" creationId="{96634264-2396-D25F-2C7A-8B649D721722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31" creationId="{ED287E24-F3FE-110B-1F6F-070BB0EA074D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32" creationId="{295C4CD0-2F59-C559-0652-EF58E57FF1E1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33" creationId="{2A5F2917-C170-E956-D6BB-5E722FB81B2E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34" creationId="{0B82EC71-8627-655E-6BDC-ACAD5517B513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35" creationId="{AE40AF9F-66D4-B591-3A8C-19CE8CDAB476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36" creationId="{AC9472DE-325A-9CC2-4E61-D70A793F21D7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37" creationId="{AD04C36E-F0CA-B644-6A10-13FB7E461E2C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38" creationId="{84C93BAF-59CA-8B78-1EA8-3BAD491B8BD9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39" creationId="{12914878-BD78-C2DB-5997-DBFF9A9D5CA5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40" creationId="{D3F5A0F3-0E3E-8689-D31A-B8AD9BCF764C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41" creationId="{366E8FB7-A274-F246-B293-C82B358DBB25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42" creationId="{836EC04E-7F0D-F81D-CB86-D62A89860AE7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43" creationId="{8D719BB9-2985-AC44-238A-BD60FA3D4DAB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44" creationId="{F5024D9D-76E9-9576-B60C-DC778826F170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45" creationId="{EBC9A033-5BFB-AC5E-9C40-7689D3A54039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46" creationId="{B9726CDB-E62D-7212-9076-9B0E9CD7FB5D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47" creationId="{92FB2EBE-6380-1681-F26D-148510468F41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48" creationId="{2F292EF5-3953-3931-B921-5DD03811320C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49" creationId="{D07C79E4-1DA2-2122-4FB9-AA07334143DB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50" creationId="{B26F4913-DDD3-D7F3-5D22-275DDCA1B773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51" creationId="{241F05EF-BF2B-9996-154F-E6ACEAADF5EA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52" creationId="{ABAC8CD7-C996-9E4A-BFEF-DDDD01653AD5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53" creationId="{49A4530F-B9BF-03A4-65CF-EFF23C8DD827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54" creationId="{626EB8F3-D669-A0F5-4E10-6B27B24A31B0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55" creationId="{95CCC2E8-0F4A-51F5-836B-8273AAE22B76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56" creationId="{DAE040B0-475C-2931-30ED-87526FAE2453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57" creationId="{4249AD7E-7511-1B92-29B6-6E595BC0730C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58" creationId="{A0090C80-E218-7C5E-77EA-62FB3D5A93A9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59" creationId="{B49C7AC6-74BE-8513-6746-D0B4FACA0BFD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60" creationId="{B343B26A-AD4B-9B4C-55EE-756AAC17579A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61" creationId="{F4534E00-6AF5-9680-E5D1-8A511D521BCF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62" creationId="{49917BFA-4C97-6742-05AF-E9B8A2E18B4C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63" creationId="{D4C2CBE5-66FF-5100-3EA9-1B4AC231A07A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64" creationId="{025C9E2F-6A3B-7F04-8F9C-864117AAFBE8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65" creationId="{4499A378-99BF-BFC8-23D4-A69E0473FFC0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66" creationId="{3A4EE788-FD12-8C6E-07B0-2FFB43609056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67" creationId="{D31F21D5-BE26-7F04-10BE-0C0CFEAD7D80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68" creationId="{0D0C05CC-121F-44A2-61FE-79755BB5E19F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69" creationId="{CE46BD47-6075-EDE6-C445-865E22622FC7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70" creationId="{CD07D9E4-A3B1-6E32-E556-EA0A97CB9DD7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71" creationId="{D0D57DB6-7774-45F2-1064-4C0A2D7B3A17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72" creationId="{BA893467-BDB9-FAC8-6C1F-152739E9DD31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73" creationId="{47B583A6-F357-839F-97BA-EB509BA36FC4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74" creationId="{714884DF-4F0B-5A2B-4B9E-CC238EB44DE4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75" creationId="{3620038B-03D5-D8C0-4D48-39B47E23EB7C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76" creationId="{E129D77C-1A97-56EB-DFE2-6494502FF9A2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77" creationId="{ADDAA62A-8ECF-D85D-95A1-03FCCE76D675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78" creationId="{BF18E57B-CADE-195F-CE6A-E8E9E6F0F89A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79" creationId="{48352102-9D6A-0233-F273-200FF0535F33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80" creationId="{8FE7ACDA-21F7-3551-DAD0-7D3C671A759E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81" creationId="{FBD4C07C-F460-F069-FC22-DF5902755DE0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82" creationId="{527CA272-535E-9606-E205-62FD91722547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83" creationId="{C5ECBB2C-25DE-7A16-495A-2FE7FAC82E0B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84" creationId="{472062BC-27F2-1061-8737-215053E8CED2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85" creationId="{33C4A4DA-ED99-31B0-4925-A59F6A52FA2C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86" creationId="{5E725A71-15AB-C520-00DC-976A304185EE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87" creationId="{628E44AD-6D5F-49F6-A4D4-D4C50B59B8C3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88" creationId="{1507B4BE-41C7-0868-77FB-A3D226B5D9D0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89" creationId="{C5611135-836C-8F60-0D4F-85A7216A09C3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90" creationId="{6477881F-C69F-1E13-AAFF-0AC25CACE30D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91" creationId="{4128E4B4-36A0-E502-5840-3F021407AA45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92" creationId="{52D94F81-909F-2C7E-D3C7-9AF0CD1470FB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93" creationId="{C67CD643-9064-1944-9A7A-414B194C6035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94" creationId="{AA381B26-B6B2-8535-AEEC-B8112E71FCB4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95" creationId="{AFDEF8A0-D375-2ECD-D90B-A59F0A0E9D23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96" creationId="{A0C20217-0380-0714-0CE9-3D21110AC0DE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97" creationId="{EEF65837-4A64-1C65-A6F9-08921AD58D8B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98" creationId="{0FE1D5A7-33E5-8A2C-8A91-D47CAD73B8A4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99" creationId="{6F203CC8-149C-3F44-F4A4-EC4A3ED832DF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00" creationId="{2D6866AC-D3D8-933B-ABB0-432B93817783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01" creationId="{A15FFDFE-00FF-294D-90F2-D65FA309B473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02" creationId="{3E3865DA-7120-73F8-7324-5AEDEEFE362F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03" creationId="{759BC692-726E-E2E9-602C-2956900F2E7A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04" creationId="{64610A3C-B356-D14F-07ED-06F591A13D32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05" creationId="{84FE18D8-8C5F-4B8D-1C0B-8D52D9694214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06" creationId="{66C6BDE3-F4E2-05DC-1E37-19AE10C8DCFD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07" creationId="{F3DB9479-4E6C-613A-FD26-3BA4AD903973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08" creationId="{52137F6F-5601-5A1E-43B6-5B45CDADEE23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09" creationId="{EE57AE7F-0090-4E38-116D-C8DD050C37AC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10" creationId="{47AA69E4-27AD-BC56-EC0E-3B531B3C544C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11" creationId="{C02802B1-EF36-609D-C59B-187E288B9113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12" creationId="{9903D37A-2E2F-94F9-51FD-04C73AED4A40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13" creationId="{E999A446-2F13-A5C6-C238-C0AC6E90B2AC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15" creationId="{F4C07662-F9F7-9FDC-4F0D-BED0268CA4C5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16" creationId="{2FE3D7B0-13BF-C829-EFA0-BE3E50406BC9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17" creationId="{9067B65F-86DF-C6BA-E721-58DCF5DF60B6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18" creationId="{99C2992B-9C48-E777-5419-B01D6D26F9E2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19" creationId="{747A0FD7-4869-22CA-C537-762837FFB529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20" creationId="{6046CB25-D6BF-19C1-41D3-8A9FEE02A2A8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21" creationId="{7423F2EF-6847-2B02-9DDB-97E95BDDCB35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22" creationId="{9442E1D8-0A81-1549-3596-C3D2DA8BDA93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23" creationId="{9838DEF7-D6B6-8883-BADF-F693A76E1EDE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24" creationId="{B5EEB7F0-01C5-7A6B-4A13-E914FE730FED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25" creationId="{E8C4565F-CA22-93BE-40CE-1DE7D9DB606D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26" creationId="{140196F9-9865-BE96-35AE-30E9CB212269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27" creationId="{E39D45CA-C1A0-8514-325B-EF5B14385137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28" creationId="{1A5150B5-F07F-CD0D-4502-D9C66F45D9DF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29" creationId="{C50C34B9-54FF-DD3F-EC4A-E2062BE4F4D5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30" creationId="{7EFB0DDB-27AB-F9F9-F9E1-C75291D47ABC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31" creationId="{03B2A6B2-6255-85F7-E5A4-6B335DC373D5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32" creationId="{BB8C6F6F-F456-FEF2-9227-5588E5CB290A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33" creationId="{FA7C1314-73E0-D6FA-D77B-E687896DE49B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34" creationId="{11DCE9DE-5485-6EB9-C68E-20DAE125A726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35" creationId="{7AB38C26-2BAE-6C48-56E7-0E83D066997D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36" creationId="{DB2C4479-1DD4-0389-7498-224DF690C894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37" creationId="{BED23C4C-5063-4DED-C373-F0E225F2CC11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38" creationId="{06E6C293-C6D6-829C-E2C4-933666F633C0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39" creationId="{90A1BBBF-613E-41B0-BD00-E88E203E1326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40" creationId="{5DBD62F3-5D98-2C7D-D6AE-06DE7ED71A9D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41" creationId="{0485FB8A-DF40-3F6E-F95E-5B17F749F80B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42" creationId="{0A72CEC6-C0A5-769C-DF5A-85B2BA2F1083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43" creationId="{3A711D0B-F0F1-BC04-58EB-DC240E78A319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44" creationId="{04004920-9D71-3FBB-48D7-98DE0A94AEB6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45" creationId="{A1218F5D-7C39-C86B-E2B1-42F50DF0B27D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46" creationId="{9B290FF4-493F-8C6C-6768-BA2B0C2D0380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47" creationId="{47EEFEC0-D7DD-7EF0-23A2-CA1B5A6F8206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48" creationId="{241929B4-3035-23CD-62EB-DE2B257182E7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49" creationId="{E5DB2D01-9DDE-6515-5B2D-6F1644FBC114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50" creationId="{80EF9506-C7B2-EBFD-4E9A-3439B3C03644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51" creationId="{AF868549-CFC0-84D4-37DD-E4904594A9FE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52" creationId="{82B8A87F-76A9-A19C-7F2F-4B417C635C84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53" creationId="{39FDE0FB-0818-CEA9-037B-EB6B33132726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54" creationId="{00B29FB7-FD06-9AA5-B13C-4E743E813200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55" creationId="{970306EF-F226-D569-F6FE-7C6EB6004972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56" creationId="{6E68BAA1-1034-AF7A-7621-5C1D7872AB63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57" creationId="{27763A86-F9D3-4210-1408-5AA486859AF2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58" creationId="{CCF23061-AAE5-864C-9CFC-D9ED85427512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59" creationId="{24AC7829-E334-7E0A-F03A-94D8D33F3FF9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60" creationId="{7D3790C5-FB62-5D9C-9FCC-8FE636268698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61" creationId="{3701909B-742F-5101-496A-23A231D84270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62" creationId="{20404E07-8009-E0A7-84BA-5B9A71B59EEA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63" creationId="{D2C58715-C14F-C868-7572-C91A6B7F600A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64" creationId="{7FD41673-12D5-4B82-6F79-AF17B5974B28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65" creationId="{9229A2F6-20FF-7437-14DE-F83081EE52D2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66" creationId="{2E26FA5E-1712-AA08-3103-A05694230B49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67" creationId="{6A72A1E2-4951-F0D3-D1F8-BCE90D87E00D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68" creationId="{5F36884E-E6FD-46AC-2A8E-BB25DDFF5548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69" creationId="{67638E5D-E5BE-E9B9-F7D8-18195CC1F6C6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70" creationId="{BD844A63-657B-9485-1303-9F22D0FD8ADD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71" creationId="{7CF1D70E-F53D-67E1-5869-C79E8A23A1BE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72" creationId="{C336C21E-50EF-9D3F-6A28-2D5489FAB186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73" creationId="{A2933003-FFB1-4166-37FD-C2A7E5367DE5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74" creationId="{F48D42F6-317A-2D26-AD7D-E46A49280A77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75" creationId="{6AFA9B8B-870F-8A2E-5ADB-454E78C5DF07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76" creationId="{9DAFB61F-886E-C11F-A605-C76B3C4D0006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77" creationId="{30C6F10D-F037-4690-86F6-7538828316E2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78" creationId="{62DB8456-33B2-2090-00C9-71A9FE749F53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79" creationId="{60B0E162-0FD4-6387-C000-B40EDAFC17FE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80" creationId="{1D6D4BAF-3D11-D861-E682-3420BC20F8C6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81" creationId="{83F863F9-2DA7-4774-1944-6469AD739AB7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82" creationId="{7197A375-8707-3C32-098A-8CD49EB6B632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83" creationId="{1911A98F-C00A-1F16-0592-B6915E97490E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84" creationId="{D8FA6733-E58C-0F46-6B05-5B8DC6470D36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85" creationId="{40CD5293-4EF2-F7CD-715D-EEB3BBC8127A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86" creationId="{2A2F8A98-226E-90EB-63DB-413C0095AC30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87" creationId="{8B23587A-047E-2026-D388-54E3FBD5A214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88" creationId="{97B10F6A-F2A9-D5B1-CCC2-93FFD01D5EA4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89" creationId="{1B9C76A0-D849-B79A-37A8-4C4F2B380002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90" creationId="{552F5F83-3976-1D51-0BB7-40279794E1B6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91" creationId="{EDC29D20-7DA2-E052-E21F-809DF56F3F99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92" creationId="{D000089F-D363-BDF2-1999-E0998330DB7C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93" creationId="{B5CCFF5E-B245-51AA-1214-24959B8BFAC5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94" creationId="{74357836-DCF3-AB36-41E5-66B513F7BFCE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95" creationId="{36DC69E5-B5B1-9787-4AE0-8E1E134AB171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96" creationId="{08E86189-6B14-7A52-0B9A-83456BCE878B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97" creationId="{0AFEC8BB-30E6-0110-FDBA-637C92185D51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98" creationId="{2015DB1E-06E8-FDCA-62B8-CF0696F42B38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199" creationId="{F975DAB6-9C49-0B50-D1FA-A3E820E98B82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00" creationId="{B147BCDE-24E8-04ED-CFAE-C14E5F3E4DA8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01" creationId="{134F11C6-0F3D-A9E6-1B81-1D68DC84B752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02" creationId="{693585AC-FD17-D26B-58E8-825461BA22F1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03" creationId="{05084912-3996-4494-8CEB-BD44E536E952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04" creationId="{CB0C04AA-3689-0E69-2B70-C75A29EE239F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05" creationId="{01527C60-8F62-72E5-3A7B-24284CB17B49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06" creationId="{8BC5A1AA-A56D-2940-6763-93F6538E954D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07" creationId="{56AEE8AA-F2FE-D4B5-0612-88FCF6864C5B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08" creationId="{783933BF-22B5-EF39-5BD7-F3A34C861DB1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09" creationId="{9950E9B4-315C-5F74-E731-A1FDFD3BA7EC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10" creationId="{FE60AC57-5906-60C9-FDC3-84DE283242A9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11" creationId="{3253896C-986B-0478-813A-4AAE4BFC6F80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12" creationId="{4F0DF7A1-8B30-7D1D-DA1F-EC72DB0ED3BE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15" creationId="{246751CB-0927-29ED-19AD-0D9BB8FE334F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16" creationId="{D852CE6F-BC92-2348-8658-C3D8EA1CE542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17" creationId="{615590F9-D5D2-D207-E07B-F99129637214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21" creationId="{4C4DBF71-F829-42C9-7D6C-2FE2169A8C0C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22" creationId="{FEFA85EF-1312-8D6C-74A3-96D777038FAF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23" creationId="{5D6C740F-1E01-7C03-CF82-44DD861C4283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24" creationId="{66D9DC71-ADDA-7799-853A-64A9D1D23498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25" creationId="{5EF38E45-4026-C177-18AB-CAC34CB42522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26" creationId="{53E0B5BB-7EB9-361E-83D8-5D544CC76E5C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27" creationId="{24CE4F3F-CA03-5C44-7843-B0AA59C0A51B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28" creationId="{EC661A59-C9C1-6CD8-39BE-A402EF59FCF4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29" creationId="{F04CA7C2-F609-24DD-2D41-ADD52BB8F388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30" creationId="{BBA964C5-7D8D-A523-585F-6524E8FFBD96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31" creationId="{E0268E14-BEF2-DC29-9495-B09A304F2AE9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32" creationId="{75414887-35B9-8DDA-32ED-BC25E15AFC34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33" creationId="{A650EE2B-6861-4E67-3585-B6DEBAF46BBB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34" creationId="{24E62D51-1C0E-BB26-30AE-9399E1C1CB03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35" creationId="{8F938425-E0DC-FA7E-7EC5-792D107D3EE7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36" creationId="{B7598134-7501-4DDD-C167-751582BB3F2E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37" creationId="{E183275A-A3CA-7869-C582-5B548D58BA03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38" creationId="{DACA02CF-C9C8-3759-26F6-2E27E879BFC7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39" creationId="{360D023A-36FF-E718-409A-58F483652717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40" creationId="{FC9EBB22-FA7A-E33F-034D-F8FB6C3D74EB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41" creationId="{BBA46139-4FB2-9745-FB85-AE3A8CCA6426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42" creationId="{D9803F46-2A68-E1D2-0454-0AC7F15AB4E8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43" creationId="{78FC8305-C254-50A0-29DC-45BBBAB978AB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44" creationId="{8A85B563-B956-7ABB-189B-A6C6D1F2C32A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45" creationId="{9DD7345C-432F-DAA0-5450-C5E5D3FB3AEE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46" creationId="{0CD06E84-920C-A7BB-1401-566CFFB5E819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47" creationId="{0DA5E591-8336-C016-92CB-88EBA4A987FA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48" creationId="{A7055A55-4E19-DE9B-64E3-84F7AB0118D6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49" creationId="{1F0E31DD-9326-E99C-3A19-BB85051F7A45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50" creationId="{E80CE2AB-DB2C-ED08-1861-5B2F11B6A2F5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51" creationId="{F98ADDE0-08C6-C6B2-35BD-D37520F46DFA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52" creationId="{6C831E17-EECE-63FE-D101-9FB690E5D282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53" creationId="{A36E3A1E-5BB1-8108-29F8-698EE52649D9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54" creationId="{BABD6F22-3676-419F-52B0-A13F578336F8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55" creationId="{ECC25BBA-9B8D-17A9-150F-613A928D32D1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56" creationId="{0DE17E59-A238-DB47-F0E2-F32525B9942B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57" creationId="{1384010A-9083-96C0-1487-59039F40B0DD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58" creationId="{DB07FCC7-1EB2-6C04-B5D6-7E08E16DEFAB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59" creationId="{2CD931CE-49A8-03EA-232B-D525FCD39F0A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60" creationId="{19E1DBA9-AE36-C4A6-025E-03DF8F649525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61" creationId="{13CBC43A-7BE4-3AE7-1022-BB26A4ADD76C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62" creationId="{EC51889C-9542-D92C-297D-72F5F6AD146E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63" creationId="{49749A4B-675C-5425-481D-5C1F0B341551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64" creationId="{75164004-04F4-6039-7A8A-D52E92A72DAC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65" creationId="{F90C30B8-E4F5-8916-930E-4624A54CD31C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66" creationId="{0BAF51C4-8017-9521-0CD2-91A8D6590CB7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67" creationId="{1216AC45-D49E-1F90-334E-899CEE8190DB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68" creationId="{07D80525-B7E1-A941-9065-095BF9DAE122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69" creationId="{DEBE593F-8227-26E9-2FF6-876C7F486DA8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70" creationId="{E0B34E9F-C8FA-500A-5E72-B0DE68AC9254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71" creationId="{76AA36A8-6978-F54F-BAE9-E6602800C362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72" creationId="{C5397013-914E-4922-6126-00C7C1C1FD66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73" creationId="{1B7B885E-575E-13E5-8311-A39DD267AE80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74" creationId="{B4901D6C-A03B-C2E5-67EF-BC44ADAE16AE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75" creationId="{92AAE6E6-D74D-E784-CA24-CDA14D42D6B7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76" creationId="{2D3E1490-2632-7C4D-DD3B-6079F688919B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77" creationId="{8FB7726F-06AE-FB07-B2B8-E016BE262474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78" creationId="{B85E466A-95BF-B5AC-8BF7-9267EFD302D3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79" creationId="{821A1A29-4434-B845-310A-A765C9229A6C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80" creationId="{F3B3DE07-20BE-6BC4-2F76-531BB8AE2B5A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81" creationId="{F8B91FE2-D42D-175E-C5C3-68897DA5B7B0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82" creationId="{1744D9EA-F7E0-796C-29D1-04FFBA874021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83" creationId="{40597ACE-A780-D9DA-2081-047AAAB9B371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84" creationId="{2BE7077B-ACE7-8551-AC05-214EE741C262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85" creationId="{A335C8DE-4B1F-1912-B1DF-FACA2FD57C35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86" creationId="{A6F3A3EA-DAC4-2015-D9C4-9D0C7A599F42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87" creationId="{453D6A33-A000-C62E-01DD-CA1E64F90E63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88" creationId="{3B6F1B46-2136-9B6C-AD08-AC12998AE838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89" creationId="{D3D9F578-2472-0A43-124F-C567848B7717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90" creationId="{60A29AF6-BD48-13F5-97D1-31BDE6A14471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91" creationId="{6592F375-5BAC-6FF1-008B-CFC6D9826BF1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92" creationId="{89E4DAB3-1AE0-0A2A-024C-3749EFFF07C3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93" creationId="{1995FB18-87E1-6DA8-2ECC-C730F95C654F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94" creationId="{C02BD927-CBB0-2702-FC76-8B0DEDF956BC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95" creationId="{5F685439-85FF-4500-AAA5-451DB62D6021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96" creationId="{930CCBD8-8159-8339-7B74-CB6DAE80F267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97" creationId="{9BC97841-7F96-5D3E-5844-3B4EC3AEFBFD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98" creationId="{0E083C59-1522-C33E-41AA-3099E0C03948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299" creationId="{DC3355F5-4D34-AE36-DB4C-4973BE377153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300" creationId="{DC846836-8238-E3F4-59B1-5BF4F435EB4B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301" creationId="{28D86EB9-FF2C-8018-347D-2398DD87F39A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302" creationId="{D76B6ED6-19FB-E44D-2E2A-9808E82EB7D6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303" creationId="{AAD61101-1A11-DA68-FA54-1A5A615A2344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304" creationId="{87D17117-7E9E-14C5-0E1D-C0F59AB44501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305" creationId="{6A5839E4-5B8A-511E-0E48-C358BF906784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306" creationId="{09B55420-C5DF-12D3-7F09-C6BAB97D9D85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307" creationId="{8871C9C1-E339-92FA-E385-8814D266E3B1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308" creationId="{3230B7DE-8A53-102E-0608-A5B5B9975869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309" creationId="{FD6C4240-EECC-B954-3D9B-AEDB04A6CBFA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310" creationId="{4EBB7E39-28CF-AD1A-0FC3-C2989693D1CA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311" creationId="{D15B4552-4277-6C09-CA96-4DDC62793CE0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312" creationId="{312527EC-D951-F73D-A6F9-C95CC9995EE3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313" creationId="{A1FE1195-11FD-749B-4847-73A7CCA88EC7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314" creationId="{A4578682-9F45-BF2E-87D0-6177973E40A1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315" creationId="{F2EB9CAB-C275-57FA-5823-22EBEFEB9477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316" creationId="{1B461F6A-2860-2EBA-8F56-87A852147594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319" creationId="{717179A8-EE4D-0CEB-C1D6-F2CAB15E79A6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320" creationId="{4245057B-EC4D-15D3-37B8-C817A3FD026B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322" creationId="{C294FD9F-B0AE-9B67-D01F-37A04CA06DB5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323" creationId="{98CBA18B-AE5C-DB58-BE2F-F814188C3268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324" creationId="{B1E894A1-7D20-E0A5-D5A8-97D397376D09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325" creationId="{EBAF39FF-77E3-B7DC-A157-D8C4F31FCBFA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327" creationId="{E2C1903A-903B-FCBF-D6C1-8D099256A84E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329" creationId="{D16AB2AC-1D0B-F545-AB0A-0614185F5DA0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330" creationId="{27E70FB8-1BCB-E747-820C-80372CE3CB1D}"/>
          </ac:spMkLst>
        </pc:spChg>
        <pc:spChg chg="del">
          <ac:chgData name="Masakiyo Kitazawa" userId="2bf3742da7ad8ecb" providerId="LiveId" clId="{0CD978F4-7E5D-4DB9-96EF-80FC710F1877}" dt="2024-10-14T03:53:11.216" v="2765" actId="478"/>
          <ac:spMkLst>
            <pc:docMk/>
            <pc:sldMk cId="2589912268" sldId="446"/>
            <ac:spMk id="331" creationId="{B7679141-B958-592F-960A-046BBDEF4BA1}"/>
          </ac:spMkLst>
        </pc:spChg>
        <pc:grpChg chg="del">
          <ac:chgData name="Masakiyo Kitazawa" userId="2bf3742da7ad8ecb" providerId="LiveId" clId="{0CD978F4-7E5D-4DB9-96EF-80FC710F1877}" dt="2024-10-14T03:53:14.196" v="2766" actId="478"/>
          <ac:grpSpMkLst>
            <pc:docMk/>
            <pc:sldMk cId="2589912268" sldId="446"/>
            <ac:grpSpMk id="3" creationId="{E173FA5D-7024-4B95-4813-B34EF71ADFED}"/>
          </ac:grpSpMkLst>
        </pc:grpChg>
      </pc:sldChg>
      <pc:sldChg chg="modSp del mod">
        <pc:chgData name="Masakiyo Kitazawa" userId="2bf3742da7ad8ecb" providerId="LiveId" clId="{0CD978F4-7E5D-4DB9-96EF-80FC710F1877}" dt="2024-10-15T02:48:43.747" v="6904" actId="2696"/>
        <pc:sldMkLst>
          <pc:docMk/>
          <pc:sldMk cId="957108789" sldId="1103"/>
        </pc:sldMkLst>
        <pc:spChg chg="mod">
          <ac:chgData name="Masakiyo Kitazawa" userId="2bf3742da7ad8ecb" providerId="LiveId" clId="{0CD978F4-7E5D-4DB9-96EF-80FC710F1877}" dt="2024-10-14T13:00:58.922" v="4038" actId="207"/>
          <ac:spMkLst>
            <pc:docMk/>
            <pc:sldMk cId="957108789" sldId="1103"/>
            <ac:spMk id="430" creationId="{059EDDAE-516A-4B0D-92F6-B682BE7B0A73}"/>
          </ac:spMkLst>
        </pc:spChg>
      </pc:sldChg>
      <pc:sldChg chg="addSp delSp modSp mod modAnim">
        <pc:chgData name="Masakiyo Kitazawa" userId="2bf3742da7ad8ecb" providerId="LiveId" clId="{0CD978F4-7E5D-4DB9-96EF-80FC710F1877}" dt="2024-10-15T02:48:50.917" v="6905"/>
        <pc:sldMkLst>
          <pc:docMk/>
          <pc:sldMk cId="3324610671" sldId="1104"/>
        </pc:sldMkLst>
        <pc:spChg chg="add mod">
          <ac:chgData name="Masakiyo Kitazawa" userId="2bf3742da7ad8ecb" providerId="LiveId" clId="{0CD978F4-7E5D-4DB9-96EF-80FC710F1877}" dt="2024-10-14T13:01:22.066" v="4040"/>
          <ac:spMkLst>
            <pc:docMk/>
            <pc:sldMk cId="3324610671" sldId="1104"/>
            <ac:spMk id="3" creationId="{76614C60-72A3-73BA-807A-831182F6A221}"/>
          </ac:spMkLst>
        </pc:spChg>
        <pc:spChg chg="del">
          <ac:chgData name="Masakiyo Kitazawa" userId="2bf3742da7ad8ecb" providerId="LiveId" clId="{0CD978F4-7E5D-4DB9-96EF-80FC710F1877}" dt="2024-10-14T13:01:12.319" v="4039" actId="21"/>
          <ac:spMkLst>
            <pc:docMk/>
            <pc:sldMk cId="3324610671" sldId="1104"/>
            <ac:spMk id="430" creationId="{059EDDAE-516A-4B0D-92F6-B682BE7B0A73}"/>
          </ac:spMkLst>
        </pc:spChg>
      </pc:sldChg>
      <pc:sldChg chg="addSp delSp modSp new mod">
        <pc:chgData name="Masakiyo Kitazawa" userId="2bf3742da7ad8ecb" providerId="LiveId" clId="{0CD978F4-7E5D-4DB9-96EF-80FC710F1877}" dt="2024-10-15T03:03:17.658" v="7019" actId="2085"/>
        <pc:sldMkLst>
          <pc:docMk/>
          <pc:sldMk cId="453474991" sldId="1105"/>
        </pc:sldMkLst>
        <pc:spChg chg="mod">
          <ac:chgData name="Masakiyo Kitazawa" userId="2bf3742da7ad8ecb" providerId="LiveId" clId="{0CD978F4-7E5D-4DB9-96EF-80FC710F1877}" dt="2024-10-14T14:43:21.471" v="5962" actId="20577"/>
          <ac:spMkLst>
            <pc:docMk/>
            <pc:sldMk cId="453474991" sldId="1105"/>
            <ac:spMk id="2" creationId="{54E15504-C7AA-2A86-DBAD-576BE1871512}"/>
          </ac:spMkLst>
        </pc:spChg>
        <pc:spChg chg="add mod">
          <ac:chgData name="Masakiyo Kitazawa" userId="2bf3742da7ad8ecb" providerId="LiveId" clId="{0CD978F4-7E5D-4DB9-96EF-80FC710F1877}" dt="2024-10-15T02:34:53.491" v="6692" actId="207"/>
          <ac:spMkLst>
            <pc:docMk/>
            <pc:sldMk cId="453474991" sldId="1105"/>
            <ac:spMk id="3" creationId="{2480F27E-8FCF-A778-CD97-6019FE50407B}"/>
          </ac:spMkLst>
        </pc:spChg>
        <pc:spChg chg="add mod">
          <ac:chgData name="Masakiyo Kitazawa" userId="2bf3742da7ad8ecb" providerId="LiveId" clId="{0CD978F4-7E5D-4DB9-96EF-80FC710F1877}" dt="2024-10-15T03:02:01.941" v="7009" actId="164"/>
          <ac:spMkLst>
            <pc:docMk/>
            <pc:sldMk cId="453474991" sldId="1105"/>
            <ac:spMk id="5" creationId="{07C6AD71-A8BB-8004-631F-D84040F7DFEC}"/>
          </ac:spMkLst>
        </pc:spChg>
        <pc:spChg chg="add mod">
          <ac:chgData name="Masakiyo Kitazawa" userId="2bf3742da7ad8ecb" providerId="LiveId" clId="{0CD978F4-7E5D-4DB9-96EF-80FC710F1877}" dt="2024-10-15T02:36:43.593" v="6762" actId="688"/>
          <ac:spMkLst>
            <pc:docMk/>
            <pc:sldMk cId="453474991" sldId="1105"/>
            <ac:spMk id="7" creationId="{E991EB2E-CDA3-511A-4E93-55450F6A1631}"/>
          </ac:spMkLst>
        </pc:spChg>
        <pc:spChg chg="add mod">
          <ac:chgData name="Masakiyo Kitazawa" userId="2bf3742da7ad8ecb" providerId="LiveId" clId="{0CD978F4-7E5D-4DB9-96EF-80FC710F1877}" dt="2024-10-14T12:36:03.047" v="3559" actId="1076"/>
          <ac:spMkLst>
            <pc:docMk/>
            <pc:sldMk cId="453474991" sldId="1105"/>
            <ac:spMk id="8" creationId="{A2A14398-ADD8-E19F-1A1C-9388EB0A3470}"/>
          </ac:spMkLst>
        </pc:spChg>
        <pc:spChg chg="add mod">
          <ac:chgData name="Masakiyo Kitazawa" userId="2bf3742da7ad8ecb" providerId="LiveId" clId="{0CD978F4-7E5D-4DB9-96EF-80FC710F1877}" dt="2024-10-15T03:02:01.941" v="7009" actId="164"/>
          <ac:spMkLst>
            <pc:docMk/>
            <pc:sldMk cId="453474991" sldId="1105"/>
            <ac:spMk id="9" creationId="{7435D5EB-448C-18AA-16B5-13988D5E0734}"/>
          </ac:spMkLst>
        </pc:spChg>
        <pc:spChg chg="add del mod">
          <ac:chgData name="Masakiyo Kitazawa" userId="2bf3742da7ad8ecb" providerId="LiveId" clId="{0CD978F4-7E5D-4DB9-96EF-80FC710F1877}" dt="2024-10-14T14:42:00.441" v="5907" actId="478"/>
          <ac:spMkLst>
            <pc:docMk/>
            <pc:sldMk cId="453474991" sldId="1105"/>
            <ac:spMk id="9" creationId="{7756ED08-B0A6-A1EF-29BC-90FD1F5B9EFF}"/>
          </ac:spMkLst>
        </pc:spChg>
        <pc:spChg chg="add mod">
          <ac:chgData name="Masakiyo Kitazawa" userId="2bf3742da7ad8ecb" providerId="LiveId" clId="{0CD978F4-7E5D-4DB9-96EF-80FC710F1877}" dt="2024-10-14T14:42:43.967" v="5927" actId="1037"/>
          <ac:spMkLst>
            <pc:docMk/>
            <pc:sldMk cId="453474991" sldId="1105"/>
            <ac:spMk id="10" creationId="{0F1C1472-BA90-58DE-3317-41AA92785070}"/>
          </ac:spMkLst>
        </pc:spChg>
        <pc:spChg chg="add mod">
          <ac:chgData name="Masakiyo Kitazawa" userId="2bf3742da7ad8ecb" providerId="LiveId" clId="{0CD978F4-7E5D-4DB9-96EF-80FC710F1877}" dt="2024-10-15T02:38:59.885" v="6852" actId="6549"/>
          <ac:spMkLst>
            <pc:docMk/>
            <pc:sldMk cId="453474991" sldId="1105"/>
            <ac:spMk id="11" creationId="{54D567DA-EC81-7DC3-0298-60A0B3846A75}"/>
          </ac:spMkLst>
        </pc:spChg>
        <pc:spChg chg="add mod">
          <ac:chgData name="Masakiyo Kitazawa" userId="2bf3742da7ad8ecb" providerId="LiveId" clId="{0CD978F4-7E5D-4DB9-96EF-80FC710F1877}" dt="2024-10-15T02:38:54.313" v="6836" actId="1076"/>
          <ac:spMkLst>
            <pc:docMk/>
            <pc:sldMk cId="453474991" sldId="1105"/>
            <ac:spMk id="13" creationId="{B2229DF5-D2CC-2B22-7851-3D34184293DF}"/>
          </ac:spMkLst>
        </pc:spChg>
        <pc:spChg chg="add mod">
          <ac:chgData name="Masakiyo Kitazawa" userId="2bf3742da7ad8ecb" providerId="LiveId" clId="{0CD978F4-7E5D-4DB9-96EF-80FC710F1877}" dt="2024-10-15T02:38:54.313" v="6836" actId="1076"/>
          <ac:spMkLst>
            <pc:docMk/>
            <pc:sldMk cId="453474991" sldId="1105"/>
            <ac:spMk id="14" creationId="{D5023247-2E9D-E05C-1EE6-4D37EE2A3C98}"/>
          </ac:spMkLst>
        </pc:spChg>
        <pc:spChg chg="add mod">
          <ac:chgData name="Masakiyo Kitazawa" userId="2bf3742da7ad8ecb" providerId="LiveId" clId="{0CD978F4-7E5D-4DB9-96EF-80FC710F1877}" dt="2024-10-15T02:39:17.841" v="6853" actId="1076"/>
          <ac:spMkLst>
            <pc:docMk/>
            <pc:sldMk cId="453474991" sldId="1105"/>
            <ac:spMk id="15" creationId="{E5523268-EB12-8E17-2DB7-10A54889788E}"/>
          </ac:spMkLst>
        </pc:spChg>
        <pc:spChg chg="add mod">
          <ac:chgData name="Masakiyo Kitazawa" userId="2bf3742da7ad8ecb" providerId="LiveId" clId="{0CD978F4-7E5D-4DB9-96EF-80FC710F1877}" dt="2024-10-15T02:39:17.841" v="6853" actId="1076"/>
          <ac:spMkLst>
            <pc:docMk/>
            <pc:sldMk cId="453474991" sldId="1105"/>
            <ac:spMk id="16" creationId="{82D95555-8C44-7906-322F-04B25A9158D6}"/>
          </ac:spMkLst>
        </pc:spChg>
        <pc:spChg chg="add mod">
          <ac:chgData name="Masakiyo Kitazawa" userId="2bf3742da7ad8ecb" providerId="LiveId" clId="{0CD978F4-7E5D-4DB9-96EF-80FC710F1877}" dt="2024-10-15T02:39:17.841" v="6853" actId="1076"/>
          <ac:spMkLst>
            <pc:docMk/>
            <pc:sldMk cId="453474991" sldId="1105"/>
            <ac:spMk id="17" creationId="{D4C82BDE-028C-542A-245E-67BC19274BF5}"/>
          </ac:spMkLst>
        </pc:spChg>
        <pc:spChg chg="add del mod">
          <ac:chgData name="Masakiyo Kitazawa" userId="2bf3742da7ad8ecb" providerId="LiveId" clId="{0CD978F4-7E5D-4DB9-96EF-80FC710F1877}" dt="2024-10-15T03:02:23.879" v="7011"/>
          <ac:spMkLst>
            <pc:docMk/>
            <pc:sldMk cId="453474991" sldId="1105"/>
            <ac:spMk id="19" creationId="{40A9A1D4-F787-4BAE-0B9A-9BA6ABC598DA}"/>
          </ac:spMkLst>
        </pc:spChg>
        <pc:spChg chg="add del mod">
          <ac:chgData name="Masakiyo Kitazawa" userId="2bf3742da7ad8ecb" providerId="LiveId" clId="{0CD978F4-7E5D-4DB9-96EF-80FC710F1877}" dt="2024-10-15T03:02:23.879" v="7011"/>
          <ac:spMkLst>
            <pc:docMk/>
            <pc:sldMk cId="453474991" sldId="1105"/>
            <ac:spMk id="20" creationId="{5E26DE51-FC02-2DD6-742B-659C63AF84B4}"/>
          </ac:spMkLst>
        </pc:spChg>
        <pc:spChg chg="mod">
          <ac:chgData name="Masakiyo Kitazawa" userId="2bf3742da7ad8ecb" providerId="LiveId" clId="{0CD978F4-7E5D-4DB9-96EF-80FC710F1877}" dt="2024-10-15T03:03:17.658" v="7019" actId="2085"/>
          <ac:spMkLst>
            <pc:docMk/>
            <pc:sldMk cId="453474991" sldId="1105"/>
            <ac:spMk id="21" creationId="{55DB69D2-9045-9388-9513-56A032C67B86}"/>
          </ac:spMkLst>
        </pc:spChg>
        <pc:grpChg chg="add mod">
          <ac:chgData name="Masakiyo Kitazawa" userId="2bf3742da7ad8ecb" providerId="LiveId" clId="{0CD978F4-7E5D-4DB9-96EF-80FC710F1877}" dt="2024-10-15T03:02:01.941" v="7009" actId="164"/>
          <ac:grpSpMkLst>
            <pc:docMk/>
            <pc:sldMk cId="453474991" sldId="1105"/>
            <ac:grpSpMk id="18" creationId="{325D3F2E-7A26-51C5-99CA-EE36073ECD7C}"/>
          </ac:grpSpMkLst>
        </pc:grpChg>
        <pc:picChg chg="add mod modCrop">
          <ac:chgData name="Masakiyo Kitazawa" userId="2bf3742da7ad8ecb" providerId="LiveId" clId="{0CD978F4-7E5D-4DB9-96EF-80FC710F1877}" dt="2024-10-14T12:35:57.867" v="3558" actId="1076"/>
          <ac:picMkLst>
            <pc:docMk/>
            <pc:sldMk cId="453474991" sldId="1105"/>
            <ac:picMk id="4" creationId="{2007AA7D-1ACD-92E7-2830-FE8AED7AF0B1}"/>
          </ac:picMkLst>
        </pc:picChg>
        <pc:picChg chg="add mod">
          <ac:chgData name="Masakiyo Kitazawa" userId="2bf3742da7ad8ecb" providerId="LiveId" clId="{0CD978F4-7E5D-4DB9-96EF-80FC710F1877}" dt="2024-10-15T02:38:54.313" v="6836" actId="1076"/>
          <ac:picMkLst>
            <pc:docMk/>
            <pc:sldMk cId="453474991" sldId="1105"/>
            <ac:picMk id="6" creationId="{6E7CB224-BDC9-906D-D938-F7342C644C43}"/>
          </ac:picMkLst>
        </pc:picChg>
        <pc:picChg chg="add del mod">
          <ac:chgData name="Masakiyo Kitazawa" userId="2bf3742da7ad8ecb" providerId="LiveId" clId="{0CD978F4-7E5D-4DB9-96EF-80FC710F1877}" dt="2024-10-14T14:44:32.341" v="6043" actId="478"/>
          <ac:picMkLst>
            <pc:docMk/>
            <pc:sldMk cId="453474991" sldId="1105"/>
            <ac:picMk id="7" creationId="{2F2F7395-AEFF-F94D-F780-9C48DE0E1C11}"/>
          </ac:picMkLst>
        </pc:picChg>
        <pc:picChg chg="add mod">
          <ac:chgData name="Masakiyo Kitazawa" userId="2bf3742da7ad8ecb" providerId="LiveId" clId="{0CD978F4-7E5D-4DB9-96EF-80FC710F1877}" dt="2024-10-15T02:38:54.313" v="6836" actId="1076"/>
          <ac:picMkLst>
            <pc:docMk/>
            <pc:sldMk cId="453474991" sldId="1105"/>
            <ac:picMk id="12" creationId="{F53A0034-9B86-9F1A-2849-E00DA8AD729F}"/>
          </ac:picMkLst>
        </pc:picChg>
      </pc:sldChg>
      <pc:sldChg chg="addSp modSp new del mod">
        <pc:chgData name="Masakiyo Kitazawa" userId="2bf3742da7ad8ecb" providerId="LiveId" clId="{0CD978F4-7E5D-4DB9-96EF-80FC710F1877}" dt="2024-10-14T14:36:01.885" v="5807" actId="2696"/>
        <pc:sldMkLst>
          <pc:docMk/>
          <pc:sldMk cId="40991261" sldId="1106"/>
        </pc:sldMkLst>
        <pc:spChg chg="mod">
          <ac:chgData name="Masakiyo Kitazawa" userId="2bf3742da7ad8ecb" providerId="LiveId" clId="{0CD978F4-7E5D-4DB9-96EF-80FC710F1877}" dt="2024-10-14T04:56:33.617" v="3215" actId="20577"/>
          <ac:spMkLst>
            <pc:docMk/>
            <pc:sldMk cId="40991261" sldId="1106"/>
            <ac:spMk id="2" creationId="{B30B4D29-0E41-D8DB-037B-8CFDFAA37892}"/>
          </ac:spMkLst>
        </pc:spChg>
        <pc:spChg chg="add mod">
          <ac:chgData name="Masakiyo Kitazawa" userId="2bf3742da7ad8ecb" providerId="LiveId" clId="{0CD978F4-7E5D-4DB9-96EF-80FC710F1877}" dt="2024-10-14T04:56:49.921" v="3216"/>
          <ac:spMkLst>
            <pc:docMk/>
            <pc:sldMk cId="40991261" sldId="1106"/>
            <ac:spMk id="4" creationId="{6B4A7EBB-06CD-458F-94FA-DBFBD47B7F57}"/>
          </ac:spMkLst>
        </pc:spChg>
        <pc:spChg chg="add mod">
          <ac:chgData name="Masakiyo Kitazawa" userId="2bf3742da7ad8ecb" providerId="LiveId" clId="{0CD978F4-7E5D-4DB9-96EF-80FC710F1877}" dt="2024-10-14T04:57:11.541" v="3217" actId="2711"/>
          <ac:spMkLst>
            <pc:docMk/>
            <pc:sldMk cId="40991261" sldId="1106"/>
            <ac:spMk id="5" creationId="{A077CE0C-398B-138C-5B77-037844088002}"/>
          </ac:spMkLst>
        </pc:spChg>
        <pc:picChg chg="add mod">
          <ac:chgData name="Masakiyo Kitazawa" userId="2bf3742da7ad8ecb" providerId="LiveId" clId="{0CD978F4-7E5D-4DB9-96EF-80FC710F1877}" dt="2024-10-14T04:57:22.037" v="3218" actId="1076"/>
          <ac:picMkLst>
            <pc:docMk/>
            <pc:sldMk cId="40991261" sldId="1106"/>
            <ac:picMk id="3" creationId="{D52D0878-4C22-9929-B976-1C5A1D648903}"/>
          </ac:picMkLst>
        </pc:picChg>
      </pc:sldChg>
      <pc:sldChg chg="delSp modSp del mod">
        <pc:chgData name="Masakiyo Kitazawa" userId="2bf3742da7ad8ecb" providerId="LiveId" clId="{0CD978F4-7E5D-4DB9-96EF-80FC710F1877}" dt="2024-10-14T12:57:07.562" v="3934" actId="2696"/>
        <pc:sldMkLst>
          <pc:docMk/>
          <pc:sldMk cId="3929083643" sldId="1107"/>
        </pc:sldMkLst>
        <pc:spChg chg="del">
          <ac:chgData name="Masakiyo Kitazawa" userId="2bf3742da7ad8ecb" providerId="LiveId" clId="{0CD978F4-7E5D-4DB9-96EF-80FC710F1877}" dt="2024-10-14T05:12:24.390" v="3399" actId="478"/>
          <ac:spMkLst>
            <pc:docMk/>
            <pc:sldMk cId="3929083643" sldId="1107"/>
            <ac:spMk id="10" creationId="{283FAFDF-D1D6-7AFF-308D-8DFC238F5AD5}"/>
          </ac:spMkLst>
        </pc:spChg>
        <pc:spChg chg="mod">
          <ac:chgData name="Masakiyo Kitazawa" userId="2bf3742da7ad8ecb" providerId="LiveId" clId="{0CD978F4-7E5D-4DB9-96EF-80FC710F1877}" dt="2024-10-14T05:11:05.219" v="3377" actId="692"/>
          <ac:spMkLst>
            <pc:docMk/>
            <pc:sldMk cId="3929083643" sldId="1107"/>
            <ac:spMk id="13" creationId="{E13530FB-8F14-7B51-B06A-A82A0AE8DB39}"/>
          </ac:spMkLst>
        </pc:spChg>
        <pc:spChg chg="del">
          <ac:chgData name="Masakiyo Kitazawa" userId="2bf3742da7ad8ecb" providerId="LiveId" clId="{0CD978F4-7E5D-4DB9-96EF-80FC710F1877}" dt="2024-10-14T05:12:47.732" v="3408" actId="478"/>
          <ac:spMkLst>
            <pc:docMk/>
            <pc:sldMk cId="3929083643" sldId="1107"/>
            <ac:spMk id="15" creationId="{6ABF4656-FECD-AB43-17DA-2E3B6DC641A1}"/>
          </ac:spMkLst>
        </pc:spChg>
        <pc:spChg chg="mod">
          <ac:chgData name="Masakiyo Kitazawa" userId="2bf3742da7ad8ecb" providerId="LiveId" clId="{0CD978F4-7E5D-4DB9-96EF-80FC710F1877}" dt="2024-10-14T05:11:05.219" v="3377" actId="692"/>
          <ac:spMkLst>
            <pc:docMk/>
            <pc:sldMk cId="3929083643" sldId="1107"/>
            <ac:spMk id="16" creationId="{6002AB59-E740-1E7C-F5C1-3C2DF89B519D}"/>
          </ac:spMkLst>
        </pc:spChg>
        <pc:spChg chg="del mod">
          <ac:chgData name="Masakiyo Kitazawa" userId="2bf3742da7ad8ecb" providerId="LiveId" clId="{0CD978F4-7E5D-4DB9-96EF-80FC710F1877}" dt="2024-10-14T05:12:35.158" v="3403" actId="478"/>
          <ac:spMkLst>
            <pc:docMk/>
            <pc:sldMk cId="3929083643" sldId="1107"/>
            <ac:spMk id="18" creationId="{8396A64C-0A82-C043-F254-D8B4350C7784}"/>
          </ac:spMkLst>
        </pc:spChg>
        <pc:spChg chg="mod">
          <ac:chgData name="Masakiyo Kitazawa" userId="2bf3742da7ad8ecb" providerId="LiveId" clId="{0CD978F4-7E5D-4DB9-96EF-80FC710F1877}" dt="2024-10-14T05:11:05.219" v="3377" actId="692"/>
          <ac:spMkLst>
            <pc:docMk/>
            <pc:sldMk cId="3929083643" sldId="1107"/>
            <ac:spMk id="20" creationId="{6F654095-D169-3B1D-E4E5-B785925A38E4}"/>
          </ac:spMkLst>
        </pc:spChg>
        <pc:spChg chg="del mod">
          <ac:chgData name="Masakiyo Kitazawa" userId="2bf3742da7ad8ecb" providerId="LiveId" clId="{0CD978F4-7E5D-4DB9-96EF-80FC710F1877}" dt="2024-10-14T05:12:47.732" v="3408" actId="478"/>
          <ac:spMkLst>
            <pc:docMk/>
            <pc:sldMk cId="3929083643" sldId="1107"/>
            <ac:spMk id="23" creationId="{E1171985-7C9E-B6CD-6F9B-E1CD9D3D6E30}"/>
          </ac:spMkLst>
        </pc:spChg>
        <pc:spChg chg="del mod">
          <ac:chgData name="Masakiyo Kitazawa" userId="2bf3742da7ad8ecb" providerId="LiveId" clId="{0CD978F4-7E5D-4DB9-96EF-80FC710F1877}" dt="2024-10-14T05:12:33.084" v="3402" actId="478"/>
          <ac:spMkLst>
            <pc:docMk/>
            <pc:sldMk cId="3929083643" sldId="1107"/>
            <ac:spMk id="24" creationId="{43C20E7E-DD2E-4194-4908-2D7D0DFE9691}"/>
          </ac:spMkLst>
        </pc:spChg>
        <pc:spChg chg="del mod">
          <ac:chgData name="Masakiyo Kitazawa" userId="2bf3742da7ad8ecb" providerId="LiveId" clId="{0CD978F4-7E5D-4DB9-96EF-80FC710F1877}" dt="2024-10-14T05:12:44.220" v="3407" actId="478"/>
          <ac:spMkLst>
            <pc:docMk/>
            <pc:sldMk cId="3929083643" sldId="1107"/>
            <ac:spMk id="33" creationId="{D02CA6A5-D5B7-A21F-C8A7-E75E17AFF532}"/>
          </ac:spMkLst>
        </pc:spChg>
        <pc:spChg chg="del mod">
          <ac:chgData name="Masakiyo Kitazawa" userId="2bf3742da7ad8ecb" providerId="LiveId" clId="{0CD978F4-7E5D-4DB9-96EF-80FC710F1877}" dt="2024-10-14T05:12:37.079" v="3404" actId="478"/>
          <ac:spMkLst>
            <pc:docMk/>
            <pc:sldMk cId="3929083643" sldId="1107"/>
            <ac:spMk id="46" creationId="{9927B49D-EFB2-7D3A-F994-8B8152717F12}"/>
          </ac:spMkLst>
        </pc:spChg>
        <pc:spChg chg="del mod">
          <ac:chgData name="Masakiyo Kitazawa" userId="2bf3742da7ad8ecb" providerId="LiveId" clId="{0CD978F4-7E5D-4DB9-96EF-80FC710F1877}" dt="2024-10-14T05:12:33.084" v="3402" actId="478"/>
          <ac:spMkLst>
            <pc:docMk/>
            <pc:sldMk cId="3929083643" sldId="1107"/>
            <ac:spMk id="47" creationId="{57AAD606-C067-9A45-8455-F05574D5BEC2}"/>
          </ac:spMkLst>
        </pc:spChg>
        <pc:spChg chg="mod">
          <ac:chgData name="Masakiyo Kitazawa" userId="2bf3742da7ad8ecb" providerId="LiveId" clId="{0CD978F4-7E5D-4DB9-96EF-80FC710F1877}" dt="2024-10-14T05:11:38.007" v="3386" actId="2085"/>
          <ac:spMkLst>
            <pc:docMk/>
            <pc:sldMk cId="3929083643" sldId="1107"/>
            <ac:spMk id="57" creationId="{910D272A-2DF9-D3F1-08D0-15E8693960BC}"/>
          </ac:spMkLst>
        </pc:spChg>
        <pc:cxnChg chg="del mod">
          <ac:chgData name="Masakiyo Kitazawa" userId="2bf3742da7ad8ecb" providerId="LiveId" clId="{0CD978F4-7E5D-4DB9-96EF-80FC710F1877}" dt="2024-10-14T05:12:33.084" v="3402" actId="478"/>
          <ac:cxnSpMkLst>
            <pc:docMk/>
            <pc:sldMk cId="3929083643" sldId="1107"/>
            <ac:cxnSpMk id="8" creationId="{823D259A-3699-9E7A-DEAF-C974E4701BD7}"/>
          </ac:cxnSpMkLst>
        </pc:cxnChg>
        <pc:cxnChg chg="mod">
          <ac:chgData name="Masakiyo Kitazawa" userId="2bf3742da7ad8ecb" providerId="LiveId" clId="{0CD978F4-7E5D-4DB9-96EF-80FC710F1877}" dt="2024-10-14T05:09:17.416" v="3359" actId="692"/>
          <ac:cxnSpMkLst>
            <pc:docMk/>
            <pc:sldMk cId="3929083643" sldId="1107"/>
            <ac:cxnSpMk id="9" creationId="{17709D7C-2064-3BE5-0E94-1DBA92AF7409}"/>
          </ac:cxnSpMkLst>
        </pc:cxnChg>
        <pc:cxnChg chg="del mod">
          <ac:chgData name="Masakiyo Kitazawa" userId="2bf3742da7ad8ecb" providerId="LiveId" clId="{0CD978F4-7E5D-4DB9-96EF-80FC710F1877}" dt="2024-10-14T05:12:39.325" v="3405" actId="478"/>
          <ac:cxnSpMkLst>
            <pc:docMk/>
            <pc:sldMk cId="3929083643" sldId="1107"/>
            <ac:cxnSpMk id="12" creationId="{005C06B4-371E-1A9D-984B-7C3C9162B1E8}"/>
          </ac:cxnSpMkLst>
        </pc:cxnChg>
        <pc:cxnChg chg="mod">
          <ac:chgData name="Masakiyo Kitazawa" userId="2bf3742da7ad8ecb" providerId="LiveId" clId="{0CD978F4-7E5D-4DB9-96EF-80FC710F1877}" dt="2024-10-14T05:11:05.219" v="3377" actId="692"/>
          <ac:cxnSpMkLst>
            <pc:docMk/>
            <pc:sldMk cId="3929083643" sldId="1107"/>
            <ac:cxnSpMk id="17" creationId="{598A0C5C-6A70-AEE0-BC64-5CAB2DC83EF3}"/>
          </ac:cxnSpMkLst>
        </pc:cxnChg>
        <pc:cxnChg chg="mod">
          <ac:chgData name="Masakiyo Kitazawa" userId="2bf3742da7ad8ecb" providerId="LiveId" clId="{0CD978F4-7E5D-4DB9-96EF-80FC710F1877}" dt="2024-10-14T05:11:05.219" v="3377" actId="692"/>
          <ac:cxnSpMkLst>
            <pc:docMk/>
            <pc:sldMk cId="3929083643" sldId="1107"/>
            <ac:cxnSpMk id="21" creationId="{AE22CD48-194C-8F0D-D18F-DDB4F02535EB}"/>
          </ac:cxnSpMkLst>
        </pc:cxnChg>
        <pc:cxnChg chg="del mod">
          <ac:chgData name="Masakiyo Kitazawa" userId="2bf3742da7ad8ecb" providerId="LiveId" clId="{0CD978F4-7E5D-4DB9-96EF-80FC710F1877}" dt="2024-10-14T05:12:47.732" v="3408" actId="478"/>
          <ac:cxnSpMkLst>
            <pc:docMk/>
            <pc:sldMk cId="3929083643" sldId="1107"/>
            <ac:cxnSpMk id="29" creationId="{97F79A93-190F-54E9-1214-B6720FBBF051}"/>
          </ac:cxnSpMkLst>
        </pc:cxnChg>
        <pc:cxnChg chg="mod">
          <ac:chgData name="Masakiyo Kitazawa" userId="2bf3742da7ad8ecb" providerId="LiveId" clId="{0CD978F4-7E5D-4DB9-96EF-80FC710F1877}" dt="2024-10-14T05:11:17.421" v="3385" actId="692"/>
          <ac:cxnSpMkLst>
            <pc:docMk/>
            <pc:sldMk cId="3929083643" sldId="1107"/>
            <ac:cxnSpMk id="34" creationId="{7A7DF16E-77BC-9871-B968-472869069F8F}"/>
          </ac:cxnSpMkLst>
        </pc:cxnChg>
        <pc:cxnChg chg="del mod">
          <ac:chgData name="Masakiyo Kitazawa" userId="2bf3742da7ad8ecb" providerId="LiveId" clId="{0CD978F4-7E5D-4DB9-96EF-80FC710F1877}" dt="2024-10-14T05:12:41.680" v="3406" actId="478"/>
          <ac:cxnSpMkLst>
            <pc:docMk/>
            <pc:sldMk cId="3929083643" sldId="1107"/>
            <ac:cxnSpMk id="37" creationId="{EB786628-EDB9-BB1D-92E0-5922D42FA7FC}"/>
          </ac:cxnSpMkLst>
        </pc:cxnChg>
        <pc:cxnChg chg="del mod">
          <ac:chgData name="Masakiyo Kitazawa" userId="2bf3742da7ad8ecb" providerId="LiveId" clId="{0CD978F4-7E5D-4DB9-96EF-80FC710F1877}" dt="2024-10-14T05:12:26.394" v="3400" actId="478"/>
          <ac:cxnSpMkLst>
            <pc:docMk/>
            <pc:sldMk cId="3929083643" sldId="1107"/>
            <ac:cxnSpMk id="39" creationId="{29268322-4DC5-1A0F-2B7C-CCE6C15BA207}"/>
          </ac:cxnSpMkLst>
        </pc:cxnChg>
        <pc:cxnChg chg="del mod">
          <ac:chgData name="Masakiyo Kitazawa" userId="2bf3742da7ad8ecb" providerId="LiveId" clId="{0CD978F4-7E5D-4DB9-96EF-80FC710F1877}" dt="2024-10-14T05:12:28.432" v="3401" actId="478"/>
          <ac:cxnSpMkLst>
            <pc:docMk/>
            <pc:sldMk cId="3929083643" sldId="1107"/>
            <ac:cxnSpMk id="48" creationId="{188CE60A-E816-C6A2-0B4A-012A6F2AAC90}"/>
          </ac:cxnSpMkLst>
        </pc:cxnChg>
      </pc:sldChg>
      <pc:sldChg chg="ord">
        <pc:chgData name="Masakiyo Kitazawa" userId="2bf3742da7ad8ecb" providerId="LiveId" clId="{0CD978F4-7E5D-4DB9-96EF-80FC710F1877}" dt="2024-10-14T12:57:13.616" v="3936"/>
        <pc:sldMkLst>
          <pc:docMk/>
          <pc:sldMk cId="381087341" sldId="1108"/>
        </pc:sldMkLst>
      </pc:sldChg>
      <pc:sldChg chg="addSp delSp modSp new mod">
        <pc:chgData name="Masakiyo Kitazawa" userId="2bf3742da7ad8ecb" providerId="LiveId" clId="{0CD978F4-7E5D-4DB9-96EF-80FC710F1877}" dt="2024-10-15T02:27:49.025" v="6396" actId="20577"/>
        <pc:sldMkLst>
          <pc:docMk/>
          <pc:sldMk cId="2418714181" sldId="1109"/>
        </pc:sldMkLst>
        <pc:spChg chg="mod">
          <ac:chgData name="Masakiyo Kitazawa" userId="2bf3742da7ad8ecb" providerId="LiveId" clId="{0CD978F4-7E5D-4DB9-96EF-80FC710F1877}" dt="2024-10-14T13:30:03.855" v="4786" actId="20577"/>
          <ac:spMkLst>
            <pc:docMk/>
            <pc:sldMk cId="2418714181" sldId="1109"/>
            <ac:spMk id="2" creationId="{4DFF4E46-7D95-BECF-4493-4EF25908124C}"/>
          </ac:spMkLst>
        </pc:spChg>
        <pc:spChg chg="add del">
          <ac:chgData name="Masakiyo Kitazawa" userId="2bf3742da7ad8ecb" providerId="LiveId" clId="{0CD978F4-7E5D-4DB9-96EF-80FC710F1877}" dt="2024-10-14T13:19:22.603" v="4348" actId="478"/>
          <ac:spMkLst>
            <pc:docMk/>
            <pc:sldMk cId="2418714181" sldId="1109"/>
            <ac:spMk id="4" creationId="{030F9C71-300B-B477-6EDE-B8CC7A40E5D8}"/>
          </ac:spMkLst>
        </pc:spChg>
        <pc:spChg chg="add mod">
          <ac:chgData name="Masakiyo Kitazawa" userId="2bf3742da7ad8ecb" providerId="LiveId" clId="{0CD978F4-7E5D-4DB9-96EF-80FC710F1877}" dt="2024-10-14T13:30:51.663" v="4802" actId="1076"/>
          <ac:spMkLst>
            <pc:docMk/>
            <pc:sldMk cId="2418714181" sldId="1109"/>
            <ac:spMk id="8" creationId="{01567A1B-EC9B-2A16-4566-F07E05BE82D2}"/>
          </ac:spMkLst>
        </pc:spChg>
        <pc:spChg chg="add mod">
          <ac:chgData name="Masakiyo Kitazawa" userId="2bf3742da7ad8ecb" providerId="LiveId" clId="{0CD978F4-7E5D-4DB9-96EF-80FC710F1877}" dt="2024-10-14T13:27:05.264" v="4509" actId="1076"/>
          <ac:spMkLst>
            <pc:docMk/>
            <pc:sldMk cId="2418714181" sldId="1109"/>
            <ac:spMk id="10" creationId="{C34352F3-10AE-5016-C8D2-D663A53D5D6E}"/>
          </ac:spMkLst>
        </pc:spChg>
        <pc:spChg chg="add mod">
          <ac:chgData name="Masakiyo Kitazawa" userId="2bf3742da7ad8ecb" providerId="LiveId" clId="{0CD978F4-7E5D-4DB9-96EF-80FC710F1877}" dt="2024-10-14T13:25:40.169" v="4466" actId="2085"/>
          <ac:spMkLst>
            <pc:docMk/>
            <pc:sldMk cId="2418714181" sldId="1109"/>
            <ac:spMk id="11" creationId="{EE7E1881-D34F-6974-FA1C-786B9D44F4F0}"/>
          </ac:spMkLst>
        </pc:spChg>
        <pc:spChg chg="add mod">
          <ac:chgData name="Masakiyo Kitazawa" userId="2bf3742da7ad8ecb" providerId="LiveId" clId="{0CD978F4-7E5D-4DB9-96EF-80FC710F1877}" dt="2024-10-14T13:28:01.325" v="4539" actId="207"/>
          <ac:spMkLst>
            <pc:docMk/>
            <pc:sldMk cId="2418714181" sldId="1109"/>
            <ac:spMk id="12" creationId="{A2E49E3B-07F2-32BB-F01D-0C79269F20C9}"/>
          </ac:spMkLst>
        </pc:spChg>
        <pc:spChg chg="add mod">
          <ac:chgData name="Masakiyo Kitazawa" userId="2bf3742da7ad8ecb" providerId="LiveId" clId="{0CD978F4-7E5D-4DB9-96EF-80FC710F1877}" dt="2024-10-14T13:27:46.950" v="4531" actId="20577"/>
          <ac:spMkLst>
            <pc:docMk/>
            <pc:sldMk cId="2418714181" sldId="1109"/>
            <ac:spMk id="13" creationId="{681703EE-1594-31CD-F289-2DEF077A19C4}"/>
          </ac:spMkLst>
        </pc:spChg>
        <pc:spChg chg="add mod">
          <ac:chgData name="Masakiyo Kitazawa" userId="2bf3742da7ad8ecb" providerId="LiveId" clId="{0CD978F4-7E5D-4DB9-96EF-80FC710F1877}" dt="2024-10-14T13:27:21.372" v="4521" actId="20577"/>
          <ac:spMkLst>
            <pc:docMk/>
            <pc:sldMk cId="2418714181" sldId="1109"/>
            <ac:spMk id="14" creationId="{21F30B97-6F80-6E6D-1EEC-C8F5D4901DC5}"/>
          </ac:spMkLst>
        </pc:spChg>
        <pc:spChg chg="add mod">
          <ac:chgData name="Masakiyo Kitazawa" userId="2bf3742da7ad8ecb" providerId="LiveId" clId="{0CD978F4-7E5D-4DB9-96EF-80FC710F1877}" dt="2024-10-14T13:27:44.378" v="4530" actId="20577"/>
          <ac:spMkLst>
            <pc:docMk/>
            <pc:sldMk cId="2418714181" sldId="1109"/>
            <ac:spMk id="15" creationId="{6F7CD6F3-667B-A324-CAE7-74EBB5F4BC21}"/>
          </ac:spMkLst>
        </pc:spChg>
        <pc:spChg chg="add mod">
          <ac:chgData name="Masakiyo Kitazawa" userId="2bf3742da7ad8ecb" providerId="LiveId" clId="{0CD978F4-7E5D-4DB9-96EF-80FC710F1877}" dt="2024-10-14T15:02:24.410" v="6343" actId="1038"/>
          <ac:spMkLst>
            <pc:docMk/>
            <pc:sldMk cId="2418714181" sldId="1109"/>
            <ac:spMk id="16" creationId="{2E7FFE9A-937C-74DF-92A8-262DCE96D970}"/>
          </ac:spMkLst>
        </pc:spChg>
        <pc:spChg chg="add mod">
          <ac:chgData name="Masakiyo Kitazawa" userId="2bf3742da7ad8ecb" providerId="LiveId" clId="{0CD978F4-7E5D-4DB9-96EF-80FC710F1877}" dt="2024-10-15T02:27:49.025" v="6396" actId="20577"/>
          <ac:spMkLst>
            <pc:docMk/>
            <pc:sldMk cId="2418714181" sldId="1109"/>
            <ac:spMk id="17" creationId="{C0D5696F-7B3F-A6F7-BC33-3BA6DA986DF9}"/>
          </ac:spMkLst>
        </pc:spChg>
        <pc:spChg chg="add mod ord">
          <ac:chgData name="Masakiyo Kitazawa" userId="2bf3742da7ad8ecb" providerId="LiveId" clId="{0CD978F4-7E5D-4DB9-96EF-80FC710F1877}" dt="2024-10-14T15:01:05.091" v="6222" actId="14100"/>
          <ac:spMkLst>
            <pc:docMk/>
            <pc:sldMk cId="2418714181" sldId="1109"/>
            <ac:spMk id="18" creationId="{592415F2-1125-8B56-D2C7-4F49F142438D}"/>
          </ac:spMkLst>
        </pc:spChg>
        <pc:spChg chg="add mod">
          <ac:chgData name="Masakiyo Kitazawa" userId="2bf3742da7ad8ecb" providerId="LiveId" clId="{0CD978F4-7E5D-4DB9-96EF-80FC710F1877}" dt="2024-10-14T15:02:24.410" v="6343" actId="1038"/>
          <ac:spMkLst>
            <pc:docMk/>
            <pc:sldMk cId="2418714181" sldId="1109"/>
            <ac:spMk id="19" creationId="{E8713518-5ACB-6D6F-D4AD-E7C96852DC61}"/>
          </ac:spMkLst>
        </pc:spChg>
        <pc:picChg chg="add mod">
          <ac:chgData name="Masakiyo Kitazawa" userId="2bf3742da7ad8ecb" providerId="LiveId" clId="{0CD978F4-7E5D-4DB9-96EF-80FC710F1877}" dt="2024-10-14T13:30:40.639" v="4800" actId="1037"/>
          <ac:picMkLst>
            <pc:docMk/>
            <pc:sldMk cId="2418714181" sldId="1109"/>
            <ac:picMk id="6" creationId="{4E98631E-165D-14E6-701B-E3C68D75ED7E}"/>
          </ac:picMkLst>
        </pc:picChg>
        <pc:picChg chg="add mod modCrop">
          <ac:chgData name="Masakiyo Kitazawa" userId="2bf3742da7ad8ecb" providerId="LiveId" clId="{0CD978F4-7E5D-4DB9-96EF-80FC710F1877}" dt="2024-10-14T13:28:08.520" v="4540" actId="1076"/>
          <ac:picMkLst>
            <pc:docMk/>
            <pc:sldMk cId="2418714181" sldId="1109"/>
            <ac:picMk id="7" creationId="{4AB47CEC-7608-B6F8-9405-1BF591C5286E}"/>
          </ac:picMkLst>
        </pc:picChg>
        <pc:picChg chg="add mod modCrop">
          <ac:chgData name="Masakiyo Kitazawa" userId="2bf3742da7ad8ecb" providerId="LiveId" clId="{0CD978F4-7E5D-4DB9-96EF-80FC710F1877}" dt="2024-10-14T13:30:34.128" v="4796" actId="14100"/>
          <ac:picMkLst>
            <pc:docMk/>
            <pc:sldMk cId="2418714181" sldId="1109"/>
            <ac:picMk id="9" creationId="{C10A7C1F-A2CE-A641-1D34-D5168886284B}"/>
          </ac:picMkLst>
        </pc:picChg>
      </pc:sldChg>
      <pc:sldChg chg="addSp modSp new del mod">
        <pc:chgData name="Masakiyo Kitazawa" userId="2bf3742da7ad8ecb" providerId="LiveId" clId="{0CD978F4-7E5D-4DB9-96EF-80FC710F1877}" dt="2024-10-14T10:34:51.307" v="3481" actId="2696"/>
        <pc:sldMkLst>
          <pc:docMk/>
          <pc:sldMk cId="2893466053" sldId="1109"/>
        </pc:sldMkLst>
        <pc:spChg chg="add mod">
          <ac:chgData name="Masakiyo Kitazawa" userId="2bf3742da7ad8ecb" providerId="LiveId" clId="{0CD978F4-7E5D-4DB9-96EF-80FC710F1877}" dt="2024-10-14T06:03:51.233" v="3480" actId="1076"/>
          <ac:spMkLst>
            <pc:docMk/>
            <pc:sldMk cId="2893466053" sldId="1109"/>
            <ac:spMk id="3" creationId="{19E42DB0-35D5-0E58-4973-532009C41B71}"/>
          </ac:spMkLst>
        </pc:spChg>
      </pc:sldChg>
      <pc:sldChg chg="addSp delSp modSp del mod">
        <pc:chgData name="Masakiyo Kitazawa" userId="2bf3742da7ad8ecb" providerId="LiveId" clId="{0CD978F4-7E5D-4DB9-96EF-80FC710F1877}" dt="2024-10-14T12:57:33.107" v="3938" actId="2696"/>
        <pc:sldMkLst>
          <pc:docMk/>
          <pc:sldMk cId="3010878679" sldId="1109"/>
        </pc:sldMkLst>
        <pc:spChg chg="mod">
          <ac:chgData name="Masakiyo Kitazawa" userId="2bf3742da7ad8ecb" providerId="LiveId" clId="{0CD978F4-7E5D-4DB9-96EF-80FC710F1877}" dt="2024-10-14T12:49:28.462" v="3850" actId="1036"/>
          <ac:spMkLst>
            <pc:docMk/>
            <pc:sldMk cId="3010878679" sldId="1109"/>
            <ac:spMk id="3" creationId="{0967A28D-8A0B-7860-0A79-C79854F2A073}"/>
          </ac:spMkLst>
        </pc:spChg>
        <pc:spChg chg="add del">
          <ac:chgData name="Masakiyo Kitazawa" userId="2bf3742da7ad8ecb" providerId="LiveId" clId="{0CD978F4-7E5D-4DB9-96EF-80FC710F1877}" dt="2024-10-14T12:55:20.830" v="3894" actId="21"/>
          <ac:spMkLst>
            <pc:docMk/>
            <pc:sldMk cId="3010878679" sldId="1109"/>
            <ac:spMk id="4" creationId="{B9472BAB-0907-80C4-64AC-BC9862575EC3}"/>
          </ac:spMkLst>
        </pc:spChg>
        <pc:spChg chg="del">
          <ac:chgData name="Masakiyo Kitazawa" userId="2bf3742da7ad8ecb" providerId="LiveId" clId="{0CD978F4-7E5D-4DB9-96EF-80FC710F1877}" dt="2024-10-14T12:46:16.961" v="3840" actId="478"/>
          <ac:spMkLst>
            <pc:docMk/>
            <pc:sldMk cId="3010878679" sldId="1109"/>
            <ac:spMk id="14" creationId="{07598AC3-1A07-32F3-8694-FAA5888A52AF}"/>
          </ac:spMkLst>
        </pc:spChg>
        <pc:spChg chg="mod">
          <ac:chgData name="Masakiyo Kitazawa" userId="2bf3742da7ad8ecb" providerId="LiveId" clId="{0CD978F4-7E5D-4DB9-96EF-80FC710F1877}" dt="2024-10-14T12:46:24.399" v="3841" actId="1076"/>
          <ac:spMkLst>
            <pc:docMk/>
            <pc:sldMk cId="3010878679" sldId="1109"/>
            <ac:spMk id="15" creationId="{3C01B8CE-93C3-8F65-8207-339F268D2299}"/>
          </ac:spMkLst>
        </pc:spChg>
        <pc:spChg chg="del">
          <ac:chgData name="Masakiyo Kitazawa" userId="2bf3742da7ad8ecb" providerId="LiveId" clId="{0CD978F4-7E5D-4DB9-96EF-80FC710F1877}" dt="2024-10-14T12:46:16.961" v="3840" actId="478"/>
          <ac:spMkLst>
            <pc:docMk/>
            <pc:sldMk cId="3010878679" sldId="1109"/>
            <ac:spMk id="16" creationId="{B2D3D92C-FF44-F491-83D6-BA02D1EADCD0}"/>
          </ac:spMkLst>
        </pc:spChg>
        <pc:spChg chg="mod">
          <ac:chgData name="Masakiyo Kitazawa" userId="2bf3742da7ad8ecb" providerId="LiveId" clId="{0CD978F4-7E5D-4DB9-96EF-80FC710F1877}" dt="2024-10-14T12:46:24.399" v="3841" actId="1076"/>
          <ac:spMkLst>
            <pc:docMk/>
            <pc:sldMk cId="3010878679" sldId="1109"/>
            <ac:spMk id="23" creationId="{9EAE7280-2AA8-7C28-5F08-375B116E20FF}"/>
          </ac:spMkLst>
        </pc:spChg>
        <pc:spChg chg="del">
          <ac:chgData name="Masakiyo Kitazawa" userId="2bf3742da7ad8ecb" providerId="LiveId" clId="{0CD978F4-7E5D-4DB9-96EF-80FC710F1877}" dt="2024-10-14T12:46:16.961" v="3840" actId="478"/>
          <ac:spMkLst>
            <pc:docMk/>
            <pc:sldMk cId="3010878679" sldId="1109"/>
            <ac:spMk id="33" creationId="{2BC0A0A7-FA28-30AC-6356-19E7DA6B10BE}"/>
          </ac:spMkLst>
        </pc:spChg>
        <pc:spChg chg="add del">
          <ac:chgData name="Masakiyo Kitazawa" userId="2bf3742da7ad8ecb" providerId="LiveId" clId="{0CD978F4-7E5D-4DB9-96EF-80FC710F1877}" dt="2024-10-14T12:55:20.830" v="3894" actId="21"/>
          <ac:spMkLst>
            <pc:docMk/>
            <pc:sldMk cId="3010878679" sldId="1109"/>
            <ac:spMk id="58" creationId="{7799ADBC-95FF-1187-2911-F012D4D1C7D0}"/>
          </ac:spMkLst>
        </pc:spChg>
        <pc:spChg chg="add del">
          <ac:chgData name="Masakiyo Kitazawa" userId="2bf3742da7ad8ecb" providerId="LiveId" clId="{0CD978F4-7E5D-4DB9-96EF-80FC710F1877}" dt="2024-10-14T12:55:20.830" v="3894" actId="21"/>
          <ac:spMkLst>
            <pc:docMk/>
            <pc:sldMk cId="3010878679" sldId="1109"/>
            <ac:spMk id="59" creationId="{B9B4AF4A-83B9-C30E-21FD-CB7F843046B3}"/>
          </ac:spMkLst>
        </pc:spChg>
        <pc:cxnChg chg="del">
          <ac:chgData name="Masakiyo Kitazawa" userId="2bf3742da7ad8ecb" providerId="LiveId" clId="{0CD978F4-7E5D-4DB9-96EF-80FC710F1877}" dt="2024-10-14T12:46:16.961" v="3840" actId="478"/>
          <ac:cxnSpMkLst>
            <pc:docMk/>
            <pc:sldMk cId="3010878679" sldId="1109"/>
            <ac:cxnSpMk id="17" creationId="{6E8E84FD-657C-1FE1-4A38-B9C3E1F2F24E}"/>
          </ac:cxnSpMkLst>
        </pc:cxnChg>
        <pc:cxnChg chg="mod">
          <ac:chgData name="Masakiyo Kitazawa" userId="2bf3742da7ad8ecb" providerId="LiveId" clId="{0CD978F4-7E5D-4DB9-96EF-80FC710F1877}" dt="2024-10-14T12:46:24.399" v="3841" actId="1076"/>
          <ac:cxnSpMkLst>
            <pc:docMk/>
            <pc:sldMk cId="3010878679" sldId="1109"/>
            <ac:cxnSpMk id="29" creationId="{09B86A6B-2523-610D-8C4C-555695C521B8}"/>
          </ac:cxnSpMkLst>
        </pc:cxnChg>
        <pc:cxnChg chg="del">
          <ac:chgData name="Masakiyo Kitazawa" userId="2bf3742da7ad8ecb" providerId="LiveId" clId="{0CD978F4-7E5D-4DB9-96EF-80FC710F1877}" dt="2024-10-14T12:46:16.961" v="3840" actId="478"/>
          <ac:cxnSpMkLst>
            <pc:docMk/>
            <pc:sldMk cId="3010878679" sldId="1109"/>
            <ac:cxnSpMk id="37" creationId="{9B854051-35C9-CE5C-A905-600F778789A1}"/>
          </ac:cxnSpMkLst>
        </pc:cxnChg>
      </pc:sldChg>
      <pc:sldChg chg="addSp modSp mod modAnim">
        <pc:chgData name="Masakiyo Kitazawa" userId="2bf3742da7ad8ecb" providerId="LiveId" clId="{0CD978F4-7E5D-4DB9-96EF-80FC710F1877}" dt="2024-10-14T14:54:31.720" v="6129"/>
        <pc:sldMkLst>
          <pc:docMk/>
          <pc:sldMk cId="732187847" sldId="1110"/>
        </pc:sldMkLst>
        <pc:spChg chg="mod">
          <ac:chgData name="Masakiyo Kitazawa" userId="2bf3742da7ad8ecb" providerId="LiveId" clId="{0CD978F4-7E5D-4DB9-96EF-80FC710F1877}" dt="2024-10-14T14:52:00.354" v="6085"/>
          <ac:spMkLst>
            <pc:docMk/>
            <pc:sldMk cId="732187847" sldId="1110"/>
            <ac:spMk id="4" creationId="{BCB9A8FA-7568-1DEA-DF04-F9540EB38F02}"/>
          </ac:spMkLst>
        </pc:spChg>
        <pc:spChg chg="mod">
          <ac:chgData name="Masakiyo Kitazawa" userId="2bf3742da7ad8ecb" providerId="LiveId" clId="{0CD978F4-7E5D-4DB9-96EF-80FC710F1877}" dt="2024-10-14T14:52:25.333" v="6095"/>
          <ac:spMkLst>
            <pc:docMk/>
            <pc:sldMk cId="732187847" sldId="1110"/>
            <ac:spMk id="9" creationId="{692D6839-9BF4-BAA6-5B58-ACF572EF0661}"/>
          </ac:spMkLst>
        </pc:spChg>
        <pc:spChg chg="add mod">
          <ac:chgData name="Masakiyo Kitazawa" userId="2bf3742da7ad8ecb" providerId="LiveId" clId="{0CD978F4-7E5D-4DB9-96EF-80FC710F1877}" dt="2024-10-14T14:53:38.127" v="6128" actId="1076"/>
          <ac:spMkLst>
            <pc:docMk/>
            <pc:sldMk cId="732187847" sldId="1110"/>
            <ac:spMk id="11" creationId="{A90C8EA5-7257-3B7C-5E89-94BBDE7FDF9B}"/>
          </ac:spMkLst>
        </pc:spChg>
        <pc:grpChg chg="add mod">
          <ac:chgData name="Masakiyo Kitazawa" userId="2bf3742da7ad8ecb" providerId="LiveId" clId="{0CD978F4-7E5D-4DB9-96EF-80FC710F1877}" dt="2024-10-14T14:52:00.354" v="6085"/>
          <ac:grpSpMkLst>
            <pc:docMk/>
            <pc:sldMk cId="732187847" sldId="1110"/>
            <ac:grpSpMk id="2" creationId="{F1A3D0A9-E8C1-2FBB-860D-2FE06D452007}"/>
          </ac:grpSpMkLst>
        </pc:grpChg>
        <pc:grpChg chg="add mod">
          <ac:chgData name="Masakiyo Kitazawa" userId="2bf3742da7ad8ecb" providerId="LiveId" clId="{0CD978F4-7E5D-4DB9-96EF-80FC710F1877}" dt="2024-10-14T14:52:25.333" v="6095"/>
          <ac:grpSpMkLst>
            <pc:docMk/>
            <pc:sldMk cId="732187847" sldId="1110"/>
            <ac:grpSpMk id="7" creationId="{3C7344F4-693B-4661-F33A-09829A11113A}"/>
          </ac:grpSpMkLst>
        </pc:grpChg>
        <pc:cxnChg chg="mod">
          <ac:chgData name="Masakiyo Kitazawa" userId="2bf3742da7ad8ecb" providerId="LiveId" clId="{0CD978F4-7E5D-4DB9-96EF-80FC710F1877}" dt="2024-10-14T14:52:00.354" v="6085"/>
          <ac:cxnSpMkLst>
            <pc:docMk/>
            <pc:sldMk cId="732187847" sldId="1110"/>
            <ac:cxnSpMk id="5" creationId="{1AC4995A-99D0-23FE-D2C8-EC2AC175B7D3}"/>
          </ac:cxnSpMkLst>
        </pc:cxnChg>
        <pc:cxnChg chg="mod">
          <ac:chgData name="Masakiyo Kitazawa" userId="2bf3742da7ad8ecb" providerId="LiveId" clId="{0CD978F4-7E5D-4DB9-96EF-80FC710F1877}" dt="2024-10-14T14:52:25.333" v="6095"/>
          <ac:cxnSpMkLst>
            <pc:docMk/>
            <pc:sldMk cId="732187847" sldId="1110"/>
            <ac:cxnSpMk id="10" creationId="{29DB3BF8-41FB-3139-8D09-F2CFEC8FAF55}"/>
          </ac:cxnSpMkLst>
        </pc:cxnChg>
      </pc:sldChg>
      <pc:sldChg chg="addSp modSp new mod modAnim">
        <pc:chgData name="Masakiyo Kitazawa" userId="2bf3742da7ad8ecb" providerId="LiveId" clId="{0CD978F4-7E5D-4DB9-96EF-80FC710F1877}" dt="2024-10-15T02:28:54.612" v="6467" actId="1076"/>
        <pc:sldMkLst>
          <pc:docMk/>
          <pc:sldMk cId="148695795" sldId="1111"/>
        </pc:sldMkLst>
        <pc:spChg chg="mod">
          <ac:chgData name="Masakiyo Kitazawa" userId="2bf3742da7ad8ecb" providerId="LiveId" clId="{0CD978F4-7E5D-4DB9-96EF-80FC710F1877}" dt="2024-10-14T14:17:57.745" v="5036" actId="20577"/>
          <ac:spMkLst>
            <pc:docMk/>
            <pc:sldMk cId="148695795" sldId="1111"/>
            <ac:spMk id="2" creationId="{F3C7F757-237E-F1BD-7DC0-4BB9E4F05371}"/>
          </ac:spMkLst>
        </pc:spChg>
        <pc:spChg chg="mod">
          <ac:chgData name="Masakiyo Kitazawa" userId="2bf3742da7ad8ecb" providerId="LiveId" clId="{0CD978F4-7E5D-4DB9-96EF-80FC710F1877}" dt="2024-10-14T14:18:05.856" v="5037"/>
          <ac:spMkLst>
            <pc:docMk/>
            <pc:sldMk cId="148695795" sldId="1111"/>
            <ac:spMk id="5" creationId="{21A5B5AA-36F2-3908-2121-3220D43BA00F}"/>
          </ac:spMkLst>
        </pc:spChg>
        <pc:spChg chg="add mod">
          <ac:chgData name="Masakiyo Kitazawa" userId="2bf3742da7ad8ecb" providerId="LiveId" clId="{0CD978F4-7E5D-4DB9-96EF-80FC710F1877}" dt="2024-10-14T14:20:05.395" v="5047" actId="1076"/>
          <ac:spMkLst>
            <pc:docMk/>
            <pc:sldMk cId="148695795" sldId="1111"/>
            <ac:spMk id="8" creationId="{035A355A-B22B-7236-DA25-D4D3886D8034}"/>
          </ac:spMkLst>
        </pc:spChg>
        <pc:spChg chg="mod">
          <ac:chgData name="Masakiyo Kitazawa" userId="2bf3742da7ad8ecb" providerId="LiveId" clId="{0CD978F4-7E5D-4DB9-96EF-80FC710F1877}" dt="2024-10-14T14:20:05.395" v="5047" actId="1076"/>
          <ac:spMkLst>
            <pc:docMk/>
            <pc:sldMk cId="148695795" sldId="1111"/>
            <ac:spMk id="10" creationId="{8844B69E-2087-0348-1357-0F8CCF311AFB}"/>
          </ac:spMkLst>
        </pc:spChg>
        <pc:spChg chg="mod">
          <ac:chgData name="Masakiyo Kitazawa" userId="2bf3742da7ad8ecb" providerId="LiveId" clId="{0CD978F4-7E5D-4DB9-96EF-80FC710F1877}" dt="2024-10-14T14:20:05.395" v="5047" actId="1076"/>
          <ac:spMkLst>
            <pc:docMk/>
            <pc:sldMk cId="148695795" sldId="1111"/>
            <ac:spMk id="11" creationId="{E9B282B3-157F-1967-4C1F-18FA479507FB}"/>
          </ac:spMkLst>
        </pc:spChg>
        <pc:spChg chg="mod">
          <ac:chgData name="Masakiyo Kitazawa" userId="2bf3742da7ad8ecb" providerId="LiveId" clId="{0CD978F4-7E5D-4DB9-96EF-80FC710F1877}" dt="2024-10-14T14:20:05.395" v="5047" actId="1076"/>
          <ac:spMkLst>
            <pc:docMk/>
            <pc:sldMk cId="148695795" sldId="1111"/>
            <ac:spMk id="12" creationId="{B772F561-9E76-11F1-FB2B-18C56781BC9E}"/>
          </ac:spMkLst>
        </pc:spChg>
        <pc:spChg chg="mod">
          <ac:chgData name="Masakiyo Kitazawa" userId="2bf3742da7ad8ecb" providerId="LiveId" clId="{0CD978F4-7E5D-4DB9-96EF-80FC710F1877}" dt="2024-10-14T14:20:05.395" v="5047" actId="1076"/>
          <ac:spMkLst>
            <pc:docMk/>
            <pc:sldMk cId="148695795" sldId="1111"/>
            <ac:spMk id="13" creationId="{1627A126-3C0F-C74D-4716-0C0F30A3D06A}"/>
          </ac:spMkLst>
        </pc:spChg>
        <pc:spChg chg="mod">
          <ac:chgData name="Masakiyo Kitazawa" userId="2bf3742da7ad8ecb" providerId="LiveId" clId="{0CD978F4-7E5D-4DB9-96EF-80FC710F1877}" dt="2024-10-14T14:20:05.395" v="5047" actId="1076"/>
          <ac:spMkLst>
            <pc:docMk/>
            <pc:sldMk cId="148695795" sldId="1111"/>
            <ac:spMk id="14" creationId="{47723777-6C8E-DF17-C4C5-FB7C1EED42DE}"/>
          </ac:spMkLst>
        </pc:spChg>
        <pc:spChg chg="mod">
          <ac:chgData name="Masakiyo Kitazawa" userId="2bf3742da7ad8ecb" providerId="LiveId" clId="{0CD978F4-7E5D-4DB9-96EF-80FC710F1877}" dt="2024-10-14T14:20:05.395" v="5047" actId="1076"/>
          <ac:spMkLst>
            <pc:docMk/>
            <pc:sldMk cId="148695795" sldId="1111"/>
            <ac:spMk id="15" creationId="{A45898D5-3E79-6550-03CE-5A7F411374C2}"/>
          </ac:spMkLst>
        </pc:spChg>
        <pc:spChg chg="mod">
          <ac:chgData name="Masakiyo Kitazawa" userId="2bf3742da7ad8ecb" providerId="LiveId" clId="{0CD978F4-7E5D-4DB9-96EF-80FC710F1877}" dt="2024-10-14T14:20:05.395" v="5047" actId="1076"/>
          <ac:spMkLst>
            <pc:docMk/>
            <pc:sldMk cId="148695795" sldId="1111"/>
            <ac:spMk id="16" creationId="{F39BE122-EAEB-D8F4-95C0-2FB2B1636E44}"/>
          </ac:spMkLst>
        </pc:spChg>
        <pc:spChg chg="mod">
          <ac:chgData name="Masakiyo Kitazawa" userId="2bf3742da7ad8ecb" providerId="LiveId" clId="{0CD978F4-7E5D-4DB9-96EF-80FC710F1877}" dt="2024-10-14T14:20:05.395" v="5047" actId="1076"/>
          <ac:spMkLst>
            <pc:docMk/>
            <pc:sldMk cId="148695795" sldId="1111"/>
            <ac:spMk id="17" creationId="{D0573533-E3D9-E10E-47F8-4C2730A6066D}"/>
          </ac:spMkLst>
        </pc:spChg>
        <pc:spChg chg="add mod">
          <ac:chgData name="Masakiyo Kitazawa" userId="2bf3742da7ad8ecb" providerId="LiveId" clId="{0CD978F4-7E5D-4DB9-96EF-80FC710F1877}" dt="2024-10-14T14:20:05.395" v="5047" actId="1076"/>
          <ac:spMkLst>
            <pc:docMk/>
            <pc:sldMk cId="148695795" sldId="1111"/>
            <ac:spMk id="18" creationId="{770567CC-FCC7-8545-83FE-863DB105C780}"/>
          </ac:spMkLst>
        </pc:spChg>
        <pc:spChg chg="add mod">
          <ac:chgData name="Masakiyo Kitazawa" userId="2bf3742da7ad8ecb" providerId="LiveId" clId="{0CD978F4-7E5D-4DB9-96EF-80FC710F1877}" dt="2024-10-14T14:20:05.395" v="5047" actId="1076"/>
          <ac:spMkLst>
            <pc:docMk/>
            <pc:sldMk cId="148695795" sldId="1111"/>
            <ac:spMk id="19" creationId="{48B8E5C6-AB75-9E27-A615-088C1F432C95}"/>
          </ac:spMkLst>
        </pc:spChg>
        <pc:spChg chg="add mod">
          <ac:chgData name="Masakiyo Kitazawa" userId="2bf3742da7ad8ecb" providerId="LiveId" clId="{0CD978F4-7E5D-4DB9-96EF-80FC710F1877}" dt="2024-10-14T14:20:05.395" v="5047" actId="1076"/>
          <ac:spMkLst>
            <pc:docMk/>
            <pc:sldMk cId="148695795" sldId="1111"/>
            <ac:spMk id="20" creationId="{8EBEAB56-2C91-189E-452D-7AE292E49065}"/>
          </ac:spMkLst>
        </pc:spChg>
        <pc:spChg chg="add mod">
          <ac:chgData name="Masakiyo Kitazawa" userId="2bf3742da7ad8ecb" providerId="LiveId" clId="{0CD978F4-7E5D-4DB9-96EF-80FC710F1877}" dt="2024-10-14T14:20:05.395" v="5047" actId="1076"/>
          <ac:spMkLst>
            <pc:docMk/>
            <pc:sldMk cId="148695795" sldId="1111"/>
            <ac:spMk id="21" creationId="{5F0BC4DC-1584-B03D-FB64-81861A2FDC4C}"/>
          </ac:spMkLst>
        </pc:spChg>
        <pc:spChg chg="add mod">
          <ac:chgData name="Masakiyo Kitazawa" userId="2bf3742da7ad8ecb" providerId="LiveId" clId="{0CD978F4-7E5D-4DB9-96EF-80FC710F1877}" dt="2024-10-14T14:20:05.395" v="5047" actId="1076"/>
          <ac:spMkLst>
            <pc:docMk/>
            <pc:sldMk cId="148695795" sldId="1111"/>
            <ac:spMk id="22" creationId="{3EB0BD4B-130F-F499-20C7-415C65EEF165}"/>
          </ac:spMkLst>
        </pc:spChg>
        <pc:spChg chg="add mod">
          <ac:chgData name="Masakiyo Kitazawa" userId="2bf3742da7ad8ecb" providerId="LiveId" clId="{0CD978F4-7E5D-4DB9-96EF-80FC710F1877}" dt="2024-10-14T14:30:57.091" v="5620" actId="1035"/>
          <ac:spMkLst>
            <pc:docMk/>
            <pc:sldMk cId="148695795" sldId="1111"/>
            <ac:spMk id="23" creationId="{84437522-B2F0-9195-02BE-47018F3702B9}"/>
          </ac:spMkLst>
        </pc:spChg>
        <pc:spChg chg="add mod">
          <ac:chgData name="Masakiyo Kitazawa" userId="2bf3742da7ad8ecb" providerId="LiveId" clId="{0CD978F4-7E5D-4DB9-96EF-80FC710F1877}" dt="2024-10-14T14:31:23.717" v="5670" actId="1036"/>
          <ac:spMkLst>
            <pc:docMk/>
            <pc:sldMk cId="148695795" sldId="1111"/>
            <ac:spMk id="24" creationId="{106649CA-A455-6CF6-A9AC-C260749FBDB5}"/>
          </ac:spMkLst>
        </pc:spChg>
        <pc:spChg chg="add mod">
          <ac:chgData name="Masakiyo Kitazawa" userId="2bf3742da7ad8ecb" providerId="LiveId" clId="{0CD978F4-7E5D-4DB9-96EF-80FC710F1877}" dt="2024-10-15T02:28:41.227" v="6463" actId="20577"/>
          <ac:spMkLst>
            <pc:docMk/>
            <pc:sldMk cId="148695795" sldId="1111"/>
            <ac:spMk id="25" creationId="{83147764-E8CE-C651-6552-626DEBDAE46D}"/>
          </ac:spMkLst>
        </pc:spChg>
        <pc:spChg chg="add mod">
          <ac:chgData name="Masakiyo Kitazawa" userId="2bf3742da7ad8ecb" providerId="LiveId" clId="{0CD978F4-7E5D-4DB9-96EF-80FC710F1877}" dt="2024-10-14T14:23:15.978" v="5347" actId="1076"/>
          <ac:spMkLst>
            <pc:docMk/>
            <pc:sldMk cId="148695795" sldId="1111"/>
            <ac:spMk id="26" creationId="{A20482A4-93A0-BACF-641E-96420B5889A5}"/>
          </ac:spMkLst>
        </pc:spChg>
        <pc:spChg chg="add mod">
          <ac:chgData name="Masakiyo Kitazawa" userId="2bf3742da7ad8ecb" providerId="LiveId" clId="{0CD978F4-7E5D-4DB9-96EF-80FC710F1877}" dt="2024-10-15T02:28:54.612" v="6467" actId="1076"/>
          <ac:spMkLst>
            <pc:docMk/>
            <pc:sldMk cId="148695795" sldId="1111"/>
            <ac:spMk id="29" creationId="{13AE10D0-FD32-1142-B327-C5F062D1A6E8}"/>
          </ac:spMkLst>
        </pc:spChg>
        <pc:spChg chg="add mod">
          <ac:chgData name="Masakiyo Kitazawa" userId="2bf3742da7ad8ecb" providerId="LiveId" clId="{0CD978F4-7E5D-4DB9-96EF-80FC710F1877}" dt="2024-10-14T14:31:47.130" v="5678" actId="1076"/>
          <ac:spMkLst>
            <pc:docMk/>
            <pc:sldMk cId="148695795" sldId="1111"/>
            <ac:spMk id="30" creationId="{A1272485-830E-3B1C-72B5-672FC1940BC2}"/>
          </ac:spMkLst>
        </pc:spChg>
        <pc:grpChg chg="add mod">
          <ac:chgData name="Masakiyo Kitazawa" userId="2bf3742da7ad8ecb" providerId="LiveId" clId="{0CD978F4-7E5D-4DB9-96EF-80FC710F1877}" dt="2024-10-14T14:18:05.856" v="5037"/>
          <ac:grpSpMkLst>
            <pc:docMk/>
            <pc:sldMk cId="148695795" sldId="1111"/>
            <ac:grpSpMk id="3" creationId="{7F5439F3-ADBD-CF1C-84FA-6FC64A763932}"/>
          </ac:grpSpMkLst>
        </pc:grpChg>
        <pc:grpChg chg="add mod">
          <ac:chgData name="Masakiyo Kitazawa" userId="2bf3742da7ad8ecb" providerId="LiveId" clId="{0CD978F4-7E5D-4DB9-96EF-80FC710F1877}" dt="2024-10-14T14:20:05.395" v="5047" actId="1076"/>
          <ac:grpSpMkLst>
            <pc:docMk/>
            <pc:sldMk cId="148695795" sldId="1111"/>
            <ac:grpSpMk id="9" creationId="{EA033C55-6BEC-5998-E586-421BE7CACCA8}"/>
          </ac:grpSpMkLst>
        </pc:grpChg>
        <pc:picChg chg="mod">
          <ac:chgData name="Masakiyo Kitazawa" userId="2bf3742da7ad8ecb" providerId="LiveId" clId="{0CD978F4-7E5D-4DB9-96EF-80FC710F1877}" dt="2024-10-14T14:18:05.856" v="5037"/>
          <ac:picMkLst>
            <pc:docMk/>
            <pc:sldMk cId="148695795" sldId="1111"/>
            <ac:picMk id="4" creationId="{7DF63FE4-3389-955C-F4AA-AEBC17669FA2}"/>
          </ac:picMkLst>
        </pc:picChg>
        <pc:picChg chg="add mod">
          <ac:chgData name="Masakiyo Kitazawa" userId="2bf3742da7ad8ecb" providerId="LiveId" clId="{0CD978F4-7E5D-4DB9-96EF-80FC710F1877}" dt="2024-10-14T14:19:56.692" v="5046" actId="14100"/>
          <ac:picMkLst>
            <pc:docMk/>
            <pc:sldMk cId="148695795" sldId="1111"/>
            <ac:picMk id="7" creationId="{6AA0CA3D-850B-49AE-1E64-7FBF52F926E7}"/>
          </ac:picMkLst>
        </pc:picChg>
        <pc:picChg chg="add mod">
          <ac:chgData name="Masakiyo Kitazawa" userId="2bf3742da7ad8ecb" providerId="LiveId" clId="{0CD978F4-7E5D-4DB9-96EF-80FC710F1877}" dt="2024-10-14T14:31:37.655" v="5676" actId="1036"/>
          <ac:picMkLst>
            <pc:docMk/>
            <pc:sldMk cId="148695795" sldId="1111"/>
            <ac:picMk id="27" creationId="{BB09E67D-EED1-EC47-744C-21EF608CD2BF}"/>
          </ac:picMkLst>
        </pc:picChg>
        <pc:picChg chg="add mod">
          <ac:chgData name="Masakiyo Kitazawa" userId="2bf3742da7ad8ecb" providerId="LiveId" clId="{0CD978F4-7E5D-4DB9-96EF-80FC710F1877}" dt="2024-10-14T14:31:37.655" v="5676" actId="1036"/>
          <ac:picMkLst>
            <pc:docMk/>
            <pc:sldMk cId="148695795" sldId="1111"/>
            <ac:picMk id="28" creationId="{EF673C23-BC6E-9E13-36C3-8B33F4DD6A5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245640-A244-4D50-AFF2-1CFB8C0CD0CF}" type="datetimeFigureOut">
              <a:rPr kumimoji="1" lang="ja-JP" altLang="en-US" smtClean="0"/>
              <a:t>2024/10/15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F27AD-F831-43AE-8CFB-FBC67D2AAA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0208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F27AD-F831-43AE-8CFB-FBC67D2AAAB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3064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806E1D-D24D-45E9-95D5-0B12C79821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AD4C7A4-F2B8-417B-86A5-F8FE0D97D0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7A4F5D3-E708-4C88-89AA-4B0D7CB6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12FB-1182-4777-A9B2-54E1C2CA317B}" type="datetimeFigureOut">
              <a:rPr kumimoji="1" lang="ja-JP" altLang="en-US" smtClean="0"/>
              <a:t>2024/10/15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981D378-BDCB-4013-9271-0F971F306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71BBEA2-AE6F-46E7-88BE-752B91D87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632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A31DAA-5391-4802-81D6-E7C29D8C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9BE7416-2D77-4B5C-BE0E-FB224A3520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C438A18-B6EC-4811-B165-799EEA0C2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12FB-1182-4777-A9B2-54E1C2CA317B}" type="datetimeFigureOut">
              <a:rPr kumimoji="1" lang="ja-JP" altLang="en-US" smtClean="0"/>
              <a:t>2024/10/15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585EEE0-A6A6-4D55-B38F-2FDB41650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3CDAD9F-2D60-4F06-98FF-C48FA0864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441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6AA6342E-BA75-4833-9B65-A6B8EBC0C4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C9B5710-D999-43C0-9466-C26D26968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DF20C50-024F-4A2B-8D71-77EC6A456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12FB-1182-4777-A9B2-54E1C2CA317B}" type="datetimeFigureOut">
              <a:rPr kumimoji="1" lang="ja-JP" altLang="en-US" smtClean="0"/>
              <a:t>2024/10/15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C89C3-FED9-4943-BEF9-D3B5F40C4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BFDC767-1E09-4C62-AD1A-C86AA0147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642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289659-F8D3-4368-A67D-E2B0FDA80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47" y="350195"/>
            <a:ext cx="10515600" cy="705441"/>
          </a:xfrm>
        </p:spPr>
        <p:txBody>
          <a:bodyPr bIns="0"/>
          <a:lstStyle>
            <a:lvl1pPr>
              <a:defRPr b="1">
                <a:solidFill>
                  <a:schemeClr val="accent6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158FAC9-FF5D-4956-A71E-AC975BB97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12FB-1182-4777-A9B2-54E1C2CA317B}" type="datetimeFigureOut">
              <a:rPr kumimoji="1" lang="ja-JP" altLang="en-US" smtClean="0"/>
              <a:t>2024/10/15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80684FC-8E7B-4E92-BB36-609EF4EA0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3303EA1-6103-40DC-A72C-3F2930286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B6E2387-89EB-42D0-93A0-BFA33B504E26}"/>
              </a:ext>
            </a:extLst>
          </p:cNvPr>
          <p:cNvSpPr/>
          <p:nvPr userDrawn="1"/>
        </p:nvSpPr>
        <p:spPr>
          <a:xfrm>
            <a:off x="0" y="0"/>
            <a:ext cx="368300" cy="105563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953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325884-BA23-485E-8266-42334D520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B201AF1-164F-4C2E-8C00-BF92E3F19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65F6BC1-BEB2-4EE4-9E16-AAF204F47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12FB-1182-4777-A9B2-54E1C2CA317B}" type="datetimeFigureOut">
              <a:rPr kumimoji="1" lang="ja-JP" altLang="en-US" smtClean="0"/>
              <a:t>2024/10/15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741A828-9A64-477F-A5CC-0BB0BDFE7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0FE9FB-FC31-4018-893A-A80178EB6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349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89F7568-4372-42C5-A2AF-29EC8685D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124690E-302D-430F-975C-D8C1A10304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6F2D8A9-23AE-4D91-9939-458615A235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DCA70E3-7058-4FA3-B0BC-4F890FF44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12FB-1182-4777-A9B2-54E1C2CA317B}" type="datetimeFigureOut">
              <a:rPr kumimoji="1" lang="ja-JP" altLang="en-US" smtClean="0"/>
              <a:t>2024/10/15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A02802D-D82D-4476-82F1-0A0B302F7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A722A57-5F7F-435D-8596-AA0AAEABD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544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5BB044-0569-46D2-8DDD-F761E238A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92C5BAF-C84D-4F3A-A79E-03363A3D1E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CE7162C-AAE2-43EA-AFF5-1BB8E983D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B3CC30B2-1D20-43D1-832F-9050F67D38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710B648-7B97-4A48-83D4-4D57431849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5E4A33B-891E-4DE6-A3F6-E56E59DCF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12FB-1182-4777-A9B2-54E1C2CA317B}" type="datetimeFigureOut">
              <a:rPr kumimoji="1" lang="ja-JP" altLang="en-US" smtClean="0"/>
              <a:t>2024/10/15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4F89586-C87F-4A80-B2BB-D91B625DB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4C1192EB-4AE6-42FF-9AB6-5889B3A1F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783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67BF03-AF45-4CE5-8F62-A41ABB8D9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7170E99-653E-433C-A36B-937D5C812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12FB-1182-4777-A9B2-54E1C2CA317B}" type="datetimeFigureOut">
              <a:rPr kumimoji="1" lang="ja-JP" altLang="en-US" smtClean="0"/>
              <a:t>2024/10/15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7580BD0-953D-4E0B-8EF0-D62232D80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63B2818-48DC-4284-AD03-90519109C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384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1FFEEDC-273C-4443-9B56-CDE571C5F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12FB-1182-4777-A9B2-54E1C2CA317B}" type="datetimeFigureOut">
              <a:rPr kumimoji="1" lang="ja-JP" altLang="en-US" smtClean="0"/>
              <a:t>2024/10/15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12BCB3B-0C4A-4284-A470-580028C69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E22860-9819-4828-AA03-663C0D3D0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254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27D550-84A8-4586-85C7-100379B9F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AC795A9-745B-40BB-8384-44FD5B3AD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40FB3C7-E899-4039-B778-02F9E3A981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5D75F02-8988-40B8-9E4D-485C88CB5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12FB-1182-4777-A9B2-54E1C2CA317B}" type="datetimeFigureOut">
              <a:rPr kumimoji="1" lang="ja-JP" altLang="en-US" smtClean="0"/>
              <a:t>2024/10/15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F616A20-642C-47B7-8ED5-B3DF3BA95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0742F51-FA0A-485D-A417-F88D6FEF6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735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E23472-D0D2-4E6E-92B6-545EA8035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4A139AC-C9A1-4948-B19C-FED02E4380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14B3629-74A2-44A1-AA4E-CAA7F5DCA8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36D1C2B-8178-4E53-BE9C-10119225D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F12FB-1182-4777-A9B2-54E1C2CA317B}" type="datetimeFigureOut">
              <a:rPr kumimoji="1" lang="ja-JP" altLang="en-US" smtClean="0"/>
              <a:t>2024/10/15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B97F009-D7FE-466A-BB01-B78E79322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F954D3F-BE24-4D8B-A3C1-F319124E3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140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F837F83-AE5A-467B-ADB2-0FEEF8214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927966E-20CE-411D-8860-0E999EFD6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07BEC42-3921-48E2-8F2D-42DAEC0008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F12FB-1182-4777-A9B2-54E1C2CA317B}" type="datetimeFigureOut">
              <a:rPr kumimoji="1" lang="ja-JP" altLang="en-US" smtClean="0"/>
              <a:t>2024/10/15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802AA71-5563-45C0-BCB7-9858B00DF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8EE7116-4374-46CD-AAC6-12D496B45B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9FE03-4A96-4F08-B99E-1263E91BB1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925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0.png"/><Relationship Id="rId7" Type="http://schemas.openxmlformats.org/officeDocument/2006/relationships/image" Target="../media/image330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32.emf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50.png"/><Relationship Id="rId4" Type="http://schemas.openxmlformats.org/officeDocument/2006/relationships/image" Target="../media/image4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1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web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ebp"/><Relationship Id="rId3" Type="http://schemas.openxmlformats.org/officeDocument/2006/relationships/image" Target="../media/image64.png"/><Relationship Id="rId7" Type="http://schemas.openxmlformats.org/officeDocument/2006/relationships/image" Target="../media/image6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7" Type="http://schemas.openxmlformats.org/officeDocument/2006/relationships/image" Target="../media/image69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emf"/><Relationship Id="rId5" Type="http://schemas.openxmlformats.org/officeDocument/2006/relationships/image" Target="../media/image470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emf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emf"/><Relationship Id="rId7" Type="http://schemas.openxmlformats.org/officeDocument/2006/relationships/image" Target="../media/image77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5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g"/><Relationship Id="rId3" Type="http://schemas.openxmlformats.org/officeDocument/2006/relationships/image" Target="../media/image87.emf"/><Relationship Id="rId7" Type="http://schemas.openxmlformats.org/officeDocument/2006/relationships/image" Target="../media/image91.jpg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jpg"/><Relationship Id="rId10" Type="http://schemas.openxmlformats.org/officeDocument/2006/relationships/image" Target="../media/image94.jpg"/><Relationship Id="rId4" Type="http://schemas.openxmlformats.org/officeDocument/2006/relationships/image" Target="../media/image88.jpeg"/><Relationship Id="rId9" Type="http://schemas.openxmlformats.org/officeDocument/2006/relationships/image" Target="../media/image93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5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0.png"/><Relationship Id="rId4" Type="http://schemas.openxmlformats.org/officeDocument/2006/relationships/image" Target="../media/image6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3AEA752-DDBA-76AC-8AFC-287136705EF0}"/>
              </a:ext>
            </a:extLst>
          </p:cNvPr>
          <p:cNvSpPr/>
          <p:nvPr/>
        </p:nvSpPr>
        <p:spPr>
          <a:xfrm>
            <a:off x="0" y="0"/>
            <a:ext cx="12192000" cy="411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36A98F8-04B7-4967-B658-5E816FB27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94733"/>
            <a:ext cx="12192000" cy="2387600"/>
          </a:xfrm>
        </p:spPr>
        <p:txBody>
          <a:bodyPr>
            <a:normAutofit/>
          </a:bodyPr>
          <a:lstStyle/>
          <a:p>
            <a:r>
              <a:rPr kumimoji="1" lang="en-US" altLang="ja-JP" sz="5400" dirty="0">
                <a:solidFill>
                  <a:schemeClr val="bg1"/>
                </a:solidFill>
                <a:latin typeface="Yu Gothic UI" panose="020B05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  <a:t>Physics of</a:t>
            </a:r>
            <a:br>
              <a:rPr kumimoji="1" lang="en-US" altLang="ja-JP" sz="7200" dirty="0">
                <a:solidFill>
                  <a:schemeClr val="bg1"/>
                </a:solidFill>
                <a:latin typeface="Yu Gothic UI" panose="020B05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</a:br>
            <a:r>
              <a:rPr kumimoji="1" lang="en-US" altLang="ja-JP" sz="7200" b="1" dirty="0">
                <a:solidFill>
                  <a:schemeClr val="bg1"/>
                </a:solidFill>
                <a:latin typeface="Yu Gothic UI" panose="020B05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  <a:t>J-PARC Heavy-Ion Project</a:t>
            </a:r>
            <a:endParaRPr kumimoji="1" lang="ja-JP" altLang="en-US" sz="7200" b="1" dirty="0">
              <a:solidFill>
                <a:schemeClr val="bg1"/>
              </a:solidFill>
              <a:latin typeface="Yu Gothic UI" panose="020B0500000000000000" pitchFamily="50" charset="-128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ACEB8B1-2556-4390-99D7-AEC836BA28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49185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kumimoji="1" lang="en-US" altLang="ja-JP" sz="3600" dirty="0">
                <a:latin typeface="Yu Gothic UI" panose="020B05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  <a:t>Masakiyo Kitazawa</a:t>
            </a:r>
          </a:p>
          <a:p>
            <a:r>
              <a:rPr kumimoji="1" lang="en-US" altLang="ja-JP" sz="2800" dirty="0">
                <a:latin typeface="Yu Gothic UI" panose="020B05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  <a:t>(YITP, Kyoto)</a:t>
            </a:r>
          </a:p>
          <a:p>
            <a:r>
              <a:rPr lang="en-US" altLang="ja-JP" sz="3200" dirty="0">
                <a:latin typeface="Yu Gothic UI" panose="020B0500000000000000" pitchFamily="50" charset="-128"/>
                <a:ea typeface="Yu Gothic UI" panose="020B0500000000000000" pitchFamily="50" charset="-128"/>
                <a:cs typeface="Calibri" panose="020F0502020204030204" pitchFamily="34" charset="0"/>
              </a:rPr>
              <a:t>for J-PARC-HI Collaboration</a:t>
            </a:r>
            <a:endParaRPr kumimoji="1" lang="ja-JP" altLang="en-US" sz="3200" dirty="0">
              <a:latin typeface="Yu Gothic UI" panose="020B0500000000000000" pitchFamily="50" charset="-128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2D6DAC8-BB2A-4746-0B04-DE3F0A7C2EE7}"/>
              </a:ext>
            </a:extLst>
          </p:cNvPr>
          <p:cNvSpPr txBox="1"/>
          <p:nvPr/>
        </p:nvSpPr>
        <p:spPr>
          <a:xfrm>
            <a:off x="2398513" y="146919"/>
            <a:ext cx="7394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chemeClr val="bg1"/>
                </a:solidFill>
              </a:rPr>
              <a:t>The 4th J-PARC Symposium, Mito, Japan, 2024/10/15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95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92484C8A-64E2-4205-A718-1A8397929D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980"/>
          <a:stretch/>
        </p:blipFill>
        <p:spPr>
          <a:xfrm>
            <a:off x="6347531" y="1049357"/>
            <a:ext cx="5844470" cy="5807681"/>
          </a:xfrm>
          <a:prstGeom prst="rect">
            <a:avLst/>
          </a:prstGeom>
        </p:spPr>
      </p:pic>
      <p:sp>
        <p:nvSpPr>
          <p:cNvPr id="59" name="フリーフォーム: 図形 58">
            <a:extLst>
              <a:ext uri="{FF2B5EF4-FFF2-40B4-BE49-F238E27FC236}">
                <a16:creationId xmlns:a16="http://schemas.microsoft.com/office/drawing/2014/main" id="{9CB057B3-6F9F-4F7B-948D-065D517AF7D4}"/>
              </a:ext>
            </a:extLst>
          </p:cNvPr>
          <p:cNvSpPr/>
          <p:nvPr/>
        </p:nvSpPr>
        <p:spPr>
          <a:xfrm>
            <a:off x="8911728" y="3760636"/>
            <a:ext cx="1157759" cy="1225867"/>
          </a:xfrm>
          <a:custGeom>
            <a:avLst/>
            <a:gdLst>
              <a:gd name="connsiteX0" fmla="*/ 0 w 990600"/>
              <a:gd name="connsiteY0" fmla="*/ 831056 h 831056"/>
              <a:gd name="connsiteX1" fmla="*/ 133350 w 990600"/>
              <a:gd name="connsiteY1" fmla="*/ 540543 h 831056"/>
              <a:gd name="connsiteX2" fmla="*/ 319088 w 990600"/>
              <a:gd name="connsiteY2" fmla="*/ 338137 h 831056"/>
              <a:gd name="connsiteX3" fmla="*/ 502444 w 990600"/>
              <a:gd name="connsiteY3" fmla="*/ 166687 h 831056"/>
              <a:gd name="connsiteX4" fmla="*/ 735807 w 990600"/>
              <a:gd name="connsiteY4" fmla="*/ 64293 h 831056"/>
              <a:gd name="connsiteX5" fmla="*/ 990600 w 990600"/>
              <a:gd name="connsiteY5" fmla="*/ 0 h 831056"/>
              <a:gd name="connsiteX0" fmla="*/ 0 w 990600"/>
              <a:gd name="connsiteY0" fmla="*/ 831056 h 831056"/>
              <a:gd name="connsiteX1" fmla="*/ 133350 w 990600"/>
              <a:gd name="connsiteY1" fmla="*/ 540543 h 831056"/>
              <a:gd name="connsiteX2" fmla="*/ 319088 w 990600"/>
              <a:gd name="connsiteY2" fmla="*/ 338137 h 831056"/>
              <a:gd name="connsiteX3" fmla="*/ 502444 w 990600"/>
              <a:gd name="connsiteY3" fmla="*/ 171450 h 831056"/>
              <a:gd name="connsiteX4" fmla="*/ 735807 w 990600"/>
              <a:gd name="connsiteY4" fmla="*/ 64293 h 831056"/>
              <a:gd name="connsiteX5" fmla="*/ 990600 w 990600"/>
              <a:gd name="connsiteY5" fmla="*/ 0 h 831056"/>
              <a:gd name="connsiteX0" fmla="*/ 0 w 990600"/>
              <a:gd name="connsiteY0" fmla="*/ 831056 h 831056"/>
              <a:gd name="connsiteX1" fmla="*/ 133350 w 990600"/>
              <a:gd name="connsiteY1" fmla="*/ 540543 h 831056"/>
              <a:gd name="connsiteX2" fmla="*/ 319088 w 990600"/>
              <a:gd name="connsiteY2" fmla="*/ 338137 h 831056"/>
              <a:gd name="connsiteX3" fmla="*/ 502444 w 990600"/>
              <a:gd name="connsiteY3" fmla="*/ 171450 h 831056"/>
              <a:gd name="connsiteX4" fmla="*/ 735807 w 990600"/>
              <a:gd name="connsiteY4" fmla="*/ 64293 h 831056"/>
              <a:gd name="connsiteX5" fmla="*/ 990600 w 990600"/>
              <a:gd name="connsiteY5" fmla="*/ 0 h 831056"/>
              <a:gd name="connsiteX0" fmla="*/ 0 w 990600"/>
              <a:gd name="connsiteY0" fmla="*/ 831056 h 831056"/>
              <a:gd name="connsiteX1" fmla="*/ 133350 w 990600"/>
              <a:gd name="connsiteY1" fmla="*/ 540543 h 831056"/>
              <a:gd name="connsiteX2" fmla="*/ 319088 w 990600"/>
              <a:gd name="connsiteY2" fmla="*/ 333374 h 831056"/>
              <a:gd name="connsiteX3" fmla="*/ 502444 w 990600"/>
              <a:gd name="connsiteY3" fmla="*/ 171450 h 831056"/>
              <a:gd name="connsiteX4" fmla="*/ 735807 w 990600"/>
              <a:gd name="connsiteY4" fmla="*/ 64293 h 831056"/>
              <a:gd name="connsiteX5" fmla="*/ 990600 w 990600"/>
              <a:gd name="connsiteY5" fmla="*/ 0 h 83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0600" h="831056">
                <a:moveTo>
                  <a:pt x="0" y="831056"/>
                </a:moveTo>
                <a:cubicBezTo>
                  <a:pt x="40084" y="726876"/>
                  <a:pt x="80169" y="623490"/>
                  <a:pt x="133350" y="540543"/>
                </a:cubicBezTo>
                <a:cubicBezTo>
                  <a:pt x="186531" y="457596"/>
                  <a:pt x="257572" y="394889"/>
                  <a:pt x="319088" y="333374"/>
                </a:cubicBezTo>
                <a:cubicBezTo>
                  <a:pt x="380604" y="271859"/>
                  <a:pt x="432991" y="216297"/>
                  <a:pt x="502444" y="171450"/>
                </a:cubicBezTo>
                <a:cubicBezTo>
                  <a:pt x="571897" y="126603"/>
                  <a:pt x="654448" y="92074"/>
                  <a:pt x="735807" y="64293"/>
                </a:cubicBezTo>
                <a:cubicBezTo>
                  <a:pt x="817166" y="36512"/>
                  <a:pt x="903883" y="18256"/>
                  <a:pt x="990600" y="0"/>
                </a:cubicBezTo>
              </a:path>
            </a:pathLst>
          </a:custGeom>
          <a:noFill/>
          <a:ln w="254000" cap="rnd">
            <a:solidFill>
              <a:schemeClr val="tx2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" name="正方形/長方形 101">
            <a:extLst>
              <a:ext uri="{FF2B5EF4-FFF2-40B4-BE49-F238E27FC236}">
                <a16:creationId xmlns:a16="http://schemas.microsoft.com/office/drawing/2014/main" id="{B85FDC44-4720-4106-84B9-43377A159B3B}"/>
              </a:ext>
            </a:extLst>
          </p:cNvPr>
          <p:cNvSpPr/>
          <p:nvPr/>
        </p:nvSpPr>
        <p:spPr>
          <a:xfrm>
            <a:off x="4272238" y="4243451"/>
            <a:ext cx="2016942" cy="2614550"/>
          </a:xfrm>
          <a:prstGeom prst="rect">
            <a:avLst/>
          </a:prstGeom>
          <a:gradFill>
            <a:gsLst>
              <a:gs pos="0">
                <a:schemeClr val="accent3">
                  <a:alpha val="53000"/>
                </a:schemeClr>
              </a:gs>
              <a:gs pos="100000">
                <a:schemeClr val="accent3">
                  <a:alpha val="8000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2" name="矢印: 下 81">
            <a:extLst>
              <a:ext uri="{FF2B5EF4-FFF2-40B4-BE49-F238E27FC236}">
                <a16:creationId xmlns:a16="http://schemas.microsoft.com/office/drawing/2014/main" id="{86225951-E69E-4AEE-B85C-5231F2A999BC}"/>
              </a:ext>
            </a:extLst>
          </p:cNvPr>
          <p:cNvSpPr/>
          <p:nvPr/>
        </p:nvSpPr>
        <p:spPr>
          <a:xfrm flipV="1">
            <a:off x="196341" y="265663"/>
            <a:ext cx="802739" cy="6592336"/>
          </a:xfrm>
          <a:prstGeom prst="downArrow">
            <a:avLst>
              <a:gd name="adj1" fmla="val 100000"/>
              <a:gd name="adj2" fmla="val 8502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32C3D9E-EAFE-4A3F-A729-D9333FA87F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50838"/>
            <a:ext cx="11988800" cy="704850"/>
          </a:xfrm>
        </p:spPr>
        <p:txBody>
          <a:bodyPr/>
          <a:lstStyle/>
          <a:p>
            <a:pPr algn="r"/>
            <a:r>
              <a:rPr kumimoji="1" lang="en-US" altLang="ja-JP" b="1" dirty="0">
                <a:solidFill>
                  <a:schemeClr val="accent6"/>
                </a:solidFill>
              </a:rPr>
              <a:t>History / Current Status of HIC</a:t>
            </a:r>
            <a:endParaRPr kumimoji="1" lang="ja-JP" altLang="en-US" b="1" dirty="0">
              <a:solidFill>
                <a:schemeClr val="accent6"/>
              </a:solidFill>
            </a:endParaRPr>
          </a:p>
        </p:txBody>
      </p:sp>
      <p:sp>
        <p:nvSpPr>
          <p:cNvPr id="10" name="フリーフォーム: 図形 9">
            <a:extLst>
              <a:ext uri="{FF2B5EF4-FFF2-40B4-BE49-F238E27FC236}">
                <a16:creationId xmlns:a16="http://schemas.microsoft.com/office/drawing/2014/main" id="{7B615EEE-0706-4C4F-AEBA-9B56DE878A60}"/>
              </a:ext>
            </a:extLst>
          </p:cNvPr>
          <p:cNvSpPr/>
          <p:nvPr/>
        </p:nvSpPr>
        <p:spPr>
          <a:xfrm>
            <a:off x="9718498" y="4133084"/>
            <a:ext cx="1516949" cy="1241736"/>
          </a:xfrm>
          <a:custGeom>
            <a:avLst/>
            <a:gdLst>
              <a:gd name="connsiteX0" fmla="*/ 0 w 990600"/>
              <a:gd name="connsiteY0" fmla="*/ 831056 h 831056"/>
              <a:gd name="connsiteX1" fmla="*/ 133350 w 990600"/>
              <a:gd name="connsiteY1" fmla="*/ 540543 h 831056"/>
              <a:gd name="connsiteX2" fmla="*/ 319088 w 990600"/>
              <a:gd name="connsiteY2" fmla="*/ 338137 h 831056"/>
              <a:gd name="connsiteX3" fmla="*/ 502444 w 990600"/>
              <a:gd name="connsiteY3" fmla="*/ 166687 h 831056"/>
              <a:gd name="connsiteX4" fmla="*/ 735807 w 990600"/>
              <a:gd name="connsiteY4" fmla="*/ 64293 h 831056"/>
              <a:gd name="connsiteX5" fmla="*/ 990600 w 990600"/>
              <a:gd name="connsiteY5" fmla="*/ 0 h 831056"/>
              <a:gd name="connsiteX0" fmla="*/ 0 w 990600"/>
              <a:gd name="connsiteY0" fmla="*/ 831056 h 831056"/>
              <a:gd name="connsiteX1" fmla="*/ 133350 w 990600"/>
              <a:gd name="connsiteY1" fmla="*/ 540543 h 831056"/>
              <a:gd name="connsiteX2" fmla="*/ 319088 w 990600"/>
              <a:gd name="connsiteY2" fmla="*/ 338137 h 831056"/>
              <a:gd name="connsiteX3" fmla="*/ 502444 w 990600"/>
              <a:gd name="connsiteY3" fmla="*/ 171450 h 831056"/>
              <a:gd name="connsiteX4" fmla="*/ 735807 w 990600"/>
              <a:gd name="connsiteY4" fmla="*/ 64293 h 831056"/>
              <a:gd name="connsiteX5" fmla="*/ 990600 w 990600"/>
              <a:gd name="connsiteY5" fmla="*/ 0 h 831056"/>
              <a:gd name="connsiteX0" fmla="*/ 0 w 990600"/>
              <a:gd name="connsiteY0" fmla="*/ 831056 h 831056"/>
              <a:gd name="connsiteX1" fmla="*/ 133350 w 990600"/>
              <a:gd name="connsiteY1" fmla="*/ 540543 h 831056"/>
              <a:gd name="connsiteX2" fmla="*/ 319088 w 990600"/>
              <a:gd name="connsiteY2" fmla="*/ 338137 h 831056"/>
              <a:gd name="connsiteX3" fmla="*/ 502444 w 990600"/>
              <a:gd name="connsiteY3" fmla="*/ 171450 h 831056"/>
              <a:gd name="connsiteX4" fmla="*/ 735807 w 990600"/>
              <a:gd name="connsiteY4" fmla="*/ 64293 h 831056"/>
              <a:gd name="connsiteX5" fmla="*/ 990600 w 990600"/>
              <a:gd name="connsiteY5" fmla="*/ 0 h 831056"/>
              <a:gd name="connsiteX0" fmla="*/ 0 w 990600"/>
              <a:gd name="connsiteY0" fmla="*/ 831056 h 831056"/>
              <a:gd name="connsiteX1" fmla="*/ 133350 w 990600"/>
              <a:gd name="connsiteY1" fmla="*/ 540543 h 831056"/>
              <a:gd name="connsiteX2" fmla="*/ 319088 w 990600"/>
              <a:gd name="connsiteY2" fmla="*/ 333374 h 831056"/>
              <a:gd name="connsiteX3" fmla="*/ 502444 w 990600"/>
              <a:gd name="connsiteY3" fmla="*/ 171450 h 831056"/>
              <a:gd name="connsiteX4" fmla="*/ 735807 w 990600"/>
              <a:gd name="connsiteY4" fmla="*/ 64293 h 831056"/>
              <a:gd name="connsiteX5" fmla="*/ 990600 w 990600"/>
              <a:gd name="connsiteY5" fmla="*/ 0 h 83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0600" h="831056">
                <a:moveTo>
                  <a:pt x="0" y="831056"/>
                </a:moveTo>
                <a:cubicBezTo>
                  <a:pt x="40084" y="726876"/>
                  <a:pt x="80169" y="623490"/>
                  <a:pt x="133350" y="540543"/>
                </a:cubicBezTo>
                <a:cubicBezTo>
                  <a:pt x="186531" y="457596"/>
                  <a:pt x="257572" y="394889"/>
                  <a:pt x="319088" y="333374"/>
                </a:cubicBezTo>
                <a:cubicBezTo>
                  <a:pt x="380604" y="271859"/>
                  <a:pt x="432991" y="216297"/>
                  <a:pt x="502444" y="171450"/>
                </a:cubicBezTo>
                <a:cubicBezTo>
                  <a:pt x="571897" y="126603"/>
                  <a:pt x="654448" y="92074"/>
                  <a:pt x="735807" y="64293"/>
                </a:cubicBezTo>
                <a:cubicBezTo>
                  <a:pt x="817166" y="36512"/>
                  <a:pt x="903883" y="18256"/>
                  <a:pt x="990600" y="0"/>
                </a:cubicBezTo>
              </a:path>
            </a:pathLst>
          </a:custGeom>
          <a:noFill/>
          <a:ln w="254000" cap="rnd">
            <a:solidFill>
              <a:schemeClr val="accent2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BC7F385C-0E0E-4F1C-9472-C8CDD9A61B54}"/>
              </a:ext>
            </a:extLst>
          </p:cNvPr>
          <p:cNvCxnSpPr>
            <a:cxnSpLocks/>
          </p:cNvCxnSpPr>
          <p:nvPr/>
        </p:nvCxnSpPr>
        <p:spPr>
          <a:xfrm>
            <a:off x="9875541" y="4243451"/>
            <a:ext cx="740568" cy="0"/>
          </a:xfrm>
          <a:prstGeom prst="line">
            <a:avLst/>
          </a:prstGeom>
          <a:ln w="254000" cap="rnd">
            <a:solidFill>
              <a:schemeClr val="accent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7C75B341-EE0B-4722-BB8A-2E4F5523CCA4}"/>
              </a:ext>
            </a:extLst>
          </p:cNvPr>
          <p:cNvCxnSpPr>
            <a:cxnSpLocks/>
          </p:cNvCxnSpPr>
          <p:nvPr/>
        </p:nvCxnSpPr>
        <p:spPr>
          <a:xfrm flipV="1">
            <a:off x="2567025" y="609600"/>
            <a:ext cx="0" cy="6248401"/>
          </a:xfrm>
          <a:prstGeom prst="straightConnector1">
            <a:avLst/>
          </a:prstGeom>
          <a:ln w="44450">
            <a:solidFill>
              <a:schemeClr val="accent5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&#10;\end{align*}&lt;/body&gt;&#10;  &lt;fcolor&gt;FF000000&lt;/fcolor&gt;&#10;  &lt;bcolor&gt;FFFFFFFF&lt;/bcolor&gt;&#10;  &lt;transparent&gt;True&lt;/transparent&gt;&#10;  &lt;resolution&gt;1800&lt;/resolution&gt;&#10;  &lt;imageh&gt;249&lt;/imageh&gt;&#10;  &lt;imagew&gt;627&lt;/imagew&gt;&#10;  &lt;scale&gt;50&lt;/scale&gt;&#10;  &lt;cursor&gt;32&lt;/cursor&gt;&#10;&lt;/TeXTeX&gt;">
            <a:extLst>
              <a:ext uri="{FF2B5EF4-FFF2-40B4-BE49-F238E27FC236}">
                <a16:creationId xmlns:a16="http://schemas.microsoft.com/office/drawing/2014/main" id="{6C80C921-DE76-4513-BC78-52A7BE4964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027" y="194419"/>
            <a:ext cx="958950" cy="380827"/>
          </a:xfrm>
          <a:prstGeom prst="rect">
            <a:avLst/>
          </a:prstGeom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B12AB51C-F8F5-4D86-A1AD-218EDE2ADB9B}"/>
              </a:ext>
            </a:extLst>
          </p:cNvPr>
          <p:cNvCxnSpPr>
            <a:cxnSpLocks/>
          </p:cNvCxnSpPr>
          <p:nvPr/>
        </p:nvCxnSpPr>
        <p:spPr>
          <a:xfrm>
            <a:off x="2431919" y="5454196"/>
            <a:ext cx="272374" cy="0"/>
          </a:xfrm>
          <a:prstGeom prst="line">
            <a:avLst/>
          </a:prstGeom>
          <a:ln w="444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55446A7B-CA55-4148-B54E-D4F0C65591F3}"/>
              </a:ext>
            </a:extLst>
          </p:cNvPr>
          <p:cNvCxnSpPr>
            <a:cxnSpLocks/>
          </p:cNvCxnSpPr>
          <p:nvPr/>
        </p:nvCxnSpPr>
        <p:spPr>
          <a:xfrm>
            <a:off x="2431919" y="3816707"/>
            <a:ext cx="272374" cy="0"/>
          </a:xfrm>
          <a:prstGeom prst="line">
            <a:avLst/>
          </a:prstGeom>
          <a:ln w="444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18CAF7F3-0C65-4267-B4A5-B28E7D4F89E5}"/>
              </a:ext>
            </a:extLst>
          </p:cNvPr>
          <p:cNvCxnSpPr>
            <a:cxnSpLocks/>
          </p:cNvCxnSpPr>
          <p:nvPr/>
        </p:nvCxnSpPr>
        <p:spPr>
          <a:xfrm>
            <a:off x="2430838" y="2167874"/>
            <a:ext cx="272374" cy="0"/>
          </a:xfrm>
          <a:prstGeom prst="line">
            <a:avLst/>
          </a:prstGeom>
          <a:ln w="444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楕円 19">
            <a:extLst>
              <a:ext uri="{FF2B5EF4-FFF2-40B4-BE49-F238E27FC236}">
                <a16:creationId xmlns:a16="http://schemas.microsoft.com/office/drawing/2014/main" id="{AE0D229D-4A9B-438E-82FC-E1803535BF3E}"/>
              </a:ext>
            </a:extLst>
          </p:cNvPr>
          <p:cNvSpPr>
            <a:spLocks noChangeAspect="1"/>
          </p:cNvSpPr>
          <p:nvPr/>
        </p:nvSpPr>
        <p:spPr>
          <a:xfrm>
            <a:off x="2495025" y="5891459"/>
            <a:ext cx="144000" cy="1440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u Gothic UI"/>
              <a:ea typeface="游明朝"/>
              <a:cs typeface="+mn-cs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FD403D94-DB68-400C-BA75-59A5880ED62A}"/>
              </a:ext>
            </a:extLst>
          </p:cNvPr>
          <p:cNvSpPr>
            <a:spLocks noChangeAspect="1"/>
          </p:cNvSpPr>
          <p:nvPr/>
        </p:nvSpPr>
        <p:spPr>
          <a:xfrm>
            <a:off x="2495025" y="4818113"/>
            <a:ext cx="144000" cy="1440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u Gothic UI"/>
              <a:ea typeface="游明朝"/>
              <a:cs typeface="+mn-cs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5D602F01-9117-4867-A20B-9C2AA3869B58}"/>
              </a:ext>
            </a:extLst>
          </p:cNvPr>
          <p:cNvSpPr>
            <a:spLocks noChangeAspect="1"/>
          </p:cNvSpPr>
          <p:nvPr/>
        </p:nvSpPr>
        <p:spPr>
          <a:xfrm>
            <a:off x="2495025" y="3149100"/>
            <a:ext cx="144000" cy="1440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u Gothic UI"/>
              <a:ea typeface="游明朝"/>
              <a:cs typeface="+mn-cs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201C4A37-5965-4509-BEA7-026D0D6610C0}"/>
              </a:ext>
            </a:extLst>
          </p:cNvPr>
          <p:cNvSpPr>
            <a:spLocks noChangeAspect="1"/>
          </p:cNvSpPr>
          <p:nvPr/>
        </p:nvSpPr>
        <p:spPr>
          <a:xfrm>
            <a:off x="2495025" y="1186099"/>
            <a:ext cx="144000" cy="1440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u Gothic UI"/>
              <a:ea typeface="游明朝"/>
              <a:cs typeface="+mn-cs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2EC5233-601A-4A20-BBFE-EF764F3CD195}"/>
              </a:ext>
            </a:extLst>
          </p:cNvPr>
          <p:cNvSpPr txBox="1"/>
          <p:nvPr/>
        </p:nvSpPr>
        <p:spPr>
          <a:xfrm>
            <a:off x="719846" y="5699493"/>
            <a:ext cx="1290629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>
                <a:solidFill>
                  <a:schemeClr val="bg1"/>
                </a:solidFill>
              </a:rPr>
              <a:t>AGS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7A57496-A6A3-4044-9D00-2853F933FBC0}"/>
              </a:ext>
            </a:extLst>
          </p:cNvPr>
          <p:cNvSpPr txBox="1"/>
          <p:nvPr/>
        </p:nvSpPr>
        <p:spPr>
          <a:xfrm>
            <a:off x="721357" y="4622128"/>
            <a:ext cx="1290629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ja-JP" sz="2800" dirty="0">
                <a:solidFill>
                  <a:schemeClr val="bg1"/>
                </a:solidFill>
              </a:rPr>
              <a:t>SP</a:t>
            </a:r>
            <a:r>
              <a:rPr kumimoji="1" lang="en-US" altLang="ja-JP" sz="2800" dirty="0">
                <a:solidFill>
                  <a:schemeClr val="bg1"/>
                </a:solidFill>
              </a:rPr>
              <a:t>S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E1694EB-7651-433D-910F-3B1534EA9D13}"/>
              </a:ext>
            </a:extLst>
          </p:cNvPr>
          <p:cNvSpPr txBox="1"/>
          <p:nvPr/>
        </p:nvSpPr>
        <p:spPr>
          <a:xfrm>
            <a:off x="721654" y="2964131"/>
            <a:ext cx="1287479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>
                <a:solidFill>
                  <a:schemeClr val="bg1"/>
                </a:solidFill>
              </a:rPr>
              <a:t>RHIC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F175F12-8C21-437C-B53E-6941801EF4F3}"/>
              </a:ext>
            </a:extLst>
          </p:cNvPr>
          <p:cNvSpPr txBox="1"/>
          <p:nvPr/>
        </p:nvSpPr>
        <p:spPr>
          <a:xfrm>
            <a:off x="719846" y="998048"/>
            <a:ext cx="1287480" cy="52322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>
                <a:solidFill>
                  <a:schemeClr val="bg1"/>
                </a:solidFill>
              </a:rPr>
              <a:t>LHC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0E44B4E-03CB-42BD-95E2-3160572905E9}"/>
              </a:ext>
            </a:extLst>
          </p:cNvPr>
          <p:cNvSpPr txBox="1"/>
          <p:nvPr/>
        </p:nvSpPr>
        <p:spPr>
          <a:xfrm>
            <a:off x="3244172" y="5296196"/>
            <a:ext cx="1478290" cy="46166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RHIC-BES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BF4AE8F7-17C8-4813-BAE6-48BB533D8229}"/>
              </a:ext>
            </a:extLst>
          </p:cNvPr>
          <p:cNvCxnSpPr>
            <a:cxnSpLocks/>
            <a:stCxn id="24" idx="3"/>
            <a:endCxn id="20" idx="2"/>
          </p:cNvCxnSpPr>
          <p:nvPr/>
        </p:nvCxnSpPr>
        <p:spPr>
          <a:xfrm>
            <a:off x="2010475" y="5961103"/>
            <a:ext cx="484550" cy="2356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059AA14-F82A-40F3-AA78-991505C6A33E}"/>
              </a:ext>
            </a:extLst>
          </p:cNvPr>
          <p:cNvCxnSpPr>
            <a:cxnSpLocks/>
            <a:stCxn id="25" idx="3"/>
            <a:endCxn id="21" idx="2"/>
          </p:cNvCxnSpPr>
          <p:nvPr/>
        </p:nvCxnSpPr>
        <p:spPr>
          <a:xfrm>
            <a:off x="2011986" y="4883738"/>
            <a:ext cx="483039" cy="6375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81AEF8D6-4823-42CB-AA0A-027FFD82BFD7}"/>
              </a:ext>
            </a:extLst>
          </p:cNvPr>
          <p:cNvCxnSpPr>
            <a:cxnSpLocks/>
            <a:stCxn id="26" idx="3"/>
          </p:cNvCxnSpPr>
          <p:nvPr/>
        </p:nvCxnSpPr>
        <p:spPr>
          <a:xfrm flipV="1">
            <a:off x="2009133" y="3221099"/>
            <a:ext cx="464494" cy="4642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7CA7CAEB-6D6B-487C-9EC0-4C87484B2298}"/>
              </a:ext>
            </a:extLst>
          </p:cNvPr>
          <p:cNvCxnSpPr>
            <a:cxnSpLocks/>
            <a:stCxn id="27" idx="3"/>
            <a:endCxn id="23" idx="2"/>
          </p:cNvCxnSpPr>
          <p:nvPr/>
        </p:nvCxnSpPr>
        <p:spPr>
          <a:xfrm flipV="1">
            <a:off x="2007326" y="1258099"/>
            <a:ext cx="487699" cy="1559"/>
          </a:xfrm>
          <a:prstGeom prst="line">
            <a:avLst/>
          </a:prstGeom>
          <a:ln w="444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E6BD4C5C-602E-4C68-9C76-34FE57501DC2}"/>
              </a:ext>
            </a:extLst>
          </p:cNvPr>
          <p:cNvSpPr txBox="1"/>
          <p:nvPr/>
        </p:nvSpPr>
        <p:spPr>
          <a:xfrm>
            <a:off x="1061231" y="1568157"/>
            <a:ext cx="106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2010~</a:t>
            </a:r>
            <a:endParaRPr kumimoji="1" lang="ja-JP" altLang="en-US" sz="2400" dirty="0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D6A30C5F-8933-4DEC-B7B7-36D866AD1540}"/>
              </a:ext>
            </a:extLst>
          </p:cNvPr>
          <p:cNvSpPr txBox="1"/>
          <p:nvPr/>
        </p:nvSpPr>
        <p:spPr>
          <a:xfrm>
            <a:off x="1061230" y="3535354"/>
            <a:ext cx="106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2000~</a:t>
            </a:r>
            <a:endParaRPr kumimoji="1" lang="ja-JP" altLang="en-US" sz="2400" dirty="0"/>
          </a:p>
        </p:txBody>
      </p:sp>
      <p:pic>
        <p:nvPicPr>
          <p:cNvPr id="60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10^3&#10;\end{align*}&lt;/body&gt;&#10;  &lt;fcolor&gt;FF000000&lt;/fcolor&gt;&#10;  &lt;bcolor&gt;FF000000&lt;/bcolor&gt;&#10;  &lt;transparent&gt;True&lt;/transparent&gt;&#10;  &lt;resolution&gt;1800&lt;/resolution&gt;&#10;  &lt;imageh&gt;220&lt;/imageh&gt;&#10;  &lt;imagew&gt;315&lt;/imagew&gt;&#10;  &lt;scale&gt;50&lt;/scale&gt;&#10;  &lt;cursor&gt;20&lt;/cursor&gt;&#10;&lt;/TeXTeX&gt;">
            <a:extLst>
              <a:ext uri="{FF2B5EF4-FFF2-40B4-BE49-F238E27FC236}">
                <a16:creationId xmlns:a16="http://schemas.microsoft.com/office/drawing/2014/main" id="{8A11F668-BBA7-4EB9-A20E-A719062136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640" y="2305952"/>
            <a:ext cx="333375" cy="232833"/>
          </a:xfrm>
          <a:prstGeom prst="rect">
            <a:avLst/>
          </a:prstGeom>
        </p:spPr>
      </p:pic>
      <p:pic>
        <p:nvPicPr>
          <p:cNvPr id="63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10^2&#10;\end{align*}&lt;/body&gt;&#10;  &lt;fcolor&gt;FF000000&lt;/fcolor&gt;&#10;  &lt;bcolor&gt;FF000000&lt;/bcolor&gt;&#10;  &lt;transparent&gt;True&lt;/transparent&gt;&#10;  &lt;resolution&gt;1800&lt;/resolution&gt;&#10;  &lt;imageh&gt;220&lt;/imageh&gt;&#10;  &lt;imagew&gt;314&lt;/imagew&gt;&#10;  &lt;scale&gt;50&lt;/scale&gt;&#10;  &lt;cursor&gt;20&lt;/cursor&gt;&#10;&lt;/TeXTeX&gt;">
            <a:extLst>
              <a:ext uri="{FF2B5EF4-FFF2-40B4-BE49-F238E27FC236}">
                <a16:creationId xmlns:a16="http://schemas.microsoft.com/office/drawing/2014/main" id="{16589778-DA4E-4872-BFE2-BE114399A2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70" y="3900250"/>
            <a:ext cx="332317" cy="232833"/>
          </a:xfrm>
          <a:prstGeom prst="rect">
            <a:avLst/>
          </a:prstGeom>
        </p:spPr>
      </p:pic>
      <p:pic>
        <p:nvPicPr>
          <p:cNvPr id="66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10&#10;\end{align*}&lt;/body&gt;&#10;  &lt;fcolor&gt;FF000000&lt;/fcolor&gt;&#10;  &lt;bcolor&gt;FF000000&lt;/bcolor&gt;&#10;  &lt;transparent&gt;True&lt;/transparent&gt;&#10;  &lt;resolution&gt;1800&lt;/resolution&gt;&#10;  &lt;imageh&gt;167&lt;/imageh&gt;&#10;  &lt;imagew&gt;216&lt;/imagew&gt;&#10;  &lt;scale&gt;50&lt;/scale&gt;&#10;  &lt;cursor&gt;18&lt;/cursor&gt;&#10;&lt;/TeXTeX&gt;">
            <a:extLst>
              <a:ext uri="{FF2B5EF4-FFF2-40B4-BE49-F238E27FC236}">
                <a16:creationId xmlns:a16="http://schemas.microsoft.com/office/drawing/2014/main" id="{118CE98A-CFC2-4C91-B7EC-41AA310502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681" y="5530726"/>
            <a:ext cx="228600" cy="176741"/>
          </a:xfrm>
          <a:prstGeom prst="rect">
            <a:avLst/>
          </a:prstGeom>
        </p:spPr>
      </p:pic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067D24AD-1DCE-4812-ADD5-E190CE75A030}"/>
              </a:ext>
            </a:extLst>
          </p:cNvPr>
          <p:cNvSpPr txBox="1"/>
          <p:nvPr/>
        </p:nvSpPr>
        <p:spPr>
          <a:xfrm>
            <a:off x="1061230" y="5131796"/>
            <a:ext cx="106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~2000</a:t>
            </a:r>
            <a:endParaRPr kumimoji="1" lang="ja-JP" altLang="en-US" sz="2400" dirty="0"/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2BE6280B-214A-4DA1-A1FD-4A39050A1636}"/>
              </a:ext>
            </a:extLst>
          </p:cNvPr>
          <p:cNvSpPr txBox="1"/>
          <p:nvPr/>
        </p:nvSpPr>
        <p:spPr>
          <a:xfrm>
            <a:off x="1064659" y="6237855"/>
            <a:ext cx="106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~1996</a:t>
            </a:r>
            <a:endParaRPr kumimoji="1" lang="ja-JP" altLang="en-US" sz="2400" dirty="0"/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828CD931-A024-45A0-97FF-B39DCF4F408E}"/>
              </a:ext>
            </a:extLst>
          </p:cNvPr>
          <p:cNvSpPr txBox="1"/>
          <p:nvPr/>
        </p:nvSpPr>
        <p:spPr>
          <a:xfrm rot="16200000">
            <a:off x="-1511203" y="4727982"/>
            <a:ext cx="3826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Increasing Collision Energy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96" name="右中かっこ 95">
            <a:extLst>
              <a:ext uri="{FF2B5EF4-FFF2-40B4-BE49-F238E27FC236}">
                <a16:creationId xmlns:a16="http://schemas.microsoft.com/office/drawing/2014/main" id="{14AE3187-BF18-46AB-96DD-390EB3EDFEB2}"/>
              </a:ext>
            </a:extLst>
          </p:cNvPr>
          <p:cNvSpPr/>
          <p:nvPr/>
        </p:nvSpPr>
        <p:spPr>
          <a:xfrm>
            <a:off x="2668687" y="4570546"/>
            <a:ext cx="435291" cy="1884036"/>
          </a:xfrm>
          <a:prstGeom prst="rightBrace">
            <a:avLst>
              <a:gd name="adj1" fmla="val 0"/>
              <a:gd name="adj2" fmla="val 50000"/>
            </a:avLst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右中かっこ 96">
            <a:extLst>
              <a:ext uri="{FF2B5EF4-FFF2-40B4-BE49-F238E27FC236}">
                <a16:creationId xmlns:a16="http://schemas.microsoft.com/office/drawing/2014/main" id="{77FBAB3D-3FCC-4FA5-A139-191468E3797D}"/>
              </a:ext>
            </a:extLst>
          </p:cNvPr>
          <p:cNvSpPr/>
          <p:nvPr/>
        </p:nvSpPr>
        <p:spPr>
          <a:xfrm>
            <a:off x="2766750" y="4902052"/>
            <a:ext cx="575485" cy="823729"/>
          </a:xfrm>
          <a:prstGeom prst="rightBrace">
            <a:avLst>
              <a:gd name="adj1" fmla="val 0"/>
              <a:gd name="adj2" fmla="val 9849"/>
            </a:avLst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8" name="右中かっこ 97">
            <a:extLst>
              <a:ext uri="{FF2B5EF4-FFF2-40B4-BE49-F238E27FC236}">
                <a16:creationId xmlns:a16="http://schemas.microsoft.com/office/drawing/2014/main" id="{A40CD6BB-B4AA-41D6-9880-47D78A46EFBA}"/>
              </a:ext>
            </a:extLst>
          </p:cNvPr>
          <p:cNvSpPr/>
          <p:nvPr/>
        </p:nvSpPr>
        <p:spPr>
          <a:xfrm>
            <a:off x="2793605" y="6560614"/>
            <a:ext cx="544142" cy="197274"/>
          </a:xfrm>
          <a:prstGeom prst="rightBrace">
            <a:avLst>
              <a:gd name="adj1" fmla="val 0"/>
              <a:gd name="adj2" fmla="val 9849"/>
            </a:avLst>
          </a:prstGeom>
          <a:ln w="444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9" name="右中かっこ 98">
            <a:extLst>
              <a:ext uri="{FF2B5EF4-FFF2-40B4-BE49-F238E27FC236}">
                <a16:creationId xmlns:a16="http://schemas.microsoft.com/office/drawing/2014/main" id="{7AB0954B-E461-40A1-8338-8B973370C916}"/>
              </a:ext>
            </a:extLst>
          </p:cNvPr>
          <p:cNvSpPr/>
          <p:nvPr/>
        </p:nvSpPr>
        <p:spPr>
          <a:xfrm>
            <a:off x="3149685" y="6030001"/>
            <a:ext cx="533243" cy="461665"/>
          </a:xfrm>
          <a:prstGeom prst="rightBrace">
            <a:avLst>
              <a:gd name="adj1" fmla="val 0"/>
              <a:gd name="adj2" fmla="val 15007"/>
            </a:avLst>
          </a:prstGeom>
          <a:ln w="444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5B089A0C-2030-49B8-B350-506DC81C714F}"/>
              </a:ext>
            </a:extLst>
          </p:cNvPr>
          <p:cNvSpPr txBox="1"/>
          <p:nvPr/>
        </p:nvSpPr>
        <p:spPr>
          <a:xfrm>
            <a:off x="3487618" y="6357423"/>
            <a:ext cx="1136850" cy="461665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HADES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67C7D1B2-27B5-41C2-B3BD-4D20C5FEE399}"/>
              </a:ext>
            </a:extLst>
          </p:cNvPr>
          <p:cNvSpPr txBox="1"/>
          <p:nvPr/>
        </p:nvSpPr>
        <p:spPr>
          <a:xfrm>
            <a:off x="3699167" y="5863893"/>
            <a:ext cx="1566454" cy="461665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FAIR-CBM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76B67C19-717A-4464-8ACD-4E782196380C}"/>
              </a:ext>
            </a:extLst>
          </p:cNvPr>
          <p:cNvSpPr txBox="1"/>
          <p:nvPr/>
        </p:nvSpPr>
        <p:spPr>
          <a:xfrm>
            <a:off x="4323900" y="4223994"/>
            <a:ext cx="19944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2400" dirty="0">
                <a:solidFill>
                  <a:schemeClr val="bg1"/>
                </a:solidFill>
              </a:rPr>
              <a:t>Beam-Energy</a:t>
            </a:r>
          </a:p>
          <a:p>
            <a:pPr algn="r"/>
            <a:r>
              <a:rPr lang="en-US" altLang="ja-JP" sz="2400" dirty="0">
                <a:solidFill>
                  <a:schemeClr val="bg1"/>
                </a:solidFill>
              </a:rPr>
              <a:t>Scan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id="{80B2A42B-D3A0-4BFC-A8B2-A8E1AAF89C5B}"/>
              </a:ext>
            </a:extLst>
          </p:cNvPr>
          <p:cNvSpPr txBox="1"/>
          <p:nvPr/>
        </p:nvSpPr>
        <p:spPr>
          <a:xfrm>
            <a:off x="5227671" y="6377161"/>
            <a:ext cx="106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2010~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pic>
        <p:nvPicPr>
          <p:cNvPr id="105" name="図 104">
            <a:extLst>
              <a:ext uri="{FF2B5EF4-FFF2-40B4-BE49-F238E27FC236}">
                <a16:creationId xmlns:a16="http://schemas.microsoft.com/office/drawing/2014/main" id="{4B2F42BB-810E-457F-A777-49AE1953A2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176" t="90667" r="13070" b="605"/>
          <a:stretch/>
        </p:blipFill>
        <p:spPr>
          <a:xfrm>
            <a:off x="8849942" y="6340449"/>
            <a:ext cx="3342058" cy="506906"/>
          </a:xfrm>
          <a:prstGeom prst="rect">
            <a:avLst/>
          </a:prstGeom>
        </p:spPr>
      </p:pic>
      <p:pic>
        <p:nvPicPr>
          <p:cNvPr id="110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{\rm [GeV]}&#10;\end{align*}&lt;/body&gt;&#10;  &lt;fcolor&gt;FF000000&lt;/fcolor&gt;&#10;  &lt;bcolor&gt;FF000000&lt;/bcolor&gt;&#10;  &lt;transparent&gt;True&lt;/transparent&gt;&#10;  &lt;resolution&gt;1800&lt;/resolution&gt;&#10;  &lt;imageh&gt;249&lt;/imageh&gt;&#10;  &lt;imagew&gt;574&lt;/imagew&gt;&#10;  &lt;scale&gt;50&lt;/scale&gt;&#10;  &lt;cursor&gt;27&lt;/cursor&gt;&#10;&lt;/TeXTeX&gt;">
            <a:extLst>
              <a:ext uri="{FF2B5EF4-FFF2-40B4-BE49-F238E27FC236}">
                <a16:creationId xmlns:a16="http://schemas.microsoft.com/office/drawing/2014/main" id="{757422D2-6E2E-49D8-8D6C-3F21469FBB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983" y="719867"/>
            <a:ext cx="607483" cy="263525"/>
          </a:xfrm>
          <a:prstGeom prst="rect">
            <a:avLst/>
          </a:prstGeom>
        </p:spPr>
      </p:pic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D9F67B76-B503-41C8-BC98-BFD1A1C54305}"/>
              </a:ext>
            </a:extLst>
          </p:cNvPr>
          <p:cNvSpPr txBox="1"/>
          <p:nvPr/>
        </p:nvSpPr>
        <p:spPr>
          <a:xfrm>
            <a:off x="3354650" y="4728499"/>
            <a:ext cx="1917513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NA61/SHINE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cxnSp>
        <p:nvCxnSpPr>
          <p:cNvPr id="111" name="直線コネクタ 110">
            <a:extLst>
              <a:ext uri="{FF2B5EF4-FFF2-40B4-BE49-F238E27FC236}">
                <a16:creationId xmlns:a16="http://schemas.microsoft.com/office/drawing/2014/main" id="{181CDA7C-1B4E-4E89-9AA4-ABFBAFBFF744}"/>
              </a:ext>
            </a:extLst>
          </p:cNvPr>
          <p:cNvCxnSpPr>
            <a:cxnSpLocks/>
          </p:cNvCxnSpPr>
          <p:nvPr/>
        </p:nvCxnSpPr>
        <p:spPr>
          <a:xfrm>
            <a:off x="8610621" y="4116954"/>
            <a:ext cx="1107877" cy="0"/>
          </a:xfrm>
          <a:prstGeom prst="line">
            <a:avLst/>
          </a:prstGeom>
          <a:ln w="254000" cap="rnd">
            <a:solidFill>
              <a:schemeClr val="accent2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E6FA1F18-2A70-4A74-B964-0B51F7BFFEE2}"/>
              </a:ext>
            </a:extLst>
          </p:cNvPr>
          <p:cNvGrpSpPr/>
          <p:nvPr/>
        </p:nvGrpSpPr>
        <p:grpSpPr>
          <a:xfrm>
            <a:off x="8056119" y="1173416"/>
            <a:ext cx="2163177" cy="2726834"/>
            <a:chOff x="8056119" y="1173416"/>
            <a:chExt cx="2163177" cy="2726834"/>
          </a:xfrm>
        </p:grpSpPr>
        <p:sp>
          <p:nvSpPr>
            <p:cNvPr id="125" name="正方形/長方形 124">
              <a:extLst>
                <a:ext uri="{FF2B5EF4-FFF2-40B4-BE49-F238E27FC236}">
                  <a16:creationId xmlns:a16="http://schemas.microsoft.com/office/drawing/2014/main" id="{92DF534E-D2B9-4D70-AE82-1555BE145B51}"/>
                </a:ext>
              </a:extLst>
            </p:cNvPr>
            <p:cNvSpPr/>
            <p:nvPr/>
          </p:nvSpPr>
          <p:spPr>
            <a:xfrm>
              <a:off x="8056119" y="1253910"/>
              <a:ext cx="1103882" cy="2646340"/>
            </a:xfrm>
            <a:prstGeom prst="rect">
              <a:avLst/>
            </a:prstGeom>
            <a:gradFill>
              <a:gsLst>
                <a:gs pos="44000">
                  <a:schemeClr val="accent3">
                    <a:alpha val="60000"/>
                  </a:schemeClr>
                </a:gs>
                <a:gs pos="100000">
                  <a:schemeClr val="accent3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" name="テキスト ボックス 123">
              <a:extLst>
                <a:ext uri="{FF2B5EF4-FFF2-40B4-BE49-F238E27FC236}">
                  <a16:creationId xmlns:a16="http://schemas.microsoft.com/office/drawing/2014/main" id="{193AE96E-F163-4FCA-BC33-DCD32381424B}"/>
                </a:ext>
              </a:extLst>
            </p:cNvPr>
            <p:cNvSpPr txBox="1"/>
            <p:nvPr/>
          </p:nvSpPr>
          <p:spPr>
            <a:xfrm>
              <a:off x="8093393" y="1173416"/>
              <a:ext cx="2125903" cy="584775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3200" b="1" dirty="0">
                  <a:solidFill>
                    <a:schemeClr val="accent3"/>
                  </a:solidFill>
                  <a:effectLst>
                    <a:glow rad="127000">
                      <a:schemeClr val="bg1"/>
                    </a:glow>
                  </a:effectLst>
                </a:rPr>
                <a:t>J-PARC-HI</a:t>
              </a:r>
              <a:endParaRPr kumimoji="1" lang="ja-JP" altLang="en-US" sz="3200" b="1" dirty="0">
                <a:solidFill>
                  <a:schemeClr val="accent3"/>
                </a:solidFill>
                <a:effectLst>
                  <a:glow rad="127000">
                    <a:schemeClr val="bg1"/>
                  </a:glow>
                </a:effectLst>
              </a:endParaRPr>
            </a:p>
          </p:txBody>
        </p:sp>
      </p:grpSp>
      <p:sp>
        <p:nvSpPr>
          <p:cNvPr id="126" name="テキスト ボックス 125">
            <a:extLst>
              <a:ext uri="{FF2B5EF4-FFF2-40B4-BE49-F238E27FC236}">
                <a16:creationId xmlns:a16="http://schemas.microsoft.com/office/drawing/2014/main" id="{A5CBBD23-C222-4473-9E33-5F78CF568BB9}"/>
              </a:ext>
            </a:extLst>
          </p:cNvPr>
          <p:cNvSpPr txBox="1"/>
          <p:nvPr/>
        </p:nvSpPr>
        <p:spPr>
          <a:xfrm>
            <a:off x="10452843" y="4593326"/>
            <a:ext cx="1519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>
                <a:solidFill>
                  <a:schemeClr val="accent2"/>
                </a:solidFill>
                <a:effectLst>
                  <a:glow rad="127000">
                    <a:schemeClr val="bg1">
                      <a:alpha val="78000"/>
                    </a:schemeClr>
                  </a:glow>
                </a:effectLst>
              </a:rPr>
              <a:t>RHIC-BES</a:t>
            </a:r>
            <a:endParaRPr kumimoji="1" lang="ja-JP" altLang="en-US" sz="2400" b="1" dirty="0">
              <a:solidFill>
                <a:schemeClr val="accent2"/>
              </a:solidFill>
              <a:effectLst>
                <a:glow rad="127000">
                  <a:schemeClr val="bg1">
                    <a:alpha val="78000"/>
                  </a:schemeClr>
                </a:glow>
              </a:effectLst>
            </a:endParaRPr>
          </a:p>
        </p:txBody>
      </p: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E87742C5-E978-4A23-A4A3-33762CFF8BCD}"/>
              </a:ext>
            </a:extLst>
          </p:cNvPr>
          <p:cNvSpPr txBox="1"/>
          <p:nvPr/>
        </p:nvSpPr>
        <p:spPr>
          <a:xfrm>
            <a:off x="7633598" y="4270151"/>
            <a:ext cx="2157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>
                <a:solidFill>
                  <a:schemeClr val="accent2"/>
                </a:solidFill>
                <a:effectLst>
                  <a:glow rad="127000">
                    <a:schemeClr val="bg1">
                      <a:alpha val="78000"/>
                    </a:schemeClr>
                  </a:glow>
                </a:effectLst>
              </a:rPr>
              <a:t>RHIC-BES-FXT</a:t>
            </a:r>
            <a:endParaRPr kumimoji="1" lang="ja-JP" altLang="en-US" sz="2400" b="1" dirty="0">
              <a:solidFill>
                <a:schemeClr val="accent2"/>
              </a:solidFill>
              <a:effectLst>
                <a:glow rad="127000">
                  <a:schemeClr val="bg1">
                    <a:alpha val="78000"/>
                  </a:schemeClr>
                </a:glow>
              </a:effectLst>
            </a:endParaRPr>
          </a:p>
        </p:txBody>
      </p:sp>
      <p:sp>
        <p:nvSpPr>
          <p:cNvPr id="128" name="テキスト ボックス 127">
            <a:extLst>
              <a:ext uri="{FF2B5EF4-FFF2-40B4-BE49-F238E27FC236}">
                <a16:creationId xmlns:a16="http://schemas.microsoft.com/office/drawing/2014/main" id="{A3DB02B3-E16A-433B-AE1C-5243423DBA62}"/>
              </a:ext>
            </a:extLst>
          </p:cNvPr>
          <p:cNvSpPr txBox="1"/>
          <p:nvPr/>
        </p:nvSpPr>
        <p:spPr>
          <a:xfrm>
            <a:off x="9914219" y="3655289"/>
            <a:ext cx="1917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>
                <a:solidFill>
                  <a:schemeClr val="accent1"/>
                </a:solidFill>
                <a:effectLst>
                  <a:glow rad="127000">
                    <a:schemeClr val="bg1">
                      <a:alpha val="78000"/>
                    </a:schemeClr>
                  </a:glow>
                </a:effectLst>
              </a:rPr>
              <a:t>NA61/SHINE</a:t>
            </a:r>
            <a:endParaRPr kumimoji="1" lang="ja-JP" altLang="en-US" sz="2400" b="1" dirty="0">
              <a:solidFill>
                <a:schemeClr val="accent1"/>
              </a:solidFill>
              <a:effectLst>
                <a:glow rad="127000">
                  <a:schemeClr val="bg1">
                    <a:alpha val="78000"/>
                  </a:schemeClr>
                </a:glow>
              </a:effectLst>
            </a:endParaRPr>
          </a:p>
        </p:txBody>
      </p:sp>
      <p:cxnSp>
        <p:nvCxnSpPr>
          <p:cNvPr id="118" name="直線コネクタ 117">
            <a:extLst>
              <a:ext uri="{FF2B5EF4-FFF2-40B4-BE49-F238E27FC236}">
                <a16:creationId xmlns:a16="http://schemas.microsoft.com/office/drawing/2014/main" id="{28DE713B-2B21-48AE-A0CB-5F95D9EE9169}"/>
              </a:ext>
            </a:extLst>
          </p:cNvPr>
          <p:cNvCxnSpPr>
            <a:cxnSpLocks/>
          </p:cNvCxnSpPr>
          <p:nvPr/>
        </p:nvCxnSpPr>
        <p:spPr>
          <a:xfrm>
            <a:off x="8481060" y="1945113"/>
            <a:ext cx="644651" cy="0"/>
          </a:xfrm>
          <a:prstGeom prst="line">
            <a:avLst/>
          </a:prstGeom>
          <a:ln w="254000" cap="rnd">
            <a:solidFill>
              <a:schemeClr val="accent4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テキスト ボックス 129">
            <a:extLst>
              <a:ext uri="{FF2B5EF4-FFF2-40B4-BE49-F238E27FC236}">
                <a16:creationId xmlns:a16="http://schemas.microsoft.com/office/drawing/2014/main" id="{6E5F6B85-B29C-4636-BDE4-D1FDE13CC21F}"/>
              </a:ext>
            </a:extLst>
          </p:cNvPr>
          <p:cNvSpPr txBox="1"/>
          <p:nvPr/>
        </p:nvSpPr>
        <p:spPr>
          <a:xfrm>
            <a:off x="8033840" y="2094422"/>
            <a:ext cx="1611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>
                <a:solidFill>
                  <a:schemeClr val="accent4"/>
                </a:solidFill>
                <a:effectLst>
                  <a:glow rad="127000">
                    <a:schemeClr val="bg1">
                      <a:alpha val="78000"/>
                    </a:schemeClr>
                  </a:glow>
                </a:effectLst>
              </a:rPr>
              <a:t>FAIR-CBM</a:t>
            </a:r>
            <a:endParaRPr kumimoji="1" lang="ja-JP" altLang="en-US" sz="2400" b="1" dirty="0">
              <a:solidFill>
                <a:schemeClr val="accent4"/>
              </a:solidFill>
              <a:effectLst>
                <a:glow rad="127000">
                  <a:schemeClr val="bg1">
                    <a:alpha val="78000"/>
                  </a:schemeClr>
                </a:glow>
              </a:effectLst>
            </a:endParaRPr>
          </a:p>
        </p:txBody>
      </p:sp>
      <p:cxnSp>
        <p:nvCxnSpPr>
          <p:cNvPr id="113" name="直線コネクタ 112">
            <a:extLst>
              <a:ext uri="{FF2B5EF4-FFF2-40B4-BE49-F238E27FC236}">
                <a16:creationId xmlns:a16="http://schemas.microsoft.com/office/drawing/2014/main" id="{91C3C3AB-4DE7-48DC-958E-4565CD526B4D}"/>
              </a:ext>
            </a:extLst>
          </p:cNvPr>
          <p:cNvCxnSpPr>
            <a:cxnSpLocks/>
          </p:cNvCxnSpPr>
          <p:nvPr/>
        </p:nvCxnSpPr>
        <p:spPr>
          <a:xfrm>
            <a:off x="8195310" y="3535354"/>
            <a:ext cx="331470" cy="0"/>
          </a:xfrm>
          <a:prstGeom prst="line">
            <a:avLst/>
          </a:prstGeom>
          <a:ln w="254000" cap="rnd">
            <a:solidFill>
              <a:schemeClr val="accent6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テキスト ボックス 128">
            <a:extLst>
              <a:ext uri="{FF2B5EF4-FFF2-40B4-BE49-F238E27FC236}">
                <a16:creationId xmlns:a16="http://schemas.microsoft.com/office/drawing/2014/main" id="{DB360161-4955-4EFE-9EA8-51F35FA23C59}"/>
              </a:ext>
            </a:extLst>
          </p:cNvPr>
          <p:cNvSpPr txBox="1"/>
          <p:nvPr/>
        </p:nvSpPr>
        <p:spPr>
          <a:xfrm>
            <a:off x="7778193" y="3610265"/>
            <a:ext cx="1165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>
                <a:solidFill>
                  <a:schemeClr val="accent6"/>
                </a:solidFill>
                <a:effectLst>
                  <a:glow rad="127000">
                    <a:schemeClr val="bg1">
                      <a:alpha val="78000"/>
                    </a:schemeClr>
                  </a:glow>
                </a:effectLst>
              </a:rPr>
              <a:t>HADES</a:t>
            </a:r>
            <a:endParaRPr kumimoji="1" lang="ja-JP" altLang="en-US" sz="2400" b="1" dirty="0">
              <a:solidFill>
                <a:schemeClr val="accent6"/>
              </a:solidFill>
              <a:effectLst>
                <a:glow rad="127000">
                  <a:schemeClr val="bg1">
                    <a:alpha val="78000"/>
                  </a:schemeClr>
                </a:glow>
              </a:effectLst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7FD8A513-7965-477D-BDA8-57FD58546985}"/>
              </a:ext>
            </a:extLst>
          </p:cNvPr>
          <p:cNvSpPr txBox="1"/>
          <p:nvPr/>
        </p:nvSpPr>
        <p:spPr>
          <a:xfrm>
            <a:off x="8948247" y="3298971"/>
            <a:ext cx="907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>
                <a:solidFill>
                  <a:schemeClr val="tx2"/>
                </a:solidFill>
                <a:effectLst>
                  <a:glow rad="127000">
                    <a:schemeClr val="bg1">
                      <a:alpha val="78000"/>
                    </a:schemeClr>
                  </a:glow>
                </a:effectLst>
              </a:rPr>
              <a:t>NICA</a:t>
            </a:r>
            <a:endParaRPr kumimoji="1" lang="ja-JP" altLang="en-US" sz="2400" b="1" dirty="0">
              <a:solidFill>
                <a:schemeClr val="tx2"/>
              </a:solidFill>
              <a:effectLst>
                <a:glow rad="127000">
                  <a:schemeClr val="bg1">
                    <a:alpha val="78000"/>
                  </a:schemeClr>
                </a:glow>
              </a:effectLst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522BADC-F3B5-610B-BA71-963257861001}"/>
              </a:ext>
            </a:extLst>
          </p:cNvPr>
          <p:cNvSpPr txBox="1"/>
          <p:nvPr/>
        </p:nvSpPr>
        <p:spPr>
          <a:xfrm rot="16200000">
            <a:off x="8946752" y="2786784"/>
            <a:ext cx="61478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dirty="0"/>
              <a:t>github.com/tgalatyuk/interaction_rate_facilities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91934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60A60C4-24C5-2E43-C879-458BD4187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1250"/>
            <a:ext cx="7102595" cy="4477426"/>
          </a:xfrm>
          <a:prstGeom prst="rect">
            <a:avLst/>
          </a:prstGeom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886F064-EC19-2B9B-ED03-0D8F00B183E2}"/>
              </a:ext>
            </a:extLst>
          </p:cNvPr>
          <p:cNvSpPr/>
          <p:nvPr/>
        </p:nvSpPr>
        <p:spPr>
          <a:xfrm>
            <a:off x="7102594" y="4709086"/>
            <a:ext cx="4784605" cy="14387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033E7EBF-D886-CDFD-7DBB-DE6700998D5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kumimoji="1" lang="en-US" altLang="ja-JP" dirty="0"/>
                  <a:t>How High Density? Where is optimal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  <m:t>𝑵𝑵</m:t>
                            </m:r>
                          </m:sub>
                        </m:sSub>
                      </m:e>
                    </m:rad>
                  </m:oMath>
                </a14:m>
                <a:r>
                  <a:rPr kumimoji="1" lang="en-US" altLang="ja-JP" dirty="0"/>
                  <a:t>?</a:t>
                </a:r>
                <a:endParaRPr kumimoji="1" lang="ja-JP" altLang="en-US" dirty="0"/>
              </a:p>
            </p:txBody>
          </p:sp>
        </mc:Choice>
        <mc:Fallback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033E7EBF-D886-CDFD-7DBB-DE6700998D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087" t="-18103" b="-336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9196FD5-0B3B-F450-EB2C-2BF5AFAE4958}"/>
              </a:ext>
            </a:extLst>
          </p:cNvPr>
          <p:cNvSpPr txBox="1"/>
          <p:nvPr/>
        </p:nvSpPr>
        <p:spPr>
          <a:xfrm>
            <a:off x="419911" y="1305129"/>
            <a:ext cx="5968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kumimoji="1"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our-volume of high-density region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15CC482-624F-E2F0-DC88-72B264FD4F52}"/>
              </a:ext>
            </a:extLst>
          </p:cNvPr>
          <p:cNvSpPr txBox="1"/>
          <p:nvPr/>
        </p:nvSpPr>
        <p:spPr>
          <a:xfrm>
            <a:off x="2193393" y="6218676"/>
            <a:ext cx="2715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Collision energy</a:t>
            </a:r>
            <a:endParaRPr kumimoji="1" lang="ja-JP" altLang="en-US" sz="28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AC52731-4BB9-F3B5-1628-060E08C1F9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062" t="17954" r="15970" b="75093"/>
          <a:stretch/>
        </p:blipFill>
        <p:spPr>
          <a:xfrm>
            <a:off x="3550596" y="2571742"/>
            <a:ext cx="2443645" cy="382930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BA1E9A4-DA12-6D09-9DDC-202385CD9D9A}"/>
              </a:ext>
            </a:extLst>
          </p:cNvPr>
          <p:cNvGrpSpPr/>
          <p:nvPr/>
        </p:nvGrpSpPr>
        <p:grpSpPr>
          <a:xfrm>
            <a:off x="1089496" y="2123668"/>
            <a:ext cx="1692615" cy="3238907"/>
            <a:chOff x="1089496" y="2123668"/>
            <a:chExt cx="1692615" cy="3238907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0BE40ADE-AE0C-12E5-C32C-B9658D62989F}"/>
                </a:ext>
              </a:extLst>
            </p:cNvPr>
            <p:cNvSpPr/>
            <p:nvPr/>
          </p:nvSpPr>
          <p:spPr>
            <a:xfrm>
              <a:off x="1089498" y="2155826"/>
              <a:ext cx="1692613" cy="3206749"/>
            </a:xfrm>
            <a:prstGeom prst="rect">
              <a:avLst/>
            </a:prstGeom>
            <a:solidFill>
              <a:srgbClr val="FF000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86019DF7-19B0-43FC-EF3A-B17A858DCA74}"/>
                </a:ext>
              </a:extLst>
            </p:cNvPr>
            <p:cNvSpPr txBox="1"/>
            <p:nvPr/>
          </p:nvSpPr>
          <p:spPr>
            <a:xfrm rot="16200000">
              <a:off x="509850" y="2703314"/>
              <a:ext cx="192873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en-US" altLang="ja-JP" sz="2400" dirty="0">
                  <a:solidFill>
                    <a:schemeClr val="bg1"/>
                  </a:solidFill>
                </a:rPr>
                <a:t>J-PARC-HI</a:t>
              </a:r>
            </a:p>
            <a:p>
              <a:pPr algn="r"/>
              <a:r>
                <a:rPr lang="en-US" altLang="ja-JP" sz="2000" dirty="0">
                  <a:solidFill>
                    <a:schemeClr val="bg1"/>
                  </a:solidFill>
                </a:rPr>
                <a:t>(proton 30GeV)</a:t>
              </a:r>
              <a:endParaRPr kumimoji="1" lang="ja-JP" alt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DAA7036C-7DD0-5FA7-8317-10B0898CB2BD}"/>
              </a:ext>
            </a:extLst>
          </p:cNvPr>
          <p:cNvGrpSpPr/>
          <p:nvPr/>
        </p:nvGrpSpPr>
        <p:grpSpPr>
          <a:xfrm>
            <a:off x="2782111" y="2123666"/>
            <a:ext cx="637364" cy="3238909"/>
            <a:chOff x="2782111" y="2123666"/>
            <a:chExt cx="637364" cy="3238909"/>
          </a:xfrm>
        </p:grpSpPr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4BFE83C8-2A64-5D18-31BD-E44A277356FB}"/>
                </a:ext>
              </a:extLst>
            </p:cNvPr>
            <p:cNvSpPr/>
            <p:nvPr/>
          </p:nvSpPr>
          <p:spPr>
            <a:xfrm>
              <a:off x="2782111" y="2155826"/>
              <a:ext cx="637364" cy="3206749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FC992251-7C7E-D9C6-6BF4-AFF9226DD258}"/>
                </a:ext>
              </a:extLst>
            </p:cNvPr>
            <p:cNvSpPr txBox="1"/>
            <p:nvPr/>
          </p:nvSpPr>
          <p:spPr>
            <a:xfrm rot="16200000">
              <a:off x="2239640" y="2887978"/>
              <a:ext cx="19287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ja-JP" sz="2000" dirty="0">
                  <a:solidFill>
                    <a:schemeClr val="bg1"/>
                  </a:solidFill>
                  <a:effectLst>
                    <a:glow rad="101600">
                      <a:srgbClr val="FF0000">
                        <a:alpha val="20000"/>
                      </a:srgbClr>
                    </a:glow>
                  </a:effectLst>
                </a:rPr>
                <a:t>(proton 50GeV)</a:t>
              </a:r>
              <a:endParaRPr kumimoji="1" lang="ja-JP" altLang="en-US" sz="2000" dirty="0">
                <a:solidFill>
                  <a:schemeClr val="bg1"/>
                </a:solidFill>
                <a:effectLst>
                  <a:glow rad="101600">
                    <a:srgbClr val="FF0000">
                      <a:alpha val="20000"/>
                    </a:srgbClr>
                  </a:glow>
                </a:effectLst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9C331B77-EA42-2A34-D2DC-BFCC4DC7662D}"/>
                  </a:ext>
                </a:extLst>
              </p:cNvPr>
              <p:cNvSpPr txBox="1"/>
              <p:nvPr/>
            </p:nvSpPr>
            <p:spPr>
              <a:xfrm>
                <a:off x="7324435" y="1702690"/>
                <a:ext cx="437203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kumimoji="1" lang="en-US" altLang="ja-JP" sz="2400" dirty="0"/>
                  <a:t>Medium with 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&gt;3</m:t>
                    </m:r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ja-JP" altLang="en-US" sz="2400" dirty="0"/>
                  <a:t> </a:t>
                </a:r>
                <a:r>
                  <a:rPr kumimoji="1" lang="en-US" altLang="ja-JP" sz="2400" dirty="0"/>
                  <a:t>can be formed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≃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6 </m:t>
                    </m:r>
                    <m:r>
                      <m:rPr>
                        <m:sty m:val="p"/>
                      </m:rPr>
                      <a:rPr kumimoji="1" lang="en-US" altLang="ja-JP" sz="2400" b="0" i="0" smtClean="0">
                        <a:latin typeface="Cambria Math" panose="02040503050406030204" pitchFamily="18" charset="0"/>
                      </a:rPr>
                      <m:t>f</m:t>
                    </m:r>
                    <m:sSup>
                      <m:sSup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kumimoji="1" lang="en-US" altLang="ja-JP" sz="2400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kumimoji="1" lang="ja-JP" altLang="en-US" sz="2400" dirty="0"/>
                  <a:t> </a:t>
                </a:r>
                <a:r>
                  <a:rPr kumimoji="1" lang="en-US" altLang="ja-JP" sz="2400" dirty="0"/>
                  <a:t>at J-PARC-HI energy</a:t>
                </a:r>
                <a:endParaRPr kumimoji="1" lang="ja-JP" altLang="en-US" sz="2400" dirty="0"/>
              </a:p>
            </p:txBody>
          </p:sp>
        </mc:Choice>
        <mc:Fallback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9C331B77-EA42-2A34-D2DC-BFCC4DC766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4435" y="1702690"/>
                <a:ext cx="4372035" cy="1200329"/>
              </a:xfrm>
              <a:prstGeom prst="rect">
                <a:avLst/>
              </a:prstGeom>
              <a:blipFill>
                <a:blip r:embed="rId4"/>
                <a:stretch>
                  <a:fillRect l="-2232" t="-3553" b="-1116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7D8A6CD-0B16-CED9-9E6B-E62F34DEFC43}"/>
              </a:ext>
            </a:extLst>
          </p:cNvPr>
          <p:cNvSpPr txBox="1"/>
          <p:nvPr/>
        </p:nvSpPr>
        <p:spPr>
          <a:xfrm>
            <a:off x="2355293" y="1796604"/>
            <a:ext cx="4023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2000" dirty="0"/>
              <a:t>Taya, </a:t>
            </a:r>
            <a:r>
              <a:rPr kumimoji="1" lang="en-US" altLang="ja-JP" sz="2000" dirty="0" err="1"/>
              <a:t>Jinno</a:t>
            </a:r>
            <a:r>
              <a:rPr kumimoji="1" lang="en-US" altLang="ja-JP" sz="2000" dirty="0"/>
              <a:t>, MK, Nara, 2409.07685</a:t>
            </a:r>
            <a:endParaRPr kumimoji="1" lang="ja-JP" altLang="en-US" sz="20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F7DA2A0-7AD4-1E6F-E77C-9FDC0DA47ECE}"/>
              </a:ext>
            </a:extLst>
          </p:cNvPr>
          <p:cNvSpPr txBox="1"/>
          <p:nvPr/>
        </p:nvSpPr>
        <p:spPr>
          <a:xfrm>
            <a:off x="7324432" y="4820778"/>
            <a:ext cx="4372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2400" b="1" dirty="0"/>
              <a:t>J-PARC-HI</a:t>
            </a:r>
            <a:r>
              <a:rPr lang="en-US" altLang="ja-JP" sz="2400" dirty="0"/>
              <a:t> = experiments to create </a:t>
            </a:r>
            <a:r>
              <a:rPr lang="en-US" altLang="ja-JP" sz="2400" b="1" dirty="0">
                <a:solidFill>
                  <a:schemeClr val="accent1"/>
                </a:solidFill>
              </a:rPr>
              <a:t>the highest baryon-density matter in the Universe</a:t>
            </a:r>
            <a:endParaRPr kumimoji="1" lang="ja-JP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565EAD8-A8B2-BFE4-EACC-508FE78DE91B}"/>
              </a:ext>
            </a:extLst>
          </p:cNvPr>
          <p:cNvSpPr txBox="1"/>
          <p:nvPr/>
        </p:nvSpPr>
        <p:spPr>
          <a:xfrm>
            <a:off x="7324433" y="3263328"/>
            <a:ext cx="4372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400" dirty="0"/>
              <a:t>The density is comparable with the cores of neutron stars</a:t>
            </a:r>
            <a:endParaRPr kumimoji="1" lang="ja-JP" altLang="en-US" sz="2400" dirty="0"/>
          </a:p>
        </p:txBody>
      </p:sp>
      <p:sp>
        <p:nvSpPr>
          <p:cNvPr id="17" name="二等辺三角形 16">
            <a:extLst>
              <a:ext uri="{FF2B5EF4-FFF2-40B4-BE49-F238E27FC236}">
                <a16:creationId xmlns:a16="http://schemas.microsoft.com/office/drawing/2014/main" id="{233046C5-4721-3B34-E724-0D51CA5351A6}"/>
              </a:ext>
            </a:extLst>
          </p:cNvPr>
          <p:cNvSpPr/>
          <p:nvPr/>
        </p:nvSpPr>
        <p:spPr>
          <a:xfrm rot="10800000">
            <a:off x="8833942" y="4258549"/>
            <a:ext cx="1321908" cy="392169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24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DCD09F-42A0-4728-804C-D6D8AE744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136" y="350195"/>
            <a:ext cx="10515600" cy="705441"/>
          </a:xfrm>
        </p:spPr>
        <p:txBody>
          <a:bodyPr/>
          <a:lstStyle/>
          <a:p>
            <a:pPr algn="r"/>
            <a:r>
              <a:rPr kumimoji="1" lang="en-US" altLang="ja-JP" dirty="0"/>
              <a:t>Exploring Dense Medium</a:t>
            </a:r>
            <a:endParaRPr kumimoji="1"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CD0F65F7-EF6D-47E5-8219-93A5BEC43E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7" t="3086" r="16103" b="1685"/>
          <a:stretch/>
        </p:blipFill>
        <p:spPr>
          <a:xfrm>
            <a:off x="0" y="0"/>
            <a:ext cx="3492286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E5B0289-FADC-46AA-A34A-CB72CC75CAB5}"/>
              </a:ext>
            </a:extLst>
          </p:cNvPr>
          <p:cNvSpPr txBox="1"/>
          <p:nvPr/>
        </p:nvSpPr>
        <p:spPr>
          <a:xfrm>
            <a:off x="4463143" y="1581801"/>
            <a:ext cx="2491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Equation of state</a:t>
            </a:r>
            <a:endParaRPr kumimoji="1" lang="ja-JP" altLang="en-US" sz="2400" dirty="0"/>
          </a:p>
        </p:txBody>
      </p:sp>
      <p:sp>
        <p:nvSpPr>
          <p:cNvPr id="6" name="矢印: 五方向 5">
            <a:extLst>
              <a:ext uri="{FF2B5EF4-FFF2-40B4-BE49-F238E27FC236}">
                <a16:creationId xmlns:a16="http://schemas.microsoft.com/office/drawing/2014/main" id="{9ACBDA38-57AC-4120-8E0E-A4BE12A420BB}"/>
              </a:ext>
            </a:extLst>
          </p:cNvPr>
          <p:cNvSpPr/>
          <p:nvPr/>
        </p:nvSpPr>
        <p:spPr>
          <a:xfrm>
            <a:off x="3153807" y="1558834"/>
            <a:ext cx="1309336" cy="484632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矢印: 五方向 6">
            <a:extLst>
              <a:ext uri="{FF2B5EF4-FFF2-40B4-BE49-F238E27FC236}">
                <a16:creationId xmlns:a16="http://schemas.microsoft.com/office/drawing/2014/main" id="{54B84B26-91F6-4D7D-A82A-6763AE37D5E4}"/>
              </a:ext>
            </a:extLst>
          </p:cNvPr>
          <p:cNvSpPr/>
          <p:nvPr/>
        </p:nvSpPr>
        <p:spPr>
          <a:xfrm>
            <a:off x="3153807" y="2451462"/>
            <a:ext cx="1309336" cy="484632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矢印: 五方向 7">
            <a:extLst>
              <a:ext uri="{FF2B5EF4-FFF2-40B4-BE49-F238E27FC236}">
                <a16:creationId xmlns:a16="http://schemas.microsoft.com/office/drawing/2014/main" id="{25FF0B26-FD43-4403-8E04-38BDDDCA734D}"/>
              </a:ext>
            </a:extLst>
          </p:cNvPr>
          <p:cNvSpPr/>
          <p:nvPr/>
        </p:nvSpPr>
        <p:spPr>
          <a:xfrm>
            <a:off x="3153807" y="3811685"/>
            <a:ext cx="1313690" cy="484632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矢印: 五方向 8">
            <a:extLst>
              <a:ext uri="{FF2B5EF4-FFF2-40B4-BE49-F238E27FC236}">
                <a16:creationId xmlns:a16="http://schemas.microsoft.com/office/drawing/2014/main" id="{BD49A886-2798-4AEB-9A09-E74694335EDD}"/>
              </a:ext>
            </a:extLst>
          </p:cNvPr>
          <p:cNvSpPr/>
          <p:nvPr/>
        </p:nvSpPr>
        <p:spPr>
          <a:xfrm>
            <a:off x="3149453" y="4704313"/>
            <a:ext cx="1313690" cy="484632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2C6B073-C0A3-4418-B1FD-06BA4E7775C3}"/>
              </a:ext>
            </a:extLst>
          </p:cNvPr>
          <p:cNvSpPr txBox="1"/>
          <p:nvPr/>
        </p:nvSpPr>
        <p:spPr>
          <a:xfrm>
            <a:off x="4463143" y="2460869"/>
            <a:ext cx="34115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QCD critical point /</a:t>
            </a:r>
          </a:p>
          <a:p>
            <a:pPr algn="l"/>
            <a:r>
              <a:rPr lang="en-US" altLang="ja-JP" sz="2400" dirty="0"/>
              <a:t>1st order transition /</a:t>
            </a:r>
          </a:p>
          <a:p>
            <a:pPr algn="l"/>
            <a:r>
              <a:rPr kumimoji="1" lang="en-US" altLang="ja-JP" sz="2400" dirty="0"/>
              <a:t>Color superconductivity</a:t>
            </a:r>
            <a:endParaRPr kumimoji="1" lang="ja-JP" altLang="en-US" sz="24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A9372DB-D116-4786-8CD4-FADDD53A4FEC}"/>
              </a:ext>
            </a:extLst>
          </p:cNvPr>
          <p:cNvSpPr txBox="1"/>
          <p:nvPr/>
        </p:nvSpPr>
        <p:spPr>
          <a:xfrm>
            <a:off x="4463143" y="3811685"/>
            <a:ext cx="3555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Dilepton production rate</a:t>
            </a:r>
            <a:endParaRPr kumimoji="1" lang="ja-JP" altLang="en-US" sz="24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2974A95-9499-4EE1-A1AE-3F69B39BF467}"/>
              </a:ext>
            </a:extLst>
          </p:cNvPr>
          <p:cNvSpPr txBox="1"/>
          <p:nvPr/>
        </p:nvSpPr>
        <p:spPr>
          <a:xfrm>
            <a:off x="4463143" y="4704313"/>
            <a:ext cx="28680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Event selection /</a:t>
            </a:r>
          </a:p>
          <a:p>
            <a:pPr algn="l"/>
            <a:r>
              <a:rPr lang="en-US" altLang="ja-JP" sz="2400" dirty="0"/>
              <a:t>Higher correlations</a:t>
            </a:r>
            <a:endParaRPr kumimoji="1" lang="ja-JP" altLang="en-US" sz="2400" dirty="0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C1731D50-BE2E-4B43-ADEC-E5DE2699E57B}"/>
              </a:ext>
            </a:extLst>
          </p:cNvPr>
          <p:cNvGrpSpPr/>
          <p:nvPr/>
        </p:nvGrpSpPr>
        <p:grpSpPr>
          <a:xfrm>
            <a:off x="10272746" y="1369713"/>
            <a:ext cx="1725151" cy="1545625"/>
            <a:chOff x="10272746" y="1369713"/>
            <a:chExt cx="1725151" cy="1545625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153A6C56-2028-4218-A661-8E3A892CA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72746" y="1405831"/>
              <a:ext cx="1725151" cy="1509507"/>
            </a:xfrm>
            <a:prstGeom prst="rect">
              <a:avLst/>
            </a:prstGeom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66B7511B-F446-4C55-8792-D3D7B5E7E6DE}"/>
                </a:ext>
              </a:extLst>
            </p:cNvPr>
            <p:cNvSpPr txBox="1"/>
            <p:nvPr/>
          </p:nvSpPr>
          <p:spPr>
            <a:xfrm>
              <a:off x="10272746" y="1369713"/>
              <a:ext cx="17251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>
                  <a:solidFill>
                    <a:schemeClr val="bg1"/>
                  </a:solidFill>
                </a:rPr>
                <a:t>Neutron stars</a:t>
              </a:r>
              <a:endParaRPr kumimoji="1" lang="ja-JP" altLang="en-US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図 13">
            <a:extLst>
              <a:ext uri="{FF2B5EF4-FFF2-40B4-BE49-F238E27FC236}">
                <a16:creationId xmlns:a16="http://schemas.microsoft.com/office/drawing/2014/main" id="{7C7844B1-2AC3-448D-B8FC-491ADFEEE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3957" y="2999366"/>
            <a:ext cx="3856168" cy="187921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F1126E06-7E76-438D-ACE2-79955F0E1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7138" y="4920148"/>
            <a:ext cx="2392380" cy="180586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14C40625-B604-4297-A7A2-6AB4B63203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0118" y="4909756"/>
            <a:ext cx="2589642" cy="192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9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FA71F8-86B1-4B25-ADE1-02DBDAEB6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Event-by-event Fluctuations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D13AF8E-EE55-4819-ADC0-99D2D9A763DD}"/>
              </a:ext>
            </a:extLst>
          </p:cNvPr>
          <p:cNvSpPr txBox="1"/>
          <p:nvPr/>
        </p:nvSpPr>
        <p:spPr>
          <a:xfrm>
            <a:off x="9684715" y="1929062"/>
            <a:ext cx="1830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STAR (2024)</a:t>
            </a:r>
            <a:endParaRPr kumimoji="1" lang="ja-JP" altLang="en-US" sz="24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A21EA1F-ABE5-406A-BCF5-326798716B0A}"/>
              </a:ext>
            </a:extLst>
          </p:cNvPr>
          <p:cNvSpPr txBox="1"/>
          <p:nvPr/>
        </p:nvSpPr>
        <p:spPr>
          <a:xfrm>
            <a:off x="536249" y="1283784"/>
            <a:ext cx="4923117" cy="89255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kumimoji="1" lang="en-US" altLang="ja-JP" sz="2800" b="1" dirty="0"/>
              <a:t>Theoretical Predictions </a:t>
            </a:r>
          </a:p>
          <a:p>
            <a:pPr algn="l"/>
            <a:r>
              <a:rPr kumimoji="1" lang="en-US" altLang="ja-JP" sz="2400" b="1" dirty="0"/>
              <a:t>on conserved charge fluctuations</a:t>
            </a:r>
            <a:endParaRPr kumimoji="1" lang="en-US" altLang="ja-JP" sz="2800" b="1" dirty="0"/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2048C4FA-A929-49C7-ABF0-6F87C7882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7"/>
          <a:stretch>
            <a:fillRect/>
          </a:stretch>
        </p:blipFill>
        <p:spPr bwMode="auto">
          <a:xfrm>
            <a:off x="536248" y="3180122"/>
            <a:ext cx="3103598" cy="2201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_B^2 \rangle&#10;\end{align*}&lt;/body&gt;&#10;  &lt;fcolor&gt;FF000000&lt;/fcolor&gt;&#10;  &lt;bcolor&gt;FFFFFFFF&lt;/bcolor&gt;&#10;  &lt;transparent&gt;True&lt;/transparent&gt;&#10;  &lt;resolution&gt;1800&lt;/resolution&gt;&#10;  &lt;imageh&gt;281&lt;/imageh&gt;&#10;  &lt;imagew&gt;629&lt;/imagew&gt;&#10;  &lt;scale&gt;50&lt;/scale&gt;&#10;  &lt;cursor&gt;44&lt;/cursor&gt;&#10;&lt;/TeXTeX&gt;">
            <a:extLst>
              <a:ext uri="{FF2B5EF4-FFF2-40B4-BE49-F238E27FC236}">
                <a16:creationId xmlns:a16="http://schemas.microsoft.com/office/drawing/2014/main" id="{D9628502-3E0F-4951-A9FB-142992CE3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39" y="3250916"/>
            <a:ext cx="848748" cy="37917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E0632B6-C294-4AEF-9FB8-26AC8654E044}"/>
              </a:ext>
            </a:extLst>
          </p:cNvPr>
          <p:cNvSpPr txBox="1"/>
          <p:nvPr/>
        </p:nvSpPr>
        <p:spPr>
          <a:xfrm>
            <a:off x="572010" y="5463074"/>
            <a:ext cx="2589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/>
              <a:t>Asakawa, </a:t>
            </a:r>
            <a:r>
              <a:rPr kumimoji="1" lang="en-US" altLang="ja-JP" dirty="0" err="1"/>
              <a:t>Ejiri</a:t>
            </a:r>
            <a:r>
              <a:rPr kumimoji="1" lang="en-US" altLang="ja-JP" dirty="0"/>
              <a:t>, MK (2009)</a:t>
            </a:r>
            <a:endParaRPr kumimoji="1" lang="ja-JP" altLang="en-US" dirty="0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12AB472-E395-48A2-B7CD-7BDD4D9C1D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9846" y="3264153"/>
            <a:ext cx="2311994" cy="2142483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BE58804-08AC-42D8-AEBB-D8C9FF143A78}"/>
              </a:ext>
            </a:extLst>
          </p:cNvPr>
          <p:cNvSpPr txBox="1"/>
          <p:nvPr/>
        </p:nvSpPr>
        <p:spPr>
          <a:xfrm>
            <a:off x="3935937" y="5463074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 err="1"/>
              <a:t>Stephanov</a:t>
            </a:r>
            <a:r>
              <a:rPr kumimoji="1" lang="en-US" altLang="ja-JP" dirty="0"/>
              <a:t> (2011)</a:t>
            </a:r>
            <a:endParaRPr kumimoji="1"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F3F2E8C-DBC3-4173-8DF4-3F938D361016}"/>
              </a:ext>
            </a:extLst>
          </p:cNvPr>
          <p:cNvSpPr txBox="1"/>
          <p:nvPr/>
        </p:nvSpPr>
        <p:spPr>
          <a:xfrm>
            <a:off x="536248" y="2346965"/>
            <a:ext cx="3791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lang="en-US" altLang="ja-JP" sz="2400" dirty="0"/>
              <a:t>Higher-order cumulants</a:t>
            </a:r>
          </a:p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kumimoji="1" lang="en-US" altLang="ja-JP" sz="2400" dirty="0"/>
              <a:t>Signal of QCD CP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94BA33A-E669-4810-8235-46E90943F819}"/>
              </a:ext>
            </a:extLst>
          </p:cNvPr>
          <p:cNvSpPr txBox="1"/>
          <p:nvPr/>
        </p:nvSpPr>
        <p:spPr>
          <a:xfrm>
            <a:off x="6732635" y="1278197"/>
            <a:ext cx="3417923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/>
              <a:t>Experimental Result</a:t>
            </a:r>
          </a:p>
        </p:txBody>
      </p:sp>
      <p:sp>
        <p:nvSpPr>
          <p:cNvPr id="21" name="矢印: 山形 20">
            <a:extLst>
              <a:ext uri="{FF2B5EF4-FFF2-40B4-BE49-F238E27FC236}">
                <a16:creationId xmlns:a16="http://schemas.microsoft.com/office/drawing/2014/main" id="{9E64CBCD-FA98-48C1-AE78-B6AE29DE5ED7}"/>
              </a:ext>
            </a:extLst>
          </p:cNvPr>
          <p:cNvSpPr/>
          <p:nvPr/>
        </p:nvSpPr>
        <p:spPr>
          <a:xfrm>
            <a:off x="5876164" y="1278196"/>
            <a:ext cx="597302" cy="523221"/>
          </a:xfrm>
          <a:prstGeom prst="chevron">
            <a:avLst>
              <a:gd name="adj" fmla="val 5461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17CAF04-DC2C-B391-2693-10123F57F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8662" y="2396165"/>
            <a:ext cx="4877003" cy="3901602"/>
          </a:xfrm>
          <a:prstGeom prst="rect">
            <a:avLst/>
          </a:prstGeom>
        </p:spPr>
      </p:pic>
      <p:sp>
        <p:nvSpPr>
          <p:cNvPr id="7" name="矢印: 左右 6">
            <a:extLst>
              <a:ext uri="{FF2B5EF4-FFF2-40B4-BE49-F238E27FC236}">
                <a16:creationId xmlns:a16="http://schemas.microsoft.com/office/drawing/2014/main" id="{4A25930C-22FD-3A6A-C03E-1CA5EAD6DD8A}"/>
              </a:ext>
            </a:extLst>
          </p:cNvPr>
          <p:cNvSpPr/>
          <p:nvPr/>
        </p:nvSpPr>
        <p:spPr>
          <a:xfrm>
            <a:off x="7685903" y="4450189"/>
            <a:ext cx="774355" cy="455704"/>
          </a:xfrm>
          <a:prstGeom prst="leftRightArrow">
            <a:avLst/>
          </a:prstGeom>
          <a:solidFill>
            <a:srgbClr val="FF000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0794B40-17B8-2829-2592-610D6609C7A2}"/>
              </a:ext>
            </a:extLst>
          </p:cNvPr>
          <p:cNvSpPr txBox="1"/>
          <p:nvPr/>
        </p:nvSpPr>
        <p:spPr>
          <a:xfrm>
            <a:off x="8159614" y="4770832"/>
            <a:ext cx="12153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rgbClr val="FF0000"/>
                </a:solidFill>
              </a:rPr>
              <a:t>data</a:t>
            </a:r>
          </a:p>
          <a:p>
            <a:pPr algn="l"/>
            <a:r>
              <a:rPr kumimoji="1" lang="en-US" altLang="ja-JP" sz="2400" dirty="0">
                <a:solidFill>
                  <a:srgbClr val="FF0000"/>
                </a:solidFill>
              </a:rPr>
              <a:t>missing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21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DD2E32F5-393E-4D7E-B7C6-D243A2E6F4B8}"/>
              </a:ext>
            </a:extLst>
          </p:cNvPr>
          <p:cNvSpPr/>
          <p:nvPr/>
        </p:nvSpPr>
        <p:spPr>
          <a:xfrm>
            <a:off x="426311" y="1313498"/>
            <a:ext cx="4057713" cy="70544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AD591584-87BF-4CA3-9F7E-43C42D0C6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6999" y="2316147"/>
            <a:ext cx="7691463" cy="327044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28437B3-B30F-4C0F-A010-4744428B9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Baryon/Charge Cumulant Ratio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E47467AB-E6A8-49AA-8376-71DC240AB661}"/>
                  </a:ext>
                </a:extLst>
              </p:cNvPr>
              <p:cNvSpPr txBox="1"/>
              <p:nvPr/>
            </p:nvSpPr>
            <p:spPr>
              <a:xfrm>
                <a:off x="5855283" y="1933186"/>
                <a:ext cx="21178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400" dirty="0">
                    <a:solidFill>
                      <a:srgbClr val="152542"/>
                    </a:solidFill>
                  </a:rPr>
                  <a:t>STAR,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solidFill>
                          <a:srgbClr val="152542"/>
                        </a:solidFill>
                        <a:latin typeface="Cambria Math" panose="02040503050406030204" pitchFamily="18" charset="0"/>
                      </a:rPr>
                      <m:t>200</m:t>
                    </m:r>
                  </m:oMath>
                </a14:m>
                <a:r>
                  <a:rPr lang="en-US" altLang="ja-JP" sz="2400" dirty="0">
                    <a:solidFill>
                      <a:srgbClr val="152542"/>
                    </a:solidFill>
                  </a:rPr>
                  <a:t>GeV</a:t>
                </a:r>
                <a:endParaRPr lang="ja-JP" altLang="en-US" sz="2400" dirty="0">
                  <a:solidFill>
                    <a:srgbClr val="152542"/>
                  </a:solidFill>
                </a:endParaRPr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E47467AB-E6A8-49AA-8376-71DC240AB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5283" y="1933186"/>
                <a:ext cx="2117888" cy="461665"/>
              </a:xfrm>
              <a:prstGeom prst="rect">
                <a:avLst/>
              </a:prstGeom>
              <a:blipFill>
                <a:blip r:embed="rId3"/>
                <a:stretch>
                  <a:fillRect l="-4323" t="-9211" r="-3746" b="-3026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3FEE933-F3C4-4F8B-ACCA-C1441CAD1ADC}"/>
              </a:ext>
            </a:extLst>
          </p:cNvPr>
          <p:cNvSpPr txBox="1"/>
          <p:nvPr/>
        </p:nvSpPr>
        <p:spPr>
          <a:xfrm>
            <a:off x="8967574" y="1933186"/>
            <a:ext cx="2719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152542"/>
                </a:solidFill>
              </a:rPr>
              <a:t>Lattice QCD</a:t>
            </a:r>
            <a:r>
              <a:rPr lang="ja-JP" altLang="en-US" sz="2400" dirty="0">
                <a:solidFill>
                  <a:srgbClr val="152542"/>
                </a:solidFill>
              </a:rPr>
              <a:t>＋</a:t>
            </a:r>
            <a:r>
              <a:rPr lang="en-US" altLang="ja-JP" sz="2400" dirty="0">
                <a:solidFill>
                  <a:srgbClr val="152542"/>
                </a:solidFill>
              </a:rPr>
              <a:t>HRG</a:t>
            </a:r>
            <a:endParaRPr lang="ja-JP" altLang="en-US" sz="2400" dirty="0">
              <a:solidFill>
                <a:srgbClr val="152542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A3AFC-51D8-49F8-8DE0-A60C529C2EF8}"/>
              </a:ext>
            </a:extLst>
          </p:cNvPr>
          <p:cNvSpPr/>
          <p:nvPr/>
        </p:nvSpPr>
        <p:spPr>
          <a:xfrm>
            <a:off x="8207858" y="4230991"/>
            <a:ext cx="1893307" cy="216786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F9D82BC-671D-43FD-A4A0-8C2EF616052B}"/>
              </a:ext>
            </a:extLst>
          </p:cNvPr>
          <p:cNvSpPr/>
          <p:nvPr/>
        </p:nvSpPr>
        <p:spPr>
          <a:xfrm>
            <a:off x="8207859" y="3655363"/>
            <a:ext cx="2650642" cy="239202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0070C0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4040DAD-0BCE-4DA7-BC9A-A8AE4A79BEC8}"/>
              </a:ext>
            </a:extLst>
          </p:cNvPr>
          <p:cNvSpPr/>
          <p:nvPr/>
        </p:nvSpPr>
        <p:spPr>
          <a:xfrm>
            <a:off x="10327081" y="3494322"/>
            <a:ext cx="219140" cy="1627560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0070C0"/>
              </a:solidFill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6417FADD-ADF8-4484-A880-94073A58F3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6" t="2502"/>
          <a:stretch/>
        </p:blipFill>
        <p:spPr>
          <a:xfrm>
            <a:off x="1068749" y="2955851"/>
            <a:ext cx="2824503" cy="2736922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69C224E-58B7-499B-82DA-3D48F3C5C112}"/>
              </a:ext>
            </a:extLst>
          </p:cNvPr>
          <p:cNvSpPr/>
          <p:nvPr/>
        </p:nvSpPr>
        <p:spPr>
          <a:xfrm>
            <a:off x="1645779" y="2981602"/>
            <a:ext cx="1955096" cy="2455509"/>
          </a:xfrm>
          <a:prstGeom prst="rect">
            <a:avLst/>
          </a:prstGeom>
          <a:solidFill>
            <a:srgbClr val="3333FF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CC2DCC1-0509-41FF-80F8-47B14F59DC0D}"/>
              </a:ext>
            </a:extLst>
          </p:cNvPr>
          <p:cNvSpPr txBox="1"/>
          <p:nvPr/>
        </p:nvSpPr>
        <p:spPr>
          <a:xfrm>
            <a:off x="7425952" y="1159568"/>
            <a:ext cx="47660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chemeClr val="accent5"/>
                </a:solidFill>
              </a:rPr>
              <a:t>MK, </a:t>
            </a:r>
            <a:r>
              <a:rPr kumimoji="1" lang="en-US" altLang="ja-JP" sz="2000" dirty="0" err="1">
                <a:solidFill>
                  <a:schemeClr val="accent5"/>
                </a:solidFill>
              </a:rPr>
              <a:t>Esumi</a:t>
            </a:r>
            <a:r>
              <a:rPr kumimoji="1" lang="en-US" altLang="ja-JP" sz="2000" dirty="0">
                <a:solidFill>
                  <a:schemeClr val="accent5"/>
                </a:solidFill>
              </a:rPr>
              <a:t>, Nonaka, </a:t>
            </a:r>
            <a:r>
              <a:rPr kumimoji="1" lang="en-US" altLang="ja-JP" sz="2000" dirty="0" err="1">
                <a:solidFill>
                  <a:schemeClr val="accent5"/>
                </a:solidFill>
              </a:rPr>
              <a:t>Nucl</a:t>
            </a:r>
            <a:r>
              <a:rPr kumimoji="1" lang="en-US" altLang="ja-JP" sz="2000" dirty="0">
                <a:solidFill>
                  <a:schemeClr val="accent5"/>
                </a:solidFill>
              </a:rPr>
              <a:t>. Phys. A, 2023</a:t>
            </a:r>
            <a:endParaRPr kumimoji="1" lang="ja-JP" altLang="en-US" sz="2000" dirty="0">
              <a:solidFill>
                <a:schemeClr val="accent5"/>
              </a:solidFill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B7080EC4-546B-4D5C-A7E4-698DF1B838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01" t="5210" r="59219" b="80178"/>
          <a:stretch/>
        </p:blipFill>
        <p:spPr>
          <a:xfrm>
            <a:off x="5331383" y="2499958"/>
            <a:ext cx="3386590" cy="716166"/>
          </a:xfrm>
          <a:prstGeom prst="rect">
            <a:avLst/>
          </a:prstGeom>
        </p:spPr>
      </p:pic>
      <p:pic>
        <p:nvPicPr>
          <p:cNvPr id="19" name="TexTeXPicture" descr="&lt;?xml version=&quot;1.0&quot; encoding=&quot;utf-16&quot;?&gt;&#10;&lt;TeXTeX&gt;&#10;  &lt;preamble&gt;\documentclass{jarticle}&#10;\usepackage{amsmath,amssymb}&#10;\usepackage{bm}&#10;\pagestyle{empty}&lt;/preamble&gt;&#10;  &lt;body&gt;\begin{align*} &#10;\langle N_{\rm B}^2 \rangle_c / \langle N_{\rm Q}^2 \rangle_c&#10;\simeq \chi_2^{\rm B}/\chi_2^{\rm Q}&#10;\end{align*}&lt;/body&gt;&#10;  &lt;fcolor&gt;FF000000&lt;/fcolor&gt;&#10;  &lt;bcolor&gt;FFFFFFFF&lt;/bcolor&gt;&#10;  &lt;transparent&gt;True&lt;/transparent&gt;&#10;  &lt;resolution&gt;1800&lt;/resolution&gt;&#10;  &lt;imageh&gt;336&lt;/imageh&gt;&#10;  &lt;imagew&gt;2467&lt;/imagew&gt;&#10;  &lt;scale&gt;50&lt;/scale&gt;&#10;  &lt;cursor&gt;114&lt;/cursor&gt;&#10;&lt;/TeXTeX&gt;">
            <a:extLst>
              <a:ext uri="{FF2B5EF4-FFF2-40B4-BE49-F238E27FC236}">
                <a16:creationId xmlns:a16="http://schemas.microsoft.com/office/drawing/2014/main" id="{F39DA964-FB2D-4084-8BB6-8C7E107678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47" y="1400107"/>
            <a:ext cx="3623043" cy="493452"/>
          </a:xfrm>
          <a:prstGeom prst="rect">
            <a:avLst/>
          </a:prstGeom>
        </p:spPr>
      </p:pic>
      <p:sp>
        <p:nvSpPr>
          <p:cNvPr id="20" name="矢印: 左右 19">
            <a:extLst>
              <a:ext uri="{FF2B5EF4-FFF2-40B4-BE49-F238E27FC236}">
                <a16:creationId xmlns:a16="http://schemas.microsoft.com/office/drawing/2014/main" id="{A8E2237F-AB37-458E-A096-D80B945CDAA5}"/>
              </a:ext>
            </a:extLst>
          </p:cNvPr>
          <p:cNvSpPr/>
          <p:nvPr/>
        </p:nvSpPr>
        <p:spPr>
          <a:xfrm>
            <a:off x="8198383" y="1979721"/>
            <a:ext cx="769191" cy="383482"/>
          </a:xfrm>
          <a:prstGeom prst="leftRightArrow">
            <a:avLst>
              <a:gd name="adj1" fmla="val 55574"/>
              <a:gd name="adj2" fmla="val 7221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266162C-F5C3-4808-BF25-A993DB4F96AD}"/>
              </a:ext>
            </a:extLst>
          </p:cNvPr>
          <p:cNvSpPr txBox="1"/>
          <p:nvPr/>
        </p:nvSpPr>
        <p:spPr>
          <a:xfrm>
            <a:off x="5353332" y="5781340"/>
            <a:ext cx="680026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kumimoji="1" lang="en-US" altLang="ja-JP" sz="2400" b="1" dirty="0">
                <a:solidFill>
                  <a:schemeClr val="accent1"/>
                </a:solidFill>
              </a:rPr>
              <a:t>Finite acceptance modifies the ratio strongly</a:t>
            </a:r>
            <a:r>
              <a:rPr kumimoji="1" lang="en-US" altLang="ja-JP" sz="2400" dirty="0"/>
              <a:t>.</a:t>
            </a:r>
          </a:p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lang="en-US" altLang="ja-JP" sz="2400" dirty="0"/>
              <a:t>Wider acceptance/efficiency is desirable.</a:t>
            </a:r>
            <a:endParaRPr kumimoji="1" lang="ja-JP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DF89EEB1-F806-4275-8C81-ADF7410AD0FD}"/>
                  </a:ext>
                </a:extLst>
              </p:cNvPr>
              <p:cNvSpPr txBox="1"/>
              <p:nvPr/>
            </p:nvSpPr>
            <p:spPr>
              <a:xfrm>
                <a:off x="462332" y="2316147"/>
                <a:ext cx="3623043" cy="46166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sz="240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1" lang="en-US" altLang="ja-JP" sz="2400" dirty="0"/>
                  <a:t>-acceptance correction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DF89EEB1-F806-4275-8C81-ADF7410AD0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332" y="2316147"/>
                <a:ext cx="3623043" cy="461665"/>
              </a:xfrm>
              <a:prstGeom prst="rect">
                <a:avLst/>
              </a:prstGeom>
              <a:blipFill>
                <a:blip r:embed="rId6"/>
                <a:stretch>
                  <a:fillRect l="-505" t="-9211" r="-1178" b="-302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A4B36C52-AA82-452B-AF35-165A07C14CB8}"/>
                  </a:ext>
                </a:extLst>
              </p:cNvPr>
              <p:cNvSpPr txBox="1"/>
              <p:nvPr/>
            </p:nvSpPr>
            <p:spPr>
              <a:xfrm>
                <a:off x="3038492" y="4860272"/>
                <a:ext cx="66729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A4B36C52-AA82-452B-AF35-165A07C14C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8492" y="4860272"/>
                <a:ext cx="667299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5D9A1DC-A2F4-4CD3-8D13-975155815F91}"/>
              </a:ext>
            </a:extLst>
          </p:cNvPr>
          <p:cNvSpPr txBox="1"/>
          <p:nvPr/>
        </p:nvSpPr>
        <p:spPr>
          <a:xfrm rot="16200000">
            <a:off x="451126" y="3148372"/>
            <a:ext cx="846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Yield</a:t>
            </a:r>
            <a:endParaRPr kumimoji="1" lang="ja-JP" altLang="en-US" sz="2400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A65C3A6-2D32-4269-A017-D35495160E40}"/>
              </a:ext>
            </a:extLst>
          </p:cNvPr>
          <p:cNvSpPr txBox="1"/>
          <p:nvPr/>
        </p:nvSpPr>
        <p:spPr>
          <a:xfrm>
            <a:off x="980428" y="5827737"/>
            <a:ext cx="3262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Yu Gothic UI" panose="020B0500000000000000" pitchFamily="50" charset="-128"/>
              <a:buChar char="―"/>
            </a:pPr>
            <a:r>
              <a:rPr lang="en-US" altLang="ja-JP" sz="2400" dirty="0"/>
              <a:t>Electric charge: </a:t>
            </a:r>
            <a:r>
              <a:rPr lang="en-US" altLang="ja-JP" sz="2400" b="1" dirty="0">
                <a:solidFill>
                  <a:schemeClr val="accent1"/>
                </a:solidFill>
              </a:rPr>
              <a:t>49</a:t>
            </a:r>
            <a:r>
              <a:rPr lang="en-US" altLang="ja-JP" sz="2400" b="1" dirty="0"/>
              <a:t>%</a:t>
            </a:r>
          </a:p>
          <a:p>
            <a:pPr marL="342900" indent="-342900">
              <a:buFont typeface="Yu Gothic UI" panose="020B0500000000000000" pitchFamily="50" charset="-128"/>
              <a:buChar char="―"/>
            </a:pPr>
            <a:r>
              <a:rPr lang="en-US" altLang="ja-JP" sz="2400" dirty="0"/>
              <a:t>Protons: </a:t>
            </a:r>
            <a:r>
              <a:rPr lang="en-US" altLang="ja-JP" sz="2400" b="1" dirty="0">
                <a:solidFill>
                  <a:schemeClr val="accent1"/>
                </a:solidFill>
              </a:rPr>
              <a:t>82</a:t>
            </a:r>
            <a:r>
              <a:rPr lang="en-US" altLang="ja-JP" sz="2400" b="1" dirty="0"/>
              <a:t>%</a:t>
            </a:r>
            <a:endParaRPr lang="ja-JP" altLang="en-US" sz="2400" b="1" dirty="0"/>
          </a:p>
        </p:txBody>
      </p:sp>
      <p:sp>
        <p:nvSpPr>
          <p:cNvPr id="29" name="左中かっこ 28">
            <a:extLst>
              <a:ext uri="{FF2B5EF4-FFF2-40B4-BE49-F238E27FC236}">
                <a16:creationId xmlns:a16="http://schemas.microsoft.com/office/drawing/2014/main" id="{FE7CD950-87C9-4793-A948-FE7C471A9B40}"/>
              </a:ext>
            </a:extLst>
          </p:cNvPr>
          <p:cNvSpPr/>
          <p:nvPr/>
        </p:nvSpPr>
        <p:spPr>
          <a:xfrm>
            <a:off x="772438" y="5967379"/>
            <a:ext cx="168865" cy="551857"/>
          </a:xfrm>
          <a:prstGeom prst="leftBrace">
            <a:avLst>
              <a:gd name="adj1" fmla="val 26878"/>
              <a:gd name="adj2" fmla="val 5000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5181A69A-641C-4703-95BC-E5DF5CEF914C}"/>
                  </a:ext>
                </a:extLst>
              </p:cNvPr>
              <p:cNvSpPr txBox="1"/>
              <p:nvPr/>
            </p:nvSpPr>
            <p:spPr>
              <a:xfrm>
                <a:off x="1656523" y="4345256"/>
                <a:ext cx="144219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solidFill>
                              <a:schemeClr val="bg1"/>
                            </a:solidFill>
                            <a:effectLst>
                              <a:glow rad="127000">
                                <a:srgbClr val="0070C0">
                                  <a:alpha val="79000"/>
                                </a:srgbClr>
                              </a:glo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solidFill>
                              <a:schemeClr val="bg1"/>
                            </a:solidFill>
                            <a:effectLst>
                              <a:glow rad="127000">
                                <a:srgbClr val="0070C0">
                                  <a:alpha val="79000"/>
                                </a:srgbClr>
                              </a:glow>
                            </a:effectLst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sz="2400" b="0" i="1" smtClean="0">
                            <a:solidFill>
                              <a:schemeClr val="bg1"/>
                            </a:solidFill>
                            <a:effectLst>
                              <a:glow rad="127000">
                                <a:srgbClr val="0070C0">
                                  <a:alpha val="79000"/>
                                </a:srgbClr>
                              </a:glow>
                            </a:effectLst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kumimoji="1" lang="en-US" altLang="ja-JP" sz="2400" b="0" i="1" smtClean="0">
                        <a:solidFill>
                          <a:schemeClr val="bg1"/>
                        </a:solidFill>
                        <a:effectLst>
                          <a:glow rad="127000">
                            <a:srgbClr val="0070C0">
                              <a:alpha val="79000"/>
                            </a:srgbClr>
                          </a:glow>
                        </a:effectLst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kumimoji="1" lang="en-US" altLang="ja-JP" sz="2400" b="0" i="1" dirty="0">
                    <a:solidFill>
                      <a:schemeClr val="bg1"/>
                    </a:solidFill>
                    <a:effectLst>
                      <a:glow rad="127000">
                        <a:srgbClr val="0070C0">
                          <a:alpha val="79000"/>
                        </a:srgbClr>
                      </a:glow>
                    </a:effectLst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solidFill>
                          <a:schemeClr val="bg1"/>
                        </a:solidFill>
                        <a:effectLst>
                          <a:glow rad="127000">
                            <a:srgbClr val="0070C0">
                              <a:alpha val="79000"/>
                            </a:srgbClr>
                          </a:glow>
                        </a:effectLst>
                        <a:latin typeface="Cambria Math" panose="02040503050406030204" pitchFamily="18" charset="0"/>
                      </a:rPr>
                      <m:t>(0.4,2.0)</m:t>
                    </m:r>
                  </m:oMath>
                </a14:m>
                <a:r>
                  <a:rPr kumimoji="1" lang="ja-JP" altLang="en-US" sz="2400" dirty="0">
                    <a:solidFill>
                      <a:schemeClr val="bg1"/>
                    </a:solidFill>
                    <a:effectLst>
                      <a:glow rad="127000">
                        <a:srgbClr val="0070C0">
                          <a:alpha val="79000"/>
                        </a:srgbClr>
                      </a:glow>
                    </a:effectLst>
                  </a:rPr>
                  <a:t> </a:t>
                </a: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5181A69A-641C-4703-95BC-E5DF5CEF91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6523" y="4345256"/>
                <a:ext cx="1442190" cy="830997"/>
              </a:xfrm>
              <a:prstGeom prst="rect">
                <a:avLst/>
              </a:prstGeom>
              <a:blipFill>
                <a:blip r:embed="rId8"/>
                <a:stretch>
                  <a:fillRect l="-8051" b="-183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AFCAB2B5-E4F2-42C7-B99D-1DE8D6FC7DCD}"/>
                  </a:ext>
                </a:extLst>
              </p:cNvPr>
              <p:cNvSpPr txBox="1"/>
              <p:nvPr/>
            </p:nvSpPr>
            <p:spPr>
              <a:xfrm>
                <a:off x="7056364" y="4398607"/>
                <a:ext cx="188699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1" lang="en-US" altLang="ja-JP" sz="2400" dirty="0">
                    <a:solidFill>
                      <a:srgbClr val="FF0000"/>
                    </a:solidFill>
                  </a:rPr>
                  <a:t> corrected</a:t>
                </a:r>
                <a:endParaRPr kumimoji="1" lang="ja-JP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AFCAB2B5-E4F2-42C7-B99D-1DE8D6FC7D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6364" y="4398607"/>
                <a:ext cx="1886991" cy="461665"/>
              </a:xfrm>
              <a:prstGeom prst="rect">
                <a:avLst/>
              </a:prstGeom>
              <a:blipFill>
                <a:blip r:embed="rId9"/>
                <a:stretch>
                  <a:fillRect l="-971" t="-9333" r="-3560" b="-32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CE41F735-4BCE-45C8-BD20-42B256696E8E}"/>
                  </a:ext>
                </a:extLst>
              </p:cNvPr>
              <p:cNvSpPr txBox="1"/>
              <p:nvPr/>
            </p:nvSpPr>
            <p:spPr>
              <a:xfrm>
                <a:off x="8267902" y="3198167"/>
                <a:ext cx="22364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kumimoji="1" lang="en-US" altLang="ja-JP" sz="2400" dirty="0">
                    <a:solidFill>
                      <a:srgbClr val="0070C0"/>
                    </a:solidFill>
                  </a:rPr>
                  <a:t> </a:t>
                </a:r>
                <a:r>
                  <a:rPr kumimoji="1" lang="en-US" altLang="ja-JP" sz="2400" b="1" dirty="0">
                    <a:solidFill>
                      <a:srgbClr val="0070C0"/>
                    </a:solidFill>
                  </a:rPr>
                  <a:t>un</a:t>
                </a:r>
                <a:r>
                  <a:rPr kumimoji="1" lang="en-US" altLang="ja-JP" sz="2400" dirty="0">
                    <a:solidFill>
                      <a:srgbClr val="0070C0"/>
                    </a:solidFill>
                  </a:rPr>
                  <a:t>corrected</a:t>
                </a:r>
                <a:endParaRPr kumimoji="1" lang="ja-JP" alt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CE41F735-4BCE-45C8-BD20-42B256696E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7902" y="3198167"/>
                <a:ext cx="2236446" cy="461665"/>
              </a:xfrm>
              <a:prstGeom prst="rect">
                <a:avLst/>
              </a:prstGeom>
              <a:blipFill>
                <a:blip r:embed="rId10"/>
                <a:stretch>
                  <a:fillRect l="-817" t="-9333" r="-3270" b="-32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図 24">
            <a:extLst>
              <a:ext uri="{FF2B5EF4-FFF2-40B4-BE49-F238E27FC236}">
                <a16:creationId xmlns:a16="http://schemas.microsoft.com/office/drawing/2014/main" id="{64783D9E-DAD8-44E3-A686-5A1F9E50C8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95" r="94806" b="37011"/>
          <a:stretch/>
        </p:blipFill>
        <p:spPr>
          <a:xfrm>
            <a:off x="4253251" y="2833468"/>
            <a:ext cx="569982" cy="179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76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592415F2-1125-8B56-D2C7-4F49F142438D}"/>
              </a:ext>
            </a:extLst>
          </p:cNvPr>
          <p:cNvSpPr/>
          <p:nvPr/>
        </p:nvSpPr>
        <p:spPr>
          <a:xfrm>
            <a:off x="801636" y="5653347"/>
            <a:ext cx="9431862" cy="11237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DFF4E46-7D95-BECF-4493-4EF259081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Acceptance of Detectors</a:t>
            </a:r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E98631E-165D-14E6-701B-E3C68D75E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081" y="2097156"/>
            <a:ext cx="4048024" cy="304349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AB47CEC-7608-B6F8-9405-1BF591C528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3515"/>
          <a:stretch/>
        </p:blipFill>
        <p:spPr>
          <a:xfrm>
            <a:off x="5901447" y="2096937"/>
            <a:ext cx="3759388" cy="337223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1567A1B-EC9B-2A16-4566-F07E05BE82D2}"/>
              </a:ext>
            </a:extLst>
          </p:cNvPr>
          <p:cNvSpPr txBox="1"/>
          <p:nvPr/>
        </p:nvSpPr>
        <p:spPr>
          <a:xfrm>
            <a:off x="1619264" y="5122150"/>
            <a:ext cx="2635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/>
              <a:t>from slide of D. </a:t>
            </a:r>
            <a:r>
              <a:rPr kumimoji="1" lang="en-US" altLang="ja-JP" sz="2000" dirty="0" err="1"/>
              <a:t>Sebra</a:t>
            </a:r>
            <a:endParaRPr kumimoji="1" lang="ja-JP" altLang="en-US" sz="2000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10A7C1F-A2CE-A641-1D34-D516888628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226" b="9879"/>
          <a:stretch/>
        </p:blipFill>
        <p:spPr>
          <a:xfrm>
            <a:off x="9321387" y="1193801"/>
            <a:ext cx="2371260" cy="2823112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34352F3-10AE-5016-C8D2-D663A53D5D6E}"/>
              </a:ext>
            </a:extLst>
          </p:cNvPr>
          <p:cNvSpPr txBox="1"/>
          <p:nvPr/>
        </p:nvSpPr>
        <p:spPr>
          <a:xfrm>
            <a:off x="985270" y="1153586"/>
            <a:ext cx="3159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STAR Fixed Target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EE7E1881-D34F-6974-FA1C-786B9D44F4F0}"/>
              </a:ext>
            </a:extLst>
          </p:cNvPr>
          <p:cNvSpPr>
            <a:spLocks noChangeAspect="1"/>
          </p:cNvSpPr>
          <p:nvPr/>
        </p:nvSpPr>
        <p:spPr>
          <a:xfrm>
            <a:off x="3667329" y="3497096"/>
            <a:ext cx="272374" cy="27237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2E49E3B-07F2-32BB-F01D-0C79269F20C9}"/>
              </a:ext>
            </a:extLst>
          </p:cNvPr>
          <p:cNvSpPr txBox="1"/>
          <p:nvPr/>
        </p:nvSpPr>
        <p:spPr>
          <a:xfrm>
            <a:off x="3372147" y="3085606"/>
            <a:ext cx="862737" cy="400110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rgbClr val="FF0000"/>
                </a:solidFill>
              </a:rPr>
              <a:t>target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681703EE-1594-31CD-F289-2DEF077A19C4}"/>
                  </a:ext>
                </a:extLst>
              </p:cNvPr>
              <p:cNvSpPr txBox="1"/>
              <p:nvPr/>
            </p:nvSpPr>
            <p:spPr>
              <a:xfrm>
                <a:off x="1120724" y="1634080"/>
                <a:ext cx="2932085" cy="4630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3&lt;</m:t>
                      </m:r>
                      <m:rad>
                        <m:radPr>
                          <m:degHide m:val="on"/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𝑁𝑁</m:t>
                              </m:r>
                            </m:sub>
                          </m:sSub>
                        </m:e>
                      </m:rad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&lt;7.7</m:t>
                      </m:r>
                      <m: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681703EE-1594-31CD-F289-2DEF077A19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724" y="1634080"/>
                <a:ext cx="2932085" cy="463075"/>
              </a:xfrm>
              <a:prstGeom prst="rect">
                <a:avLst/>
              </a:prstGeom>
              <a:blipFill>
                <a:blip r:embed="rId4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F30B97-6F80-6E6D-1EEC-C8F5D4901DC5}"/>
              </a:ext>
            </a:extLst>
          </p:cNvPr>
          <p:cNvSpPr txBox="1"/>
          <p:nvPr/>
        </p:nvSpPr>
        <p:spPr>
          <a:xfrm>
            <a:off x="5748580" y="1184320"/>
            <a:ext cx="1819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FAIR (GSI)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6F7CD6F3-667B-A324-CAE7-74EBB5F4BC21}"/>
                  </a:ext>
                </a:extLst>
              </p:cNvPr>
              <p:cNvSpPr txBox="1"/>
              <p:nvPr/>
            </p:nvSpPr>
            <p:spPr>
              <a:xfrm>
                <a:off x="5757247" y="1676806"/>
                <a:ext cx="2699650" cy="4630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&lt;</m:t>
                      </m:r>
                      <m:rad>
                        <m:radPr>
                          <m:degHide m:val="on"/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𝑁𝑁</m:t>
                              </m:r>
                            </m:sub>
                          </m:sSub>
                        </m:e>
                      </m:rad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5 </m:t>
                      </m:r>
                      <m:r>
                        <m:rPr>
                          <m:sty m:val="p"/>
                        </m:rPr>
                        <a:rPr kumimoji="1" lang="en-US" altLang="ja-JP" sz="2400" b="0" i="0" smtClean="0"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6F7CD6F3-667B-A324-CAE7-74EBB5F4BC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7247" y="1676806"/>
                <a:ext cx="2699650" cy="463075"/>
              </a:xfrm>
              <a:prstGeom prst="rect">
                <a:avLst/>
              </a:prstGeom>
              <a:blipFill>
                <a:blip r:embed="rId5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E7FFE9A-937C-74DF-92A8-262DCE96D970}"/>
              </a:ext>
            </a:extLst>
          </p:cNvPr>
          <p:cNvSpPr txBox="1"/>
          <p:nvPr/>
        </p:nvSpPr>
        <p:spPr>
          <a:xfrm>
            <a:off x="961721" y="5747913"/>
            <a:ext cx="8754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Each detector has individual acceptance and efficiency.</a:t>
            </a:r>
            <a:endParaRPr kumimoji="1" lang="ja-JP" altLang="en-US" sz="28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0D5696F-7B3F-A6F7-BC33-3BA6DA986DF9}"/>
              </a:ext>
            </a:extLst>
          </p:cNvPr>
          <p:cNvSpPr txBox="1"/>
          <p:nvPr/>
        </p:nvSpPr>
        <p:spPr>
          <a:xfrm>
            <a:off x="1493798" y="6253868"/>
            <a:ext cx="8468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800" dirty="0"/>
              <a:t>Checking detector-response correction is important.</a:t>
            </a:r>
            <a:endParaRPr kumimoji="1" lang="ja-JP" altLang="en-US" sz="2800" dirty="0"/>
          </a:p>
        </p:txBody>
      </p:sp>
      <p:sp>
        <p:nvSpPr>
          <p:cNvPr id="19" name="矢印: 山形 18">
            <a:extLst>
              <a:ext uri="{FF2B5EF4-FFF2-40B4-BE49-F238E27FC236}">
                <a16:creationId xmlns:a16="http://schemas.microsoft.com/office/drawing/2014/main" id="{E8713518-5ACB-6D6F-D4AD-E7C96852DC61}"/>
              </a:ext>
            </a:extLst>
          </p:cNvPr>
          <p:cNvSpPr/>
          <p:nvPr/>
        </p:nvSpPr>
        <p:spPr>
          <a:xfrm>
            <a:off x="1094856" y="6333335"/>
            <a:ext cx="434889" cy="38155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71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3C7F757-237E-F1BD-7DC0-4BB9E4F05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Dilepton Production Rate</a:t>
            </a:r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AA0CA3D-850B-49AE-1E64-7FBF52F92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56" y="2828821"/>
            <a:ext cx="3562578" cy="4030934"/>
          </a:xfrm>
          <a:prstGeom prst="rect">
            <a:avLst/>
          </a:prstGeom>
        </p:spPr>
      </p:pic>
      <p:sp>
        <p:nvSpPr>
          <p:cNvPr id="8" name="Oval 72">
            <a:extLst>
              <a:ext uri="{FF2B5EF4-FFF2-40B4-BE49-F238E27FC236}">
                <a16:creationId xmlns:a16="http://schemas.microsoft.com/office/drawing/2014/main" id="{035A355A-B22B-7236-DA25-D4D3886D8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256" y="1212128"/>
            <a:ext cx="1933575" cy="1205013"/>
          </a:xfrm>
          <a:prstGeom prst="ellipse">
            <a:avLst/>
          </a:prstGeom>
          <a:gradFill rotWithShape="1">
            <a:gsLst>
              <a:gs pos="0">
                <a:srgbClr val="FF0000">
                  <a:gamma/>
                  <a:tint val="48627"/>
                  <a:invGamma/>
                </a:srgbClr>
              </a:gs>
              <a:gs pos="100000">
                <a:srgbClr val="FF0000">
                  <a:alpha val="80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9" name="Group 73">
            <a:extLst>
              <a:ext uri="{FF2B5EF4-FFF2-40B4-BE49-F238E27FC236}">
                <a16:creationId xmlns:a16="http://schemas.microsoft.com/office/drawing/2014/main" id="{EA033C55-6BEC-5998-E586-421BE7CACCA8}"/>
              </a:ext>
            </a:extLst>
          </p:cNvPr>
          <p:cNvGrpSpPr>
            <a:grpSpLocks/>
          </p:cNvGrpSpPr>
          <p:nvPr/>
        </p:nvGrpSpPr>
        <p:grpSpPr bwMode="auto">
          <a:xfrm rot="1677174">
            <a:off x="1863705" y="1819171"/>
            <a:ext cx="862013" cy="71437"/>
            <a:chOff x="916" y="1979"/>
            <a:chExt cx="1502" cy="108"/>
          </a:xfrm>
        </p:grpSpPr>
        <p:sp>
          <p:nvSpPr>
            <p:cNvPr id="10" name="Arc 74">
              <a:extLst>
                <a:ext uri="{FF2B5EF4-FFF2-40B4-BE49-F238E27FC236}">
                  <a16:creationId xmlns:a16="http://schemas.microsoft.com/office/drawing/2014/main" id="{8844B69E-2087-0348-1357-0F8CCF311AF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16" y="1979"/>
              <a:ext cx="188" cy="108"/>
            </a:xfrm>
            <a:custGeom>
              <a:avLst/>
              <a:gdLst>
                <a:gd name="G0" fmla="+- 18657 0 0"/>
                <a:gd name="G1" fmla="+- 21600 0 0"/>
                <a:gd name="G2" fmla="+- 21600 0 0"/>
                <a:gd name="T0" fmla="*/ 0 w 37465"/>
                <a:gd name="T1" fmla="*/ 10715 h 21600"/>
                <a:gd name="T2" fmla="*/ 37465 w 37465"/>
                <a:gd name="T3" fmla="*/ 10978 h 21600"/>
                <a:gd name="T4" fmla="*/ 18657 w 3746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465" h="21600" fill="none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</a:path>
                <a:path w="37465" h="21600" stroke="0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  <a:lnTo>
                    <a:pt x="18657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" name="Arc 75">
              <a:extLst>
                <a:ext uri="{FF2B5EF4-FFF2-40B4-BE49-F238E27FC236}">
                  <a16:creationId xmlns:a16="http://schemas.microsoft.com/office/drawing/2014/main" id="{E9B282B3-157F-1967-4C1F-18FA479507FB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104" y="1979"/>
              <a:ext cx="188" cy="108"/>
            </a:xfrm>
            <a:custGeom>
              <a:avLst/>
              <a:gdLst>
                <a:gd name="G0" fmla="+- 18657 0 0"/>
                <a:gd name="G1" fmla="+- 21600 0 0"/>
                <a:gd name="G2" fmla="+- 21600 0 0"/>
                <a:gd name="T0" fmla="*/ 0 w 37465"/>
                <a:gd name="T1" fmla="*/ 10715 h 21600"/>
                <a:gd name="T2" fmla="*/ 37465 w 37465"/>
                <a:gd name="T3" fmla="*/ 10978 h 21600"/>
                <a:gd name="T4" fmla="*/ 18657 w 3746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465" h="21600" fill="none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</a:path>
                <a:path w="37465" h="21600" stroke="0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  <a:lnTo>
                    <a:pt x="18657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2" name="Arc 76">
              <a:extLst>
                <a:ext uri="{FF2B5EF4-FFF2-40B4-BE49-F238E27FC236}">
                  <a16:creationId xmlns:a16="http://schemas.microsoft.com/office/drawing/2014/main" id="{B772F561-9E76-11F1-FB2B-18C56781BC9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67" y="1979"/>
              <a:ext cx="188" cy="108"/>
            </a:xfrm>
            <a:custGeom>
              <a:avLst/>
              <a:gdLst>
                <a:gd name="G0" fmla="+- 18657 0 0"/>
                <a:gd name="G1" fmla="+- 21600 0 0"/>
                <a:gd name="G2" fmla="+- 21600 0 0"/>
                <a:gd name="T0" fmla="*/ 0 w 37465"/>
                <a:gd name="T1" fmla="*/ 10715 h 21600"/>
                <a:gd name="T2" fmla="*/ 37465 w 37465"/>
                <a:gd name="T3" fmla="*/ 10978 h 21600"/>
                <a:gd name="T4" fmla="*/ 18657 w 3746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465" h="21600" fill="none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</a:path>
                <a:path w="37465" h="21600" stroke="0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  <a:lnTo>
                    <a:pt x="18657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" name="Arc 77">
              <a:extLst>
                <a:ext uri="{FF2B5EF4-FFF2-40B4-BE49-F238E27FC236}">
                  <a16:creationId xmlns:a16="http://schemas.microsoft.com/office/drawing/2014/main" id="{1627A126-3C0F-C74D-4716-0C0F30A3D06A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855" y="1979"/>
              <a:ext cx="188" cy="108"/>
            </a:xfrm>
            <a:custGeom>
              <a:avLst/>
              <a:gdLst>
                <a:gd name="G0" fmla="+- 18657 0 0"/>
                <a:gd name="G1" fmla="+- 21600 0 0"/>
                <a:gd name="G2" fmla="+- 21600 0 0"/>
                <a:gd name="T0" fmla="*/ 0 w 37465"/>
                <a:gd name="T1" fmla="*/ 10715 h 21600"/>
                <a:gd name="T2" fmla="*/ 37465 w 37465"/>
                <a:gd name="T3" fmla="*/ 10978 h 21600"/>
                <a:gd name="T4" fmla="*/ 18657 w 3746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465" h="21600" fill="none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</a:path>
                <a:path w="37465" h="21600" stroke="0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  <a:lnTo>
                    <a:pt x="18657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" name="Arc 78">
              <a:extLst>
                <a:ext uri="{FF2B5EF4-FFF2-40B4-BE49-F238E27FC236}">
                  <a16:creationId xmlns:a16="http://schemas.microsoft.com/office/drawing/2014/main" id="{47723777-6C8E-DF17-C4C5-FB7C1EED42D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91" y="1979"/>
              <a:ext cx="188" cy="108"/>
            </a:xfrm>
            <a:custGeom>
              <a:avLst/>
              <a:gdLst>
                <a:gd name="G0" fmla="+- 18657 0 0"/>
                <a:gd name="G1" fmla="+- 21600 0 0"/>
                <a:gd name="G2" fmla="+- 21600 0 0"/>
                <a:gd name="T0" fmla="*/ 0 w 37465"/>
                <a:gd name="T1" fmla="*/ 10715 h 21600"/>
                <a:gd name="T2" fmla="*/ 37465 w 37465"/>
                <a:gd name="T3" fmla="*/ 10978 h 21600"/>
                <a:gd name="T4" fmla="*/ 18657 w 3746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465" h="21600" fill="none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</a:path>
                <a:path w="37465" h="21600" stroke="0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  <a:lnTo>
                    <a:pt x="18657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" name="Arc 79">
              <a:extLst>
                <a:ext uri="{FF2B5EF4-FFF2-40B4-BE49-F238E27FC236}">
                  <a16:creationId xmlns:a16="http://schemas.microsoft.com/office/drawing/2014/main" id="{A45898D5-3E79-6550-03CE-5A7F411374C2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479" y="1979"/>
              <a:ext cx="188" cy="108"/>
            </a:xfrm>
            <a:custGeom>
              <a:avLst/>
              <a:gdLst>
                <a:gd name="G0" fmla="+- 18657 0 0"/>
                <a:gd name="G1" fmla="+- 21600 0 0"/>
                <a:gd name="G2" fmla="+- 21600 0 0"/>
                <a:gd name="T0" fmla="*/ 0 w 37465"/>
                <a:gd name="T1" fmla="*/ 10715 h 21600"/>
                <a:gd name="T2" fmla="*/ 37465 w 37465"/>
                <a:gd name="T3" fmla="*/ 10978 h 21600"/>
                <a:gd name="T4" fmla="*/ 18657 w 3746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465" h="21600" fill="none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</a:path>
                <a:path w="37465" h="21600" stroke="0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  <a:lnTo>
                    <a:pt x="18657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" name="Arc 80">
              <a:extLst>
                <a:ext uri="{FF2B5EF4-FFF2-40B4-BE49-F238E27FC236}">
                  <a16:creationId xmlns:a16="http://schemas.microsoft.com/office/drawing/2014/main" id="{F39BE122-EAEB-D8F4-95C0-2FB2B1636E4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042" y="1979"/>
              <a:ext cx="188" cy="108"/>
            </a:xfrm>
            <a:custGeom>
              <a:avLst/>
              <a:gdLst>
                <a:gd name="G0" fmla="+- 18657 0 0"/>
                <a:gd name="G1" fmla="+- 21600 0 0"/>
                <a:gd name="G2" fmla="+- 21600 0 0"/>
                <a:gd name="T0" fmla="*/ 0 w 37465"/>
                <a:gd name="T1" fmla="*/ 10715 h 21600"/>
                <a:gd name="T2" fmla="*/ 37465 w 37465"/>
                <a:gd name="T3" fmla="*/ 10978 h 21600"/>
                <a:gd name="T4" fmla="*/ 18657 w 3746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465" h="21600" fill="none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</a:path>
                <a:path w="37465" h="21600" stroke="0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  <a:lnTo>
                    <a:pt x="18657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" name="Arc 81">
              <a:extLst>
                <a:ext uri="{FF2B5EF4-FFF2-40B4-BE49-F238E27FC236}">
                  <a16:creationId xmlns:a16="http://schemas.microsoft.com/office/drawing/2014/main" id="{D0573533-E3D9-E10E-47F8-4C2730A6066D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2230" y="1979"/>
              <a:ext cx="188" cy="108"/>
            </a:xfrm>
            <a:custGeom>
              <a:avLst/>
              <a:gdLst>
                <a:gd name="G0" fmla="+- 18657 0 0"/>
                <a:gd name="G1" fmla="+- 21600 0 0"/>
                <a:gd name="G2" fmla="+- 21600 0 0"/>
                <a:gd name="T0" fmla="*/ 0 w 37465"/>
                <a:gd name="T1" fmla="*/ 10715 h 21600"/>
                <a:gd name="T2" fmla="*/ 37465 w 37465"/>
                <a:gd name="T3" fmla="*/ 10978 h 21600"/>
                <a:gd name="T4" fmla="*/ 18657 w 3746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465" h="21600" fill="none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</a:path>
                <a:path w="37465" h="21600" stroke="0" extrusionOk="0">
                  <a:moveTo>
                    <a:pt x="0" y="10715"/>
                  </a:moveTo>
                  <a:cubicBezTo>
                    <a:pt x="3871" y="4079"/>
                    <a:pt x="10975" y="0"/>
                    <a:pt x="18657" y="0"/>
                  </a:cubicBezTo>
                  <a:cubicBezTo>
                    <a:pt x="26447" y="0"/>
                    <a:pt x="33633" y="4194"/>
                    <a:pt x="37464" y="10978"/>
                  </a:cubicBezTo>
                  <a:lnTo>
                    <a:pt x="18657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8" name="Line 82">
            <a:extLst>
              <a:ext uri="{FF2B5EF4-FFF2-40B4-BE49-F238E27FC236}">
                <a16:creationId xmlns:a16="http://schemas.microsoft.com/office/drawing/2014/main" id="{770567CC-FCC7-8545-83FE-863DB105C780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6980" y="2057296"/>
            <a:ext cx="1366838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9" name="Line 83">
            <a:extLst>
              <a:ext uri="{FF2B5EF4-FFF2-40B4-BE49-F238E27FC236}">
                <a16:creationId xmlns:a16="http://schemas.microsoft.com/office/drawing/2014/main" id="{48B8E5C6-AB75-9E27-A615-088C1F432C95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6980" y="2057296"/>
            <a:ext cx="1223963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0" name="Text Box 84">
            <a:extLst>
              <a:ext uri="{FF2B5EF4-FFF2-40B4-BE49-F238E27FC236}">
                <a16:creationId xmlns:a16="http://schemas.microsoft.com/office/drawing/2014/main" id="{8EBEAB56-2C91-189E-452D-7AE292E49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5843" y="2004908"/>
            <a:ext cx="4333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e</a:t>
            </a:r>
            <a:r>
              <a:rPr lang="en-US" altLang="ja-JP" baseline="30000"/>
              <a:t>+</a:t>
            </a:r>
          </a:p>
        </p:txBody>
      </p:sp>
      <p:sp>
        <p:nvSpPr>
          <p:cNvPr id="21" name="Text Box 85">
            <a:extLst>
              <a:ext uri="{FF2B5EF4-FFF2-40B4-BE49-F238E27FC236}">
                <a16:creationId xmlns:a16="http://schemas.microsoft.com/office/drawing/2014/main" id="{5F0BC4DC-1584-B03D-FB64-81861A2FD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6805" y="2371621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e</a:t>
            </a:r>
            <a:r>
              <a:rPr lang="en-US" altLang="ja-JP" baseline="30000"/>
              <a:t>-</a:t>
            </a:r>
          </a:p>
        </p:txBody>
      </p:sp>
      <p:sp>
        <p:nvSpPr>
          <p:cNvPr id="22" name="Text Box 86">
            <a:extLst>
              <a:ext uri="{FF2B5EF4-FFF2-40B4-BE49-F238E27FC236}">
                <a16:creationId xmlns:a16="http://schemas.microsoft.com/office/drawing/2014/main" id="{3EB0BD4B-130F-F499-20C7-415C65EEF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629" y="1737822"/>
            <a:ext cx="309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i="1" dirty="0">
                <a:latin typeface="Symbol" panose="05050102010706020507" pitchFamily="18" charset="2"/>
              </a:rPr>
              <a:t>g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4437522-B2F0-9195-02BE-47018F3702B9}"/>
              </a:ext>
            </a:extLst>
          </p:cNvPr>
          <p:cNvSpPr txBox="1"/>
          <p:nvPr/>
        </p:nvSpPr>
        <p:spPr>
          <a:xfrm>
            <a:off x="4777763" y="1310765"/>
            <a:ext cx="62632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lang="en-US" altLang="ja-JP" sz="2400" dirty="0"/>
              <a:t>Generated by the decay of virtual photons</a:t>
            </a:r>
          </a:p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kumimoji="1" lang="en-US" altLang="ja-JP" sz="2400" dirty="0"/>
              <a:t>Carry information of primordial medium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06649CA-A455-6CF6-A9AC-C260749FBDB5}"/>
              </a:ext>
            </a:extLst>
          </p:cNvPr>
          <p:cNvSpPr txBox="1"/>
          <p:nvPr/>
        </p:nvSpPr>
        <p:spPr>
          <a:xfrm>
            <a:off x="4777763" y="2383982"/>
            <a:ext cx="4674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Physics accessible with DPR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3147764-E8CE-C651-6552-626DEBDAE46D}"/>
              </a:ext>
            </a:extLst>
          </p:cNvPr>
          <p:cNvSpPr txBox="1"/>
          <p:nvPr/>
        </p:nvSpPr>
        <p:spPr>
          <a:xfrm>
            <a:off x="4777763" y="2886967"/>
            <a:ext cx="51090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lang="en-US" altLang="ja-JP" sz="2400" dirty="0"/>
              <a:t>Medium temperature</a:t>
            </a:r>
          </a:p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lang="en-US" altLang="ja-JP" sz="2400" dirty="0"/>
              <a:t>Dispersion relations</a:t>
            </a:r>
          </a:p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lang="en-US" altLang="ja-JP" sz="2400" dirty="0"/>
              <a:t>Chiral mixing by chiral restoration</a:t>
            </a:r>
          </a:p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kumimoji="1" lang="en-US" altLang="ja-JP" sz="2400" dirty="0"/>
              <a:t>Signal of phase transitions</a:t>
            </a:r>
            <a:endParaRPr kumimoji="1" lang="ja-JP" altLang="en-US" sz="2400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20482A4-93A0-BACF-641E-96420B5889A5}"/>
              </a:ext>
            </a:extLst>
          </p:cNvPr>
          <p:cNvSpPr txBox="1"/>
          <p:nvPr/>
        </p:nvSpPr>
        <p:spPr>
          <a:xfrm rot="16200000">
            <a:off x="3231147" y="5632314"/>
            <a:ext cx="1781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PHENIX, ‘10</a:t>
            </a:r>
            <a:endParaRPr kumimoji="1" lang="ja-JP" altLang="en-US" sz="2400" dirty="0"/>
          </a:p>
        </p:txBody>
      </p:sp>
      <p:pic>
        <p:nvPicPr>
          <p:cNvPr id="27" name="コンテンツ プレースホルダー 9">
            <a:extLst>
              <a:ext uri="{FF2B5EF4-FFF2-40B4-BE49-F238E27FC236}">
                <a16:creationId xmlns:a16="http://schemas.microsoft.com/office/drawing/2014/main" id="{BB09E67D-EED1-EC47-744C-21EF608CD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006" y="4510471"/>
            <a:ext cx="3122832" cy="1969102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EF673C23-BC6E-9E13-36C3-8B33F4DD6A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05" r="2435" b="2237"/>
          <a:stretch/>
        </p:blipFill>
        <p:spPr>
          <a:xfrm>
            <a:off x="8858149" y="4456952"/>
            <a:ext cx="2091252" cy="1969102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3AE10D0-FD32-1142-B327-C5F062D1A6E8}"/>
              </a:ext>
            </a:extLst>
          </p:cNvPr>
          <p:cNvSpPr txBox="1"/>
          <p:nvPr/>
        </p:nvSpPr>
        <p:spPr>
          <a:xfrm>
            <a:off x="9074772" y="6426054"/>
            <a:ext cx="1624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/>
              <a:t>Sakai+, 2024</a:t>
            </a:r>
            <a:endParaRPr kumimoji="1" lang="ja-JP" altLang="en-US" sz="200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A1272485-830E-3B1C-72B5-672FC1940BC2}"/>
              </a:ext>
            </a:extLst>
          </p:cNvPr>
          <p:cNvSpPr txBox="1"/>
          <p:nvPr/>
        </p:nvSpPr>
        <p:spPr>
          <a:xfrm>
            <a:off x="5740366" y="6431853"/>
            <a:ext cx="2182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/>
              <a:t>Kim, </a:t>
            </a:r>
            <a:r>
              <a:rPr kumimoji="1" lang="en-US" altLang="ja-JP" sz="2000" dirty="0" err="1"/>
              <a:t>Gubler</a:t>
            </a:r>
            <a:r>
              <a:rPr kumimoji="1" lang="en-US" altLang="ja-JP" sz="2000" dirty="0"/>
              <a:t>, 2020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4869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92D575-003F-4067-9C56-73B6F6CCF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Dilepton at Ultra-Low-Mass Region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93937AC-3F30-4D51-83B9-4F97B9742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538" y="2542116"/>
            <a:ext cx="3855270" cy="3336991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17FA57FA-2EF0-4E83-AA11-8121B4CC60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876"/>
          <a:stretch/>
        </p:blipFill>
        <p:spPr>
          <a:xfrm>
            <a:off x="10060676" y="3522570"/>
            <a:ext cx="2038258" cy="155627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4A5A07E-51C4-425F-BFF7-B276F8F1D49D}"/>
              </a:ext>
            </a:extLst>
          </p:cNvPr>
          <p:cNvSpPr txBox="1"/>
          <p:nvPr/>
        </p:nvSpPr>
        <p:spPr>
          <a:xfrm>
            <a:off x="380144" y="1306811"/>
            <a:ext cx="5194051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/>
              <a:t>Signal for QCD-CP &amp; Color SC</a:t>
            </a:r>
            <a:endParaRPr kumimoji="1" lang="ja-JP" altLang="en-US" sz="2800" b="1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EB06A55-4B31-4431-BBD5-4EE91AFF084F}"/>
              </a:ext>
            </a:extLst>
          </p:cNvPr>
          <p:cNvSpPr txBox="1"/>
          <p:nvPr/>
        </p:nvSpPr>
        <p:spPr>
          <a:xfrm>
            <a:off x="576052" y="2021139"/>
            <a:ext cx="11039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chemeClr val="accent1"/>
                </a:solidFill>
              </a:rPr>
              <a:t>Anomalous dilepton production </a:t>
            </a:r>
            <a:r>
              <a:rPr kumimoji="1" lang="en-US" altLang="ja-JP" sz="2400" dirty="0"/>
              <a:t>due to </a:t>
            </a:r>
            <a:r>
              <a:rPr kumimoji="1" lang="en-US" altLang="ja-JP" sz="2400" b="1" dirty="0">
                <a:solidFill>
                  <a:schemeClr val="accent1"/>
                </a:solidFill>
              </a:rPr>
              <a:t>soft modes </a:t>
            </a:r>
            <a:r>
              <a:rPr kumimoji="1" lang="en-US" altLang="ja-JP" sz="2400" dirty="0"/>
              <a:t>at phase transitions</a:t>
            </a:r>
            <a:endParaRPr kumimoji="1" lang="ja-JP" altLang="en-US" sz="24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6CCE204-ABFC-87C1-A669-61991816A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247042" y="2695978"/>
            <a:ext cx="5852875" cy="301085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433B26B-A47E-2753-6254-6D8A8FE55706}"/>
              </a:ext>
            </a:extLst>
          </p:cNvPr>
          <p:cNvSpPr txBox="1"/>
          <p:nvPr/>
        </p:nvSpPr>
        <p:spPr>
          <a:xfrm>
            <a:off x="6741268" y="1306811"/>
            <a:ext cx="5142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Nishimura, MK, </a:t>
            </a:r>
            <a:r>
              <a:rPr kumimoji="1" lang="en-US" altLang="ja-JP" sz="2400" dirty="0" err="1"/>
              <a:t>Kunihiro</a:t>
            </a:r>
            <a:r>
              <a:rPr kumimoji="1" lang="en-US" altLang="ja-JP" sz="2400" dirty="0"/>
              <a:t>, ‘22; ‘23; ‘24</a:t>
            </a:r>
            <a:endParaRPr kumimoji="1" lang="ja-JP" altLang="en-US" sz="24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5463018-E864-3AAA-C5FB-4DEDC72B5849}"/>
              </a:ext>
            </a:extLst>
          </p:cNvPr>
          <p:cNvSpPr txBox="1"/>
          <p:nvPr/>
        </p:nvSpPr>
        <p:spPr>
          <a:xfrm>
            <a:off x="5145932" y="5970714"/>
            <a:ext cx="5594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Two “hot spots” on the </a:t>
            </a:r>
            <a:r>
              <a:rPr kumimoji="1" lang="ja-JP" altLang="en-US" sz="2800" dirty="0"/>
              <a:t>𝑇</a:t>
            </a:r>
            <a:r>
              <a:rPr kumimoji="1" lang="en-US" altLang="ja-JP" sz="2800" dirty="0"/>
              <a:t>-</a:t>
            </a:r>
            <a:r>
              <a:rPr kumimoji="1" lang="ja-JP" altLang="en-US" sz="2800" dirty="0"/>
              <a:t>𝜇 </a:t>
            </a:r>
            <a:r>
              <a:rPr kumimoji="1" lang="en-US" altLang="ja-JP" sz="2800" dirty="0"/>
              <a:t>plane?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C720EC9-897E-9B54-66E6-F5A6A34B8A4F}"/>
              </a:ext>
            </a:extLst>
          </p:cNvPr>
          <p:cNvSpPr txBox="1"/>
          <p:nvPr/>
        </p:nvSpPr>
        <p:spPr>
          <a:xfrm>
            <a:off x="10107038" y="2735468"/>
            <a:ext cx="16882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production</a:t>
            </a:r>
          </a:p>
          <a:p>
            <a:pPr algn="l"/>
            <a:r>
              <a:rPr kumimoji="1" lang="en-US" altLang="ja-JP" sz="2400" dirty="0"/>
              <a:t>process: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5473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273A73B-2949-4AC1-8BEC-081B779AD5F9}"/>
              </a:ext>
            </a:extLst>
          </p:cNvPr>
          <p:cNvSpPr/>
          <p:nvPr/>
        </p:nvSpPr>
        <p:spPr>
          <a:xfrm>
            <a:off x="7620725" y="876513"/>
            <a:ext cx="3772519" cy="31283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8F175F0-E91B-4E4B-8FBA-C2EF4DC0A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Event Selection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4799E9C-8BCD-43C3-9F57-F5F0422D830A}"/>
              </a:ext>
            </a:extLst>
          </p:cNvPr>
          <p:cNvSpPr txBox="1"/>
          <p:nvPr/>
        </p:nvSpPr>
        <p:spPr>
          <a:xfrm>
            <a:off x="758535" y="5589793"/>
            <a:ext cx="6681909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l">
              <a:buClr>
                <a:schemeClr val="accent1"/>
              </a:buClr>
              <a:buFont typeface="Wingdings" panose="05000000000000000000" pitchFamily="2" charset="2"/>
              <a:buChar char="n"/>
            </a:pPr>
            <a:r>
              <a:rPr kumimoji="1" lang="en-US" altLang="ja-JP" sz="2400" dirty="0"/>
              <a:t>Event selections via highest baryon/energy density will allow us a detailed study of QCD phase diagram.</a:t>
            </a:r>
            <a:endParaRPr kumimoji="1" lang="ja-JP" altLang="en-US" sz="2400" dirty="0"/>
          </a:p>
        </p:txBody>
      </p:sp>
      <p:sp>
        <p:nvSpPr>
          <p:cNvPr id="11" name="Line 8">
            <a:extLst>
              <a:ext uri="{FF2B5EF4-FFF2-40B4-BE49-F238E27FC236}">
                <a16:creationId xmlns:a16="http://schemas.microsoft.com/office/drawing/2014/main" id="{F4135BFC-6CC8-425C-86A1-D6054C328E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20881" y="3707217"/>
            <a:ext cx="3374968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2" name="Line 9">
            <a:extLst>
              <a:ext uri="{FF2B5EF4-FFF2-40B4-BE49-F238E27FC236}">
                <a16:creationId xmlns:a16="http://schemas.microsoft.com/office/drawing/2014/main" id="{C42748D7-B113-4F73-8BA5-E0F0A198B95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978820" y="1513119"/>
            <a:ext cx="1" cy="2348731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ABFCB28D-329F-40D2-B208-3AD326CA1558}"/>
              </a:ext>
            </a:extLst>
          </p:cNvPr>
          <p:cNvSpPr>
            <a:spLocks/>
          </p:cNvSpPr>
          <p:nvPr/>
        </p:nvSpPr>
        <p:spPr bwMode="auto">
          <a:xfrm>
            <a:off x="9650030" y="2323996"/>
            <a:ext cx="889860" cy="1383221"/>
          </a:xfrm>
          <a:custGeom>
            <a:avLst/>
            <a:gdLst>
              <a:gd name="T0" fmla="*/ 2049 w 2049"/>
              <a:gd name="T1" fmla="*/ 2115 h 2115"/>
              <a:gd name="T2" fmla="*/ 1976 w 2049"/>
              <a:gd name="T3" fmla="*/ 1691 h 2115"/>
              <a:gd name="T4" fmla="*/ 1777 w 2049"/>
              <a:gd name="T5" fmla="*/ 1201 h 2115"/>
              <a:gd name="T6" fmla="*/ 1360 w 2049"/>
              <a:gd name="T7" fmla="*/ 731 h 2115"/>
              <a:gd name="T8" fmla="*/ 817 w 2049"/>
              <a:gd name="T9" fmla="*/ 321 h 2115"/>
              <a:gd name="T10" fmla="*/ 426 w 2049"/>
              <a:gd name="T11" fmla="*/ 119 h 2115"/>
              <a:gd name="T12" fmla="*/ 0 w 2049"/>
              <a:gd name="T13" fmla="*/ 0 h 2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49" h="2115">
                <a:moveTo>
                  <a:pt x="2049" y="2115"/>
                </a:moveTo>
                <a:cubicBezTo>
                  <a:pt x="2036" y="2044"/>
                  <a:pt x="2021" y="1843"/>
                  <a:pt x="1976" y="1691"/>
                </a:cubicBezTo>
                <a:cubicBezTo>
                  <a:pt x="1931" y="1539"/>
                  <a:pt x="1880" y="1361"/>
                  <a:pt x="1777" y="1201"/>
                </a:cubicBezTo>
                <a:cubicBezTo>
                  <a:pt x="1674" y="1041"/>
                  <a:pt x="1520" y="878"/>
                  <a:pt x="1360" y="731"/>
                </a:cubicBezTo>
                <a:cubicBezTo>
                  <a:pt x="1200" y="584"/>
                  <a:pt x="973" y="423"/>
                  <a:pt x="817" y="321"/>
                </a:cubicBezTo>
                <a:cubicBezTo>
                  <a:pt x="661" y="219"/>
                  <a:pt x="562" y="172"/>
                  <a:pt x="426" y="119"/>
                </a:cubicBezTo>
                <a:cubicBezTo>
                  <a:pt x="290" y="66"/>
                  <a:pt x="89" y="25"/>
                  <a:pt x="0" y="0"/>
                </a:cubicBezTo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4" name="Oval 12">
            <a:extLst>
              <a:ext uri="{FF2B5EF4-FFF2-40B4-BE49-F238E27FC236}">
                <a16:creationId xmlns:a16="http://schemas.microsoft.com/office/drawing/2014/main" id="{1276172D-8B78-4D21-B215-96CCC84BE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7676" y="2264666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5" name="フリーフォーム 12">
            <a:extLst>
              <a:ext uri="{FF2B5EF4-FFF2-40B4-BE49-F238E27FC236}">
                <a16:creationId xmlns:a16="http://schemas.microsoft.com/office/drawing/2014/main" id="{5AAC23E4-B27C-432B-82FA-E02413532C3F}"/>
              </a:ext>
            </a:extLst>
          </p:cNvPr>
          <p:cNvSpPr/>
          <p:nvPr/>
        </p:nvSpPr>
        <p:spPr>
          <a:xfrm>
            <a:off x="8134681" y="1991337"/>
            <a:ext cx="2009447" cy="1211235"/>
          </a:xfrm>
          <a:custGeom>
            <a:avLst/>
            <a:gdLst>
              <a:gd name="connsiteX0" fmla="*/ 0 w 2277687"/>
              <a:gd name="connsiteY0" fmla="*/ 0 h 906087"/>
              <a:gd name="connsiteX1" fmla="*/ 1363287 w 2277687"/>
              <a:gd name="connsiteY1" fmla="*/ 315884 h 906087"/>
              <a:gd name="connsiteX2" fmla="*/ 2277687 w 2277687"/>
              <a:gd name="connsiteY2" fmla="*/ 906087 h 906087"/>
              <a:gd name="connsiteX0" fmla="*/ 0 w 2277687"/>
              <a:gd name="connsiteY0" fmla="*/ 0 h 906087"/>
              <a:gd name="connsiteX1" fmla="*/ 1212601 w 2277687"/>
              <a:gd name="connsiteY1" fmla="*/ 216131 h 906087"/>
              <a:gd name="connsiteX2" fmla="*/ 2277687 w 2277687"/>
              <a:gd name="connsiteY2" fmla="*/ 906087 h 906087"/>
              <a:gd name="connsiteX0" fmla="*/ 0 w 2277687"/>
              <a:gd name="connsiteY0" fmla="*/ 0 h 906087"/>
              <a:gd name="connsiteX1" fmla="*/ 1212601 w 2277687"/>
              <a:gd name="connsiteY1" fmla="*/ 216131 h 906087"/>
              <a:gd name="connsiteX2" fmla="*/ 2277687 w 2277687"/>
              <a:gd name="connsiteY2" fmla="*/ 906087 h 906087"/>
              <a:gd name="connsiteX0" fmla="*/ 0 w 2428373"/>
              <a:gd name="connsiteY0" fmla="*/ 0 h 1058665"/>
              <a:gd name="connsiteX1" fmla="*/ 1212601 w 2428373"/>
              <a:gd name="connsiteY1" fmla="*/ 216131 h 1058665"/>
              <a:gd name="connsiteX2" fmla="*/ 2428373 w 2428373"/>
              <a:gd name="connsiteY2" fmla="*/ 1058665 h 1058665"/>
              <a:gd name="connsiteX0" fmla="*/ 0 w 2428373"/>
              <a:gd name="connsiteY0" fmla="*/ 0 h 1058665"/>
              <a:gd name="connsiteX1" fmla="*/ 1212601 w 2428373"/>
              <a:gd name="connsiteY1" fmla="*/ 216131 h 1058665"/>
              <a:gd name="connsiteX2" fmla="*/ 2428373 w 2428373"/>
              <a:gd name="connsiteY2" fmla="*/ 1058665 h 1058665"/>
              <a:gd name="connsiteX0" fmla="*/ 0 w 2428373"/>
              <a:gd name="connsiteY0" fmla="*/ 0 h 1058665"/>
              <a:gd name="connsiteX1" fmla="*/ 1433608 w 2428373"/>
              <a:gd name="connsiteY1" fmla="*/ 303318 h 1058665"/>
              <a:gd name="connsiteX2" fmla="*/ 2428373 w 2428373"/>
              <a:gd name="connsiteY2" fmla="*/ 1058665 h 1058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28373" h="1058665">
                <a:moveTo>
                  <a:pt x="0" y="0"/>
                </a:moveTo>
                <a:cubicBezTo>
                  <a:pt x="481790" y="40871"/>
                  <a:pt x="1028879" y="126874"/>
                  <a:pt x="1433608" y="303318"/>
                </a:cubicBezTo>
                <a:cubicBezTo>
                  <a:pt x="1838337" y="479762"/>
                  <a:pt x="2231300" y="817272"/>
                  <a:pt x="2428373" y="1058665"/>
                </a:cubicBezTo>
              </a:path>
            </a:pathLst>
          </a:custGeom>
          <a:noFill/>
          <a:ln w="50800">
            <a:solidFill>
              <a:schemeClr val="accent2"/>
            </a:solidFill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EE8A12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7" name="フリーフォーム 14">
            <a:extLst>
              <a:ext uri="{FF2B5EF4-FFF2-40B4-BE49-F238E27FC236}">
                <a16:creationId xmlns:a16="http://schemas.microsoft.com/office/drawing/2014/main" id="{B9D0ABD8-846F-4C39-B32B-667EDB093FE3}"/>
              </a:ext>
            </a:extLst>
          </p:cNvPr>
          <p:cNvSpPr/>
          <p:nvPr/>
        </p:nvSpPr>
        <p:spPr>
          <a:xfrm>
            <a:off x="8553347" y="1957150"/>
            <a:ext cx="1771255" cy="1230822"/>
          </a:xfrm>
          <a:custGeom>
            <a:avLst/>
            <a:gdLst>
              <a:gd name="connsiteX0" fmla="*/ 0 w 2277687"/>
              <a:gd name="connsiteY0" fmla="*/ 0 h 906087"/>
              <a:gd name="connsiteX1" fmla="*/ 1363287 w 2277687"/>
              <a:gd name="connsiteY1" fmla="*/ 315884 h 906087"/>
              <a:gd name="connsiteX2" fmla="*/ 2277687 w 2277687"/>
              <a:gd name="connsiteY2" fmla="*/ 906087 h 906087"/>
              <a:gd name="connsiteX0" fmla="*/ 0 w 2277687"/>
              <a:gd name="connsiteY0" fmla="*/ 0 h 906087"/>
              <a:gd name="connsiteX1" fmla="*/ 1212601 w 2277687"/>
              <a:gd name="connsiteY1" fmla="*/ 216131 h 906087"/>
              <a:gd name="connsiteX2" fmla="*/ 2277687 w 2277687"/>
              <a:gd name="connsiteY2" fmla="*/ 906087 h 906087"/>
              <a:gd name="connsiteX0" fmla="*/ 0 w 2277687"/>
              <a:gd name="connsiteY0" fmla="*/ 0 h 906087"/>
              <a:gd name="connsiteX1" fmla="*/ 1212601 w 2277687"/>
              <a:gd name="connsiteY1" fmla="*/ 216131 h 906087"/>
              <a:gd name="connsiteX2" fmla="*/ 2277687 w 2277687"/>
              <a:gd name="connsiteY2" fmla="*/ 906087 h 906087"/>
              <a:gd name="connsiteX0" fmla="*/ 0 w 3276686"/>
              <a:gd name="connsiteY0" fmla="*/ 0 h 878860"/>
              <a:gd name="connsiteX1" fmla="*/ 2211600 w 3276686"/>
              <a:gd name="connsiteY1" fmla="*/ 188904 h 878860"/>
              <a:gd name="connsiteX2" fmla="*/ 3276686 w 3276686"/>
              <a:gd name="connsiteY2" fmla="*/ 878860 h 878860"/>
              <a:gd name="connsiteX0" fmla="*/ 0 w 3276686"/>
              <a:gd name="connsiteY0" fmla="*/ 0 h 878860"/>
              <a:gd name="connsiteX1" fmla="*/ 2211600 w 3276686"/>
              <a:gd name="connsiteY1" fmla="*/ 188904 h 878860"/>
              <a:gd name="connsiteX2" fmla="*/ 3276686 w 3276686"/>
              <a:gd name="connsiteY2" fmla="*/ 878860 h 878860"/>
              <a:gd name="connsiteX0" fmla="*/ 0 w 3276686"/>
              <a:gd name="connsiteY0" fmla="*/ 0 h 878860"/>
              <a:gd name="connsiteX1" fmla="*/ 2067008 w 3276686"/>
              <a:gd name="connsiteY1" fmla="*/ 172569 h 878860"/>
              <a:gd name="connsiteX2" fmla="*/ 3276686 w 3276686"/>
              <a:gd name="connsiteY2" fmla="*/ 878860 h 878860"/>
              <a:gd name="connsiteX0" fmla="*/ 0 w 2961212"/>
              <a:gd name="connsiteY0" fmla="*/ 0 h 764509"/>
              <a:gd name="connsiteX1" fmla="*/ 2067008 w 2961212"/>
              <a:gd name="connsiteY1" fmla="*/ 172569 h 764509"/>
              <a:gd name="connsiteX2" fmla="*/ 2961212 w 2961212"/>
              <a:gd name="connsiteY2" fmla="*/ 764509 h 764509"/>
              <a:gd name="connsiteX0" fmla="*/ 0 w 2961212"/>
              <a:gd name="connsiteY0" fmla="*/ 0 h 764509"/>
              <a:gd name="connsiteX1" fmla="*/ 2067008 w 2961212"/>
              <a:gd name="connsiteY1" fmla="*/ 172569 h 764509"/>
              <a:gd name="connsiteX2" fmla="*/ 2961212 w 2961212"/>
              <a:gd name="connsiteY2" fmla="*/ 764509 h 764509"/>
              <a:gd name="connsiteX0" fmla="*/ 0 w 2974357"/>
              <a:gd name="connsiteY0" fmla="*/ 0 h 846189"/>
              <a:gd name="connsiteX1" fmla="*/ 2067008 w 2974357"/>
              <a:gd name="connsiteY1" fmla="*/ 172569 h 846189"/>
              <a:gd name="connsiteX2" fmla="*/ 2974357 w 2974357"/>
              <a:gd name="connsiteY2" fmla="*/ 846189 h 846189"/>
              <a:gd name="connsiteX0" fmla="*/ 0 w 2974357"/>
              <a:gd name="connsiteY0" fmla="*/ 0 h 846189"/>
              <a:gd name="connsiteX1" fmla="*/ 2067008 w 2974357"/>
              <a:gd name="connsiteY1" fmla="*/ 172569 h 846189"/>
              <a:gd name="connsiteX2" fmla="*/ 2974357 w 2974357"/>
              <a:gd name="connsiteY2" fmla="*/ 846189 h 846189"/>
              <a:gd name="connsiteX0" fmla="*/ 0 w 2974357"/>
              <a:gd name="connsiteY0" fmla="*/ 0 h 846189"/>
              <a:gd name="connsiteX1" fmla="*/ 2132731 w 2974357"/>
              <a:gd name="connsiteY1" fmla="*/ 199795 h 846189"/>
              <a:gd name="connsiteX2" fmla="*/ 2974357 w 2974357"/>
              <a:gd name="connsiteY2" fmla="*/ 846189 h 846189"/>
              <a:gd name="connsiteX0" fmla="*/ 0 w 2820125"/>
              <a:gd name="connsiteY0" fmla="*/ 0 h 886121"/>
              <a:gd name="connsiteX1" fmla="*/ 1978499 w 2820125"/>
              <a:gd name="connsiteY1" fmla="*/ 239727 h 886121"/>
              <a:gd name="connsiteX2" fmla="*/ 2820125 w 2820125"/>
              <a:gd name="connsiteY2" fmla="*/ 886121 h 886121"/>
              <a:gd name="connsiteX0" fmla="*/ 0 w 2820125"/>
              <a:gd name="connsiteY0" fmla="*/ 0 h 862162"/>
              <a:gd name="connsiteX1" fmla="*/ 1978499 w 2820125"/>
              <a:gd name="connsiteY1" fmla="*/ 215768 h 862162"/>
              <a:gd name="connsiteX2" fmla="*/ 2820125 w 2820125"/>
              <a:gd name="connsiteY2" fmla="*/ 862162 h 862162"/>
              <a:gd name="connsiteX0" fmla="*/ 0 w 2800846"/>
              <a:gd name="connsiteY0" fmla="*/ 0 h 806257"/>
              <a:gd name="connsiteX1" fmla="*/ 1978499 w 2800846"/>
              <a:gd name="connsiteY1" fmla="*/ 215768 h 806257"/>
              <a:gd name="connsiteX2" fmla="*/ 2800846 w 2800846"/>
              <a:gd name="connsiteY2" fmla="*/ 806257 h 806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0846" h="806257">
                <a:moveTo>
                  <a:pt x="0" y="0"/>
                </a:moveTo>
                <a:cubicBezTo>
                  <a:pt x="534369" y="24534"/>
                  <a:pt x="1482773" y="74737"/>
                  <a:pt x="1978499" y="215768"/>
                </a:cubicBezTo>
                <a:cubicBezTo>
                  <a:pt x="2474225" y="356800"/>
                  <a:pt x="2599176" y="553991"/>
                  <a:pt x="2800846" y="806257"/>
                </a:cubicBezTo>
              </a:path>
            </a:pathLst>
          </a:custGeom>
          <a:noFill/>
          <a:ln w="50800">
            <a:solidFill>
              <a:schemeClr val="accent1"/>
            </a:solidFill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0DEE2227-5E69-4956-B223-FF344C157D81}"/>
              </a:ext>
            </a:extLst>
          </p:cNvPr>
          <p:cNvCxnSpPr/>
          <p:nvPr/>
        </p:nvCxnSpPr>
        <p:spPr>
          <a:xfrm flipV="1">
            <a:off x="9912575" y="2757864"/>
            <a:ext cx="208625" cy="54380"/>
          </a:xfrm>
          <a:prstGeom prst="straightConnector1">
            <a:avLst/>
          </a:pr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B5483CD-E16C-4AA2-8D5B-4810531B92C7}"/>
              </a:ext>
            </a:extLst>
          </p:cNvPr>
          <p:cNvSpPr txBox="1"/>
          <p:nvPr/>
        </p:nvSpPr>
        <p:spPr>
          <a:xfrm rot="1486114">
            <a:off x="8657282" y="1843605"/>
            <a:ext cx="2573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Baryon-rich events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3427FD93-BA35-4D89-AAEC-2535A15CE3AF}"/>
              </a:ext>
            </a:extLst>
          </p:cNvPr>
          <p:cNvCxnSpPr/>
          <p:nvPr/>
        </p:nvCxnSpPr>
        <p:spPr>
          <a:xfrm flipV="1">
            <a:off x="9659599" y="2485435"/>
            <a:ext cx="320187" cy="62517"/>
          </a:xfrm>
          <a:prstGeom prst="straightConnector1">
            <a:avLst/>
          </a:pr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680887C3-6AF2-4051-8F5D-8897A9705BB1}"/>
              </a:ext>
            </a:extLst>
          </p:cNvPr>
          <p:cNvCxnSpPr/>
          <p:nvPr/>
        </p:nvCxnSpPr>
        <p:spPr>
          <a:xfrm flipV="1">
            <a:off x="9294924" y="2220599"/>
            <a:ext cx="338480" cy="52459"/>
          </a:xfrm>
          <a:prstGeom prst="straightConnector1">
            <a:avLst/>
          </a:pr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T&#10;\end{align*}&lt;/body&gt;&#10;  &lt;fcolor&gt;FF000000&lt;/fcolor&gt;&#10;  &lt;bcolor&gt;FF000000&lt;/bcolor&gt;&#10;  &lt;transparent&gt;True&lt;/transparent&gt;&#10;  &lt;resolution&gt;1800&lt;/resolution&gt;&#10;  &lt;imageh&gt;169&lt;/imageh&gt;&#10;  &lt;imagew&gt;169&lt;/imagew&gt;&#10;  &lt;scale&gt;50&lt;/scale&gt;&#10;  &lt;cursor&gt;17&lt;/cursor&gt;&#10;&lt;/TeXTeX&gt;">
            <a:extLst>
              <a:ext uri="{FF2B5EF4-FFF2-40B4-BE49-F238E27FC236}">
                <a16:creationId xmlns:a16="http://schemas.microsoft.com/office/drawing/2014/main" id="{DA16033C-995A-4CBC-9A94-C54F0A1F7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165" y="1486692"/>
            <a:ext cx="226307" cy="226307"/>
          </a:xfrm>
          <a:prstGeom prst="rect">
            <a:avLst/>
          </a:prstGeom>
        </p:spPr>
      </p:pic>
      <p:pic>
        <p:nvPicPr>
          <p:cNvPr id="27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\mu&#10;\end{align*}&lt;/body&gt;&#10;  &lt;fcolor&gt;FF000000&lt;/fcolor&gt;&#10;  &lt;bcolor&gt;FF000000&lt;/bcolor&gt;&#10;  &lt;transparent&gt;True&lt;/transparent&gt;&#10;  &lt;resolution&gt;1800&lt;/resolution&gt;&#10;  &lt;imageh&gt;160&lt;/imageh&gt;&#10;  &lt;imagew&gt;135&lt;/imagew&gt;&#10;  &lt;scale&gt;50&lt;/scale&gt;&#10;  &lt;cursor&gt;19&lt;/cursor&gt;&#10;&lt;/TeXTeX&gt;">
            <a:extLst>
              <a:ext uri="{FF2B5EF4-FFF2-40B4-BE49-F238E27FC236}">
                <a16:creationId xmlns:a16="http://schemas.microsoft.com/office/drawing/2014/main" id="{D1E9AE1E-AA6E-4C24-BFBF-9E709158F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365" y="3344404"/>
            <a:ext cx="206106" cy="244273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99553DD-790D-4306-B847-62A0A810E6F4}"/>
              </a:ext>
            </a:extLst>
          </p:cNvPr>
          <p:cNvSpPr txBox="1"/>
          <p:nvPr/>
        </p:nvSpPr>
        <p:spPr>
          <a:xfrm>
            <a:off x="8226141" y="871157"/>
            <a:ext cx="2425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Density Scan?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305BFDE1-7ABA-4834-8628-4EC2034587DE}"/>
              </a:ext>
            </a:extLst>
          </p:cNvPr>
          <p:cNvGrpSpPr/>
          <p:nvPr/>
        </p:nvGrpSpPr>
        <p:grpSpPr>
          <a:xfrm>
            <a:off x="7816914" y="4026691"/>
            <a:ext cx="3400496" cy="2756812"/>
            <a:chOff x="5039181" y="3989768"/>
            <a:chExt cx="3400496" cy="2756812"/>
          </a:xfrm>
        </p:grpSpPr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6129C016-7F02-447B-8BBC-6E27765C3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90527" y="3989768"/>
              <a:ext cx="2949150" cy="2756812"/>
            </a:xfrm>
            <a:prstGeom prst="rect">
              <a:avLst/>
            </a:prstGeom>
          </p:spPr>
        </p:pic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548DBD38-CD17-47ED-8BC6-4F31BBE9AC8A}"/>
                </a:ext>
              </a:extLst>
            </p:cNvPr>
            <p:cNvSpPr txBox="1"/>
            <p:nvPr/>
          </p:nvSpPr>
          <p:spPr>
            <a:xfrm rot="16200000">
              <a:off x="4012298" y="5082333"/>
              <a:ext cx="25154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transverse energy 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33" name="フリーフォーム 25">
              <a:extLst>
                <a:ext uri="{FF2B5EF4-FFF2-40B4-BE49-F238E27FC236}">
                  <a16:creationId xmlns:a16="http://schemas.microsoft.com/office/drawing/2014/main" id="{9B78C90F-9EC6-40BB-BF46-2CDC131E92F0}"/>
                </a:ext>
              </a:extLst>
            </p:cNvPr>
            <p:cNvSpPr/>
            <p:nvPr/>
          </p:nvSpPr>
          <p:spPr>
            <a:xfrm>
              <a:off x="5971716" y="5318631"/>
              <a:ext cx="1928337" cy="1273042"/>
            </a:xfrm>
            <a:custGeom>
              <a:avLst/>
              <a:gdLst>
                <a:gd name="connsiteX0" fmla="*/ 6759 w 1719181"/>
                <a:gd name="connsiteY0" fmla="*/ 1064030 h 1098322"/>
                <a:gd name="connsiteX1" fmla="*/ 15072 w 1719181"/>
                <a:gd name="connsiteY1" fmla="*/ 1005840 h 1098322"/>
                <a:gd name="connsiteX2" fmla="*/ 139763 w 1719181"/>
                <a:gd name="connsiteY2" fmla="*/ 274320 h 1098322"/>
                <a:gd name="connsiteX3" fmla="*/ 306017 w 1719181"/>
                <a:gd name="connsiteY3" fmla="*/ 108066 h 1098322"/>
                <a:gd name="connsiteX4" fmla="*/ 705028 w 1719181"/>
                <a:gd name="connsiteY4" fmla="*/ 290946 h 1098322"/>
                <a:gd name="connsiteX5" fmla="*/ 1253668 w 1719181"/>
                <a:gd name="connsiteY5" fmla="*/ 191193 h 1098322"/>
                <a:gd name="connsiteX6" fmla="*/ 1719181 w 1719181"/>
                <a:gd name="connsiteY6" fmla="*/ 0 h 1098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9181" h="1098322">
                  <a:moveTo>
                    <a:pt x="6759" y="1064030"/>
                  </a:moveTo>
                  <a:cubicBezTo>
                    <a:pt x="-168" y="1100744"/>
                    <a:pt x="-7095" y="1137458"/>
                    <a:pt x="15072" y="1005840"/>
                  </a:cubicBezTo>
                  <a:cubicBezTo>
                    <a:pt x="37239" y="874222"/>
                    <a:pt x="91272" y="423949"/>
                    <a:pt x="139763" y="274320"/>
                  </a:cubicBezTo>
                  <a:cubicBezTo>
                    <a:pt x="188254" y="124691"/>
                    <a:pt x="211806" y="105295"/>
                    <a:pt x="306017" y="108066"/>
                  </a:cubicBezTo>
                  <a:cubicBezTo>
                    <a:pt x="400228" y="110837"/>
                    <a:pt x="547086" y="277091"/>
                    <a:pt x="705028" y="290946"/>
                  </a:cubicBezTo>
                  <a:cubicBezTo>
                    <a:pt x="862970" y="304800"/>
                    <a:pt x="1084643" y="239684"/>
                    <a:pt x="1253668" y="191193"/>
                  </a:cubicBezTo>
                  <a:cubicBezTo>
                    <a:pt x="1422693" y="142702"/>
                    <a:pt x="1570937" y="71351"/>
                    <a:pt x="1719181" y="0"/>
                  </a:cubicBezTo>
                </a:path>
              </a:pathLst>
            </a:custGeom>
            <a:noFill/>
            <a:ln w="57150">
              <a:solidFill>
                <a:srgbClr val="00206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pic>
          <p:nvPicPr>
            <p:cNvPr id="36" name="TexTeXPicture" descr="&lt;?xml version=&quot;1.0&quot; encoding=&quot;utf-16&quot;?&gt;&#10;&lt;TeXTeX&gt;&#10;  &lt;preamble&gt;\documentclass{jarticle}&#10;\usepackage{amsmath}&#10;\pagestyle{empty}&lt;/preamble&gt;&#10;  &lt;body&gt;\begin{align*} &#10;\sqrt{s_{NN}}&#10;\end{align*}&lt;/body&gt;&#10;  &lt;fcolor&gt;FF000000&lt;/fcolor&gt;&#10;  &lt;bcolor&gt;FFFFFFFF&lt;/bcolor&gt;&#10;  &lt;transparent&gt;True&lt;/transparent&gt;&#10;  &lt;resolution&gt;1800&lt;/resolution&gt;&#10;  &lt;imageh&gt;249&lt;/imageh&gt;&#10;  &lt;imagew&gt;673&lt;/imagew&gt;&#10;  &lt;scale&gt;50&lt;/scale&gt;&#10;  &lt;cursor&gt;29&lt;/cursor&gt;&#10;&lt;/TeXTeX&gt;">
              <a:extLst>
                <a:ext uri="{FF2B5EF4-FFF2-40B4-BE49-F238E27FC236}">
                  <a16:creationId xmlns:a16="http://schemas.microsoft.com/office/drawing/2014/main" id="{F1D23CA7-F47F-481D-A517-A37540FD7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8992" y="6141890"/>
              <a:ext cx="781235" cy="289045"/>
            </a:xfrm>
            <a:prstGeom prst="rect">
              <a:avLst/>
            </a:prstGeom>
          </p:spPr>
        </p:pic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5FF17457-C5DD-420A-A209-70D6522183F6}"/>
                </a:ext>
              </a:extLst>
            </p:cNvPr>
            <p:cNvSpPr txBox="1"/>
            <p:nvPr/>
          </p:nvSpPr>
          <p:spPr>
            <a:xfrm>
              <a:off x="6518010" y="5627209"/>
              <a:ext cx="139159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Baryon-rich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events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E8A04A7A-166E-D247-F0BC-2B7EA96D28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137" y="1247358"/>
            <a:ext cx="6681908" cy="4212227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94EDCEC3-5A4F-4600-9A03-1579FFE1A5C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6062" t="17954" r="15970" b="75093"/>
          <a:stretch/>
        </p:blipFill>
        <p:spPr>
          <a:xfrm>
            <a:off x="3595459" y="1950297"/>
            <a:ext cx="2443645" cy="38293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51AFD4D-8761-AD92-BCDE-99EBD01D65D8}"/>
              </a:ext>
            </a:extLst>
          </p:cNvPr>
          <p:cNvSpPr txBox="1"/>
          <p:nvPr/>
        </p:nvSpPr>
        <p:spPr>
          <a:xfrm>
            <a:off x="2407145" y="1210722"/>
            <a:ext cx="4023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2000" dirty="0"/>
              <a:t>Taya, </a:t>
            </a:r>
            <a:r>
              <a:rPr kumimoji="1" lang="en-US" altLang="ja-JP" sz="2000" dirty="0" err="1"/>
              <a:t>Jinno</a:t>
            </a:r>
            <a:r>
              <a:rPr kumimoji="1" lang="en-US" altLang="ja-JP" sz="2000" dirty="0"/>
              <a:t>, MK, Nara, 2409.07685</a:t>
            </a:r>
            <a:endParaRPr kumimoji="1" lang="ja-JP" altLang="en-US" sz="2000" dirty="0"/>
          </a:p>
        </p:txBody>
      </p:sp>
      <p:sp>
        <p:nvSpPr>
          <p:cNvPr id="24" name="矢印: 左右 23">
            <a:extLst>
              <a:ext uri="{FF2B5EF4-FFF2-40B4-BE49-F238E27FC236}">
                <a16:creationId xmlns:a16="http://schemas.microsoft.com/office/drawing/2014/main" id="{7A1D7C51-E361-2B88-B180-FE665A9B9412}"/>
              </a:ext>
            </a:extLst>
          </p:cNvPr>
          <p:cNvSpPr/>
          <p:nvPr/>
        </p:nvSpPr>
        <p:spPr>
          <a:xfrm rot="16200000">
            <a:off x="1353603" y="2218858"/>
            <a:ext cx="1056215" cy="633485"/>
          </a:xfrm>
          <a:prstGeom prst="leftRightArrow">
            <a:avLst/>
          </a:prstGeom>
          <a:solidFill>
            <a:srgbClr val="FF000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12D41D0-0D21-738A-963C-781EBC06D0CE}"/>
              </a:ext>
            </a:extLst>
          </p:cNvPr>
          <p:cNvSpPr txBox="1"/>
          <p:nvPr/>
        </p:nvSpPr>
        <p:spPr>
          <a:xfrm>
            <a:off x="2221361" y="2317357"/>
            <a:ext cx="15087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>
                <a:solidFill>
                  <a:srgbClr val="FF0000"/>
                </a:solidFill>
              </a:rPr>
              <a:t>large</a:t>
            </a:r>
          </a:p>
          <a:p>
            <a:pPr algn="l"/>
            <a:r>
              <a:rPr lang="en-US" altLang="ja-JP" sz="2400" b="1" dirty="0">
                <a:solidFill>
                  <a:srgbClr val="FF0000"/>
                </a:solidFill>
              </a:rPr>
              <a:t>e-v-e </a:t>
            </a:r>
            <a:r>
              <a:rPr lang="en-US" altLang="ja-JP" sz="2400" b="1" dirty="0" err="1">
                <a:solidFill>
                  <a:srgbClr val="FF0000"/>
                </a:solidFill>
              </a:rPr>
              <a:t>fluc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34" name="二等辺三角形 33">
            <a:extLst>
              <a:ext uri="{FF2B5EF4-FFF2-40B4-BE49-F238E27FC236}">
                <a16:creationId xmlns:a16="http://schemas.microsoft.com/office/drawing/2014/main" id="{E2C81284-B459-0BB6-4080-D2FD93395B7D}"/>
              </a:ext>
            </a:extLst>
          </p:cNvPr>
          <p:cNvSpPr/>
          <p:nvPr/>
        </p:nvSpPr>
        <p:spPr>
          <a:xfrm rot="5400000">
            <a:off x="6396443" y="2297907"/>
            <a:ext cx="1599227" cy="569459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879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DCD09F-42A0-4728-804C-D6D8AE744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136" y="350195"/>
            <a:ext cx="10515600" cy="705441"/>
          </a:xfrm>
        </p:spPr>
        <p:txBody>
          <a:bodyPr/>
          <a:lstStyle/>
          <a:p>
            <a:pPr algn="r"/>
            <a:r>
              <a:rPr kumimoji="1" lang="en-US" altLang="ja-JP" dirty="0"/>
              <a:t>Hadron/</a:t>
            </a:r>
            <a:r>
              <a:rPr kumimoji="1" lang="en-US" altLang="ja-JP" dirty="0" err="1"/>
              <a:t>Hypernuclear</a:t>
            </a:r>
            <a:r>
              <a:rPr kumimoji="1" lang="en-US" altLang="ja-JP" dirty="0"/>
              <a:t> Physics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265F01D-9F13-47CD-908C-CCE7B4CCB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762" y="2143580"/>
            <a:ext cx="3524398" cy="292327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537E4B9-0162-4D47-9D4C-8991905ED849}"/>
              </a:ext>
            </a:extLst>
          </p:cNvPr>
          <p:cNvSpPr txBox="1"/>
          <p:nvPr/>
        </p:nvSpPr>
        <p:spPr>
          <a:xfrm rot="16200000">
            <a:off x="10737544" y="3677583"/>
            <a:ext cx="1435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2060"/>
                </a:solidFill>
              </a:rPr>
              <a:t>ALICE,2020</a:t>
            </a:r>
            <a:endParaRPr kumimoji="1" lang="ja-JP" altLang="en-US" sz="2000" dirty="0">
              <a:solidFill>
                <a:srgbClr val="00206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BFFAD90-825E-42A3-A2C7-3525756D18F8}"/>
              </a:ext>
            </a:extLst>
          </p:cNvPr>
          <p:cNvSpPr txBox="1"/>
          <p:nvPr/>
        </p:nvSpPr>
        <p:spPr>
          <a:xfrm>
            <a:off x="8024046" y="1526534"/>
            <a:ext cx="36263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Correlation functions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C6C1489-E5DC-4A58-BDAF-97C1384D0D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24" r="51870"/>
          <a:stretch/>
        </p:blipFill>
        <p:spPr>
          <a:xfrm>
            <a:off x="0" y="0"/>
            <a:ext cx="3268211" cy="68580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9FEFF10-80A6-4601-98AB-8F78E02127F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1589" y="5036144"/>
            <a:ext cx="6417069" cy="153139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38646D3-DE30-4468-BDFC-733AB90B7FE5}"/>
              </a:ext>
            </a:extLst>
          </p:cNvPr>
          <p:cNvSpPr txBox="1"/>
          <p:nvPr/>
        </p:nvSpPr>
        <p:spPr>
          <a:xfrm>
            <a:off x="3920326" y="1526534"/>
            <a:ext cx="2140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err="1">
                <a:solidFill>
                  <a:schemeClr val="accent6">
                    <a:lumMod val="75000"/>
                  </a:schemeClr>
                </a:solidFill>
              </a:rPr>
              <a:t>Hypernuclei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B48C405-A1B7-48F7-9908-CEB0B15CD3BF}"/>
              </a:ext>
            </a:extLst>
          </p:cNvPr>
          <p:cNvSpPr txBox="1"/>
          <p:nvPr/>
        </p:nvSpPr>
        <p:spPr>
          <a:xfrm>
            <a:off x="8340239" y="1957963"/>
            <a:ext cx="3004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ym typeface="Wingdings" panose="05000000000000000000" pitchFamily="2" charset="2"/>
              </a:rPr>
              <a:t></a:t>
            </a:r>
            <a:r>
              <a:rPr kumimoji="1" lang="en-US" altLang="ja-JP" sz="2400" dirty="0"/>
              <a:t>hadron interaction</a:t>
            </a:r>
            <a:endParaRPr kumimoji="1" lang="ja-JP" altLang="en-US" sz="24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7E66497-67CA-4E8A-823B-74C8423C0303}"/>
              </a:ext>
            </a:extLst>
          </p:cNvPr>
          <p:cNvSpPr txBox="1"/>
          <p:nvPr/>
        </p:nvSpPr>
        <p:spPr>
          <a:xfrm>
            <a:off x="4307061" y="5042298"/>
            <a:ext cx="2124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baseline="30000" dirty="0"/>
              <a:t>12</a:t>
            </a:r>
            <a:r>
              <a:rPr kumimoji="1" lang="en-US" altLang="ja-JP" dirty="0"/>
              <a:t>C+</a:t>
            </a:r>
            <a:r>
              <a:rPr kumimoji="1" lang="en-US" altLang="ja-JP" baseline="30000" dirty="0"/>
              <a:t>12</a:t>
            </a:r>
            <a:r>
              <a:rPr kumimoji="1" lang="en-US" altLang="ja-JP" dirty="0"/>
              <a:t>C at 15AGeV</a:t>
            </a:r>
          </a:p>
          <a:p>
            <a:pPr algn="l"/>
            <a:r>
              <a:rPr lang="en-US" altLang="ja-JP" dirty="0"/>
              <a:t>(5T / 2.4m magnet)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2559D42-B807-7B2C-AF88-B75AAD75043A}"/>
              </a:ext>
            </a:extLst>
          </p:cNvPr>
          <p:cNvSpPr txBox="1"/>
          <p:nvPr/>
        </p:nvSpPr>
        <p:spPr>
          <a:xfrm>
            <a:off x="7104030" y="1121133"/>
            <a:ext cx="5161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 err="1"/>
              <a:t>Hyodo</a:t>
            </a:r>
            <a:r>
              <a:rPr kumimoji="1" lang="en-US" altLang="ja-JP" sz="2400" dirty="0"/>
              <a:t> (today)Mantovani </a:t>
            </a:r>
            <a:r>
              <a:rPr kumimoji="1" lang="en-US" altLang="ja-JP" sz="2400" dirty="0" err="1"/>
              <a:t>Sarti</a:t>
            </a:r>
            <a:r>
              <a:rPr kumimoji="1" lang="en-US" altLang="ja-JP" sz="2400" dirty="0"/>
              <a:t> (16th)</a:t>
            </a:r>
            <a:endParaRPr kumimoji="1" lang="ja-JP" altLang="en-US" sz="2400" dirty="0"/>
          </a:p>
        </p:txBody>
      </p:sp>
      <p:sp>
        <p:nvSpPr>
          <p:cNvPr id="11" name="矢印: 山形 10">
            <a:extLst>
              <a:ext uri="{FF2B5EF4-FFF2-40B4-BE49-F238E27FC236}">
                <a16:creationId xmlns:a16="http://schemas.microsoft.com/office/drawing/2014/main" id="{E96D937D-4E6C-D8F2-EF62-205CC5B860B7}"/>
              </a:ext>
            </a:extLst>
          </p:cNvPr>
          <p:cNvSpPr/>
          <p:nvPr/>
        </p:nvSpPr>
        <p:spPr>
          <a:xfrm>
            <a:off x="6727989" y="1158741"/>
            <a:ext cx="434889" cy="38155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1E7C0D3D-F762-ECC6-B9AF-63F38C030C4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9600"/>
          <a:stretch/>
        </p:blipFill>
        <p:spPr>
          <a:xfrm>
            <a:off x="8049231" y="2369848"/>
            <a:ext cx="3184453" cy="243840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1E1EF188-F1CA-5A3C-613A-CF066299F76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16" t="92087" r="-916" b="-201"/>
          <a:stretch/>
        </p:blipFill>
        <p:spPr>
          <a:xfrm>
            <a:off x="8070540" y="4714468"/>
            <a:ext cx="3184453" cy="39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7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2A145CF-6818-7291-700F-20FD58245B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" t="17908" r="2712" b="13156"/>
          <a:stretch/>
        </p:blipFill>
        <p:spPr>
          <a:xfrm>
            <a:off x="-114671" y="-1"/>
            <a:ext cx="12306672" cy="6858001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DA63C0F-2039-36E6-E7CF-DD4D05B4C976}"/>
              </a:ext>
            </a:extLst>
          </p:cNvPr>
          <p:cNvSpPr txBox="1"/>
          <p:nvPr/>
        </p:nvSpPr>
        <p:spPr>
          <a:xfrm>
            <a:off x="314181" y="1646344"/>
            <a:ext cx="114489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5400" b="1" dirty="0">
                <a:solidFill>
                  <a:schemeClr val="bg1"/>
                </a:solidFill>
                <a:effectLst>
                  <a:glow rad="165100">
                    <a:schemeClr val="tx1">
                      <a:alpha val="74000"/>
                    </a:schemeClr>
                  </a:glow>
                </a:effectLst>
              </a:rPr>
              <a:t>Imagine J-PARC 20 years from now!</a:t>
            </a:r>
            <a:endParaRPr kumimoji="1" lang="ja-JP" altLang="en-US" sz="5400" b="1" dirty="0">
              <a:solidFill>
                <a:schemeClr val="bg1"/>
              </a:solidFill>
              <a:effectLst>
                <a:glow rad="165100">
                  <a:schemeClr val="tx1">
                    <a:alpha val="74000"/>
                  </a:schemeClr>
                </a:glow>
              </a:effectLst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2D4CDFC-BDCE-3A4B-D04D-A1D5CC5C5097}"/>
              </a:ext>
            </a:extLst>
          </p:cNvPr>
          <p:cNvSpPr txBox="1"/>
          <p:nvPr/>
        </p:nvSpPr>
        <p:spPr>
          <a:xfrm>
            <a:off x="1432709" y="3839742"/>
            <a:ext cx="93265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000" dirty="0">
                <a:solidFill>
                  <a:schemeClr val="bg1"/>
                </a:solidFill>
                <a:effectLst>
                  <a:glow rad="177800">
                    <a:schemeClr val="accent6">
                      <a:lumMod val="50000"/>
                      <a:alpha val="66000"/>
                    </a:schemeClr>
                  </a:glow>
                </a:effectLst>
              </a:rPr>
              <a:t>New experiments with </a:t>
            </a:r>
            <a:r>
              <a:rPr kumimoji="1" lang="en-US" altLang="ja-JP" sz="4000" b="1" dirty="0">
                <a:solidFill>
                  <a:srgbClr val="FFFF00"/>
                </a:solidFill>
                <a:effectLst>
                  <a:glow rad="177800">
                    <a:schemeClr val="accent6">
                      <a:lumMod val="50000"/>
                      <a:alpha val="66000"/>
                    </a:schemeClr>
                  </a:glow>
                </a:effectLst>
              </a:rPr>
              <a:t>heavy-ion beams</a:t>
            </a:r>
          </a:p>
          <a:p>
            <a:pPr algn="ctr"/>
            <a:r>
              <a:rPr kumimoji="1" lang="en-US" altLang="ja-JP" sz="4000" dirty="0">
                <a:solidFill>
                  <a:schemeClr val="bg1"/>
                </a:solidFill>
                <a:effectLst>
                  <a:glow rad="177800">
                    <a:schemeClr val="accent6">
                      <a:lumMod val="50000"/>
                      <a:alpha val="66000"/>
                    </a:schemeClr>
                  </a:glow>
                </a:effectLst>
              </a:rPr>
              <a:t>will enrich the future of J-PARC.</a:t>
            </a:r>
            <a:endParaRPr kumimoji="1" lang="ja-JP" altLang="en-US" sz="4000" dirty="0">
              <a:solidFill>
                <a:schemeClr val="bg1"/>
              </a:solidFill>
              <a:effectLst>
                <a:glow rad="177800">
                  <a:schemeClr val="accent6">
                    <a:lumMod val="50000"/>
                    <a:alpha val="66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503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E15504-C7AA-2A86-DBAD-576BE1871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Shape of Nuclei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007AA7D-1ACD-92E7-2830-FE8AED7AF0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63"/>
          <a:stretch/>
        </p:blipFill>
        <p:spPr>
          <a:xfrm>
            <a:off x="404655" y="1332149"/>
            <a:ext cx="5156989" cy="449958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E7CB224-BDC9-906D-D938-F7342C644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1864" y="2452164"/>
            <a:ext cx="1334464" cy="149200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2A14398-ADD8-E19F-1A1C-9388EB0A3470}"/>
              </a:ext>
            </a:extLst>
          </p:cNvPr>
          <p:cNvSpPr txBox="1"/>
          <p:nvPr/>
        </p:nvSpPr>
        <p:spPr>
          <a:xfrm>
            <a:off x="1731523" y="6046140"/>
            <a:ext cx="2927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ATLAS, PRC107 (’23)</a:t>
            </a:r>
            <a:endParaRPr kumimoji="1" lang="ja-JP" altLang="en-US" sz="2400" dirty="0"/>
          </a:p>
        </p:txBody>
      </p:sp>
      <p:sp>
        <p:nvSpPr>
          <p:cNvPr id="10" name="矢印: 左右 9">
            <a:extLst>
              <a:ext uri="{FF2B5EF4-FFF2-40B4-BE49-F238E27FC236}">
                <a16:creationId xmlns:a16="http://schemas.microsoft.com/office/drawing/2014/main" id="{0F1C1472-BA90-58DE-3317-41AA92785070}"/>
              </a:ext>
            </a:extLst>
          </p:cNvPr>
          <p:cNvSpPr/>
          <p:nvPr/>
        </p:nvSpPr>
        <p:spPr>
          <a:xfrm rot="16200000">
            <a:off x="4046675" y="3031627"/>
            <a:ext cx="2767633" cy="524647"/>
          </a:xfrm>
          <a:prstGeom prst="leftRightArrow">
            <a:avLst>
              <a:gd name="adj1" fmla="val 50000"/>
              <a:gd name="adj2" fmla="val 100674"/>
            </a:avLst>
          </a:prstGeom>
          <a:solidFill>
            <a:srgbClr val="FF000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54D567DA-EC81-7DC3-0298-60A0B3846A75}"/>
                  </a:ext>
                </a:extLst>
              </p:cNvPr>
              <p:cNvSpPr txBox="1"/>
              <p:nvPr/>
            </p:nvSpPr>
            <p:spPr>
              <a:xfrm>
                <a:off x="6039168" y="1234989"/>
                <a:ext cx="559431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kumimoji="1" lang="en-US" altLang="ja-JP" sz="2800" dirty="0"/>
                  <a:t>Deformation parameter </a:t>
                </a:r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en-US" altLang="ja-JP" sz="2800" dirty="0"/>
                  <a:t> can be estimated from HIC using flow correlations.</a:t>
                </a:r>
                <a:endParaRPr kumimoji="1" lang="ja-JP" altLang="en-US" sz="2800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54D567DA-EC81-7DC3-0298-60A0B3846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9168" y="1234989"/>
                <a:ext cx="5594310" cy="1384995"/>
              </a:xfrm>
              <a:prstGeom prst="rect">
                <a:avLst/>
              </a:prstGeom>
              <a:blipFill>
                <a:blip r:embed="rId4"/>
                <a:stretch>
                  <a:fillRect l="-2290" t="-4846" r="-1200" b="-1145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図 11">
            <a:extLst>
              <a:ext uri="{FF2B5EF4-FFF2-40B4-BE49-F238E27FC236}">
                <a16:creationId xmlns:a16="http://schemas.microsoft.com/office/drawing/2014/main" id="{F53A0034-9B86-9F1A-2849-E00DA8AD7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4098" y="2865945"/>
            <a:ext cx="1334464" cy="1492006"/>
          </a:xfrm>
          <a:prstGeom prst="rect">
            <a:avLst/>
          </a:prstGeom>
        </p:spPr>
      </p:pic>
      <p:sp>
        <p:nvSpPr>
          <p:cNvPr id="13" name="矢印: 右 12">
            <a:extLst>
              <a:ext uri="{FF2B5EF4-FFF2-40B4-BE49-F238E27FC236}">
                <a16:creationId xmlns:a16="http://schemas.microsoft.com/office/drawing/2014/main" id="{B2229DF5-D2CC-2B22-7851-3D34184293DF}"/>
              </a:ext>
            </a:extLst>
          </p:cNvPr>
          <p:cNvSpPr/>
          <p:nvPr/>
        </p:nvSpPr>
        <p:spPr>
          <a:xfrm>
            <a:off x="9709008" y="2801988"/>
            <a:ext cx="953310" cy="746003"/>
          </a:xfrm>
          <a:prstGeom prst="rightArrow">
            <a:avLst/>
          </a:prstGeom>
          <a:gradFill flip="none" rotWithShape="1">
            <a:gsLst>
              <a:gs pos="0">
                <a:srgbClr val="FF0000">
                  <a:alpha val="10000"/>
                </a:srgbClr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D5023247-2E9D-E05C-1EE6-4D37EE2A3C98}"/>
              </a:ext>
            </a:extLst>
          </p:cNvPr>
          <p:cNvSpPr/>
          <p:nvPr/>
        </p:nvSpPr>
        <p:spPr>
          <a:xfrm rot="10800000">
            <a:off x="10388614" y="3262124"/>
            <a:ext cx="953310" cy="746003"/>
          </a:xfrm>
          <a:prstGeom prst="rightArrow">
            <a:avLst/>
          </a:prstGeom>
          <a:gradFill flip="none" rotWithShape="1">
            <a:gsLst>
              <a:gs pos="0">
                <a:srgbClr val="FF0000">
                  <a:alpha val="10000"/>
                </a:srgbClr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2480F27E-8FCF-A778-CD97-6019FE50407B}"/>
                  </a:ext>
                </a:extLst>
              </p:cNvPr>
              <p:cNvSpPr txBox="1"/>
              <p:nvPr/>
            </p:nvSpPr>
            <p:spPr>
              <a:xfrm>
                <a:off x="5514857" y="2905780"/>
                <a:ext cx="52431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kumimoji="1" lang="en-US" altLang="ja-JP" sz="32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2480F27E-8FCF-A778-CD97-6019FE5040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4857" y="2905780"/>
                <a:ext cx="524311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楕円 4">
            <a:extLst>
              <a:ext uri="{FF2B5EF4-FFF2-40B4-BE49-F238E27FC236}">
                <a16:creationId xmlns:a16="http://schemas.microsoft.com/office/drawing/2014/main" id="{07C6AD71-A8BB-8004-631F-D84040F7DFEC}"/>
              </a:ext>
            </a:extLst>
          </p:cNvPr>
          <p:cNvSpPr/>
          <p:nvPr/>
        </p:nvSpPr>
        <p:spPr>
          <a:xfrm rot="20219249">
            <a:off x="6472812" y="3724866"/>
            <a:ext cx="1587837" cy="2132767"/>
          </a:xfrm>
          <a:prstGeom prst="ellipse">
            <a:avLst/>
          </a:prstGeom>
          <a:solidFill>
            <a:schemeClr val="tx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7435D5EB-448C-18AA-16B5-13988D5E0734}"/>
              </a:ext>
            </a:extLst>
          </p:cNvPr>
          <p:cNvSpPr/>
          <p:nvPr/>
        </p:nvSpPr>
        <p:spPr>
          <a:xfrm rot="2181189">
            <a:off x="6898999" y="3967652"/>
            <a:ext cx="1587837" cy="2132767"/>
          </a:xfrm>
          <a:prstGeom prst="ellipse">
            <a:avLst/>
          </a:prstGeom>
          <a:solidFill>
            <a:schemeClr val="tx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E5523268-EB12-8E17-2DB7-10A54889788E}"/>
              </a:ext>
            </a:extLst>
          </p:cNvPr>
          <p:cNvSpPr/>
          <p:nvPr/>
        </p:nvSpPr>
        <p:spPr>
          <a:xfrm>
            <a:off x="8306353" y="5820062"/>
            <a:ext cx="432000" cy="4320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82D95555-8C44-7906-322F-04B25A9158D6}"/>
              </a:ext>
            </a:extLst>
          </p:cNvPr>
          <p:cNvSpPr/>
          <p:nvPr/>
        </p:nvSpPr>
        <p:spPr>
          <a:xfrm>
            <a:off x="8414353" y="5938140"/>
            <a:ext cx="216000" cy="21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4C82BDE-028C-542A-245E-67BC19274BF5}"/>
              </a:ext>
            </a:extLst>
          </p:cNvPr>
          <p:cNvSpPr txBox="1"/>
          <p:nvPr/>
        </p:nvSpPr>
        <p:spPr>
          <a:xfrm>
            <a:off x="8803678" y="5683807"/>
            <a:ext cx="9476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Beam</a:t>
            </a:r>
          </a:p>
          <a:p>
            <a:pPr algn="l"/>
            <a:r>
              <a:rPr lang="en-US" altLang="ja-JP" sz="2400" dirty="0"/>
              <a:t>axis</a:t>
            </a:r>
            <a:endParaRPr kumimoji="1" lang="ja-JP" altLang="en-US" sz="2400" dirty="0"/>
          </a:p>
        </p:txBody>
      </p:sp>
      <p:sp>
        <p:nvSpPr>
          <p:cNvPr id="21" name="フリーフォーム: 図形 20">
            <a:extLst>
              <a:ext uri="{FF2B5EF4-FFF2-40B4-BE49-F238E27FC236}">
                <a16:creationId xmlns:a16="http://schemas.microsoft.com/office/drawing/2014/main" id="{55DB69D2-9045-9388-9513-56A032C67B86}"/>
              </a:ext>
            </a:extLst>
          </p:cNvPr>
          <p:cNvSpPr/>
          <p:nvPr/>
        </p:nvSpPr>
        <p:spPr>
          <a:xfrm rot="20219249">
            <a:off x="6680645" y="4259424"/>
            <a:ext cx="1490183" cy="1549221"/>
          </a:xfrm>
          <a:custGeom>
            <a:avLst/>
            <a:gdLst>
              <a:gd name="connsiteX0" fmla="*/ 1405744 w 1490183"/>
              <a:gd name="connsiteY0" fmla="*/ 13190 h 1549221"/>
              <a:gd name="connsiteX1" fmla="*/ 1427793 w 1490183"/>
              <a:gd name="connsiteY1" fmla="*/ 67752 h 1549221"/>
              <a:gd name="connsiteX2" fmla="*/ 1490183 w 1490183"/>
              <a:gd name="connsiteY2" fmla="*/ 482837 h 1549221"/>
              <a:gd name="connsiteX3" fmla="*/ 696264 w 1490183"/>
              <a:gd name="connsiteY3" fmla="*/ 1549221 h 1549221"/>
              <a:gd name="connsiteX4" fmla="*/ 37934 w 1490183"/>
              <a:gd name="connsiteY4" fmla="*/ 1079063 h 1549221"/>
              <a:gd name="connsiteX5" fmla="*/ 0 w 1490183"/>
              <a:gd name="connsiteY5" fmla="*/ 985190 h 1549221"/>
              <a:gd name="connsiteX6" fmla="*/ 6583 w 1490183"/>
              <a:gd name="connsiteY6" fmla="*/ 941557 h 1549221"/>
              <a:gd name="connsiteX7" fmla="*/ 589074 w 1490183"/>
              <a:gd name="connsiteY7" fmla="*/ 189795 h 1549221"/>
              <a:gd name="connsiteX8" fmla="*/ 1356374 w 1490183"/>
              <a:gd name="connsiteY8" fmla="*/ 5645 h 1549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0183" h="1549221">
                <a:moveTo>
                  <a:pt x="1405744" y="13190"/>
                </a:moveTo>
                <a:lnTo>
                  <a:pt x="1427793" y="67752"/>
                </a:lnTo>
                <a:cubicBezTo>
                  <a:pt x="1467967" y="195333"/>
                  <a:pt x="1490183" y="335600"/>
                  <a:pt x="1490183" y="482837"/>
                </a:cubicBezTo>
                <a:cubicBezTo>
                  <a:pt x="1490183" y="1071785"/>
                  <a:pt x="1134733" y="1549221"/>
                  <a:pt x="696264" y="1549221"/>
                </a:cubicBezTo>
                <a:cubicBezTo>
                  <a:pt x="422221" y="1549221"/>
                  <a:pt x="180607" y="1362723"/>
                  <a:pt x="37934" y="1079063"/>
                </a:cubicBezTo>
                <a:lnTo>
                  <a:pt x="0" y="985190"/>
                </a:lnTo>
                <a:lnTo>
                  <a:pt x="6583" y="941557"/>
                </a:lnTo>
                <a:cubicBezTo>
                  <a:pt x="63865" y="662197"/>
                  <a:pt x="272354" y="377360"/>
                  <a:pt x="589074" y="189795"/>
                </a:cubicBezTo>
                <a:cubicBezTo>
                  <a:pt x="842450" y="39744"/>
                  <a:pt x="1117120" y="-19642"/>
                  <a:pt x="1356374" y="5645"/>
                </a:cubicBezTo>
                <a:close/>
              </a:path>
            </a:pathLst>
          </a:cu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5347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BE2F43-8B2C-4203-8EB8-B0C850B784D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59B91BD-AD21-47F7-8168-67361478D281}"/>
              </a:ext>
            </a:extLst>
          </p:cNvPr>
          <p:cNvSpPr txBox="1"/>
          <p:nvPr/>
        </p:nvSpPr>
        <p:spPr>
          <a:xfrm>
            <a:off x="2937125" y="1932983"/>
            <a:ext cx="6317755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0" dirty="0">
                <a:solidFill>
                  <a:schemeClr val="bg1"/>
                </a:solidFill>
              </a:rPr>
              <a:t>J-PARC-HI</a:t>
            </a:r>
          </a:p>
          <a:p>
            <a:pPr algn="ctr"/>
            <a:r>
              <a:rPr lang="en-US" altLang="ja-JP" sz="9600" dirty="0">
                <a:solidFill>
                  <a:schemeClr val="bg1"/>
                </a:solidFill>
              </a:rPr>
              <a:t>Future Plan</a:t>
            </a:r>
            <a:endParaRPr kumimoji="1" lang="ja-JP" altLang="en-US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05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6B0260CD-C677-4FC6-B988-5750C826A438}"/>
              </a:ext>
            </a:extLst>
          </p:cNvPr>
          <p:cNvSpPr/>
          <p:nvPr/>
        </p:nvSpPr>
        <p:spPr>
          <a:xfrm>
            <a:off x="1123122" y="1840680"/>
            <a:ext cx="4042070" cy="14988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2D28571-5EF1-4B50-A0B2-0E96AEA47DED}"/>
              </a:ext>
            </a:extLst>
          </p:cNvPr>
          <p:cNvSpPr/>
          <p:nvPr/>
        </p:nvSpPr>
        <p:spPr>
          <a:xfrm>
            <a:off x="643647" y="1517515"/>
            <a:ext cx="2028294" cy="646331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CF442DB-41E2-4E74-8985-11364F0A2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J-PARC-HI Staging Plan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306C2841-9060-4648-81E6-719DF7B740A1}"/>
                  </a:ext>
                </a:extLst>
              </p:cNvPr>
              <p:cNvSpPr txBox="1"/>
              <p:nvPr/>
            </p:nvSpPr>
            <p:spPr>
              <a:xfrm>
                <a:off x="1266514" y="2224048"/>
                <a:ext cx="3786293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 algn="l">
                  <a:buFont typeface="Yu Gothic UI" panose="020B0500000000000000" pitchFamily="50" charset="-128"/>
                  <a:buChar char="―"/>
                </a:pPr>
                <a:r>
                  <a:rPr kumimoji="1" lang="en-US" altLang="ja-JP" sz="2800" dirty="0"/>
                  <a:t>KEK-BS booster</a:t>
                </a:r>
              </a:p>
              <a:p>
                <a:pPr marL="342900" indent="-342900" algn="l">
                  <a:buFont typeface="Yu Gothic UI" panose="020B0500000000000000" pitchFamily="50" charset="-128"/>
                  <a:buChar char="―"/>
                </a:pPr>
                <a:r>
                  <a:rPr lang="en-US" altLang="ja-JP" sz="2800" dirty="0"/>
                  <a:t>E16+</a:t>
                </a:r>
                <a14:m>
                  <m:oMath xmlns:m="http://schemas.openxmlformats.org/officeDocument/2006/math">
                    <m:r>
                      <a:rPr lang="en-US" altLang="ja-JP" sz="2800" b="0" i="1" dirty="0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kumimoji="1" lang="ja-JP" altLang="en-US" sz="2800" dirty="0"/>
                  <a:t> </a:t>
                </a:r>
                <a:r>
                  <a:rPr kumimoji="1" lang="en-US" altLang="ja-JP" sz="2800" dirty="0"/>
                  <a:t>spectrometer</a:t>
                </a:r>
                <a:endParaRPr kumimoji="1" lang="ja-JP" altLang="en-US" sz="2800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306C2841-9060-4648-81E6-719DF7B740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514" y="2224048"/>
                <a:ext cx="3786293" cy="954107"/>
              </a:xfrm>
              <a:prstGeom prst="rect">
                <a:avLst/>
              </a:prstGeom>
              <a:blipFill>
                <a:blip r:embed="rId2"/>
                <a:stretch>
                  <a:fillRect l="-4026" t="-12179" r="-1932" b="-2115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8AB8820-1FBA-4F4B-ABDA-472D70AB6D72}"/>
              </a:ext>
            </a:extLst>
          </p:cNvPr>
          <p:cNvSpPr txBox="1"/>
          <p:nvPr/>
        </p:nvSpPr>
        <p:spPr>
          <a:xfrm>
            <a:off x="664660" y="1517515"/>
            <a:ext cx="1728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b="1" dirty="0">
                <a:solidFill>
                  <a:schemeClr val="bg1"/>
                </a:solidFill>
              </a:rPr>
              <a:t>Phase-I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ADF2F551-5F6D-470D-AB5C-62E3BCAE12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196"/>
          <a:stretch/>
        </p:blipFill>
        <p:spPr>
          <a:xfrm>
            <a:off x="5444115" y="1084275"/>
            <a:ext cx="6747885" cy="577372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73E72E1-186F-436E-88EE-675D13DA07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230" t="90795"/>
          <a:stretch/>
        </p:blipFill>
        <p:spPr>
          <a:xfrm>
            <a:off x="7984719" y="6344907"/>
            <a:ext cx="4207281" cy="513093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4A91D44-5A79-44EC-947A-EF00407E2E3D}"/>
              </a:ext>
            </a:extLst>
          </p:cNvPr>
          <p:cNvSpPr/>
          <p:nvPr/>
        </p:nvSpPr>
        <p:spPr>
          <a:xfrm>
            <a:off x="7072672" y="3117003"/>
            <a:ext cx="1167319" cy="1367448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0D272EE-F1CE-408E-8634-F3317C7CD2C3}"/>
              </a:ext>
            </a:extLst>
          </p:cNvPr>
          <p:cNvSpPr/>
          <p:nvPr/>
        </p:nvSpPr>
        <p:spPr>
          <a:xfrm>
            <a:off x="7072672" y="1392521"/>
            <a:ext cx="1167319" cy="167573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598CFC9-0942-4ACB-8944-2E069B4FDB0F}"/>
              </a:ext>
            </a:extLst>
          </p:cNvPr>
          <p:cNvSpPr txBox="1"/>
          <p:nvPr/>
        </p:nvSpPr>
        <p:spPr>
          <a:xfrm>
            <a:off x="8229600" y="3068260"/>
            <a:ext cx="1728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b="1" dirty="0">
                <a:solidFill>
                  <a:schemeClr val="accent2"/>
                </a:solidFill>
                <a:effectLst>
                  <a:glow rad="127000">
                    <a:schemeClr val="bg1">
                      <a:alpha val="74000"/>
                    </a:schemeClr>
                  </a:glow>
                </a:effectLst>
              </a:rPr>
              <a:t>Phase-I</a:t>
            </a:r>
            <a:endParaRPr kumimoji="1" lang="ja-JP" altLang="en-US" sz="3600" b="1" dirty="0">
              <a:solidFill>
                <a:schemeClr val="accent2"/>
              </a:solidFill>
              <a:effectLst>
                <a:glow rad="127000">
                  <a:schemeClr val="bg1">
                    <a:alpha val="74000"/>
                  </a:schemeClr>
                </a:glow>
              </a:effectLst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61217A4-2A23-47FF-A677-B5CB21F64B88}"/>
              </a:ext>
            </a:extLst>
          </p:cNvPr>
          <p:cNvSpPr txBox="1"/>
          <p:nvPr/>
        </p:nvSpPr>
        <p:spPr>
          <a:xfrm>
            <a:off x="8225348" y="1338350"/>
            <a:ext cx="1863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b="1" dirty="0">
                <a:solidFill>
                  <a:schemeClr val="accent1"/>
                </a:solidFill>
                <a:effectLst>
                  <a:glow rad="127000">
                    <a:schemeClr val="bg1">
                      <a:alpha val="74000"/>
                    </a:schemeClr>
                  </a:glow>
                </a:effectLst>
              </a:rPr>
              <a:t>Phase-II</a:t>
            </a:r>
            <a:endParaRPr kumimoji="1" lang="ja-JP" altLang="en-US" sz="3600" b="1" dirty="0">
              <a:solidFill>
                <a:schemeClr val="accent1"/>
              </a:solidFill>
              <a:effectLst>
                <a:glow rad="127000">
                  <a:schemeClr val="bg1">
                    <a:alpha val="74000"/>
                  </a:schemeClr>
                </a:glow>
              </a:effectLst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0C1427D3-2913-4D84-83B4-E6DB8B7797BE}"/>
              </a:ext>
            </a:extLst>
          </p:cNvPr>
          <p:cNvSpPr/>
          <p:nvPr/>
        </p:nvSpPr>
        <p:spPr>
          <a:xfrm>
            <a:off x="1123122" y="4276992"/>
            <a:ext cx="4042070" cy="14988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5C8A7C95-7E10-41ED-9C73-2B545A24DA25}"/>
              </a:ext>
            </a:extLst>
          </p:cNvPr>
          <p:cNvSpPr/>
          <p:nvPr/>
        </p:nvSpPr>
        <p:spPr>
          <a:xfrm>
            <a:off x="643647" y="3953827"/>
            <a:ext cx="2028294" cy="646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47B7D27-9326-47F6-B1E4-499BA8F64B43}"/>
              </a:ext>
            </a:extLst>
          </p:cNvPr>
          <p:cNvSpPr txBox="1"/>
          <p:nvPr/>
        </p:nvSpPr>
        <p:spPr>
          <a:xfrm>
            <a:off x="664660" y="3953827"/>
            <a:ext cx="1863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b="1" dirty="0">
                <a:solidFill>
                  <a:schemeClr val="bg1"/>
                </a:solidFill>
              </a:rPr>
              <a:t>Phase-II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186D109-0B9C-4B3B-964F-5DEA3A1AD39E}"/>
              </a:ext>
            </a:extLst>
          </p:cNvPr>
          <p:cNvSpPr txBox="1"/>
          <p:nvPr/>
        </p:nvSpPr>
        <p:spPr>
          <a:xfrm>
            <a:off x="1261041" y="4701016"/>
            <a:ext cx="36792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lang="en-US" altLang="ja-JP" sz="2800" b="1" dirty="0">
                <a:solidFill>
                  <a:schemeClr val="accent1"/>
                </a:solidFill>
              </a:rPr>
              <a:t>NEW</a:t>
            </a:r>
            <a:r>
              <a:rPr lang="en-US" altLang="ja-JP" sz="2800" dirty="0"/>
              <a:t> HI booster</a:t>
            </a:r>
            <a:endParaRPr kumimoji="1" lang="en-US" altLang="ja-JP" sz="2800" dirty="0"/>
          </a:p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kumimoji="1" lang="en-US" altLang="ja-JP" sz="2800" b="1" dirty="0">
                <a:solidFill>
                  <a:schemeClr val="accent1"/>
                </a:solidFill>
              </a:rPr>
              <a:t>NEW</a:t>
            </a:r>
            <a:r>
              <a:rPr kumimoji="1" lang="en-US" altLang="ja-JP" sz="2800" dirty="0"/>
              <a:t> spectrometer</a:t>
            </a:r>
            <a:endParaRPr kumimoji="1" lang="ja-JP" altLang="en-US" sz="2800" dirty="0"/>
          </a:p>
        </p:txBody>
      </p:sp>
      <p:sp>
        <p:nvSpPr>
          <p:cNvPr id="3" name="矢印: 右 2">
            <a:extLst>
              <a:ext uri="{FF2B5EF4-FFF2-40B4-BE49-F238E27FC236}">
                <a16:creationId xmlns:a16="http://schemas.microsoft.com/office/drawing/2014/main" id="{AB3FB6C5-AC91-3D37-BFEB-47D00BDB826F}"/>
              </a:ext>
            </a:extLst>
          </p:cNvPr>
          <p:cNvSpPr/>
          <p:nvPr/>
        </p:nvSpPr>
        <p:spPr>
          <a:xfrm rot="16200000">
            <a:off x="8713355" y="2256478"/>
            <a:ext cx="760848" cy="819671"/>
          </a:xfrm>
          <a:prstGeom prst="rightArrow">
            <a:avLst/>
          </a:prstGeom>
          <a:gradFill flip="none" rotWithShape="1">
            <a:gsLst>
              <a:gs pos="0">
                <a:srgbClr val="FF0000">
                  <a:alpha val="10000"/>
                </a:srgbClr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509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5E27FA23-7483-40F9-BC4A-B2CD786DDB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21" t="28275" r="32771" b="5106"/>
          <a:stretch/>
        </p:blipFill>
        <p:spPr>
          <a:xfrm>
            <a:off x="0" y="1055636"/>
            <a:ext cx="3361377" cy="5802364"/>
          </a:xfrm>
          <a:prstGeom prst="rect">
            <a:avLst/>
          </a:prstGeom>
        </p:spPr>
      </p:pic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4B6BFD0A-530D-4681-AF81-8B60CB0D9976}"/>
              </a:ext>
            </a:extLst>
          </p:cNvPr>
          <p:cNvCxnSpPr/>
          <p:nvPr/>
        </p:nvCxnSpPr>
        <p:spPr>
          <a:xfrm flipH="1">
            <a:off x="1449421" y="3598660"/>
            <a:ext cx="642026" cy="623144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>
            <a:extLst>
              <a:ext uri="{FF2B5EF4-FFF2-40B4-BE49-F238E27FC236}">
                <a16:creationId xmlns:a16="http://schemas.microsoft.com/office/drawing/2014/main" id="{12303629-93CD-4F00-813C-70D4A95BB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Staging of HI Booster</a:t>
            </a:r>
            <a:endParaRPr kumimoji="1" lang="ja-JP" altLang="en-US" dirty="0"/>
          </a:p>
        </p:txBody>
      </p:sp>
      <p:sp>
        <p:nvSpPr>
          <p:cNvPr id="3" name="フリーフォーム: 図形 2">
            <a:extLst>
              <a:ext uri="{FF2B5EF4-FFF2-40B4-BE49-F238E27FC236}">
                <a16:creationId xmlns:a16="http://schemas.microsoft.com/office/drawing/2014/main" id="{A7FF1971-AF82-491F-9041-FB23BC0E039B}"/>
              </a:ext>
            </a:extLst>
          </p:cNvPr>
          <p:cNvSpPr>
            <a:spLocks noChangeAspect="1"/>
          </p:cNvSpPr>
          <p:nvPr/>
        </p:nvSpPr>
        <p:spPr>
          <a:xfrm>
            <a:off x="1709871" y="3042634"/>
            <a:ext cx="585857" cy="556026"/>
          </a:xfrm>
          <a:custGeom>
            <a:avLst/>
            <a:gdLst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574387 w 2603211"/>
              <a:gd name="connsiteY18" fmla="*/ 2051744 h 2475028"/>
              <a:gd name="connsiteX19" fmla="*/ 569878 w 2603211"/>
              <a:gd name="connsiteY19" fmla="*/ 2054347 h 2475028"/>
              <a:gd name="connsiteX20" fmla="*/ 141490 w 2603211"/>
              <a:gd name="connsiteY20" fmla="*/ 1312357 h 2475028"/>
              <a:gd name="connsiteX21" fmla="*/ 102108 w 2603211"/>
              <a:gd name="connsiteY21" fmla="*/ 1249254 h 2475028"/>
              <a:gd name="connsiteX22" fmla="*/ 0 w 2603211"/>
              <a:gd name="connsiteY22" fmla="*/ 846000 h 2475028"/>
              <a:gd name="connsiteX23" fmla="*/ 759502 w 2603211"/>
              <a:gd name="connsiteY23" fmla="*/ 4368 h 2475028"/>
              <a:gd name="connsiteX24" fmla="*/ 832526 w 2603211"/>
              <a:gd name="connsiteY24" fmla="*/ 68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574387 w 2603211"/>
              <a:gd name="connsiteY18" fmla="*/ 2051744 h 2475028"/>
              <a:gd name="connsiteX19" fmla="*/ 569878 w 2603211"/>
              <a:gd name="connsiteY19" fmla="*/ 2054347 h 2475028"/>
              <a:gd name="connsiteX20" fmla="*/ 102108 w 2603211"/>
              <a:gd name="connsiteY20" fmla="*/ 1249254 h 2475028"/>
              <a:gd name="connsiteX21" fmla="*/ 0 w 2603211"/>
              <a:gd name="connsiteY21" fmla="*/ 846000 h 2475028"/>
              <a:gd name="connsiteX22" fmla="*/ 759502 w 2603211"/>
              <a:gd name="connsiteY22" fmla="*/ 4368 h 2475028"/>
              <a:gd name="connsiteX23" fmla="*/ 832526 w 2603211"/>
              <a:gd name="connsiteY23" fmla="*/ 680 h 2475028"/>
              <a:gd name="connsiteX24" fmla="*/ 832526 w 2603211"/>
              <a:gd name="connsiteY24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574387 w 2603211"/>
              <a:gd name="connsiteY18" fmla="*/ 2051744 h 2475028"/>
              <a:gd name="connsiteX19" fmla="*/ 102108 w 2603211"/>
              <a:gd name="connsiteY19" fmla="*/ 1249254 h 2475028"/>
              <a:gd name="connsiteX20" fmla="*/ 0 w 2603211"/>
              <a:gd name="connsiteY20" fmla="*/ 846000 h 2475028"/>
              <a:gd name="connsiteX21" fmla="*/ 759502 w 2603211"/>
              <a:gd name="connsiteY21" fmla="*/ 4368 h 2475028"/>
              <a:gd name="connsiteX22" fmla="*/ 832526 w 2603211"/>
              <a:gd name="connsiteY22" fmla="*/ 680 h 2475028"/>
              <a:gd name="connsiteX23" fmla="*/ 832526 w 2603211"/>
              <a:gd name="connsiteY23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102108 w 2603211"/>
              <a:gd name="connsiteY18" fmla="*/ 1249254 h 2475028"/>
              <a:gd name="connsiteX19" fmla="*/ 0 w 2603211"/>
              <a:gd name="connsiteY19" fmla="*/ 846000 h 2475028"/>
              <a:gd name="connsiteX20" fmla="*/ 759502 w 2603211"/>
              <a:gd name="connsiteY20" fmla="*/ 4368 h 2475028"/>
              <a:gd name="connsiteX21" fmla="*/ 832526 w 2603211"/>
              <a:gd name="connsiteY21" fmla="*/ 680 h 2475028"/>
              <a:gd name="connsiteX22" fmla="*/ 832526 w 2603211"/>
              <a:gd name="connsiteY22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04717 w 2603211"/>
              <a:gd name="connsiteY14" fmla="*/ 2102035 h 2475028"/>
              <a:gd name="connsiteX15" fmla="*/ 1303200 w 2603211"/>
              <a:gd name="connsiteY15" fmla="*/ 2475028 h 2475028"/>
              <a:gd name="connsiteX16" fmla="*/ 601684 w 2603211"/>
              <a:gd name="connsiteY16" fmla="*/ 2102035 h 2475028"/>
              <a:gd name="connsiteX17" fmla="*/ 102108 w 2603211"/>
              <a:gd name="connsiteY17" fmla="*/ 1249254 h 2475028"/>
              <a:gd name="connsiteX18" fmla="*/ 0 w 2603211"/>
              <a:gd name="connsiteY18" fmla="*/ 846000 h 2475028"/>
              <a:gd name="connsiteX19" fmla="*/ 759502 w 2603211"/>
              <a:gd name="connsiteY19" fmla="*/ 4368 h 2475028"/>
              <a:gd name="connsiteX20" fmla="*/ 832526 w 2603211"/>
              <a:gd name="connsiteY20" fmla="*/ 680 h 2475028"/>
              <a:gd name="connsiteX21" fmla="*/ 832526 w 2603211"/>
              <a:gd name="connsiteY21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063960 w 2603211"/>
              <a:gd name="connsiteY12" fmla="*/ 2004492 h 2475028"/>
              <a:gd name="connsiteX13" fmla="*/ 2004717 w 2603211"/>
              <a:gd name="connsiteY13" fmla="*/ 2102035 h 2475028"/>
              <a:gd name="connsiteX14" fmla="*/ 1303200 w 2603211"/>
              <a:gd name="connsiteY14" fmla="*/ 2475028 h 2475028"/>
              <a:gd name="connsiteX15" fmla="*/ 601684 w 2603211"/>
              <a:gd name="connsiteY15" fmla="*/ 2102035 h 2475028"/>
              <a:gd name="connsiteX16" fmla="*/ 102108 w 2603211"/>
              <a:gd name="connsiteY16" fmla="*/ 1249254 h 2475028"/>
              <a:gd name="connsiteX17" fmla="*/ 0 w 2603211"/>
              <a:gd name="connsiteY17" fmla="*/ 846000 h 2475028"/>
              <a:gd name="connsiteX18" fmla="*/ 759502 w 2603211"/>
              <a:gd name="connsiteY18" fmla="*/ 4368 h 2475028"/>
              <a:gd name="connsiteX19" fmla="*/ 832526 w 2603211"/>
              <a:gd name="connsiteY19" fmla="*/ 680 h 2475028"/>
              <a:gd name="connsiteX20" fmla="*/ 832526 w 2603211"/>
              <a:gd name="connsiteY20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063960 w 2603211"/>
              <a:gd name="connsiteY11" fmla="*/ 2004492 h 2475028"/>
              <a:gd name="connsiteX12" fmla="*/ 2004717 w 2603211"/>
              <a:gd name="connsiteY12" fmla="*/ 2102035 h 2475028"/>
              <a:gd name="connsiteX13" fmla="*/ 1303200 w 2603211"/>
              <a:gd name="connsiteY13" fmla="*/ 2475028 h 2475028"/>
              <a:gd name="connsiteX14" fmla="*/ 601684 w 2603211"/>
              <a:gd name="connsiteY14" fmla="*/ 2102035 h 2475028"/>
              <a:gd name="connsiteX15" fmla="*/ 102108 w 2603211"/>
              <a:gd name="connsiteY15" fmla="*/ 1249254 h 2475028"/>
              <a:gd name="connsiteX16" fmla="*/ 0 w 2603211"/>
              <a:gd name="connsiteY16" fmla="*/ 846000 h 2475028"/>
              <a:gd name="connsiteX17" fmla="*/ 759502 w 2603211"/>
              <a:gd name="connsiteY17" fmla="*/ 4368 h 2475028"/>
              <a:gd name="connsiteX18" fmla="*/ 832526 w 2603211"/>
              <a:gd name="connsiteY18" fmla="*/ 680 h 2475028"/>
              <a:gd name="connsiteX19" fmla="*/ 832526 w 2603211"/>
              <a:gd name="connsiteY19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063960 w 2603211"/>
              <a:gd name="connsiteY10" fmla="*/ 2004492 h 2475028"/>
              <a:gd name="connsiteX11" fmla="*/ 2004717 w 2603211"/>
              <a:gd name="connsiteY11" fmla="*/ 2102035 h 2475028"/>
              <a:gd name="connsiteX12" fmla="*/ 1303200 w 2603211"/>
              <a:gd name="connsiteY12" fmla="*/ 2475028 h 2475028"/>
              <a:gd name="connsiteX13" fmla="*/ 601684 w 2603211"/>
              <a:gd name="connsiteY13" fmla="*/ 2102035 h 2475028"/>
              <a:gd name="connsiteX14" fmla="*/ 102108 w 2603211"/>
              <a:gd name="connsiteY14" fmla="*/ 1249254 h 2475028"/>
              <a:gd name="connsiteX15" fmla="*/ 0 w 2603211"/>
              <a:gd name="connsiteY15" fmla="*/ 846000 h 2475028"/>
              <a:gd name="connsiteX16" fmla="*/ 759502 w 2603211"/>
              <a:gd name="connsiteY16" fmla="*/ 4368 h 2475028"/>
              <a:gd name="connsiteX17" fmla="*/ 832526 w 2603211"/>
              <a:gd name="connsiteY17" fmla="*/ 680 h 2475028"/>
              <a:gd name="connsiteX18" fmla="*/ 832526 w 2603211"/>
              <a:gd name="connsiteY18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63960 w 2603211"/>
              <a:gd name="connsiteY9" fmla="*/ 2004492 h 2475028"/>
              <a:gd name="connsiteX10" fmla="*/ 2004717 w 2603211"/>
              <a:gd name="connsiteY10" fmla="*/ 2102035 h 2475028"/>
              <a:gd name="connsiteX11" fmla="*/ 1303200 w 2603211"/>
              <a:gd name="connsiteY11" fmla="*/ 2475028 h 2475028"/>
              <a:gd name="connsiteX12" fmla="*/ 601684 w 2603211"/>
              <a:gd name="connsiteY12" fmla="*/ 2102035 h 2475028"/>
              <a:gd name="connsiteX13" fmla="*/ 102108 w 2603211"/>
              <a:gd name="connsiteY13" fmla="*/ 1249254 h 2475028"/>
              <a:gd name="connsiteX14" fmla="*/ 0 w 2603211"/>
              <a:gd name="connsiteY14" fmla="*/ 846000 h 2475028"/>
              <a:gd name="connsiteX15" fmla="*/ 759502 w 2603211"/>
              <a:gd name="connsiteY15" fmla="*/ 4368 h 2475028"/>
              <a:gd name="connsiteX16" fmla="*/ 832526 w 2603211"/>
              <a:gd name="connsiteY16" fmla="*/ 680 h 2475028"/>
              <a:gd name="connsiteX17" fmla="*/ 832526 w 2603211"/>
              <a:gd name="connsiteY17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04717 w 2603211"/>
              <a:gd name="connsiteY9" fmla="*/ 2102035 h 2475028"/>
              <a:gd name="connsiteX10" fmla="*/ 1303200 w 2603211"/>
              <a:gd name="connsiteY10" fmla="*/ 2475028 h 2475028"/>
              <a:gd name="connsiteX11" fmla="*/ 601684 w 2603211"/>
              <a:gd name="connsiteY11" fmla="*/ 2102035 h 2475028"/>
              <a:gd name="connsiteX12" fmla="*/ 102108 w 2603211"/>
              <a:gd name="connsiteY12" fmla="*/ 1249254 h 2475028"/>
              <a:gd name="connsiteX13" fmla="*/ 0 w 2603211"/>
              <a:gd name="connsiteY13" fmla="*/ 846000 h 2475028"/>
              <a:gd name="connsiteX14" fmla="*/ 759502 w 2603211"/>
              <a:gd name="connsiteY14" fmla="*/ 4368 h 2475028"/>
              <a:gd name="connsiteX15" fmla="*/ 832526 w 2603211"/>
              <a:gd name="connsiteY15" fmla="*/ 680 h 2475028"/>
              <a:gd name="connsiteX16" fmla="*/ 832526 w 2603211"/>
              <a:gd name="connsiteY16" fmla="*/ 0 h 2475028"/>
              <a:gd name="connsiteX0" fmla="*/ 832526 w 2603211"/>
              <a:gd name="connsiteY0" fmla="*/ 68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04717 w 2603211"/>
              <a:gd name="connsiteY9" fmla="*/ 2102035 h 2475028"/>
              <a:gd name="connsiteX10" fmla="*/ 1303200 w 2603211"/>
              <a:gd name="connsiteY10" fmla="*/ 2475028 h 2475028"/>
              <a:gd name="connsiteX11" fmla="*/ 601684 w 2603211"/>
              <a:gd name="connsiteY11" fmla="*/ 2102035 h 2475028"/>
              <a:gd name="connsiteX12" fmla="*/ 102108 w 2603211"/>
              <a:gd name="connsiteY12" fmla="*/ 1249254 h 2475028"/>
              <a:gd name="connsiteX13" fmla="*/ 0 w 2603211"/>
              <a:gd name="connsiteY13" fmla="*/ 846000 h 2475028"/>
              <a:gd name="connsiteX14" fmla="*/ 759502 w 2603211"/>
              <a:gd name="connsiteY14" fmla="*/ 4368 h 2475028"/>
              <a:gd name="connsiteX15" fmla="*/ 832526 w 2603211"/>
              <a:gd name="connsiteY15" fmla="*/ 680 h 2475028"/>
              <a:gd name="connsiteX0" fmla="*/ 759502 w 2603211"/>
              <a:gd name="connsiteY0" fmla="*/ 4368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04717 w 2603211"/>
              <a:gd name="connsiteY9" fmla="*/ 2102035 h 2475028"/>
              <a:gd name="connsiteX10" fmla="*/ 1303200 w 2603211"/>
              <a:gd name="connsiteY10" fmla="*/ 2475028 h 2475028"/>
              <a:gd name="connsiteX11" fmla="*/ 601684 w 2603211"/>
              <a:gd name="connsiteY11" fmla="*/ 2102035 h 2475028"/>
              <a:gd name="connsiteX12" fmla="*/ 102108 w 2603211"/>
              <a:gd name="connsiteY12" fmla="*/ 1249254 h 2475028"/>
              <a:gd name="connsiteX13" fmla="*/ 0 w 2603211"/>
              <a:gd name="connsiteY13" fmla="*/ 846000 h 2475028"/>
              <a:gd name="connsiteX14" fmla="*/ 759502 w 2603211"/>
              <a:gd name="connsiteY14" fmla="*/ 4368 h 2475028"/>
              <a:gd name="connsiteX0" fmla="*/ 759502 w 2603211"/>
              <a:gd name="connsiteY0" fmla="*/ 4368 h 2475028"/>
              <a:gd name="connsiteX1" fmla="*/ 1757211 w 2603211"/>
              <a:gd name="connsiteY1" fmla="*/ 0 h 2475028"/>
              <a:gd name="connsiteX2" fmla="*/ 1759626 w 2603211"/>
              <a:gd name="connsiteY2" fmla="*/ 0 h 2475028"/>
              <a:gd name="connsiteX3" fmla="*/ 1759626 w 2603211"/>
              <a:gd name="connsiteY3" fmla="*/ 122 h 2475028"/>
              <a:gd name="connsiteX4" fmla="*/ 1843710 w 2603211"/>
              <a:gd name="connsiteY4" fmla="*/ 4368 h 2475028"/>
              <a:gd name="connsiteX5" fmla="*/ 2603211 w 2603211"/>
              <a:gd name="connsiteY5" fmla="*/ 846000 h 2475028"/>
              <a:gd name="connsiteX6" fmla="*/ 2544530 w 2603211"/>
              <a:gd name="connsiteY6" fmla="*/ 1156207 h 2475028"/>
              <a:gd name="connsiteX7" fmla="*/ 2518837 w 2603211"/>
              <a:gd name="connsiteY7" fmla="*/ 1211257 h 2475028"/>
              <a:gd name="connsiteX8" fmla="*/ 2004717 w 2603211"/>
              <a:gd name="connsiteY8" fmla="*/ 2102035 h 2475028"/>
              <a:gd name="connsiteX9" fmla="*/ 1303200 w 2603211"/>
              <a:gd name="connsiteY9" fmla="*/ 2475028 h 2475028"/>
              <a:gd name="connsiteX10" fmla="*/ 601684 w 2603211"/>
              <a:gd name="connsiteY10" fmla="*/ 2102035 h 2475028"/>
              <a:gd name="connsiteX11" fmla="*/ 102108 w 2603211"/>
              <a:gd name="connsiteY11" fmla="*/ 1249254 h 2475028"/>
              <a:gd name="connsiteX12" fmla="*/ 0 w 2603211"/>
              <a:gd name="connsiteY12" fmla="*/ 846000 h 2475028"/>
              <a:gd name="connsiteX13" fmla="*/ 759502 w 2603211"/>
              <a:gd name="connsiteY13" fmla="*/ 4368 h 2475028"/>
              <a:gd name="connsiteX0" fmla="*/ 759502 w 2603211"/>
              <a:gd name="connsiteY0" fmla="*/ 4368 h 2475028"/>
              <a:gd name="connsiteX1" fmla="*/ 1757211 w 2603211"/>
              <a:gd name="connsiteY1" fmla="*/ 0 h 2475028"/>
              <a:gd name="connsiteX2" fmla="*/ 1759626 w 2603211"/>
              <a:gd name="connsiteY2" fmla="*/ 0 h 2475028"/>
              <a:gd name="connsiteX3" fmla="*/ 1843710 w 2603211"/>
              <a:gd name="connsiteY3" fmla="*/ 4368 h 2475028"/>
              <a:gd name="connsiteX4" fmla="*/ 2603211 w 2603211"/>
              <a:gd name="connsiteY4" fmla="*/ 846000 h 2475028"/>
              <a:gd name="connsiteX5" fmla="*/ 2544530 w 2603211"/>
              <a:gd name="connsiteY5" fmla="*/ 1156207 h 2475028"/>
              <a:gd name="connsiteX6" fmla="*/ 2518837 w 2603211"/>
              <a:gd name="connsiteY6" fmla="*/ 1211257 h 2475028"/>
              <a:gd name="connsiteX7" fmla="*/ 2004717 w 2603211"/>
              <a:gd name="connsiteY7" fmla="*/ 2102035 h 2475028"/>
              <a:gd name="connsiteX8" fmla="*/ 1303200 w 2603211"/>
              <a:gd name="connsiteY8" fmla="*/ 2475028 h 2475028"/>
              <a:gd name="connsiteX9" fmla="*/ 601684 w 2603211"/>
              <a:gd name="connsiteY9" fmla="*/ 2102035 h 2475028"/>
              <a:gd name="connsiteX10" fmla="*/ 102108 w 2603211"/>
              <a:gd name="connsiteY10" fmla="*/ 1249254 h 2475028"/>
              <a:gd name="connsiteX11" fmla="*/ 0 w 2603211"/>
              <a:gd name="connsiteY11" fmla="*/ 846000 h 2475028"/>
              <a:gd name="connsiteX12" fmla="*/ 759502 w 2603211"/>
              <a:gd name="connsiteY12" fmla="*/ 4368 h 2475028"/>
              <a:gd name="connsiteX0" fmla="*/ 759502 w 2603211"/>
              <a:gd name="connsiteY0" fmla="*/ 4368 h 2475028"/>
              <a:gd name="connsiteX1" fmla="*/ 1757211 w 2603211"/>
              <a:gd name="connsiteY1" fmla="*/ 0 h 2475028"/>
              <a:gd name="connsiteX2" fmla="*/ 1843710 w 2603211"/>
              <a:gd name="connsiteY2" fmla="*/ 4368 h 2475028"/>
              <a:gd name="connsiteX3" fmla="*/ 2603211 w 2603211"/>
              <a:gd name="connsiteY3" fmla="*/ 846000 h 2475028"/>
              <a:gd name="connsiteX4" fmla="*/ 2544530 w 2603211"/>
              <a:gd name="connsiteY4" fmla="*/ 1156207 h 2475028"/>
              <a:gd name="connsiteX5" fmla="*/ 2518837 w 2603211"/>
              <a:gd name="connsiteY5" fmla="*/ 1211257 h 2475028"/>
              <a:gd name="connsiteX6" fmla="*/ 2004717 w 2603211"/>
              <a:gd name="connsiteY6" fmla="*/ 2102035 h 2475028"/>
              <a:gd name="connsiteX7" fmla="*/ 1303200 w 2603211"/>
              <a:gd name="connsiteY7" fmla="*/ 2475028 h 2475028"/>
              <a:gd name="connsiteX8" fmla="*/ 601684 w 2603211"/>
              <a:gd name="connsiteY8" fmla="*/ 2102035 h 2475028"/>
              <a:gd name="connsiteX9" fmla="*/ 102108 w 2603211"/>
              <a:gd name="connsiteY9" fmla="*/ 1249254 h 2475028"/>
              <a:gd name="connsiteX10" fmla="*/ 0 w 2603211"/>
              <a:gd name="connsiteY10" fmla="*/ 846000 h 2475028"/>
              <a:gd name="connsiteX11" fmla="*/ 759502 w 2603211"/>
              <a:gd name="connsiteY11" fmla="*/ 4368 h 2475028"/>
              <a:gd name="connsiteX0" fmla="*/ 759502 w 2603211"/>
              <a:gd name="connsiteY0" fmla="*/ 0 h 2470660"/>
              <a:gd name="connsiteX1" fmla="*/ 1843710 w 2603211"/>
              <a:gd name="connsiteY1" fmla="*/ 0 h 2470660"/>
              <a:gd name="connsiteX2" fmla="*/ 2603211 w 2603211"/>
              <a:gd name="connsiteY2" fmla="*/ 841632 h 2470660"/>
              <a:gd name="connsiteX3" fmla="*/ 2544530 w 2603211"/>
              <a:gd name="connsiteY3" fmla="*/ 1151839 h 2470660"/>
              <a:gd name="connsiteX4" fmla="*/ 2518837 w 2603211"/>
              <a:gd name="connsiteY4" fmla="*/ 1206889 h 2470660"/>
              <a:gd name="connsiteX5" fmla="*/ 2004717 w 2603211"/>
              <a:gd name="connsiteY5" fmla="*/ 2097667 h 2470660"/>
              <a:gd name="connsiteX6" fmla="*/ 1303200 w 2603211"/>
              <a:gd name="connsiteY6" fmla="*/ 2470660 h 2470660"/>
              <a:gd name="connsiteX7" fmla="*/ 601684 w 2603211"/>
              <a:gd name="connsiteY7" fmla="*/ 2097667 h 2470660"/>
              <a:gd name="connsiteX8" fmla="*/ 102108 w 2603211"/>
              <a:gd name="connsiteY8" fmla="*/ 1244886 h 2470660"/>
              <a:gd name="connsiteX9" fmla="*/ 0 w 2603211"/>
              <a:gd name="connsiteY9" fmla="*/ 841632 h 2470660"/>
              <a:gd name="connsiteX10" fmla="*/ 759502 w 2603211"/>
              <a:gd name="connsiteY10" fmla="*/ 0 h 2470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3211" h="2470660">
                <a:moveTo>
                  <a:pt x="759502" y="0"/>
                </a:moveTo>
                <a:lnTo>
                  <a:pt x="1843710" y="0"/>
                </a:lnTo>
                <a:cubicBezTo>
                  <a:pt x="2270310" y="43324"/>
                  <a:pt x="2603211" y="403601"/>
                  <a:pt x="2603211" y="841632"/>
                </a:cubicBezTo>
                <a:cubicBezTo>
                  <a:pt x="2603211" y="951140"/>
                  <a:pt x="2582405" y="1055788"/>
                  <a:pt x="2544530" y="1151839"/>
                </a:cubicBezTo>
                <a:lnTo>
                  <a:pt x="2518837" y="1206889"/>
                </a:lnTo>
                <a:lnTo>
                  <a:pt x="2004717" y="2097667"/>
                </a:lnTo>
                <a:cubicBezTo>
                  <a:pt x="1852684" y="2322704"/>
                  <a:pt x="1595221" y="2470660"/>
                  <a:pt x="1303200" y="2470660"/>
                </a:cubicBezTo>
                <a:cubicBezTo>
                  <a:pt x="1011179" y="2470660"/>
                  <a:pt x="753716" y="2322704"/>
                  <a:pt x="601684" y="2097667"/>
                </a:cubicBezTo>
                <a:lnTo>
                  <a:pt x="102108" y="1244886"/>
                </a:lnTo>
                <a:cubicBezTo>
                  <a:pt x="36989" y="1125014"/>
                  <a:pt x="0" y="987643"/>
                  <a:pt x="0" y="841632"/>
                </a:cubicBezTo>
                <a:cubicBezTo>
                  <a:pt x="0" y="403601"/>
                  <a:pt x="332901" y="43324"/>
                  <a:pt x="759502" y="0"/>
                </a:cubicBezTo>
                <a:close/>
              </a:path>
            </a:pathLst>
          </a:cu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4" name="フリーフォーム: 図形 3">
            <a:extLst>
              <a:ext uri="{FF2B5EF4-FFF2-40B4-BE49-F238E27FC236}">
                <a16:creationId xmlns:a16="http://schemas.microsoft.com/office/drawing/2014/main" id="{805F1727-ECDC-4929-A1BC-5B06430F85D6}"/>
              </a:ext>
            </a:extLst>
          </p:cNvPr>
          <p:cNvSpPr/>
          <p:nvPr/>
        </p:nvSpPr>
        <p:spPr>
          <a:xfrm rot="5400000">
            <a:off x="878867" y="4078703"/>
            <a:ext cx="1807225" cy="1743228"/>
          </a:xfrm>
          <a:custGeom>
            <a:avLst/>
            <a:gdLst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339303 w 1915696"/>
              <a:gd name="connsiteY15" fmla="*/ 1470945 h 1847858"/>
              <a:gd name="connsiteX16" fmla="*/ 88556 w 1915696"/>
              <a:gd name="connsiteY16" fmla="*/ 1036638 h 1847858"/>
              <a:gd name="connsiteX17" fmla="*/ 90712 w 1915696"/>
              <a:gd name="connsiteY17" fmla="*/ 1035394 h 1847858"/>
              <a:gd name="connsiteX18" fmla="*/ 54829 w 1915696"/>
              <a:gd name="connsiteY18" fmla="*/ 969285 h 1847858"/>
              <a:gd name="connsiteX19" fmla="*/ 0 w 1915696"/>
              <a:gd name="connsiteY19" fmla="*/ 697706 h 1847858"/>
              <a:gd name="connsiteX20" fmla="*/ 557094 w 1915696"/>
              <a:gd name="connsiteY20" fmla="*/ 14175 h 1847858"/>
              <a:gd name="connsiteX21" fmla="*/ 683959 w 1915696"/>
              <a:gd name="connsiteY21" fmla="*/ 1386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339303 w 1915696"/>
              <a:gd name="connsiteY15" fmla="*/ 1470945 h 1847858"/>
              <a:gd name="connsiteX16" fmla="*/ 88556 w 1915696"/>
              <a:gd name="connsiteY16" fmla="*/ 1036638 h 1847858"/>
              <a:gd name="connsiteX17" fmla="*/ 54829 w 1915696"/>
              <a:gd name="connsiteY17" fmla="*/ 969285 h 1847858"/>
              <a:gd name="connsiteX18" fmla="*/ 0 w 1915696"/>
              <a:gd name="connsiteY18" fmla="*/ 697706 h 1847858"/>
              <a:gd name="connsiteX19" fmla="*/ 557094 w 1915696"/>
              <a:gd name="connsiteY19" fmla="*/ 14175 h 1847858"/>
              <a:gd name="connsiteX20" fmla="*/ 683959 w 1915696"/>
              <a:gd name="connsiteY20" fmla="*/ 1386 h 1847858"/>
              <a:gd name="connsiteX21" fmla="*/ 683959 w 1915696"/>
              <a:gd name="connsiteY21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339303 w 1915696"/>
              <a:gd name="connsiteY15" fmla="*/ 1470945 h 1847858"/>
              <a:gd name="connsiteX16" fmla="*/ 54829 w 1915696"/>
              <a:gd name="connsiteY16" fmla="*/ 969285 h 1847858"/>
              <a:gd name="connsiteX17" fmla="*/ 0 w 1915696"/>
              <a:gd name="connsiteY17" fmla="*/ 697706 h 1847858"/>
              <a:gd name="connsiteX18" fmla="*/ 557094 w 1915696"/>
              <a:gd name="connsiteY18" fmla="*/ 14175 h 1847858"/>
              <a:gd name="connsiteX19" fmla="*/ 683959 w 1915696"/>
              <a:gd name="connsiteY19" fmla="*/ 1386 h 1847858"/>
              <a:gd name="connsiteX20" fmla="*/ 683959 w 1915696"/>
              <a:gd name="connsiteY20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54829 w 1915696"/>
              <a:gd name="connsiteY15" fmla="*/ 969285 h 1847858"/>
              <a:gd name="connsiteX16" fmla="*/ 0 w 1915696"/>
              <a:gd name="connsiteY16" fmla="*/ 697706 h 1847858"/>
              <a:gd name="connsiteX17" fmla="*/ 557094 w 1915696"/>
              <a:gd name="connsiteY17" fmla="*/ 14175 h 1847858"/>
              <a:gd name="connsiteX18" fmla="*/ 683959 w 1915696"/>
              <a:gd name="connsiteY18" fmla="*/ 1386 h 1847858"/>
              <a:gd name="connsiteX19" fmla="*/ 683959 w 1915696"/>
              <a:gd name="connsiteY19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34016 w 1915696"/>
              <a:gd name="connsiteY11" fmla="*/ 1540246 h 1847858"/>
              <a:gd name="connsiteX12" fmla="*/ 955467 w 1915696"/>
              <a:gd name="connsiteY12" fmla="*/ 1847858 h 1847858"/>
              <a:gd name="connsiteX13" fmla="*/ 376918 w 1915696"/>
              <a:gd name="connsiteY13" fmla="*/ 1540246 h 1847858"/>
              <a:gd name="connsiteX14" fmla="*/ 54829 w 1915696"/>
              <a:gd name="connsiteY14" fmla="*/ 969285 h 1847858"/>
              <a:gd name="connsiteX15" fmla="*/ 0 w 1915696"/>
              <a:gd name="connsiteY15" fmla="*/ 697706 h 1847858"/>
              <a:gd name="connsiteX16" fmla="*/ 557094 w 1915696"/>
              <a:gd name="connsiteY16" fmla="*/ 14175 h 1847858"/>
              <a:gd name="connsiteX17" fmla="*/ 683959 w 1915696"/>
              <a:gd name="connsiteY17" fmla="*/ 1386 h 1847858"/>
              <a:gd name="connsiteX18" fmla="*/ 683959 w 1915696"/>
              <a:gd name="connsiteY18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34016 w 1915696"/>
              <a:gd name="connsiteY10" fmla="*/ 1540246 h 1847858"/>
              <a:gd name="connsiteX11" fmla="*/ 955467 w 1915696"/>
              <a:gd name="connsiteY11" fmla="*/ 1847858 h 1847858"/>
              <a:gd name="connsiteX12" fmla="*/ 376918 w 1915696"/>
              <a:gd name="connsiteY12" fmla="*/ 1540246 h 1847858"/>
              <a:gd name="connsiteX13" fmla="*/ 54829 w 1915696"/>
              <a:gd name="connsiteY13" fmla="*/ 969285 h 1847858"/>
              <a:gd name="connsiteX14" fmla="*/ 0 w 1915696"/>
              <a:gd name="connsiteY14" fmla="*/ 697706 h 1847858"/>
              <a:gd name="connsiteX15" fmla="*/ 557094 w 1915696"/>
              <a:gd name="connsiteY15" fmla="*/ 14175 h 1847858"/>
              <a:gd name="connsiteX16" fmla="*/ 683959 w 1915696"/>
              <a:gd name="connsiteY16" fmla="*/ 1386 h 1847858"/>
              <a:gd name="connsiteX17" fmla="*/ 683959 w 1915696"/>
              <a:gd name="connsiteY17" fmla="*/ 0 h 1847858"/>
              <a:gd name="connsiteX0" fmla="*/ 683959 w 1915696"/>
              <a:gd name="connsiteY0" fmla="*/ 1386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34016 w 1915696"/>
              <a:gd name="connsiteY10" fmla="*/ 1540246 h 1847858"/>
              <a:gd name="connsiteX11" fmla="*/ 955467 w 1915696"/>
              <a:gd name="connsiteY11" fmla="*/ 1847858 h 1847858"/>
              <a:gd name="connsiteX12" fmla="*/ 376918 w 1915696"/>
              <a:gd name="connsiteY12" fmla="*/ 1540246 h 1847858"/>
              <a:gd name="connsiteX13" fmla="*/ 54829 w 1915696"/>
              <a:gd name="connsiteY13" fmla="*/ 969285 h 1847858"/>
              <a:gd name="connsiteX14" fmla="*/ 0 w 1915696"/>
              <a:gd name="connsiteY14" fmla="*/ 697706 h 1847858"/>
              <a:gd name="connsiteX15" fmla="*/ 557094 w 1915696"/>
              <a:gd name="connsiteY15" fmla="*/ 14175 h 1847858"/>
              <a:gd name="connsiteX16" fmla="*/ 683959 w 1915696"/>
              <a:gd name="connsiteY16" fmla="*/ 1386 h 1847858"/>
              <a:gd name="connsiteX0" fmla="*/ 557094 w 1915696"/>
              <a:gd name="connsiteY0" fmla="*/ 14175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34016 w 1915696"/>
              <a:gd name="connsiteY10" fmla="*/ 1540246 h 1847858"/>
              <a:gd name="connsiteX11" fmla="*/ 955467 w 1915696"/>
              <a:gd name="connsiteY11" fmla="*/ 1847858 h 1847858"/>
              <a:gd name="connsiteX12" fmla="*/ 376918 w 1915696"/>
              <a:gd name="connsiteY12" fmla="*/ 1540246 h 1847858"/>
              <a:gd name="connsiteX13" fmla="*/ 54829 w 1915696"/>
              <a:gd name="connsiteY13" fmla="*/ 969285 h 1847858"/>
              <a:gd name="connsiteX14" fmla="*/ 0 w 1915696"/>
              <a:gd name="connsiteY14" fmla="*/ 697706 h 1847858"/>
              <a:gd name="connsiteX15" fmla="*/ 557094 w 1915696"/>
              <a:gd name="connsiteY15" fmla="*/ 14175 h 1847858"/>
              <a:gd name="connsiteX0" fmla="*/ 557094 w 1915696"/>
              <a:gd name="connsiteY0" fmla="*/ 14175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534016 w 1915696"/>
              <a:gd name="connsiteY9" fmla="*/ 1540246 h 1847858"/>
              <a:gd name="connsiteX10" fmla="*/ 955467 w 1915696"/>
              <a:gd name="connsiteY10" fmla="*/ 1847858 h 1847858"/>
              <a:gd name="connsiteX11" fmla="*/ 376918 w 1915696"/>
              <a:gd name="connsiteY11" fmla="*/ 1540246 h 1847858"/>
              <a:gd name="connsiteX12" fmla="*/ 54829 w 1915696"/>
              <a:gd name="connsiteY12" fmla="*/ 969285 h 1847858"/>
              <a:gd name="connsiteX13" fmla="*/ 0 w 1915696"/>
              <a:gd name="connsiteY13" fmla="*/ 697706 h 1847858"/>
              <a:gd name="connsiteX14" fmla="*/ 557094 w 1915696"/>
              <a:gd name="connsiteY14" fmla="*/ 14175 h 1847858"/>
              <a:gd name="connsiteX0" fmla="*/ 557094 w 1915696"/>
              <a:gd name="connsiteY0" fmla="*/ 14175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534016 w 1915696"/>
              <a:gd name="connsiteY8" fmla="*/ 1540246 h 1847858"/>
              <a:gd name="connsiteX9" fmla="*/ 955467 w 1915696"/>
              <a:gd name="connsiteY9" fmla="*/ 1847858 h 1847858"/>
              <a:gd name="connsiteX10" fmla="*/ 376918 w 1915696"/>
              <a:gd name="connsiteY10" fmla="*/ 1540246 h 1847858"/>
              <a:gd name="connsiteX11" fmla="*/ 54829 w 1915696"/>
              <a:gd name="connsiteY11" fmla="*/ 969285 h 1847858"/>
              <a:gd name="connsiteX12" fmla="*/ 0 w 1915696"/>
              <a:gd name="connsiteY12" fmla="*/ 697706 h 1847858"/>
              <a:gd name="connsiteX13" fmla="*/ 557094 w 1915696"/>
              <a:gd name="connsiteY13" fmla="*/ 14175 h 1847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5696" h="1847858">
                <a:moveTo>
                  <a:pt x="557094" y="14175"/>
                </a:moveTo>
                <a:lnTo>
                  <a:pt x="697706" y="0"/>
                </a:lnTo>
                <a:lnTo>
                  <a:pt x="1217990" y="0"/>
                </a:lnTo>
                <a:lnTo>
                  <a:pt x="1223595" y="0"/>
                </a:lnTo>
                <a:lnTo>
                  <a:pt x="1223595" y="565"/>
                </a:lnTo>
                <a:lnTo>
                  <a:pt x="1358602" y="14175"/>
                </a:lnTo>
                <a:cubicBezTo>
                  <a:pt x="1676535" y="79234"/>
                  <a:pt x="1915696" y="360541"/>
                  <a:pt x="1915696" y="697706"/>
                </a:cubicBezTo>
                <a:cubicBezTo>
                  <a:pt x="1915696" y="794039"/>
                  <a:pt x="1896173" y="885812"/>
                  <a:pt x="1860867" y="969285"/>
                </a:cubicBezTo>
                <a:lnTo>
                  <a:pt x="1534016" y="1540246"/>
                </a:lnTo>
                <a:cubicBezTo>
                  <a:pt x="1408633" y="1725837"/>
                  <a:pt x="1196300" y="1847858"/>
                  <a:pt x="955467" y="1847858"/>
                </a:cubicBezTo>
                <a:cubicBezTo>
                  <a:pt x="714635" y="1847858"/>
                  <a:pt x="502301" y="1725837"/>
                  <a:pt x="376918" y="1540246"/>
                </a:cubicBezTo>
                <a:lnTo>
                  <a:pt x="54829" y="969285"/>
                </a:lnTo>
                <a:cubicBezTo>
                  <a:pt x="19523" y="885812"/>
                  <a:pt x="0" y="794039"/>
                  <a:pt x="0" y="697706"/>
                </a:cubicBezTo>
                <a:cubicBezTo>
                  <a:pt x="0" y="360541"/>
                  <a:pt x="239161" y="79234"/>
                  <a:pt x="557094" y="14175"/>
                </a:cubicBezTo>
                <a:close/>
              </a:path>
            </a:pathLst>
          </a:cu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FD738BA-C9D6-42DA-9E62-0E0C48DCFC2E}"/>
              </a:ext>
            </a:extLst>
          </p:cNvPr>
          <p:cNvSpPr txBox="1"/>
          <p:nvPr/>
        </p:nvSpPr>
        <p:spPr>
          <a:xfrm>
            <a:off x="957413" y="3053522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RCS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4F1F0B2-EE2F-48E7-BFA9-185969F3329F}"/>
              </a:ext>
            </a:extLst>
          </p:cNvPr>
          <p:cNvSpPr txBox="1"/>
          <p:nvPr/>
        </p:nvSpPr>
        <p:spPr>
          <a:xfrm>
            <a:off x="1086036" y="4650623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Main Ring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F924A18F-3078-4901-97E4-551D9B504888}"/>
              </a:ext>
            </a:extLst>
          </p:cNvPr>
          <p:cNvCxnSpPr>
            <a:cxnSpLocks/>
          </p:cNvCxnSpPr>
          <p:nvPr/>
        </p:nvCxnSpPr>
        <p:spPr>
          <a:xfrm>
            <a:off x="1361872" y="5593404"/>
            <a:ext cx="836579" cy="739302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D233B1BC-4AA7-43F2-99D4-FD63C981EDAF}"/>
              </a:ext>
            </a:extLst>
          </p:cNvPr>
          <p:cNvGrpSpPr/>
          <p:nvPr/>
        </p:nvGrpSpPr>
        <p:grpSpPr>
          <a:xfrm>
            <a:off x="2161036" y="1898686"/>
            <a:ext cx="1198771" cy="1800158"/>
            <a:chOff x="1831079" y="1408326"/>
            <a:chExt cx="1198771" cy="1800158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D04F04FD-7412-452E-9FA3-CF3BBA1AD7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355" t="3831" r="13777" b="9773"/>
            <a:stretch/>
          </p:blipFill>
          <p:spPr>
            <a:xfrm rot="5400000">
              <a:off x="2447523" y="2804586"/>
              <a:ext cx="413141" cy="394655"/>
            </a:xfrm>
            <a:prstGeom prst="rect">
              <a:avLst/>
            </a:prstGeom>
            <a:effectLst>
              <a:glow rad="127000">
                <a:srgbClr val="FFFF00"/>
              </a:glow>
            </a:effectLst>
          </p:spPr>
        </p:pic>
        <p:cxnSp>
          <p:nvCxnSpPr>
            <p:cNvPr id="40" name="直線矢印コネクタ 39">
              <a:extLst>
                <a:ext uri="{FF2B5EF4-FFF2-40B4-BE49-F238E27FC236}">
                  <a16:creationId xmlns:a16="http://schemas.microsoft.com/office/drawing/2014/main" id="{7E42E0F0-E9EE-47A0-95A6-E1348E571CB8}"/>
                </a:ext>
              </a:extLst>
            </p:cNvPr>
            <p:cNvCxnSpPr>
              <a:cxnSpLocks/>
              <a:endCxn id="3" idx="5"/>
            </p:cNvCxnSpPr>
            <p:nvPr/>
          </p:nvCxnSpPr>
          <p:spPr>
            <a:xfrm flipH="1">
              <a:off x="1831079" y="3018734"/>
              <a:ext cx="592469" cy="5623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05F1017F-FE61-4B86-A60D-EAC6C875A1C2}"/>
                </a:ext>
              </a:extLst>
            </p:cNvPr>
            <p:cNvSpPr txBox="1"/>
            <p:nvPr/>
          </p:nvSpPr>
          <p:spPr>
            <a:xfrm rot="16200000">
              <a:off x="1943335" y="1663844"/>
              <a:ext cx="134203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>
                  <a:solidFill>
                    <a:srgbClr val="FFFF00"/>
                  </a:solidFill>
                </a:rPr>
                <a:t>New</a:t>
              </a:r>
            </a:p>
            <a:p>
              <a:r>
                <a:rPr lang="en-US" altLang="ja-JP" sz="2400" b="1" dirty="0">
                  <a:solidFill>
                    <a:srgbClr val="FFFF00"/>
                  </a:solidFill>
                </a:rPr>
                <a:t>Building</a:t>
              </a:r>
              <a:endParaRPr kumimoji="1" lang="ja-JP" altLang="en-US" sz="24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9197FA4D-D34E-41A0-A84A-E387AD588FF9}"/>
              </a:ext>
            </a:extLst>
          </p:cNvPr>
          <p:cNvSpPr txBox="1"/>
          <p:nvPr/>
        </p:nvSpPr>
        <p:spPr>
          <a:xfrm rot="16200000">
            <a:off x="626172" y="1826048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LINAC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F52E8F44-5271-4FD0-BC84-5D6CFF81DB19}"/>
              </a:ext>
            </a:extLst>
          </p:cNvPr>
          <p:cNvCxnSpPr/>
          <p:nvPr/>
        </p:nvCxnSpPr>
        <p:spPr>
          <a:xfrm>
            <a:off x="1361872" y="1673157"/>
            <a:ext cx="36000" cy="1343496"/>
          </a:xfrm>
          <a:prstGeom prst="line">
            <a:avLst/>
          </a:prstGeom>
          <a:ln w="63500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図 26">
            <a:extLst>
              <a:ext uri="{FF2B5EF4-FFF2-40B4-BE49-F238E27FC236}">
                <a16:creationId xmlns:a16="http://schemas.microsoft.com/office/drawing/2014/main" id="{EBE9CAF6-AFCC-4DCB-9DAC-4930F2E75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36" y="6058764"/>
            <a:ext cx="718465" cy="898081"/>
          </a:xfrm>
          <a:prstGeom prst="rect">
            <a:avLst/>
          </a:prstGeom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31E0093C-5108-4C8E-A200-E8CA013D9217}"/>
              </a:ext>
            </a:extLst>
          </p:cNvPr>
          <p:cNvGrpSpPr/>
          <p:nvPr/>
        </p:nvGrpSpPr>
        <p:grpSpPr>
          <a:xfrm>
            <a:off x="3181378" y="1423093"/>
            <a:ext cx="3923126" cy="4900355"/>
            <a:chOff x="3181378" y="1423093"/>
            <a:chExt cx="3923126" cy="4900355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F50D4DDA-E5CC-424A-A060-0D7F8FE7B470}"/>
                </a:ext>
              </a:extLst>
            </p:cNvPr>
            <p:cNvSpPr/>
            <p:nvPr/>
          </p:nvSpPr>
          <p:spPr>
            <a:xfrm>
              <a:off x="4303971" y="2245070"/>
              <a:ext cx="2707180" cy="27071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08AD60CF-49DE-460E-A562-DCFDDC39C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17120" y="2311396"/>
              <a:ext cx="2487384" cy="804742"/>
            </a:xfrm>
            <a:prstGeom prst="rect">
              <a:avLst/>
            </a:prstGeom>
          </p:spPr>
        </p:pic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9D7DE0F4-BC21-4923-BB93-0B17DF0D85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1390" y="2956305"/>
              <a:ext cx="848377" cy="948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945CD340-B32C-4C10-A12D-13D9D265903B}"/>
                </a:ext>
              </a:extLst>
            </p:cNvPr>
            <p:cNvSpPr/>
            <p:nvPr/>
          </p:nvSpPr>
          <p:spPr>
            <a:xfrm>
              <a:off x="4303971" y="1423093"/>
              <a:ext cx="2028294" cy="6463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81079D47-1753-41DE-BEC8-FBE03C9FF031}"/>
                </a:ext>
              </a:extLst>
            </p:cNvPr>
            <p:cNvSpPr txBox="1"/>
            <p:nvPr/>
          </p:nvSpPr>
          <p:spPr>
            <a:xfrm>
              <a:off x="4324984" y="1423093"/>
              <a:ext cx="17283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3600" b="1" dirty="0">
                  <a:solidFill>
                    <a:schemeClr val="bg1"/>
                  </a:solidFill>
                </a:rPr>
                <a:t>Phase-I</a:t>
              </a:r>
              <a:endParaRPr kumimoji="1" lang="ja-JP" altLang="en-US" sz="3600" b="1" dirty="0">
                <a:solidFill>
                  <a:schemeClr val="bg1"/>
                </a:solidFill>
              </a:endParaRPr>
            </a:p>
          </p:txBody>
        </p:sp>
        <p:pic>
          <p:nvPicPr>
            <p:cNvPr id="28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\sim10^5 {\rm Hz}&#10;\end{align*}&lt;/body&gt;&#10;  &lt;fcolor&gt;FF000000&lt;/fcolor&gt;&#10;  &lt;bcolor&gt;FF000000&lt;/bcolor&gt;&#10;  &lt;transparent&gt;True&lt;/transparent&gt;&#10;  &lt;resolution&gt;1800&lt;/resolution&gt;&#10;  &lt;imageh&gt;220&lt;/imageh&gt;&#10;  &lt;imagew&gt;897&lt;/imagew&gt;&#10;  &lt;scale&gt;50&lt;/scale&gt;&#10;  &lt;cursor&gt;20&lt;/cursor&gt;&#10;&lt;/TeXTeX&gt;">
              <a:extLst>
                <a:ext uri="{FF2B5EF4-FFF2-40B4-BE49-F238E27FC236}">
                  <a16:creationId xmlns:a16="http://schemas.microsoft.com/office/drawing/2014/main" id="{19179901-2E6D-46AF-8E10-93A8E9802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6457" y="5959919"/>
              <a:ext cx="1482207" cy="363529"/>
            </a:xfrm>
            <a:prstGeom prst="rect">
              <a:avLst/>
            </a:prstGeom>
          </p:spPr>
        </p:pic>
        <p:cxnSp>
          <p:nvCxnSpPr>
            <p:cNvPr id="43" name="直線矢印コネクタ 42">
              <a:extLst>
                <a:ext uri="{FF2B5EF4-FFF2-40B4-BE49-F238E27FC236}">
                  <a16:creationId xmlns:a16="http://schemas.microsoft.com/office/drawing/2014/main" id="{BD066E3F-D8E3-45C3-B294-1D51BCA1EF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87340" y="4794573"/>
              <a:ext cx="2244519" cy="0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円弧 41">
              <a:extLst>
                <a:ext uri="{FF2B5EF4-FFF2-40B4-BE49-F238E27FC236}">
                  <a16:creationId xmlns:a16="http://schemas.microsoft.com/office/drawing/2014/main" id="{957E57D8-5FFA-4831-9151-EB34BF2248A6}"/>
                </a:ext>
              </a:extLst>
            </p:cNvPr>
            <p:cNvSpPr/>
            <p:nvPr/>
          </p:nvSpPr>
          <p:spPr>
            <a:xfrm>
              <a:off x="5774658" y="3880173"/>
              <a:ext cx="914400" cy="914400"/>
            </a:xfrm>
            <a:prstGeom prst="arc">
              <a:avLst>
                <a:gd name="adj1" fmla="val 21540738"/>
                <a:gd name="adj2" fmla="val 5347949"/>
              </a:avLst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5" name="直線コネクタ 44">
              <a:extLst>
                <a:ext uri="{FF2B5EF4-FFF2-40B4-BE49-F238E27FC236}">
                  <a16:creationId xmlns:a16="http://schemas.microsoft.com/office/drawing/2014/main" id="{E7FDEAC5-7D3A-4703-9D84-45E10979F986}"/>
                </a:ext>
              </a:extLst>
            </p:cNvPr>
            <p:cNvCxnSpPr/>
            <p:nvPr/>
          </p:nvCxnSpPr>
          <p:spPr>
            <a:xfrm>
              <a:off x="6689058" y="3631823"/>
              <a:ext cx="0" cy="705550"/>
            </a:xfrm>
            <a:prstGeom prst="line">
              <a:avLst/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矢印コネクタ 33">
              <a:extLst>
                <a:ext uri="{FF2B5EF4-FFF2-40B4-BE49-F238E27FC236}">
                  <a16:creationId xmlns:a16="http://schemas.microsoft.com/office/drawing/2014/main" id="{F52DE1D6-ECDE-4CFC-A323-64975F5F96C9}"/>
                </a:ext>
              </a:extLst>
            </p:cNvPr>
            <p:cNvCxnSpPr/>
            <p:nvPr/>
          </p:nvCxnSpPr>
          <p:spPr>
            <a:xfrm>
              <a:off x="4474723" y="2311396"/>
              <a:ext cx="0" cy="2571889"/>
            </a:xfrm>
            <a:prstGeom prst="straightConnector1">
              <a:avLst/>
            </a:prstGeom>
            <a:ln>
              <a:headEnd type="arrow" w="lg" len="lg"/>
              <a:tailEnd type="arrow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23D06517-0988-457F-94AB-AEF3AB5DB983}"/>
                </a:ext>
              </a:extLst>
            </p:cNvPr>
            <p:cNvSpPr txBox="1"/>
            <p:nvPr/>
          </p:nvSpPr>
          <p:spPr>
            <a:xfrm rot="16200000">
              <a:off x="4231131" y="3313985"/>
              <a:ext cx="7825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400" dirty="0"/>
                <a:t>60m</a:t>
              </a:r>
              <a:endParaRPr kumimoji="1" lang="ja-JP" altLang="en-US" sz="2400" dirty="0"/>
            </a:p>
          </p:txBody>
        </p:sp>
        <p:cxnSp>
          <p:nvCxnSpPr>
            <p:cNvPr id="51" name="直線コネクタ 50">
              <a:extLst>
                <a:ext uri="{FF2B5EF4-FFF2-40B4-BE49-F238E27FC236}">
                  <a16:creationId xmlns:a16="http://schemas.microsoft.com/office/drawing/2014/main" id="{84862263-5A50-4533-9202-E7501646B4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81378" y="2245070"/>
              <a:ext cx="1122594" cy="1040633"/>
            </a:xfrm>
            <a:prstGeom prst="line">
              <a:avLst/>
            </a:prstGeom>
            <a:ln w="19050">
              <a:solidFill>
                <a:schemeClr val="accent2"/>
              </a:solidFill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EF0FC911-7273-471F-999B-742D98FC876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81378" y="3711489"/>
              <a:ext cx="1122593" cy="1240761"/>
            </a:xfrm>
            <a:prstGeom prst="line">
              <a:avLst/>
            </a:prstGeom>
            <a:ln w="19050">
              <a:solidFill>
                <a:schemeClr val="accent2"/>
              </a:solidFill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2FE41055-D4DB-41C3-8AB3-474AFFCD5819}"/>
              </a:ext>
            </a:extLst>
          </p:cNvPr>
          <p:cNvGrpSpPr/>
          <p:nvPr/>
        </p:nvGrpSpPr>
        <p:grpSpPr>
          <a:xfrm>
            <a:off x="6531834" y="3596514"/>
            <a:ext cx="4957896" cy="2094036"/>
            <a:chOff x="6531834" y="3596514"/>
            <a:chExt cx="4957896" cy="2094036"/>
          </a:xfrm>
        </p:grpSpPr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19DF3E18-392C-44B1-80B5-DCA737A58D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77" t="30682" r="17722" b="28880"/>
            <a:stretch/>
          </p:blipFill>
          <p:spPr bwMode="auto">
            <a:xfrm>
              <a:off x="8311085" y="4107771"/>
              <a:ext cx="2223973" cy="158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23D5D939-8404-4A62-862F-1B5D960EB52C}"/>
                </a:ext>
              </a:extLst>
            </p:cNvPr>
            <p:cNvSpPr txBox="1"/>
            <p:nvPr/>
          </p:nvSpPr>
          <p:spPr>
            <a:xfrm>
              <a:off x="7912817" y="3596514"/>
              <a:ext cx="27703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800" b="1" dirty="0">
                  <a:solidFill>
                    <a:schemeClr val="accent6">
                      <a:lumMod val="75000"/>
                    </a:schemeClr>
                  </a:solidFill>
                </a:rPr>
                <a:t>KEK 500MeV BS</a:t>
              </a:r>
              <a:endParaRPr kumimoji="1" lang="ja-JP" altLang="en-US" sz="28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CABDBB28-D5EB-41BC-B3CE-626D94998405}"/>
                </a:ext>
              </a:extLst>
            </p:cNvPr>
            <p:cNvSpPr txBox="1"/>
            <p:nvPr/>
          </p:nvSpPr>
          <p:spPr>
            <a:xfrm rot="520091">
              <a:off x="9594659" y="4070333"/>
              <a:ext cx="1895071" cy="1015663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400" b="1" dirty="0">
                  <a:solidFill>
                    <a:schemeClr val="accent1">
                      <a:lumMod val="75000"/>
                    </a:schemeClr>
                  </a:solidFill>
                  <a:effectLst>
                    <a:glow rad="127000">
                      <a:schemeClr val="bg1"/>
                    </a:glow>
                  </a:effectLst>
                </a:rPr>
                <a:t>REUSE</a:t>
              </a:r>
            </a:p>
            <a:p>
              <a:pPr algn="l"/>
              <a:r>
                <a:rPr lang="en-US" altLang="ja-JP" b="1" dirty="0">
                  <a:solidFill>
                    <a:schemeClr val="accent1"/>
                  </a:solidFill>
                  <a:effectLst>
                    <a:glow rad="127000">
                      <a:schemeClr val="bg1"/>
                    </a:glow>
                  </a:effectLst>
                </a:rPr>
                <a:t>kept in </a:t>
              </a:r>
              <a:r>
                <a:rPr kumimoji="1" lang="en-US" altLang="ja-JP" b="1" dirty="0">
                  <a:solidFill>
                    <a:schemeClr val="accent1"/>
                  </a:solidFill>
                  <a:effectLst>
                    <a:glow rad="127000">
                      <a:schemeClr val="bg1"/>
                    </a:glow>
                  </a:effectLst>
                </a:rPr>
                <a:t>working </a:t>
              </a:r>
            </a:p>
            <a:p>
              <a:pPr algn="l"/>
              <a:r>
                <a:rPr kumimoji="1" lang="en-US" altLang="ja-JP" b="1" dirty="0">
                  <a:solidFill>
                    <a:schemeClr val="accent1"/>
                  </a:solidFill>
                  <a:effectLst>
                    <a:glow rad="127000">
                      <a:schemeClr val="bg1"/>
                    </a:glow>
                  </a:effectLst>
                </a:rPr>
                <a:t>condition</a:t>
              </a:r>
              <a:endParaRPr kumimoji="1" lang="ja-JP" altLang="en-US" b="1" dirty="0">
                <a:solidFill>
                  <a:schemeClr val="accent1"/>
                </a:solidFill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E34FB41E-7A61-4DEC-8CFF-D7E81C6E91EE}"/>
                </a:ext>
              </a:extLst>
            </p:cNvPr>
            <p:cNvSpPr/>
            <p:nvPr/>
          </p:nvSpPr>
          <p:spPr>
            <a:xfrm>
              <a:off x="7796170" y="3711489"/>
              <a:ext cx="122421" cy="196854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二等辺三角形 43">
              <a:extLst>
                <a:ext uri="{FF2B5EF4-FFF2-40B4-BE49-F238E27FC236}">
                  <a16:creationId xmlns:a16="http://schemas.microsoft.com/office/drawing/2014/main" id="{B9B63A7B-85C1-4750-8919-AEB558572038}"/>
                </a:ext>
              </a:extLst>
            </p:cNvPr>
            <p:cNvSpPr/>
            <p:nvPr/>
          </p:nvSpPr>
          <p:spPr>
            <a:xfrm rot="18077786">
              <a:off x="7150309" y="3138077"/>
              <a:ext cx="175846" cy="1412795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9DECF2CD-820C-40AA-BF47-C1B7E2467A14}"/>
              </a:ext>
            </a:extLst>
          </p:cNvPr>
          <p:cNvGrpSpPr/>
          <p:nvPr/>
        </p:nvGrpSpPr>
        <p:grpSpPr>
          <a:xfrm>
            <a:off x="6185364" y="1138466"/>
            <a:ext cx="4356830" cy="2116606"/>
            <a:chOff x="6185364" y="1138466"/>
            <a:chExt cx="4356830" cy="2116606"/>
          </a:xfrm>
        </p:grpSpPr>
        <p:pic>
          <p:nvPicPr>
            <p:cNvPr id="32" name="Google Shape;176;p23">
              <a:extLst>
                <a:ext uri="{FF2B5EF4-FFF2-40B4-BE49-F238E27FC236}">
                  <a16:creationId xmlns:a16="http://schemas.microsoft.com/office/drawing/2014/main" id="{CA510FFA-7474-45E2-983C-9264D76184D6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214652" y="1769407"/>
              <a:ext cx="2327542" cy="14856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A5ED79CC-A150-4649-9BB7-5B0C05041034}"/>
                </a:ext>
              </a:extLst>
            </p:cNvPr>
            <p:cNvSpPr txBox="1"/>
            <p:nvPr/>
          </p:nvSpPr>
          <p:spPr>
            <a:xfrm>
              <a:off x="7918591" y="1138466"/>
              <a:ext cx="16706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800" b="1" dirty="0">
                  <a:solidFill>
                    <a:schemeClr val="accent6">
                      <a:lumMod val="75000"/>
                    </a:schemeClr>
                  </a:solidFill>
                </a:rPr>
                <a:t>HI LINAC</a:t>
              </a:r>
              <a:endParaRPr kumimoji="1" lang="ja-JP" altLang="en-US" sz="28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DD77F4E1-19AE-48AF-B07B-2F53E8360DBB}"/>
                </a:ext>
              </a:extLst>
            </p:cNvPr>
            <p:cNvSpPr/>
            <p:nvPr/>
          </p:nvSpPr>
          <p:spPr>
            <a:xfrm>
              <a:off x="7807150" y="1275577"/>
              <a:ext cx="122421" cy="196854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二等辺三角形 16">
              <a:extLst>
                <a:ext uri="{FF2B5EF4-FFF2-40B4-BE49-F238E27FC236}">
                  <a16:creationId xmlns:a16="http://schemas.microsoft.com/office/drawing/2014/main" id="{EA654D9C-905C-4812-87FC-775F527244C7}"/>
                </a:ext>
              </a:extLst>
            </p:cNvPr>
            <p:cNvSpPr/>
            <p:nvPr/>
          </p:nvSpPr>
          <p:spPr>
            <a:xfrm rot="14627197">
              <a:off x="6978711" y="1103758"/>
              <a:ext cx="192575" cy="1779269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945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5F0DFD5-47D7-4F77-9055-18D27A543732}"/>
              </a:ext>
            </a:extLst>
          </p:cNvPr>
          <p:cNvSpPr/>
          <p:nvPr/>
        </p:nvSpPr>
        <p:spPr>
          <a:xfrm>
            <a:off x="8276477" y="2251394"/>
            <a:ext cx="2707180" cy="270718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E27FA23-7483-40F9-BC4A-B2CD786DDB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21" t="28275" r="32771" b="5106"/>
          <a:stretch/>
        </p:blipFill>
        <p:spPr>
          <a:xfrm>
            <a:off x="0" y="1055636"/>
            <a:ext cx="3361377" cy="580236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2303629-93CD-4F00-813C-70D4A95BB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Staging of HI Booster</a:t>
            </a:r>
            <a:endParaRPr kumimoji="1" lang="ja-JP" altLang="en-US" dirty="0"/>
          </a:p>
        </p:txBody>
      </p:sp>
      <p:sp>
        <p:nvSpPr>
          <p:cNvPr id="3" name="フリーフォーム: 図形 2">
            <a:extLst>
              <a:ext uri="{FF2B5EF4-FFF2-40B4-BE49-F238E27FC236}">
                <a16:creationId xmlns:a16="http://schemas.microsoft.com/office/drawing/2014/main" id="{A7FF1971-AF82-491F-9041-FB23BC0E039B}"/>
              </a:ext>
            </a:extLst>
          </p:cNvPr>
          <p:cNvSpPr>
            <a:spLocks noChangeAspect="1"/>
          </p:cNvSpPr>
          <p:nvPr/>
        </p:nvSpPr>
        <p:spPr>
          <a:xfrm>
            <a:off x="1709871" y="3042634"/>
            <a:ext cx="585857" cy="556026"/>
          </a:xfrm>
          <a:custGeom>
            <a:avLst/>
            <a:gdLst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574387 w 2603211"/>
              <a:gd name="connsiteY18" fmla="*/ 2051744 h 2475028"/>
              <a:gd name="connsiteX19" fmla="*/ 569878 w 2603211"/>
              <a:gd name="connsiteY19" fmla="*/ 2054347 h 2475028"/>
              <a:gd name="connsiteX20" fmla="*/ 141490 w 2603211"/>
              <a:gd name="connsiteY20" fmla="*/ 1312357 h 2475028"/>
              <a:gd name="connsiteX21" fmla="*/ 102108 w 2603211"/>
              <a:gd name="connsiteY21" fmla="*/ 1249254 h 2475028"/>
              <a:gd name="connsiteX22" fmla="*/ 0 w 2603211"/>
              <a:gd name="connsiteY22" fmla="*/ 846000 h 2475028"/>
              <a:gd name="connsiteX23" fmla="*/ 759502 w 2603211"/>
              <a:gd name="connsiteY23" fmla="*/ 4368 h 2475028"/>
              <a:gd name="connsiteX24" fmla="*/ 832526 w 2603211"/>
              <a:gd name="connsiteY24" fmla="*/ 68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574387 w 2603211"/>
              <a:gd name="connsiteY18" fmla="*/ 2051744 h 2475028"/>
              <a:gd name="connsiteX19" fmla="*/ 569878 w 2603211"/>
              <a:gd name="connsiteY19" fmla="*/ 2054347 h 2475028"/>
              <a:gd name="connsiteX20" fmla="*/ 102108 w 2603211"/>
              <a:gd name="connsiteY20" fmla="*/ 1249254 h 2475028"/>
              <a:gd name="connsiteX21" fmla="*/ 0 w 2603211"/>
              <a:gd name="connsiteY21" fmla="*/ 846000 h 2475028"/>
              <a:gd name="connsiteX22" fmla="*/ 759502 w 2603211"/>
              <a:gd name="connsiteY22" fmla="*/ 4368 h 2475028"/>
              <a:gd name="connsiteX23" fmla="*/ 832526 w 2603211"/>
              <a:gd name="connsiteY23" fmla="*/ 680 h 2475028"/>
              <a:gd name="connsiteX24" fmla="*/ 832526 w 2603211"/>
              <a:gd name="connsiteY24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574387 w 2603211"/>
              <a:gd name="connsiteY18" fmla="*/ 2051744 h 2475028"/>
              <a:gd name="connsiteX19" fmla="*/ 102108 w 2603211"/>
              <a:gd name="connsiteY19" fmla="*/ 1249254 h 2475028"/>
              <a:gd name="connsiteX20" fmla="*/ 0 w 2603211"/>
              <a:gd name="connsiteY20" fmla="*/ 846000 h 2475028"/>
              <a:gd name="connsiteX21" fmla="*/ 759502 w 2603211"/>
              <a:gd name="connsiteY21" fmla="*/ 4368 h 2475028"/>
              <a:gd name="connsiteX22" fmla="*/ 832526 w 2603211"/>
              <a:gd name="connsiteY22" fmla="*/ 680 h 2475028"/>
              <a:gd name="connsiteX23" fmla="*/ 832526 w 2603211"/>
              <a:gd name="connsiteY23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102108 w 2603211"/>
              <a:gd name="connsiteY18" fmla="*/ 1249254 h 2475028"/>
              <a:gd name="connsiteX19" fmla="*/ 0 w 2603211"/>
              <a:gd name="connsiteY19" fmla="*/ 846000 h 2475028"/>
              <a:gd name="connsiteX20" fmla="*/ 759502 w 2603211"/>
              <a:gd name="connsiteY20" fmla="*/ 4368 h 2475028"/>
              <a:gd name="connsiteX21" fmla="*/ 832526 w 2603211"/>
              <a:gd name="connsiteY21" fmla="*/ 680 h 2475028"/>
              <a:gd name="connsiteX22" fmla="*/ 832526 w 2603211"/>
              <a:gd name="connsiteY22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04717 w 2603211"/>
              <a:gd name="connsiteY14" fmla="*/ 2102035 h 2475028"/>
              <a:gd name="connsiteX15" fmla="*/ 1303200 w 2603211"/>
              <a:gd name="connsiteY15" fmla="*/ 2475028 h 2475028"/>
              <a:gd name="connsiteX16" fmla="*/ 601684 w 2603211"/>
              <a:gd name="connsiteY16" fmla="*/ 2102035 h 2475028"/>
              <a:gd name="connsiteX17" fmla="*/ 102108 w 2603211"/>
              <a:gd name="connsiteY17" fmla="*/ 1249254 h 2475028"/>
              <a:gd name="connsiteX18" fmla="*/ 0 w 2603211"/>
              <a:gd name="connsiteY18" fmla="*/ 846000 h 2475028"/>
              <a:gd name="connsiteX19" fmla="*/ 759502 w 2603211"/>
              <a:gd name="connsiteY19" fmla="*/ 4368 h 2475028"/>
              <a:gd name="connsiteX20" fmla="*/ 832526 w 2603211"/>
              <a:gd name="connsiteY20" fmla="*/ 680 h 2475028"/>
              <a:gd name="connsiteX21" fmla="*/ 832526 w 2603211"/>
              <a:gd name="connsiteY21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063960 w 2603211"/>
              <a:gd name="connsiteY12" fmla="*/ 2004492 h 2475028"/>
              <a:gd name="connsiteX13" fmla="*/ 2004717 w 2603211"/>
              <a:gd name="connsiteY13" fmla="*/ 2102035 h 2475028"/>
              <a:gd name="connsiteX14" fmla="*/ 1303200 w 2603211"/>
              <a:gd name="connsiteY14" fmla="*/ 2475028 h 2475028"/>
              <a:gd name="connsiteX15" fmla="*/ 601684 w 2603211"/>
              <a:gd name="connsiteY15" fmla="*/ 2102035 h 2475028"/>
              <a:gd name="connsiteX16" fmla="*/ 102108 w 2603211"/>
              <a:gd name="connsiteY16" fmla="*/ 1249254 h 2475028"/>
              <a:gd name="connsiteX17" fmla="*/ 0 w 2603211"/>
              <a:gd name="connsiteY17" fmla="*/ 846000 h 2475028"/>
              <a:gd name="connsiteX18" fmla="*/ 759502 w 2603211"/>
              <a:gd name="connsiteY18" fmla="*/ 4368 h 2475028"/>
              <a:gd name="connsiteX19" fmla="*/ 832526 w 2603211"/>
              <a:gd name="connsiteY19" fmla="*/ 680 h 2475028"/>
              <a:gd name="connsiteX20" fmla="*/ 832526 w 2603211"/>
              <a:gd name="connsiteY20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063960 w 2603211"/>
              <a:gd name="connsiteY11" fmla="*/ 2004492 h 2475028"/>
              <a:gd name="connsiteX12" fmla="*/ 2004717 w 2603211"/>
              <a:gd name="connsiteY12" fmla="*/ 2102035 h 2475028"/>
              <a:gd name="connsiteX13" fmla="*/ 1303200 w 2603211"/>
              <a:gd name="connsiteY13" fmla="*/ 2475028 h 2475028"/>
              <a:gd name="connsiteX14" fmla="*/ 601684 w 2603211"/>
              <a:gd name="connsiteY14" fmla="*/ 2102035 h 2475028"/>
              <a:gd name="connsiteX15" fmla="*/ 102108 w 2603211"/>
              <a:gd name="connsiteY15" fmla="*/ 1249254 h 2475028"/>
              <a:gd name="connsiteX16" fmla="*/ 0 w 2603211"/>
              <a:gd name="connsiteY16" fmla="*/ 846000 h 2475028"/>
              <a:gd name="connsiteX17" fmla="*/ 759502 w 2603211"/>
              <a:gd name="connsiteY17" fmla="*/ 4368 h 2475028"/>
              <a:gd name="connsiteX18" fmla="*/ 832526 w 2603211"/>
              <a:gd name="connsiteY18" fmla="*/ 680 h 2475028"/>
              <a:gd name="connsiteX19" fmla="*/ 832526 w 2603211"/>
              <a:gd name="connsiteY19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063960 w 2603211"/>
              <a:gd name="connsiteY10" fmla="*/ 2004492 h 2475028"/>
              <a:gd name="connsiteX11" fmla="*/ 2004717 w 2603211"/>
              <a:gd name="connsiteY11" fmla="*/ 2102035 h 2475028"/>
              <a:gd name="connsiteX12" fmla="*/ 1303200 w 2603211"/>
              <a:gd name="connsiteY12" fmla="*/ 2475028 h 2475028"/>
              <a:gd name="connsiteX13" fmla="*/ 601684 w 2603211"/>
              <a:gd name="connsiteY13" fmla="*/ 2102035 h 2475028"/>
              <a:gd name="connsiteX14" fmla="*/ 102108 w 2603211"/>
              <a:gd name="connsiteY14" fmla="*/ 1249254 h 2475028"/>
              <a:gd name="connsiteX15" fmla="*/ 0 w 2603211"/>
              <a:gd name="connsiteY15" fmla="*/ 846000 h 2475028"/>
              <a:gd name="connsiteX16" fmla="*/ 759502 w 2603211"/>
              <a:gd name="connsiteY16" fmla="*/ 4368 h 2475028"/>
              <a:gd name="connsiteX17" fmla="*/ 832526 w 2603211"/>
              <a:gd name="connsiteY17" fmla="*/ 680 h 2475028"/>
              <a:gd name="connsiteX18" fmla="*/ 832526 w 2603211"/>
              <a:gd name="connsiteY18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63960 w 2603211"/>
              <a:gd name="connsiteY9" fmla="*/ 2004492 h 2475028"/>
              <a:gd name="connsiteX10" fmla="*/ 2004717 w 2603211"/>
              <a:gd name="connsiteY10" fmla="*/ 2102035 h 2475028"/>
              <a:gd name="connsiteX11" fmla="*/ 1303200 w 2603211"/>
              <a:gd name="connsiteY11" fmla="*/ 2475028 h 2475028"/>
              <a:gd name="connsiteX12" fmla="*/ 601684 w 2603211"/>
              <a:gd name="connsiteY12" fmla="*/ 2102035 h 2475028"/>
              <a:gd name="connsiteX13" fmla="*/ 102108 w 2603211"/>
              <a:gd name="connsiteY13" fmla="*/ 1249254 h 2475028"/>
              <a:gd name="connsiteX14" fmla="*/ 0 w 2603211"/>
              <a:gd name="connsiteY14" fmla="*/ 846000 h 2475028"/>
              <a:gd name="connsiteX15" fmla="*/ 759502 w 2603211"/>
              <a:gd name="connsiteY15" fmla="*/ 4368 h 2475028"/>
              <a:gd name="connsiteX16" fmla="*/ 832526 w 2603211"/>
              <a:gd name="connsiteY16" fmla="*/ 680 h 2475028"/>
              <a:gd name="connsiteX17" fmla="*/ 832526 w 2603211"/>
              <a:gd name="connsiteY17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04717 w 2603211"/>
              <a:gd name="connsiteY9" fmla="*/ 2102035 h 2475028"/>
              <a:gd name="connsiteX10" fmla="*/ 1303200 w 2603211"/>
              <a:gd name="connsiteY10" fmla="*/ 2475028 h 2475028"/>
              <a:gd name="connsiteX11" fmla="*/ 601684 w 2603211"/>
              <a:gd name="connsiteY11" fmla="*/ 2102035 h 2475028"/>
              <a:gd name="connsiteX12" fmla="*/ 102108 w 2603211"/>
              <a:gd name="connsiteY12" fmla="*/ 1249254 h 2475028"/>
              <a:gd name="connsiteX13" fmla="*/ 0 w 2603211"/>
              <a:gd name="connsiteY13" fmla="*/ 846000 h 2475028"/>
              <a:gd name="connsiteX14" fmla="*/ 759502 w 2603211"/>
              <a:gd name="connsiteY14" fmla="*/ 4368 h 2475028"/>
              <a:gd name="connsiteX15" fmla="*/ 832526 w 2603211"/>
              <a:gd name="connsiteY15" fmla="*/ 680 h 2475028"/>
              <a:gd name="connsiteX16" fmla="*/ 832526 w 2603211"/>
              <a:gd name="connsiteY16" fmla="*/ 0 h 2475028"/>
              <a:gd name="connsiteX0" fmla="*/ 832526 w 2603211"/>
              <a:gd name="connsiteY0" fmla="*/ 68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04717 w 2603211"/>
              <a:gd name="connsiteY9" fmla="*/ 2102035 h 2475028"/>
              <a:gd name="connsiteX10" fmla="*/ 1303200 w 2603211"/>
              <a:gd name="connsiteY10" fmla="*/ 2475028 h 2475028"/>
              <a:gd name="connsiteX11" fmla="*/ 601684 w 2603211"/>
              <a:gd name="connsiteY11" fmla="*/ 2102035 h 2475028"/>
              <a:gd name="connsiteX12" fmla="*/ 102108 w 2603211"/>
              <a:gd name="connsiteY12" fmla="*/ 1249254 h 2475028"/>
              <a:gd name="connsiteX13" fmla="*/ 0 w 2603211"/>
              <a:gd name="connsiteY13" fmla="*/ 846000 h 2475028"/>
              <a:gd name="connsiteX14" fmla="*/ 759502 w 2603211"/>
              <a:gd name="connsiteY14" fmla="*/ 4368 h 2475028"/>
              <a:gd name="connsiteX15" fmla="*/ 832526 w 2603211"/>
              <a:gd name="connsiteY15" fmla="*/ 680 h 2475028"/>
              <a:gd name="connsiteX0" fmla="*/ 759502 w 2603211"/>
              <a:gd name="connsiteY0" fmla="*/ 4368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04717 w 2603211"/>
              <a:gd name="connsiteY9" fmla="*/ 2102035 h 2475028"/>
              <a:gd name="connsiteX10" fmla="*/ 1303200 w 2603211"/>
              <a:gd name="connsiteY10" fmla="*/ 2475028 h 2475028"/>
              <a:gd name="connsiteX11" fmla="*/ 601684 w 2603211"/>
              <a:gd name="connsiteY11" fmla="*/ 2102035 h 2475028"/>
              <a:gd name="connsiteX12" fmla="*/ 102108 w 2603211"/>
              <a:gd name="connsiteY12" fmla="*/ 1249254 h 2475028"/>
              <a:gd name="connsiteX13" fmla="*/ 0 w 2603211"/>
              <a:gd name="connsiteY13" fmla="*/ 846000 h 2475028"/>
              <a:gd name="connsiteX14" fmla="*/ 759502 w 2603211"/>
              <a:gd name="connsiteY14" fmla="*/ 4368 h 2475028"/>
              <a:gd name="connsiteX0" fmla="*/ 759502 w 2603211"/>
              <a:gd name="connsiteY0" fmla="*/ 4368 h 2475028"/>
              <a:gd name="connsiteX1" fmla="*/ 1757211 w 2603211"/>
              <a:gd name="connsiteY1" fmla="*/ 0 h 2475028"/>
              <a:gd name="connsiteX2" fmla="*/ 1759626 w 2603211"/>
              <a:gd name="connsiteY2" fmla="*/ 0 h 2475028"/>
              <a:gd name="connsiteX3" fmla="*/ 1759626 w 2603211"/>
              <a:gd name="connsiteY3" fmla="*/ 122 h 2475028"/>
              <a:gd name="connsiteX4" fmla="*/ 1843710 w 2603211"/>
              <a:gd name="connsiteY4" fmla="*/ 4368 h 2475028"/>
              <a:gd name="connsiteX5" fmla="*/ 2603211 w 2603211"/>
              <a:gd name="connsiteY5" fmla="*/ 846000 h 2475028"/>
              <a:gd name="connsiteX6" fmla="*/ 2544530 w 2603211"/>
              <a:gd name="connsiteY6" fmla="*/ 1156207 h 2475028"/>
              <a:gd name="connsiteX7" fmla="*/ 2518837 w 2603211"/>
              <a:gd name="connsiteY7" fmla="*/ 1211257 h 2475028"/>
              <a:gd name="connsiteX8" fmla="*/ 2004717 w 2603211"/>
              <a:gd name="connsiteY8" fmla="*/ 2102035 h 2475028"/>
              <a:gd name="connsiteX9" fmla="*/ 1303200 w 2603211"/>
              <a:gd name="connsiteY9" fmla="*/ 2475028 h 2475028"/>
              <a:gd name="connsiteX10" fmla="*/ 601684 w 2603211"/>
              <a:gd name="connsiteY10" fmla="*/ 2102035 h 2475028"/>
              <a:gd name="connsiteX11" fmla="*/ 102108 w 2603211"/>
              <a:gd name="connsiteY11" fmla="*/ 1249254 h 2475028"/>
              <a:gd name="connsiteX12" fmla="*/ 0 w 2603211"/>
              <a:gd name="connsiteY12" fmla="*/ 846000 h 2475028"/>
              <a:gd name="connsiteX13" fmla="*/ 759502 w 2603211"/>
              <a:gd name="connsiteY13" fmla="*/ 4368 h 2475028"/>
              <a:gd name="connsiteX0" fmla="*/ 759502 w 2603211"/>
              <a:gd name="connsiteY0" fmla="*/ 4368 h 2475028"/>
              <a:gd name="connsiteX1" fmla="*/ 1757211 w 2603211"/>
              <a:gd name="connsiteY1" fmla="*/ 0 h 2475028"/>
              <a:gd name="connsiteX2" fmla="*/ 1759626 w 2603211"/>
              <a:gd name="connsiteY2" fmla="*/ 0 h 2475028"/>
              <a:gd name="connsiteX3" fmla="*/ 1843710 w 2603211"/>
              <a:gd name="connsiteY3" fmla="*/ 4368 h 2475028"/>
              <a:gd name="connsiteX4" fmla="*/ 2603211 w 2603211"/>
              <a:gd name="connsiteY4" fmla="*/ 846000 h 2475028"/>
              <a:gd name="connsiteX5" fmla="*/ 2544530 w 2603211"/>
              <a:gd name="connsiteY5" fmla="*/ 1156207 h 2475028"/>
              <a:gd name="connsiteX6" fmla="*/ 2518837 w 2603211"/>
              <a:gd name="connsiteY6" fmla="*/ 1211257 h 2475028"/>
              <a:gd name="connsiteX7" fmla="*/ 2004717 w 2603211"/>
              <a:gd name="connsiteY7" fmla="*/ 2102035 h 2475028"/>
              <a:gd name="connsiteX8" fmla="*/ 1303200 w 2603211"/>
              <a:gd name="connsiteY8" fmla="*/ 2475028 h 2475028"/>
              <a:gd name="connsiteX9" fmla="*/ 601684 w 2603211"/>
              <a:gd name="connsiteY9" fmla="*/ 2102035 h 2475028"/>
              <a:gd name="connsiteX10" fmla="*/ 102108 w 2603211"/>
              <a:gd name="connsiteY10" fmla="*/ 1249254 h 2475028"/>
              <a:gd name="connsiteX11" fmla="*/ 0 w 2603211"/>
              <a:gd name="connsiteY11" fmla="*/ 846000 h 2475028"/>
              <a:gd name="connsiteX12" fmla="*/ 759502 w 2603211"/>
              <a:gd name="connsiteY12" fmla="*/ 4368 h 2475028"/>
              <a:gd name="connsiteX0" fmla="*/ 759502 w 2603211"/>
              <a:gd name="connsiteY0" fmla="*/ 4368 h 2475028"/>
              <a:gd name="connsiteX1" fmla="*/ 1757211 w 2603211"/>
              <a:gd name="connsiteY1" fmla="*/ 0 h 2475028"/>
              <a:gd name="connsiteX2" fmla="*/ 1843710 w 2603211"/>
              <a:gd name="connsiteY2" fmla="*/ 4368 h 2475028"/>
              <a:gd name="connsiteX3" fmla="*/ 2603211 w 2603211"/>
              <a:gd name="connsiteY3" fmla="*/ 846000 h 2475028"/>
              <a:gd name="connsiteX4" fmla="*/ 2544530 w 2603211"/>
              <a:gd name="connsiteY4" fmla="*/ 1156207 h 2475028"/>
              <a:gd name="connsiteX5" fmla="*/ 2518837 w 2603211"/>
              <a:gd name="connsiteY5" fmla="*/ 1211257 h 2475028"/>
              <a:gd name="connsiteX6" fmla="*/ 2004717 w 2603211"/>
              <a:gd name="connsiteY6" fmla="*/ 2102035 h 2475028"/>
              <a:gd name="connsiteX7" fmla="*/ 1303200 w 2603211"/>
              <a:gd name="connsiteY7" fmla="*/ 2475028 h 2475028"/>
              <a:gd name="connsiteX8" fmla="*/ 601684 w 2603211"/>
              <a:gd name="connsiteY8" fmla="*/ 2102035 h 2475028"/>
              <a:gd name="connsiteX9" fmla="*/ 102108 w 2603211"/>
              <a:gd name="connsiteY9" fmla="*/ 1249254 h 2475028"/>
              <a:gd name="connsiteX10" fmla="*/ 0 w 2603211"/>
              <a:gd name="connsiteY10" fmla="*/ 846000 h 2475028"/>
              <a:gd name="connsiteX11" fmla="*/ 759502 w 2603211"/>
              <a:gd name="connsiteY11" fmla="*/ 4368 h 2475028"/>
              <a:gd name="connsiteX0" fmla="*/ 759502 w 2603211"/>
              <a:gd name="connsiteY0" fmla="*/ 0 h 2470660"/>
              <a:gd name="connsiteX1" fmla="*/ 1843710 w 2603211"/>
              <a:gd name="connsiteY1" fmla="*/ 0 h 2470660"/>
              <a:gd name="connsiteX2" fmla="*/ 2603211 w 2603211"/>
              <a:gd name="connsiteY2" fmla="*/ 841632 h 2470660"/>
              <a:gd name="connsiteX3" fmla="*/ 2544530 w 2603211"/>
              <a:gd name="connsiteY3" fmla="*/ 1151839 h 2470660"/>
              <a:gd name="connsiteX4" fmla="*/ 2518837 w 2603211"/>
              <a:gd name="connsiteY4" fmla="*/ 1206889 h 2470660"/>
              <a:gd name="connsiteX5" fmla="*/ 2004717 w 2603211"/>
              <a:gd name="connsiteY5" fmla="*/ 2097667 h 2470660"/>
              <a:gd name="connsiteX6" fmla="*/ 1303200 w 2603211"/>
              <a:gd name="connsiteY6" fmla="*/ 2470660 h 2470660"/>
              <a:gd name="connsiteX7" fmla="*/ 601684 w 2603211"/>
              <a:gd name="connsiteY7" fmla="*/ 2097667 h 2470660"/>
              <a:gd name="connsiteX8" fmla="*/ 102108 w 2603211"/>
              <a:gd name="connsiteY8" fmla="*/ 1244886 h 2470660"/>
              <a:gd name="connsiteX9" fmla="*/ 0 w 2603211"/>
              <a:gd name="connsiteY9" fmla="*/ 841632 h 2470660"/>
              <a:gd name="connsiteX10" fmla="*/ 759502 w 2603211"/>
              <a:gd name="connsiteY10" fmla="*/ 0 h 2470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3211" h="2470660">
                <a:moveTo>
                  <a:pt x="759502" y="0"/>
                </a:moveTo>
                <a:lnTo>
                  <a:pt x="1843710" y="0"/>
                </a:lnTo>
                <a:cubicBezTo>
                  <a:pt x="2270310" y="43324"/>
                  <a:pt x="2603211" y="403601"/>
                  <a:pt x="2603211" y="841632"/>
                </a:cubicBezTo>
                <a:cubicBezTo>
                  <a:pt x="2603211" y="951140"/>
                  <a:pt x="2582405" y="1055788"/>
                  <a:pt x="2544530" y="1151839"/>
                </a:cubicBezTo>
                <a:lnTo>
                  <a:pt x="2518837" y="1206889"/>
                </a:lnTo>
                <a:lnTo>
                  <a:pt x="2004717" y="2097667"/>
                </a:lnTo>
                <a:cubicBezTo>
                  <a:pt x="1852684" y="2322704"/>
                  <a:pt x="1595221" y="2470660"/>
                  <a:pt x="1303200" y="2470660"/>
                </a:cubicBezTo>
                <a:cubicBezTo>
                  <a:pt x="1011179" y="2470660"/>
                  <a:pt x="753716" y="2322704"/>
                  <a:pt x="601684" y="2097667"/>
                </a:cubicBezTo>
                <a:lnTo>
                  <a:pt x="102108" y="1244886"/>
                </a:lnTo>
                <a:cubicBezTo>
                  <a:pt x="36989" y="1125014"/>
                  <a:pt x="0" y="987643"/>
                  <a:pt x="0" y="841632"/>
                </a:cubicBezTo>
                <a:cubicBezTo>
                  <a:pt x="0" y="403601"/>
                  <a:pt x="332901" y="43324"/>
                  <a:pt x="759502" y="0"/>
                </a:cubicBezTo>
                <a:close/>
              </a:path>
            </a:pathLst>
          </a:cu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4" name="フリーフォーム: 図形 3">
            <a:extLst>
              <a:ext uri="{FF2B5EF4-FFF2-40B4-BE49-F238E27FC236}">
                <a16:creationId xmlns:a16="http://schemas.microsoft.com/office/drawing/2014/main" id="{805F1727-ECDC-4929-A1BC-5B06430F85D6}"/>
              </a:ext>
            </a:extLst>
          </p:cNvPr>
          <p:cNvSpPr/>
          <p:nvPr/>
        </p:nvSpPr>
        <p:spPr>
          <a:xfrm rot="5400000">
            <a:off x="878867" y="4078703"/>
            <a:ext cx="1807225" cy="1743228"/>
          </a:xfrm>
          <a:custGeom>
            <a:avLst/>
            <a:gdLst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339303 w 1915696"/>
              <a:gd name="connsiteY15" fmla="*/ 1470945 h 1847858"/>
              <a:gd name="connsiteX16" fmla="*/ 88556 w 1915696"/>
              <a:gd name="connsiteY16" fmla="*/ 1036638 h 1847858"/>
              <a:gd name="connsiteX17" fmla="*/ 90712 w 1915696"/>
              <a:gd name="connsiteY17" fmla="*/ 1035394 h 1847858"/>
              <a:gd name="connsiteX18" fmla="*/ 54829 w 1915696"/>
              <a:gd name="connsiteY18" fmla="*/ 969285 h 1847858"/>
              <a:gd name="connsiteX19" fmla="*/ 0 w 1915696"/>
              <a:gd name="connsiteY19" fmla="*/ 697706 h 1847858"/>
              <a:gd name="connsiteX20" fmla="*/ 557094 w 1915696"/>
              <a:gd name="connsiteY20" fmla="*/ 14175 h 1847858"/>
              <a:gd name="connsiteX21" fmla="*/ 683959 w 1915696"/>
              <a:gd name="connsiteY21" fmla="*/ 1386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339303 w 1915696"/>
              <a:gd name="connsiteY15" fmla="*/ 1470945 h 1847858"/>
              <a:gd name="connsiteX16" fmla="*/ 88556 w 1915696"/>
              <a:gd name="connsiteY16" fmla="*/ 1036638 h 1847858"/>
              <a:gd name="connsiteX17" fmla="*/ 54829 w 1915696"/>
              <a:gd name="connsiteY17" fmla="*/ 969285 h 1847858"/>
              <a:gd name="connsiteX18" fmla="*/ 0 w 1915696"/>
              <a:gd name="connsiteY18" fmla="*/ 697706 h 1847858"/>
              <a:gd name="connsiteX19" fmla="*/ 557094 w 1915696"/>
              <a:gd name="connsiteY19" fmla="*/ 14175 h 1847858"/>
              <a:gd name="connsiteX20" fmla="*/ 683959 w 1915696"/>
              <a:gd name="connsiteY20" fmla="*/ 1386 h 1847858"/>
              <a:gd name="connsiteX21" fmla="*/ 683959 w 1915696"/>
              <a:gd name="connsiteY21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339303 w 1915696"/>
              <a:gd name="connsiteY15" fmla="*/ 1470945 h 1847858"/>
              <a:gd name="connsiteX16" fmla="*/ 54829 w 1915696"/>
              <a:gd name="connsiteY16" fmla="*/ 969285 h 1847858"/>
              <a:gd name="connsiteX17" fmla="*/ 0 w 1915696"/>
              <a:gd name="connsiteY17" fmla="*/ 697706 h 1847858"/>
              <a:gd name="connsiteX18" fmla="*/ 557094 w 1915696"/>
              <a:gd name="connsiteY18" fmla="*/ 14175 h 1847858"/>
              <a:gd name="connsiteX19" fmla="*/ 683959 w 1915696"/>
              <a:gd name="connsiteY19" fmla="*/ 1386 h 1847858"/>
              <a:gd name="connsiteX20" fmla="*/ 683959 w 1915696"/>
              <a:gd name="connsiteY20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54829 w 1915696"/>
              <a:gd name="connsiteY15" fmla="*/ 969285 h 1847858"/>
              <a:gd name="connsiteX16" fmla="*/ 0 w 1915696"/>
              <a:gd name="connsiteY16" fmla="*/ 697706 h 1847858"/>
              <a:gd name="connsiteX17" fmla="*/ 557094 w 1915696"/>
              <a:gd name="connsiteY17" fmla="*/ 14175 h 1847858"/>
              <a:gd name="connsiteX18" fmla="*/ 683959 w 1915696"/>
              <a:gd name="connsiteY18" fmla="*/ 1386 h 1847858"/>
              <a:gd name="connsiteX19" fmla="*/ 683959 w 1915696"/>
              <a:gd name="connsiteY19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34016 w 1915696"/>
              <a:gd name="connsiteY11" fmla="*/ 1540246 h 1847858"/>
              <a:gd name="connsiteX12" fmla="*/ 955467 w 1915696"/>
              <a:gd name="connsiteY12" fmla="*/ 1847858 h 1847858"/>
              <a:gd name="connsiteX13" fmla="*/ 376918 w 1915696"/>
              <a:gd name="connsiteY13" fmla="*/ 1540246 h 1847858"/>
              <a:gd name="connsiteX14" fmla="*/ 54829 w 1915696"/>
              <a:gd name="connsiteY14" fmla="*/ 969285 h 1847858"/>
              <a:gd name="connsiteX15" fmla="*/ 0 w 1915696"/>
              <a:gd name="connsiteY15" fmla="*/ 697706 h 1847858"/>
              <a:gd name="connsiteX16" fmla="*/ 557094 w 1915696"/>
              <a:gd name="connsiteY16" fmla="*/ 14175 h 1847858"/>
              <a:gd name="connsiteX17" fmla="*/ 683959 w 1915696"/>
              <a:gd name="connsiteY17" fmla="*/ 1386 h 1847858"/>
              <a:gd name="connsiteX18" fmla="*/ 683959 w 1915696"/>
              <a:gd name="connsiteY18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34016 w 1915696"/>
              <a:gd name="connsiteY10" fmla="*/ 1540246 h 1847858"/>
              <a:gd name="connsiteX11" fmla="*/ 955467 w 1915696"/>
              <a:gd name="connsiteY11" fmla="*/ 1847858 h 1847858"/>
              <a:gd name="connsiteX12" fmla="*/ 376918 w 1915696"/>
              <a:gd name="connsiteY12" fmla="*/ 1540246 h 1847858"/>
              <a:gd name="connsiteX13" fmla="*/ 54829 w 1915696"/>
              <a:gd name="connsiteY13" fmla="*/ 969285 h 1847858"/>
              <a:gd name="connsiteX14" fmla="*/ 0 w 1915696"/>
              <a:gd name="connsiteY14" fmla="*/ 697706 h 1847858"/>
              <a:gd name="connsiteX15" fmla="*/ 557094 w 1915696"/>
              <a:gd name="connsiteY15" fmla="*/ 14175 h 1847858"/>
              <a:gd name="connsiteX16" fmla="*/ 683959 w 1915696"/>
              <a:gd name="connsiteY16" fmla="*/ 1386 h 1847858"/>
              <a:gd name="connsiteX17" fmla="*/ 683959 w 1915696"/>
              <a:gd name="connsiteY17" fmla="*/ 0 h 1847858"/>
              <a:gd name="connsiteX0" fmla="*/ 683959 w 1915696"/>
              <a:gd name="connsiteY0" fmla="*/ 1386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34016 w 1915696"/>
              <a:gd name="connsiteY10" fmla="*/ 1540246 h 1847858"/>
              <a:gd name="connsiteX11" fmla="*/ 955467 w 1915696"/>
              <a:gd name="connsiteY11" fmla="*/ 1847858 h 1847858"/>
              <a:gd name="connsiteX12" fmla="*/ 376918 w 1915696"/>
              <a:gd name="connsiteY12" fmla="*/ 1540246 h 1847858"/>
              <a:gd name="connsiteX13" fmla="*/ 54829 w 1915696"/>
              <a:gd name="connsiteY13" fmla="*/ 969285 h 1847858"/>
              <a:gd name="connsiteX14" fmla="*/ 0 w 1915696"/>
              <a:gd name="connsiteY14" fmla="*/ 697706 h 1847858"/>
              <a:gd name="connsiteX15" fmla="*/ 557094 w 1915696"/>
              <a:gd name="connsiteY15" fmla="*/ 14175 h 1847858"/>
              <a:gd name="connsiteX16" fmla="*/ 683959 w 1915696"/>
              <a:gd name="connsiteY16" fmla="*/ 1386 h 1847858"/>
              <a:gd name="connsiteX0" fmla="*/ 557094 w 1915696"/>
              <a:gd name="connsiteY0" fmla="*/ 14175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34016 w 1915696"/>
              <a:gd name="connsiteY10" fmla="*/ 1540246 h 1847858"/>
              <a:gd name="connsiteX11" fmla="*/ 955467 w 1915696"/>
              <a:gd name="connsiteY11" fmla="*/ 1847858 h 1847858"/>
              <a:gd name="connsiteX12" fmla="*/ 376918 w 1915696"/>
              <a:gd name="connsiteY12" fmla="*/ 1540246 h 1847858"/>
              <a:gd name="connsiteX13" fmla="*/ 54829 w 1915696"/>
              <a:gd name="connsiteY13" fmla="*/ 969285 h 1847858"/>
              <a:gd name="connsiteX14" fmla="*/ 0 w 1915696"/>
              <a:gd name="connsiteY14" fmla="*/ 697706 h 1847858"/>
              <a:gd name="connsiteX15" fmla="*/ 557094 w 1915696"/>
              <a:gd name="connsiteY15" fmla="*/ 14175 h 1847858"/>
              <a:gd name="connsiteX0" fmla="*/ 557094 w 1915696"/>
              <a:gd name="connsiteY0" fmla="*/ 14175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534016 w 1915696"/>
              <a:gd name="connsiteY9" fmla="*/ 1540246 h 1847858"/>
              <a:gd name="connsiteX10" fmla="*/ 955467 w 1915696"/>
              <a:gd name="connsiteY10" fmla="*/ 1847858 h 1847858"/>
              <a:gd name="connsiteX11" fmla="*/ 376918 w 1915696"/>
              <a:gd name="connsiteY11" fmla="*/ 1540246 h 1847858"/>
              <a:gd name="connsiteX12" fmla="*/ 54829 w 1915696"/>
              <a:gd name="connsiteY12" fmla="*/ 969285 h 1847858"/>
              <a:gd name="connsiteX13" fmla="*/ 0 w 1915696"/>
              <a:gd name="connsiteY13" fmla="*/ 697706 h 1847858"/>
              <a:gd name="connsiteX14" fmla="*/ 557094 w 1915696"/>
              <a:gd name="connsiteY14" fmla="*/ 14175 h 1847858"/>
              <a:gd name="connsiteX0" fmla="*/ 557094 w 1915696"/>
              <a:gd name="connsiteY0" fmla="*/ 14175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534016 w 1915696"/>
              <a:gd name="connsiteY8" fmla="*/ 1540246 h 1847858"/>
              <a:gd name="connsiteX9" fmla="*/ 955467 w 1915696"/>
              <a:gd name="connsiteY9" fmla="*/ 1847858 h 1847858"/>
              <a:gd name="connsiteX10" fmla="*/ 376918 w 1915696"/>
              <a:gd name="connsiteY10" fmla="*/ 1540246 h 1847858"/>
              <a:gd name="connsiteX11" fmla="*/ 54829 w 1915696"/>
              <a:gd name="connsiteY11" fmla="*/ 969285 h 1847858"/>
              <a:gd name="connsiteX12" fmla="*/ 0 w 1915696"/>
              <a:gd name="connsiteY12" fmla="*/ 697706 h 1847858"/>
              <a:gd name="connsiteX13" fmla="*/ 557094 w 1915696"/>
              <a:gd name="connsiteY13" fmla="*/ 14175 h 1847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5696" h="1847858">
                <a:moveTo>
                  <a:pt x="557094" y="14175"/>
                </a:moveTo>
                <a:lnTo>
                  <a:pt x="697706" y="0"/>
                </a:lnTo>
                <a:lnTo>
                  <a:pt x="1217990" y="0"/>
                </a:lnTo>
                <a:lnTo>
                  <a:pt x="1223595" y="0"/>
                </a:lnTo>
                <a:lnTo>
                  <a:pt x="1223595" y="565"/>
                </a:lnTo>
                <a:lnTo>
                  <a:pt x="1358602" y="14175"/>
                </a:lnTo>
                <a:cubicBezTo>
                  <a:pt x="1676535" y="79234"/>
                  <a:pt x="1915696" y="360541"/>
                  <a:pt x="1915696" y="697706"/>
                </a:cubicBezTo>
                <a:cubicBezTo>
                  <a:pt x="1915696" y="794039"/>
                  <a:pt x="1896173" y="885812"/>
                  <a:pt x="1860867" y="969285"/>
                </a:cubicBezTo>
                <a:lnTo>
                  <a:pt x="1534016" y="1540246"/>
                </a:lnTo>
                <a:cubicBezTo>
                  <a:pt x="1408633" y="1725837"/>
                  <a:pt x="1196300" y="1847858"/>
                  <a:pt x="955467" y="1847858"/>
                </a:cubicBezTo>
                <a:cubicBezTo>
                  <a:pt x="714635" y="1847858"/>
                  <a:pt x="502301" y="1725837"/>
                  <a:pt x="376918" y="1540246"/>
                </a:cubicBezTo>
                <a:lnTo>
                  <a:pt x="54829" y="969285"/>
                </a:lnTo>
                <a:cubicBezTo>
                  <a:pt x="19523" y="885812"/>
                  <a:pt x="0" y="794039"/>
                  <a:pt x="0" y="697706"/>
                </a:cubicBezTo>
                <a:cubicBezTo>
                  <a:pt x="0" y="360541"/>
                  <a:pt x="239161" y="79234"/>
                  <a:pt x="557094" y="14175"/>
                </a:cubicBezTo>
                <a:close/>
              </a:path>
            </a:pathLst>
          </a:cu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FD738BA-C9D6-42DA-9E62-0E0C48DCFC2E}"/>
              </a:ext>
            </a:extLst>
          </p:cNvPr>
          <p:cNvSpPr txBox="1"/>
          <p:nvPr/>
        </p:nvSpPr>
        <p:spPr>
          <a:xfrm>
            <a:off x="957413" y="3053522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RCS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4F1F0B2-EE2F-48E7-BFA9-185969F3329F}"/>
              </a:ext>
            </a:extLst>
          </p:cNvPr>
          <p:cNvSpPr txBox="1"/>
          <p:nvPr/>
        </p:nvSpPr>
        <p:spPr>
          <a:xfrm>
            <a:off x="1086036" y="4650623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Main Ring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E3CB3C8-3F43-479B-B8C3-2CDF46A77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783" y="2284557"/>
            <a:ext cx="2487133" cy="266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50D4DDA-E5CC-424A-A060-0D7F8FE7B470}"/>
              </a:ext>
            </a:extLst>
          </p:cNvPr>
          <p:cNvSpPr/>
          <p:nvPr/>
        </p:nvSpPr>
        <p:spPr>
          <a:xfrm>
            <a:off x="4303971" y="2245070"/>
            <a:ext cx="2707180" cy="270718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08AD60CF-49DE-460E-A562-DCFDDC39C09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17120" y="2311396"/>
            <a:ext cx="2487384" cy="804742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9D7DE0F4-BC21-4923-BB93-0B17DF0D8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390" y="2956305"/>
            <a:ext cx="848377" cy="94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945CD340-B32C-4C10-A12D-13D9D265903B}"/>
              </a:ext>
            </a:extLst>
          </p:cNvPr>
          <p:cNvSpPr/>
          <p:nvPr/>
        </p:nvSpPr>
        <p:spPr>
          <a:xfrm>
            <a:off x="4303971" y="1423093"/>
            <a:ext cx="2028294" cy="646331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1079D47-1753-41DE-BEC8-FBE03C9FF031}"/>
              </a:ext>
            </a:extLst>
          </p:cNvPr>
          <p:cNvSpPr txBox="1"/>
          <p:nvPr/>
        </p:nvSpPr>
        <p:spPr>
          <a:xfrm>
            <a:off x="4324984" y="1423093"/>
            <a:ext cx="1728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b="1" dirty="0">
                <a:solidFill>
                  <a:schemeClr val="bg1"/>
                </a:solidFill>
              </a:rPr>
              <a:t>Phase-I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4D916F3-7343-4796-AF6C-2850D7027E72}"/>
              </a:ext>
            </a:extLst>
          </p:cNvPr>
          <p:cNvSpPr/>
          <p:nvPr/>
        </p:nvSpPr>
        <p:spPr>
          <a:xfrm>
            <a:off x="8262662" y="1423093"/>
            <a:ext cx="2028294" cy="646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28C25C4-B626-45B7-BE8F-E1E0DA24F608}"/>
              </a:ext>
            </a:extLst>
          </p:cNvPr>
          <p:cNvSpPr txBox="1"/>
          <p:nvPr/>
        </p:nvSpPr>
        <p:spPr>
          <a:xfrm>
            <a:off x="8283675" y="1423093"/>
            <a:ext cx="1863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b="1" dirty="0">
                <a:solidFill>
                  <a:schemeClr val="bg1"/>
                </a:solidFill>
              </a:rPr>
              <a:t>Phase-II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pic>
        <p:nvPicPr>
          <p:cNvPr id="28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\sim10^5 {\rm Hz}&#10;\end{align*}&lt;/body&gt;&#10;  &lt;fcolor&gt;FF000000&lt;/fcolor&gt;&#10;  &lt;bcolor&gt;FF000000&lt;/bcolor&gt;&#10;  &lt;transparent&gt;True&lt;/transparent&gt;&#10;  &lt;resolution&gt;1800&lt;/resolution&gt;&#10;  &lt;imageh&gt;220&lt;/imageh&gt;&#10;  &lt;imagew&gt;897&lt;/imagew&gt;&#10;  &lt;scale&gt;50&lt;/scale&gt;&#10;  &lt;cursor&gt;20&lt;/cursor&gt;&#10;&lt;/TeXTeX&gt;">
            <a:extLst>
              <a:ext uri="{FF2B5EF4-FFF2-40B4-BE49-F238E27FC236}">
                <a16:creationId xmlns:a16="http://schemas.microsoft.com/office/drawing/2014/main" id="{19179901-2E6D-46AF-8E10-93A8E9802C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457" y="5959919"/>
            <a:ext cx="1482207" cy="363529"/>
          </a:xfrm>
          <a:prstGeom prst="rect">
            <a:avLst/>
          </a:prstGeom>
        </p:spPr>
      </p:pic>
      <p:pic>
        <p:nvPicPr>
          <p:cNvPr id="30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\sim10^8 {\rm Hz}&#10;\end{align*}&lt;/body&gt;&#10;  &lt;fcolor&gt;FF000000&lt;/fcolor&gt;&#10;  &lt;bcolor&gt;FF000000&lt;/bcolor&gt;&#10;  &lt;transparent&gt;True&lt;/transparent&gt;&#10;  &lt;resolution&gt;1800&lt;/resolution&gt;&#10;  &lt;imageh&gt;220&lt;/imageh&gt;&#10;  &lt;imagew&gt;897&lt;/imagew&gt;&#10;  &lt;scale&gt;50&lt;/scale&gt;&#10;  &lt;cursor&gt;24&lt;/cursor&gt;&#10;&lt;/TeXTeX&gt;">
            <a:extLst>
              <a:ext uri="{FF2B5EF4-FFF2-40B4-BE49-F238E27FC236}">
                <a16:creationId xmlns:a16="http://schemas.microsoft.com/office/drawing/2014/main" id="{93FB3732-7D26-45A4-B20E-B0EB7D8FD7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579" y="5963055"/>
            <a:ext cx="1482207" cy="363529"/>
          </a:xfrm>
          <a:prstGeom prst="rect">
            <a:avLst/>
          </a:prstGeom>
        </p:spPr>
      </p:pic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4B6BFD0A-530D-4681-AF81-8B60CB0D9976}"/>
              </a:ext>
            </a:extLst>
          </p:cNvPr>
          <p:cNvCxnSpPr/>
          <p:nvPr/>
        </p:nvCxnSpPr>
        <p:spPr>
          <a:xfrm flipH="1">
            <a:off x="1449421" y="3598660"/>
            <a:ext cx="642026" cy="623144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F924A18F-3078-4901-97E4-551D9B504888}"/>
              </a:ext>
            </a:extLst>
          </p:cNvPr>
          <p:cNvCxnSpPr>
            <a:cxnSpLocks/>
          </p:cNvCxnSpPr>
          <p:nvPr/>
        </p:nvCxnSpPr>
        <p:spPr>
          <a:xfrm>
            <a:off x="1361872" y="5593404"/>
            <a:ext cx="836579" cy="739302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BD066E3F-D8E3-45C3-B294-1D51BCA1EF8B}"/>
              </a:ext>
            </a:extLst>
          </p:cNvPr>
          <p:cNvCxnSpPr>
            <a:cxnSpLocks/>
          </p:cNvCxnSpPr>
          <p:nvPr/>
        </p:nvCxnSpPr>
        <p:spPr>
          <a:xfrm flipH="1">
            <a:off x="3987340" y="4794573"/>
            <a:ext cx="2244519" cy="0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円弧 41">
            <a:extLst>
              <a:ext uri="{FF2B5EF4-FFF2-40B4-BE49-F238E27FC236}">
                <a16:creationId xmlns:a16="http://schemas.microsoft.com/office/drawing/2014/main" id="{957E57D8-5FFA-4831-9151-EB34BF2248A6}"/>
              </a:ext>
            </a:extLst>
          </p:cNvPr>
          <p:cNvSpPr/>
          <p:nvPr/>
        </p:nvSpPr>
        <p:spPr>
          <a:xfrm>
            <a:off x="5774658" y="3880173"/>
            <a:ext cx="914400" cy="914400"/>
          </a:xfrm>
          <a:prstGeom prst="arc">
            <a:avLst>
              <a:gd name="adj1" fmla="val 21540738"/>
              <a:gd name="adj2" fmla="val 5347949"/>
            </a:avLst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E7FDEAC5-7D3A-4703-9D84-45E10979F986}"/>
              </a:ext>
            </a:extLst>
          </p:cNvPr>
          <p:cNvCxnSpPr/>
          <p:nvPr/>
        </p:nvCxnSpPr>
        <p:spPr>
          <a:xfrm>
            <a:off x="6689058" y="3631823"/>
            <a:ext cx="0" cy="705550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866C8D38-6707-4AD2-BE97-09848279FC87}"/>
              </a:ext>
            </a:extLst>
          </p:cNvPr>
          <p:cNvCxnSpPr>
            <a:cxnSpLocks/>
          </p:cNvCxnSpPr>
          <p:nvPr/>
        </p:nvCxnSpPr>
        <p:spPr>
          <a:xfrm flipH="1">
            <a:off x="7957563" y="4767734"/>
            <a:ext cx="1672120" cy="0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9B1C6EBE-F77E-4869-9FAC-6F983B1F90DB}"/>
              </a:ext>
            </a:extLst>
          </p:cNvPr>
          <p:cNvSpPr txBox="1"/>
          <p:nvPr/>
        </p:nvSpPr>
        <p:spPr>
          <a:xfrm>
            <a:off x="6531465" y="5327775"/>
            <a:ext cx="2262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Interaction rate</a:t>
            </a:r>
            <a:endParaRPr kumimoji="1" lang="ja-JP" altLang="en-US" sz="2400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9197FA4D-D34E-41A0-A84A-E387AD588FF9}"/>
              </a:ext>
            </a:extLst>
          </p:cNvPr>
          <p:cNvSpPr txBox="1"/>
          <p:nvPr/>
        </p:nvSpPr>
        <p:spPr>
          <a:xfrm rot="16200000">
            <a:off x="626172" y="1826048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bg1"/>
                </a:solidFill>
              </a:rPr>
              <a:t>LINAC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F52E8F44-5271-4FD0-BC84-5D6CFF81DB19}"/>
              </a:ext>
            </a:extLst>
          </p:cNvPr>
          <p:cNvCxnSpPr/>
          <p:nvPr/>
        </p:nvCxnSpPr>
        <p:spPr>
          <a:xfrm>
            <a:off x="1361872" y="1673157"/>
            <a:ext cx="36000" cy="1343496"/>
          </a:xfrm>
          <a:prstGeom prst="line">
            <a:avLst/>
          </a:prstGeom>
          <a:ln w="63500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E29EBBE-2F41-41C5-ACCE-76B4FF9DB176}"/>
              </a:ext>
            </a:extLst>
          </p:cNvPr>
          <p:cNvSpPr txBox="1"/>
          <p:nvPr/>
        </p:nvSpPr>
        <p:spPr>
          <a:xfrm>
            <a:off x="7918006" y="3087982"/>
            <a:ext cx="3441968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</a:rPr>
              <a:t>Completely NEW</a:t>
            </a:r>
          </a:p>
          <a:p>
            <a:pPr algn="ctr"/>
            <a:r>
              <a:rPr kumimoji="1" lang="en-US" altLang="ja-JP" sz="2800" b="1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</a:rPr>
              <a:t>HI booster</a:t>
            </a:r>
          </a:p>
          <a:p>
            <a:pPr algn="ctr"/>
            <a:endParaRPr lang="en-US" altLang="ja-JP" sz="700" b="1" dirty="0">
              <a:solidFill>
                <a:schemeClr val="accent1"/>
              </a:solidFill>
              <a:effectLst>
                <a:glow rad="127000">
                  <a:schemeClr val="bg1"/>
                </a:glow>
              </a:effectLst>
            </a:endParaRPr>
          </a:p>
          <a:p>
            <a:pPr algn="ctr"/>
            <a:r>
              <a:rPr kumimoji="1" lang="en-US" altLang="ja-JP" sz="2400" b="1" dirty="0">
                <a:solidFill>
                  <a:schemeClr val="accent1"/>
                </a:solidFill>
                <a:effectLst>
                  <a:glow rad="127000">
                    <a:schemeClr val="bg1"/>
                  </a:glow>
                </a:effectLst>
              </a:rPr>
              <a:t>World highest </a:t>
            </a:r>
            <a:r>
              <a:rPr lang="en-US" altLang="ja-JP" sz="2400" b="1" dirty="0">
                <a:solidFill>
                  <a:schemeClr val="accent1"/>
                </a:solidFill>
                <a:effectLst>
                  <a:glow rad="127000">
                    <a:schemeClr val="bg1"/>
                  </a:glow>
                </a:effectLst>
              </a:rPr>
              <a:t>intensity</a:t>
            </a:r>
            <a:endParaRPr kumimoji="1" lang="ja-JP" altLang="en-US" sz="2400" b="1" dirty="0">
              <a:solidFill>
                <a:schemeClr val="accent1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4FE420B2-2BE2-4C74-813B-5B98BBF2CE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36" y="6058764"/>
            <a:ext cx="718465" cy="898081"/>
          </a:xfrm>
          <a:prstGeom prst="rect">
            <a:avLst/>
          </a:prstGeom>
        </p:spPr>
      </p:pic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27332C27-49D3-4D14-ABB9-A3936F68543A}"/>
              </a:ext>
            </a:extLst>
          </p:cNvPr>
          <p:cNvCxnSpPr/>
          <p:nvPr/>
        </p:nvCxnSpPr>
        <p:spPr>
          <a:xfrm>
            <a:off x="4474723" y="2311396"/>
            <a:ext cx="0" cy="2571889"/>
          </a:xfrm>
          <a:prstGeom prst="straightConnector1">
            <a:avLst/>
          </a:prstGeom>
          <a:ln>
            <a:headEnd type="arrow" w="lg" len="lg"/>
            <a:tailEnd type="arrow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FA8A7410-60B6-47F7-AA2D-3AA020F2ED5E}"/>
              </a:ext>
            </a:extLst>
          </p:cNvPr>
          <p:cNvSpPr txBox="1"/>
          <p:nvPr/>
        </p:nvSpPr>
        <p:spPr>
          <a:xfrm rot="16200000">
            <a:off x="4231131" y="3313985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60m</a:t>
            </a:r>
            <a:endParaRPr kumimoji="1" lang="ja-JP" altLang="en-US" sz="2400" dirty="0"/>
          </a:p>
        </p:txBody>
      </p:sp>
      <p:sp>
        <p:nvSpPr>
          <p:cNvPr id="15" name="二等辺三角形 14">
            <a:extLst>
              <a:ext uri="{FF2B5EF4-FFF2-40B4-BE49-F238E27FC236}">
                <a16:creationId xmlns:a16="http://schemas.microsoft.com/office/drawing/2014/main" id="{37BED33F-5480-4C88-A6B4-A660E3D2D4AA}"/>
              </a:ext>
            </a:extLst>
          </p:cNvPr>
          <p:cNvSpPr/>
          <p:nvPr/>
        </p:nvSpPr>
        <p:spPr>
          <a:xfrm rot="5400000">
            <a:off x="6861745" y="3253028"/>
            <a:ext cx="1599227" cy="569459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A8B4B9F-0DFF-D2A4-4628-0B2346A7EF9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355" t="3831" r="13777" b="9773"/>
          <a:stretch/>
        </p:blipFill>
        <p:spPr>
          <a:xfrm rot="5400000">
            <a:off x="2777480" y="3294946"/>
            <a:ext cx="413141" cy="394655"/>
          </a:xfrm>
          <a:prstGeom prst="rect">
            <a:avLst/>
          </a:prstGeom>
          <a:effectLst>
            <a:glow rad="127000">
              <a:srgbClr val="FFFF00"/>
            </a:glow>
          </a:effectLst>
        </p:spPr>
      </p:pic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5C0732C0-6D89-9AAF-9814-19BB878D7503}"/>
              </a:ext>
            </a:extLst>
          </p:cNvPr>
          <p:cNvCxnSpPr>
            <a:cxnSpLocks/>
          </p:cNvCxnSpPr>
          <p:nvPr/>
        </p:nvCxnSpPr>
        <p:spPr>
          <a:xfrm flipH="1">
            <a:off x="2161036" y="3509094"/>
            <a:ext cx="592469" cy="5623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E9368C8-5A3D-6CAC-4893-57B58642728D}"/>
              </a:ext>
            </a:extLst>
          </p:cNvPr>
          <p:cNvSpPr txBox="1"/>
          <p:nvPr/>
        </p:nvSpPr>
        <p:spPr>
          <a:xfrm rot="16200000">
            <a:off x="2273292" y="2154204"/>
            <a:ext cx="13420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FF00"/>
                </a:solidFill>
              </a:rPr>
              <a:t>New</a:t>
            </a:r>
          </a:p>
          <a:p>
            <a:r>
              <a:rPr lang="en-US" altLang="ja-JP" sz="2400" b="1" dirty="0">
                <a:solidFill>
                  <a:srgbClr val="FFFF00"/>
                </a:solidFill>
              </a:rPr>
              <a:t>Building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27B67EF5-0481-0877-1915-9A96C3F8D46F}"/>
              </a:ext>
            </a:extLst>
          </p:cNvPr>
          <p:cNvCxnSpPr>
            <a:cxnSpLocks/>
          </p:cNvCxnSpPr>
          <p:nvPr/>
        </p:nvCxnSpPr>
        <p:spPr>
          <a:xfrm flipH="1">
            <a:off x="3181378" y="2245070"/>
            <a:ext cx="1122594" cy="1040633"/>
          </a:xfrm>
          <a:prstGeom prst="line">
            <a:avLst/>
          </a:prstGeom>
          <a:ln w="19050">
            <a:solidFill>
              <a:schemeClr val="accent2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0E053181-C325-DA3A-751B-58B18B5766A5}"/>
              </a:ext>
            </a:extLst>
          </p:cNvPr>
          <p:cNvCxnSpPr>
            <a:cxnSpLocks/>
          </p:cNvCxnSpPr>
          <p:nvPr/>
        </p:nvCxnSpPr>
        <p:spPr>
          <a:xfrm flipH="1" flipV="1">
            <a:off x="3181378" y="3711489"/>
            <a:ext cx="1122593" cy="1240761"/>
          </a:xfrm>
          <a:prstGeom prst="line">
            <a:avLst/>
          </a:prstGeom>
          <a:ln w="19050">
            <a:solidFill>
              <a:schemeClr val="accent2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655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7FB16885-3BF1-4E2D-A596-6C82DF34A9F2}"/>
              </a:ext>
            </a:extLst>
          </p:cNvPr>
          <p:cNvSpPr/>
          <p:nvPr/>
        </p:nvSpPr>
        <p:spPr>
          <a:xfrm>
            <a:off x="917372" y="3881336"/>
            <a:ext cx="10349363" cy="27042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DE44AFB3-2172-4309-8AB5-3BEA738E4B5A}"/>
              </a:ext>
            </a:extLst>
          </p:cNvPr>
          <p:cNvSpPr/>
          <p:nvPr/>
        </p:nvSpPr>
        <p:spPr>
          <a:xfrm>
            <a:off x="917373" y="1233104"/>
            <a:ext cx="10349363" cy="21831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2303629-93CD-4F00-813C-70D4A95BB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Detector</a:t>
            </a:r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0E1CB16-D41E-47BF-8A93-E43F1A479E9B}"/>
              </a:ext>
            </a:extLst>
          </p:cNvPr>
          <p:cNvSpPr/>
          <p:nvPr/>
        </p:nvSpPr>
        <p:spPr>
          <a:xfrm>
            <a:off x="3172839" y="416470"/>
            <a:ext cx="2028294" cy="646331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AF62DDF-597A-483A-9AEB-2B4F1F0BD6A1}"/>
              </a:ext>
            </a:extLst>
          </p:cNvPr>
          <p:cNvSpPr txBox="1"/>
          <p:nvPr/>
        </p:nvSpPr>
        <p:spPr>
          <a:xfrm>
            <a:off x="3193852" y="416470"/>
            <a:ext cx="1728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b="1" dirty="0">
                <a:solidFill>
                  <a:schemeClr val="bg1"/>
                </a:solidFill>
              </a:rPr>
              <a:t>Phase-I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7B381AE-8F15-4346-87C8-7D7947341DFF}"/>
              </a:ext>
            </a:extLst>
          </p:cNvPr>
          <p:cNvSpPr txBox="1"/>
          <p:nvPr/>
        </p:nvSpPr>
        <p:spPr>
          <a:xfrm>
            <a:off x="368718" y="1368002"/>
            <a:ext cx="3025187" cy="52322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/>
              <a:t>E16</a:t>
            </a:r>
            <a:r>
              <a:rPr lang="en-US" altLang="ja-JP" sz="2800" b="1" dirty="0"/>
              <a:t> Spectrometer</a:t>
            </a:r>
            <a:endParaRPr kumimoji="1" lang="ja-JP" altLang="en-US" sz="2800" b="1" dirty="0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AE2312D7-C754-4BF8-BD13-17B7E613C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965" y="4213876"/>
            <a:ext cx="2592226" cy="2183169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0E53F980-9250-4EA4-AD2A-1ED4D248B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3040" y="1509230"/>
            <a:ext cx="2505733" cy="16904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B5776638-5E48-4538-83C2-2C772F539ADE}"/>
                  </a:ext>
                </a:extLst>
              </p:cNvPr>
              <p:cNvSpPr txBox="1"/>
              <p:nvPr/>
            </p:nvSpPr>
            <p:spPr>
              <a:xfrm>
                <a:off x="1192630" y="1980381"/>
                <a:ext cx="459132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 algn="l">
                  <a:buFontTx/>
                  <a:buChar char="―"/>
                </a:pPr>
                <a:r>
                  <a:rPr lang="en-US" altLang="ja-JP" sz="2400" b="0" dirty="0"/>
                  <a:t>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ja-JP" sz="2400" dirty="0"/>
                  <a:t>,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ja-JP" sz="2400" dirty="0"/>
              </a:p>
              <a:p>
                <a:pPr marL="342900" indent="-342900">
                  <a:buFontTx/>
                  <a:buChar char="―"/>
                </a:pPr>
                <a:r>
                  <a:rPr lang="en-US" altLang="ja-JP" sz="2400" dirty="0"/>
                  <a:t>In-medium mass modification</a:t>
                </a:r>
              </a:p>
              <a:p>
                <a:pPr marL="342900" indent="-342900" algn="l">
                  <a:buFontTx/>
                  <a:buChar char="―"/>
                </a:pPr>
                <a:r>
                  <a:rPr lang="en-US" altLang="ja-JP" sz="2400" dirty="0"/>
                  <a:t>Commissioning 2020-2024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B5776638-5E48-4538-83C2-2C772F539A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630" y="1980381"/>
                <a:ext cx="4591321" cy="1200329"/>
              </a:xfrm>
              <a:prstGeom prst="rect">
                <a:avLst/>
              </a:prstGeom>
              <a:blipFill>
                <a:blip r:embed="rId4"/>
                <a:stretch>
                  <a:fillRect l="-2523" t="-7614" r="-664" b="-1319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667AB4FC-5729-4F81-89B0-E7514AE6709C}"/>
                  </a:ext>
                </a:extLst>
              </p:cNvPr>
              <p:cNvSpPr txBox="1"/>
              <p:nvPr/>
            </p:nvSpPr>
            <p:spPr>
              <a:xfrm>
                <a:off x="368718" y="4016297"/>
                <a:ext cx="1205779" cy="5232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2800" b="1" dirty="0"/>
                  <a:t>E16+</a:t>
                </a:r>
                <a14:m>
                  <m:oMath xmlns:m="http://schemas.openxmlformats.org/officeDocument/2006/math">
                    <m:r>
                      <a:rPr kumimoji="1" lang="en-US" altLang="ja-JP" sz="2800" b="1" i="1" smtClean="0"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endParaRPr kumimoji="1" lang="ja-JP" altLang="en-US" sz="2800" b="1" dirty="0"/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667AB4FC-5729-4F81-89B0-E7514AE670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718" y="4016297"/>
                <a:ext cx="1205779" cy="523220"/>
              </a:xfrm>
              <a:prstGeom prst="rect">
                <a:avLst/>
              </a:prstGeom>
              <a:blipFill>
                <a:blip r:embed="rId5"/>
                <a:stretch>
                  <a:fillRect l="-10101" t="-12791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1DD8827-2166-4D62-BD71-34A6C22A608D}"/>
              </a:ext>
            </a:extLst>
          </p:cNvPr>
          <p:cNvSpPr txBox="1"/>
          <p:nvPr/>
        </p:nvSpPr>
        <p:spPr>
          <a:xfrm>
            <a:off x="1192630" y="4646423"/>
            <a:ext cx="4074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2400" dirty="0"/>
              <a:t>Upgrade forward region for high-multiplicity counting </a:t>
            </a:r>
            <a:endParaRPr kumimoji="1" lang="ja-JP" altLang="en-US" sz="2400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A2769E03-5DDA-4379-8B37-7BD9A2D195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722" r="9994"/>
          <a:stretch/>
        </p:blipFill>
        <p:spPr>
          <a:xfrm>
            <a:off x="6096001" y="1509230"/>
            <a:ext cx="2189076" cy="1703504"/>
          </a:xfrm>
          <a:prstGeom prst="rect">
            <a:avLst/>
          </a:prstGeom>
        </p:spPr>
      </p:pic>
      <p:sp>
        <p:nvSpPr>
          <p:cNvPr id="52" name="二等辺三角形 51">
            <a:extLst>
              <a:ext uri="{FF2B5EF4-FFF2-40B4-BE49-F238E27FC236}">
                <a16:creationId xmlns:a16="http://schemas.microsoft.com/office/drawing/2014/main" id="{12A2216F-8E73-42D4-9CCD-A1E23188EB17}"/>
              </a:ext>
            </a:extLst>
          </p:cNvPr>
          <p:cNvSpPr/>
          <p:nvPr/>
        </p:nvSpPr>
        <p:spPr>
          <a:xfrm flipV="1">
            <a:off x="2275186" y="3287616"/>
            <a:ext cx="1908925" cy="7599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0F10BF6E-376D-4E5C-AAD6-B1DFF1FBD81C}"/>
              </a:ext>
            </a:extLst>
          </p:cNvPr>
          <p:cNvSpPr txBox="1"/>
          <p:nvPr/>
        </p:nvSpPr>
        <p:spPr>
          <a:xfrm>
            <a:off x="3949465" y="3383629"/>
            <a:ext cx="180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accent1"/>
                </a:solidFill>
              </a:rPr>
              <a:t>UPGRADE</a:t>
            </a:r>
            <a:endParaRPr kumimoji="1" lang="ja-JP" altLang="en-US" sz="2800" b="1" dirty="0">
              <a:solidFill>
                <a:schemeClr val="accent1"/>
              </a:solidFill>
            </a:endParaRPr>
          </a:p>
        </p:txBody>
      </p:sp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6562C5FF-49AF-405A-B448-4147BE8F5BBE}"/>
              </a:ext>
            </a:extLst>
          </p:cNvPr>
          <p:cNvGrpSpPr/>
          <p:nvPr/>
        </p:nvGrpSpPr>
        <p:grpSpPr>
          <a:xfrm>
            <a:off x="8824728" y="4200797"/>
            <a:ext cx="2205980" cy="2183169"/>
            <a:chOff x="8586788" y="3986213"/>
            <a:chExt cx="2547939" cy="2521592"/>
          </a:xfrm>
        </p:grpSpPr>
        <p:pic>
          <p:nvPicPr>
            <p:cNvPr id="54" name="図 53">
              <a:extLst>
                <a:ext uri="{FF2B5EF4-FFF2-40B4-BE49-F238E27FC236}">
                  <a16:creationId xmlns:a16="http://schemas.microsoft.com/office/drawing/2014/main" id="{31902118-739D-4A0D-B04C-5CFC163613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422" t="10344"/>
            <a:stretch/>
          </p:blipFill>
          <p:spPr>
            <a:xfrm>
              <a:off x="8586788" y="3986213"/>
              <a:ext cx="2547939" cy="2521592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92EC4685-49A9-4488-828C-6ECC9F457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333" t="3586" r="90450" b="67120"/>
            <a:stretch/>
          </p:blipFill>
          <p:spPr>
            <a:xfrm>
              <a:off x="8839201" y="4051028"/>
              <a:ext cx="228600" cy="823912"/>
            </a:xfrm>
            <a:prstGeom prst="rect">
              <a:avLst/>
            </a:prstGeom>
          </p:spPr>
        </p:pic>
      </p:grpSp>
      <p:sp>
        <p:nvSpPr>
          <p:cNvPr id="58" name="矢印: 山形 57">
            <a:extLst>
              <a:ext uri="{FF2B5EF4-FFF2-40B4-BE49-F238E27FC236}">
                <a16:creationId xmlns:a16="http://schemas.microsoft.com/office/drawing/2014/main" id="{C8F190A5-3E3C-4DD4-84E6-990E477D54A6}"/>
              </a:ext>
            </a:extLst>
          </p:cNvPr>
          <p:cNvSpPr/>
          <p:nvPr/>
        </p:nvSpPr>
        <p:spPr>
          <a:xfrm>
            <a:off x="1255322" y="5758685"/>
            <a:ext cx="484632" cy="554566"/>
          </a:xfrm>
          <a:prstGeom prst="chevr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4EC3FD4C-C0F8-4278-9BF9-64C88CEE4906}"/>
              </a:ext>
            </a:extLst>
          </p:cNvPr>
          <p:cNvSpPr txBox="1"/>
          <p:nvPr/>
        </p:nvSpPr>
        <p:spPr>
          <a:xfrm>
            <a:off x="1751890" y="5584326"/>
            <a:ext cx="4407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2400" dirty="0"/>
              <a:t>Hadron/lepton</a:t>
            </a:r>
            <a:r>
              <a:rPr lang="ja-JP" altLang="en-US" sz="2400" dirty="0"/>
              <a:t> </a:t>
            </a:r>
            <a:r>
              <a:rPr lang="en-US" altLang="ja-JP" sz="2400" dirty="0"/>
              <a:t>measurement</a:t>
            </a:r>
          </a:p>
          <a:p>
            <a:pPr algn="l"/>
            <a:r>
              <a:rPr kumimoji="1" lang="en-US" altLang="ja-JP" sz="2400" dirty="0"/>
              <a:t>at wide acceptance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CAD3D5F-D955-41D0-D18D-90330E6E991E}"/>
              </a:ext>
            </a:extLst>
          </p:cNvPr>
          <p:cNvSpPr txBox="1"/>
          <p:nvPr/>
        </p:nvSpPr>
        <p:spPr>
          <a:xfrm>
            <a:off x="7583055" y="771439"/>
            <a:ext cx="4251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 err="1"/>
              <a:t>Morino</a:t>
            </a:r>
            <a:r>
              <a:rPr kumimoji="1" lang="en-US" altLang="ja-JP" sz="2400" dirty="0"/>
              <a:t> (15th), Ozawa (Poster)</a:t>
            </a:r>
            <a:endParaRPr kumimoji="1" lang="ja-JP" altLang="en-US" sz="2400" dirty="0"/>
          </a:p>
        </p:txBody>
      </p:sp>
      <p:sp>
        <p:nvSpPr>
          <p:cNvPr id="5" name="矢印: 山形 4">
            <a:extLst>
              <a:ext uri="{FF2B5EF4-FFF2-40B4-BE49-F238E27FC236}">
                <a16:creationId xmlns:a16="http://schemas.microsoft.com/office/drawing/2014/main" id="{A0D23A81-A2E9-4FE0-4AEF-750A3AE73120}"/>
              </a:ext>
            </a:extLst>
          </p:cNvPr>
          <p:cNvSpPr/>
          <p:nvPr/>
        </p:nvSpPr>
        <p:spPr>
          <a:xfrm>
            <a:off x="7190539" y="855365"/>
            <a:ext cx="434889" cy="381551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35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EE2897F-CC3A-4ACE-BD47-F6DB21C50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86" y="498866"/>
            <a:ext cx="6183147" cy="369988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7153607-7FCA-4F09-897C-760B7E2EE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Detectors for Phase II</a:t>
            </a:r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12BD6B6-B61C-4C34-B427-ECDA42C49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01" y="1756265"/>
            <a:ext cx="3221624" cy="208231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6926DF9-5750-4A9F-9BBA-B2C244DB18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62" t="10142" b="8633"/>
          <a:stretch/>
        </p:blipFill>
        <p:spPr>
          <a:xfrm>
            <a:off x="5760500" y="4221679"/>
            <a:ext cx="6130047" cy="2490281"/>
          </a:xfrm>
          <a:prstGeom prst="rect">
            <a:avLst/>
          </a:prstGeom>
          <a:ln w="38100">
            <a:solidFill>
              <a:schemeClr val="accent3"/>
            </a:solidFill>
            <a:prstDash val="solid"/>
          </a:ln>
        </p:spPr>
      </p:pic>
      <p:sp>
        <p:nvSpPr>
          <p:cNvPr id="3" name="平行四辺形 2">
            <a:extLst>
              <a:ext uri="{FF2B5EF4-FFF2-40B4-BE49-F238E27FC236}">
                <a16:creationId xmlns:a16="http://schemas.microsoft.com/office/drawing/2014/main" id="{D4F06F33-1381-4EE3-ABB1-D04CD8D11208}"/>
              </a:ext>
            </a:extLst>
          </p:cNvPr>
          <p:cNvSpPr/>
          <p:nvPr/>
        </p:nvSpPr>
        <p:spPr>
          <a:xfrm rot="19824563" flipV="1">
            <a:off x="9402100" y="2360517"/>
            <a:ext cx="2055011" cy="602073"/>
          </a:xfrm>
          <a:prstGeom prst="parallelogram">
            <a:avLst>
              <a:gd name="adj" fmla="val 40651"/>
            </a:avLst>
          </a:prstGeom>
          <a:solidFill>
            <a:schemeClr val="accent3">
              <a:alpha val="53000"/>
            </a:schemeClr>
          </a:solidFill>
          <a:ln w="63500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B95C559-AC7E-4EF2-BB94-E2F2DEB9D3E9}"/>
              </a:ext>
            </a:extLst>
          </p:cNvPr>
          <p:cNvSpPr txBox="1"/>
          <p:nvPr/>
        </p:nvSpPr>
        <p:spPr>
          <a:xfrm>
            <a:off x="442211" y="1341354"/>
            <a:ext cx="1404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Present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6E548FC-1676-400A-A6D7-8824ADDAE30C}"/>
              </a:ext>
            </a:extLst>
          </p:cNvPr>
          <p:cNvSpPr txBox="1"/>
          <p:nvPr/>
        </p:nvSpPr>
        <p:spPr>
          <a:xfrm>
            <a:off x="5177428" y="1341354"/>
            <a:ext cx="1704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Extended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フローチャート: 抜出し 6">
            <a:extLst>
              <a:ext uri="{FF2B5EF4-FFF2-40B4-BE49-F238E27FC236}">
                <a16:creationId xmlns:a16="http://schemas.microsoft.com/office/drawing/2014/main" id="{4ACF1B3B-64D6-486F-9E83-B64B177F51B8}"/>
              </a:ext>
            </a:extLst>
          </p:cNvPr>
          <p:cNvSpPr/>
          <p:nvPr/>
        </p:nvSpPr>
        <p:spPr>
          <a:xfrm rot="5400000">
            <a:off x="3650841" y="2557893"/>
            <a:ext cx="1580744" cy="543415"/>
          </a:xfrm>
          <a:prstGeom prst="flowChartExtra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C4B0C56-AE01-4BB1-9B43-BE2460E97B34}"/>
              </a:ext>
            </a:extLst>
          </p:cNvPr>
          <p:cNvSpPr/>
          <p:nvPr/>
        </p:nvSpPr>
        <p:spPr>
          <a:xfrm>
            <a:off x="319790" y="1460457"/>
            <a:ext cx="122421" cy="23781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8E889CC9-652F-4763-A029-EA54C25A4ECF}"/>
              </a:ext>
            </a:extLst>
          </p:cNvPr>
          <p:cNvSpPr/>
          <p:nvPr/>
        </p:nvSpPr>
        <p:spPr>
          <a:xfrm rot="1350323">
            <a:off x="2606772" y="2859964"/>
            <a:ext cx="256396" cy="1134932"/>
          </a:xfrm>
          <a:prstGeom prst="triangle">
            <a:avLst/>
          </a:prstGeom>
          <a:solidFill>
            <a:schemeClr val="accent5"/>
          </a:solidFill>
          <a:ln>
            <a:noFill/>
          </a:ln>
          <a:effectLst>
            <a:glow rad="101600">
              <a:schemeClr val="bg1">
                <a:alpha val="7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C8AF7343-235E-478D-A4D5-8D4E22BCE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4996" y="3697761"/>
            <a:ext cx="1596310" cy="1076907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4EED28E-249D-4EC6-A81D-63CC766CDE4F}"/>
              </a:ext>
            </a:extLst>
          </p:cNvPr>
          <p:cNvSpPr txBox="1"/>
          <p:nvPr/>
        </p:nvSpPr>
        <p:spPr>
          <a:xfrm>
            <a:off x="1415540" y="3637876"/>
            <a:ext cx="715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E16</a:t>
            </a:r>
            <a:endParaRPr kumimoji="1" lang="ja-JP" altLang="en-US" sz="28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25D2C47-1DC5-4C1A-B870-28AD6C1AC1D5}"/>
              </a:ext>
            </a:extLst>
          </p:cNvPr>
          <p:cNvSpPr/>
          <p:nvPr/>
        </p:nvSpPr>
        <p:spPr>
          <a:xfrm>
            <a:off x="5055007" y="1460456"/>
            <a:ext cx="122421" cy="273828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3DD79FE9-3DEA-4301-8DDA-83E259292F64}"/>
              </a:ext>
            </a:extLst>
          </p:cNvPr>
          <p:cNvCxnSpPr>
            <a:cxnSpLocks/>
          </p:cNvCxnSpPr>
          <p:nvPr/>
        </p:nvCxnSpPr>
        <p:spPr>
          <a:xfrm flipH="1" flipV="1">
            <a:off x="7478334" y="1586142"/>
            <a:ext cx="1955259" cy="1769127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矢印: 右 17">
            <a:extLst>
              <a:ext uri="{FF2B5EF4-FFF2-40B4-BE49-F238E27FC236}">
                <a16:creationId xmlns:a16="http://schemas.microsoft.com/office/drawing/2014/main" id="{E96AFFDF-C5E9-4BBB-8956-CD963546F885}"/>
              </a:ext>
            </a:extLst>
          </p:cNvPr>
          <p:cNvSpPr/>
          <p:nvPr/>
        </p:nvSpPr>
        <p:spPr>
          <a:xfrm>
            <a:off x="7676794" y="1051414"/>
            <a:ext cx="1146964" cy="1194870"/>
          </a:xfrm>
          <a:prstGeom prst="rightArrow">
            <a:avLst/>
          </a:prstGeom>
          <a:solidFill>
            <a:srgbClr val="FF0000">
              <a:alpha val="70000"/>
            </a:srgbClr>
          </a:solidFill>
          <a:ln>
            <a:noFill/>
          </a:ln>
          <a:scene3d>
            <a:camera prst="isometricTopUp">
              <a:rot lat="18966884" lon="19296238" rev="3345292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二等辺三角形 18">
            <a:extLst>
              <a:ext uri="{FF2B5EF4-FFF2-40B4-BE49-F238E27FC236}">
                <a16:creationId xmlns:a16="http://schemas.microsoft.com/office/drawing/2014/main" id="{D45CD7C6-3EB6-4DE8-9ED1-E1DC1E9B9869}"/>
              </a:ext>
            </a:extLst>
          </p:cNvPr>
          <p:cNvSpPr/>
          <p:nvPr/>
        </p:nvSpPr>
        <p:spPr>
          <a:xfrm>
            <a:off x="10256579" y="2863634"/>
            <a:ext cx="395208" cy="1339371"/>
          </a:xfrm>
          <a:prstGeom prst="triangle">
            <a:avLst>
              <a:gd name="adj" fmla="val 47520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985210D-DF91-4FFC-A579-F4C8DD31CA94}"/>
              </a:ext>
            </a:extLst>
          </p:cNvPr>
          <p:cNvSpPr txBox="1"/>
          <p:nvPr/>
        </p:nvSpPr>
        <p:spPr>
          <a:xfrm>
            <a:off x="498590" y="5333066"/>
            <a:ext cx="4617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kumimoji="1" lang="en-US" altLang="ja-JP" sz="2400" dirty="0"/>
              <a:t>J-PARC-HI spectrometer will be installed in </a:t>
            </a:r>
            <a:r>
              <a:rPr lang="en-US" altLang="ja-JP" sz="2400" dirty="0"/>
              <a:t>an</a:t>
            </a:r>
            <a:r>
              <a:rPr kumimoji="1" lang="en-US" altLang="ja-JP" sz="2400" dirty="0"/>
              <a:t> annex</a:t>
            </a:r>
          </a:p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lang="en-US" altLang="ja-JP" sz="2400" dirty="0"/>
              <a:t>E16 will also be replaced</a:t>
            </a:r>
            <a:endParaRPr kumimoji="1" lang="ja-JP" altLang="en-US" sz="2400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6B04038-F21D-4D48-A85C-C70F5E71EE6D}"/>
              </a:ext>
            </a:extLst>
          </p:cNvPr>
          <p:cNvSpPr/>
          <p:nvPr/>
        </p:nvSpPr>
        <p:spPr>
          <a:xfrm rot="1061625">
            <a:off x="9683560" y="5414933"/>
            <a:ext cx="864320" cy="498673"/>
          </a:xfrm>
          <a:prstGeom prst="rect">
            <a:avLst/>
          </a:prstGeom>
          <a:solidFill>
            <a:srgbClr val="FF0000">
              <a:alpha val="64000"/>
            </a:srgbClr>
          </a:solidFill>
          <a:ln w="508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E0A3C85-478C-4F2E-893F-404FFE96104E}"/>
              </a:ext>
            </a:extLst>
          </p:cNvPr>
          <p:cNvSpPr txBox="1"/>
          <p:nvPr/>
        </p:nvSpPr>
        <p:spPr>
          <a:xfrm>
            <a:off x="9106126" y="4341274"/>
            <a:ext cx="23952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</a:rPr>
              <a:t>J-PARC-HI</a:t>
            </a:r>
          </a:p>
          <a:p>
            <a:pPr algn="l"/>
            <a:r>
              <a:rPr lang="en-US" altLang="ja-JP" sz="2800" b="1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</a:rPr>
              <a:t>Spectrometer</a:t>
            </a:r>
            <a:endParaRPr kumimoji="1" lang="ja-JP" altLang="en-US" sz="2800" b="1" dirty="0">
              <a:solidFill>
                <a:schemeClr val="accent1">
                  <a:lumMod val="75000"/>
                </a:schemeClr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23" name="二等辺三角形 22">
            <a:extLst>
              <a:ext uri="{FF2B5EF4-FFF2-40B4-BE49-F238E27FC236}">
                <a16:creationId xmlns:a16="http://schemas.microsoft.com/office/drawing/2014/main" id="{FA239972-6A9B-48F5-9237-45D202508381}"/>
              </a:ext>
            </a:extLst>
          </p:cNvPr>
          <p:cNvSpPr/>
          <p:nvPr/>
        </p:nvSpPr>
        <p:spPr>
          <a:xfrm rot="1350323">
            <a:off x="6571154" y="4571527"/>
            <a:ext cx="256396" cy="1134932"/>
          </a:xfrm>
          <a:prstGeom prst="triangle">
            <a:avLst/>
          </a:prstGeom>
          <a:solidFill>
            <a:schemeClr val="accent5"/>
          </a:solidFill>
          <a:ln>
            <a:noFill/>
          </a:ln>
          <a:effectLst>
            <a:glow rad="101600">
              <a:schemeClr val="bg1">
                <a:alpha val="7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A0BD92AA-976D-41FD-BC5C-DA89222B5B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2024" y="5458577"/>
            <a:ext cx="1596310" cy="1076907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92954FE-DD00-49A8-972A-B08ADA37A972}"/>
              </a:ext>
            </a:extLst>
          </p:cNvPr>
          <p:cNvSpPr txBox="1"/>
          <p:nvPr/>
        </p:nvSpPr>
        <p:spPr>
          <a:xfrm>
            <a:off x="5862568" y="5398692"/>
            <a:ext cx="715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E16</a:t>
            </a:r>
            <a:endParaRPr kumimoji="1" lang="ja-JP" altLang="en-US" sz="28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24" name="平行四辺形 23">
            <a:extLst>
              <a:ext uri="{FF2B5EF4-FFF2-40B4-BE49-F238E27FC236}">
                <a16:creationId xmlns:a16="http://schemas.microsoft.com/office/drawing/2014/main" id="{D62D3066-CEED-7F43-AAF5-93BBE66A96D9}"/>
              </a:ext>
            </a:extLst>
          </p:cNvPr>
          <p:cNvSpPr/>
          <p:nvPr/>
        </p:nvSpPr>
        <p:spPr>
          <a:xfrm rot="19824563" flipV="1">
            <a:off x="8084525" y="2768605"/>
            <a:ext cx="837819" cy="546060"/>
          </a:xfrm>
          <a:prstGeom prst="parallelogram">
            <a:avLst>
              <a:gd name="adj" fmla="val 35031"/>
            </a:avLst>
          </a:prstGeom>
          <a:solidFill>
            <a:schemeClr val="accent3">
              <a:alpha val="53000"/>
            </a:schemeClr>
          </a:solidFill>
          <a:ln w="63500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89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89B9942-3679-4F4E-930D-325640E3DDF5}"/>
              </a:ext>
            </a:extLst>
          </p:cNvPr>
          <p:cNvSpPr/>
          <p:nvPr/>
        </p:nvSpPr>
        <p:spPr>
          <a:xfrm>
            <a:off x="391677" y="1324575"/>
            <a:ext cx="7829076" cy="14056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72FBDEE-D91C-4D7F-B399-1B6DF8B4D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Hadron Spectrometer</a:t>
            </a:r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92674B0-DEA1-416B-AC7E-10FF93E8F329}"/>
              </a:ext>
            </a:extLst>
          </p:cNvPr>
          <p:cNvSpPr/>
          <p:nvPr/>
        </p:nvSpPr>
        <p:spPr>
          <a:xfrm>
            <a:off x="6640005" y="364459"/>
            <a:ext cx="2028294" cy="646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22065FE-0419-47B5-9E35-CAC8A2F4F571}"/>
              </a:ext>
            </a:extLst>
          </p:cNvPr>
          <p:cNvSpPr txBox="1"/>
          <p:nvPr/>
        </p:nvSpPr>
        <p:spPr>
          <a:xfrm>
            <a:off x="6661018" y="364459"/>
            <a:ext cx="1863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b="1" dirty="0">
                <a:solidFill>
                  <a:schemeClr val="bg1"/>
                </a:solidFill>
              </a:rPr>
              <a:t>Phase-II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8D461D8-8A3A-475F-B616-6C0908321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2578" y="4829356"/>
            <a:ext cx="1946797" cy="19193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26B1E6E-1289-471C-8E81-6CD12E446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501" y="3511682"/>
            <a:ext cx="3975205" cy="30642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D6306A9A-D455-462F-825A-14A66C93D46A}"/>
                  </a:ext>
                </a:extLst>
              </p:cNvPr>
              <p:cNvSpPr txBox="1"/>
              <p:nvPr/>
            </p:nvSpPr>
            <p:spPr>
              <a:xfrm>
                <a:off x="575325" y="1426124"/>
                <a:ext cx="7337265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 algn="l">
                  <a:buFontTx/>
                  <a:buChar char="―"/>
                </a:pPr>
                <a:r>
                  <a:rPr kumimoji="1" lang="en-US" altLang="ja-JP" sz="2400" dirty="0"/>
                  <a:t>4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kumimoji="1" lang="en-US" altLang="ja-JP" sz="2400" dirty="0"/>
                  <a:t> acceptance, high-intensity beam</a:t>
                </a:r>
              </a:p>
              <a:p>
                <a:pPr marL="800100" lvl="1" indent="-342900">
                  <a:buFontTx/>
                  <a:buChar char="―"/>
                </a:pPr>
                <a:r>
                  <a:rPr kumimoji="1" lang="en-US" altLang="ja-JP" sz="2400" dirty="0"/>
                  <a:t>Precise measurement of fluctuations, dileptons</a:t>
                </a:r>
              </a:p>
              <a:p>
                <a:pPr marL="342900" indent="-342900" algn="l">
                  <a:buFontTx/>
                  <a:buChar char="―"/>
                </a:pPr>
                <a:r>
                  <a:rPr kumimoji="1" lang="en-US" altLang="ja-JP" sz="2400" dirty="0"/>
                  <a:t>Detailed design are under discussion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D6306A9A-D455-462F-825A-14A66C93D4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325" y="1426124"/>
                <a:ext cx="7337265" cy="1200329"/>
              </a:xfrm>
              <a:prstGeom prst="rect">
                <a:avLst/>
              </a:prstGeom>
              <a:blipFill>
                <a:blip r:embed="rId4"/>
                <a:stretch>
                  <a:fillRect l="-1578" t="-7614" r="-166" b="-1319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>
            <a:extLst>
              <a:ext uri="{FF2B5EF4-FFF2-40B4-BE49-F238E27FC236}">
                <a16:creationId xmlns:a16="http://schemas.microsoft.com/office/drawing/2014/main" id="{4C57B963-E1E2-4814-81A5-3A1DD0E6CA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7035" y="4184469"/>
            <a:ext cx="2615011" cy="244006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20BB52A-1436-404E-ADA2-6F5C3354987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4565" y="3671346"/>
            <a:ext cx="2424902" cy="2904555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99D80D1-FC69-465E-9F32-820A43109ECF}"/>
              </a:ext>
            </a:extLst>
          </p:cNvPr>
          <p:cNvSpPr txBox="1"/>
          <p:nvPr/>
        </p:nvSpPr>
        <p:spPr>
          <a:xfrm>
            <a:off x="533502" y="2965981"/>
            <a:ext cx="3365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Hadron calorimeter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ECCFBA0-A72B-4006-B5F3-65423880D97E}"/>
              </a:ext>
            </a:extLst>
          </p:cNvPr>
          <p:cNvSpPr txBox="1"/>
          <p:nvPr/>
        </p:nvSpPr>
        <p:spPr>
          <a:xfrm>
            <a:off x="6960780" y="3697075"/>
            <a:ext cx="1707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acceptance</a:t>
            </a:r>
            <a:endParaRPr kumimoji="1" lang="ja-JP" altLang="en-US" sz="2400" dirty="0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B6477FB3-4830-43CF-BADC-5B49C432BE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7128" y="1869193"/>
            <a:ext cx="2315265" cy="2379578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4F940A8-4E8A-4D0A-AAAE-221B4D617995}"/>
              </a:ext>
            </a:extLst>
          </p:cNvPr>
          <p:cNvSpPr txBox="1"/>
          <p:nvPr/>
        </p:nvSpPr>
        <p:spPr>
          <a:xfrm>
            <a:off x="9277694" y="1261974"/>
            <a:ext cx="2194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>
                <a:solidFill>
                  <a:schemeClr val="accent6">
                    <a:lumMod val="75000"/>
                  </a:schemeClr>
                </a:solidFill>
              </a:rPr>
              <a:t>Dimuon Setup</a:t>
            </a:r>
            <a:endParaRPr kumimoji="1" lang="ja-JP" alt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FD4E8AF6-098F-4F00-93A0-6C3C4BFC2829}"/>
              </a:ext>
            </a:extLst>
          </p:cNvPr>
          <p:cNvSpPr txBox="1"/>
          <p:nvPr/>
        </p:nvSpPr>
        <p:spPr>
          <a:xfrm>
            <a:off x="9282460" y="4336292"/>
            <a:ext cx="2727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>
                <a:solidFill>
                  <a:schemeClr val="accent6">
                    <a:lumMod val="75000"/>
                  </a:schemeClr>
                </a:solidFill>
              </a:rPr>
              <a:t>ALICE3-like dipole</a:t>
            </a:r>
            <a:endParaRPr kumimoji="1" lang="ja-JP" alt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7B6C60EE-E30B-4E07-845A-E9A6E4B986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96306" y="2594851"/>
            <a:ext cx="1567140" cy="165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1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5F5A2-764A-DB26-92AE-0838C60F2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正方形/長方形 78">
            <a:extLst>
              <a:ext uri="{FF2B5EF4-FFF2-40B4-BE49-F238E27FC236}">
                <a16:creationId xmlns:a16="http://schemas.microsoft.com/office/drawing/2014/main" id="{30D19E13-DFCF-CAED-1377-F29433995908}"/>
              </a:ext>
            </a:extLst>
          </p:cNvPr>
          <p:cNvSpPr/>
          <p:nvPr/>
        </p:nvSpPr>
        <p:spPr>
          <a:xfrm>
            <a:off x="1007448" y="5725182"/>
            <a:ext cx="6891412" cy="10183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AB689D3-DF61-6133-7250-0FE92B586F71}"/>
              </a:ext>
            </a:extLst>
          </p:cNvPr>
          <p:cNvSpPr/>
          <p:nvPr/>
        </p:nvSpPr>
        <p:spPr>
          <a:xfrm>
            <a:off x="391677" y="1324575"/>
            <a:ext cx="5201727" cy="10587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1259C34-E249-F048-3AC5-AA351EFD3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err="1"/>
              <a:t>Dilelectron</a:t>
            </a:r>
            <a:r>
              <a:rPr kumimoji="1" lang="en-US" altLang="ja-JP" dirty="0"/>
              <a:t> Measurements</a:t>
            </a:r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C53BE2D-AA6D-4B64-E185-91EE8DBDB3D4}"/>
              </a:ext>
            </a:extLst>
          </p:cNvPr>
          <p:cNvSpPr/>
          <p:nvPr/>
        </p:nvSpPr>
        <p:spPr>
          <a:xfrm>
            <a:off x="7777169" y="355244"/>
            <a:ext cx="2028294" cy="646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D7303D0-BE36-8884-57DC-C7FF1E09F13E}"/>
              </a:ext>
            </a:extLst>
          </p:cNvPr>
          <p:cNvSpPr txBox="1"/>
          <p:nvPr/>
        </p:nvSpPr>
        <p:spPr>
          <a:xfrm>
            <a:off x="7798182" y="355244"/>
            <a:ext cx="1863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b="1" dirty="0">
                <a:solidFill>
                  <a:schemeClr val="bg1"/>
                </a:solidFill>
              </a:rPr>
              <a:t>Phase-II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560C84C-4624-4757-E9FE-5D359448B2CD}"/>
              </a:ext>
            </a:extLst>
          </p:cNvPr>
          <p:cNvSpPr txBox="1"/>
          <p:nvPr/>
        </p:nvSpPr>
        <p:spPr>
          <a:xfrm>
            <a:off x="575325" y="1426124"/>
            <a:ext cx="5018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Tx/>
              <a:buChar char="―"/>
            </a:pPr>
            <a:r>
              <a:rPr kumimoji="1" lang="en-US" altLang="ja-JP" sz="2400" dirty="0"/>
              <a:t>Large acceptance measurement of </a:t>
            </a:r>
            <a:r>
              <a:rPr kumimoji="1" lang="en-US" altLang="ja-JP" sz="2400" dirty="0" err="1"/>
              <a:t>dielectrons</a:t>
            </a:r>
            <a:r>
              <a:rPr kumimoji="1" lang="en-US" altLang="ja-JP" sz="2400" dirty="0"/>
              <a:t> and hadrons</a:t>
            </a:r>
            <a:endParaRPr kumimoji="1" lang="ja-JP" altLang="en-US" sz="24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6C6919B-275D-BA96-B12E-7216AA004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76" y="3058803"/>
            <a:ext cx="4046832" cy="1962835"/>
          </a:xfrm>
          <a:prstGeom prst="rect">
            <a:avLst/>
          </a:prstGeom>
        </p:spPr>
      </p:pic>
      <p:pic>
        <p:nvPicPr>
          <p:cNvPr id="71" name="図 70">
            <a:extLst>
              <a:ext uri="{FF2B5EF4-FFF2-40B4-BE49-F238E27FC236}">
                <a16:creationId xmlns:a16="http://schemas.microsoft.com/office/drawing/2014/main" id="{476C13B0-2C70-44E7-59A2-49BB5DD29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3694" y="2402726"/>
            <a:ext cx="4343995" cy="3069534"/>
          </a:xfrm>
          <a:prstGeom prst="rect">
            <a:avLst/>
          </a:prstGeom>
        </p:spPr>
      </p:pic>
      <p:pic>
        <p:nvPicPr>
          <p:cNvPr id="72" name="図 71">
            <a:extLst>
              <a:ext uri="{FF2B5EF4-FFF2-40B4-BE49-F238E27FC236}">
                <a16:creationId xmlns:a16="http://schemas.microsoft.com/office/drawing/2014/main" id="{38243087-A76F-65CF-45F0-5D1D5ADF1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9688" y="1165043"/>
            <a:ext cx="3462312" cy="2839316"/>
          </a:xfrm>
          <a:prstGeom prst="rect">
            <a:avLst/>
          </a:prstGeom>
        </p:spPr>
      </p:pic>
      <p:pic>
        <p:nvPicPr>
          <p:cNvPr id="73" name="図 72">
            <a:extLst>
              <a:ext uri="{FF2B5EF4-FFF2-40B4-BE49-F238E27FC236}">
                <a16:creationId xmlns:a16="http://schemas.microsoft.com/office/drawing/2014/main" id="{76AD1851-278F-6A75-4611-08790C881E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0315" y="3946305"/>
            <a:ext cx="3100130" cy="2839316"/>
          </a:xfrm>
          <a:prstGeom prst="rect">
            <a:avLst/>
          </a:prstGeom>
        </p:spPr>
      </p:pic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19D94D4B-6972-DD05-EF06-532BCF51D656}"/>
              </a:ext>
            </a:extLst>
          </p:cNvPr>
          <p:cNvSpPr txBox="1"/>
          <p:nvPr/>
        </p:nvSpPr>
        <p:spPr>
          <a:xfrm rot="16200000">
            <a:off x="8173167" y="4302820"/>
            <a:ext cx="1135247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/>
              <a:t>Efficiency</a:t>
            </a:r>
            <a:endParaRPr kumimoji="1" lang="ja-JP" altLang="en-US" dirty="0"/>
          </a:p>
        </p:txBody>
      </p:sp>
      <p:sp>
        <p:nvSpPr>
          <p:cNvPr id="75" name="矢印: 下 74">
            <a:extLst>
              <a:ext uri="{FF2B5EF4-FFF2-40B4-BE49-F238E27FC236}">
                <a16:creationId xmlns:a16="http://schemas.microsoft.com/office/drawing/2014/main" id="{7BA5FB34-3E8D-575F-4753-DBB0B8EF6446}"/>
              </a:ext>
            </a:extLst>
          </p:cNvPr>
          <p:cNvSpPr/>
          <p:nvPr/>
        </p:nvSpPr>
        <p:spPr>
          <a:xfrm rot="10800000">
            <a:off x="9382897" y="4662499"/>
            <a:ext cx="519860" cy="962278"/>
          </a:xfrm>
          <a:prstGeom prst="downArrow">
            <a:avLst/>
          </a:prstGeom>
          <a:solidFill>
            <a:srgbClr val="FF00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二等辺三角形 75">
            <a:extLst>
              <a:ext uri="{FF2B5EF4-FFF2-40B4-BE49-F238E27FC236}">
                <a16:creationId xmlns:a16="http://schemas.microsoft.com/office/drawing/2014/main" id="{8CCC2A40-58A5-1DC1-8E6F-C1ABC062ED6C}"/>
              </a:ext>
            </a:extLst>
          </p:cNvPr>
          <p:cNvSpPr/>
          <p:nvPr/>
        </p:nvSpPr>
        <p:spPr>
          <a:xfrm rot="5400000">
            <a:off x="274024" y="6008315"/>
            <a:ext cx="901929" cy="40071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C5BE4DC8-3795-CD35-878C-74A8BCD0714D}"/>
              </a:ext>
            </a:extLst>
          </p:cNvPr>
          <p:cNvSpPr txBox="1"/>
          <p:nvPr/>
        </p:nvSpPr>
        <p:spPr>
          <a:xfrm>
            <a:off x="1181012" y="5795702"/>
            <a:ext cx="6385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Precise measurement of low-mass </a:t>
            </a:r>
            <a:r>
              <a:rPr kumimoji="1" lang="en-US" altLang="ja-JP" sz="2400" dirty="0" err="1"/>
              <a:t>dielectrons</a:t>
            </a:r>
            <a:endParaRPr kumimoji="1" lang="ja-JP" altLang="en-US" sz="2400" dirty="0"/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F323FF47-FFCD-D329-FBEB-E6D05B1C4964}"/>
              </a:ext>
            </a:extLst>
          </p:cNvPr>
          <p:cNvSpPr txBox="1"/>
          <p:nvPr/>
        </p:nvSpPr>
        <p:spPr>
          <a:xfrm>
            <a:off x="1603345" y="6208670"/>
            <a:ext cx="5957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2400" dirty="0"/>
              <a:t>search for</a:t>
            </a:r>
            <a:r>
              <a:rPr kumimoji="1" lang="en-US" altLang="ja-JP" sz="2400" dirty="0"/>
              <a:t> QCD-CP &amp; CSC phase transition</a:t>
            </a:r>
            <a:endParaRPr kumimoji="1" lang="ja-JP" altLang="en-US" sz="2400" dirty="0"/>
          </a:p>
        </p:txBody>
      </p:sp>
      <p:sp>
        <p:nvSpPr>
          <p:cNvPr id="80" name="矢印: 山形 79">
            <a:extLst>
              <a:ext uri="{FF2B5EF4-FFF2-40B4-BE49-F238E27FC236}">
                <a16:creationId xmlns:a16="http://schemas.microsoft.com/office/drawing/2014/main" id="{2EA8F718-9C43-1B05-EB0F-6F4E4BBEFA76}"/>
              </a:ext>
            </a:extLst>
          </p:cNvPr>
          <p:cNvSpPr/>
          <p:nvPr/>
        </p:nvSpPr>
        <p:spPr>
          <a:xfrm>
            <a:off x="1267970" y="6327886"/>
            <a:ext cx="335375" cy="291883"/>
          </a:xfrm>
          <a:prstGeom prst="chevron">
            <a:avLst>
              <a:gd name="adj" fmla="val 5090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6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9CF65-1431-980C-9821-158C7EBA1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AD4FE003-969E-6D9C-A215-557204C0D85A}"/>
              </a:ext>
            </a:extLst>
          </p:cNvPr>
          <p:cNvSpPr/>
          <p:nvPr/>
        </p:nvSpPr>
        <p:spPr>
          <a:xfrm>
            <a:off x="391677" y="1324575"/>
            <a:ext cx="5133634" cy="27026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17E0139-3074-89C2-333F-FC6A7BCA0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err="1"/>
              <a:t>Hypernuclear</a:t>
            </a:r>
            <a:r>
              <a:rPr kumimoji="1" lang="en-US" altLang="ja-JP" dirty="0"/>
              <a:t> Spectrometer</a:t>
            </a:r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7334D26-250F-2FE2-89CF-BB96E3F08929}"/>
              </a:ext>
            </a:extLst>
          </p:cNvPr>
          <p:cNvSpPr/>
          <p:nvPr/>
        </p:nvSpPr>
        <p:spPr>
          <a:xfrm>
            <a:off x="8235608" y="347116"/>
            <a:ext cx="2028294" cy="646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393D161-1ACC-DD49-ADD7-38168A36A76F}"/>
              </a:ext>
            </a:extLst>
          </p:cNvPr>
          <p:cNvSpPr txBox="1"/>
          <p:nvPr/>
        </p:nvSpPr>
        <p:spPr>
          <a:xfrm>
            <a:off x="8256621" y="347116"/>
            <a:ext cx="1863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b="1" dirty="0">
                <a:solidFill>
                  <a:schemeClr val="bg1"/>
                </a:solidFill>
              </a:rPr>
              <a:t>Phase-II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991F141-3C92-4E07-830E-4DC71CBC3629}"/>
              </a:ext>
            </a:extLst>
          </p:cNvPr>
          <p:cNvSpPr txBox="1"/>
          <p:nvPr/>
        </p:nvSpPr>
        <p:spPr>
          <a:xfrm>
            <a:off x="517548" y="1521751"/>
            <a:ext cx="48818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Tx/>
              <a:buChar char="―"/>
            </a:pPr>
            <a:r>
              <a:rPr lang="en-US" altLang="ja-JP" sz="2400" dirty="0"/>
              <a:t>Closed geometry : Sweeping  magnet and Collimator</a:t>
            </a:r>
          </a:p>
          <a:p>
            <a:pPr marL="342900" indent="-342900" algn="l">
              <a:buFontTx/>
              <a:buChar char="―"/>
            </a:pPr>
            <a:r>
              <a:rPr lang="en-US" altLang="ja-JP" sz="2400" dirty="0"/>
              <a:t>Interaction Rate : ~100 MHz </a:t>
            </a:r>
          </a:p>
          <a:p>
            <a:pPr marL="342900" indent="-342900" algn="l">
              <a:buFontTx/>
              <a:buChar char="―"/>
            </a:pPr>
            <a:r>
              <a:rPr lang="en-US" altLang="ja-JP" sz="2400" dirty="0"/>
              <a:t>Lifetime and Magnetic moment Search for new </a:t>
            </a:r>
            <a:r>
              <a:rPr lang="en-US" altLang="ja-JP" sz="2400" dirty="0" err="1"/>
              <a:t>hypernuclei</a:t>
            </a:r>
            <a:r>
              <a:rPr lang="en-US" altLang="ja-JP" sz="2400" dirty="0"/>
              <a:t> and </a:t>
            </a:r>
            <a:r>
              <a:rPr lang="en-US" altLang="ja-JP" sz="2400" dirty="0" err="1"/>
              <a:t>strangelet</a:t>
            </a:r>
            <a:endParaRPr lang="en-US" altLang="ja-JP" sz="24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429C5DB-E9FE-7F85-114D-86AE4A1D9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316" y="1198210"/>
            <a:ext cx="6168008" cy="477397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BA72BED-11C5-1301-9AF9-4EC0CE2684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247" r="-367"/>
          <a:stretch/>
        </p:blipFill>
        <p:spPr>
          <a:xfrm>
            <a:off x="417639" y="4766449"/>
            <a:ext cx="7627136" cy="185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2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3F016F5A-97EF-4142-8884-EBD56FB0A6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5" t="4188" r="25055" b="11205"/>
          <a:stretch/>
        </p:blipFill>
        <p:spPr>
          <a:xfrm>
            <a:off x="6319313" y="1055636"/>
            <a:ext cx="5859718" cy="58023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1BAA5E6F-07A8-437D-89D3-4F1047FE8336}"/>
                  </a:ext>
                </a:extLst>
              </p:cNvPr>
              <p:cNvSpPr txBox="1"/>
              <p:nvPr/>
            </p:nvSpPr>
            <p:spPr>
              <a:xfrm>
                <a:off x="8390214" y="1168386"/>
                <a:ext cx="1943032" cy="769441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2400" dirty="0"/>
                  <a:t>LINAC</a:t>
                </a:r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000" i="0" dirty="0" smtClean="0">
                            <a:latin typeface="Cambria Math" panose="02040503050406030204" pitchFamily="18" charset="0"/>
                          </a:rPr>
                          <m:t>lab</m:t>
                        </m:r>
                      </m:sub>
                    </m:sSub>
                    <m:r>
                      <a:rPr lang="en-US" altLang="ja-JP" sz="2000" i="1" dirty="0">
                        <a:latin typeface="Cambria Math" panose="02040503050406030204" pitchFamily="18" charset="0"/>
                      </a:rPr>
                      <m:t>=400</m:t>
                    </m:r>
                    <m:r>
                      <m:rPr>
                        <m:sty m:val="p"/>
                      </m:rPr>
                      <a:rPr lang="en-US" altLang="ja-JP" sz="2000" i="0" dirty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kumimoji="1" lang="ja-JP" altLang="en-US" sz="2000" dirty="0"/>
                  <a:t> 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1BAA5E6F-07A8-437D-89D3-4F1047FE83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0214" y="1168386"/>
                <a:ext cx="1943032" cy="769441"/>
              </a:xfrm>
              <a:prstGeom prst="rect">
                <a:avLst/>
              </a:prstGeom>
              <a:blipFill>
                <a:blip r:embed="rId3"/>
                <a:stretch>
                  <a:fillRect l="-4702" t="-5556" b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694A8DCF-97CA-4E02-8915-4E0D7465699D}"/>
                  </a:ext>
                </a:extLst>
              </p:cNvPr>
              <p:cNvSpPr txBox="1"/>
              <p:nvPr/>
            </p:nvSpPr>
            <p:spPr>
              <a:xfrm>
                <a:off x="7967931" y="3955848"/>
                <a:ext cx="1749069" cy="769441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2400" dirty="0"/>
                  <a:t>Main Ring</a:t>
                </a:r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000" i="0" dirty="0" smtClean="0">
                            <a:latin typeface="Cambria Math" panose="02040503050406030204" pitchFamily="18" charset="0"/>
                          </a:rPr>
                          <m:t>lab</m:t>
                        </m:r>
                      </m:sub>
                    </m:sSub>
                    <m:r>
                      <a:rPr lang="en-US" altLang="ja-JP" sz="2000" i="1" dirty="0">
                        <a:latin typeface="Cambria Math" panose="02040503050406030204" pitchFamily="18" charset="0"/>
                      </a:rPr>
                      <m:t>=30</m:t>
                    </m:r>
                    <m:r>
                      <m:rPr>
                        <m:sty m:val="p"/>
                      </m:rPr>
                      <a:rPr lang="en-US" altLang="ja-JP" sz="2000" i="0" dirty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kumimoji="1" lang="ja-JP" altLang="en-US" sz="2000" dirty="0"/>
                  <a:t> 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694A8DCF-97CA-4E02-8915-4E0D746569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931" y="3955848"/>
                <a:ext cx="1749069" cy="769441"/>
              </a:xfrm>
              <a:prstGeom prst="rect">
                <a:avLst/>
              </a:prstGeom>
              <a:blipFill>
                <a:blip r:embed="rId4"/>
                <a:stretch>
                  <a:fillRect l="-5226" t="-5556" b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D9B793B1-0A12-40AD-9A82-38A3C28E0B66}"/>
              </a:ext>
            </a:extLst>
          </p:cNvPr>
          <p:cNvCxnSpPr>
            <a:cxnSpLocks/>
          </p:cNvCxnSpPr>
          <p:nvPr/>
        </p:nvCxnSpPr>
        <p:spPr>
          <a:xfrm>
            <a:off x="8138810" y="1322962"/>
            <a:ext cx="29183" cy="1060314"/>
          </a:xfrm>
          <a:prstGeom prst="line">
            <a:avLst/>
          </a:prstGeom>
          <a:ln w="63500">
            <a:solidFill>
              <a:srgbClr val="FFFF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A3676C20-17D7-43C6-BF4E-B2DAC0055953}"/>
              </a:ext>
            </a:extLst>
          </p:cNvPr>
          <p:cNvCxnSpPr>
            <a:cxnSpLocks/>
          </p:cNvCxnSpPr>
          <p:nvPr/>
        </p:nvCxnSpPr>
        <p:spPr>
          <a:xfrm>
            <a:off x="7758215" y="5080135"/>
            <a:ext cx="2049946" cy="892196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フリーフォーム: 図形 22">
            <a:extLst>
              <a:ext uri="{FF2B5EF4-FFF2-40B4-BE49-F238E27FC236}">
                <a16:creationId xmlns:a16="http://schemas.microsoft.com/office/drawing/2014/main" id="{E6DB6070-948C-4690-B2DD-F6C37961A0F7}"/>
              </a:ext>
            </a:extLst>
          </p:cNvPr>
          <p:cNvSpPr/>
          <p:nvPr/>
        </p:nvSpPr>
        <p:spPr>
          <a:xfrm rot="5197213">
            <a:off x="7749827" y="2412435"/>
            <a:ext cx="2084048" cy="3822970"/>
          </a:xfrm>
          <a:custGeom>
            <a:avLst/>
            <a:gdLst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339303 w 1915696"/>
              <a:gd name="connsiteY15" fmla="*/ 1470945 h 1847858"/>
              <a:gd name="connsiteX16" fmla="*/ 88556 w 1915696"/>
              <a:gd name="connsiteY16" fmla="*/ 1036638 h 1847858"/>
              <a:gd name="connsiteX17" fmla="*/ 90712 w 1915696"/>
              <a:gd name="connsiteY17" fmla="*/ 1035394 h 1847858"/>
              <a:gd name="connsiteX18" fmla="*/ 54829 w 1915696"/>
              <a:gd name="connsiteY18" fmla="*/ 969285 h 1847858"/>
              <a:gd name="connsiteX19" fmla="*/ 0 w 1915696"/>
              <a:gd name="connsiteY19" fmla="*/ 697706 h 1847858"/>
              <a:gd name="connsiteX20" fmla="*/ 557094 w 1915696"/>
              <a:gd name="connsiteY20" fmla="*/ 14175 h 1847858"/>
              <a:gd name="connsiteX21" fmla="*/ 683959 w 1915696"/>
              <a:gd name="connsiteY21" fmla="*/ 1386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339303 w 1915696"/>
              <a:gd name="connsiteY15" fmla="*/ 1470945 h 1847858"/>
              <a:gd name="connsiteX16" fmla="*/ 88556 w 1915696"/>
              <a:gd name="connsiteY16" fmla="*/ 1036638 h 1847858"/>
              <a:gd name="connsiteX17" fmla="*/ 54829 w 1915696"/>
              <a:gd name="connsiteY17" fmla="*/ 969285 h 1847858"/>
              <a:gd name="connsiteX18" fmla="*/ 0 w 1915696"/>
              <a:gd name="connsiteY18" fmla="*/ 697706 h 1847858"/>
              <a:gd name="connsiteX19" fmla="*/ 557094 w 1915696"/>
              <a:gd name="connsiteY19" fmla="*/ 14175 h 1847858"/>
              <a:gd name="connsiteX20" fmla="*/ 683959 w 1915696"/>
              <a:gd name="connsiteY20" fmla="*/ 1386 h 1847858"/>
              <a:gd name="connsiteX21" fmla="*/ 683959 w 1915696"/>
              <a:gd name="connsiteY21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339303 w 1915696"/>
              <a:gd name="connsiteY15" fmla="*/ 1470945 h 1847858"/>
              <a:gd name="connsiteX16" fmla="*/ 54829 w 1915696"/>
              <a:gd name="connsiteY16" fmla="*/ 969285 h 1847858"/>
              <a:gd name="connsiteX17" fmla="*/ 0 w 1915696"/>
              <a:gd name="connsiteY17" fmla="*/ 697706 h 1847858"/>
              <a:gd name="connsiteX18" fmla="*/ 557094 w 1915696"/>
              <a:gd name="connsiteY18" fmla="*/ 14175 h 1847858"/>
              <a:gd name="connsiteX19" fmla="*/ 683959 w 1915696"/>
              <a:gd name="connsiteY19" fmla="*/ 1386 h 1847858"/>
              <a:gd name="connsiteX20" fmla="*/ 683959 w 1915696"/>
              <a:gd name="connsiteY20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54829 w 1915696"/>
              <a:gd name="connsiteY15" fmla="*/ 969285 h 1847858"/>
              <a:gd name="connsiteX16" fmla="*/ 0 w 1915696"/>
              <a:gd name="connsiteY16" fmla="*/ 697706 h 1847858"/>
              <a:gd name="connsiteX17" fmla="*/ 557094 w 1915696"/>
              <a:gd name="connsiteY17" fmla="*/ 14175 h 1847858"/>
              <a:gd name="connsiteX18" fmla="*/ 683959 w 1915696"/>
              <a:gd name="connsiteY18" fmla="*/ 1386 h 1847858"/>
              <a:gd name="connsiteX19" fmla="*/ 683959 w 1915696"/>
              <a:gd name="connsiteY19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34016 w 1915696"/>
              <a:gd name="connsiteY11" fmla="*/ 1540246 h 1847858"/>
              <a:gd name="connsiteX12" fmla="*/ 955467 w 1915696"/>
              <a:gd name="connsiteY12" fmla="*/ 1847858 h 1847858"/>
              <a:gd name="connsiteX13" fmla="*/ 376918 w 1915696"/>
              <a:gd name="connsiteY13" fmla="*/ 1540246 h 1847858"/>
              <a:gd name="connsiteX14" fmla="*/ 54829 w 1915696"/>
              <a:gd name="connsiteY14" fmla="*/ 969285 h 1847858"/>
              <a:gd name="connsiteX15" fmla="*/ 0 w 1915696"/>
              <a:gd name="connsiteY15" fmla="*/ 697706 h 1847858"/>
              <a:gd name="connsiteX16" fmla="*/ 557094 w 1915696"/>
              <a:gd name="connsiteY16" fmla="*/ 14175 h 1847858"/>
              <a:gd name="connsiteX17" fmla="*/ 683959 w 1915696"/>
              <a:gd name="connsiteY17" fmla="*/ 1386 h 1847858"/>
              <a:gd name="connsiteX18" fmla="*/ 683959 w 1915696"/>
              <a:gd name="connsiteY18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34016 w 1915696"/>
              <a:gd name="connsiteY10" fmla="*/ 1540246 h 1847858"/>
              <a:gd name="connsiteX11" fmla="*/ 955467 w 1915696"/>
              <a:gd name="connsiteY11" fmla="*/ 1847858 h 1847858"/>
              <a:gd name="connsiteX12" fmla="*/ 376918 w 1915696"/>
              <a:gd name="connsiteY12" fmla="*/ 1540246 h 1847858"/>
              <a:gd name="connsiteX13" fmla="*/ 54829 w 1915696"/>
              <a:gd name="connsiteY13" fmla="*/ 969285 h 1847858"/>
              <a:gd name="connsiteX14" fmla="*/ 0 w 1915696"/>
              <a:gd name="connsiteY14" fmla="*/ 697706 h 1847858"/>
              <a:gd name="connsiteX15" fmla="*/ 557094 w 1915696"/>
              <a:gd name="connsiteY15" fmla="*/ 14175 h 1847858"/>
              <a:gd name="connsiteX16" fmla="*/ 683959 w 1915696"/>
              <a:gd name="connsiteY16" fmla="*/ 1386 h 1847858"/>
              <a:gd name="connsiteX17" fmla="*/ 683959 w 1915696"/>
              <a:gd name="connsiteY17" fmla="*/ 0 h 1847858"/>
              <a:gd name="connsiteX0" fmla="*/ 683959 w 1915696"/>
              <a:gd name="connsiteY0" fmla="*/ 1386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34016 w 1915696"/>
              <a:gd name="connsiteY10" fmla="*/ 1540246 h 1847858"/>
              <a:gd name="connsiteX11" fmla="*/ 955467 w 1915696"/>
              <a:gd name="connsiteY11" fmla="*/ 1847858 h 1847858"/>
              <a:gd name="connsiteX12" fmla="*/ 376918 w 1915696"/>
              <a:gd name="connsiteY12" fmla="*/ 1540246 h 1847858"/>
              <a:gd name="connsiteX13" fmla="*/ 54829 w 1915696"/>
              <a:gd name="connsiteY13" fmla="*/ 969285 h 1847858"/>
              <a:gd name="connsiteX14" fmla="*/ 0 w 1915696"/>
              <a:gd name="connsiteY14" fmla="*/ 697706 h 1847858"/>
              <a:gd name="connsiteX15" fmla="*/ 557094 w 1915696"/>
              <a:gd name="connsiteY15" fmla="*/ 14175 h 1847858"/>
              <a:gd name="connsiteX16" fmla="*/ 683959 w 1915696"/>
              <a:gd name="connsiteY16" fmla="*/ 1386 h 1847858"/>
              <a:gd name="connsiteX0" fmla="*/ 557094 w 1915696"/>
              <a:gd name="connsiteY0" fmla="*/ 14175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34016 w 1915696"/>
              <a:gd name="connsiteY10" fmla="*/ 1540246 h 1847858"/>
              <a:gd name="connsiteX11" fmla="*/ 955467 w 1915696"/>
              <a:gd name="connsiteY11" fmla="*/ 1847858 h 1847858"/>
              <a:gd name="connsiteX12" fmla="*/ 376918 w 1915696"/>
              <a:gd name="connsiteY12" fmla="*/ 1540246 h 1847858"/>
              <a:gd name="connsiteX13" fmla="*/ 54829 w 1915696"/>
              <a:gd name="connsiteY13" fmla="*/ 969285 h 1847858"/>
              <a:gd name="connsiteX14" fmla="*/ 0 w 1915696"/>
              <a:gd name="connsiteY14" fmla="*/ 697706 h 1847858"/>
              <a:gd name="connsiteX15" fmla="*/ 557094 w 1915696"/>
              <a:gd name="connsiteY15" fmla="*/ 14175 h 1847858"/>
              <a:gd name="connsiteX0" fmla="*/ 557094 w 1915696"/>
              <a:gd name="connsiteY0" fmla="*/ 14175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534016 w 1915696"/>
              <a:gd name="connsiteY9" fmla="*/ 1540246 h 1847858"/>
              <a:gd name="connsiteX10" fmla="*/ 955467 w 1915696"/>
              <a:gd name="connsiteY10" fmla="*/ 1847858 h 1847858"/>
              <a:gd name="connsiteX11" fmla="*/ 376918 w 1915696"/>
              <a:gd name="connsiteY11" fmla="*/ 1540246 h 1847858"/>
              <a:gd name="connsiteX12" fmla="*/ 54829 w 1915696"/>
              <a:gd name="connsiteY12" fmla="*/ 969285 h 1847858"/>
              <a:gd name="connsiteX13" fmla="*/ 0 w 1915696"/>
              <a:gd name="connsiteY13" fmla="*/ 697706 h 1847858"/>
              <a:gd name="connsiteX14" fmla="*/ 557094 w 1915696"/>
              <a:gd name="connsiteY14" fmla="*/ 14175 h 1847858"/>
              <a:gd name="connsiteX0" fmla="*/ 557094 w 1915696"/>
              <a:gd name="connsiteY0" fmla="*/ 14175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534016 w 1915696"/>
              <a:gd name="connsiteY8" fmla="*/ 1540246 h 1847858"/>
              <a:gd name="connsiteX9" fmla="*/ 955467 w 1915696"/>
              <a:gd name="connsiteY9" fmla="*/ 1847858 h 1847858"/>
              <a:gd name="connsiteX10" fmla="*/ 376918 w 1915696"/>
              <a:gd name="connsiteY10" fmla="*/ 1540246 h 1847858"/>
              <a:gd name="connsiteX11" fmla="*/ 54829 w 1915696"/>
              <a:gd name="connsiteY11" fmla="*/ 969285 h 1847858"/>
              <a:gd name="connsiteX12" fmla="*/ 0 w 1915696"/>
              <a:gd name="connsiteY12" fmla="*/ 697706 h 1847858"/>
              <a:gd name="connsiteX13" fmla="*/ 557094 w 1915696"/>
              <a:gd name="connsiteY13" fmla="*/ 14175 h 1847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5696" h="1847858">
                <a:moveTo>
                  <a:pt x="557094" y="14175"/>
                </a:moveTo>
                <a:lnTo>
                  <a:pt x="697706" y="0"/>
                </a:lnTo>
                <a:lnTo>
                  <a:pt x="1217990" y="0"/>
                </a:lnTo>
                <a:lnTo>
                  <a:pt x="1223595" y="0"/>
                </a:lnTo>
                <a:lnTo>
                  <a:pt x="1223595" y="565"/>
                </a:lnTo>
                <a:lnTo>
                  <a:pt x="1358602" y="14175"/>
                </a:lnTo>
                <a:cubicBezTo>
                  <a:pt x="1676535" y="79234"/>
                  <a:pt x="1915696" y="360541"/>
                  <a:pt x="1915696" y="697706"/>
                </a:cubicBezTo>
                <a:cubicBezTo>
                  <a:pt x="1915696" y="794039"/>
                  <a:pt x="1896173" y="885812"/>
                  <a:pt x="1860867" y="969285"/>
                </a:cubicBezTo>
                <a:lnTo>
                  <a:pt x="1534016" y="1540246"/>
                </a:lnTo>
                <a:cubicBezTo>
                  <a:pt x="1408633" y="1725837"/>
                  <a:pt x="1196300" y="1847858"/>
                  <a:pt x="955467" y="1847858"/>
                </a:cubicBezTo>
                <a:cubicBezTo>
                  <a:pt x="714635" y="1847858"/>
                  <a:pt x="502301" y="1725837"/>
                  <a:pt x="376918" y="1540246"/>
                </a:cubicBezTo>
                <a:lnTo>
                  <a:pt x="54829" y="969285"/>
                </a:lnTo>
                <a:cubicBezTo>
                  <a:pt x="19523" y="885812"/>
                  <a:pt x="0" y="794039"/>
                  <a:pt x="0" y="697706"/>
                </a:cubicBezTo>
                <a:cubicBezTo>
                  <a:pt x="0" y="360541"/>
                  <a:pt x="239161" y="79234"/>
                  <a:pt x="557094" y="14175"/>
                </a:cubicBezTo>
                <a:close/>
              </a:path>
            </a:pathLst>
          </a:custGeom>
          <a:noFill/>
          <a:ln w="63500">
            <a:solidFill>
              <a:srgbClr val="FFFF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E2E81216-D2C6-4184-9741-24ECFEE7FDB3}"/>
              </a:ext>
            </a:extLst>
          </p:cNvPr>
          <p:cNvCxnSpPr>
            <a:cxnSpLocks/>
          </p:cNvCxnSpPr>
          <p:nvPr/>
        </p:nvCxnSpPr>
        <p:spPr>
          <a:xfrm flipH="1">
            <a:off x="8009178" y="2751725"/>
            <a:ext cx="1411357" cy="763006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フリーフォーム: 図形 23">
            <a:extLst>
              <a:ext uri="{FF2B5EF4-FFF2-40B4-BE49-F238E27FC236}">
                <a16:creationId xmlns:a16="http://schemas.microsoft.com/office/drawing/2014/main" id="{484F66BC-0BD2-4F64-B86C-EA0A97445D1A}"/>
              </a:ext>
            </a:extLst>
          </p:cNvPr>
          <p:cNvSpPr>
            <a:spLocks noChangeAspect="1"/>
          </p:cNvSpPr>
          <p:nvPr/>
        </p:nvSpPr>
        <p:spPr>
          <a:xfrm>
            <a:off x="8961954" y="2422639"/>
            <a:ext cx="757173" cy="329085"/>
          </a:xfrm>
          <a:custGeom>
            <a:avLst/>
            <a:gdLst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574387 w 2603211"/>
              <a:gd name="connsiteY18" fmla="*/ 2051744 h 2475028"/>
              <a:gd name="connsiteX19" fmla="*/ 569878 w 2603211"/>
              <a:gd name="connsiteY19" fmla="*/ 2054347 h 2475028"/>
              <a:gd name="connsiteX20" fmla="*/ 141490 w 2603211"/>
              <a:gd name="connsiteY20" fmla="*/ 1312357 h 2475028"/>
              <a:gd name="connsiteX21" fmla="*/ 102108 w 2603211"/>
              <a:gd name="connsiteY21" fmla="*/ 1249254 h 2475028"/>
              <a:gd name="connsiteX22" fmla="*/ 0 w 2603211"/>
              <a:gd name="connsiteY22" fmla="*/ 846000 h 2475028"/>
              <a:gd name="connsiteX23" fmla="*/ 759502 w 2603211"/>
              <a:gd name="connsiteY23" fmla="*/ 4368 h 2475028"/>
              <a:gd name="connsiteX24" fmla="*/ 832526 w 2603211"/>
              <a:gd name="connsiteY24" fmla="*/ 68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574387 w 2603211"/>
              <a:gd name="connsiteY18" fmla="*/ 2051744 h 2475028"/>
              <a:gd name="connsiteX19" fmla="*/ 569878 w 2603211"/>
              <a:gd name="connsiteY19" fmla="*/ 2054347 h 2475028"/>
              <a:gd name="connsiteX20" fmla="*/ 102108 w 2603211"/>
              <a:gd name="connsiteY20" fmla="*/ 1249254 h 2475028"/>
              <a:gd name="connsiteX21" fmla="*/ 0 w 2603211"/>
              <a:gd name="connsiteY21" fmla="*/ 846000 h 2475028"/>
              <a:gd name="connsiteX22" fmla="*/ 759502 w 2603211"/>
              <a:gd name="connsiteY22" fmla="*/ 4368 h 2475028"/>
              <a:gd name="connsiteX23" fmla="*/ 832526 w 2603211"/>
              <a:gd name="connsiteY23" fmla="*/ 680 h 2475028"/>
              <a:gd name="connsiteX24" fmla="*/ 832526 w 2603211"/>
              <a:gd name="connsiteY24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574387 w 2603211"/>
              <a:gd name="connsiteY18" fmla="*/ 2051744 h 2475028"/>
              <a:gd name="connsiteX19" fmla="*/ 102108 w 2603211"/>
              <a:gd name="connsiteY19" fmla="*/ 1249254 h 2475028"/>
              <a:gd name="connsiteX20" fmla="*/ 0 w 2603211"/>
              <a:gd name="connsiteY20" fmla="*/ 846000 h 2475028"/>
              <a:gd name="connsiteX21" fmla="*/ 759502 w 2603211"/>
              <a:gd name="connsiteY21" fmla="*/ 4368 h 2475028"/>
              <a:gd name="connsiteX22" fmla="*/ 832526 w 2603211"/>
              <a:gd name="connsiteY22" fmla="*/ 680 h 2475028"/>
              <a:gd name="connsiteX23" fmla="*/ 832526 w 2603211"/>
              <a:gd name="connsiteY23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102108 w 2603211"/>
              <a:gd name="connsiteY18" fmla="*/ 1249254 h 2475028"/>
              <a:gd name="connsiteX19" fmla="*/ 0 w 2603211"/>
              <a:gd name="connsiteY19" fmla="*/ 846000 h 2475028"/>
              <a:gd name="connsiteX20" fmla="*/ 759502 w 2603211"/>
              <a:gd name="connsiteY20" fmla="*/ 4368 h 2475028"/>
              <a:gd name="connsiteX21" fmla="*/ 832526 w 2603211"/>
              <a:gd name="connsiteY21" fmla="*/ 680 h 2475028"/>
              <a:gd name="connsiteX22" fmla="*/ 832526 w 2603211"/>
              <a:gd name="connsiteY22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04717 w 2603211"/>
              <a:gd name="connsiteY14" fmla="*/ 2102035 h 2475028"/>
              <a:gd name="connsiteX15" fmla="*/ 1303200 w 2603211"/>
              <a:gd name="connsiteY15" fmla="*/ 2475028 h 2475028"/>
              <a:gd name="connsiteX16" fmla="*/ 601684 w 2603211"/>
              <a:gd name="connsiteY16" fmla="*/ 2102035 h 2475028"/>
              <a:gd name="connsiteX17" fmla="*/ 102108 w 2603211"/>
              <a:gd name="connsiteY17" fmla="*/ 1249254 h 2475028"/>
              <a:gd name="connsiteX18" fmla="*/ 0 w 2603211"/>
              <a:gd name="connsiteY18" fmla="*/ 846000 h 2475028"/>
              <a:gd name="connsiteX19" fmla="*/ 759502 w 2603211"/>
              <a:gd name="connsiteY19" fmla="*/ 4368 h 2475028"/>
              <a:gd name="connsiteX20" fmla="*/ 832526 w 2603211"/>
              <a:gd name="connsiteY20" fmla="*/ 680 h 2475028"/>
              <a:gd name="connsiteX21" fmla="*/ 832526 w 2603211"/>
              <a:gd name="connsiteY21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063960 w 2603211"/>
              <a:gd name="connsiteY12" fmla="*/ 2004492 h 2475028"/>
              <a:gd name="connsiteX13" fmla="*/ 2004717 w 2603211"/>
              <a:gd name="connsiteY13" fmla="*/ 2102035 h 2475028"/>
              <a:gd name="connsiteX14" fmla="*/ 1303200 w 2603211"/>
              <a:gd name="connsiteY14" fmla="*/ 2475028 h 2475028"/>
              <a:gd name="connsiteX15" fmla="*/ 601684 w 2603211"/>
              <a:gd name="connsiteY15" fmla="*/ 2102035 h 2475028"/>
              <a:gd name="connsiteX16" fmla="*/ 102108 w 2603211"/>
              <a:gd name="connsiteY16" fmla="*/ 1249254 h 2475028"/>
              <a:gd name="connsiteX17" fmla="*/ 0 w 2603211"/>
              <a:gd name="connsiteY17" fmla="*/ 846000 h 2475028"/>
              <a:gd name="connsiteX18" fmla="*/ 759502 w 2603211"/>
              <a:gd name="connsiteY18" fmla="*/ 4368 h 2475028"/>
              <a:gd name="connsiteX19" fmla="*/ 832526 w 2603211"/>
              <a:gd name="connsiteY19" fmla="*/ 680 h 2475028"/>
              <a:gd name="connsiteX20" fmla="*/ 832526 w 2603211"/>
              <a:gd name="connsiteY20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063960 w 2603211"/>
              <a:gd name="connsiteY11" fmla="*/ 2004492 h 2475028"/>
              <a:gd name="connsiteX12" fmla="*/ 2004717 w 2603211"/>
              <a:gd name="connsiteY12" fmla="*/ 2102035 h 2475028"/>
              <a:gd name="connsiteX13" fmla="*/ 1303200 w 2603211"/>
              <a:gd name="connsiteY13" fmla="*/ 2475028 h 2475028"/>
              <a:gd name="connsiteX14" fmla="*/ 601684 w 2603211"/>
              <a:gd name="connsiteY14" fmla="*/ 2102035 h 2475028"/>
              <a:gd name="connsiteX15" fmla="*/ 102108 w 2603211"/>
              <a:gd name="connsiteY15" fmla="*/ 1249254 h 2475028"/>
              <a:gd name="connsiteX16" fmla="*/ 0 w 2603211"/>
              <a:gd name="connsiteY16" fmla="*/ 846000 h 2475028"/>
              <a:gd name="connsiteX17" fmla="*/ 759502 w 2603211"/>
              <a:gd name="connsiteY17" fmla="*/ 4368 h 2475028"/>
              <a:gd name="connsiteX18" fmla="*/ 832526 w 2603211"/>
              <a:gd name="connsiteY18" fmla="*/ 680 h 2475028"/>
              <a:gd name="connsiteX19" fmla="*/ 832526 w 2603211"/>
              <a:gd name="connsiteY19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063960 w 2603211"/>
              <a:gd name="connsiteY10" fmla="*/ 2004492 h 2475028"/>
              <a:gd name="connsiteX11" fmla="*/ 2004717 w 2603211"/>
              <a:gd name="connsiteY11" fmla="*/ 2102035 h 2475028"/>
              <a:gd name="connsiteX12" fmla="*/ 1303200 w 2603211"/>
              <a:gd name="connsiteY12" fmla="*/ 2475028 h 2475028"/>
              <a:gd name="connsiteX13" fmla="*/ 601684 w 2603211"/>
              <a:gd name="connsiteY13" fmla="*/ 2102035 h 2475028"/>
              <a:gd name="connsiteX14" fmla="*/ 102108 w 2603211"/>
              <a:gd name="connsiteY14" fmla="*/ 1249254 h 2475028"/>
              <a:gd name="connsiteX15" fmla="*/ 0 w 2603211"/>
              <a:gd name="connsiteY15" fmla="*/ 846000 h 2475028"/>
              <a:gd name="connsiteX16" fmla="*/ 759502 w 2603211"/>
              <a:gd name="connsiteY16" fmla="*/ 4368 h 2475028"/>
              <a:gd name="connsiteX17" fmla="*/ 832526 w 2603211"/>
              <a:gd name="connsiteY17" fmla="*/ 680 h 2475028"/>
              <a:gd name="connsiteX18" fmla="*/ 832526 w 2603211"/>
              <a:gd name="connsiteY18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63960 w 2603211"/>
              <a:gd name="connsiteY9" fmla="*/ 2004492 h 2475028"/>
              <a:gd name="connsiteX10" fmla="*/ 2004717 w 2603211"/>
              <a:gd name="connsiteY10" fmla="*/ 2102035 h 2475028"/>
              <a:gd name="connsiteX11" fmla="*/ 1303200 w 2603211"/>
              <a:gd name="connsiteY11" fmla="*/ 2475028 h 2475028"/>
              <a:gd name="connsiteX12" fmla="*/ 601684 w 2603211"/>
              <a:gd name="connsiteY12" fmla="*/ 2102035 h 2475028"/>
              <a:gd name="connsiteX13" fmla="*/ 102108 w 2603211"/>
              <a:gd name="connsiteY13" fmla="*/ 1249254 h 2475028"/>
              <a:gd name="connsiteX14" fmla="*/ 0 w 2603211"/>
              <a:gd name="connsiteY14" fmla="*/ 846000 h 2475028"/>
              <a:gd name="connsiteX15" fmla="*/ 759502 w 2603211"/>
              <a:gd name="connsiteY15" fmla="*/ 4368 h 2475028"/>
              <a:gd name="connsiteX16" fmla="*/ 832526 w 2603211"/>
              <a:gd name="connsiteY16" fmla="*/ 680 h 2475028"/>
              <a:gd name="connsiteX17" fmla="*/ 832526 w 2603211"/>
              <a:gd name="connsiteY17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04717 w 2603211"/>
              <a:gd name="connsiteY9" fmla="*/ 2102035 h 2475028"/>
              <a:gd name="connsiteX10" fmla="*/ 1303200 w 2603211"/>
              <a:gd name="connsiteY10" fmla="*/ 2475028 h 2475028"/>
              <a:gd name="connsiteX11" fmla="*/ 601684 w 2603211"/>
              <a:gd name="connsiteY11" fmla="*/ 2102035 h 2475028"/>
              <a:gd name="connsiteX12" fmla="*/ 102108 w 2603211"/>
              <a:gd name="connsiteY12" fmla="*/ 1249254 h 2475028"/>
              <a:gd name="connsiteX13" fmla="*/ 0 w 2603211"/>
              <a:gd name="connsiteY13" fmla="*/ 846000 h 2475028"/>
              <a:gd name="connsiteX14" fmla="*/ 759502 w 2603211"/>
              <a:gd name="connsiteY14" fmla="*/ 4368 h 2475028"/>
              <a:gd name="connsiteX15" fmla="*/ 832526 w 2603211"/>
              <a:gd name="connsiteY15" fmla="*/ 680 h 2475028"/>
              <a:gd name="connsiteX16" fmla="*/ 832526 w 2603211"/>
              <a:gd name="connsiteY16" fmla="*/ 0 h 2475028"/>
              <a:gd name="connsiteX0" fmla="*/ 832526 w 2603211"/>
              <a:gd name="connsiteY0" fmla="*/ 68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04717 w 2603211"/>
              <a:gd name="connsiteY9" fmla="*/ 2102035 h 2475028"/>
              <a:gd name="connsiteX10" fmla="*/ 1303200 w 2603211"/>
              <a:gd name="connsiteY10" fmla="*/ 2475028 h 2475028"/>
              <a:gd name="connsiteX11" fmla="*/ 601684 w 2603211"/>
              <a:gd name="connsiteY11" fmla="*/ 2102035 h 2475028"/>
              <a:gd name="connsiteX12" fmla="*/ 102108 w 2603211"/>
              <a:gd name="connsiteY12" fmla="*/ 1249254 h 2475028"/>
              <a:gd name="connsiteX13" fmla="*/ 0 w 2603211"/>
              <a:gd name="connsiteY13" fmla="*/ 846000 h 2475028"/>
              <a:gd name="connsiteX14" fmla="*/ 759502 w 2603211"/>
              <a:gd name="connsiteY14" fmla="*/ 4368 h 2475028"/>
              <a:gd name="connsiteX15" fmla="*/ 832526 w 2603211"/>
              <a:gd name="connsiteY15" fmla="*/ 680 h 2475028"/>
              <a:gd name="connsiteX0" fmla="*/ 759502 w 2603211"/>
              <a:gd name="connsiteY0" fmla="*/ 4368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04717 w 2603211"/>
              <a:gd name="connsiteY9" fmla="*/ 2102035 h 2475028"/>
              <a:gd name="connsiteX10" fmla="*/ 1303200 w 2603211"/>
              <a:gd name="connsiteY10" fmla="*/ 2475028 h 2475028"/>
              <a:gd name="connsiteX11" fmla="*/ 601684 w 2603211"/>
              <a:gd name="connsiteY11" fmla="*/ 2102035 h 2475028"/>
              <a:gd name="connsiteX12" fmla="*/ 102108 w 2603211"/>
              <a:gd name="connsiteY12" fmla="*/ 1249254 h 2475028"/>
              <a:gd name="connsiteX13" fmla="*/ 0 w 2603211"/>
              <a:gd name="connsiteY13" fmla="*/ 846000 h 2475028"/>
              <a:gd name="connsiteX14" fmla="*/ 759502 w 2603211"/>
              <a:gd name="connsiteY14" fmla="*/ 4368 h 2475028"/>
              <a:gd name="connsiteX0" fmla="*/ 759502 w 2603211"/>
              <a:gd name="connsiteY0" fmla="*/ 4368 h 2475028"/>
              <a:gd name="connsiteX1" fmla="*/ 1757211 w 2603211"/>
              <a:gd name="connsiteY1" fmla="*/ 0 h 2475028"/>
              <a:gd name="connsiteX2" fmla="*/ 1759626 w 2603211"/>
              <a:gd name="connsiteY2" fmla="*/ 0 h 2475028"/>
              <a:gd name="connsiteX3" fmla="*/ 1759626 w 2603211"/>
              <a:gd name="connsiteY3" fmla="*/ 122 h 2475028"/>
              <a:gd name="connsiteX4" fmla="*/ 1843710 w 2603211"/>
              <a:gd name="connsiteY4" fmla="*/ 4368 h 2475028"/>
              <a:gd name="connsiteX5" fmla="*/ 2603211 w 2603211"/>
              <a:gd name="connsiteY5" fmla="*/ 846000 h 2475028"/>
              <a:gd name="connsiteX6" fmla="*/ 2544530 w 2603211"/>
              <a:gd name="connsiteY6" fmla="*/ 1156207 h 2475028"/>
              <a:gd name="connsiteX7" fmla="*/ 2518837 w 2603211"/>
              <a:gd name="connsiteY7" fmla="*/ 1211257 h 2475028"/>
              <a:gd name="connsiteX8" fmla="*/ 2004717 w 2603211"/>
              <a:gd name="connsiteY8" fmla="*/ 2102035 h 2475028"/>
              <a:gd name="connsiteX9" fmla="*/ 1303200 w 2603211"/>
              <a:gd name="connsiteY9" fmla="*/ 2475028 h 2475028"/>
              <a:gd name="connsiteX10" fmla="*/ 601684 w 2603211"/>
              <a:gd name="connsiteY10" fmla="*/ 2102035 h 2475028"/>
              <a:gd name="connsiteX11" fmla="*/ 102108 w 2603211"/>
              <a:gd name="connsiteY11" fmla="*/ 1249254 h 2475028"/>
              <a:gd name="connsiteX12" fmla="*/ 0 w 2603211"/>
              <a:gd name="connsiteY12" fmla="*/ 846000 h 2475028"/>
              <a:gd name="connsiteX13" fmla="*/ 759502 w 2603211"/>
              <a:gd name="connsiteY13" fmla="*/ 4368 h 2475028"/>
              <a:gd name="connsiteX0" fmla="*/ 759502 w 2603211"/>
              <a:gd name="connsiteY0" fmla="*/ 4368 h 2475028"/>
              <a:gd name="connsiteX1" fmla="*/ 1757211 w 2603211"/>
              <a:gd name="connsiteY1" fmla="*/ 0 h 2475028"/>
              <a:gd name="connsiteX2" fmla="*/ 1759626 w 2603211"/>
              <a:gd name="connsiteY2" fmla="*/ 0 h 2475028"/>
              <a:gd name="connsiteX3" fmla="*/ 1843710 w 2603211"/>
              <a:gd name="connsiteY3" fmla="*/ 4368 h 2475028"/>
              <a:gd name="connsiteX4" fmla="*/ 2603211 w 2603211"/>
              <a:gd name="connsiteY4" fmla="*/ 846000 h 2475028"/>
              <a:gd name="connsiteX5" fmla="*/ 2544530 w 2603211"/>
              <a:gd name="connsiteY5" fmla="*/ 1156207 h 2475028"/>
              <a:gd name="connsiteX6" fmla="*/ 2518837 w 2603211"/>
              <a:gd name="connsiteY6" fmla="*/ 1211257 h 2475028"/>
              <a:gd name="connsiteX7" fmla="*/ 2004717 w 2603211"/>
              <a:gd name="connsiteY7" fmla="*/ 2102035 h 2475028"/>
              <a:gd name="connsiteX8" fmla="*/ 1303200 w 2603211"/>
              <a:gd name="connsiteY8" fmla="*/ 2475028 h 2475028"/>
              <a:gd name="connsiteX9" fmla="*/ 601684 w 2603211"/>
              <a:gd name="connsiteY9" fmla="*/ 2102035 h 2475028"/>
              <a:gd name="connsiteX10" fmla="*/ 102108 w 2603211"/>
              <a:gd name="connsiteY10" fmla="*/ 1249254 h 2475028"/>
              <a:gd name="connsiteX11" fmla="*/ 0 w 2603211"/>
              <a:gd name="connsiteY11" fmla="*/ 846000 h 2475028"/>
              <a:gd name="connsiteX12" fmla="*/ 759502 w 2603211"/>
              <a:gd name="connsiteY12" fmla="*/ 4368 h 2475028"/>
              <a:gd name="connsiteX0" fmla="*/ 759502 w 2603211"/>
              <a:gd name="connsiteY0" fmla="*/ 4368 h 2475028"/>
              <a:gd name="connsiteX1" fmla="*/ 1757211 w 2603211"/>
              <a:gd name="connsiteY1" fmla="*/ 0 h 2475028"/>
              <a:gd name="connsiteX2" fmla="*/ 1843710 w 2603211"/>
              <a:gd name="connsiteY2" fmla="*/ 4368 h 2475028"/>
              <a:gd name="connsiteX3" fmla="*/ 2603211 w 2603211"/>
              <a:gd name="connsiteY3" fmla="*/ 846000 h 2475028"/>
              <a:gd name="connsiteX4" fmla="*/ 2544530 w 2603211"/>
              <a:gd name="connsiteY4" fmla="*/ 1156207 h 2475028"/>
              <a:gd name="connsiteX5" fmla="*/ 2518837 w 2603211"/>
              <a:gd name="connsiteY5" fmla="*/ 1211257 h 2475028"/>
              <a:gd name="connsiteX6" fmla="*/ 2004717 w 2603211"/>
              <a:gd name="connsiteY6" fmla="*/ 2102035 h 2475028"/>
              <a:gd name="connsiteX7" fmla="*/ 1303200 w 2603211"/>
              <a:gd name="connsiteY7" fmla="*/ 2475028 h 2475028"/>
              <a:gd name="connsiteX8" fmla="*/ 601684 w 2603211"/>
              <a:gd name="connsiteY8" fmla="*/ 2102035 h 2475028"/>
              <a:gd name="connsiteX9" fmla="*/ 102108 w 2603211"/>
              <a:gd name="connsiteY9" fmla="*/ 1249254 h 2475028"/>
              <a:gd name="connsiteX10" fmla="*/ 0 w 2603211"/>
              <a:gd name="connsiteY10" fmla="*/ 846000 h 2475028"/>
              <a:gd name="connsiteX11" fmla="*/ 759502 w 2603211"/>
              <a:gd name="connsiteY11" fmla="*/ 4368 h 2475028"/>
              <a:gd name="connsiteX0" fmla="*/ 759502 w 2603211"/>
              <a:gd name="connsiteY0" fmla="*/ 0 h 2470660"/>
              <a:gd name="connsiteX1" fmla="*/ 1843710 w 2603211"/>
              <a:gd name="connsiteY1" fmla="*/ 0 h 2470660"/>
              <a:gd name="connsiteX2" fmla="*/ 2603211 w 2603211"/>
              <a:gd name="connsiteY2" fmla="*/ 841632 h 2470660"/>
              <a:gd name="connsiteX3" fmla="*/ 2544530 w 2603211"/>
              <a:gd name="connsiteY3" fmla="*/ 1151839 h 2470660"/>
              <a:gd name="connsiteX4" fmla="*/ 2518837 w 2603211"/>
              <a:gd name="connsiteY4" fmla="*/ 1206889 h 2470660"/>
              <a:gd name="connsiteX5" fmla="*/ 2004717 w 2603211"/>
              <a:gd name="connsiteY5" fmla="*/ 2097667 h 2470660"/>
              <a:gd name="connsiteX6" fmla="*/ 1303200 w 2603211"/>
              <a:gd name="connsiteY6" fmla="*/ 2470660 h 2470660"/>
              <a:gd name="connsiteX7" fmla="*/ 601684 w 2603211"/>
              <a:gd name="connsiteY7" fmla="*/ 2097667 h 2470660"/>
              <a:gd name="connsiteX8" fmla="*/ 102108 w 2603211"/>
              <a:gd name="connsiteY8" fmla="*/ 1244886 h 2470660"/>
              <a:gd name="connsiteX9" fmla="*/ 0 w 2603211"/>
              <a:gd name="connsiteY9" fmla="*/ 841632 h 2470660"/>
              <a:gd name="connsiteX10" fmla="*/ 759502 w 2603211"/>
              <a:gd name="connsiteY10" fmla="*/ 0 h 2470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3211" h="2470660">
                <a:moveTo>
                  <a:pt x="759502" y="0"/>
                </a:moveTo>
                <a:lnTo>
                  <a:pt x="1843710" y="0"/>
                </a:lnTo>
                <a:cubicBezTo>
                  <a:pt x="2270310" y="43324"/>
                  <a:pt x="2603211" y="403601"/>
                  <a:pt x="2603211" y="841632"/>
                </a:cubicBezTo>
                <a:cubicBezTo>
                  <a:pt x="2603211" y="951140"/>
                  <a:pt x="2582405" y="1055788"/>
                  <a:pt x="2544530" y="1151839"/>
                </a:cubicBezTo>
                <a:lnTo>
                  <a:pt x="2518837" y="1206889"/>
                </a:lnTo>
                <a:lnTo>
                  <a:pt x="2004717" y="2097667"/>
                </a:lnTo>
                <a:cubicBezTo>
                  <a:pt x="1852684" y="2322704"/>
                  <a:pt x="1595221" y="2470660"/>
                  <a:pt x="1303200" y="2470660"/>
                </a:cubicBezTo>
                <a:cubicBezTo>
                  <a:pt x="1011179" y="2470660"/>
                  <a:pt x="753716" y="2322704"/>
                  <a:pt x="601684" y="2097667"/>
                </a:cubicBezTo>
                <a:lnTo>
                  <a:pt x="102108" y="1244886"/>
                </a:lnTo>
                <a:cubicBezTo>
                  <a:pt x="36989" y="1125014"/>
                  <a:pt x="0" y="987643"/>
                  <a:pt x="0" y="841632"/>
                </a:cubicBezTo>
                <a:cubicBezTo>
                  <a:pt x="0" y="403601"/>
                  <a:pt x="332901" y="43324"/>
                  <a:pt x="759502" y="0"/>
                </a:cubicBezTo>
                <a:close/>
              </a:path>
            </a:pathLst>
          </a:custGeom>
          <a:noFill/>
          <a:ln w="63500">
            <a:solidFill>
              <a:srgbClr val="FFFF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4153CF98-1E64-424C-B7BC-CD031F9641C2}"/>
                  </a:ext>
                </a:extLst>
              </p:cNvPr>
              <p:cNvSpPr txBox="1"/>
              <p:nvPr/>
            </p:nvSpPr>
            <p:spPr>
              <a:xfrm>
                <a:off x="6858583" y="2510986"/>
                <a:ext cx="1606402" cy="769441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ja-JP" sz="2400" dirty="0"/>
                  <a:t>RCS</a:t>
                </a:r>
                <a:endParaRPr kumimoji="1" lang="en-US" altLang="ja-JP" sz="2400" dirty="0"/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000" i="0" dirty="0" smtClean="0">
                            <a:latin typeface="Cambria Math" panose="02040503050406030204" pitchFamily="18" charset="0"/>
                          </a:rPr>
                          <m:t>lab</m:t>
                        </m:r>
                      </m:sub>
                    </m:sSub>
                    <m:r>
                      <a:rPr lang="en-US" altLang="ja-JP" sz="2000" i="1" dirty="0">
                        <a:latin typeface="Cambria Math" panose="02040503050406030204" pitchFamily="18" charset="0"/>
                      </a:rPr>
                      <m:t>=3</m:t>
                    </m:r>
                    <m:r>
                      <m:rPr>
                        <m:sty m:val="p"/>
                      </m:rPr>
                      <a:rPr lang="en-US" altLang="ja-JP" sz="2000" i="0" dirty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kumimoji="1" lang="ja-JP" altLang="en-US" sz="2000" dirty="0"/>
                  <a:t> 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4153CF98-1E64-424C-B7BC-CD031F964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583" y="2510986"/>
                <a:ext cx="1606402" cy="769441"/>
              </a:xfrm>
              <a:prstGeom prst="rect">
                <a:avLst/>
              </a:prstGeom>
              <a:blipFill>
                <a:blip r:embed="rId5"/>
                <a:stretch>
                  <a:fillRect l="-5682" t="-5556" b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5F53F29-11A7-4F7B-BCAB-6529594409CD}"/>
              </a:ext>
            </a:extLst>
          </p:cNvPr>
          <p:cNvSpPr txBox="1"/>
          <p:nvPr/>
        </p:nvSpPr>
        <p:spPr>
          <a:xfrm>
            <a:off x="7925146" y="6290836"/>
            <a:ext cx="1771639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Hadron hall</a:t>
            </a:r>
            <a:endParaRPr kumimoji="1" lang="ja-JP" altLang="en-US" sz="2400" dirty="0"/>
          </a:p>
        </p:txBody>
      </p:sp>
      <p:sp>
        <p:nvSpPr>
          <p:cNvPr id="3" name="二等辺三角形 2">
            <a:extLst>
              <a:ext uri="{FF2B5EF4-FFF2-40B4-BE49-F238E27FC236}">
                <a16:creationId xmlns:a16="http://schemas.microsoft.com/office/drawing/2014/main" id="{1EA6F095-C44D-4FF9-BD3F-0A12CD89B2A6}"/>
              </a:ext>
            </a:extLst>
          </p:cNvPr>
          <p:cNvSpPr/>
          <p:nvPr/>
        </p:nvSpPr>
        <p:spPr>
          <a:xfrm rot="5400000">
            <a:off x="8584523" y="2526411"/>
            <a:ext cx="236240" cy="475317"/>
          </a:xfrm>
          <a:prstGeom prst="triangle">
            <a:avLst>
              <a:gd name="adj" fmla="val 17645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6" name="タイトル 1">
            <a:extLst>
              <a:ext uri="{FF2B5EF4-FFF2-40B4-BE49-F238E27FC236}">
                <a16:creationId xmlns:a16="http://schemas.microsoft.com/office/drawing/2014/main" id="{16C4D1E8-CD6E-4025-970E-450B5FF4B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47" y="350195"/>
            <a:ext cx="10515600" cy="705441"/>
          </a:xfrm>
        </p:spPr>
        <p:txBody>
          <a:bodyPr/>
          <a:lstStyle/>
          <a:p>
            <a:r>
              <a:rPr kumimoji="1" lang="en-US" altLang="ja-JP" dirty="0"/>
              <a:t>J-PARC-HI = J-PARC </a:t>
            </a:r>
            <a:r>
              <a:rPr kumimoji="1" lang="en-US" altLang="ja-JP" dirty="0">
                <a:solidFill>
                  <a:schemeClr val="accent1"/>
                </a:solidFill>
              </a:rPr>
              <a:t>Heavy-Ion</a:t>
            </a:r>
            <a:r>
              <a:rPr kumimoji="1" lang="en-US" altLang="ja-JP" dirty="0"/>
              <a:t> Project</a:t>
            </a:r>
            <a:endParaRPr kumimoji="1" lang="ja-JP" altLang="en-US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A7A3E75F-6E7D-70F5-067E-006F61983F02}"/>
              </a:ext>
            </a:extLst>
          </p:cNvPr>
          <p:cNvSpPr txBox="1"/>
          <p:nvPr/>
        </p:nvSpPr>
        <p:spPr>
          <a:xfrm>
            <a:off x="179331" y="1698260"/>
            <a:ext cx="59166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Yu Gothic UI" panose="020B0500000000000000" pitchFamily="50" charset="-128"/>
              <a:buChar char="―"/>
            </a:pPr>
            <a:r>
              <a:rPr kumimoji="1" lang="en-US" altLang="ja-JP" sz="3200" b="1" dirty="0">
                <a:solidFill>
                  <a:schemeClr val="accent1"/>
                </a:solidFill>
              </a:rPr>
              <a:t>New HI injector </a:t>
            </a:r>
            <a:r>
              <a:rPr kumimoji="1" lang="en-US" altLang="ja-JP" sz="3200" dirty="0"/>
              <a:t>+ existing </a:t>
            </a:r>
            <a:r>
              <a:rPr lang="en-US" altLang="ja-JP" sz="3200" dirty="0"/>
              <a:t>accelerators (</a:t>
            </a:r>
            <a:r>
              <a:rPr kumimoji="1" lang="en-US" altLang="ja-JP" sz="3200" b="1" dirty="0">
                <a:solidFill>
                  <a:schemeClr val="accent1"/>
                </a:solidFill>
              </a:rPr>
              <a:t>RCS, MR</a:t>
            </a:r>
            <a:r>
              <a:rPr kumimoji="1" lang="en-US" altLang="ja-JP" sz="3200" dirty="0"/>
              <a:t>)</a:t>
            </a:r>
            <a:endParaRPr kumimoji="1" lang="en-US" altLang="ja-JP" sz="3200" b="1" dirty="0">
              <a:solidFill>
                <a:schemeClr val="accent1"/>
              </a:solidFill>
            </a:endParaRPr>
          </a:p>
          <a:p>
            <a:pPr marL="457200" indent="-457200" algn="l">
              <a:buFont typeface="Yu Gothic UI" panose="020B0500000000000000" pitchFamily="50" charset="-128"/>
              <a:buChar char="―"/>
            </a:pPr>
            <a:r>
              <a:rPr lang="en-US" altLang="ja-JP" sz="3200" dirty="0"/>
              <a:t>H</a:t>
            </a:r>
            <a:r>
              <a:rPr kumimoji="1" lang="en-US" altLang="ja-JP" sz="3200" dirty="0"/>
              <a:t>eavy-ion beams with </a:t>
            </a:r>
            <a:r>
              <a:rPr kumimoji="1" lang="en-US" altLang="ja-JP" sz="3200" b="1" dirty="0">
                <a:solidFill>
                  <a:schemeClr val="accent1"/>
                </a:solidFill>
              </a:rPr>
              <a:t>world highest luminosity</a:t>
            </a:r>
          </a:p>
          <a:p>
            <a:pPr marL="457200" indent="-457200" algn="l">
              <a:buFont typeface="Yu Gothic UI" panose="020B0500000000000000" pitchFamily="50" charset="-128"/>
              <a:buChar char="―"/>
            </a:pPr>
            <a:r>
              <a:rPr lang="en-US" altLang="ja-JP" sz="3200" dirty="0"/>
              <a:t>Realize various new experiments at J-PARC</a:t>
            </a:r>
            <a:endParaRPr kumimoji="1" lang="en-US" altLang="ja-JP" sz="3200" dirty="0"/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41C8A730-5F2B-CEDC-FA9D-F549E8E89126}"/>
              </a:ext>
            </a:extLst>
          </p:cNvPr>
          <p:cNvGrpSpPr/>
          <p:nvPr/>
        </p:nvGrpSpPr>
        <p:grpSpPr>
          <a:xfrm>
            <a:off x="8179197" y="2196000"/>
            <a:ext cx="742747" cy="372740"/>
            <a:chOff x="1838528" y="1430837"/>
            <a:chExt cx="742747" cy="372740"/>
          </a:xfrm>
        </p:grpSpPr>
        <p:sp>
          <p:nvSpPr>
            <p:cNvPr id="43" name="円弧 42">
              <a:extLst>
                <a:ext uri="{FF2B5EF4-FFF2-40B4-BE49-F238E27FC236}">
                  <a16:creationId xmlns:a16="http://schemas.microsoft.com/office/drawing/2014/main" id="{2C83FE55-C30A-C066-3B3F-B99A30767A27}"/>
                </a:ext>
              </a:extLst>
            </p:cNvPr>
            <p:cNvSpPr/>
            <p:nvPr/>
          </p:nvSpPr>
          <p:spPr>
            <a:xfrm>
              <a:off x="1838528" y="1430837"/>
              <a:ext cx="596697" cy="372740"/>
            </a:xfrm>
            <a:prstGeom prst="arc">
              <a:avLst>
                <a:gd name="adj1" fmla="val 5242763"/>
                <a:gd name="adj2" fmla="val 10800000"/>
              </a:avLst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4" name="直線矢印コネクタ 43">
              <a:extLst>
                <a:ext uri="{FF2B5EF4-FFF2-40B4-BE49-F238E27FC236}">
                  <a16:creationId xmlns:a16="http://schemas.microsoft.com/office/drawing/2014/main" id="{7394CAC0-EB96-1A7E-60C9-5BECA95B628F}"/>
                </a:ext>
              </a:extLst>
            </p:cNvPr>
            <p:cNvCxnSpPr>
              <a:cxnSpLocks/>
            </p:cNvCxnSpPr>
            <p:nvPr/>
          </p:nvCxnSpPr>
          <p:spPr>
            <a:xfrm>
              <a:off x="2140769" y="1803577"/>
              <a:ext cx="440506" cy="0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565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DDDB1-9F31-BEE5-8E22-22DDB4757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CB0CD0F-CB90-D908-AF2A-858D14070D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" t="17908" r="2712" b="13156"/>
          <a:stretch/>
        </p:blipFill>
        <p:spPr>
          <a:xfrm>
            <a:off x="-114671" y="-1"/>
            <a:ext cx="12306672" cy="6858001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2A5211F-879B-8911-CA55-20EBE5187059}"/>
              </a:ext>
            </a:extLst>
          </p:cNvPr>
          <p:cNvSpPr txBox="1"/>
          <p:nvPr/>
        </p:nvSpPr>
        <p:spPr>
          <a:xfrm>
            <a:off x="314181" y="1646344"/>
            <a:ext cx="114489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5400" b="1" dirty="0">
                <a:solidFill>
                  <a:schemeClr val="bg1"/>
                </a:solidFill>
                <a:effectLst>
                  <a:glow rad="165100">
                    <a:schemeClr val="tx1">
                      <a:alpha val="74000"/>
                    </a:schemeClr>
                  </a:glow>
                </a:effectLst>
              </a:rPr>
              <a:t>Imagine J-PARC 20 years from now!</a:t>
            </a:r>
            <a:endParaRPr kumimoji="1" lang="ja-JP" altLang="en-US" sz="5400" b="1" dirty="0">
              <a:solidFill>
                <a:schemeClr val="bg1"/>
              </a:solidFill>
              <a:effectLst>
                <a:glow rad="165100">
                  <a:schemeClr val="tx1">
                    <a:alpha val="74000"/>
                  </a:schemeClr>
                </a:glow>
              </a:effectLst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2006979-1551-284B-2465-32A490020996}"/>
              </a:ext>
            </a:extLst>
          </p:cNvPr>
          <p:cNvSpPr txBox="1"/>
          <p:nvPr/>
        </p:nvSpPr>
        <p:spPr>
          <a:xfrm>
            <a:off x="1432709" y="3839742"/>
            <a:ext cx="93265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000" dirty="0">
                <a:solidFill>
                  <a:schemeClr val="bg1"/>
                </a:solidFill>
                <a:effectLst>
                  <a:glow rad="177800">
                    <a:schemeClr val="accent6">
                      <a:lumMod val="50000"/>
                      <a:alpha val="66000"/>
                    </a:schemeClr>
                  </a:glow>
                </a:effectLst>
              </a:rPr>
              <a:t>New experiments with </a:t>
            </a:r>
            <a:r>
              <a:rPr kumimoji="1" lang="en-US" altLang="ja-JP" sz="4000" b="1" dirty="0">
                <a:solidFill>
                  <a:srgbClr val="FFFF00"/>
                </a:solidFill>
                <a:effectLst>
                  <a:glow rad="177800">
                    <a:schemeClr val="accent6">
                      <a:lumMod val="50000"/>
                      <a:alpha val="66000"/>
                    </a:schemeClr>
                  </a:glow>
                </a:effectLst>
              </a:rPr>
              <a:t>heavy-ion beams</a:t>
            </a:r>
          </a:p>
          <a:p>
            <a:pPr algn="ctr"/>
            <a:r>
              <a:rPr kumimoji="1" lang="en-US" altLang="ja-JP" sz="4000" dirty="0">
                <a:solidFill>
                  <a:schemeClr val="bg1"/>
                </a:solidFill>
                <a:effectLst>
                  <a:glow rad="177800">
                    <a:schemeClr val="accent6">
                      <a:lumMod val="50000"/>
                      <a:alpha val="66000"/>
                    </a:schemeClr>
                  </a:glow>
                </a:effectLst>
              </a:rPr>
              <a:t>will enrich the future of J-PARC.</a:t>
            </a:r>
            <a:endParaRPr kumimoji="1" lang="ja-JP" altLang="en-US" sz="4000" dirty="0">
              <a:solidFill>
                <a:schemeClr val="bg1"/>
              </a:solidFill>
              <a:effectLst>
                <a:glow rad="177800">
                  <a:schemeClr val="accent6">
                    <a:lumMod val="50000"/>
                    <a:alpha val="66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778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0CDA8A4-51DE-4C84-A91A-9358637D2F3D}"/>
              </a:ext>
            </a:extLst>
          </p:cNvPr>
          <p:cNvSpPr/>
          <p:nvPr/>
        </p:nvSpPr>
        <p:spPr>
          <a:xfrm>
            <a:off x="1039455" y="1364668"/>
            <a:ext cx="10113090" cy="3644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A212621-ECBB-4967-B174-1571C5381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9BDC2C8-3439-4223-BEB2-3B4925842E6E}"/>
              </a:ext>
            </a:extLst>
          </p:cNvPr>
          <p:cNvSpPr txBox="1"/>
          <p:nvPr/>
        </p:nvSpPr>
        <p:spPr>
          <a:xfrm>
            <a:off x="643647" y="1503694"/>
            <a:ext cx="2759089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kumimoji="1" lang="en-US" altLang="ja-JP" sz="3200" dirty="0"/>
              <a:t>J-PARC-HI will</a:t>
            </a:r>
            <a:endParaRPr kumimoji="1" lang="ja-JP" altLang="en-US" sz="32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B49E6B0-E955-46EE-8785-C22BD52B84D7}"/>
              </a:ext>
            </a:extLst>
          </p:cNvPr>
          <p:cNvSpPr txBox="1"/>
          <p:nvPr/>
        </p:nvSpPr>
        <p:spPr>
          <a:xfrm>
            <a:off x="1878481" y="2160016"/>
            <a:ext cx="832311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Clr>
                <a:schemeClr val="accent1"/>
              </a:buClr>
              <a:buFont typeface="Wingdings" panose="05000000000000000000" pitchFamily="2" charset="2"/>
              <a:buChar char="n"/>
            </a:pPr>
            <a:r>
              <a:rPr kumimoji="1" lang="en-US" altLang="ja-JP" sz="2800" dirty="0"/>
              <a:t>realize high-precision HI experiments to explore </a:t>
            </a:r>
          </a:p>
          <a:p>
            <a:pPr marL="800100" lvl="1" indent="-342900">
              <a:buFont typeface="Yu Gothic UI" panose="020B0500000000000000" pitchFamily="50" charset="-128"/>
              <a:buChar char="―"/>
            </a:pPr>
            <a:r>
              <a:rPr lang="en-US" altLang="ja-JP" sz="2400" dirty="0"/>
              <a:t>extremely </a:t>
            </a:r>
            <a:r>
              <a:rPr kumimoji="1" lang="en-US" altLang="ja-JP" sz="2400" dirty="0"/>
              <a:t>dense QCD </a:t>
            </a:r>
          </a:p>
          <a:p>
            <a:pPr marL="800100" lvl="1" indent="-342900">
              <a:buFont typeface="Yu Gothic UI" panose="020B0500000000000000" pitchFamily="50" charset="-128"/>
              <a:buChar char="―"/>
            </a:pPr>
            <a:r>
              <a:rPr kumimoji="1" lang="en-US" altLang="ja-JP" sz="2400" dirty="0"/>
              <a:t>hadron/</a:t>
            </a:r>
            <a:r>
              <a:rPr kumimoji="1" lang="en-US" altLang="ja-JP" sz="2400" dirty="0" err="1"/>
              <a:t>hypernuclear</a:t>
            </a:r>
            <a:r>
              <a:rPr kumimoji="1" lang="en-US" altLang="ja-JP" sz="2400" dirty="0"/>
              <a:t> physics, etc.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AC984CE-C625-4E05-8839-20D8889BE53E}"/>
              </a:ext>
            </a:extLst>
          </p:cNvPr>
          <p:cNvSpPr txBox="1"/>
          <p:nvPr/>
        </p:nvSpPr>
        <p:spPr>
          <a:xfrm>
            <a:off x="1878481" y="3461656"/>
            <a:ext cx="8268610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Clr>
                <a:schemeClr val="accent1"/>
              </a:buClr>
              <a:buFont typeface="Wingdings" panose="05000000000000000000" pitchFamily="2" charset="2"/>
              <a:buChar char="n"/>
            </a:pPr>
            <a:r>
              <a:rPr kumimoji="1" lang="en-US" altLang="ja-JP" sz="2800" dirty="0"/>
              <a:t>be realized </a:t>
            </a:r>
            <a:r>
              <a:rPr lang="en-US" altLang="ja-JP" sz="2800" dirty="0"/>
              <a:t>through</a:t>
            </a:r>
            <a:r>
              <a:rPr kumimoji="1" lang="en-US" altLang="ja-JP" sz="2800" dirty="0"/>
              <a:t> the staging plan:</a:t>
            </a:r>
          </a:p>
          <a:p>
            <a:pPr marL="800100" lvl="1" indent="-342900">
              <a:buFont typeface="Yu Gothic UI" panose="020B0500000000000000" pitchFamily="50" charset="-128"/>
              <a:buChar char="―"/>
            </a:pPr>
            <a:r>
              <a:rPr lang="en-US" altLang="ja-JP" sz="2400" dirty="0"/>
              <a:t>Phase-I: Experiment utilizing existing equipment</a:t>
            </a:r>
          </a:p>
          <a:p>
            <a:pPr marL="800100" lvl="1" indent="-342900">
              <a:buFont typeface="Yu Gothic UI" panose="020B0500000000000000" pitchFamily="50" charset="-128"/>
              <a:buChar char="―"/>
            </a:pPr>
            <a:r>
              <a:rPr kumimoji="1" lang="en-US" altLang="ja-JP" sz="2400" dirty="0"/>
              <a:t>Phase-II: Full-spec experiment with world highest rate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088ED11-698E-40CB-A965-47E02A61E173}"/>
              </a:ext>
            </a:extLst>
          </p:cNvPr>
          <p:cNvSpPr/>
          <p:nvPr/>
        </p:nvSpPr>
        <p:spPr>
          <a:xfrm>
            <a:off x="0" y="5237203"/>
            <a:ext cx="12192000" cy="16207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8A7B201-351B-4C49-B450-368BD669F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661" y="5740190"/>
            <a:ext cx="1022205" cy="1022205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29E4BE8-737F-4439-A81E-633F50FFBB13}"/>
              </a:ext>
            </a:extLst>
          </p:cNvPr>
          <p:cNvSpPr txBox="1"/>
          <p:nvPr/>
        </p:nvSpPr>
        <p:spPr>
          <a:xfrm>
            <a:off x="3433866" y="5835795"/>
            <a:ext cx="68996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Yu Gothic UI" panose="020B0500000000000000" pitchFamily="50" charset="-128"/>
              <a:buChar char="―"/>
            </a:pPr>
            <a:r>
              <a:rPr kumimoji="1" lang="en-US" altLang="ja-JP" sz="2400" dirty="0">
                <a:solidFill>
                  <a:schemeClr val="bg1"/>
                </a:solidFill>
              </a:rPr>
              <a:t>We need continuous support from community.</a:t>
            </a:r>
          </a:p>
          <a:p>
            <a:pPr marL="342900" indent="-342900">
              <a:buFont typeface="Yu Gothic UI" panose="020B0500000000000000" pitchFamily="50" charset="-128"/>
              <a:buChar char="―"/>
            </a:pPr>
            <a:r>
              <a:rPr lang="en-US" altLang="ja-JP" sz="2400" dirty="0">
                <a:solidFill>
                  <a:schemeClr val="bg1"/>
                </a:solidFill>
              </a:rPr>
              <a:t>New challengers are welcome!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5545AE4-5DD6-4247-907F-47404CC2641E}"/>
              </a:ext>
            </a:extLst>
          </p:cNvPr>
          <p:cNvSpPr txBox="1"/>
          <p:nvPr/>
        </p:nvSpPr>
        <p:spPr>
          <a:xfrm>
            <a:off x="2297996" y="5262776"/>
            <a:ext cx="42659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200" dirty="0">
                <a:solidFill>
                  <a:schemeClr val="bg1"/>
                </a:solidFill>
              </a:rPr>
              <a:t>Still many things to do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1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2E126E1-7BC3-41DA-8971-BB85FD4223CA}"/>
              </a:ext>
            </a:extLst>
          </p:cNvPr>
          <p:cNvSpPr txBox="1"/>
          <p:nvPr/>
        </p:nvSpPr>
        <p:spPr>
          <a:xfrm>
            <a:off x="0" y="3997628"/>
            <a:ext cx="1219200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ja-JP" sz="1400" b="1" dirty="0">
                <a:solidFill>
                  <a:schemeClr val="accent2"/>
                </a:solidFill>
                <a:latin typeface="Century" panose="02040604050505020304" pitchFamily="18" charset="0"/>
              </a:rPr>
              <a:t>Exp.: 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J. K.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Ahn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K. Aoki, S. Ashikaga, O. Busch, M. Chiu, T.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Chujo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P.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Cirkovic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T.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Csorgo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D.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Devetak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G. David, M. Djordjevic, </a:t>
            </a:r>
          </a:p>
          <a:p>
            <a:pPr algn="just"/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S.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Esumi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P. Garg, R.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Guernane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T.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Gunji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T.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Hachiya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H.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Hamagaki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S. Hasegawa, B. S. Hong, S. H. Hwang, Y. Ichikawa, T.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Ichisawa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K. Imai, M. Inaba, M.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Kaneta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H. Kato, B. C. E. J. Kim, X. Luo, Y.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Miake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J. Milosevic, D. Mishra, Y.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Morino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, L.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Nadjdjerdj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S.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Nagamiya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T. Nakamura, M.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Naruki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K.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Nishio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T. Nonaka, M. Ogino, K.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Oyama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K. Ozawa, T. R. Saito, A.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Sakaguchi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T.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Sakaguchi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S. Sakai, H.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Sako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, K. Sato, S. Sato, S. Sawada, K.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Shigaki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S.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Shimansky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M. Shimomura, M.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Stojanovic</a:t>
            </a:r>
            <a:r>
              <a:rPr lang="en-US" altLang="ja-JP" sz="1400" dirty="0">
                <a:solidFill>
                  <a:schemeClr val="accent2"/>
                </a:solidFill>
                <a:latin typeface="Century" panose="02040604050505020304" pitchFamily="18" charset="0"/>
              </a:rPr>
              <a:t> , H. Sugimura, Y. Takeuchi, H. Tamura, K. H. Tanaka, Y. Tanaka, K. Tanida, N. Xu, S. Yokkaichi, I. K. </a:t>
            </a:r>
            <a:r>
              <a:rPr lang="en-US" altLang="ja-JP" sz="1400" dirty="0" err="1">
                <a:solidFill>
                  <a:schemeClr val="accent2"/>
                </a:solidFill>
                <a:latin typeface="Century" panose="02040604050505020304" pitchFamily="18" charset="0"/>
              </a:rPr>
              <a:t>Yoo</a:t>
            </a:r>
            <a:endParaRPr lang="en-US" altLang="ja-JP" sz="1400" dirty="0">
              <a:solidFill>
                <a:schemeClr val="accent2"/>
              </a:solidFill>
              <a:latin typeface="Century" panose="02040604050505020304" pitchFamily="18" charset="0"/>
            </a:endParaRPr>
          </a:p>
          <a:p>
            <a:pPr algn="just"/>
            <a:r>
              <a:rPr lang="en-US" altLang="ja-JP" sz="1400" b="1" dirty="0" err="1">
                <a:solidFill>
                  <a:schemeClr val="accent3"/>
                </a:solidFill>
                <a:latin typeface="Century" panose="02040604050505020304" pitchFamily="18" charset="0"/>
              </a:rPr>
              <a:t>Theor</a:t>
            </a:r>
            <a:r>
              <a:rPr lang="en-US" altLang="ja-JP" sz="1400" b="1" dirty="0">
                <a:solidFill>
                  <a:schemeClr val="accent3"/>
                </a:solidFill>
                <a:latin typeface="Century" panose="02040604050505020304" pitchFamily="18" charset="0"/>
              </a:rPr>
              <a:t>.: </a:t>
            </a:r>
            <a:r>
              <a:rPr lang="en-US" altLang="ja-JP" sz="1400" dirty="0">
                <a:solidFill>
                  <a:schemeClr val="accent3"/>
                </a:solidFill>
                <a:latin typeface="Century" panose="02040604050505020304" pitchFamily="18" charset="0"/>
              </a:rPr>
              <a:t>Y. Akamatsu, M. Asakawa, K. Fukushima, H. </a:t>
            </a:r>
            <a:r>
              <a:rPr lang="en-US" altLang="ja-JP" sz="1400" dirty="0" err="1">
                <a:solidFill>
                  <a:schemeClr val="accent3"/>
                </a:solidFill>
                <a:latin typeface="Century" panose="02040604050505020304" pitchFamily="18" charset="0"/>
              </a:rPr>
              <a:t>Fujii</a:t>
            </a:r>
            <a:r>
              <a:rPr lang="en-US" altLang="ja-JP" sz="1400" dirty="0">
                <a:solidFill>
                  <a:schemeClr val="accent3"/>
                </a:solidFill>
                <a:latin typeface="Century" panose="02040604050505020304" pitchFamily="18" charset="0"/>
              </a:rPr>
              <a:t> , T. </a:t>
            </a:r>
            <a:r>
              <a:rPr lang="en-US" altLang="ja-JP" sz="1400" dirty="0" err="1">
                <a:solidFill>
                  <a:schemeClr val="accent3"/>
                </a:solidFill>
                <a:latin typeface="Century" panose="02040604050505020304" pitchFamily="18" charset="0"/>
              </a:rPr>
              <a:t>Hatsuda</a:t>
            </a:r>
            <a:r>
              <a:rPr lang="en-US" altLang="ja-JP" sz="1400" dirty="0">
                <a:solidFill>
                  <a:schemeClr val="accent3"/>
                </a:solidFill>
                <a:latin typeface="Century" panose="02040604050505020304" pitchFamily="18" charset="0"/>
              </a:rPr>
              <a:t> , M. Harada, T. Hirano, K. </a:t>
            </a:r>
            <a:r>
              <a:rPr lang="en-US" altLang="ja-JP" sz="1400" dirty="0" err="1">
                <a:solidFill>
                  <a:schemeClr val="accent3"/>
                </a:solidFill>
                <a:latin typeface="Century" panose="02040604050505020304" pitchFamily="18" charset="0"/>
              </a:rPr>
              <a:t>Itakura</a:t>
            </a:r>
            <a:r>
              <a:rPr lang="en-US" altLang="ja-JP" sz="1400" dirty="0">
                <a:solidFill>
                  <a:schemeClr val="accent3"/>
                </a:solidFill>
                <a:latin typeface="Century" panose="02040604050505020304" pitchFamily="18" charset="0"/>
              </a:rPr>
              <a:t> M. Kitazawa , T. Maruyama , K. Morita, K. </a:t>
            </a:r>
            <a:r>
              <a:rPr lang="en-US" altLang="ja-JP" sz="1400" dirty="0" err="1">
                <a:solidFill>
                  <a:schemeClr val="accent3"/>
                </a:solidFill>
                <a:latin typeface="Century" panose="02040604050505020304" pitchFamily="18" charset="0"/>
              </a:rPr>
              <a:t>Murase</a:t>
            </a:r>
            <a:r>
              <a:rPr lang="en-US" altLang="ja-JP" sz="1400" dirty="0">
                <a:solidFill>
                  <a:schemeClr val="accent3"/>
                </a:solidFill>
                <a:latin typeface="Century" panose="02040604050505020304" pitchFamily="18" charset="0"/>
              </a:rPr>
              <a:t> A. Nakamura, Y. Nara, C. Nonaka, A. Ohnishi, M. Oka</a:t>
            </a:r>
          </a:p>
          <a:p>
            <a:pPr algn="just"/>
            <a:r>
              <a:rPr lang="en-US" altLang="ja-JP" sz="1400" b="1" dirty="0">
                <a:solidFill>
                  <a:schemeClr val="accent5"/>
                </a:solidFill>
                <a:latin typeface="Century" panose="02040604050505020304" pitchFamily="18" charset="0"/>
              </a:rPr>
              <a:t>Acc.: 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E.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Chishiro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H. Harada, Y. Hashimoto, N. Hayashi, K. Hirano, H.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Hotchi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K. Ishii, T. Ito, M.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Kinsho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R. Kitamura, A. Kovalenko, J.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Kamiya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N.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Kikuzawa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T. Kimura, Y. Kondo, H.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Kuboki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Y. Kurimoto, Y. Liu S.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Meigo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A. Miura, T.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Miyao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T.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Morishita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Y. Morita, K. Moriya, R. Muto, T.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Nakanoya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K. Niki, H.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Oguri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C.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Ohmori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A. Okabe, M. Okamura, P. K.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Saha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K. Sato, Y. Sato, T. Shibata, T.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Shimokawa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K.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Shindo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S. Shinozaki, M.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Shirakata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Y.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Shobuda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K.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Suganuma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Y. Sugiyama, H. Takahashi, T.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Takayanagi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F. Tamura, J. Tamura, N.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Tani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M. </a:t>
            </a:r>
            <a:r>
              <a:rPr lang="en-US" altLang="ja-JP" sz="1400" dirty="0" err="1">
                <a:solidFill>
                  <a:schemeClr val="accent5"/>
                </a:solidFill>
                <a:latin typeface="Century" panose="02040604050505020304" pitchFamily="18" charset="0"/>
              </a:rPr>
              <a:t>Tomisawa</a:t>
            </a:r>
            <a:r>
              <a:rPr lang="en-US" altLang="ja-JP" sz="1400" dirty="0">
                <a:solidFill>
                  <a:schemeClr val="accent5"/>
                </a:solidFill>
                <a:latin typeface="Century" panose="02040604050505020304" pitchFamily="18" charset="0"/>
              </a:rPr>
              <a:t> , T. Toyama, Y. Watanabe, K. Yamamoto, M. Yamamoto, M. Yoshii, M. Yoshimoto</a:t>
            </a:r>
            <a:endParaRPr lang="ja-JP" altLang="en-US" sz="1400" dirty="0">
              <a:solidFill>
                <a:schemeClr val="accent5"/>
              </a:solidFill>
              <a:latin typeface="Century" panose="020406040505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7257080-2427-4949-8C28-3FC92D3720CB}"/>
              </a:ext>
            </a:extLst>
          </p:cNvPr>
          <p:cNvSpPr txBox="1"/>
          <p:nvPr/>
        </p:nvSpPr>
        <p:spPr>
          <a:xfrm>
            <a:off x="2841588" y="135069"/>
            <a:ext cx="5912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000" b="1" dirty="0">
                <a:solidFill>
                  <a:schemeClr val="accent6"/>
                </a:solidFill>
              </a:rPr>
              <a:t>J-PARC-HI Collaboration</a:t>
            </a:r>
            <a:endParaRPr kumimoji="1" lang="ja-JP" altLang="en-US" sz="4000" b="1" dirty="0">
              <a:solidFill>
                <a:schemeClr val="accent6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6EE97CB-F64F-406B-97DE-7D58371AD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62" t="1559" r="24281" b="20169"/>
          <a:stretch/>
        </p:blipFill>
        <p:spPr>
          <a:xfrm>
            <a:off x="2808740" y="1013397"/>
            <a:ext cx="1254385" cy="1249488"/>
          </a:xfrm>
          <a:prstGeom prst="ellipse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42162A4-AB1D-4EDA-9D48-7F1E2C72FA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08" t="-3393" r="33768" b="45675"/>
          <a:stretch/>
        </p:blipFill>
        <p:spPr>
          <a:xfrm>
            <a:off x="10688891" y="1012670"/>
            <a:ext cx="1242831" cy="1230052"/>
          </a:xfrm>
          <a:prstGeom prst="ellipse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E049D49-B27F-4FA8-B0F8-614C9F888A91}"/>
              </a:ext>
            </a:extLst>
          </p:cNvPr>
          <p:cNvSpPr txBox="1"/>
          <p:nvPr/>
        </p:nvSpPr>
        <p:spPr>
          <a:xfrm>
            <a:off x="2765241" y="2303012"/>
            <a:ext cx="1386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err="1"/>
              <a:t>Taku</a:t>
            </a:r>
            <a:r>
              <a:rPr kumimoji="1" lang="en-US" altLang="ja-JP" sz="2000" dirty="0"/>
              <a:t> </a:t>
            </a:r>
            <a:r>
              <a:rPr kumimoji="1" lang="en-US" altLang="ja-JP" sz="2000" dirty="0" err="1"/>
              <a:t>Gunji</a:t>
            </a:r>
            <a:endParaRPr kumimoji="1" lang="ja-JP" altLang="en-US" sz="20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3A70C5D-B9A6-42DA-9497-09EFAAD761EB}"/>
              </a:ext>
            </a:extLst>
          </p:cNvPr>
          <p:cNvSpPr txBox="1"/>
          <p:nvPr/>
        </p:nvSpPr>
        <p:spPr>
          <a:xfrm>
            <a:off x="1085501" y="2770228"/>
            <a:ext cx="2063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err="1"/>
              <a:t>Kyoichiro</a:t>
            </a:r>
            <a:r>
              <a:rPr lang="en-US" altLang="ja-JP" sz="2000" dirty="0"/>
              <a:t> Ozawa</a:t>
            </a:r>
            <a:endParaRPr kumimoji="1" lang="ja-JP" altLang="en-US" sz="20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85E605A-D853-4C7E-8047-626BEA3001FD}"/>
              </a:ext>
            </a:extLst>
          </p:cNvPr>
          <p:cNvSpPr txBox="1"/>
          <p:nvPr/>
        </p:nvSpPr>
        <p:spPr>
          <a:xfrm>
            <a:off x="-93418" y="2295679"/>
            <a:ext cx="1745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Hiroyuki </a:t>
            </a:r>
            <a:r>
              <a:rPr kumimoji="1" lang="en-US" altLang="ja-JP" sz="2000" dirty="0" err="1"/>
              <a:t>Sako</a:t>
            </a:r>
            <a:endParaRPr kumimoji="1" lang="ja-JP" altLang="en-US" sz="20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A5B7534-A0E9-4FF6-8E82-B57C597DAA3C}"/>
              </a:ext>
            </a:extLst>
          </p:cNvPr>
          <p:cNvSpPr txBox="1"/>
          <p:nvPr/>
        </p:nvSpPr>
        <p:spPr>
          <a:xfrm>
            <a:off x="10999809" y="2242722"/>
            <a:ext cx="638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MK</a:t>
            </a:r>
            <a:endParaRPr kumimoji="1" lang="ja-JP" altLang="en-US" sz="24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8BA1B2F-AFA5-4013-8178-326C5CF4ED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0" t="34319" r="63194" b="55138"/>
          <a:stretch/>
        </p:blipFill>
        <p:spPr>
          <a:xfrm>
            <a:off x="137870" y="1012670"/>
            <a:ext cx="1285841" cy="1283009"/>
          </a:xfrm>
          <a:prstGeom prst="ellipse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8F3A860-B98F-4EE9-AB51-7E4B1FE6EF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7" t="26132" r="32472" b="36528"/>
          <a:stretch/>
        </p:blipFill>
        <p:spPr>
          <a:xfrm>
            <a:off x="1476087" y="1491459"/>
            <a:ext cx="1282214" cy="1279643"/>
          </a:xfrm>
          <a:prstGeom prst="ellipse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80B6E3F-0CC2-4B41-B94B-6E6821944EC5}"/>
              </a:ext>
            </a:extLst>
          </p:cNvPr>
          <p:cNvSpPr txBox="1"/>
          <p:nvPr/>
        </p:nvSpPr>
        <p:spPr>
          <a:xfrm>
            <a:off x="3990295" y="3473784"/>
            <a:ext cx="4211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and </a:t>
            </a:r>
            <a:r>
              <a:rPr kumimoji="1" lang="en-US" altLang="ja-JP" sz="2800" b="1" dirty="0">
                <a:solidFill>
                  <a:schemeClr val="accent1"/>
                </a:solidFill>
              </a:rPr>
              <a:t>138</a:t>
            </a:r>
            <a:r>
              <a:rPr kumimoji="1" lang="en-US" altLang="ja-JP" sz="2800" dirty="0"/>
              <a:t> </a:t>
            </a:r>
            <a:r>
              <a:rPr lang="en-US" altLang="ja-JP" sz="2800" dirty="0"/>
              <a:t>member</a:t>
            </a:r>
            <a:r>
              <a:rPr kumimoji="1" lang="en-US" altLang="ja-JP" sz="2800" dirty="0"/>
              <a:t>s in total</a:t>
            </a:r>
            <a:endParaRPr kumimoji="1" lang="ja-JP" altLang="en-US" sz="2800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CA581B6-303F-48D5-83AA-BBC691003E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9" t="8636" r="-1313" b="11969"/>
          <a:stretch/>
        </p:blipFill>
        <p:spPr>
          <a:xfrm>
            <a:off x="4110639" y="1496326"/>
            <a:ext cx="1244934" cy="1237847"/>
          </a:xfrm>
          <a:prstGeom prst="ellipse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967F060A-9B16-4E96-9331-8912A55713C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73" t="7922" r="-3319" b="5602"/>
          <a:stretch/>
        </p:blipFill>
        <p:spPr>
          <a:xfrm>
            <a:off x="9356805" y="1488512"/>
            <a:ext cx="1224346" cy="1233591"/>
          </a:xfrm>
          <a:prstGeom prst="ellipse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75B792A1-8D0A-4C1E-8382-91EAFBE3FD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" r="5425" b="13374"/>
          <a:stretch/>
        </p:blipFill>
        <p:spPr>
          <a:xfrm>
            <a:off x="5403087" y="1012670"/>
            <a:ext cx="1232120" cy="1237847"/>
          </a:xfrm>
          <a:prstGeom prst="ellipse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E5BC9275-3E8E-4BA7-A83E-D409321B23B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9" b="6546"/>
          <a:stretch/>
        </p:blipFill>
        <p:spPr>
          <a:xfrm>
            <a:off x="6690642" y="1488512"/>
            <a:ext cx="1226335" cy="1237847"/>
          </a:xfrm>
          <a:prstGeom prst="ellipse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8240C57-65F5-47F9-AFA1-0A413F1F43E3}"/>
              </a:ext>
            </a:extLst>
          </p:cNvPr>
          <p:cNvSpPr txBox="1"/>
          <p:nvPr/>
        </p:nvSpPr>
        <p:spPr>
          <a:xfrm>
            <a:off x="5241530" y="2248331"/>
            <a:ext cx="1555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Kazuya Aoki</a:t>
            </a:r>
            <a:endParaRPr kumimoji="1" lang="ja-JP" altLang="en-US" sz="20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6D9F9BE-A1F8-4565-B6B5-87D57F2EDB3D}"/>
              </a:ext>
            </a:extLst>
          </p:cNvPr>
          <p:cNvSpPr txBox="1"/>
          <p:nvPr/>
        </p:nvSpPr>
        <p:spPr>
          <a:xfrm>
            <a:off x="3838470" y="2729917"/>
            <a:ext cx="17892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err="1"/>
              <a:t>Yudai</a:t>
            </a:r>
            <a:r>
              <a:rPr kumimoji="1" lang="en-US" altLang="ja-JP" sz="2000" dirty="0"/>
              <a:t> </a:t>
            </a:r>
            <a:r>
              <a:rPr kumimoji="1" lang="en-US" altLang="ja-JP" sz="2000" dirty="0" err="1"/>
              <a:t>Ichilawa</a:t>
            </a:r>
            <a:endParaRPr kumimoji="1" lang="ja-JP" altLang="en-US" sz="20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E23DE34-6C76-4CFD-AAA9-E3A7DBE785F2}"/>
              </a:ext>
            </a:extLst>
          </p:cNvPr>
          <p:cNvSpPr txBox="1"/>
          <p:nvPr/>
        </p:nvSpPr>
        <p:spPr>
          <a:xfrm>
            <a:off x="6409977" y="2726359"/>
            <a:ext cx="1810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err="1"/>
              <a:t>ShinIchi</a:t>
            </a:r>
            <a:r>
              <a:rPr kumimoji="1" lang="en-US" altLang="ja-JP" sz="2000" dirty="0"/>
              <a:t> </a:t>
            </a:r>
            <a:r>
              <a:rPr kumimoji="1" lang="en-US" altLang="ja-JP" sz="2000" dirty="0" err="1"/>
              <a:t>Esumi</a:t>
            </a:r>
            <a:endParaRPr kumimoji="1" lang="ja-JP" altLang="en-US" sz="2000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99DA95A-28CF-4E1D-9D52-5FDCFF735A93}"/>
              </a:ext>
            </a:extLst>
          </p:cNvPr>
          <p:cNvSpPr txBox="1"/>
          <p:nvPr/>
        </p:nvSpPr>
        <p:spPr>
          <a:xfrm>
            <a:off x="8916446" y="2726359"/>
            <a:ext cx="2105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Kazuhiro Tanaka</a:t>
            </a:r>
            <a:endParaRPr kumimoji="1" lang="ja-JP" altLang="en-US" sz="2000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C7590FE-CB77-4B26-A825-E3F6911A8A3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61" t="3303" r="-10932" b="4761"/>
          <a:stretch/>
        </p:blipFill>
        <p:spPr>
          <a:xfrm>
            <a:off x="8022730" y="1013943"/>
            <a:ext cx="1226335" cy="1235299"/>
          </a:xfrm>
          <a:prstGeom prst="ellipse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2B078DA-7D5D-4859-AB89-70B335CC6A0C}"/>
              </a:ext>
            </a:extLst>
          </p:cNvPr>
          <p:cNvSpPr txBox="1"/>
          <p:nvPr/>
        </p:nvSpPr>
        <p:spPr>
          <a:xfrm>
            <a:off x="7659507" y="2243995"/>
            <a:ext cx="1952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effectLst>
                  <a:glow rad="127000">
                    <a:schemeClr val="bg1"/>
                  </a:glow>
                </a:effectLst>
              </a:rPr>
              <a:t>Shoji </a:t>
            </a:r>
            <a:r>
              <a:rPr kumimoji="1" lang="en-US" altLang="ja-JP" sz="2000" dirty="0" err="1">
                <a:effectLst>
                  <a:glow rad="127000">
                    <a:schemeClr val="bg1"/>
                  </a:glow>
                </a:effectLst>
              </a:rPr>
              <a:t>Nagamiya</a:t>
            </a:r>
            <a:endParaRPr kumimoji="1" lang="ja-JP" altLang="en-US" sz="2000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011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79B8635-DB9B-46AE-A50A-51C8E3BDEE7C}"/>
              </a:ext>
            </a:extLst>
          </p:cNvPr>
          <p:cNvSpPr txBox="1"/>
          <p:nvPr/>
        </p:nvSpPr>
        <p:spPr>
          <a:xfrm>
            <a:off x="8092312" y="2637743"/>
            <a:ext cx="37866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Yu Gothic UI" panose="020B0500000000000000" pitchFamily="50" charset="-128"/>
              <a:buChar char="―"/>
            </a:pPr>
            <a:r>
              <a:rPr kumimoji="1" lang="en-US" altLang="ja-JP" sz="2400" dirty="0"/>
              <a:t>Hadron/Nuclear physics</a:t>
            </a:r>
          </a:p>
          <a:p>
            <a:pPr marL="342900" indent="-342900">
              <a:buFont typeface="Yu Gothic UI" panose="020B0500000000000000" pitchFamily="50" charset="-128"/>
              <a:buChar char="―"/>
            </a:pPr>
            <a:r>
              <a:rPr kumimoji="1" lang="en-US" altLang="ja-JP" sz="2400" dirty="0"/>
              <a:t>Neutrino physics</a:t>
            </a:r>
          </a:p>
          <a:p>
            <a:pPr marL="342900" indent="-342900">
              <a:buFont typeface="Yu Gothic UI" panose="020B0500000000000000" pitchFamily="50" charset="-128"/>
              <a:buChar char="―"/>
            </a:pPr>
            <a:r>
              <a:rPr kumimoji="1" lang="en-US" altLang="ja-JP" sz="2400" dirty="0"/>
              <a:t>Material/Life science</a:t>
            </a:r>
            <a:endParaRPr kumimoji="1" lang="ja-JP" altLang="en-US" sz="24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F016F5A-97EF-4142-8884-EBD56FB0A6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5" r="27142"/>
          <a:stretch/>
        </p:blipFill>
        <p:spPr>
          <a:xfrm>
            <a:off x="-10152" y="0"/>
            <a:ext cx="5648952" cy="68580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FCF43A72-56D6-4364-97BC-EFC520B46B41}"/>
              </a:ext>
            </a:extLst>
          </p:cNvPr>
          <p:cNvGrpSpPr/>
          <p:nvPr/>
        </p:nvGrpSpPr>
        <p:grpSpPr>
          <a:xfrm>
            <a:off x="1809345" y="107680"/>
            <a:ext cx="2602524" cy="1507111"/>
            <a:chOff x="1809345" y="107680"/>
            <a:chExt cx="2602524" cy="15071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1BAA5E6F-07A8-437D-89D3-4F1047FE8336}"/>
                    </a:ext>
                  </a:extLst>
                </p:cNvPr>
                <p:cNvSpPr txBox="1"/>
                <p:nvPr/>
              </p:nvSpPr>
              <p:spPr>
                <a:xfrm>
                  <a:off x="2067766" y="107680"/>
                  <a:ext cx="2344103" cy="830997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kumimoji="1" lang="en-US" altLang="ja-JP" sz="2400" dirty="0"/>
                    <a:t>LINAC</a:t>
                  </a:r>
                </a:p>
                <a:p>
                  <a:pPr algn="l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ja-JP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40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2400" i="0" dirty="0" smtClean="0">
                              <a:latin typeface="Cambria Math" panose="02040503050406030204" pitchFamily="18" charset="0"/>
                            </a:rPr>
                            <m:t>lab</m:t>
                          </m:r>
                        </m:sub>
                      </m:sSub>
                      <m:r>
                        <a:rPr lang="en-US" altLang="ja-JP" sz="2400" i="1" dirty="0">
                          <a:latin typeface="Cambria Math" panose="02040503050406030204" pitchFamily="18" charset="0"/>
                        </a:rPr>
                        <m:t>=400</m:t>
                      </m:r>
                      <m:r>
                        <m:rPr>
                          <m:sty m:val="p"/>
                        </m:rPr>
                        <a:rPr lang="en-US" altLang="ja-JP" sz="2400" i="0" dirty="0">
                          <a:latin typeface="Cambria Math" panose="02040503050406030204" pitchFamily="18" charset="0"/>
                        </a:rPr>
                        <m:t>MeV</m:t>
                      </m:r>
                    </m:oMath>
                  </a14:m>
                  <a:r>
                    <a:rPr kumimoji="1" lang="ja-JP" altLang="en-US" sz="2400" dirty="0"/>
                    <a:t> </a:t>
                  </a:r>
                </a:p>
              </p:txBody>
            </p:sp>
          </mc:Choice>
          <mc:Fallback xmlns="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1BAA5E6F-07A8-437D-89D3-4F1047FE83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7766" y="107680"/>
                  <a:ext cx="2344103" cy="830997"/>
                </a:xfrm>
                <a:prstGeom prst="rect">
                  <a:avLst/>
                </a:prstGeom>
                <a:blipFill>
                  <a:blip r:embed="rId3"/>
                  <a:stretch>
                    <a:fillRect l="-3896" t="-5147" b="-294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D9B793B1-0A12-40AD-9A82-38A3C28E0B66}"/>
                </a:ext>
              </a:extLst>
            </p:cNvPr>
            <p:cNvCxnSpPr>
              <a:cxnSpLocks/>
            </p:cNvCxnSpPr>
            <p:nvPr/>
          </p:nvCxnSpPr>
          <p:spPr>
            <a:xfrm>
              <a:off x="1809345" y="554477"/>
              <a:ext cx="29183" cy="1060314"/>
            </a:xfrm>
            <a:prstGeom prst="line">
              <a:avLst/>
            </a:prstGeom>
            <a:ln w="63500">
              <a:solidFill>
                <a:srgbClr val="FFFF00"/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A3676C20-17D7-43C6-BF4E-B2DAC0055953}"/>
              </a:ext>
            </a:extLst>
          </p:cNvPr>
          <p:cNvCxnSpPr>
            <a:cxnSpLocks/>
          </p:cNvCxnSpPr>
          <p:nvPr/>
        </p:nvCxnSpPr>
        <p:spPr>
          <a:xfrm>
            <a:off x="1428750" y="4311650"/>
            <a:ext cx="2049946" cy="892196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C29EE88F-F599-4E97-B554-E0D4C4839E6A}"/>
              </a:ext>
            </a:extLst>
          </p:cNvPr>
          <p:cNvGrpSpPr/>
          <p:nvPr/>
        </p:nvGrpSpPr>
        <p:grpSpPr>
          <a:xfrm>
            <a:off x="550901" y="2513411"/>
            <a:ext cx="3822970" cy="2084048"/>
            <a:chOff x="550901" y="2513411"/>
            <a:chExt cx="3822970" cy="20840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テキスト ボックス 13">
                  <a:extLst>
                    <a:ext uri="{FF2B5EF4-FFF2-40B4-BE49-F238E27FC236}">
                      <a16:creationId xmlns:a16="http://schemas.microsoft.com/office/drawing/2014/main" id="{694A8DCF-97CA-4E02-8915-4E0D7465699D}"/>
                    </a:ext>
                  </a:extLst>
                </p:cNvPr>
                <p:cNvSpPr txBox="1"/>
                <p:nvPr/>
              </p:nvSpPr>
              <p:spPr>
                <a:xfrm>
                  <a:off x="1638466" y="3187363"/>
                  <a:ext cx="2055819" cy="830997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kumimoji="1" lang="en-US" altLang="ja-JP" sz="2400" dirty="0"/>
                    <a:t>Main Ring</a:t>
                  </a:r>
                </a:p>
                <a:p>
                  <a:pPr algn="l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ja-JP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40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2400" i="0" dirty="0" smtClean="0">
                              <a:latin typeface="Cambria Math" panose="02040503050406030204" pitchFamily="18" charset="0"/>
                            </a:rPr>
                            <m:t>lab</m:t>
                          </m:r>
                        </m:sub>
                      </m:sSub>
                      <m:r>
                        <a:rPr lang="en-US" altLang="ja-JP" sz="2400" i="1" dirty="0">
                          <a:latin typeface="Cambria Math" panose="02040503050406030204" pitchFamily="18" charset="0"/>
                        </a:rPr>
                        <m:t>=30</m:t>
                      </m:r>
                      <m:r>
                        <m:rPr>
                          <m:sty m:val="p"/>
                        </m:rPr>
                        <a:rPr lang="en-US" altLang="ja-JP" sz="2400" i="0" dirty="0">
                          <a:latin typeface="Cambria Math" panose="02040503050406030204" pitchFamily="18" charset="0"/>
                        </a:rPr>
                        <m:t>GeV</m:t>
                      </m:r>
                    </m:oMath>
                  </a14:m>
                  <a:r>
                    <a:rPr kumimoji="1" lang="ja-JP" altLang="en-US" sz="2400" dirty="0"/>
                    <a:t> </a:t>
                  </a:r>
                </a:p>
              </p:txBody>
            </p:sp>
          </mc:Choice>
          <mc:Fallback xmlns="">
            <p:sp>
              <p:nvSpPr>
                <p:cNvPr id="14" name="テキスト ボックス 13">
                  <a:extLst>
                    <a:ext uri="{FF2B5EF4-FFF2-40B4-BE49-F238E27FC236}">
                      <a16:creationId xmlns:a16="http://schemas.microsoft.com/office/drawing/2014/main" id="{694A8DCF-97CA-4E02-8915-4E0D746569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8466" y="3187363"/>
                  <a:ext cx="2055819" cy="830997"/>
                </a:xfrm>
                <a:prstGeom prst="rect">
                  <a:avLst/>
                </a:prstGeom>
                <a:blipFill>
                  <a:blip r:embed="rId4"/>
                  <a:stretch>
                    <a:fillRect l="-4748" t="-5147" b="-294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フリーフォーム: 図形 22">
              <a:extLst>
                <a:ext uri="{FF2B5EF4-FFF2-40B4-BE49-F238E27FC236}">
                  <a16:creationId xmlns:a16="http://schemas.microsoft.com/office/drawing/2014/main" id="{E6DB6070-948C-4690-B2DD-F6C37961A0F7}"/>
                </a:ext>
              </a:extLst>
            </p:cNvPr>
            <p:cNvSpPr/>
            <p:nvPr/>
          </p:nvSpPr>
          <p:spPr>
            <a:xfrm rot="5197213">
              <a:off x="1420362" y="1643950"/>
              <a:ext cx="2084048" cy="3822970"/>
            </a:xfrm>
            <a:custGeom>
              <a:avLst/>
              <a:gdLst>
                <a:gd name="connsiteX0" fmla="*/ 683959 w 1915696"/>
                <a:gd name="connsiteY0" fmla="*/ 0 h 1847858"/>
                <a:gd name="connsiteX1" fmla="*/ 697706 w 1915696"/>
                <a:gd name="connsiteY1" fmla="*/ 0 h 1847858"/>
                <a:gd name="connsiteX2" fmla="*/ 1217990 w 1915696"/>
                <a:gd name="connsiteY2" fmla="*/ 0 h 1847858"/>
                <a:gd name="connsiteX3" fmla="*/ 1223595 w 1915696"/>
                <a:gd name="connsiteY3" fmla="*/ 0 h 1847858"/>
                <a:gd name="connsiteX4" fmla="*/ 1223595 w 1915696"/>
                <a:gd name="connsiteY4" fmla="*/ 565 h 1847858"/>
                <a:gd name="connsiteX5" fmla="*/ 1358602 w 1915696"/>
                <a:gd name="connsiteY5" fmla="*/ 14175 h 1847858"/>
                <a:gd name="connsiteX6" fmla="*/ 1915696 w 1915696"/>
                <a:gd name="connsiteY6" fmla="*/ 697706 h 1847858"/>
                <a:gd name="connsiteX7" fmla="*/ 1860867 w 1915696"/>
                <a:gd name="connsiteY7" fmla="*/ 969285 h 1847858"/>
                <a:gd name="connsiteX8" fmla="*/ 1822016 w 1915696"/>
                <a:gd name="connsiteY8" fmla="*/ 1040863 h 1847858"/>
                <a:gd name="connsiteX9" fmla="*/ 1824761 w 1915696"/>
                <a:gd name="connsiteY9" fmla="*/ 1042448 h 1847858"/>
                <a:gd name="connsiteX10" fmla="*/ 1559012 w 1915696"/>
                <a:gd name="connsiteY10" fmla="*/ 1502739 h 1847858"/>
                <a:gd name="connsiteX11" fmla="*/ 1555481 w 1915696"/>
                <a:gd name="connsiteY11" fmla="*/ 1500700 h 1847858"/>
                <a:gd name="connsiteX12" fmla="*/ 1534016 w 1915696"/>
                <a:gd name="connsiteY12" fmla="*/ 1540246 h 1847858"/>
                <a:gd name="connsiteX13" fmla="*/ 955467 w 1915696"/>
                <a:gd name="connsiteY13" fmla="*/ 1847858 h 1847858"/>
                <a:gd name="connsiteX14" fmla="*/ 376918 w 1915696"/>
                <a:gd name="connsiteY14" fmla="*/ 1540246 h 1847858"/>
                <a:gd name="connsiteX15" fmla="*/ 339303 w 1915696"/>
                <a:gd name="connsiteY15" fmla="*/ 1470945 h 1847858"/>
                <a:gd name="connsiteX16" fmla="*/ 88556 w 1915696"/>
                <a:gd name="connsiteY16" fmla="*/ 1036638 h 1847858"/>
                <a:gd name="connsiteX17" fmla="*/ 90712 w 1915696"/>
                <a:gd name="connsiteY17" fmla="*/ 1035394 h 1847858"/>
                <a:gd name="connsiteX18" fmla="*/ 54829 w 1915696"/>
                <a:gd name="connsiteY18" fmla="*/ 969285 h 1847858"/>
                <a:gd name="connsiteX19" fmla="*/ 0 w 1915696"/>
                <a:gd name="connsiteY19" fmla="*/ 697706 h 1847858"/>
                <a:gd name="connsiteX20" fmla="*/ 557094 w 1915696"/>
                <a:gd name="connsiteY20" fmla="*/ 14175 h 1847858"/>
                <a:gd name="connsiteX21" fmla="*/ 683959 w 1915696"/>
                <a:gd name="connsiteY21" fmla="*/ 1386 h 1847858"/>
                <a:gd name="connsiteX0" fmla="*/ 683959 w 1915696"/>
                <a:gd name="connsiteY0" fmla="*/ 0 h 1847858"/>
                <a:gd name="connsiteX1" fmla="*/ 697706 w 1915696"/>
                <a:gd name="connsiteY1" fmla="*/ 0 h 1847858"/>
                <a:gd name="connsiteX2" fmla="*/ 1217990 w 1915696"/>
                <a:gd name="connsiteY2" fmla="*/ 0 h 1847858"/>
                <a:gd name="connsiteX3" fmla="*/ 1223595 w 1915696"/>
                <a:gd name="connsiteY3" fmla="*/ 0 h 1847858"/>
                <a:gd name="connsiteX4" fmla="*/ 1223595 w 1915696"/>
                <a:gd name="connsiteY4" fmla="*/ 565 h 1847858"/>
                <a:gd name="connsiteX5" fmla="*/ 1358602 w 1915696"/>
                <a:gd name="connsiteY5" fmla="*/ 14175 h 1847858"/>
                <a:gd name="connsiteX6" fmla="*/ 1915696 w 1915696"/>
                <a:gd name="connsiteY6" fmla="*/ 697706 h 1847858"/>
                <a:gd name="connsiteX7" fmla="*/ 1860867 w 1915696"/>
                <a:gd name="connsiteY7" fmla="*/ 969285 h 1847858"/>
                <a:gd name="connsiteX8" fmla="*/ 1822016 w 1915696"/>
                <a:gd name="connsiteY8" fmla="*/ 1040863 h 1847858"/>
                <a:gd name="connsiteX9" fmla="*/ 1824761 w 1915696"/>
                <a:gd name="connsiteY9" fmla="*/ 1042448 h 1847858"/>
                <a:gd name="connsiteX10" fmla="*/ 1559012 w 1915696"/>
                <a:gd name="connsiteY10" fmla="*/ 1502739 h 1847858"/>
                <a:gd name="connsiteX11" fmla="*/ 1555481 w 1915696"/>
                <a:gd name="connsiteY11" fmla="*/ 1500700 h 1847858"/>
                <a:gd name="connsiteX12" fmla="*/ 1534016 w 1915696"/>
                <a:gd name="connsiteY12" fmla="*/ 1540246 h 1847858"/>
                <a:gd name="connsiteX13" fmla="*/ 955467 w 1915696"/>
                <a:gd name="connsiteY13" fmla="*/ 1847858 h 1847858"/>
                <a:gd name="connsiteX14" fmla="*/ 376918 w 1915696"/>
                <a:gd name="connsiteY14" fmla="*/ 1540246 h 1847858"/>
                <a:gd name="connsiteX15" fmla="*/ 339303 w 1915696"/>
                <a:gd name="connsiteY15" fmla="*/ 1470945 h 1847858"/>
                <a:gd name="connsiteX16" fmla="*/ 88556 w 1915696"/>
                <a:gd name="connsiteY16" fmla="*/ 1036638 h 1847858"/>
                <a:gd name="connsiteX17" fmla="*/ 54829 w 1915696"/>
                <a:gd name="connsiteY17" fmla="*/ 969285 h 1847858"/>
                <a:gd name="connsiteX18" fmla="*/ 0 w 1915696"/>
                <a:gd name="connsiteY18" fmla="*/ 697706 h 1847858"/>
                <a:gd name="connsiteX19" fmla="*/ 557094 w 1915696"/>
                <a:gd name="connsiteY19" fmla="*/ 14175 h 1847858"/>
                <a:gd name="connsiteX20" fmla="*/ 683959 w 1915696"/>
                <a:gd name="connsiteY20" fmla="*/ 1386 h 1847858"/>
                <a:gd name="connsiteX21" fmla="*/ 683959 w 1915696"/>
                <a:gd name="connsiteY21" fmla="*/ 0 h 1847858"/>
                <a:gd name="connsiteX0" fmla="*/ 683959 w 1915696"/>
                <a:gd name="connsiteY0" fmla="*/ 0 h 1847858"/>
                <a:gd name="connsiteX1" fmla="*/ 697706 w 1915696"/>
                <a:gd name="connsiteY1" fmla="*/ 0 h 1847858"/>
                <a:gd name="connsiteX2" fmla="*/ 1217990 w 1915696"/>
                <a:gd name="connsiteY2" fmla="*/ 0 h 1847858"/>
                <a:gd name="connsiteX3" fmla="*/ 1223595 w 1915696"/>
                <a:gd name="connsiteY3" fmla="*/ 0 h 1847858"/>
                <a:gd name="connsiteX4" fmla="*/ 1223595 w 1915696"/>
                <a:gd name="connsiteY4" fmla="*/ 565 h 1847858"/>
                <a:gd name="connsiteX5" fmla="*/ 1358602 w 1915696"/>
                <a:gd name="connsiteY5" fmla="*/ 14175 h 1847858"/>
                <a:gd name="connsiteX6" fmla="*/ 1915696 w 1915696"/>
                <a:gd name="connsiteY6" fmla="*/ 697706 h 1847858"/>
                <a:gd name="connsiteX7" fmla="*/ 1860867 w 1915696"/>
                <a:gd name="connsiteY7" fmla="*/ 969285 h 1847858"/>
                <a:gd name="connsiteX8" fmla="*/ 1822016 w 1915696"/>
                <a:gd name="connsiteY8" fmla="*/ 1040863 h 1847858"/>
                <a:gd name="connsiteX9" fmla="*/ 1824761 w 1915696"/>
                <a:gd name="connsiteY9" fmla="*/ 1042448 h 1847858"/>
                <a:gd name="connsiteX10" fmla="*/ 1559012 w 1915696"/>
                <a:gd name="connsiteY10" fmla="*/ 1502739 h 1847858"/>
                <a:gd name="connsiteX11" fmla="*/ 1555481 w 1915696"/>
                <a:gd name="connsiteY11" fmla="*/ 1500700 h 1847858"/>
                <a:gd name="connsiteX12" fmla="*/ 1534016 w 1915696"/>
                <a:gd name="connsiteY12" fmla="*/ 1540246 h 1847858"/>
                <a:gd name="connsiteX13" fmla="*/ 955467 w 1915696"/>
                <a:gd name="connsiteY13" fmla="*/ 1847858 h 1847858"/>
                <a:gd name="connsiteX14" fmla="*/ 376918 w 1915696"/>
                <a:gd name="connsiteY14" fmla="*/ 1540246 h 1847858"/>
                <a:gd name="connsiteX15" fmla="*/ 339303 w 1915696"/>
                <a:gd name="connsiteY15" fmla="*/ 1470945 h 1847858"/>
                <a:gd name="connsiteX16" fmla="*/ 54829 w 1915696"/>
                <a:gd name="connsiteY16" fmla="*/ 969285 h 1847858"/>
                <a:gd name="connsiteX17" fmla="*/ 0 w 1915696"/>
                <a:gd name="connsiteY17" fmla="*/ 697706 h 1847858"/>
                <a:gd name="connsiteX18" fmla="*/ 557094 w 1915696"/>
                <a:gd name="connsiteY18" fmla="*/ 14175 h 1847858"/>
                <a:gd name="connsiteX19" fmla="*/ 683959 w 1915696"/>
                <a:gd name="connsiteY19" fmla="*/ 1386 h 1847858"/>
                <a:gd name="connsiteX20" fmla="*/ 683959 w 1915696"/>
                <a:gd name="connsiteY20" fmla="*/ 0 h 1847858"/>
                <a:gd name="connsiteX0" fmla="*/ 683959 w 1915696"/>
                <a:gd name="connsiteY0" fmla="*/ 0 h 1847858"/>
                <a:gd name="connsiteX1" fmla="*/ 697706 w 1915696"/>
                <a:gd name="connsiteY1" fmla="*/ 0 h 1847858"/>
                <a:gd name="connsiteX2" fmla="*/ 1217990 w 1915696"/>
                <a:gd name="connsiteY2" fmla="*/ 0 h 1847858"/>
                <a:gd name="connsiteX3" fmla="*/ 1223595 w 1915696"/>
                <a:gd name="connsiteY3" fmla="*/ 0 h 1847858"/>
                <a:gd name="connsiteX4" fmla="*/ 1223595 w 1915696"/>
                <a:gd name="connsiteY4" fmla="*/ 565 h 1847858"/>
                <a:gd name="connsiteX5" fmla="*/ 1358602 w 1915696"/>
                <a:gd name="connsiteY5" fmla="*/ 14175 h 1847858"/>
                <a:gd name="connsiteX6" fmla="*/ 1915696 w 1915696"/>
                <a:gd name="connsiteY6" fmla="*/ 697706 h 1847858"/>
                <a:gd name="connsiteX7" fmla="*/ 1860867 w 1915696"/>
                <a:gd name="connsiteY7" fmla="*/ 969285 h 1847858"/>
                <a:gd name="connsiteX8" fmla="*/ 1822016 w 1915696"/>
                <a:gd name="connsiteY8" fmla="*/ 1040863 h 1847858"/>
                <a:gd name="connsiteX9" fmla="*/ 1824761 w 1915696"/>
                <a:gd name="connsiteY9" fmla="*/ 1042448 h 1847858"/>
                <a:gd name="connsiteX10" fmla="*/ 1559012 w 1915696"/>
                <a:gd name="connsiteY10" fmla="*/ 1502739 h 1847858"/>
                <a:gd name="connsiteX11" fmla="*/ 1555481 w 1915696"/>
                <a:gd name="connsiteY11" fmla="*/ 1500700 h 1847858"/>
                <a:gd name="connsiteX12" fmla="*/ 1534016 w 1915696"/>
                <a:gd name="connsiteY12" fmla="*/ 1540246 h 1847858"/>
                <a:gd name="connsiteX13" fmla="*/ 955467 w 1915696"/>
                <a:gd name="connsiteY13" fmla="*/ 1847858 h 1847858"/>
                <a:gd name="connsiteX14" fmla="*/ 376918 w 1915696"/>
                <a:gd name="connsiteY14" fmla="*/ 1540246 h 1847858"/>
                <a:gd name="connsiteX15" fmla="*/ 54829 w 1915696"/>
                <a:gd name="connsiteY15" fmla="*/ 969285 h 1847858"/>
                <a:gd name="connsiteX16" fmla="*/ 0 w 1915696"/>
                <a:gd name="connsiteY16" fmla="*/ 697706 h 1847858"/>
                <a:gd name="connsiteX17" fmla="*/ 557094 w 1915696"/>
                <a:gd name="connsiteY17" fmla="*/ 14175 h 1847858"/>
                <a:gd name="connsiteX18" fmla="*/ 683959 w 1915696"/>
                <a:gd name="connsiteY18" fmla="*/ 1386 h 1847858"/>
                <a:gd name="connsiteX19" fmla="*/ 683959 w 1915696"/>
                <a:gd name="connsiteY19" fmla="*/ 0 h 1847858"/>
                <a:gd name="connsiteX0" fmla="*/ 683959 w 1915696"/>
                <a:gd name="connsiteY0" fmla="*/ 0 h 1847858"/>
                <a:gd name="connsiteX1" fmla="*/ 697706 w 1915696"/>
                <a:gd name="connsiteY1" fmla="*/ 0 h 1847858"/>
                <a:gd name="connsiteX2" fmla="*/ 1217990 w 1915696"/>
                <a:gd name="connsiteY2" fmla="*/ 0 h 1847858"/>
                <a:gd name="connsiteX3" fmla="*/ 1223595 w 1915696"/>
                <a:gd name="connsiteY3" fmla="*/ 0 h 1847858"/>
                <a:gd name="connsiteX4" fmla="*/ 1223595 w 1915696"/>
                <a:gd name="connsiteY4" fmla="*/ 565 h 1847858"/>
                <a:gd name="connsiteX5" fmla="*/ 1358602 w 1915696"/>
                <a:gd name="connsiteY5" fmla="*/ 14175 h 1847858"/>
                <a:gd name="connsiteX6" fmla="*/ 1915696 w 1915696"/>
                <a:gd name="connsiteY6" fmla="*/ 697706 h 1847858"/>
                <a:gd name="connsiteX7" fmla="*/ 1860867 w 1915696"/>
                <a:gd name="connsiteY7" fmla="*/ 969285 h 1847858"/>
                <a:gd name="connsiteX8" fmla="*/ 1822016 w 1915696"/>
                <a:gd name="connsiteY8" fmla="*/ 1040863 h 1847858"/>
                <a:gd name="connsiteX9" fmla="*/ 1824761 w 1915696"/>
                <a:gd name="connsiteY9" fmla="*/ 1042448 h 1847858"/>
                <a:gd name="connsiteX10" fmla="*/ 1559012 w 1915696"/>
                <a:gd name="connsiteY10" fmla="*/ 1502739 h 1847858"/>
                <a:gd name="connsiteX11" fmla="*/ 1534016 w 1915696"/>
                <a:gd name="connsiteY11" fmla="*/ 1540246 h 1847858"/>
                <a:gd name="connsiteX12" fmla="*/ 955467 w 1915696"/>
                <a:gd name="connsiteY12" fmla="*/ 1847858 h 1847858"/>
                <a:gd name="connsiteX13" fmla="*/ 376918 w 1915696"/>
                <a:gd name="connsiteY13" fmla="*/ 1540246 h 1847858"/>
                <a:gd name="connsiteX14" fmla="*/ 54829 w 1915696"/>
                <a:gd name="connsiteY14" fmla="*/ 969285 h 1847858"/>
                <a:gd name="connsiteX15" fmla="*/ 0 w 1915696"/>
                <a:gd name="connsiteY15" fmla="*/ 697706 h 1847858"/>
                <a:gd name="connsiteX16" fmla="*/ 557094 w 1915696"/>
                <a:gd name="connsiteY16" fmla="*/ 14175 h 1847858"/>
                <a:gd name="connsiteX17" fmla="*/ 683959 w 1915696"/>
                <a:gd name="connsiteY17" fmla="*/ 1386 h 1847858"/>
                <a:gd name="connsiteX18" fmla="*/ 683959 w 1915696"/>
                <a:gd name="connsiteY18" fmla="*/ 0 h 1847858"/>
                <a:gd name="connsiteX0" fmla="*/ 683959 w 1915696"/>
                <a:gd name="connsiteY0" fmla="*/ 0 h 1847858"/>
                <a:gd name="connsiteX1" fmla="*/ 697706 w 1915696"/>
                <a:gd name="connsiteY1" fmla="*/ 0 h 1847858"/>
                <a:gd name="connsiteX2" fmla="*/ 1217990 w 1915696"/>
                <a:gd name="connsiteY2" fmla="*/ 0 h 1847858"/>
                <a:gd name="connsiteX3" fmla="*/ 1223595 w 1915696"/>
                <a:gd name="connsiteY3" fmla="*/ 0 h 1847858"/>
                <a:gd name="connsiteX4" fmla="*/ 1223595 w 1915696"/>
                <a:gd name="connsiteY4" fmla="*/ 565 h 1847858"/>
                <a:gd name="connsiteX5" fmla="*/ 1358602 w 1915696"/>
                <a:gd name="connsiteY5" fmla="*/ 14175 h 1847858"/>
                <a:gd name="connsiteX6" fmla="*/ 1915696 w 1915696"/>
                <a:gd name="connsiteY6" fmla="*/ 697706 h 1847858"/>
                <a:gd name="connsiteX7" fmla="*/ 1860867 w 1915696"/>
                <a:gd name="connsiteY7" fmla="*/ 969285 h 1847858"/>
                <a:gd name="connsiteX8" fmla="*/ 1822016 w 1915696"/>
                <a:gd name="connsiteY8" fmla="*/ 1040863 h 1847858"/>
                <a:gd name="connsiteX9" fmla="*/ 1824761 w 1915696"/>
                <a:gd name="connsiteY9" fmla="*/ 1042448 h 1847858"/>
                <a:gd name="connsiteX10" fmla="*/ 1534016 w 1915696"/>
                <a:gd name="connsiteY10" fmla="*/ 1540246 h 1847858"/>
                <a:gd name="connsiteX11" fmla="*/ 955467 w 1915696"/>
                <a:gd name="connsiteY11" fmla="*/ 1847858 h 1847858"/>
                <a:gd name="connsiteX12" fmla="*/ 376918 w 1915696"/>
                <a:gd name="connsiteY12" fmla="*/ 1540246 h 1847858"/>
                <a:gd name="connsiteX13" fmla="*/ 54829 w 1915696"/>
                <a:gd name="connsiteY13" fmla="*/ 969285 h 1847858"/>
                <a:gd name="connsiteX14" fmla="*/ 0 w 1915696"/>
                <a:gd name="connsiteY14" fmla="*/ 697706 h 1847858"/>
                <a:gd name="connsiteX15" fmla="*/ 557094 w 1915696"/>
                <a:gd name="connsiteY15" fmla="*/ 14175 h 1847858"/>
                <a:gd name="connsiteX16" fmla="*/ 683959 w 1915696"/>
                <a:gd name="connsiteY16" fmla="*/ 1386 h 1847858"/>
                <a:gd name="connsiteX17" fmla="*/ 683959 w 1915696"/>
                <a:gd name="connsiteY17" fmla="*/ 0 h 1847858"/>
                <a:gd name="connsiteX0" fmla="*/ 683959 w 1915696"/>
                <a:gd name="connsiteY0" fmla="*/ 1386 h 1847858"/>
                <a:gd name="connsiteX1" fmla="*/ 697706 w 1915696"/>
                <a:gd name="connsiteY1" fmla="*/ 0 h 1847858"/>
                <a:gd name="connsiteX2" fmla="*/ 1217990 w 1915696"/>
                <a:gd name="connsiteY2" fmla="*/ 0 h 1847858"/>
                <a:gd name="connsiteX3" fmla="*/ 1223595 w 1915696"/>
                <a:gd name="connsiteY3" fmla="*/ 0 h 1847858"/>
                <a:gd name="connsiteX4" fmla="*/ 1223595 w 1915696"/>
                <a:gd name="connsiteY4" fmla="*/ 565 h 1847858"/>
                <a:gd name="connsiteX5" fmla="*/ 1358602 w 1915696"/>
                <a:gd name="connsiteY5" fmla="*/ 14175 h 1847858"/>
                <a:gd name="connsiteX6" fmla="*/ 1915696 w 1915696"/>
                <a:gd name="connsiteY6" fmla="*/ 697706 h 1847858"/>
                <a:gd name="connsiteX7" fmla="*/ 1860867 w 1915696"/>
                <a:gd name="connsiteY7" fmla="*/ 969285 h 1847858"/>
                <a:gd name="connsiteX8" fmla="*/ 1822016 w 1915696"/>
                <a:gd name="connsiteY8" fmla="*/ 1040863 h 1847858"/>
                <a:gd name="connsiteX9" fmla="*/ 1824761 w 1915696"/>
                <a:gd name="connsiteY9" fmla="*/ 1042448 h 1847858"/>
                <a:gd name="connsiteX10" fmla="*/ 1534016 w 1915696"/>
                <a:gd name="connsiteY10" fmla="*/ 1540246 h 1847858"/>
                <a:gd name="connsiteX11" fmla="*/ 955467 w 1915696"/>
                <a:gd name="connsiteY11" fmla="*/ 1847858 h 1847858"/>
                <a:gd name="connsiteX12" fmla="*/ 376918 w 1915696"/>
                <a:gd name="connsiteY12" fmla="*/ 1540246 h 1847858"/>
                <a:gd name="connsiteX13" fmla="*/ 54829 w 1915696"/>
                <a:gd name="connsiteY13" fmla="*/ 969285 h 1847858"/>
                <a:gd name="connsiteX14" fmla="*/ 0 w 1915696"/>
                <a:gd name="connsiteY14" fmla="*/ 697706 h 1847858"/>
                <a:gd name="connsiteX15" fmla="*/ 557094 w 1915696"/>
                <a:gd name="connsiteY15" fmla="*/ 14175 h 1847858"/>
                <a:gd name="connsiteX16" fmla="*/ 683959 w 1915696"/>
                <a:gd name="connsiteY16" fmla="*/ 1386 h 1847858"/>
                <a:gd name="connsiteX0" fmla="*/ 557094 w 1915696"/>
                <a:gd name="connsiteY0" fmla="*/ 14175 h 1847858"/>
                <a:gd name="connsiteX1" fmla="*/ 697706 w 1915696"/>
                <a:gd name="connsiteY1" fmla="*/ 0 h 1847858"/>
                <a:gd name="connsiteX2" fmla="*/ 1217990 w 1915696"/>
                <a:gd name="connsiteY2" fmla="*/ 0 h 1847858"/>
                <a:gd name="connsiteX3" fmla="*/ 1223595 w 1915696"/>
                <a:gd name="connsiteY3" fmla="*/ 0 h 1847858"/>
                <a:gd name="connsiteX4" fmla="*/ 1223595 w 1915696"/>
                <a:gd name="connsiteY4" fmla="*/ 565 h 1847858"/>
                <a:gd name="connsiteX5" fmla="*/ 1358602 w 1915696"/>
                <a:gd name="connsiteY5" fmla="*/ 14175 h 1847858"/>
                <a:gd name="connsiteX6" fmla="*/ 1915696 w 1915696"/>
                <a:gd name="connsiteY6" fmla="*/ 697706 h 1847858"/>
                <a:gd name="connsiteX7" fmla="*/ 1860867 w 1915696"/>
                <a:gd name="connsiteY7" fmla="*/ 969285 h 1847858"/>
                <a:gd name="connsiteX8" fmla="*/ 1822016 w 1915696"/>
                <a:gd name="connsiteY8" fmla="*/ 1040863 h 1847858"/>
                <a:gd name="connsiteX9" fmla="*/ 1824761 w 1915696"/>
                <a:gd name="connsiteY9" fmla="*/ 1042448 h 1847858"/>
                <a:gd name="connsiteX10" fmla="*/ 1534016 w 1915696"/>
                <a:gd name="connsiteY10" fmla="*/ 1540246 h 1847858"/>
                <a:gd name="connsiteX11" fmla="*/ 955467 w 1915696"/>
                <a:gd name="connsiteY11" fmla="*/ 1847858 h 1847858"/>
                <a:gd name="connsiteX12" fmla="*/ 376918 w 1915696"/>
                <a:gd name="connsiteY12" fmla="*/ 1540246 h 1847858"/>
                <a:gd name="connsiteX13" fmla="*/ 54829 w 1915696"/>
                <a:gd name="connsiteY13" fmla="*/ 969285 h 1847858"/>
                <a:gd name="connsiteX14" fmla="*/ 0 w 1915696"/>
                <a:gd name="connsiteY14" fmla="*/ 697706 h 1847858"/>
                <a:gd name="connsiteX15" fmla="*/ 557094 w 1915696"/>
                <a:gd name="connsiteY15" fmla="*/ 14175 h 1847858"/>
                <a:gd name="connsiteX0" fmla="*/ 557094 w 1915696"/>
                <a:gd name="connsiteY0" fmla="*/ 14175 h 1847858"/>
                <a:gd name="connsiteX1" fmla="*/ 697706 w 1915696"/>
                <a:gd name="connsiteY1" fmla="*/ 0 h 1847858"/>
                <a:gd name="connsiteX2" fmla="*/ 1217990 w 1915696"/>
                <a:gd name="connsiteY2" fmla="*/ 0 h 1847858"/>
                <a:gd name="connsiteX3" fmla="*/ 1223595 w 1915696"/>
                <a:gd name="connsiteY3" fmla="*/ 0 h 1847858"/>
                <a:gd name="connsiteX4" fmla="*/ 1223595 w 1915696"/>
                <a:gd name="connsiteY4" fmla="*/ 565 h 1847858"/>
                <a:gd name="connsiteX5" fmla="*/ 1358602 w 1915696"/>
                <a:gd name="connsiteY5" fmla="*/ 14175 h 1847858"/>
                <a:gd name="connsiteX6" fmla="*/ 1915696 w 1915696"/>
                <a:gd name="connsiteY6" fmla="*/ 697706 h 1847858"/>
                <a:gd name="connsiteX7" fmla="*/ 1860867 w 1915696"/>
                <a:gd name="connsiteY7" fmla="*/ 969285 h 1847858"/>
                <a:gd name="connsiteX8" fmla="*/ 1822016 w 1915696"/>
                <a:gd name="connsiteY8" fmla="*/ 1040863 h 1847858"/>
                <a:gd name="connsiteX9" fmla="*/ 1534016 w 1915696"/>
                <a:gd name="connsiteY9" fmla="*/ 1540246 h 1847858"/>
                <a:gd name="connsiteX10" fmla="*/ 955467 w 1915696"/>
                <a:gd name="connsiteY10" fmla="*/ 1847858 h 1847858"/>
                <a:gd name="connsiteX11" fmla="*/ 376918 w 1915696"/>
                <a:gd name="connsiteY11" fmla="*/ 1540246 h 1847858"/>
                <a:gd name="connsiteX12" fmla="*/ 54829 w 1915696"/>
                <a:gd name="connsiteY12" fmla="*/ 969285 h 1847858"/>
                <a:gd name="connsiteX13" fmla="*/ 0 w 1915696"/>
                <a:gd name="connsiteY13" fmla="*/ 697706 h 1847858"/>
                <a:gd name="connsiteX14" fmla="*/ 557094 w 1915696"/>
                <a:gd name="connsiteY14" fmla="*/ 14175 h 1847858"/>
                <a:gd name="connsiteX0" fmla="*/ 557094 w 1915696"/>
                <a:gd name="connsiteY0" fmla="*/ 14175 h 1847858"/>
                <a:gd name="connsiteX1" fmla="*/ 697706 w 1915696"/>
                <a:gd name="connsiteY1" fmla="*/ 0 h 1847858"/>
                <a:gd name="connsiteX2" fmla="*/ 1217990 w 1915696"/>
                <a:gd name="connsiteY2" fmla="*/ 0 h 1847858"/>
                <a:gd name="connsiteX3" fmla="*/ 1223595 w 1915696"/>
                <a:gd name="connsiteY3" fmla="*/ 0 h 1847858"/>
                <a:gd name="connsiteX4" fmla="*/ 1223595 w 1915696"/>
                <a:gd name="connsiteY4" fmla="*/ 565 h 1847858"/>
                <a:gd name="connsiteX5" fmla="*/ 1358602 w 1915696"/>
                <a:gd name="connsiteY5" fmla="*/ 14175 h 1847858"/>
                <a:gd name="connsiteX6" fmla="*/ 1915696 w 1915696"/>
                <a:gd name="connsiteY6" fmla="*/ 697706 h 1847858"/>
                <a:gd name="connsiteX7" fmla="*/ 1860867 w 1915696"/>
                <a:gd name="connsiteY7" fmla="*/ 969285 h 1847858"/>
                <a:gd name="connsiteX8" fmla="*/ 1534016 w 1915696"/>
                <a:gd name="connsiteY8" fmla="*/ 1540246 h 1847858"/>
                <a:gd name="connsiteX9" fmla="*/ 955467 w 1915696"/>
                <a:gd name="connsiteY9" fmla="*/ 1847858 h 1847858"/>
                <a:gd name="connsiteX10" fmla="*/ 376918 w 1915696"/>
                <a:gd name="connsiteY10" fmla="*/ 1540246 h 1847858"/>
                <a:gd name="connsiteX11" fmla="*/ 54829 w 1915696"/>
                <a:gd name="connsiteY11" fmla="*/ 969285 h 1847858"/>
                <a:gd name="connsiteX12" fmla="*/ 0 w 1915696"/>
                <a:gd name="connsiteY12" fmla="*/ 697706 h 1847858"/>
                <a:gd name="connsiteX13" fmla="*/ 557094 w 1915696"/>
                <a:gd name="connsiteY13" fmla="*/ 14175 h 1847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5696" h="1847858">
                  <a:moveTo>
                    <a:pt x="557094" y="14175"/>
                  </a:moveTo>
                  <a:lnTo>
                    <a:pt x="697706" y="0"/>
                  </a:lnTo>
                  <a:lnTo>
                    <a:pt x="1217990" y="0"/>
                  </a:lnTo>
                  <a:lnTo>
                    <a:pt x="1223595" y="0"/>
                  </a:lnTo>
                  <a:lnTo>
                    <a:pt x="1223595" y="565"/>
                  </a:lnTo>
                  <a:lnTo>
                    <a:pt x="1358602" y="14175"/>
                  </a:lnTo>
                  <a:cubicBezTo>
                    <a:pt x="1676535" y="79234"/>
                    <a:pt x="1915696" y="360541"/>
                    <a:pt x="1915696" y="697706"/>
                  </a:cubicBezTo>
                  <a:cubicBezTo>
                    <a:pt x="1915696" y="794039"/>
                    <a:pt x="1896173" y="885812"/>
                    <a:pt x="1860867" y="969285"/>
                  </a:cubicBezTo>
                  <a:lnTo>
                    <a:pt x="1534016" y="1540246"/>
                  </a:lnTo>
                  <a:cubicBezTo>
                    <a:pt x="1408633" y="1725837"/>
                    <a:pt x="1196300" y="1847858"/>
                    <a:pt x="955467" y="1847858"/>
                  </a:cubicBezTo>
                  <a:cubicBezTo>
                    <a:pt x="714635" y="1847858"/>
                    <a:pt x="502301" y="1725837"/>
                    <a:pt x="376918" y="1540246"/>
                  </a:cubicBezTo>
                  <a:lnTo>
                    <a:pt x="54829" y="969285"/>
                  </a:lnTo>
                  <a:cubicBezTo>
                    <a:pt x="19523" y="885812"/>
                    <a:pt x="0" y="794039"/>
                    <a:pt x="0" y="697706"/>
                  </a:cubicBezTo>
                  <a:cubicBezTo>
                    <a:pt x="0" y="360541"/>
                    <a:pt x="239161" y="79234"/>
                    <a:pt x="557094" y="14175"/>
                  </a:cubicBezTo>
                  <a:close/>
                </a:path>
              </a:pathLst>
            </a:custGeom>
            <a:noFill/>
            <a:ln w="63500">
              <a:solidFill>
                <a:srgbClr val="FFFF00"/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0573D54D-D761-47A7-8EBC-425D87ED8B94}"/>
              </a:ext>
            </a:extLst>
          </p:cNvPr>
          <p:cNvGrpSpPr/>
          <p:nvPr/>
        </p:nvGrpSpPr>
        <p:grpSpPr>
          <a:xfrm>
            <a:off x="1838528" y="1430837"/>
            <a:ext cx="742747" cy="372740"/>
            <a:chOff x="1838528" y="1430837"/>
            <a:chExt cx="742747" cy="372740"/>
          </a:xfrm>
        </p:grpSpPr>
        <p:sp>
          <p:nvSpPr>
            <p:cNvPr id="29" name="円弧 28">
              <a:extLst>
                <a:ext uri="{FF2B5EF4-FFF2-40B4-BE49-F238E27FC236}">
                  <a16:creationId xmlns:a16="http://schemas.microsoft.com/office/drawing/2014/main" id="{E026600F-BB16-4CD5-9728-5907103E5BC8}"/>
                </a:ext>
              </a:extLst>
            </p:cNvPr>
            <p:cNvSpPr/>
            <p:nvPr/>
          </p:nvSpPr>
          <p:spPr>
            <a:xfrm>
              <a:off x="1838528" y="1430837"/>
              <a:ext cx="596697" cy="372740"/>
            </a:xfrm>
            <a:prstGeom prst="arc">
              <a:avLst>
                <a:gd name="adj1" fmla="val 5242763"/>
                <a:gd name="adj2" fmla="val 10800000"/>
              </a:avLst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1" name="直線矢印コネクタ 30">
              <a:extLst>
                <a:ext uri="{FF2B5EF4-FFF2-40B4-BE49-F238E27FC236}">
                  <a16:creationId xmlns:a16="http://schemas.microsoft.com/office/drawing/2014/main" id="{7111797E-1C8A-4108-ADB6-74A525BC193A}"/>
                </a:ext>
              </a:extLst>
            </p:cNvPr>
            <p:cNvCxnSpPr>
              <a:cxnSpLocks/>
            </p:cNvCxnSpPr>
            <p:nvPr/>
          </p:nvCxnSpPr>
          <p:spPr>
            <a:xfrm>
              <a:off x="2140769" y="1803577"/>
              <a:ext cx="440506" cy="0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E2E81216-D2C6-4184-9741-24ECFEE7FDB3}"/>
              </a:ext>
            </a:extLst>
          </p:cNvPr>
          <p:cNvCxnSpPr>
            <a:cxnSpLocks/>
          </p:cNvCxnSpPr>
          <p:nvPr/>
        </p:nvCxnSpPr>
        <p:spPr>
          <a:xfrm flipH="1">
            <a:off x="1679713" y="1983240"/>
            <a:ext cx="1411357" cy="763006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5F53F29-11A7-4F7B-BCAB-6529594409CD}"/>
              </a:ext>
            </a:extLst>
          </p:cNvPr>
          <p:cNvSpPr txBox="1"/>
          <p:nvPr/>
        </p:nvSpPr>
        <p:spPr>
          <a:xfrm>
            <a:off x="2115290" y="6046140"/>
            <a:ext cx="1771639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Hadron hall</a:t>
            </a:r>
            <a:endParaRPr kumimoji="1" lang="ja-JP" altLang="en-US" sz="2400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D006DD6-E4EA-429C-8ACF-C6264F34B738}"/>
              </a:ext>
            </a:extLst>
          </p:cNvPr>
          <p:cNvGrpSpPr/>
          <p:nvPr/>
        </p:nvGrpSpPr>
        <p:grpSpPr>
          <a:xfrm>
            <a:off x="2632489" y="1654154"/>
            <a:ext cx="2874761" cy="970481"/>
            <a:chOff x="2632489" y="1654154"/>
            <a:chExt cx="2874761" cy="970481"/>
          </a:xfrm>
        </p:grpSpPr>
        <p:sp>
          <p:nvSpPr>
            <p:cNvPr id="24" name="フリーフォーム: 図形 23">
              <a:extLst>
                <a:ext uri="{FF2B5EF4-FFF2-40B4-BE49-F238E27FC236}">
                  <a16:creationId xmlns:a16="http://schemas.microsoft.com/office/drawing/2014/main" id="{484F66BC-0BD2-4F64-B86C-EA0A97445D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32489" y="1654154"/>
              <a:ext cx="757173" cy="329085"/>
            </a:xfrm>
            <a:custGeom>
              <a:avLst/>
              <a:gdLst>
                <a:gd name="connsiteX0" fmla="*/ 832526 w 2603211"/>
                <a:gd name="connsiteY0" fmla="*/ 0 h 2475028"/>
                <a:gd name="connsiteX1" fmla="*/ 846000 w 2603211"/>
                <a:gd name="connsiteY1" fmla="*/ 0 h 2475028"/>
                <a:gd name="connsiteX2" fmla="*/ 1757211 w 2603211"/>
                <a:gd name="connsiteY2" fmla="*/ 0 h 2475028"/>
                <a:gd name="connsiteX3" fmla="*/ 1759626 w 2603211"/>
                <a:gd name="connsiteY3" fmla="*/ 0 h 2475028"/>
                <a:gd name="connsiteX4" fmla="*/ 1759626 w 2603211"/>
                <a:gd name="connsiteY4" fmla="*/ 122 h 2475028"/>
                <a:gd name="connsiteX5" fmla="*/ 1843710 w 2603211"/>
                <a:gd name="connsiteY5" fmla="*/ 4368 h 2475028"/>
                <a:gd name="connsiteX6" fmla="*/ 2603211 w 2603211"/>
                <a:gd name="connsiteY6" fmla="*/ 846000 h 2475028"/>
                <a:gd name="connsiteX7" fmla="*/ 2544530 w 2603211"/>
                <a:gd name="connsiteY7" fmla="*/ 1156207 h 2475028"/>
                <a:gd name="connsiteX8" fmla="*/ 2518837 w 2603211"/>
                <a:gd name="connsiteY8" fmla="*/ 1211257 h 2475028"/>
                <a:gd name="connsiteX9" fmla="*/ 2521160 w 2603211"/>
                <a:gd name="connsiteY9" fmla="*/ 1212598 h 2475028"/>
                <a:gd name="connsiteX10" fmla="*/ 2505772 w 2603211"/>
                <a:gd name="connsiteY10" fmla="*/ 1239252 h 2475028"/>
                <a:gd name="connsiteX11" fmla="*/ 2501104 w 2603211"/>
                <a:gd name="connsiteY11" fmla="*/ 1249254 h 2475028"/>
                <a:gd name="connsiteX12" fmla="*/ 2486329 w 2603211"/>
                <a:gd name="connsiteY12" fmla="*/ 1272927 h 2475028"/>
                <a:gd name="connsiteX13" fmla="*/ 2063960 w 2603211"/>
                <a:gd name="connsiteY13" fmla="*/ 2004492 h 2475028"/>
                <a:gd name="connsiteX14" fmla="*/ 2059164 w 2603211"/>
                <a:gd name="connsiteY14" fmla="*/ 2001723 h 2475028"/>
                <a:gd name="connsiteX15" fmla="*/ 2004717 w 2603211"/>
                <a:gd name="connsiteY15" fmla="*/ 2102035 h 2475028"/>
                <a:gd name="connsiteX16" fmla="*/ 1303200 w 2603211"/>
                <a:gd name="connsiteY16" fmla="*/ 2475028 h 2475028"/>
                <a:gd name="connsiteX17" fmla="*/ 601684 w 2603211"/>
                <a:gd name="connsiteY17" fmla="*/ 2102035 h 2475028"/>
                <a:gd name="connsiteX18" fmla="*/ 574387 w 2603211"/>
                <a:gd name="connsiteY18" fmla="*/ 2051744 h 2475028"/>
                <a:gd name="connsiteX19" fmla="*/ 569878 w 2603211"/>
                <a:gd name="connsiteY19" fmla="*/ 2054347 h 2475028"/>
                <a:gd name="connsiteX20" fmla="*/ 141490 w 2603211"/>
                <a:gd name="connsiteY20" fmla="*/ 1312357 h 2475028"/>
                <a:gd name="connsiteX21" fmla="*/ 102108 w 2603211"/>
                <a:gd name="connsiteY21" fmla="*/ 1249254 h 2475028"/>
                <a:gd name="connsiteX22" fmla="*/ 0 w 2603211"/>
                <a:gd name="connsiteY22" fmla="*/ 846000 h 2475028"/>
                <a:gd name="connsiteX23" fmla="*/ 759502 w 2603211"/>
                <a:gd name="connsiteY23" fmla="*/ 4368 h 2475028"/>
                <a:gd name="connsiteX24" fmla="*/ 832526 w 2603211"/>
                <a:gd name="connsiteY24" fmla="*/ 680 h 2475028"/>
                <a:gd name="connsiteX0" fmla="*/ 832526 w 2603211"/>
                <a:gd name="connsiteY0" fmla="*/ 0 h 2475028"/>
                <a:gd name="connsiteX1" fmla="*/ 846000 w 2603211"/>
                <a:gd name="connsiteY1" fmla="*/ 0 h 2475028"/>
                <a:gd name="connsiteX2" fmla="*/ 1757211 w 2603211"/>
                <a:gd name="connsiteY2" fmla="*/ 0 h 2475028"/>
                <a:gd name="connsiteX3" fmla="*/ 1759626 w 2603211"/>
                <a:gd name="connsiteY3" fmla="*/ 0 h 2475028"/>
                <a:gd name="connsiteX4" fmla="*/ 1759626 w 2603211"/>
                <a:gd name="connsiteY4" fmla="*/ 122 h 2475028"/>
                <a:gd name="connsiteX5" fmla="*/ 1843710 w 2603211"/>
                <a:gd name="connsiteY5" fmla="*/ 4368 h 2475028"/>
                <a:gd name="connsiteX6" fmla="*/ 2603211 w 2603211"/>
                <a:gd name="connsiteY6" fmla="*/ 846000 h 2475028"/>
                <a:gd name="connsiteX7" fmla="*/ 2544530 w 2603211"/>
                <a:gd name="connsiteY7" fmla="*/ 1156207 h 2475028"/>
                <a:gd name="connsiteX8" fmla="*/ 2518837 w 2603211"/>
                <a:gd name="connsiteY8" fmla="*/ 1211257 h 2475028"/>
                <a:gd name="connsiteX9" fmla="*/ 2521160 w 2603211"/>
                <a:gd name="connsiteY9" fmla="*/ 1212598 h 2475028"/>
                <a:gd name="connsiteX10" fmla="*/ 2505772 w 2603211"/>
                <a:gd name="connsiteY10" fmla="*/ 1239252 h 2475028"/>
                <a:gd name="connsiteX11" fmla="*/ 2501104 w 2603211"/>
                <a:gd name="connsiteY11" fmla="*/ 1249254 h 2475028"/>
                <a:gd name="connsiteX12" fmla="*/ 2486329 w 2603211"/>
                <a:gd name="connsiteY12" fmla="*/ 1272927 h 2475028"/>
                <a:gd name="connsiteX13" fmla="*/ 2063960 w 2603211"/>
                <a:gd name="connsiteY13" fmla="*/ 2004492 h 2475028"/>
                <a:gd name="connsiteX14" fmla="*/ 2059164 w 2603211"/>
                <a:gd name="connsiteY14" fmla="*/ 2001723 h 2475028"/>
                <a:gd name="connsiteX15" fmla="*/ 2004717 w 2603211"/>
                <a:gd name="connsiteY15" fmla="*/ 2102035 h 2475028"/>
                <a:gd name="connsiteX16" fmla="*/ 1303200 w 2603211"/>
                <a:gd name="connsiteY16" fmla="*/ 2475028 h 2475028"/>
                <a:gd name="connsiteX17" fmla="*/ 601684 w 2603211"/>
                <a:gd name="connsiteY17" fmla="*/ 2102035 h 2475028"/>
                <a:gd name="connsiteX18" fmla="*/ 574387 w 2603211"/>
                <a:gd name="connsiteY18" fmla="*/ 2051744 h 2475028"/>
                <a:gd name="connsiteX19" fmla="*/ 569878 w 2603211"/>
                <a:gd name="connsiteY19" fmla="*/ 2054347 h 2475028"/>
                <a:gd name="connsiteX20" fmla="*/ 102108 w 2603211"/>
                <a:gd name="connsiteY20" fmla="*/ 1249254 h 2475028"/>
                <a:gd name="connsiteX21" fmla="*/ 0 w 2603211"/>
                <a:gd name="connsiteY21" fmla="*/ 846000 h 2475028"/>
                <a:gd name="connsiteX22" fmla="*/ 759502 w 2603211"/>
                <a:gd name="connsiteY22" fmla="*/ 4368 h 2475028"/>
                <a:gd name="connsiteX23" fmla="*/ 832526 w 2603211"/>
                <a:gd name="connsiteY23" fmla="*/ 680 h 2475028"/>
                <a:gd name="connsiteX24" fmla="*/ 832526 w 2603211"/>
                <a:gd name="connsiteY24" fmla="*/ 0 h 2475028"/>
                <a:gd name="connsiteX0" fmla="*/ 832526 w 2603211"/>
                <a:gd name="connsiteY0" fmla="*/ 0 h 2475028"/>
                <a:gd name="connsiteX1" fmla="*/ 846000 w 2603211"/>
                <a:gd name="connsiteY1" fmla="*/ 0 h 2475028"/>
                <a:gd name="connsiteX2" fmla="*/ 1757211 w 2603211"/>
                <a:gd name="connsiteY2" fmla="*/ 0 h 2475028"/>
                <a:gd name="connsiteX3" fmla="*/ 1759626 w 2603211"/>
                <a:gd name="connsiteY3" fmla="*/ 0 h 2475028"/>
                <a:gd name="connsiteX4" fmla="*/ 1759626 w 2603211"/>
                <a:gd name="connsiteY4" fmla="*/ 122 h 2475028"/>
                <a:gd name="connsiteX5" fmla="*/ 1843710 w 2603211"/>
                <a:gd name="connsiteY5" fmla="*/ 4368 h 2475028"/>
                <a:gd name="connsiteX6" fmla="*/ 2603211 w 2603211"/>
                <a:gd name="connsiteY6" fmla="*/ 846000 h 2475028"/>
                <a:gd name="connsiteX7" fmla="*/ 2544530 w 2603211"/>
                <a:gd name="connsiteY7" fmla="*/ 1156207 h 2475028"/>
                <a:gd name="connsiteX8" fmla="*/ 2518837 w 2603211"/>
                <a:gd name="connsiteY8" fmla="*/ 1211257 h 2475028"/>
                <a:gd name="connsiteX9" fmla="*/ 2521160 w 2603211"/>
                <a:gd name="connsiteY9" fmla="*/ 1212598 h 2475028"/>
                <a:gd name="connsiteX10" fmla="*/ 2505772 w 2603211"/>
                <a:gd name="connsiteY10" fmla="*/ 1239252 h 2475028"/>
                <a:gd name="connsiteX11" fmla="*/ 2501104 w 2603211"/>
                <a:gd name="connsiteY11" fmla="*/ 1249254 h 2475028"/>
                <a:gd name="connsiteX12" fmla="*/ 2486329 w 2603211"/>
                <a:gd name="connsiteY12" fmla="*/ 1272927 h 2475028"/>
                <a:gd name="connsiteX13" fmla="*/ 2063960 w 2603211"/>
                <a:gd name="connsiteY13" fmla="*/ 2004492 h 2475028"/>
                <a:gd name="connsiteX14" fmla="*/ 2059164 w 2603211"/>
                <a:gd name="connsiteY14" fmla="*/ 2001723 h 2475028"/>
                <a:gd name="connsiteX15" fmla="*/ 2004717 w 2603211"/>
                <a:gd name="connsiteY15" fmla="*/ 2102035 h 2475028"/>
                <a:gd name="connsiteX16" fmla="*/ 1303200 w 2603211"/>
                <a:gd name="connsiteY16" fmla="*/ 2475028 h 2475028"/>
                <a:gd name="connsiteX17" fmla="*/ 601684 w 2603211"/>
                <a:gd name="connsiteY17" fmla="*/ 2102035 h 2475028"/>
                <a:gd name="connsiteX18" fmla="*/ 574387 w 2603211"/>
                <a:gd name="connsiteY18" fmla="*/ 2051744 h 2475028"/>
                <a:gd name="connsiteX19" fmla="*/ 102108 w 2603211"/>
                <a:gd name="connsiteY19" fmla="*/ 1249254 h 2475028"/>
                <a:gd name="connsiteX20" fmla="*/ 0 w 2603211"/>
                <a:gd name="connsiteY20" fmla="*/ 846000 h 2475028"/>
                <a:gd name="connsiteX21" fmla="*/ 759502 w 2603211"/>
                <a:gd name="connsiteY21" fmla="*/ 4368 h 2475028"/>
                <a:gd name="connsiteX22" fmla="*/ 832526 w 2603211"/>
                <a:gd name="connsiteY22" fmla="*/ 680 h 2475028"/>
                <a:gd name="connsiteX23" fmla="*/ 832526 w 2603211"/>
                <a:gd name="connsiteY23" fmla="*/ 0 h 2475028"/>
                <a:gd name="connsiteX0" fmla="*/ 832526 w 2603211"/>
                <a:gd name="connsiteY0" fmla="*/ 0 h 2475028"/>
                <a:gd name="connsiteX1" fmla="*/ 846000 w 2603211"/>
                <a:gd name="connsiteY1" fmla="*/ 0 h 2475028"/>
                <a:gd name="connsiteX2" fmla="*/ 1757211 w 2603211"/>
                <a:gd name="connsiteY2" fmla="*/ 0 h 2475028"/>
                <a:gd name="connsiteX3" fmla="*/ 1759626 w 2603211"/>
                <a:gd name="connsiteY3" fmla="*/ 0 h 2475028"/>
                <a:gd name="connsiteX4" fmla="*/ 1759626 w 2603211"/>
                <a:gd name="connsiteY4" fmla="*/ 122 h 2475028"/>
                <a:gd name="connsiteX5" fmla="*/ 1843710 w 2603211"/>
                <a:gd name="connsiteY5" fmla="*/ 4368 h 2475028"/>
                <a:gd name="connsiteX6" fmla="*/ 2603211 w 2603211"/>
                <a:gd name="connsiteY6" fmla="*/ 846000 h 2475028"/>
                <a:gd name="connsiteX7" fmla="*/ 2544530 w 2603211"/>
                <a:gd name="connsiteY7" fmla="*/ 1156207 h 2475028"/>
                <a:gd name="connsiteX8" fmla="*/ 2518837 w 2603211"/>
                <a:gd name="connsiteY8" fmla="*/ 1211257 h 2475028"/>
                <a:gd name="connsiteX9" fmla="*/ 2521160 w 2603211"/>
                <a:gd name="connsiteY9" fmla="*/ 1212598 h 2475028"/>
                <a:gd name="connsiteX10" fmla="*/ 2505772 w 2603211"/>
                <a:gd name="connsiteY10" fmla="*/ 1239252 h 2475028"/>
                <a:gd name="connsiteX11" fmla="*/ 2501104 w 2603211"/>
                <a:gd name="connsiteY11" fmla="*/ 1249254 h 2475028"/>
                <a:gd name="connsiteX12" fmla="*/ 2486329 w 2603211"/>
                <a:gd name="connsiteY12" fmla="*/ 1272927 h 2475028"/>
                <a:gd name="connsiteX13" fmla="*/ 2063960 w 2603211"/>
                <a:gd name="connsiteY13" fmla="*/ 2004492 h 2475028"/>
                <a:gd name="connsiteX14" fmla="*/ 2059164 w 2603211"/>
                <a:gd name="connsiteY14" fmla="*/ 2001723 h 2475028"/>
                <a:gd name="connsiteX15" fmla="*/ 2004717 w 2603211"/>
                <a:gd name="connsiteY15" fmla="*/ 2102035 h 2475028"/>
                <a:gd name="connsiteX16" fmla="*/ 1303200 w 2603211"/>
                <a:gd name="connsiteY16" fmla="*/ 2475028 h 2475028"/>
                <a:gd name="connsiteX17" fmla="*/ 601684 w 2603211"/>
                <a:gd name="connsiteY17" fmla="*/ 2102035 h 2475028"/>
                <a:gd name="connsiteX18" fmla="*/ 102108 w 2603211"/>
                <a:gd name="connsiteY18" fmla="*/ 1249254 h 2475028"/>
                <a:gd name="connsiteX19" fmla="*/ 0 w 2603211"/>
                <a:gd name="connsiteY19" fmla="*/ 846000 h 2475028"/>
                <a:gd name="connsiteX20" fmla="*/ 759502 w 2603211"/>
                <a:gd name="connsiteY20" fmla="*/ 4368 h 2475028"/>
                <a:gd name="connsiteX21" fmla="*/ 832526 w 2603211"/>
                <a:gd name="connsiteY21" fmla="*/ 680 h 2475028"/>
                <a:gd name="connsiteX22" fmla="*/ 832526 w 2603211"/>
                <a:gd name="connsiteY22" fmla="*/ 0 h 2475028"/>
                <a:gd name="connsiteX0" fmla="*/ 832526 w 2603211"/>
                <a:gd name="connsiteY0" fmla="*/ 0 h 2475028"/>
                <a:gd name="connsiteX1" fmla="*/ 846000 w 2603211"/>
                <a:gd name="connsiteY1" fmla="*/ 0 h 2475028"/>
                <a:gd name="connsiteX2" fmla="*/ 1757211 w 2603211"/>
                <a:gd name="connsiteY2" fmla="*/ 0 h 2475028"/>
                <a:gd name="connsiteX3" fmla="*/ 1759626 w 2603211"/>
                <a:gd name="connsiteY3" fmla="*/ 0 h 2475028"/>
                <a:gd name="connsiteX4" fmla="*/ 1759626 w 2603211"/>
                <a:gd name="connsiteY4" fmla="*/ 122 h 2475028"/>
                <a:gd name="connsiteX5" fmla="*/ 1843710 w 2603211"/>
                <a:gd name="connsiteY5" fmla="*/ 4368 h 2475028"/>
                <a:gd name="connsiteX6" fmla="*/ 2603211 w 2603211"/>
                <a:gd name="connsiteY6" fmla="*/ 846000 h 2475028"/>
                <a:gd name="connsiteX7" fmla="*/ 2544530 w 2603211"/>
                <a:gd name="connsiteY7" fmla="*/ 1156207 h 2475028"/>
                <a:gd name="connsiteX8" fmla="*/ 2518837 w 2603211"/>
                <a:gd name="connsiteY8" fmla="*/ 1211257 h 2475028"/>
                <a:gd name="connsiteX9" fmla="*/ 2521160 w 2603211"/>
                <a:gd name="connsiteY9" fmla="*/ 1212598 h 2475028"/>
                <a:gd name="connsiteX10" fmla="*/ 2505772 w 2603211"/>
                <a:gd name="connsiteY10" fmla="*/ 1239252 h 2475028"/>
                <a:gd name="connsiteX11" fmla="*/ 2501104 w 2603211"/>
                <a:gd name="connsiteY11" fmla="*/ 1249254 h 2475028"/>
                <a:gd name="connsiteX12" fmla="*/ 2486329 w 2603211"/>
                <a:gd name="connsiteY12" fmla="*/ 1272927 h 2475028"/>
                <a:gd name="connsiteX13" fmla="*/ 2063960 w 2603211"/>
                <a:gd name="connsiteY13" fmla="*/ 2004492 h 2475028"/>
                <a:gd name="connsiteX14" fmla="*/ 2004717 w 2603211"/>
                <a:gd name="connsiteY14" fmla="*/ 2102035 h 2475028"/>
                <a:gd name="connsiteX15" fmla="*/ 1303200 w 2603211"/>
                <a:gd name="connsiteY15" fmla="*/ 2475028 h 2475028"/>
                <a:gd name="connsiteX16" fmla="*/ 601684 w 2603211"/>
                <a:gd name="connsiteY16" fmla="*/ 2102035 h 2475028"/>
                <a:gd name="connsiteX17" fmla="*/ 102108 w 2603211"/>
                <a:gd name="connsiteY17" fmla="*/ 1249254 h 2475028"/>
                <a:gd name="connsiteX18" fmla="*/ 0 w 2603211"/>
                <a:gd name="connsiteY18" fmla="*/ 846000 h 2475028"/>
                <a:gd name="connsiteX19" fmla="*/ 759502 w 2603211"/>
                <a:gd name="connsiteY19" fmla="*/ 4368 h 2475028"/>
                <a:gd name="connsiteX20" fmla="*/ 832526 w 2603211"/>
                <a:gd name="connsiteY20" fmla="*/ 680 h 2475028"/>
                <a:gd name="connsiteX21" fmla="*/ 832526 w 2603211"/>
                <a:gd name="connsiteY21" fmla="*/ 0 h 2475028"/>
                <a:gd name="connsiteX0" fmla="*/ 832526 w 2603211"/>
                <a:gd name="connsiteY0" fmla="*/ 0 h 2475028"/>
                <a:gd name="connsiteX1" fmla="*/ 846000 w 2603211"/>
                <a:gd name="connsiteY1" fmla="*/ 0 h 2475028"/>
                <a:gd name="connsiteX2" fmla="*/ 1757211 w 2603211"/>
                <a:gd name="connsiteY2" fmla="*/ 0 h 2475028"/>
                <a:gd name="connsiteX3" fmla="*/ 1759626 w 2603211"/>
                <a:gd name="connsiteY3" fmla="*/ 0 h 2475028"/>
                <a:gd name="connsiteX4" fmla="*/ 1759626 w 2603211"/>
                <a:gd name="connsiteY4" fmla="*/ 122 h 2475028"/>
                <a:gd name="connsiteX5" fmla="*/ 1843710 w 2603211"/>
                <a:gd name="connsiteY5" fmla="*/ 4368 h 2475028"/>
                <a:gd name="connsiteX6" fmla="*/ 2603211 w 2603211"/>
                <a:gd name="connsiteY6" fmla="*/ 846000 h 2475028"/>
                <a:gd name="connsiteX7" fmla="*/ 2544530 w 2603211"/>
                <a:gd name="connsiteY7" fmla="*/ 1156207 h 2475028"/>
                <a:gd name="connsiteX8" fmla="*/ 2518837 w 2603211"/>
                <a:gd name="connsiteY8" fmla="*/ 1211257 h 2475028"/>
                <a:gd name="connsiteX9" fmla="*/ 2521160 w 2603211"/>
                <a:gd name="connsiteY9" fmla="*/ 1212598 h 2475028"/>
                <a:gd name="connsiteX10" fmla="*/ 2505772 w 2603211"/>
                <a:gd name="connsiteY10" fmla="*/ 1239252 h 2475028"/>
                <a:gd name="connsiteX11" fmla="*/ 2501104 w 2603211"/>
                <a:gd name="connsiteY11" fmla="*/ 1249254 h 2475028"/>
                <a:gd name="connsiteX12" fmla="*/ 2063960 w 2603211"/>
                <a:gd name="connsiteY12" fmla="*/ 2004492 h 2475028"/>
                <a:gd name="connsiteX13" fmla="*/ 2004717 w 2603211"/>
                <a:gd name="connsiteY13" fmla="*/ 2102035 h 2475028"/>
                <a:gd name="connsiteX14" fmla="*/ 1303200 w 2603211"/>
                <a:gd name="connsiteY14" fmla="*/ 2475028 h 2475028"/>
                <a:gd name="connsiteX15" fmla="*/ 601684 w 2603211"/>
                <a:gd name="connsiteY15" fmla="*/ 2102035 h 2475028"/>
                <a:gd name="connsiteX16" fmla="*/ 102108 w 2603211"/>
                <a:gd name="connsiteY16" fmla="*/ 1249254 h 2475028"/>
                <a:gd name="connsiteX17" fmla="*/ 0 w 2603211"/>
                <a:gd name="connsiteY17" fmla="*/ 846000 h 2475028"/>
                <a:gd name="connsiteX18" fmla="*/ 759502 w 2603211"/>
                <a:gd name="connsiteY18" fmla="*/ 4368 h 2475028"/>
                <a:gd name="connsiteX19" fmla="*/ 832526 w 2603211"/>
                <a:gd name="connsiteY19" fmla="*/ 680 h 2475028"/>
                <a:gd name="connsiteX20" fmla="*/ 832526 w 2603211"/>
                <a:gd name="connsiteY20" fmla="*/ 0 h 2475028"/>
                <a:gd name="connsiteX0" fmla="*/ 832526 w 2603211"/>
                <a:gd name="connsiteY0" fmla="*/ 0 h 2475028"/>
                <a:gd name="connsiteX1" fmla="*/ 846000 w 2603211"/>
                <a:gd name="connsiteY1" fmla="*/ 0 h 2475028"/>
                <a:gd name="connsiteX2" fmla="*/ 1757211 w 2603211"/>
                <a:gd name="connsiteY2" fmla="*/ 0 h 2475028"/>
                <a:gd name="connsiteX3" fmla="*/ 1759626 w 2603211"/>
                <a:gd name="connsiteY3" fmla="*/ 0 h 2475028"/>
                <a:gd name="connsiteX4" fmla="*/ 1759626 w 2603211"/>
                <a:gd name="connsiteY4" fmla="*/ 122 h 2475028"/>
                <a:gd name="connsiteX5" fmla="*/ 1843710 w 2603211"/>
                <a:gd name="connsiteY5" fmla="*/ 4368 h 2475028"/>
                <a:gd name="connsiteX6" fmla="*/ 2603211 w 2603211"/>
                <a:gd name="connsiteY6" fmla="*/ 846000 h 2475028"/>
                <a:gd name="connsiteX7" fmla="*/ 2544530 w 2603211"/>
                <a:gd name="connsiteY7" fmla="*/ 1156207 h 2475028"/>
                <a:gd name="connsiteX8" fmla="*/ 2518837 w 2603211"/>
                <a:gd name="connsiteY8" fmla="*/ 1211257 h 2475028"/>
                <a:gd name="connsiteX9" fmla="*/ 2521160 w 2603211"/>
                <a:gd name="connsiteY9" fmla="*/ 1212598 h 2475028"/>
                <a:gd name="connsiteX10" fmla="*/ 2505772 w 2603211"/>
                <a:gd name="connsiteY10" fmla="*/ 1239252 h 2475028"/>
                <a:gd name="connsiteX11" fmla="*/ 2063960 w 2603211"/>
                <a:gd name="connsiteY11" fmla="*/ 2004492 h 2475028"/>
                <a:gd name="connsiteX12" fmla="*/ 2004717 w 2603211"/>
                <a:gd name="connsiteY12" fmla="*/ 2102035 h 2475028"/>
                <a:gd name="connsiteX13" fmla="*/ 1303200 w 2603211"/>
                <a:gd name="connsiteY13" fmla="*/ 2475028 h 2475028"/>
                <a:gd name="connsiteX14" fmla="*/ 601684 w 2603211"/>
                <a:gd name="connsiteY14" fmla="*/ 2102035 h 2475028"/>
                <a:gd name="connsiteX15" fmla="*/ 102108 w 2603211"/>
                <a:gd name="connsiteY15" fmla="*/ 1249254 h 2475028"/>
                <a:gd name="connsiteX16" fmla="*/ 0 w 2603211"/>
                <a:gd name="connsiteY16" fmla="*/ 846000 h 2475028"/>
                <a:gd name="connsiteX17" fmla="*/ 759502 w 2603211"/>
                <a:gd name="connsiteY17" fmla="*/ 4368 h 2475028"/>
                <a:gd name="connsiteX18" fmla="*/ 832526 w 2603211"/>
                <a:gd name="connsiteY18" fmla="*/ 680 h 2475028"/>
                <a:gd name="connsiteX19" fmla="*/ 832526 w 2603211"/>
                <a:gd name="connsiteY19" fmla="*/ 0 h 2475028"/>
                <a:gd name="connsiteX0" fmla="*/ 832526 w 2603211"/>
                <a:gd name="connsiteY0" fmla="*/ 0 h 2475028"/>
                <a:gd name="connsiteX1" fmla="*/ 846000 w 2603211"/>
                <a:gd name="connsiteY1" fmla="*/ 0 h 2475028"/>
                <a:gd name="connsiteX2" fmla="*/ 1757211 w 2603211"/>
                <a:gd name="connsiteY2" fmla="*/ 0 h 2475028"/>
                <a:gd name="connsiteX3" fmla="*/ 1759626 w 2603211"/>
                <a:gd name="connsiteY3" fmla="*/ 0 h 2475028"/>
                <a:gd name="connsiteX4" fmla="*/ 1759626 w 2603211"/>
                <a:gd name="connsiteY4" fmla="*/ 122 h 2475028"/>
                <a:gd name="connsiteX5" fmla="*/ 1843710 w 2603211"/>
                <a:gd name="connsiteY5" fmla="*/ 4368 h 2475028"/>
                <a:gd name="connsiteX6" fmla="*/ 2603211 w 2603211"/>
                <a:gd name="connsiteY6" fmla="*/ 846000 h 2475028"/>
                <a:gd name="connsiteX7" fmla="*/ 2544530 w 2603211"/>
                <a:gd name="connsiteY7" fmla="*/ 1156207 h 2475028"/>
                <a:gd name="connsiteX8" fmla="*/ 2518837 w 2603211"/>
                <a:gd name="connsiteY8" fmla="*/ 1211257 h 2475028"/>
                <a:gd name="connsiteX9" fmla="*/ 2521160 w 2603211"/>
                <a:gd name="connsiteY9" fmla="*/ 1212598 h 2475028"/>
                <a:gd name="connsiteX10" fmla="*/ 2063960 w 2603211"/>
                <a:gd name="connsiteY10" fmla="*/ 2004492 h 2475028"/>
                <a:gd name="connsiteX11" fmla="*/ 2004717 w 2603211"/>
                <a:gd name="connsiteY11" fmla="*/ 2102035 h 2475028"/>
                <a:gd name="connsiteX12" fmla="*/ 1303200 w 2603211"/>
                <a:gd name="connsiteY12" fmla="*/ 2475028 h 2475028"/>
                <a:gd name="connsiteX13" fmla="*/ 601684 w 2603211"/>
                <a:gd name="connsiteY13" fmla="*/ 2102035 h 2475028"/>
                <a:gd name="connsiteX14" fmla="*/ 102108 w 2603211"/>
                <a:gd name="connsiteY14" fmla="*/ 1249254 h 2475028"/>
                <a:gd name="connsiteX15" fmla="*/ 0 w 2603211"/>
                <a:gd name="connsiteY15" fmla="*/ 846000 h 2475028"/>
                <a:gd name="connsiteX16" fmla="*/ 759502 w 2603211"/>
                <a:gd name="connsiteY16" fmla="*/ 4368 h 2475028"/>
                <a:gd name="connsiteX17" fmla="*/ 832526 w 2603211"/>
                <a:gd name="connsiteY17" fmla="*/ 680 h 2475028"/>
                <a:gd name="connsiteX18" fmla="*/ 832526 w 2603211"/>
                <a:gd name="connsiteY18" fmla="*/ 0 h 2475028"/>
                <a:gd name="connsiteX0" fmla="*/ 832526 w 2603211"/>
                <a:gd name="connsiteY0" fmla="*/ 0 h 2475028"/>
                <a:gd name="connsiteX1" fmla="*/ 846000 w 2603211"/>
                <a:gd name="connsiteY1" fmla="*/ 0 h 2475028"/>
                <a:gd name="connsiteX2" fmla="*/ 1757211 w 2603211"/>
                <a:gd name="connsiteY2" fmla="*/ 0 h 2475028"/>
                <a:gd name="connsiteX3" fmla="*/ 1759626 w 2603211"/>
                <a:gd name="connsiteY3" fmla="*/ 0 h 2475028"/>
                <a:gd name="connsiteX4" fmla="*/ 1759626 w 2603211"/>
                <a:gd name="connsiteY4" fmla="*/ 122 h 2475028"/>
                <a:gd name="connsiteX5" fmla="*/ 1843710 w 2603211"/>
                <a:gd name="connsiteY5" fmla="*/ 4368 h 2475028"/>
                <a:gd name="connsiteX6" fmla="*/ 2603211 w 2603211"/>
                <a:gd name="connsiteY6" fmla="*/ 846000 h 2475028"/>
                <a:gd name="connsiteX7" fmla="*/ 2544530 w 2603211"/>
                <a:gd name="connsiteY7" fmla="*/ 1156207 h 2475028"/>
                <a:gd name="connsiteX8" fmla="*/ 2518837 w 2603211"/>
                <a:gd name="connsiteY8" fmla="*/ 1211257 h 2475028"/>
                <a:gd name="connsiteX9" fmla="*/ 2063960 w 2603211"/>
                <a:gd name="connsiteY9" fmla="*/ 2004492 h 2475028"/>
                <a:gd name="connsiteX10" fmla="*/ 2004717 w 2603211"/>
                <a:gd name="connsiteY10" fmla="*/ 2102035 h 2475028"/>
                <a:gd name="connsiteX11" fmla="*/ 1303200 w 2603211"/>
                <a:gd name="connsiteY11" fmla="*/ 2475028 h 2475028"/>
                <a:gd name="connsiteX12" fmla="*/ 601684 w 2603211"/>
                <a:gd name="connsiteY12" fmla="*/ 2102035 h 2475028"/>
                <a:gd name="connsiteX13" fmla="*/ 102108 w 2603211"/>
                <a:gd name="connsiteY13" fmla="*/ 1249254 h 2475028"/>
                <a:gd name="connsiteX14" fmla="*/ 0 w 2603211"/>
                <a:gd name="connsiteY14" fmla="*/ 846000 h 2475028"/>
                <a:gd name="connsiteX15" fmla="*/ 759502 w 2603211"/>
                <a:gd name="connsiteY15" fmla="*/ 4368 h 2475028"/>
                <a:gd name="connsiteX16" fmla="*/ 832526 w 2603211"/>
                <a:gd name="connsiteY16" fmla="*/ 680 h 2475028"/>
                <a:gd name="connsiteX17" fmla="*/ 832526 w 2603211"/>
                <a:gd name="connsiteY17" fmla="*/ 0 h 2475028"/>
                <a:gd name="connsiteX0" fmla="*/ 832526 w 2603211"/>
                <a:gd name="connsiteY0" fmla="*/ 0 h 2475028"/>
                <a:gd name="connsiteX1" fmla="*/ 846000 w 2603211"/>
                <a:gd name="connsiteY1" fmla="*/ 0 h 2475028"/>
                <a:gd name="connsiteX2" fmla="*/ 1757211 w 2603211"/>
                <a:gd name="connsiteY2" fmla="*/ 0 h 2475028"/>
                <a:gd name="connsiteX3" fmla="*/ 1759626 w 2603211"/>
                <a:gd name="connsiteY3" fmla="*/ 0 h 2475028"/>
                <a:gd name="connsiteX4" fmla="*/ 1759626 w 2603211"/>
                <a:gd name="connsiteY4" fmla="*/ 122 h 2475028"/>
                <a:gd name="connsiteX5" fmla="*/ 1843710 w 2603211"/>
                <a:gd name="connsiteY5" fmla="*/ 4368 h 2475028"/>
                <a:gd name="connsiteX6" fmla="*/ 2603211 w 2603211"/>
                <a:gd name="connsiteY6" fmla="*/ 846000 h 2475028"/>
                <a:gd name="connsiteX7" fmla="*/ 2544530 w 2603211"/>
                <a:gd name="connsiteY7" fmla="*/ 1156207 h 2475028"/>
                <a:gd name="connsiteX8" fmla="*/ 2518837 w 2603211"/>
                <a:gd name="connsiteY8" fmla="*/ 1211257 h 2475028"/>
                <a:gd name="connsiteX9" fmla="*/ 2004717 w 2603211"/>
                <a:gd name="connsiteY9" fmla="*/ 2102035 h 2475028"/>
                <a:gd name="connsiteX10" fmla="*/ 1303200 w 2603211"/>
                <a:gd name="connsiteY10" fmla="*/ 2475028 h 2475028"/>
                <a:gd name="connsiteX11" fmla="*/ 601684 w 2603211"/>
                <a:gd name="connsiteY11" fmla="*/ 2102035 h 2475028"/>
                <a:gd name="connsiteX12" fmla="*/ 102108 w 2603211"/>
                <a:gd name="connsiteY12" fmla="*/ 1249254 h 2475028"/>
                <a:gd name="connsiteX13" fmla="*/ 0 w 2603211"/>
                <a:gd name="connsiteY13" fmla="*/ 846000 h 2475028"/>
                <a:gd name="connsiteX14" fmla="*/ 759502 w 2603211"/>
                <a:gd name="connsiteY14" fmla="*/ 4368 h 2475028"/>
                <a:gd name="connsiteX15" fmla="*/ 832526 w 2603211"/>
                <a:gd name="connsiteY15" fmla="*/ 680 h 2475028"/>
                <a:gd name="connsiteX16" fmla="*/ 832526 w 2603211"/>
                <a:gd name="connsiteY16" fmla="*/ 0 h 2475028"/>
                <a:gd name="connsiteX0" fmla="*/ 832526 w 2603211"/>
                <a:gd name="connsiteY0" fmla="*/ 680 h 2475028"/>
                <a:gd name="connsiteX1" fmla="*/ 846000 w 2603211"/>
                <a:gd name="connsiteY1" fmla="*/ 0 h 2475028"/>
                <a:gd name="connsiteX2" fmla="*/ 1757211 w 2603211"/>
                <a:gd name="connsiteY2" fmla="*/ 0 h 2475028"/>
                <a:gd name="connsiteX3" fmla="*/ 1759626 w 2603211"/>
                <a:gd name="connsiteY3" fmla="*/ 0 h 2475028"/>
                <a:gd name="connsiteX4" fmla="*/ 1759626 w 2603211"/>
                <a:gd name="connsiteY4" fmla="*/ 122 h 2475028"/>
                <a:gd name="connsiteX5" fmla="*/ 1843710 w 2603211"/>
                <a:gd name="connsiteY5" fmla="*/ 4368 h 2475028"/>
                <a:gd name="connsiteX6" fmla="*/ 2603211 w 2603211"/>
                <a:gd name="connsiteY6" fmla="*/ 846000 h 2475028"/>
                <a:gd name="connsiteX7" fmla="*/ 2544530 w 2603211"/>
                <a:gd name="connsiteY7" fmla="*/ 1156207 h 2475028"/>
                <a:gd name="connsiteX8" fmla="*/ 2518837 w 2603211"/>
                <a:gd name="connsiteY8" fmla="*/ 1211257 h 2475028"/>
                <a:gd name="connsiteX9" fmla="*/ 2004717 w 2603211"/>
                <a:gd name="connsiteY9" fmla="*/ 2102035 h 2475028"/>
                <a:gd name="connsiteX10" fmla="*/ 1303200 w 2603211"/>
                <a:gd name="connsiteY10" fmla="*/ 2475028 h 2475028"/>
                <a:gd name="connsiteX11" fmla="*/ 601684 w 2603211"/>
                <a:gd name="connsiteY11" fmla="*/ 2102035 h 2475028"/>
                <a:gd name="connsiteX12" fmla="*/ 102108 w 2603211"/>
                <a:gd name="connsiteY12" fmla="*/ 1249254 h 2475028"/>
                <a:gd name="connsiteX13" fmla="*/ 0 w 2603211"/>
                <a:gd name="connsiteY13" fmla="*/ 846000 h 2475028"/>
                <a:gd name="connsiteX14" fmla="*/ 759502 w 2603211"/>
                <a:gd name="connsiteY14" fmla="*/ 4368 h 2475028"/>
                <a:gd name="connsiteX15" fmla="*/ 832526 w 2603211"/>
                <a:gd name="connsiteY15" fmla="*/ 680 h 2475028"/>
                <a:gd name="connsiteX0" fmla="*/ 759502 w 2603211"/>
                <a:gd name="connsiteY0" fmla="*/ 4368 h 2475028"/>
                <a:gd name="connsiteX1" fmla="*/ 846000 w 2603211"/>
                <a:gd name="connsiteY1" fmla="*/ 0 h 2475028"/>
                <a:gd name="connsiteX2" fmla="*/ 1757211 w 2603211"/>
                <a:gd name="connsiteY2" fmla="*/ 0 h 2475028"/>
                <a:gd name="connsiteX3" fmla="*/ 1759626 w 2603211"/>
                <a:gd name="connsiteY3" fmla="*/ 0 h 2475028"/>
                <a:gd name="connsiteX4" fmla="*/ 1759626 w 2603211"/>
                <a:gd name="connsiteY4" fmla="*/ 122 h 2475028"/>
                <a:gd name="connsiteX5" fmla="*/ 1843710 w 2603211"/>
                <a:gd name="connsiteY5" fmla="*/ 4368 h 2475028"/>
                <a:gd name="connsiteX6" fmla="*/ 2603211 w 2603211"/>
                <a:gd name="connsiteY6" fmla="*/ 846000 h 2475028"/>
                <a:gd name="connsiteX7" fmla="*/ 2544530 w 2603211"/>
                <a:gd name="connsiteY7" fmla="*/ 1156207 h 2475028"/>
                <a:gd name="connsiteX8" fmla="*/ 2518837 w 2603211"/>
                <a:gd name="connsiteY8" fmla="*/ 1211257 h 2475028"/>
                <a:gd name="connsiteX9" fmla="*/ 2004717 w 2603211"/>
                <a:gd name="connsiteY9" fmla="*/ 2102035 h 2475028"/>
                <a:gd name="connsiteX10" fmla="*/ 1303200 w 2603211"/>
                <a:gd name="connsiteY10" fmla="*/ 2475028 h 2475028"/>
                <a:gd name="connsiteX11" fmla="*/ 601684 w 2603211"/>
                <a:gd name="connsiteY11" fmla="*/ 2102035 h 2475028"/>
                <a:gd name="connsiteX12" fmla="*/ 102108 w 2603211"/>
                <a:gd name="connsiteY12" fmla="*/ 1249254 h 2475028"/>
                <a:gd name="connsiteX13" fmla="*/ 0 w 2603211"/>
                <a:gd name="connsiteY13" fmla="*/ 846000 h 2475028"/>
                <a:gd name="connsiteX14" fmla="*/ 759502 w 2603211"/>
                <a:gd name="connsiteY14" fmla="*/ 4368 h 2475028"/>
                <a:gd name="connsiteX0" fmla="*/ 759502 w 2603211"/>
                <a:gd name="connsiteY0" fmla="*/ 4368 h 2475028"/>
                <a:gd name="connsiteX1" fmla="*/ 1757211 w 2603211"/>
                <a:gd name="connsiteY1" fmla="*/ 0 h 2475028"/>
                <a:gd name="connsiteX2" fmla="*/ 1759626 w 2603211"/>
                <a:gd name="connsiteY2" fmla="*/ 0 h 2475028"/>
                <a:gd name="connsiteX3" fmla="*/ 1759626 w 2603211"/>
                <a:gd name="connsiteY3" fmla="*/ 122 h 2475028"/>
                <a:gd name="connsiteX4" fmla="*/ 1843710 w 2603211"/>
                <a:gd name="connsiteY4" fmla="*/ 4368 h 2475028"/>
                <a:gd name="connsiteX5" fmla="*/ 2603211 w 2603211"/>
                <a:gd name="connsiteY5" fmla="*/ 846000 h 2475028"/>
                <a:gd name="connsiteX6" fmla="*/ 2544530 w 2603211"/>
                <a:gd name="connsiteY6" fmla="*/ 1156207 h 2475028"/>
                <a:gd name="connsiteX7" fmla="*/ 2518837 w 2603211"/>
                <a:gd name="connsiteY7" fmla="*/ 1211257 h 2475028"/>
                <a:gd name="connsiteX8" fmla="*/ 2004717 w 2603211"/>
                <a:gd name="connsiteY8" fmla="*/ 2102035 h 2475028"/>
                <a:gd name="connsiteX9" fmla="*/ 1303200 w 2603211"/>
                <a:gd name="connsiteY9" fmla="*/ 2475028 h 2475028"/>
                <a:gd name="connsiteX10" fmla="*/ 601684 w 2603211"/>
                <a:gd name="connsiteY10" fmla="*/ 2102035 h 2475028"/>
                <a:gd name="connsiteX11" fmla="*/ 102108 w 2603211"/>
                <a:gd name="connsiteY11" fmla="*/ 1249254 h 2475028"/>
                <a:gd name="connsiteX12" fmla="*/ 0 w 2603211"/>
                <a:gd name="connsiteY12" fmla="*/ 846000 h 2475028"/>
                <a:gd name="connsiteX13" fmla="*/ 759502 w 2603211"/>
                <a:gd name="connsiteY13" fmla="*/ 4368 h 2475028"/>
                <a:gd name="connsiteX0" fmla="*/ 759502 w 2603211"/>
                <a:gd name="connsiteY0" fmla="*/ 4368 h 2475028"/>
                <a:gd name="connsiteX1" fmla="*/ 1757211 w 2603211"/>
                <a:gd name="connsiteY1" fmla="*/ 0 h 2475028"/>
                <a:gd name="connsiteX2" fmla="*/ 1759626 w 2603211"/>
                <a:gd name="connsiteY2" fmla="*/ 0 h 2475028"/>
                <a:gd name="connsiteX3" fmla="*/ 1843710 w 2603211"/>
                <a:gd name="connsiteY3" fmla="*/ 4368 h 2475028"/>
                <a:gd name="connsiteX4" fmla="*/ 2603211 w 2603211"/>
                <a:gd name="connsiteY4" fmla="*/ 846000 h 2475028"/>
                <a:gd name="connsiteX5" fmla="*/ 2544530 w 2603211"/>
                <a:gd name="connsiteY5" fmla="*/ 1156207 h 2475028"/>
                <a:gd name="connsiteX6" fmla="*/ 2518837 w 2603211"/>
                <a:gd name="connsiteY6" fmla="*/ 1211257 h 2475028"/>
                <a:gd name="connsiteX7" fmla="*/ 2004717 w 2603211"/>
                <a:gd name="connsiteY7" fmla="*/ 2102035 h 2475028"/>
                <a:gd name="connsiteX8" fmla="*/ 1303200 w 2603211"/>
                <a:gd name="connsiteY8" fmla="*/ 2475028 h 2475028"/>
                <a:gd name="connsiteX9" fmla="*/ 601684 w 2603211"/>
                <a:gd name="connsiteY9" fmla="*/ 2102035 h 2475028"/>
                <a:gd name="connsiteX10" fmla="*/ 102108 w 2603211"/>
                <a:gd name="connsiteY10" fmla="*/ 1249254 h 2475028"/>
                <a:gd name="connsiteX11" fmla="*/ 0 w 2603211"/>
                <a:gd name="connsiteY11" fmla="*/ 846000 h 2475028"/>
                <a:gd name="connsiteX12" fmla="*/ 759502 w 2603211"/>
                <a:gd name="connsiteY12" fmla="*/ 4368 h 2475028"/>
                <a:gd name="connsiteX0" fmla="*/ 759502 w 2603211"/>
                <a:gd name="connsiteY0" fmla="*/ 4368 h 2475028"/>
                <a:gd name="connsiteX1" fmla="*/ 1757211 w 2603211"/>
                <a:gd name="connsiteY1" fmla="*/ 0 h 2475028"/>
                <a:gd name="connsiteX2" fmla="*/ 1843710 w 2603211"/>
                <a:gd name="connsiteY2" fmla="*/ 4368 h 2475028"/>
                <a:gd name="connsiteX3" fmla="*/ 2603211 w 2603211"/>
                <a:gd name="connsiteY3" fmla="*/ 846000 h 2475028"/>
                <a:gd name="connsiteX4" fmla="*/ 2544530 w 2603211"/>
                <a:gd name="connsiteY4" fmla="*/ 1156207 h 2475028"/>
                <a:gd name="connsiteX5" fmla="*/ 2518837 w 2603211"/>
                <a:gd name="connsiteY5" fmla="*/ 1211257 h 2475028"/>
                <a:gd name="connsiteX6" fmla="*/ 2004717 w 2603211"/>
                <a:gd name="connsiteY6" fmla="*/ 2102035 h 2475028"/>
                <a:gd name="connsiteX7" fmla="*/ 1303200 w 2603211"/>
                <a:gd name="connsiteY7" fmla="*/ 2475028 h 2475028"/>
                <a:gd name="connsiteX8" fmla="*/ 601684 w 2603211"/>
                <a:gd name="connsiteY8" fmla="*/ 2102035 h 2475028"/>
                <a:gd name="connsiteX9" fmla="*/ 102108 w 2603211"/>
                <a:gd name="connsiteY9" fmla="*/ 1249254 h 2475028"/>
                <a:gd name="connsiteX10" fmla="*/ 0 w 2603211"/>
                <a:gd name="connsiteY10" fmla="*/ 846000 h 2475028"/>
                <a:gd name="connsiteX11" fmla="*/ 759502 w 2603211"/>
                <a:gd name="connsiteY11" fmla="*/ 4368 h 2475028"/>
                <a:gd name="connsiteX0" fmla="*/ 759502 w 2603211"/>
                <a:gd name="connsiteY0" fmla="*/ 0 h 2470660"/>
                <a:gd name="connsiteX1" fmla="*/ 1843710 w 2603211"/>
                <a:gd name="connsiteY1" fmla="*/ 0 h 2470660"/>
                <a:gd name="connsiteX2" fmla="*/ 2603211 w 2603211"/>
                <a:gd name="connsiteY2" fmla="*/ 841632 h 2470660"/>
                <a:gd name="connsiteX3" fmla="*/ 2544530 w 2603211"/>
                <a:gd name="connsiteY3" fmla="*/ 1151839 h 2470660"/>
                <a:gd name="connsiteX4" fmla="*/ 2518837 w 2603211"/>
                <a:gd name="connsiteY4" fmla="*/ 1206889 h 2470660"/>
                <a:gd name="connsiteX5" fmla="*/ 2004717 w 2603211"/>
                <a:gd name="connsiteY5" fmla="*/ 2097667 h 2470660"/>
                <a:gd name="connsiteX6" fmla="*/ 1303200 w 2603211"/>
                <a:gd name="connsiteY6" fmla="*/ 2470660 h 2470660"/>
                <a:gd name="connsiteX7" fmla="*/ 601684 w 2603211"/>
                <a:gd name="connsiteY7" fmla="*/ 2097667 h 2470660"/>
                <a:gd name="connsiteX8" fmla="*/ 102108 w 2603211"/>
                <a:gd name="connsiteY8" fmla="*/ 1244886 h 2470660"/>
                <a:gd name="connsiteX9" fmla="*/ 0 w 2603211"/>
                <a:gd name="connsiteY9" fmla="*/ 841632 h 2470660"/>
                <a:gd name="connsiteX10" fmla="*/ 759502 w 2603211"/>
                <a:gd name="connsiteY10" fmla="*/ 0 h 2470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03211" h="2470660">
                  <a:moveTo>
                    <a:pt x="759502" y="0"/>
                  </a:moveTo>
                  <a:lnTo>
                    <a:pt x="1843710" y="0"/>
                  </a:lnTo>
                  <a:cubicBezTo>
                    <a:pt x="2270310" y="43324"/>
                    <a:pt x="2603211" y="403601"/>
                    <a:pt x="2603211" y="841632"/>
                  </a:cubicBezTo>
                  <a:cubicBezTo>
                    <a:pt x="2603211" y="951140"/>
                    <a:pt x="2582405" y="1055788"/>
                    <a:pt x="2544530" y="1151839"/>
                  </a:cubicBezTo>
                  <a:lnTo>
                    <a:pt x="2518837" y="1206889"/>
                  </a:lnTo>
                  <a:lnTo>
                    <a:pt x="2004717" y="2097667"/>
                  </a:lnTo>
                  <a:cubicBezTo>
                    <a:pt x="1852684" y="2322704"/>
                    <a:pt x="1595221" y="2470660"/>
                    <a:pt x="1303200" y="2470660"/>
                  </a:cubicBezTo>
                  <a:cubicBezTo>
                    <a:pt x="1011179" y="2470660"/>
                    <a:pt x="753716" y="2322704"/>
                    <a:pt x="601684" y="2097667"/>
                  </a:cubicBezTo>
                  <a:lnTo>
                    <a:pt x="102108" y="1244886"/>
                  </a:lnTo>
                  <a:cubicBezTo>
                    <a:pt x="36989" y="1125014"/>
                    <a:pt x="0" y="987643"/>
                    <a:pt x="0" y="841632"/>
                  </a:cubicBezTo>
                  <a:cubicBezTo>
                    <a:pt x="0" y="403601"/>
                    <a:pt x="332901" y="43324"/>
                    <a:pt x="759502" y="0"/>
                  </a:cubicBezTo>
                  <a:close/>
                </a:path>
              </a:pathLst>
            </a:custGeom>
            <a:noFill/>
            <a:ln w="63500">
              <a:solidFill>
                <a:srgbClr val="FFFF00"/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4153CF98-1E64-424C-B7BC-CD031F9641C2}"/>
                    </a:ext>
                  </a:extLst>
                </p:cNvPr>
                <p:cNvSpPr txBox="1"/>
                <p:nvPr/>
              </p:nvSpPr>
              <p:spPr>
                <a:xfrm>
                  <a:off x="3621349" y="1793638"/>
                  <a:ext cx="1885901" cy="830997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altLang="ja-JP" sz="2400" dirty="0"/>
                    <a:t>RCS</a:t>
                  </a:r>
                  <a:endParaRPr kumimoji="1" lang="en-US" altLang="ja-JP" sz="2400" dirty="0"/>
                </a:p>
                <a:p>
                  <a:pPr algn="l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ja-JP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40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2400" i="0" dirty="0" smtClean="0">
                              <a:latin typeface="Cambria Math" panose="02040503050406030204" pitchFamily="18" charset="0"/>
                            </a:rPr>
                            <m:t>lab</m:t>
                          </m:r>
                        </m:sub>
                      </m:sSub>
                      <m:r>
                        <a:rPr lang="en-US" altLang="ja-JP" sz="2400" i="1" dirty="0">
                          <a:latin typeface="Cambria Math" panose="02040503050406030204" pitchFamily="18" charset="0"/>
                        </a:rPr>
                        <m:t>=3</m:t>
                      </m:r>
                      <m:r>
                        <m:rPr>
                          <m:sty m:val="p"/>
                        </m:rPr>
                        <a:rPr lang="en-US" altLang="ja-JP" sz="2400" i="0" dirty="0">
                          <a:latin typeface="Cambria Math" panose="02040503050406030204" pitchFamily="18" charset="0"/>
                        </a:rPr>
                        <m:t>GeV</m:t>
                      </m:r>
                    </m:oMath>
                  </a14:m>
                  <a:r>
                    <a:rPr kumimoji="1" lang="ja-JP" altLang="en-US" sz="2400" dirty="0"/>
                    <a:t> </a:t>
                  </a:r>
                </a:p>
              </p:txBody>
            </p:sp>
          </mc:Choice>
          <mc:Fallback xmlns="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4153CF98-1E64-424C-B7BC-CD031F9641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21349" y="1793638"/>
                  <a:ext cx="1885901" cy="830997"/>
                </a:xfrm>
                <a:prstGeom prst="rect">
                  <a:avLst/>
                </a:prstGeom>
                <a:blipFill>
                  <a:blip r:embed="rId5"/>
                  <a:stretch>
                    <a:fillRect l="-4854" t="-5109" b="-219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二等辺三角形 2">
              <a:extLst>
                <a:ext uri="{FF2B5EF4-FFF2-40B4-BE49-F238E27FC236}">
                  <a16:creationId xmlns:a16="http://schemas.microsoft.com/office/drawing/2014/main" id="{1EA6F095-C44D-4FF9-BD3F-0A12CD89B2A6}"/>
                </a:ext>
              </a:extLst>
            </p:cNvPr>
            <p:cNvSpPr/>
            <p:nvPr/>
          </p:nvSpPr>
          <p:spPr>
            <a:xfrm rot="16200000">
              <a:off x="3265571" y="1727933"/>
              <a:ext cx="236240" cy="475317"/>
            </a:xfrm>
            <a:prstGeom prst="triangle">
              <a:avLst>
                <a:gd name="adj" fmla="val 100000"/>
              </a:avLst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33165F6-0E1A-4262-810C-C11A2D012E30}"/>
              </a:ext>
            </a:extLst>
          </p:cNvPr>
          <p:cNvSpPr txBox="1"/>
          <p:nvPr/>
        </p:nvSpPr>
        <p:spPr>
          <a:xfrm>
            <a:off x="6281060" y="2635409"/>
            <a:ext cx="1670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Purposes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6C226E-C713-473A-ABE8-CC09DE00314D}"/>
              </a:ext>
            </a:extLst>
          </p:cNvPr>
          <p:cNvSpPr txBox="1"/>
          <p:nvPr/>
        </p:nvSpPr>
        <p:spPr>
          <a:xfrm>
            <a:off x="5764452" y="719030"/>
            <a:ext cx="2191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Accelerators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075C49E7-7B25-4C89-9E9E-20299FBBD5B6}"/>
                  </a:ext>
                </a:extLst>
              </p:cNvPr>
              <p:cNvSpPr txBox="1"/>
              <p:nvPr/>
            </p:nvSpPr>
            <p:spPr>
              <a:xfrm>
                <a:off x="8087196" y="689846"/>
                <a:ext cx="3730060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 algn="l">
                  <a:buFontTx/>
                  <a:buChar char="―"/>
                </a:pPr>
                <a:r>
                  <a:rPr kumimoji="1" lang="en-US" altLang="ja-JP" sz="2400" dirty="0"/>
                  <a:t>LINAC</a:t>
                </a:r>
              </a:p>
              <a:p>
                <a:pPr marL="342900" indent="-342900" algn="l">
                  <a:buFontTx/>
                  <a:buChar char="―"/>
                </a:pPr>
                <a:r>
                  <a:rPr lang="en-US" altLang="ja-JP" sz="2400" dirty="0"/>
                  <a:t>RCS</a:t>
                </a:r>
              </a:p>
              <a:p>
                <a:pPr marL="342900" indent="-342900" algn="l">
                  <a:buFontTx/>
                  <a:buChar char="―"/>
                </a:pPr>
                <a:r>
                  <a:rPr kumimoji="1" lang="en-US" altLang="ja-JP" sz="2400" dirty="0"/>
                  <a:t>Main Ring(MR)</a:t>
                </a:r>
              </a:p>
              <a:p>
                <a:pPr marL="342900" indent="-342900">
                  <a:buClr>
                    <a:schemeClr val="accent1"/>
                  </a:buClr>
                  <a:buFont typeface="Wingdings" panose="05000000000000000000" pitchFamily="2" charset="2"/>
                  <a:buChar char="n"/>
                </a:pPr>
                <a:r>
                  <a:rPr lang="en-US" altLang="ja-JP" sz="2400" dirty="0"/>
                  <a:t>High intensity </a:t>
                </a:r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=1</m:t>
                    </m:r>
                    <m:r>
                      <m:rPr>
                        <m:sty m:val="p"/>
                      </m:rPr>
                      <a:rPr kumimoji="1" lang="en-US" altLang="ja-JP" sz="2400" i="0" dirty="0" smtClean="0">
                        <a:latin typeface="Cambria Math" panose="02040503050406030204" pitchFamily="18" charset="0"/>
                      </a:rPr>
                      <m:t>MW</m:t>
                    </m:r>
                  </m:oMath>
                </a14:m>
                <a:endParaRPr kumimoji="1" lang="en-US" altLang="ja-JP" sz="2400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075C49E7-7B25-4C89-9E9E-20299FBBD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7196" y="689846"/>
                <a:ext cx="3730060" cy="1569660"/>
              </a:xfrm>
              <a:prstGeom prst="rect">
                <a:avLst/>
              </a:prstGeom>
              <a:blipFill>
                <a:blip r:embed="rId8"/>
                <a:stretch>
                  <a:fillRect l="-3105" t="-5814" b="-814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0C5CD21C-C815-46F7-9544-81C1848C7516}"/>
              </a:ext>
            </a:extLst>
          </p:cNvPr>
          <p:cNvSpPr/>
          <p:nvPr/>
        </p:nvSpPr>
        <p:spPr>
          <a:xfrm>
            <a:off x="7918548" y="805690"/>
            <a:ext cx="122421" cy="146006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FA842C9E-7307-470E-8258-775640FE74EC}"/>
              </a:ext>
            </a:extLst>
          </p:cNvPr>
          <p:cNvSpPr/>
          <p:nvPr/>
        </p:nvSpPr>
        <p:spPr>
          <a:xfrm>
            <a:off x="7914539" y="2745334"/>
            <a:ext cx="122421" cy="120033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962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77388-CED9-BC91-ED3E-2D454DCED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437014-AE9D-B778-5263-956849F6E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J-PARC-HI = J-PARC Heavy-Ion Project</a:t>
            </a:r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EF6A280-2D26-B01B-9DF6-3E65AF8B0F40}"/>
              </a:ext>
            </a:extLst>
          </p:cNvPr>
          <p:cNvSpPr/>
          <p:nvPr/>
        </p:nvSpPr>
        <p:spPr>
          <a:xfrm>
            <a:off x="3453714" y="1944131"/>
            <a:ext cx="2004765" cy="1389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/>
              <a:t>3GeV RCS</a:t>
            </a:r>
            <a:endParaRPr kumimoji="1" lang="ja-JP" altLang="en-US" sz="2800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C21294A-03B5-3082-1C44-C9071FD30EAF}"/>
              </a:ext>
            </a:extLst>
          </p:cNvPr>
          <p:cNvSpPr/>
          <p:nvPr/>
        </p:nvSpPr>
        <p:spPr>
          <a:xfrm>
            <a:off x="6434992" y="1943439"/>
            <a:ext cx="2004765" cy="138929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/>
              <a:t>Main Ring</a:t>
            </a:r>
            <a:endParaRPr kumimoji="1" lang="ja-JP" altLang="en-US" sz="2800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1227AD8-464D-CFBF-C720-255DEE2E3D88}"/>
              </a:ext>
            </a:extLst>
          </p:cNvPr>
          <p:cNvSpPr/>
          <p:nvPr/>
        </p:nvSpPr>
        <p:spPr>
          <a:xfrm>
            <a:off x="643647" y="1940013"/>
            <a:ext cx="2199502" cy="61526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/>
              <a:t>LINAC</a:t>
            </a:r>
            <a:endParaRPr kumimoji="1" lang="ja-JP" altLang="en-US" sz="2800" dirty="0"/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46BFB332-B825-9507-47C7-77E5AB745F20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2843149" y="2247646"/>
            <a:ext cx="6590170" cy="0"/>
          </a:xfrm>
          <a:prstGeom prst="straightConnector1">
            <a:avLst/>
          </a:prstGeom>
          <a:ln w="95250">
            <a:solidFill>
              <a:srgbClr val="FFC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26E33E4-1E1B-2505-2270-67BB2F36625F}"/>
              </a:ext>
            </a:extLst>
          </p:cNvPr>
          <p:cNvSpPr/>
          <p:nvPr/>
        </p:nvSpPr>
        <p:spPr>
          <a:xfrm>
            <a:off x="9433319" y="3289894"/>
            <a:ext cx="1864776" cy="108739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/>
              <a:t>Hadron</a:t>
            </a:r>
          </a:p>
          <a:p>
            <a:pPr algn="ctr"/>
            <a:r>
              <a:rPr lang="en-US" altLang="ja-JP" sz="2800" dirty="0"/>
              <a:t>Hall</a:t>
            </a:r>
            <a:endParaRPr kumimoji="1" lang="ja-JP" altLang="en-US" sz="2800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A910760-4262-9B8E-48E5-DF62510052D5}"/>
              </a:ext>
            </a:extLst>
          </p:cNvPr>
          <p:cNvSpPr/>
          <p:nvPr/>
        </p:nvSpPr>
        <p:spPr>
          <a:xfrm>
            <a:off x="9443422" y="1940013"/>
            <a:ext cx="1864776" cy="108739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/>
              <a:t>Neutrino </a:t>
            </a:r>
            <a:r>
              <a:rPr lang="en-US" altLang="ja-JP" sz="2800" dirty="0"/>
              <a:t>Exp. </a:t>
            </a:r>
            <a:r>
              <a:rPr lang="en-US" altLang="ja-JP" sz="2800" dirty="0" err="1"/>
              <a:t>Facil</a:t>
            </a:r>
            <a:r>
              <a:rPr lang="en-US" altLang="ja-JP" sz="2800" dirty="0"/>
              <a:t>.</a:t>
            </a:r>
            <a:endParaRPr kumimoji="1" lang="ja-JP" altLang="en-US" sz="2800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EC99FE8E-D542-9F53-9858-0FCD2BFD4644}"/>
              </a:ext>
            </a:extLst>
          </p:cNvPr>
          <p:cNvSpPr/>
          <p:nvPr/>
        </p:nvSpPr>
        <p:spPr>
          <a:xfrm>
            <a:off x="5276723" y="3641064"/>
            <a:ext cx="1864776" cy="73972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/>
              <a:t>MLF</a:t>
            </a:r>
            <a:endParaRPr kumimoji="1" lang="ja-JP" altLang="en-US" sz="2800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9489436-9871-0F7C-32AA-C17B12E0DAE5}"/>
              </a:ext>
            </a:extLst>
          </p:cNvPr>
          <p:cNvSpPr/>
          <p:nvPr/>
        </p:nvSpPr>
        <p:spPr>
          <a:xfrm>
            <a:off x="2192023" y="3635976"/>
            <a:ext cx="1864776" cy="75054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/>
              <a:t>Low-E exp</a:t>
            </a:r>
            <a:endParaRPr kumimoji="1" lang="ja-JP" altLang="en-US" sz="2800" dirty="0"/>
          </a:p>
        </p:txBody>
      </p:sp>
      <p:sp>
        <p:nvSpPr>
          <p:cNvPr id="16" name="円弧 15">
            <a:extLst>
              <a:ext uri="{FF2B5EF4-FFF2-40B4-BE49-F238E27FC236}">
                <a16:creationId xmlns:a16="http://schemas.microsoft.com/office/drawing/2014/main" id="{412EA135-8CF3-223A-8A98-990D28104296}"/>
              </a:ext>
            </a:extLst>
          </p:cNvPr>
          <p:cNvSpPr>
            <a:spLocks noChangeAspect="1"/>
          </p:cNvSpPr>
          <p:nvPr/>
        </p:nvSpPr>
        <p:spPr>
          <a:xfrm>
            <a:off x="5604330" y="2247645"/>
            <a:ext cx="586029" cy="586029"/>
          </a:xfrm>
          <a:prstGeom prst="arc">
            <a:avLst/>
          </a:prstGeom>
          <a:ln w="952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B7CB786A-4A8D-F43E-E9C3-D4FB549634E5}"/>
              </a:ext>
            </a:extLst>
          </p:cNvPr>
          <p:cNvCxnSpPr>
            <a:cxnSpLocks/>
          </p:cNvCxnSpPr>
          <p:nvPr/>
        </p:nvCxnSpPr>
        <p:spPr>
          <a:xfrm>
            <a:off x="6190359" y="2540659"/>
            <a:ext cx="0" cy="1095317"/>
          </a:xfrm>
          <a:prstGeom prst="straightConnector1">
            <a:avLst/>
          </a:prstGeom>
          <a:ln w="95250">
            <a:solidFill>
              <a:srgbClr val="FFC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円弧 19">
            <a:extLst>
              <a:ext uri="{FF2B5EF4-FFF2-40B4-BE49-F238E27FC236}">
                <a16:creationId xmlns:a16="http://schemas.microsoft.com/office/drawing/2014/main" id="{A18EDA24-D714-8053-5712-CC8C85774981}"/>
              </a:ext>
            </a:extLst>
          </p:cNvPr>
          <p:cNvSpPr>
            <a:spLocks noChangeAspect="1"/>
          </p:cNvSpPr>
          <p:nvPr/>
        </p:nvSpPr>
        <p:spPr>
          <a:xfrm>
            <a:off x="8242473" y="2247645"/>
            <a:ext cx="586029" cy="586029"/>
          </a:xfrm>
          <a:prstGeom prst="arc">
            <a:avLst/>
          </a:prstGeom>
          <a:ln w="952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15BC6A0C-BBEF-D045-7E4C-CB278214C03B}"/>
              </a:ext>
            </a:extLst>
          </p:cNvPr>
          <p:cNvCxnSpPr>
            <a:cxnSpLocks/>
          </p:cNvCxnSpPr>
          <p:nvPr/>
        </p:nvCxnSpPr>
        <p:spPr>
          <a:xfrm>
            <a:off x="8828502" y="2532740"/>
            <a:ext cx="0" cy="799997"/>
          </a:xfrm>
          <a:prstGeom prst="straightConnector1">
            <a:avLst/>
          </a:prstGeom>
          <a:ln w="95250">
            <a:solidFill>
              <a:srgbClr val="FFC0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円弧 22">
            <a:extLst>
              <a:ext uri="{FF2B5EF4-FFF2-40B4-BE49-F238E27FC236}">
                <a16:creationId xmlns:a16="http://schemas.microsoft.com/office/drawing/2014/main" id="{6EADDDC2-E8EC-55B9-A334-09E35833750F}"/>
              </a:ext>
            </a:extLst>
          </p:cNvPr>
          <p:cNvSpPr>
            <a:spLocks noChangeAspect="1"/>
          </p:cNvSpPr>
          <p:nvPr/>
        </p:nvSpPr>
        <p:spPr>
          <a:xfrm>
            <a:off x="2541896" y="3024069"/>
            <a:ext cx="586029" cy="586029"/>
          </a:xfrm>
          <a:prstGeom prst="arc">
            <a:avLst/>
          </a:prstGeom>
          <a:ln w="952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円弧 23">
            <a:extLst>
              <a:ext uri="{FF2B5EF4-FFF2-40B4-BE49-F238E27FC236}">
                <a16:creationId xmlns:a16="http://schemas.microsoft.com/office/drawing/2014/main" id="{FB110844-C0B4-C26D-E0EC-0328EB8B1094}"/>
              </a:ext>
            </a:extLst>
          </p:cNvPr>
          <p:cNvSpPr>
            <a:spLocks noChangeAspect="1"/>
          </p:cNvSpPr>
          <p:nvPr/>
        </p:nvSpPr>
        <p:spPr>
          <a:xfrm>
            <a:off x="8146742" y="3022031"/>
            <a:ext cx="586029" cy="586029"/>
          </a:xfrm>
          <a:prstGeom prst="arc">
            <a:avLst/>
          </a:prstGeom>
          <a:ln w="952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9330202B-DD9B-A2FB-80DE-A18366F87E73}"/>
              </a:ext>
            </a:extLst>
          </p:cNvPr>
          <p:cNvCxnSpPr>
            <a:cxnSpLocks/>
          </p:cNvCxnSpPr>
          <p:nvPr/>
        </p:nvCxnSpPr>
        <p:spPr>
          <a:xfrm>
            <a:off x="3127925" y="3315046"/>
            <a:ext cx="0" cy="322849"/>
          </a:xfrm>
          <a:prstGeom prst="straightConnector1">
            <a:avLst/>
          </a:prstGeom>
          <a:ln w="95250">
            <a:solidFill>
              <a:schemeClr val="accent1"/>
            </a:solidFill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4B30374-BB4E-54BE-1E31-8AC971B715F8}"/>
              </a:ext>
            </a:extLst>
          </p:cNvPr>
          <p:cNvSpPr txBox="1"/>
          <p:nvPr/>
        </p:nvSpPr>
        <p:spPr>
          <a:xfrm>
            <a:off x="3927434" y="1352360"/>
            <a:ext cx="1954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chemeClr val="accent1">
                    <a:lumMod val="75000"/>
                  </a:schemeClr>
                </a:solidFill>
              </a:rPr>
              <a:t>proton beam</a:t>
            </a:r>
            <a:endParaRPr kumimoji="1" lang="ja-JP" alt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1C44A8DC-053F-04FC-BD94-0B8C4E24E5C8}"/>
              </a:ext>
            </a:extLst>
          </p:cNvPr>
          <p:cNvSpPr txBox="1"/>
          <p:nvPr/>
        </p:nvSpPr>
        <p:spPr>
          <a:xfrm>
            <a:off x="6390978" y="1326715"/>
            <a:ext cx="2375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solidFill>
                  <a:srgbClr val="FF9900"/>
                </a:solidFill>
              </a:rPr>
              <a:t>heavy-ion beam</a:t>
            </a:r>
            <a:endParaRPr kumimoji="1" lang="ja-JP" altLang="en-US" sz="2400" dirty="0">
              <a:solidFill>
                <a:srgbClr val="FF9900"/>
              </a:solidFill>
            </a:endParaRPr>
          </a:p>
        </p:txBody>
      </p:sp>
      <p:sp>
        <p:nvSpPr>
          <p:cNvPr id="33" name="円弧 32">
            <a:extLst>
              <a:ext uri="{FF2B5EF4-FFF2-40B4-BE49-F238E27FC236}">
                <a16:creationId xmlns:a16="http://schemas.microsoft.com/office/drawing/2014/main" id="{BD8DF969-3359-84CF-CC0D-867B86DE3C34}"/>
              </a:ext>
            </a:extLst>
          </p:cNvPr>
          <p:cNvSpPr>
            <a:spLocks noChangeAspect="1"/>
          </p:cNvSpPr>
          <p:nvPr/>
        </p:nvSpPr>
        <p:spPr>
          <a:xfrm>
            <a:off x="5188036" y="3022032"/>
            <a:ext cx="586029" cy="586029"/>
          </a:xfrm>
          <a:prstGeom prst="arc">
            <a:avLst/>
          </a:prstGeom>
          <a:ln w="952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B6291A77-483A-0E83-066A-DA056C6D376D}"/>
              </a:ext>
            </a:extLst>
          </p:cNvPr>
          <p:cNvSpPr txBox="1"/>
          <p:nvPr/>
        </p:nvSpPr>
        <p:spPr>
          <a:xfrm>
            <a:off x="1017738" y="5122810"/>
            <a:ext cx="942918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Font typeface="Yu Gothic UI" panose="020B0500000000000000" pitchFamily="50" charset="-128"/>
              <a:buChar char="―"/>
            </a:pPr>
            <a:r>
              <a:rPr kumimoji="1" lang="en-US" altLang="ja-JP" sz="2800" b="1" dirty="0">
                <a:solidFill>
                  <a:schemeClr val="accent1"/>
                </a:solidFill>
              </a:rPr>
              <a:t>New HI injector </a:t>
            </a:r>
            <a:r>
              <a:rPr kumimoji="1" lang="en-US" altLang="ja-JP" sz="2800" dirty="0"/>
              <a:t>+ </a:t>
            </a:r>
            <a:r>
              <a:rPr kumimoji="1" lang="en-US" altLang="ja-JP" sz="2800" b="1" dirty="0">
                <a:solidFill>
                  <a:schemeClr val="accent1"/>
                </a:solidFill>
              </a:rPr>
              <a:t>existing synchrotrons (RCS, MR)</a:t>
            </a:r>
          </a:p>
          <a:p>
            <a:pPr marL="457200" indent="-457200" algn="l">
              <a:buFont typeface="Yu Gothic UI" panose="020B0500000000000000" pitchFamily="50" charset="-128"/>
              <a:buChar char="―"/>
            </a:pPr>
            <a:r>
              <a:rPr kumimoji="1" lang="en-US" altLang="ja-JP" sz="2800" dirty="0"/>
              <a:t>Supply heavy-ion beams with </a:t>
            </a:r>
            <a:r>
              <a:rPr kumimoji="1" lang="en-US" altLang="ja-JP" sz="2800" b="1" dirty="0">
                <a:solidFill>
                  <a:schemeClr val="accent1"/>
                </a:solidFill>
              </a:rPr>
              <a:t>world highest luminosity</a:t>
            </a:r>
          </a:p>
          <a:p>
            <a:pPr marL="457200" indent="-457200" algn="l">
              <a:buFont typeface="Yu Gothic UI" panose="020B0500000000000000" pitchFamily="50" charset="-128"/>
              <a:buChar char="―"/>
            </a:pPr>
            <a:r>
              <a:rPr lang="en-US" altLang="ja-JP" sz="2800" dirty="0"/>
              <a:t>Realize various new experiments at J-PARC</a:t>
            </a:r>
            <a:endParaRPr kumimoji="1" lang="en-US" altLang="ja-JP" sz="2800" dirty="0"/>
          </a:p>
        </p:txBody>
      </p: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67FB14E7-C674-6ACB-F426-F8997A5CCBE2}"/>
              </a:ext>
            </a:extLst>
          </p:cNvPr>
          <p:cNvCxnSpPr>
            <a:cxnSpLocks/>
          </p:cNvCxnSpPr>
          <p:nvPr/>
        </p:nvCxnSpPr>
        <p:spPr>
          <a:xfrm>
            <a:off x="5774065" y="3315046"/>
            <a:ext cx="0" cy="322849"/>
          </a:xfrm>
          <a:prstGeom prst="straightConnector1">
            <a:avLst/>
          </a:prstGeom>
          <a:ln w="95250">
            <a:solidFill>
              <a:schemeClr val="accent1"/>
            </a:solidFill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77605C6F-3E23-515E-26EB-5CC993DE8F79}"/>
              </a:ext>
            </a:extLst>
          </p:cNvPr>
          <p:cNvCxnSpPr>
            <a:cxnSpLocks/>
            <a:stCxn id="24" idx="2"/>
            <a:endCxn id="18" idx="2"/>
          </p:cNvCxnSpPr>
          <p:nvPr/>
        </p:nvCxnSpPr>
        <p:spPr>
          <a:xfrm>
            <a:off x="8732771" y="3315046"/>
            <a:ext cx="0" cy="518544"/>
          </a:xfrm>
          <a:prstGeom prst="line">
            <a:avLst/>
          </a:prstGeom>
          <a:ln w="952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円弧 12">
            <a:extLst>
              <a:ext uri="{FF2B5EF4-FFF2-40B4-BE49-F238E27FC236}">
                <a16:creationId xmlns:a16="http://schemas.microsoft.com/office/drawing/2014/main" id="{0427445B-A599-81D4-0B0A-7FF0D14D7FDB}"/>
              </a:ext>
            </a:extLst>
          </p:cNvPr>
          <p:cNvSpPr>
            <a:spLocks noChangeAspect="1"/>
          </p:cNvSpPr>
          <p:nvPr/>
        </p:nvSpPr>
        <p:spPr>
          <a:xfrm rot="10800000">
            <a:off x="8828502" y="3022030"/>
            <a:ext cx="586029" cy="586029"/>
          </a:xfrm>
          <a:prstGeom prst="arc">
            <a:avLst/>
          </a:prstGeom>
          <a:ln w="952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弧 17">
            <a:extLst>
              <a:ext uri="{FF2B5EF4-FFF2-40B4-BE49-F238E27FC236}">
                <a16:creationId xmlns:a16="http://schemas.microsoft.com/office/drawing/2014/main" id="{D53381FC-9306-8D8E-7808-40F203999658}"/>
              </a:ext>
            </a:extLst>
          </p:cNvPr>
          <p:cNvSpPr>
            <a:spLocks noChangeAspect="1"/>
          </p:cNvSpPr>
          <p:nvPr/>
        </p:nvSpPr>
        <p:spPr>
          <a:xfrm rot="10800000">
            <a:off x="8732771" y="3540576"/>
            <a:ext cx="586029" cy="586029"/>
          </a:xfrm>
          <a:prstGeom prst="arc">
            <a:avLst/>
          </a:prstGeom>
          <a:ln w="952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2311D9D-351B-3725-783A-38BB683BF295}"/>
              </a:ext>
            </a:extLst>
          </p:cNvPr>
          <p:cNvSpPr/>
          <p:nvPr/>
        </p:nvSpPr>
        <p:spPr>
          <a:xfrm>
            <a:off x="3453714" y="2135385"/>
            <a:ext cx="2004765" cy="251288"/>
          </a:xfrm>
          <a:prstGeom prst="rect">
            <a:avLst/>
          </a:pr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69CCA00C-B640-0A3A-86AF-0FB29B3A01FB}"/>
              </a:ext>
            </a:extLst>
          </p:cNvPr>
          <p:cNvCxnSpPr>
            <a:cxnSpLocks/>
          </p:cNvCxnSpPr>
          <p:nvPr/>
        </p:nvCxnSpPr>
        <p:spPr>
          <a:xfrm>
            <a:off x="9122569" y="3608059"/>
            <a:ext cx="310750" cy="0"/>
          </a:xfrm>
          <a:prstGeom prst="straightConnector1">
            <a:avLst/>
          </a:prstGeom>
          <a:ln w="95250">
            <a:solidFill>
              <a:srgbClr val="FFC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BD14F58A-FB0D-AD0B-45D6-4924078B760C}"/>
              </a:ext>
            </a:extLst>
          </p:cNvPr>
          <p:cNvCxnSpPr>
            <a:cxnSpLocks/>
            <a:stCxn id="18" idx="0"/>
          </p:cNvCxnSpPr>
          <p:nvPr/>
        </p:nvCxnSpPr>
        <p:spPr>
          <a:xfrm>
            <a:off x="9025786" y="4126605"/>
            <a:ext cx="399592" cy="0"/>
          </a:xfrm>
          <a:prstGeom prst="straightConnector1">
            <a:avLst/>
          </a:prstGeom>
          <a:ln w="95250">
            <a:solidFill>
              <a:schemeClr val="accent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円弧 45">
            <a:extLst>
              <a:ext uri="{FF2B5EF4-FFF2-40B4-BE49-F238E27FC236}">
                <a16:creationId xmlns:a16="http://schemas.microsoft.com/office/drawing/2014/main" id="{F0F85755-186F-9FDF-E6D7-0616CB06B824}"/>
              </a:ext>
            </a:extLst>
          </p:cNvPr>
          <p:cNvSpPr>
            <a:spLocks noChangeAspect="1"/>
          </p:cNvSpPr>
          <p:nvPr/>
        </p:nvSpPr>
        <p:spPr>
          <a:xfrm rot="5400000">
            <a:off x="8142926" y="2436004"/>
            <a:ext cx="586029" cy="586029"/>
          </a:xfrm>
          <a:prstGeom prst="arc">
            <a:avLst>
              <a:gd name="adj1" fmla="val 18701206"/>
              <a:gd name="adj2" fmla="val 0"/>
            </a:avLst>
          </a:prstGeom>
          <a:ln w="952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円弧 46">
            <a:extLst>
              <a:ext uri="{FF2B5EF4-FFF2-40B4-BE49-F238E27FC236}">
                <a16:creationId xmlns:a16="http://schemas.microsoft.com/office/drawing/2014/main" id="{DE6C2E25-0F2A-C941-71AB-67181A5FF337}"/>
              </a:ext>
            </a:extLst>
          </p:cNvPr>
          <p:cNvSpPr>
            <a:spLocks noChangeAspect="1"/>
          </p:cNvSpPr>
          <p:nvPr/>
        </p:nvSpPr>
        <p:spPr>
          <a:xfrm rot="16200000">
            <a:off x="8587678" y="2821090"/>
            <a:ext cx="586029" cy="586029"/>
          </a:xfrm>
          <a:prstGeom prst="arc">
            <a:avLst>
              <a:gd name="adj1" fmla="val 18650337"/>
              <a:gd name="adj2" fmla="val 0"/>
            </a:avLst>
          </a:prstGeom>
          <a:ln w="952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361830A9-E2AE-A595-49AD-9D792907C144}"/>
              </a:ext>
            </a:extLst>
          </p:cNvPr>
          <p:cNvCxnSpPr>
            <a:cxnSpLocks/>
          </p:cNvCxnSpPr>
          <p:nvPr/>
        </p:nvCxnSpPr>
        <p:spPr>
          <a:xfrm>
            <a:off x="8880692" y="2821090"/>
            <a:ext cx="552627" cy="0"/>
          </a:xfrm>
          <a:prstGeom prst="straightConnector1">
            <a:avLst/>
          </a:prstGeom>
          <a:ln w="95250">
            <a:solidFill>
              <a:schemeClr val="accent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56082FEB-51B0-BF82-2D5B-60A3AC8478A1}"/>
              </a:ext>
            </a:extLst>
          </p:cNvPr>
          <p:cNvCxnSpPr>
            <a:cxnSpLocks/>
          </p:cNvCxnSpPr>
          <p:nvPr/>
        </p:nvCxnSpPr>
        <p:spPr>
          <a:xfrm flipV="1">
            <a:off x="2834911" y="3023220"/>
            <a:ext cx="5604845" cy="1189"/>
          </a:xfrm>
          <a:prstGeom prst="straightConnector1">
            <a:avLst/>
          </a:prstGeom>
          <a:ln w="95250">
            <a:solidFill>
              <a:schemeClr val="accent1"/>
            </a:solidFill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17E694A9-EB00-ADA8-0684-B641ABD4500D}"/>
                  </a:ext>
                </a:extLst>
              </p:cNvPr>
              <p:cNvSpPr txBox="1"/>
              <p:nvPr/>
            </p:nvSpPr>
            <p:spPr>
              <a:xfrm>
                <a:off x="5546961" y="1838562"/>
                <a:ext cx="83548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m:rPr>
                          <m:sty m:val="p"/>
                        </m:rPr>
                        <a:rPr kumimoji="1" lang="en-US" altLang="ja-JP" sz="2000" b="0" i="0" smtClean="0"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17E694A9-EB00-ADA8-0684-B641ABD45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6961" y="1838562"/>
                <a:ext cx="835485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B6006A92-B825-FE25-495B-4713F21236B4}"/>
                  </a:ext>
                </a:extLst>
              </p:cNvPr>
              <p:cNvSpPr txBox="1"/>
              <p:nvPr/>
            </p:nvSpPr>
            <p:spPr>
              <a:xfrm>
                <a:off x="8391615" y="1822060"/>
                <a:ext cx="97815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kumimoji="1" lang="en-US" altLang="ja-JP" sz="2000" b="0" i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m:rPr>
                          <m:sty m:val="p"/>
                        </m:rPr>
                        <a:rPr kumimoji="1" lang="en-US" altLang="ja-JP" sz="2000" b="0" i="0" smtClean="0"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B6006A92-B825-FE25-495B-4713F2123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1615" y="1822060"/>
                <a:ext cx="978153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5959CFEA-AF51-9F41-E9A9-6BE817AADC86}"/>
                  </a:ext>
                </a:extLst>
              </p:cNvPr>
              <p:cNvSpPr txBox="1"/>
              <p:nvPr/>
            </p:nvSpPr>
            <p:spPr>
              <a:xfrm>
                <a:off x="2540940" y="1538197"/>
                <a:ext cx="103105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000" b="0" i="0" smtClean="0">
                              <a:latin typeface="Cambria Math" panose="02040503050406030204" pitchFamily="18" charset="0"/>
                            </a:rPr>
                            <m:t>lab</m:t>
                          </m:r>
                        </m:sub>
                      </m:sSub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1" lang="en-US" altLang="ja-JP" sz="20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0.4</m:t>
                      </m:r>
                      <m:r>
                        <m:rPr>
                          <m:sty m:val="p"/>
                        </m:rPr>
                        <a:rPr kumimoji="1" lang="en-US" altLang="ja-JP" sz="2000" b="0" i="0" smtClean="0"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5959CFEA-AF51-9F41-E9A9-6BE817AADC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0940" y="1538197"/>
                <a:ext cx="1031051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4C633AC-EFD9-0508-3312-752BF7F82C0E}"/>
              </a:ext>
            </a:extLst>
          </p:cNvPr>
          <p:cNvSpPr/>
          <p:nvPr/>
        </p:nvSpPr>
        <p:spPr>
          <a:xfrm>
            <a:off x="643647" y="2722064"/>
            <a:ext cx="2199502" cy="615265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b="1" dirty="0"/>
              <a:t>HI Injector</a:t>
            </a:r>
            <a:endParaRPr kumimoji="1" lang="ja-JP" altLang="en-US" sz="2800" b="1" dirty="0"/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E280F86D-5477-748D-08AD-118BA40414F0}"/>
              </a:ext>
            </a:extLst>
          </p:cNvPr>
          <p:cNvSpPr/>
          <p:nvPr/>
        </p:nvSpPr>
        <p:spPr>
          <a:xfrm>
            <a:off x="3454661" y="2877684"/>
            <a:ext cx="2004765" cy="251288"/>
          </a:xfrm>
          <a:prstGeom prst="rect">
            <a:avLst/>
          </a:prstGeom>
          <a:solidFill>
            <a:schemeClr val="accent6">
              <a:alpha val="70000"/>
            </a:schemeClr>
          </a:solidFill>
          <a:ln w="952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51708153-8E18-3F27-860A-A0687FB7D767}"/>
              </a:ext>
            </a:extLst>
          </p:cNvPr>
          <p:cNvSpPr/>
          <p:nvPr/>
        </p:nvSpPr>
        <p:spPr>
          <a:xfrm>
            <a:off x="6435938" y="2120439"/>
            <a:ext cx="2004765" cy="251288"/>
          </a:xfrm>
          <a:prstGeom prst="rect">
            <a:avLst/>
          </a:pr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A8836510-A374-B31A-AC59-C631BFF7263D}"/>
              </a:ext>
            </a:extLst>
          </p:cNvPr>
          <p:cNvSpPr/>
          <p:nvPr/>
        </p:nvSpPr>
        <p:spPr>
          <a:xfrm>
            <a:off x="6434044" y="2904373"/>
            <a:ext cx="2004765" cy="251288"/>
          </a:xfrm>
          <a:prstGeom prst="rect">
            <a:avLst/>
          </a:pr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108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E8574-B4DA-4BF6-AF87-FAAA37300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F008E16A-3579-E2F3-0DDF-079950F13E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5" t="4188" r="25055" b="11205"/>
          <a:stretch/>
        </p:blipFill>
        <p:spPr>
          <a:xfrm>
            <a:off x="6319313" y="1055636"/>
            <a:ext cx="5859718" cy="58023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E7AC8CEE-4B48-5156-66D1-0EE2432A1149}"/>
                  </a:ext>
                </a:extLst>
              </p:cNvPr>
              <p:cNvSpPr txBox="1"/>
              <p:nvPr/>
            </p:nvSpPr>
            <p:spPr>
              <a:xfrm>
                <a:off x="8390214" y="1168386"/>
                <a:ext cx="1943032" cy="769441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2400" dirty="0"/>
                  <a:t>LINAC</a:t>
                </a:r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000" i="0" dirty="0" smtClean="0">
                            <a:latin typeface="Cambria Math" panose="02040503050406030204" pitchFamily="18" charset="0"/>
                          </a:rPr>
                          <m:t>lab</m:t>
                        </m:r>
                      </m:sub>
                    </m:sSub>
                    <m:r>
                      <a:rPr lang="en-US" altLang="ja-JP" sz="2000" i="1" dirty="0">
                        <a:latin typeface="Cambria Math" panose="02040503050406030204" pitchFamily="18" charset="0"/>
                      </a:rPr>
                      <m:t>=400</m:t>
                    </m:r>
                    <m:r>
                      <m:rPr>
                        <m:sty m:val="p"/>
                      </m:rPr>
                      <a:rPr lang="en-US" altLang="ja-JP" sz="2000" i="0" dirty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kumimoji="1" lang="ja-JP" altLang="en-US" sz="2000" dirty="0"/>
                  <a:t> 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E7AC8CEE-4B48-5156-66D1-0EE2432A1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0214" y="1168386"/>
                <a:ext cx="1943032" cy="769441"/>
              </a:xfrm>
              <a:prstGeom prst="rect">
                <a:avLst/>
              </a:prstGeom>
              <a:blipFill>
                <a:blip r:embed="rId3"/>
                <a:stretch>
                  <a:fillRect l="-4702" t="-5556" b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D910707D-798F-9BBE-6C78-3DBD7382B42D}"/>
                  </a:ext>
                </a:extLst>
              </p:cNvPr>
              <p:cNvSpPr txBox="1"/>
              <p:nvPr/>
            </p:nvSpPr>
            <p:spPr>
              <a:xfrm>
                <a:off x="7967931" y="3955848"/>
                <a:ext cx="1749069" cy="769441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2400" dirty="0"/>
                  <a:t>Main Ring</a:t>
                </a:r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000" i="0" dirty="0" smtClean="0">
                            <a:latin typeface="Cambria Math" panose="02040503050406030204" pitchFamily="18" charset="0"/>
                          </a:rPr>
                          <m:t>lab</m:t>
                        </m:r>
                      </m:sub>
                    </m:sSub>
                    <m:r>
                      <a:rPr lang="en-US" altLang="ja-JP" sz="2000" i="1" dirty="0">
                        <a:latin typeface="Cambria Math" panose="02040503050406030204" pitchFamily="18" charset="0"/>
                      </a:rPr>
                      <m:t>=30</m:t>
                    </m:r>
                    <m:r>
                      <m:rPr>
                        <m:sty m:val="p"/>
                      </m:rPr>
                      <a:rPr lang="en-US" altLang="ja-JP" sz="2000" i="0" dirty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kumimoji="1" lang="ja-JP" altLang="en-US" sz="2000" dirty="0"/>
                  <a:t> 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D910707D-798F-9BBE-6C78-3DBD7382B4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931" y="3955848"/>
                <a:ext cx="1749069" cy="769441"/>
              </a:xfrm>
              <a:prstGeom prst="rect">
                <a:avLst/>
              </a:prstGeom>
              <a:blipFill>
                <a:blip r:embed="rId4"/>
                <a:stretch>
                  <a:fillRect l="-5226" t="-5556" b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C5C5B267-3576-14D1-8612-4248012C8FA7}"/>
              </a:ext>
            </a:extLst>
          </p:cNvPr>
          <p:cNvCxnSpPr>
            <a:cxnSpLocks/>
          </p:cNvCxnSpPr>
          <p:nvPr/>
        </p:nvCxnSpPr>
        <p:spPr>
          <a:xfrm>
            <a:off x="8138810" y="1322962"/>
            <a:ext cx="29183" cy="1060314"/>
          </a:xfrm>
          <a:prstGeom prst="line">
            <a:avLst/>
          </a:prstGeom>
          <a:ln w="63500">
            <a:solidFill>
              <a:srgbClr val="FFFF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67D5E570-B9C3-DBC7-33CF-26DBA0B06DE5}"/>
              </a:ext>
            </a:extLst>
          </p:cNvPr>
          <p:cNvCxnSpPr>
            <a:cxnSpLocks/>
          </p:cNvCxnSpPr>
          <p:nvPr/>
        </p:nvCxnSpPr>
        <p:spPr>
          <a:xfrm>
            <a:off x="7758215" y="5080135"/>
            <a:ext cx="2049946" cy="892196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フリーフォーム: 図形 22">
            <a:extLst>
              <a:ext uri="{FF2B5EF4-FFF2-40B4-BE49-F238E27FC236}">
                <a16:creationId xmlns:a16="http://schemas.microsoft.com/office/drawing/2014/main" id="{A08563AD-9902-479F-47A2-A2BD2A469474}"/>
              </a:ext>
            </a:extLst>
          </p:cNvPr>
          <p:cNvSpPr/>
          <p:nvPr/>
        </p:nvSpPr>
        <p:spPr>
          <a:xfrm rot="5197213">
            <a:off x="7749827" y="2412435"/>
            <a:ext cx="2084048" cy="3822970"/>
          </a:xfrm>
          <a:custGeom>
            <a:avLst/>
            <a:gdLst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339303 w 1915696"/>
              <a:gd name="connsiteY15" fmla="*/ 1470945 h 1847858"/>
              <a:gd name="connsiteX16" fmla="*/ 88556 w 1915696"/>
              <a:gd name="connsiteY16" fmla="*/ 1036638 h 1847858"/>
              <a:gd name="connsiteX17" fmla="*/ 90712 w 1915696"/>
              <a:gd name="connsiteY17" fmla="*/ 1035394 h 1847858"/>
              <a:gd name="connsiteX18" fmla="*/ 54829 w 1915696"/>
              <a:gd name="connsiteY18" fmla="*/ 969285 h 1847858"/>
              <a:gd name="connsiteX19" fmla="*/ 0 w 1915696"/>
              <a:gd name="connsiteY19" fmla="*/ 697706 h 1847858"/>
              <a:gd name="connsiteX20" fmla="*/ 557094 w 1915696"/>
              <a:gd name="connsiteY20" fmla="*/ 14175 h 1847858"/>
              <a:gd name="connsiteX21" fmla="*/ 683959 w 1915696"/>
              <a:gd name="connsiteY21" fmla="*/ 1386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339303 w 1915696"/>
              <a:gd name="connsiteY15" fmla="*/ 1470945 h 1847858"/>
              <a:gd name="connsiteX16" fmla="*/ 88556 w 1915696"/>
              <a:gd name="connsiteY16" fmla="*/ 1036638 h 1847858"/>
              <a:gd name="connsiteX17" fmla="*/ 54829 w 1915696"/>
              <a:gd name="connsiteY17" fmla="*/ 969285 h 1847858"/>
              <a:gd name="connsiteX18" fmla="*/ 0 w 1915696"/>
              <a:gd name="connsiteY18" fmla="*/ 697706 h 1847858"/>
              <a:gd name="connsiteX19" fmla="*/ 557094 w 1915696"/>
              <a:gd name="connsiteY19" fmla="*/ 14175 h 1847858"/>
              <a:gd name="connsiteX20" fmla="*/ 683959 w 1915696"/>
              <a:gd name="connsiteY20" fmla="*/ 1386 h 1847858"/>
              <a:gd name="connsiteX21" fmla="*/ 683959 w 1915696"/>
              <a:gd name="connsiteY21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339303 w 1915696"/>
              <a:gd name="connsiteY15" fmla="*/ 1470945 h 1847858"/>
              <a:gd name="connsiteX16" fmla="*/ 54829 w 1915696"/>
              <a:gd name="connsiteY16" fmla="*/ 969285 h 1847858"/>
              <a:gd name="connsiteX17" fmla="*/ 0 w 1915696"/>
              <a:gd name="connsiteY17" fmla="*/ 697706 h 1847858"/>
              <a:gd name="connsiteX18" fmla="*/ 557094 w 1915696"/>
              <a:gd name="connsiteY18" fmla="*/ 14175 h 1847858"/>
              <a:gd name="connsiteX19" fmla="*/ 683959 w 1915696"/>
              <a:gd name="connsiteY19" fmla="*/ 1386 h 1847858"/>
              <a:gd name="connsiteX20" fmla="*/ 683959 w 1915696"/>
              <a:gd name="connsiteY20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55481 w 1915696"/>
              <a:gd name="connsiteY11" fmla="*/ 1500700 h 1847858"/>
              <a:gd name="connsiteX12" fmla="*/ 1534016 w 1915696"/>
              <a:gd name="connsiteY12" fmla="*/ 1540246 h 1847858"/>
              <a:gd name="connsiteX13" fmla="*/ 955467 w 1915696"/>
              <a:gd name="connsiteY13" fmla="*/ 1847858 h 1847858"/>
              <a:gd name="connsiteX14" fmla="*/ 376918 w 1915696"/>
              <a:gd name="connsiteY14" fmla="*/ 1540246 h 1847858"/>
              <a:gd name="connsiteX15" fmla="*/ 54829 w 1915696"/>
              <a:gd name="connsiteY15" fmla="*/ 969285 h 1847858"/>
              <a:gd name="connsiteX16" fmla="*/ 0 w 1915696"/>
              <a:gd name="connsiteY16" fmla="*/ 697706 h 1847858"/>
              <a:gd name="connsiteX17" fmla="*/ 557094 w 1915696"/>
              <a:gd name="connsiteY17" fmla="*/ 14175 h 1847858"/>
              <a:gd name="connsiteX18" fmla="*/ 683959 w 1915696"/>
              <a:gd name="connsiteY18" fmla="*/ 1386 h 1847858"/>
              <a:gd name="connsiteX19" fmla="*/ 683959 w 1915696"/>
              <a:gd name="connsiteY19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59012 w 1915696"/>
              <a:gd name="connsiteY10" fmla="*/ 1502739 h 1847858"/>
              <a:gd name="connsiteX11" fmla="*/ 1534016 w 1915696"/>
              <a:gd name="connsiteY11" fmla="*/ 1540246 h 1847858"/>
              <a:gd name="connsiteX12" fmla="*/ 955467 w 1915696"/>
              <a:gd name="connsiteY12" fmla="*/ 1847858 h 1847858"/>
              <a:gd name="connsiteX13" fmla="*/ 376918 w 1915696"/>
              <a:gd name="connsiteY13" fmla="*/ 1540246 h 1847858"/>
              <a:gd name="connsiteX14" fmla="*/ 54829 w 1915696"/>
              <a:gd name="connsiteY14" fmla="*/ 969285 h 1847858"/>
              <a:gd name="connsiteX15" fmla="*/ 0 w 1915696"/>
              <a:gd name="connsiteY15" fmla="*/ 697706 h 1847858"/>
              <a:gd name="connsiteX16" fmla="*/ 557094 w 1915696"/>
              <a:gd name="connsiteY16" fmla="*/ 14175 h 1847858"/>
              <a:gd name="connsiteX17" fmla="*/ 683959 w 1915696"/>
              <a:gd name="connsiteY17" fmla="*/ 1386 h 1847858"/>
              <a:gd name="connsiteX18" fmla="*/ 683959 w 1915696"/>
              <a:gd name="connsiteY18" fmla="*/ 0 h 1847858"/>
              <a:gd name="connsiteX0" fmla="*/ 683959 w 1915696"/>
              <a:gd name="connsiteY0" fmla="*/ 0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34016 w 1915696"/>
              <a:gd name="connsiteY10" fmla="*/ 1540246 h 1847858"/>
              <a:gd name="connsiteX11" fmla="*/ 955467 w 1915696"/>
              <a:gd name="connsiteY11" fmla="*/ 1847858 h 1847858"/>
              <a:gd name="connsiteX12" fmla="*/ 376918 w 1915696"/>
              <a:gd name="connsiteY12" fmla="*/ 1540246 h 1847858"/>
              <a:gd name="connsiteX13" fmla="*/ 54829 w 1915696"/>
              <a:gd name="connsiteY13" fmla="*/ 969285 h 1847858"/>
              <a:gd name="connsiteX14" fmla="*/ 0 w 1915696"/>
              <a:gd name="connsiteY14" fmla="*/ 697706 h 1847858"/>
              <a:gd name="connsiteX15" fmla="*/ 557094 w 1915696"/>
              <a:gd name="connsiteY15" fmla="*/ 14175 h 1847858"/>
              <a:gd name="connsiteX16" fmla="*/ 683959 w 1915696"/>
              <a:gd name="connsiteY16" fmla="*/ 1386 h 1847858"/>
              <a:gd name="connsiteX17" fmla="*/ 683959 w 1915696"/>
              <a:gd name="connsiteY17" fmla="*/ 0 h 1847858"/>
              <a:gd name="connsiteX0" fmla="*/ 683959 w 1915696"/>
              <a:gd name="connsiteY0" fmla="*/ 1386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34016 w 1915696"/>
              <a:gd name="connsiteY10" fmla="*/ 1540246 h 1847858"/>
              <a:gd name="connsiteX11" fmla="*/ 955467 w 1915696"/>
              <a:gd name="connsiteY11" fmla="*/ 1847858 h 1847858"/>
              <a:gd name="connsiteX12" fmla="*/ 376918 w 1915696"/>
              <a:gd name="connsiteY12" fmla="*/ 1540246 h 1847858"/>
              <a:gd name="connsiteX13" fmla="*/ 54829 w 1915696"/>
              <a:gd name="connsiteY13" fmla="*/ 969285 h 1847858"/>
              <a:gd name="connsiteX14" fmla="*/ 0 w 1915696"/>
              <a:gd name="connsiteY14" fmla="*/ 697706 h 1847858"/>
              <a:gd name="connsiteX15" fmla="*/ 557094 w 1915696"/>
              <a:gd name="connsiteY15" fmla="*/ 14175 h 1847858"/>
              <a:gd name="connsiteX16" fmla="*/ 683959 w 1915696"/>
              <a:gd name="connsiteY16" fmla="*/ 1386 h 1847858"/>
              <a:gd name="connsiteX0" fmla="*/ 557094 w 1915696"/>
              <a:gd name="connsiteY0" fmla="*/ 14175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824761 w 1915696"/>
              <a:gd name="connsiteY9" fmla="*/ 1042448 h 1847858"/>
              <a:gd name="connsiteX10" fmla="*/ 1534016 w 1915696"/>
              <a:gd name="connsiteY10" fmla="*/ 1540246 h 1847858"/>
              <a:gd name="connsiteX11" fmla="*/ 955467 w 1915696"/>
              <a:gd name="connsiteY11" fmla="*/ 1847858 h 1847858"/>
              <a:gd name="connsiteX12" fmla="*/ 376918 w 1915696"/>
              <a:gd name="connsiteY12" fmla="*/ 1540246 h 1847858"/>
              <a:gd name="connsiteX13" fmla="*/ 54829 w 1915696"/>
              <a:gd name="connsiteY13" fmla="*/ 969285 h 1847858"/>
              <a:gd name="connsiteX14" fmla="*/ 0 w 1915696"/>
              <a:gd name="connsiteY14" fmla="*/ 697706 h 1847858"/>
              <a:gd name="connsiteX15" fmla="*/ 557094 w 1915696"/>
              <a:gd name="connsiteY15" fmla="*/ 14175 h 1847858"/>
              <a:gd name="connsiteX0" fmla="*/ 557094 w 1915696"/>
              <a:gd name="connsiteY0" fmla="*/ 14175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822016 w 1915696"/>
              <a:gd name="connsiteY8" fmla="*/ 1040863 h 1847858"/>
              <a:gd name="connsiteX9" fmla="*/ 1534016 w 1915696"/>
              <a:gd name="connsiteY9" fmla="*/ 1540246 h 1847858"/>
              <a:gd name="connsiteX10" fmla="*/ 955467 w 1915696"/>
              <a:gd name="connsiteY10" fmla="*/ 1847858 h 1847858"/>
              <a:gd name="connsiteX11" fmla="*/ 376918 w 1915696"/>
              <a:gd name="connsiteY11" fmla="*/ 1540246 h 1847858"/>
              <a:gd name="connsiteX12" fmla="*/ 54829 w 1915696"/>
              <a:gd name="connsiteY12" fmla="*/ 969285 h 1847858"/>
              <a:gd name="connsiteX13" fmla="*/ 0 w 1915696"/>
              <a:gd name="connsiteY13" fmla="*/ 697706 h 1847858"/>
              <a:gd name="connsiteX14" fmla="*/ 557094 w 1915696"/>
              <a:gd name="connsiteY14" fmla="*/ 14175 h 1847858"/>
              <a:gd name="connsiteX0" fmla="*/ 557094 w 1915696"/>
              <a:gd name="connsiteY0" fmla="*/ 14175 h 1847858"/>
              <a:gd name="connsiteX1" fmla="*/ 697706 w 1915696"/>
              <a:gd name="connsiteY1" fmla="*/ 0 h 1847858"/>
              <a:gd name="connsiteX2" fmla="*/ 1217990 w 1915696"/>
              <a:gd name="connsiteY2" fmla="*/ 0 h 1847858"/>
              <a:gd name="connsiteX3" fmla="*/ 1223595 w 1915696"/>
              <a:gd name="connsiteY3" fmla="*/ 0 h 1847858"/>
              <a:gd name="connsiteX4" fmla="*/ 1223595 w 1915696"/>
              <a:gd name="connsiteY4" fmla="*/ 565 h 1847858"/>
              <a:gd name="connsiteX5" fmla="*/ 1358602 w 1915696"/>
              <a:gd name="connsiteY5" fmla="*/ 14175 h 1847858"/>
              <a:gd name="connsiteX6" fmla="*/ 1915696 w 1915696"/>
              <a:gd name="connsiteY6" fmla="*/ 697706 h 1847858"/>
              <a:gd name="connsiteX7" fmla="*/ 1860867 w 1915696"/>
              <a:gd name="connsiteY7" fmla="*/ 969285 h 1847858"/>
              <a:gd name="connsiteX8" fmla="*/ 1534016 w 1915696"/>
              <a:gd name="connsiteY8" fmla="*/ 1540246 h 1847858"/>
              <a:gd name="connsiteX9" fmla="*/ 955467 w 1915696"/>
              <a:gd name="connsiteY9" fmla="*/ 1847858 h 1847858"/>
              <a:gd name="connsiteX10" fmla="*/ 376918 w 1915696"/>
              <a:gd name="connsiteY10" fmla="*/ 1540246 h 1847858"/>
              <a:gd name="connsiteX11" fmla="*/ 54829 w 1915696"/>
              <a:gd name="connsiteY11" fmla="*/ 969285 h 1847858"/>
              <a:gd name="connsiteX12" fmla="*/ 0 w 1915696"/>
              <a:gd name="connsiteY12" fmla="*/ 697706 h 1847858"/>
              <a:gd name="connsiteX13" fmla="*/ 557094 w 1915696"/>
              <a:gd name="connsiteY13" fmla="*/ 14175 h 1847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5696" h="1847858">
                <a:moveTo>
                  <a:pt x="557094" y="14175"/>
                </a:moveTo>
                <a:lnTo>
                  <a:pt x="697706" y="0"/>
                </a:lnTo>
                <a:lnTo>
                  <a:pt x="1217990" y="0"/>
                </a:lnTo>
                <a:lnTo>
                  <a:pt x="1223595" y="0"/>
                </a:lnTo>
                <a:lnTo>
                  <a:pt x="1223595" y="565"/>
                </a:lnTo>
                <a:lnTo>
                  <a:pt x="1358602" y="14175"/>
                </a:lnTo>
                <a:cubicBezTo>
                  <a:pt x="1676535" y="79234"/>
                  <a:pt x="1915696" y="360541"/>
                  <a:pt x="1915696" y="697706"/>
                </a:cubicBezTo>
                <a:cubicBezTo>
                  <a:pt x="1915696" y="794039"/>
                  <a:pt x="1896173" y="885812"/>
                  <a:pt x="1860867" y="969285"/>
                </a:cubicBezTo>
                <a:lnTo>
                  <a:pt x="1534016" y="1540246"/>
                </a:lnTo>
                <a:cubicBezTo>
                  <a:pt x="1408633" y="1725837"/>
                  <a:pt x="1196300" y="1847858"/>
                  <a:pt x="955467" y="1847858"/>
                </a:cubicBezTo>
                <a:cubicBezTo>
                  <a:pt x="714635" y="1847858"/>
                  <a:pt x="502301" y="1725837"/>
                  <a:pt x="376918" y="1540246"/>
                </a:cubicBezTo>
                <a:lnTo>
                  <a:pt x="54829" y="969285"/>
                </a:lnTo>
                <a:cubicBezTo>
                  <a:pt x="19523" y="885812"/>
                  <a:pt x="0" y="794039"/>
                  <a:pt x="0" y="697706"/>
                </a:cubicBezTo>
                <a:cubicBezTo>
                  <a:pt x="0" y="360541"/>
                  <a:pt x="239161" y="79234"/>
                  <a:pt x="557094" y="14175"/>
                </a:cubicBezTo>
                <a:close/>
              </a:path>
            </a:pathLst>
          </a:custGeom>
          <a:noFill/>
          <a:ln w="63500">
            <a:solidFill>
              <a:srgbClr val="FFFF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42D64FAC-B640-26DB-047D-96DEBC5B560B}"/>
              </a:ext>
            </a:extLst>
          </p:cNvPr>
          <p:cNvCxnSpPr>
            <a:cxnSpLocks/>
          </p:cNvCxnSpPr>
          <p:nvPr/>
        </p:nvCxnSpPr>
        <p:spPr>
          <a:xfrm flipH="1">
            <a:off x="8009178" y="2751725"/>
            <a:ext cx="1411357" cy="763006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フリーフォーム: 図形 23">
            <a:extLst>
              <a:ext uri="{FF2B5EF4-FFF2-40B4-BE49-F238E27FC236}">
                <a16:creationId xmlns:a16="http://schemas.microsoft.com/office/drawing/2014/main" id="{6FCDD024-81BB-AF21-3950-A65C9ECE55AC}"/>
              </a:ext>
            </a:extLst>
          </p:cNvPr>
          <p:cNvSpPr>
            <a:spLocks noChangeAspect="1"/>
          </p:cNvSpPr>
          <p:nvPr/>
        </p:nvSpPr>
        <p:spPr>
          <a:xfrm>
            <a:off x="8961954" y="2422639"/>
            <a:ext cx="757173" cy="329085"/>
          </a:xfrm>
          <a:custGeom>
            <a:avLst/>
            <a:gdLst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574387 w 2603211"/>
              <a:gd name="connsiteY18" fmla="*/ 2051744 h 2475028"/>
              <a:gd name="connsiteX19" fmla="*/ 569878 w 2603211"/>
              <a:gd name="connsiteY19" fmla="*/ 2054347 h 2475028"/>
              <a:gd name="connsiteX20" fmla="*/ 141490 w 2603211"/>
              <a:gd name="connsiteY20" fmla="*/ 1312357 h 2475028"/>
              <a:gd name="connsiteX21" fmla="*/ 102108 w 2603211"/>
              <a:gd name="connsiteY21" fmla="*/ 1249254 h 2475028"/>
              <a:gd name="connsiteX22" fmla="*/ 0 w 2603211"/>
              <a:gd name="connsiteY22" fmla="*/ 846000 h 2475028"/>
              <a:gd name="connsiteX23" fmla="*/ 759502 w 2603211"/>
              <a:gd name="connsiteY23" fmla="*/ 4368 h 2475028"/>
              <a:gd name="connsiteX24" fmla="*/ 832526 w 2603211"/>
              <a:gd name="connsiteY24" fmla="*/ 68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574387 w 2603211"/>
              <a:gd name="connsiteY18" fmla="*/ 2051744 h 2475028"/>
              <a:gd name="connsiteX19" fmla="*/ 569878 w 2603211"/>
              <a:gd name="connsiteY19" fmla="*/ 2054347 h 2475028"/>
              <a:gd name="connsiteX20" fmla="*/ 102108 w 2603211"/>
              <a:gd name="connsiteY20" fmla="*/ 1249254 h 2475028"/>
              <a:gd name="connsiteX21" fmla="*/ 0 w 2603211"/>
              <a:gd name="connsiteY21" fmla="*/ 846000 h 2475028"/>
              <a:gd name="connsiteX22" fmla="*/ 759502 w 2603211"/>
              <a:gd name="connsiteY22" fmla="*/ 4368 h 2475028"/>
              <a:gd name="connsiteX23" fmla="*/ 832526 w 2603211"/>
              <a:gd name="connsiteY23" fmla="*/ 680 h 2475028"/>
              <a:gd name="connsiteX24" fmla="*/ 832526 w 2603211"/>
              <a:gd name="connsiteY24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574387 w 2603211"/>
              <a:gd name="connsiteY18" fmla="*/ 2051744 h 2475028"/>
              <a:gd name="connsiteX19" fmla="*/ 102108 w 2603211"/>
              <a:gd name="connsiteY19" fmla="*/ 1249254 h 2475028"/>
              <a:gd name="connsiteX20" fmla="*/ 0 w 2603211"/>
              <a:gd name="connsiteY20" fmla="*/ 846000 h 2475028"/>
              <a:gd name="connsiteX21" fmla="*/ 759502 w 2603211"/>
              <a:gd name="connsiteY21" fmla="*/ 4368 h 2475028"/>
              <a:gd name="connsiteX22" fmla="*/ 832526 w 2603211"/>
              <a:gd name="connsiteY22" fmla="*/ 680 h 2475028"/>
              <a:gd name="connsiteX23" fmla="*/ 832526 w 2603211"/>
              <a:gd name="connsiteY23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59164 w 2603211"/>
              <a:gd name="connsiteY14" fmla="*/ 2001723 h 2475028"/>
              <a:gd name="connsiteX15" fmla="*/ 2004717 w 2603211"/>
              <a:gd name="connsiteY15" fmla="*/ 2102035 h 2475028"/>
              <a:gd name="connsiteX16" fmla="*/ 1303200 w 2603211"/>
              <a:gd name="connsiteY16" fmla="*/ 2475028 h 2475028"/>
              <a:gd name="connsiteX17" fmla="*/ 601684 w 2603211"/>
              <a:gd name="connsiteY17" fmla="*/ 2102035 h 2475028"/>
              <a:gd name="connsiteX18" fmla="*/ 102108 w 2603211"/>
              <a:gd name="connsiteY18" fmla="*/ 1249254 h 2475028"/>
              <a:gd name="connsiteX19" fmla="*/ 0 w 2603211"/>
              <a:gd name="connsiteY19" fmla="*/ 846000 h 2475028"/>
              <a:gd name="connsiteX20" fmla="*/ 759502 w 2603211"/>
              <a:gd name="connsiteY20" fmla="*/ 4368 h 2475028"/>
              <a:gd name="connsiteX21" fmla="*/ 832526 w 2603211"/>
              <a:gd name="connsiteY21" fmla="*/ 680 h 2475028"/>
              <a:gd name="connsiteX22" fmla="*/ 832526 w 2603211"/>
              <a:gd name="connsiteY22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486329 w 2603211"/>
              <a:gd name="connsiteY12" fmla="*/ 1272927 h 2475028"/>
              <a:gd name="connsiteX13" fmla="*/ 2063960 w 2603211"/>
              <a:gd name="connsiteY13" fmla="*/ 2004492 h 2475028"/>
              <a:gd name="connsiteX14" fmla="*/ 2004717 w 2603211"/>
              <a:gd name="connsiteY14" fmla="*/ 2102035 h 2475028"/>
              <a:gd name="connsiteX15" fmla="*/ 1303200 w 2603211"/>
              <a:gd name="connsiteY15" fmla="*/ 2475028 h 2475028"/>
              <a:gd name="connsiteX16" fmla="*/ 601684 w 2603211"/>
              <a:gd name="connsiteY16" fmla="*/ 2102035 h 2475028"/>
              <a:gd name="connsiteX17" fmla="*/ 102108 w 2603211"/>
              <a:gd name="connsiteY17" fmla="*/ 1249254 h 2475028"/>
              <a:gd name="connsiteX18" fmla="*/ 0 w 2603211"/>
              <a:gd name="connsiteY18" fmla="*/ 846000 h 2475028"/>
              <a:gd name="connsiteX19" fmla="*/ 759502 w 2603211"/>
              <a:gd name="connsiteY19" fmla="*/ 4368 h 2475028"/>
              <a:gd name="connsiteX20" fmla="*/ 832526 w 2603211"/>
              <a:gd name="connsiteY20" fmla="*/ 680 h 2475028"/>
              <a:gd name="connsiteX21" fmla="*/ 832526 w 2603211"/>
              <a:gd name="connsiteY21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501104 w 2603211"/>
              <a:gd name="connsiteY11" fmla="*/ 1249254 h 2475028"/>
              <a:gd name="connsiteX12" fmla="*/ 2063960 w 2603211"/>
              <a:gd name="connsiteY12" fmla="*/ 2004492 h 2475028"/>
              <a:gd name="connsiteX13" fmla="*/ 2004717 w 2603211"/>
              <a:gd name="connsiteY13" fmla="*/ 2102035 h 2475028"/>
              <a:gd name="connsiteX14" fmla="*/ 1303200 w 2603211"/>
              <a:gd name="connsiteY14" fmla="*/ 2475028 h 2475028"/>
              <a:gd name="connsiteX15" fmla="*/ 601684 w 2603211"/>
              <a:gd name="connsiteY15" fmla="*/ 2102035 h 2475028"/>
              <a:gd name="connsiteX16" fmla="*/ 102108 w 2603211"/>
              <a:gd name="connsiteY16" fmla="*/ 1249254 h 2475028"/>
              <a:gd name="connsiteX17" fmla="*/ 0 w 2603211"/>
              <a:gd name="connsiteY17" fmla="*/ 846000 h 2475028"/>
              <a:gd name="connsiteX18" fmla="*/ 759502 w 2603211"/>
              <a:gd name="connsiteY18" fmla="*/ 4368 h 2475028"/>
              <a:gd name="connsiteX19" fmla="*/ 832526 w 2603211"/>
              <a:gd name="connsiteY19" fmla="*/ 680 h 2475028"/>
              <a:gd name="connsiteX20" fmla="*/ 832526 w 2603211"/>
              <a:gd name="connsiteY20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505772 w 2603211"/>
              <a:gd name="connsiteY10" fmla="*/ 1239252 h 2475028"/>
              <a:gd name="connsiteX11" fmla="*/ 2063960 w 2603211"/>
              <a:gd name="connsiteY11" fmla="*/ 2004492 h 2475028"/>
              <a:gd name="connsiteX12" fmla="*/ 2004717 w 2603211"/>
              <a:gd name="connsiteY12" fmla="*/ 2102035 h 2475028"/>
              <a:gd name="connsiteX13" fmla="*/ 1303200 w 2603211"/>
              <a:gd name="connsiteY13" fmla="*/ 2475028 h 2475028"/>
              <a:gd name="connsiteX14" fmla="*/ 601684 w 2603211"/>
              <a:gd name="connsiteY14" fmla="*/ 2102035 h 2475028"/>
              <a:gd name="connsiteX15" fmla="*/ 102108 w 2603211"/>
              <a:gd name="connsiteY15" fmla="*/ 1249254 h 2475028"/>
              <a:gd name="connsiteX16" fmla="*/ 0 w 2603211"/>
              <a:gd name="connsiteY16" fmla="*/ 846000 h 2475028"/>
              <a:gd name="connsiteX17" fmla="*/ 759502 w 2603211"/>
              <a:gd name="connsiteY17" fmla="*/ 4368 h 2475028"/>
              <a:gd name="connsiteX18" fmla="*/ 832526 w 2603211"/>
              <a:gd name="connsiteY18" fmla="*/ 680 h 2475028"/>
              <a:gd name="connsiteX19" fmla="*/ 832526 w 2603211"/>
              <a:gd name="connsiteY19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521160 w 2603211"/>
              <a:gd name="connsiteY9" fmla="*/ 1212598 h 2475028"/>
              <a:gd name="connsiteX10" fmla="*/ 2063960 w 2603211"/>
              <a:gd name="connsiteY10" fmla="*/ 2004492 h 2475028"/>
              <a:gd name="connsiteX11" fmla="*/ 2004717 w 2603211"/>
              <a:gd name="connsiteY11" fmla="*/ 2102035 h 2475028"/>
              <a:gd name="connsiteX12" fmla="*/ 1303200 w 2603211"/>
              <a:gd name="connsiteY12" fmla="*/ 2475028 h 2475028"/>
              <a:gd name="connsiteX13" fmla="*/ 601684 w 2603211"/>
              <a:gd name="connsiteY13" fmla="*/ 2102035 h 2475028"/>
              <a:gd name="connsiteX14" fmla="*/ 102108 w 2603211"/>
              <a:gd name="connsiteY14" fmla="*/ 1249254 h 2475028"/>
              <a:gd name="connsiteX15" fmla="*/ 0 w 2603211"/>
              <a:gd name="connsiteY15" fmla="*/ 846000 h 2475028"/>
              <a:gd name="connsiteX16" fmla="*/ 759502 w 2603211"/>
              <a:gd name="connsiteY16" fmla="*/ 4368 h 2475028"/>
              <a:gd name="connsiteX17" fmla="*/ 832526 w 2603211"/>
              <a:gd name="connsiteY17" fmla="*/ 680 h 2475028"/>
              <a:gd name="connsiteX18" fmla="*/ 832526 w 2603211"/>
              <a:gd name="connsiteY18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63960 w 2603211"/>
              <a:gd name="connsiteY9" fmla="*/ 2004492 h 2475028"/>
              <a:gd name="connsiteX10" fmla="*/ 2004717 w 2603211"/>
              <a:gd name="connsiteY10" fmla="*/ 2102035 h 2475028"/>
              <a:gd name="connsiteX11" fmla="*/ 1303200 w 2603211"/>
              <a:gd name="connsiteY11" fmla="*/ 2475028 h 2475028"/>
              <a:gd name="connsiteX12" fmla="*/ 601684 w 2603211"/>
              <a:gd name="connsiteY12" fmla="*/ 2102035 h 2475028"/>
              <a:gd name="connsiteX13" fmla="*/ 102108 w 2603211"/>
              <a:gd name="connsiteY13" fmla="*/ 1249254 h 2475028"/>
              <a:gd name="connsiteX14" fmla="*/ 0 w 2603211"/>
              <a:gd name="connsiteY14" fmla="*/ 846000 h 2475028"/>
              <a:gd name="connsiteX15" fmla="*/ 759502 w 2603211"/>
              <a:gd name="connsiteY15" fmla="*/ 4368 h 2475028"/>
              <a:gd name="connsiteX16" fmla="*/ 832526 w 2603211"/>
              <a:gd name="connsiteY16" fmla="*/ 680 h 2475028"/>
              <a:gd name="connsiteX17" fmla="*/ 832526 w 2603211"/>
              <a:gd name="connsiteY17" fmla="*/ 0 h 2475028"/>
              <a:gd name="connsiteX0" fmla="*/ 832526 w 2603211"/>
              <a:gd name="connsiteY0" fmla="*/ 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04717 w 2603211"/>
              <a:gd name="connsiteY9" fmla="*/ 2102035 h 2475028"/>
              <a:gd name="connsiteX10" fmla="*/ 1303200 w 2603211"/>
              <a:gd name="connsiteY10" fmla="*/ 2475028 h 2475028"/>
              <a:gd name="connsiteX11" fmla="*/ 601684 w 2603211"/>
              <a:gd name="connsiteY11" fmla="*/ 2102035 h 2475028"/>
              <a:gd name="connsiteX12" fmla="*/ 102108 w 2603211"/>
              <a:gd name="connsiteY12" fmla="*/ 1249254 h 2475028"/>
              <a:gd name="connsiteX13" fmla="*/ 0 w 2603211"/>
              <a:gd name="connsiteY13" fmla="*/ 846000 h 2475028"/>
              <a:gd name="connsiteX14" fmla="*/ 759502 w 2603211"/>
              <a:gd name="connsiteY14" fmla="*/ 4368 h 2475028"/>
              <a:gd name="connsiteX15" fmla="*/ 832526 w 2603211"/>
              <a:gd name="connsiteY15" fmla="*/ 680 h 2475028"/>
              <a:gd name="connsiteX16" fmla="*/ 832526 w 2603211"/>
              <a:gd name="connsiteY16" fmla="*/ 0 h 2475028"/>
              <a:gd name="connsiteX0" fmla="*/ 832526 w 2603211"/>
              <a:gd name="connsiteY0" fmla="*/ 680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04717 w 2603211"/>
              <a:gd name="connsiteY9" fmla="*/ 2102035 h 2475028"/>
              <a:gd name="connsiteX10" fmla="*/ 1303200 w 2603211"/>
              <a:gd name="connsiteY10" fmla="*/ 2475028 h 2475028"/>
              <a:gd name="connsiteX11" fmla="*/ 601684 w 2603211"/>
              <a:gd name="connsiteY11" fmla="*/ 2102035 h 2475028"/>
              <a:gd name="connsiteX12" fmla="*/ 102108 w 2603211"/>
              <a:gd name="connsiteY12" fmla="*/ 1249254 h 2475028"/>
              <a:gd name="connsiteX13" fmla="*/ 0 w 2603211"/>
              <a:gd name="connsiteY13" fmla="*/ 846000 h 2475028"/>
              <a:gd name="connsiteX14" fmla="*/ 759502 w 2603211"/>
              <a:gd name="connsiteY14" fmla="*/ 4368 h 2475028"/>
              <a:gd name="connsiteX15" fmla="*/ 832526 w 2603211"/>
              <a:gd name="connsiteY15" fmla="*/ 680 h 2475028"/>
              <a:gd name="connsiteX0" fmla="*/ 759502 w 2603211"/>
              <a:gd name="connsiteY0" fmla="*/ 4368 h 2475028"/>
              <a:gd name="connsiteX1" fmla="*/ 846000 w 2603211"/>
              <a:gd name="connsiteY1" fmla="*/ 0 h 2475028"/>
              <a:gd name="connsiteX2" fmla="*/ 1757211 w 2603211"/>
              <a:gd name="connsiteY2" fmla="*/ 0 h 2475028"/>
              <a:gd name="connsiteX3" fmla="*/ 1759626 w 2603211"/>
              <a:gd name="connsiteY3" fmla="*/ 0 h 2475028"/>
              <a:gd name="connsiteX4" fmla="*/ 1759626 w 2603211"/>
              <a:gd name="connsiteY4" fmla="*/ 122 h 2475028"/>
              <a:gd name="connsiteX5" fmla="*/ 1843710 w 2603211"/>
              <a:gd name="connsiteY5" fmla="*/ 4368 h 2475028"/>
              <a:gd name="connsiteX6" fmla="*/ 2603211 w 2603211"/>
              <a:gd name="connsiteY6" fmla="*/ 846000 h 2475028"/>
              <a:gd name="connsiteX7" fmla="*/ 2544530 w 2603211"/>
              <a:gd name="connsiteY7" fmla="*/ 1156207 h 2475028"/>
              <a:gd name="connsiteX8" fmla="*/ 2518837 w 2603211"/>
              <a:gd name="connsiteY8" fmla="*/ 1211257 h 2475028"/>
              <a:gd name="connsiteX9" fmla="*/ 2004717 w 2603211"/>
              <a:gd name="connsiteY9" fmla="*/ 2102035 h 2475028"/>
              <a:gd name="connsiteX10" fmla="*/ 1303200 w 2603211"/>
              <a:gd name="connsiteY10" fmla="*/ 2475028 h 2475028"/>
              <a:gd name="connsiteX11" fmla="*/ 601684 w 2603211"/>
              <a:gd name="connsiteY11" fmla="*/ 2102035 h 2475028"/>
              <a:gd name="connsiteX12" fmla="*/ 102108 w 2603211"/>
              <a:gd name="connsiteY12" fmla="*/ 1249254 h 2475028"/>
              <a:gd name="connsiteX13" fmla="*/ 0 w 2603211"/>
              <a:gd name="connsiteY13" fmla="*/ 846000 h 2475028"/>
              <a:gd name="connsiteX14" fmla="*/ 759502 w 2603211"/>
              <a:gd name="connsiteY14" fmla="*/ 4368 h 2475028"/>
              <a:gd name="connsiteX0" fmla="*/ 759502 w 2603211"/>
              <a:gd name="connsiteY0" fmla="*/ 4368 h 2475028"/>
              <a:gd name="connsiteX1" fmla="*/ 1757211 w 2603211"/>
              <a:gd name="connsiteY1" fmla="*/ 0 h 2475028"/>
              <a:gd name="connsiteX2" fmla="*/ 1759626 w 2603211"/>
              <a:gd name="connsiteY2" fmla="*/ 0 h 2475028"/>
              <a:gd name="connsiteX3" fmla="*/ 1759626 w 2603211"/>
              <a:gd name="connsiteY3" fmla="*/ 122 h 2475028"/>
              <a:gd name="connsiteX4" fmla="*/ 1843710 w 2603211"/>
              <a:gd name="connsiteY4" fmla="*/ 4368 h 2475028"/>
              <a:gd name="connsiteX5" fmla="*/ 2603211 w 2603211"/>
              <a:gd name="connsiteY5" fmla="*/ 846000 h 2475028"/>
              <a:gd name="connsiteX6" fmla="*/ 2544530 w 2603211"/>
              <a:gd name="connsiteY6" fmla="*/ 1156207 h 2475028"/>
              <a:gd name="connsiteX7" fmla="*/ 2518837 w 2603211"/>
              <a:gd name="connsiteY7" fmla="*/ 1211257 h 2475028"/>
              <a:gd name="connsiteX8" fmla="*/ 2004717 w 2603211"/>
              <a:gd name="connsiteY8" fmla="*/ 2102035 h 2475028"/>
              <a:gd name="connsiteX9" fmla="*/ 1303200 w 2603211"/>
              <a:gd name="connsiteY9" fmla="*/ 2475028 h 2475028"/>
              <a:gd name="connsiteX10" fmla="*/ 601684 w 2603211"/>
              <a:gd name="connsiteY10" fmla="*/ 2102035 h 2475028"/>
              <a:gd name="connsiteX11" fmla="*/ 102108 w 2603211"/>
              <a:gd name="connsiteY11" fmla="*/ 1249254 h 2475028"/>
              <a:gd name="connsiteX12" fmla="*/ 0 w 2603211"/>
              <a:gd name="connsiteY12" fmla="*/ 846000 h 2475028"/>
              <a:gd name="connsiteX13" fmla="*/ 759502 w 2603211"/>
              <a:gd name="connsiteY13" fmla="*/ 4368 h 2475028"/>
              <a:gd name="connsiteX0" fmla="*/ 759502 w 2603211"/>
              <a:gd name="connsiteY0" fmla="*/ 4368 h 2475028"/>
              <a:gd name="connsiteX1" fmla="*/ 1757211 w 2603211"/>
              <a:gd name="connsiteY1" fmla="*/ 0 h 2475028"/>
              <a:gd name="connsiteX2" fmla="*/ 1759626 w 2603211"/>
              <a:gd name="connsiteY2" fmla="*/ 0 h 2475028"/>
              <a:gd name="connsiteX3" fmla="*/ 1843710 w 2603211"/>
              <a:gd name="connsiteY3" fmla="*/ 4368 h 2475028"/>
              <a:gd name="connsiteX4" fmla="*/ 2603211 w 2603211"/>
              <a:gd name="connsiteY4" fmla="*/ 846000 h 2475028"/>
              <a:gd name="connsiteX5" fmla="*/ 2544530 w 2603211"/>
              <a:gd name="connsiteY5" fmla="*/ 1156207 h 2475028"/>
              <a:gd name="connsiteX6" fmla="*/ 2518837 w 2603211"/>
              <a:gd name="connsiteY6" fmla="*/ 1211257 h 2475028"/>
              <a:gd name="connsiteX7" fmla="*/ 2004717 w 2603211"/>
              <a:gd name="connsiteY7" fmla="*/ 2102035 h 2475028"/>
              <a:gd name="connsiteX8" fmla="*/ 1303200 w 2603211"/>
              <a:gd name="connsiteY8" fmla="*/ 2475028 h 2475028"/>
              <a:gd name="connsiteX9" fmla="*/ 601684 w 2603211"/>
              <a:gd name="connsiteY9" fmla="*/ 2102035 h 2475028"/>
              <a:gd name="connsiteX10" fmla="*/ 102108 w 2603211"/>
              <a:gd name="connsiteY10" fmla="*/ 1249254 h 2475028"/>
              <a:gd name="connsiteX11" fmla="*/ 0 w 2603211"/>
              <a:gd name="connsiteY11" fmla="*/ 846000 h 2475028"/>
              <a:gd name="connsiteX12" fmla="*/ 759502 w 2603211"/>
              <a:gd name="connsiteY12" fmla="*/ 4368 h 2475028"/>
              <a:gd name="connsiteX0" fmla="*/ 759502 w 2603211"/>
              <a:gd name="connsiteY0" fmla="*/ 4368 h 2475028"/>
              <a:gd name="connsiteX1" fmla="*/ 1757211 w 2603211"/>
              <a:gd name="connsiteY1" fmla="*/ 0 h 2475028"/>
              <a:gd name="connsiteX2" fmla="*/ 1843710 w 2603211"/>
              <a:gd name="connsiteY2" fmla="*/ 4368 h 2475028"/>
              <a:gd name="connsiteX3" fmla="*/ 2603211 w 2603211"/>
              <a:gd name="connsiteY3" fmla="*/ 846000 h 2475028"/>
              <a:gd name="connsiteX4" fmla="*/ 2544530 w 2603211"/>
              <a:gd name="connsiteY4" fmla="*/ 1156207 h 2475028"/>
              <a:gd name="connsiteX5" fmla="*/ 2518837 w 2603211"/>
              <a:gd name="connsiteY5" fmla="*/ 1211257 h 2475028"/>
              <a:gd name="connsiteX6" fmla="*/ 2004717 w 2603211"/>
              <a:gd name="connsiteY6" fmla="*/ 2102035 h 2475028"/>
              <a:gd name="connsiteX7" fmla="*/ 1303200 w 2603211"/>
              <a:gd name="connsiteY7" fmla="*/ 2475028 h 2475028"/>
              <a:gd name="connsiteX8" fmla="*/ 601684 w 2603211"/>
              <a:gd name="connsiteY8" fmla="*/ 2102035 h 2475028"/>
              <a:gd name="connsiteX9" fmla="*/ 102108 w 2603211"/>
              <a:gd name="connsiteY9" fmla="*/ 1249254 h 2475028"/>
              <a:gd name="connsiteX10" fmla="*/ 0 w 2603211"/>
              <a:gd name="connsiteY10" fmla="*/ 846000 h 2475028"/>
              <a:gd name="connsiteX11" fmla="*/ 759502 w 2603211"/>
              <a:gd name="connsiteY11" fmla="*/ 4368 h 2475028"/>
              <a:gd name="connsiteX0" fmla="*/ 759502 w 2603211"/>
              <a:gd name="connsiteY0" fmla="*/ 0 h 2470660"/>
              <a:gd name="connsiteX1" fmla="*/ 1843710 w 2603211"/>
              <a:gd name="connsiteY1" fmla="*/ 0 h 2470660"/>
              <a:gd name="connsiteX2" fmla="*/ 2603211 w 2603211"/>
              <a:gd name="connsiteY2" fmla="*/ 841632 h 2470660"/>
              <a:gd name="connsiteX3" fmla="*/ 2544530 w 2603211"/>
              <a:gd name="connsiteY3" fmla="*/ 1151839 h 2470660"/>
              <a:gd name="connsiteX4" fmla="*/ 2518837 w 2603211"/>
              <a:gd name="connsiteY4" fmla="*/ 1206889 h 2470660"/>
              <a:gd name="connsiteX5" fmla="*/ 2004717 w 2603211"/>
              <a:gd name="connsiteY5" fmla="*/ 2097667 h 2470660"/>
              <a:gd name="connsiteX6" fmla="*/ 1303200 w 2603211"/>
              <a:gd name="connsiteY6" fmla="*/ 2470660 h 2470660"/>
              <a:gd name="connsiteX7" fmla="*/ 601684 w 2603211"/>
              <a:gd name="connsiteY7" fmla="*/ 2097667 h 2470660"/>
              <a:gd name="connsiteX8" fmla="*/ 102108 w 2603211"/>
              <a:gd name="connsiteY8" fmla="*/ 1244886 h 2470660"/>
              <a:gd name="connsiteX9" fmla="*/ 0 w 2603211"/>
              <a:gd name="connsiteY9" fmla="*/ 841632 h 2470660"/>
              <a:gd name="connsiteX10" fmla="*/ 759502 w 2603211"/>
              <a:gd name="connsiteY10" fmla="*/ 0 h 2470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3211" h="2470660">
                <a:moveTo>
                  <a:pt x="759502" y="0"/>
                </a:moveTo>
                <a:lnTo>
                  <a:pt x="1843710" y="0"/>
                </a:lnTo>
                <a:cubicBezTo>
                  <a:pt x="2270310" y="43324"/>
                  <a:pt x="2603211" y="403601"/>
                  <a:pt x="2603211" y="841632"/>
                </a:cubicBezTo>
                <a:cubicBezTo>
                  <a:pt x="2603211" y="951140"/>
                  <a:pt x="2582405" y="1055788"/>
                  <a:pt x="2544530" y="1151839"/>
                </a:cubicBezTo>
                <a:lnTo>
                  <a:pt x="2518837" y="1206889"/>
                </a:lnTo>
                <a:lnTo>
                  <a:pt x="2004717" y="2097667"/>
                </a:lnTo>
                <a:cubicBezTo>
                  <a:pt x="1852684" y="2322704"/>
                  <a:pt x="1595221" y="2470660"/>
                  <a:pt x="1303200" y="2470660"/>
                </a:cubicBezTo>
                <a:cubicBezTo>
                  <a:pt x="1011179" y="2470660"/>
                  <a:pt x="753716" y="2322704"/>
                  <a:pt x="601684" y="2097667"/>
                </a:cubicBezTo>
                <a:lnTo>
                  <a:pt x="102108" y="1244886"/>
                </a:lnTo>
                <a:cubicBezTo>
                  <a:pt x="36989" y="1125014"/>
                  <a:pt x="0" y="987643"/>
                  <a:pt x="0" y="841632"/>
                </a:cubicBezTo>
                <a:cubicBezTo>
                  <a:pt x="0" y="403601"/>
                  <a:pt x="332901" y="43324"/>
                  <a:pt x="759502" y="0"/>
                </a:cubicBezTo>
                <a:close/>
              </a:path>
            </a:pathLst>
          </a:custGeom>
          <a:noFill/>
          <a:ln w="63500">
            <a:solidFill>
              <a:srgbClr val="FFFF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6E9E4DAC-28BE-A952-ECF7-3F6AFDAABF75}"/>
                  </a:ext>
                </a:extLst>
              </p:cNvPr>
              <p:cNvSpPr txBox="1"/>
              <p:nvPr/>
            </p:nvSpPr>
            <p:spPr>
              <a:xfrm>
                <a:off x="6858583" y="2510986"/>
                <a:ext cx="1606402" cy="769441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ja-JP" sz="2400" dirty="0"/>
                  <a:t>RCS</a:t>
                </a:r>
                <a:endParaRPr kumimoji="1" lang="en-US" altLang="ja-JP" sz="2400" dirty="0"/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000" i="0" dirty="0" smtClean="0">
                            <a:latin typeface="Cambria Math" panose="02040503050406030204" pitchFamily="18" charset="0"/>
                          </a:rPr>
                          <m:t>lab</m:t>
                        </m:r>
                      </m:sub>
                    </m:sSub>
                    <m:r>
                      <a:rPr lang="en-US" altLang="ja-JP" sz="2000" i="1" dirty="0">
                        <a:latin typeface="Cambria Math" panose="02040503050406030204" pitchFamily="18" charset="0"/>
                      </a:rPr>
                      <m:t>=3</m:t>
                    </m:r>
                    <m:r>
                      <m:rPr>
                        <m:sty m:val="p"/>
                      </m:rPr>
                      <a:rPr lang="en-US" altLang="ja-JP" sz="2000" i="0" dirty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kumimoji="1" lang="ja-JP" altLang="en-US" sz="2000" dirty="0"/>
                  <a:t> 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6E9E4DAC-28BE-A952-ECF7-3F6AFDAABF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583" y="2510986"/>
                <a:ext cx="1606402" cy="769441"/>
              </a:xfrm>
              <a:prstGeom prst="rect">
                <a:avLst/>
              </a:prstGeom>
              <a:blipFill>
                <a:blip r:embed="rId5"/>
                <a:stretch>
                  <a:fillRect l="-5682" t="-5556" b="-23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DB6A3EF-3500-11E2-D1A5-847711B29AF8}"/>
              </a:ext>
            </a:extLst>
          </p:cNvPr>
          <p:cNvSpPr txBox="1"/>
          <p:nvPr/>
        </p:nvSpPr>
        <p:spPr>
          <a:xfrm>
            <a:off x="7925146" y="6290836"/>
            <a:ext cx="1771639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Hadron hall</a:t>
            </a:r>
            <a:endParaRPr kumimoji="1" lang="ja-JP" altLang="en-US" sz="2400" dirty="0"/>
          </a:p>
        </p:txBody>
      </p:sp>
      <p:sp>
        <p:nvSpPr>
          <p:cNvPr id="3" name="二等辺三角形 2">
            <a:extLst>
              <a:ext uri="{FF2B5EF4-FFF2-40B4-BE49-F238E27FC236}">
                <a16:creationId xmlns:a16="http://schemas.microsoft.com/office/drawing/2014/main" id="{3EED296F-5EE2-D28F-6988-C389C8D0B414}"/>
              </a:ext>
            </a:extLst>
          </p:cNvPr>
          <p:cNvSpPr/>
          <p:nvPr/>
        </p:nvSpPr>
        <p:spPr>
          <a:xfrm rot="5400000">
            <a:off x="8584523" y="2526411"/>
            <a:ext cx="236240" cy="475317"/>
          </a:xfrm>
          <a:prstGeom prst="triangle">
            <a:avLst>
              <a:gd name="adj" fmla="val 17645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6887EA93-7E11-3DB9-392D-1D68E9D9706D}"/>
              </a:ext>
            </a:extLst>
          </p:cNvPr>
          <p:cNvCxnSpPr>
            <a:cxnSpLocks/>
          </p:cNvCxnSpPr>
          <p:nvPr/>
        </p:nvCxnSpPr>
        <p:spPr>
          <a:xfrm flipH="1" flipV="1">
            <a:off x="9696785" y="2587181"/>
            <a:ext cx="1113849" cy="10678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タイトル 1">
            <a:extLst>
              <a:ext uri="{FF2B5EF4-FFF2-40B4-BE49-F238E27FC236}">
                <a16:creationId xmlns:a16="http://schemas.microsoft.com/office/drawing/2014/main" id="{F446D03E-5365-FB92-2654-D7A7BF8C0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47" y="350195"/>
            <a:ext cx="10515600" cy="705441"/>
          </a:xfrm>
        </p:spPr>
        <p:txBody>
          <a:bodyPr/>
          <a:lstStyle/>
          <a:p>
            <a:r>
              <a:rPr kumimoji="1" lang="en-US" altLang="ja-JP" dirty="0"/>
              <a:t>J-PARC-HI = J-PARC </a:t>
            </a:r>
            <a:r>
              <a:rPr kumimoji="1" lang="en-US" altLang="ja-JP" dirty="0">
                <a:solidFill>
                  <a:schemeClr val="accent1"/>
                </a:solidFill>
              </a:rPr>
              <a:t>Heavy-Ion</a:t>
            </a:r>
            <a:r>
              <a:rPr kumimoji="1" lang="en-US" altLang="ja-JP" dirty="0"/>
              <a:t> Project</a:t>
            </a:r>
            <a:endParaRPr kumimoji="1" lang="ja-JP" altLang="en-US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20A2D02-7570-BAAF-0F44-BC27EE414E89}"/>
              </a:ext>
            </a:extLst>
          </p:cNvPr>
          <p:cNvSpPr txBox="1"/>
          <p:nvPr/>
        </p:nvSpPr>
        <p:spPr>
          <a:xfrm>
            <a:off x="10652451" y="2230450"/>
            <a:ext cx="1241045" cy="830997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glow rad="127000">
              <a:srgbClr val="FFFF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/>
              <a:t>HI</a:t>
            </a:r>
          </a:p>
          <a:p>
            <a:pPr algn="l"/>
            <a:r>
              <a:rPr kumimoji="1" lang="en-US" altLang="ja-JP" sz="2400" b="1" dirty="0"/>
              <a:t>injector</a:t>
            </a:r>
            <a:endParaRPr kumimoji="1" lang="ja-JP" altLang="en-US" sz="2400" b="1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34D3C3A4-EB64-9A82-24D5-E112636309D4}"/>
              </a:ext>
            </a:extLst>
          </p:cNvPr>
          <p:cNvSpPr txBox="1"/>
          <p:nvPr/>
        </p:nvSpPr>
        <p:spPr>
          <a:xfrm>
            <a:off x="179331" y="1698260"/>
            <a:ext cx="59166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Yu Gothic UI" panose="020B0500000000000000" pitchFamily="50" charset="-128"/>
              <a:buChar char="―"/>
            </a:pPr>
            <a:r>
              <a:rPr kumimoji="1" lang="en-US" altLang="ja-JP" sz="3200" b="1" dirty="0">
                <a:solidFill>
                  <a:schemeClr val="accent1"/>
                </a:solidFill>
              </a:rPr>
              <a:t>New HI injector </a:t>
            </a:r>
            <a:r>
              <a:rPr kumimoji="1" lang="en-US" altLang="ja-JP" sz="3200" dirty="0"/>
              <a:t>+ existing </a:t>
            </a:r>
            <a:r>
              <a:rPr lang="en-US" altLang="ja-JP" sz="3200" dirty="0"/>
              <a:t>accelerators (</a:t>
            </a:r>
            <a:r>
              <a:rPr kumimoji="1" lang="en-US" altLang="ja-JP" sz="3200" b="1" dirty="0">
                <a:solidFill>
                  <a:schemeClr val="accent1"/>
                </a:solidFill>
              </a:rPr>
              <a:t>RCS, MR</a:t>
            </a:r>
            <a:r>
              <a:rPr kumimoji="1" lang="en-US" altLang="ja-JP" sz="3200" dirty="0"/>
              <a:t>)</a:t>
            </a:r>
            <a:endParaRPr kumimoji="1" lang="en-US" altLang="ja-JP" sz="3200" b="1" dirty="0">
              <a:solidFill>
                <a:schemeClr val="accent1"/>
              </a:solidFill>
            </a:endParaRPr>
          </a:p>
          <a:p>
            <a:pPr marL="457200" indent="-457200" algn="l">
              <a:buFont typeface="Yu Gothic UI" panose="020B0500000000000000" pitchFamily="50" charset="-128"/>
              <a:buChar char="―"/>
            </a:pPr>
            <a:r>
              <a:rPr lang="en-US" altLang="ja-JP" sz="3200" dirty="0"/>
              <a:t>H</a:t>
            </a:r>
            <a:r>
              <a:rPr kumimoji="1" lang="en-US" altLang="ja-JP" sz="3200" dirty="0"/>
              <a:t>eavy-ion beams with </a:t>
            </a:r>
            <a:r>
              <a:rPr kumimoji="1" lang="en-US" altLang="ja-JP" sz="3200" b="1" dirty="0">
                <a:solidFill>
                  <a:schemeClr val="accent1"/>
                </a:solidFill>
              </a:rPr>
              <a:t>world highest luminosity</a:t>
            </a:r>
          </a:p>
          <a:p>
            <a:pPr marL="457200" indent="-457200" algn="l">
              <a:buFont typeface="Yu Gothic UI" panose="020B0500000000000000" pitchFamily="50" charset="-128"/>
              <a:buChar char="―"/>
            </a:pPr>
            <a:r>
              <a:rPr lang="en-US" altLang="ja-JP" sz="3200" dirty="0"/>
              <a:t>Realize various new experiments at J-PARC</a:t>
            </a:r>
            <a:endParaRPr kumimoji="1" lang="en-US" altLang="ja-JP" sz="3200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3C7344F4-693B-4661-F33A-09829A11113A}"/>
              </a:ext>
            </a:extLst>
          </p:cNvPr>
          <p:cNvGrpSpPr/>
          <p:nvPr/>
        </p:nvGrpSpPr>
        <p:grpSpPr>
          <a:xfrm>
            <a:off x="8179197" y="2196000"/>
            <a:ext cx="742747" cy="372740"/>
            <a:chOff x="1838528" y="1430837"/>
            <a:chExt cx="742747" cy="372740"/>
          </a:xfrm>
        </p:grpSpPr>
        <p:sp>
          <p:nvSpPr>
            <p:cNvPr id="9" name="円弧 8">
              <a:extLst>
                <a:ext uri="{FF2B5EF4-FFF2-40B4-BE49-F238E27FC236}">
                  <a16:creationId xmlns:a16="http://schemas.microsoft.com/office/drawing/2014/main" id="{692D6839-9BF4-BAA6-5B58-ACF572EF0661}"/>
                </a:ext>
              </a:extLst>
            </p:cNvPr>
            <p:cNvSpPr/>
            <p:nvPr/>
          </p:nvSpPr>
          <p:spPr>
            <a:xfrm>
              <a:off x="1838528" y="1430837"/>
              <a:ext cx="596697" cy="372740"/>
            </a:xfrm>
            <a:prstGeom prst="arc">
              <a:avLst>
                <a:gd name="adj1" fmla="val 5242763"/>
                <a:gd name="adj2" fmla="val 10800000"/>
              </a:avLst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29DB3BF8-41FB-3139-8D09-F2CFEC8FAF55}"/>
                </a:ext>
              </a:extLst>
            </p:cNvPr>
            <p:cNvCxnSpPr>
              <a:cxnSpLocks/>
            </p:cNvCxnSpPr>
            <p:nvPr/>
          </p:nvCxnSpPr>
          <p:spPr>
            <a:xfrm>
              <a:off x="2140769" y="1803577"/>
              <a:ext cx="440506" cy="0"/>
            </a:xfrm>
            <a:prstGeom prst="straightConnector1">
              <a:avLst/>
            </a:prstGeom>
            <a:ln w="63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乗算記号 10">
            <a:extLst>
              <a:ext uri="{FF2B5EF4-FFF2-40B4-BE49-F238E27FC236}">
                <a16:creationId xmlns:a16="http://schemas.microsoft.com/office/drawing/2014/main" id="{A90C8EA5-7257-3B7C-5E89-94BBDE7FDF9B}"/>
              </a:ext>
            </a:extLst>
          </p:cNvPr>
          <p:cNvSpPr/>
          <p:nvPr/>
        </p:nvSpPr>
        <p:spPr>
          <a:xfrm>
            <a:off x="8145063" y="2129595"/>
            <a:ext cx="576000" cy="576000"/>
          </a:xfrm>
          <a:prstGeom prst="mathMultiply">
            <a:avLst/>
          </a:prstGeom>
          <a:solidFill>
            <a:srgbClr val="FF000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218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C58084-0B84-640B-3EBC-33130684E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46" y="350195"/>
            <a:ext cx="11548353" cy="705441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Who am I??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F3C8D30-2468-5158-8D31-E3DBC3920974}"/>
              </a:ext>
            </a:extLst>
          </p:cNvPr>
          <p:cNvSpPr txBox="1"/>
          <p:nvPr/>
        </p:nvSpPr>
        <p:spPr>
          <a:xfrm>
            <a:off x="643646" y="1468877"/>
            <a:ext cx="79912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200" b="1" dirty="0"/>
              <a:t>Masakiyo Kitazawa</a:t>
            </a:r>
          </a:p>
          <a:p>
            <a:pPr algn="l"/>
            <a:r>
              <a:rPr kumimoji="1" lang="en-US" altLang="ja-JP" sz="2800" dirty="0"/>
              <a:t>Yukawa Institute for </a:t>
            </a:r>
            <a:r>
              <a:rPr kumimoji="1" lang="en-US" altLang="ja-JP" sz="2800" b="1" dirty="0"/>
              <a:t>Theoretical</a:t>
            </a:r>
            <a:r>
              <a:rPr kumimoji="1" lang="en-US" altLang="ja-JP" sz="2800" dirty="0"/>
              <a:t> Physics, Kyoto U.</a:t>
            </a:r>
            <a:endParaRPr kumimoji="1" lang="ja-JP" altLang="en-US" sz="28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B0F547D-CC9F-632B-5C4F-68CE0748FD49}"/>
              </a:ext>
            </a:extLst>
          </p:cNvPr>
          <p:cNvSpPr txBox="1"/>
          <p:nvPr/>
        </p:nvSpPr>
        <p:spPr>
          <a:xfrm>
            <a:off x="643646" y="3704166"/>
            <a:ext cx="642836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Research Interests:</a:t>
            </a:r>
          </a:p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kumimoji="1" lang="en-US" altLang="ja-JP" sz="2800" dirty="0"/>
              <a:t>QCD in medium</a:t>
            </a:r>
          </a:p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kumimoji="1" lang="en-US" altLang="ja-JP" sz="2800" dirty="0"/>
              <a:t>Relativistic heavy-ion collisions</a:t>
            </a:r>
          </a:p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lang="en-US" altLang="ja-JP" sz="2800" dirty="0"/>
              <a:t>Lattice QCD Monte-Carlo simulations</a:t>
            </a:r>
            <a:endParaRPr kumimoji="1" lang="ja-JP" altLang="en-US" sz="28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8A66956-6181-7CD9-532C-E119F457D0BB}"/>
              </a:ext>
            </a:extLst>
          </p:cNvPr>
          <p:cNvSpPr txBox="1"/>
          <p:nvPr/>
        </p:nvSpPr>
        <p:spPr>
          <a:xfrm>
            <a:off x="643646" y="2801965"/>
            <a:ext cx="5953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b="1" dirty="0">
                <a:solidFill>
                  <a:schemeClr val="accent1"/>
                </a:solidFill>
              </a:rPr>
              <a:t>Working with J-PARC-HI since 2014</a:t>
            </a:r>
            <a:endParaRPr kumimoji="1" lang="ja-JP" altLang="en-US" sz="2800" b="1" dirty="0">
              <a:solidFill>
                <a:schemeClr val="accent1"/>
              </a:solidFill>
            </a:endParaRPr>
          </a:p>
        </p:txBody>
      </p:sp>
      <p:pic>
        <p:nvPicPr>
          <p:cNvPr id="7" name="図 6" descr="スーツを着た男性&#10;&#10;自動的に生成された説明">
            <a:extLst>
              <a:ext uri="{FF2B5EF4-FFF2-40B4-BE49-F238E27FC236}">
                <a16:creationId xmlns:a16="http://schemas.microsoft.com/office/drawing/2014/main" id="{53FFAB23-18C2-761B-656E-8281FE6DD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06" y="1680484"/>
            <a:ext cx="1970156" cy="262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6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DDBBC66-7F0D-4592-84D4-F1C73391C6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9" b="2471"/>
          <a:stretch/>
        </p:blipFill>
        <p:spPr>
          <a:xfrm>
            <a:off x="1213343" y="1988952"/>
            <a:ext cx="2989002" cy="2036208"/>
          </a:xfrm>
          <a:prstGeom prst="roundRect">
            <a:avLst>
              <a:gd name="adj" fmla="val 9604"/>
            </a:avLst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48A00C2-6467-48BB-9B56-D67E4EC179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37" t="25720" r="32646" b="2752"/>
          <a:stretch/>
        </p:blipFill>
        <p:spPr>
          <a:xfrm>
            <a:off x="1213343" y="4369707"/>
            <a:ext cx="2989002" cy="2080011"/>
          </a:xfrm>
          <a:prstGeom prst="roundRect">
            <a:avLst>
              <a:gd name="adj" fmla="val 6955"/>
            </a:avLst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ABE0666-67D7-4171-BE3E-158F27568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459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sz="4000" b="1" dirty="0">
                <a:solidFill>
                  <a:schemeClr val="accent6"/>
                </a:solidFill>
              </a:rPr>
              <a:t>Relativistic HI Collisions at J-PARC:</a:t>
            </a:r>
            <a:br>
              <a:rPr kumimoji="1" lang="en-US" altLang="ja-JP" sz="4000" b="1" dirty="0">
                <a:solidFill>
                  <a:schemeClr val="accent6"/>
                </a:solidFill>
              </a:rPr>
            </a:br>
            <a:r>
              <a:rPr kumimoji="1" lang="en-US" altLang="ja-JP" sz="4800" b="1" dirty="0">
                <a:solidFill>
                  <a:schemeClr val="accent6"/>
                </a:solidFill>
              </a:rPr>
              <a:t>Physics Goals</a:t>
            </a:r>
            <a:endParaRPr kumimoji="1" lang="ja-JP" altLang="en-US" b="1" dirty="0">
              <a:solidFill>
                <a:schemeClr val="accent6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88E8A22-B844-D6E0-6E11-E9E9B3568FD1}"/>
              </a:ext>
            </a:extLst>
          </p:cNvPr>
          <p:cNvSpPr txBox="1"/>
          <p:nvPr/>
        </p:nvSpPr>
        <p:spPr>
          <a:xfrm>
            <a:off x="4455264" y="2024716"/>
            <a:ext cx="67617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200" b="1" dirty="0">
                <a:solidFill>
                  <a:schemeClr val="accent6">
                    <a:lumMod val="75000"/>
                  </a:schemeClr>
                </a:solidFill>
              </a:rPr>
              <a:t>Exploring extremely dense medium</a:t>
            </a:r>
          </a:p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lang="en-US" altLang="ja-JP" sz="2400" dirty="0"/>
              <a:t>QCD phase transitions</a:t>
            </a:r>
          </a:p>
          <a:p>
            <a:pPr marL="342900" indent="-342900" algn="l">
              <a:buFont typeface="Yu Gothic UI" panose="020B0500000000000000" pitchFamily="50" charset="-128"/>
              <a:buChar char="―"/>
            </a:pPr>
            <a:r>
              <a:rPr kumimoji="1" lang="en-US" altLang="ja-JP" sz="2400" dirty="0"/>
              <a:t>Equation state for neutron stars</a:t>
            </a:r>
            <a:endParaRPr kumimoji="1" lang="ja-JP" altLang="en-US" sz="2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0CB9C2A-20D6-D5D0-0733-7CCEF3018739}"/>
              </a:ext>
            </a:extLst>
          </p:cNvPr>
          <p:cNvSpPr txBox="1"/>
          <p:nvPr/>
        </p:nvSpPr>
        <p:spPr>
          <a:xfrm>
            <a:off x="4455264" y="4387615"/>
            <a:ext cx="702337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solidFill>
                  <a:schemeClr val="accent6">
                    <a:lumMod val="75000"/>
                  </a:schemeClr>
                </a:solidFill>
              </a:rPr>
              <a:t>Hadron/</a:t>
            </a:r>
            <a:r>
              <a:rPr lang="en-US" altLang="ja-JP" sz="3200" b="1" dirty="0" err="1">
                <a:solidFill>
                  <a:schemeClr val="accent6">
                    <a:lumMod val="75000"/>
                  </a:schemeClr>
                </a:solidFill>
              </a:rPr>
              <a:t>hypernuclear</a:t>
            </a:r>
            <a:r>
              <a:rPr lang="en-US" altLang="ja-JP" sz="3200" b="1" dirty="0">
                <a:solidFill>
                  <a:schemeClr val="accent6">
                    <a:lumMod val="75000"/>
                  </a:schemeClr>
                </a:solidFill>
              </a:rPr>
              <a:t> physics</a:t>
            </a:r>
          </a:p>
          <a:p>
            <a:pPr marL="342900" indent="-342900">
              <a:buFont typeface="Yu Gothic UI" panose="020B0500000000000000" pitchFamily="50" charset="-128"/>
              <a:buChar char="―"/>
            </a:pPr>
            <a:r>
              <a:rPr lang="en-US" altLang="ja-JP" sz="2400" dirty="0"/>
              <a:t>Hadron interaction/structure</a:t>
            </a:r>
          </a:p>
          <a:p>
            <a:pPr marL="342900" indent="-342900">
              <a:buFont typeface="Yu Gothic UI" panose="020B0500000000000000" pitchFamily="50" charset="-128"/>
              <a:buChar char="―"/>
            </a:pPr>
            <a:r>
              <a:rPr lang="en-US" altLang="ja-JP" sz="2400" dirty="0"/>
              <a:t>Search for rare events</a:t>
            </a:r>
          </a:p>
          <a:p>
            <a:pPr marL="342900" indent="-342900">
              <a:buFont typeface="Yu Gothic UI" panose="020B0500000000000000" pitchFamily="50" charset="-128"/>
              <a:buChar char="―"/>
            </a:pPr>
            <a:r>
              <a:rPr lang="en-US" altLang="ja-JP" sz="2400" dirty="0" err="1"/>
              <a:t>Hypernuclear</a:t>
            </a:r>
            <a:r>
              <a:rPr lang="en-US" altLang="ja-JP" sz="2400" dirty="0"/>
              <a:t> physics</a:t>
            </a:r>
          </a:p>
        </p:txBody>
      </p:sp>
    </p:spTree>
    <p:extLst>
      <p:ext uri="{BB962C8B-B14F-4D97-AF65-F5344CB8AC3E}">
        <p14:creationId xmlns:p14="http://schemas.microsoft.com/office/powerpoint/2010/main" val="401263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A88288-8B17-4EA3-839F-9405E4148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QCD Phase Diagram</a:t>
            </a:r>
            <a:endParaRPr kumimoji="1" lang="ja-JP" altLang="en-US" dirty="0"/>
          </a:p>
        </p:txBody>
      </p:sp>
      <p:sp>
        <p:nvSpPr>
          <p:cNvPr id="220" name="正方形/長方形 219">
            <a:extLst>
              <a:ext uri="{FF2B5EF4-FFF2-40B4-BE49-F238E27FC236}">
                <a16:creationId xmlns:a16="http://schemas.microsoft.com/office/drawing/2014/main" id="{6616C506-6B81-4C68-A1BB-728C69680BEA}"/>
              </a:ext>
            </a:extLst>
          </p:cNvPr>
          <p:cNvSpPr/>
          <p:nvPr/>
        </p:nvSpPr>
        <p:spPr>
          <a:xfrm>
            <a:off x="907779" y="1754249"/>
            <a:ext cx="6162167" cy="3815691"/>
          </a:xfrm>
          <a:prstGeom prst="rect">
            <a:avLst/>
          </a:prstGeom>
          <a:gradFill flip="none" rotWithShape="1">
            <a:gsLst>
              <a:gs pos="0">
                <a:srgbClr val="FF7C80">
                  <a:tint val="66000"/>
                  <a:satMod val="160000"/>
                </a:srgbClr>
              </a:gs>
              <a:gs pos="50000">
                <a:srgbClr val="FF7C80">
                  <a:tint val="44500"/>
                  <a:satMod val="160000"/>
                </a:srgbClr>
              </a:gs>
              <a:gs pos="100000">
                <a:srgbClr val="FF7C8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21" name="円/楕円 646">
            <a:extLst>
              <a:ext uri="{FF2B5EF4-FFF2-40B4-BE49-F238E27FC236}">
                <a16:creationId xmlns:a16="http://schemas.microsoft.com/office/drawing/2014/main" id="{1D58AB46-FAA5-44E8-8527-60507A925403}"/>
              </a:ext>
            </a:extLst>
          </p:cNvPr>
          <p:cNvSpPr/>
          <p:nvPr/>
        </p:nvSpPr>
        <p:spPr>
          <a:xfrm>
            <a:off x="3427508" y="5051804"/>
            <a:ext cx="5103812" cy="1422400"/>
          </a:xfrm>
          <a:prstGeom prst="ellipse">
            <a:avLst/>
          </a:prstGeom>
          <a:solidFill>
            <a:srgbClr val="92D050"/>
          </a:solidFill>
          <a:ln w="25400" cap="flat" cmpd="sng" algn="ctr">
            <a:noFill/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22" name="円弧 221">
            <a:extLst>
              <a:ext uri="{FF2B5EF4-FFF2-40B4-BE49-F238E27FC236}">
                <a16:creationId xmlns:a16="http://schemas.microsoft.com/office/drawing/2014/main" id="{E72904DD-AA5A-4E37-8ACD-76D0300EA94F}"/>
              </a:ext>
            </a:extLst>
          </p:cNvPr>
          <p:cNvSpPr/>
          <p:nvPr/>
        </p:nvSpPr>
        <p:spPr>
          <a:xfrm>
            <a:off x="-2139855" y="3823079"/>
            <a:ext cx="6096000" cy="4397375"/>
          </a:xfrm>
          <a:prstGeom prst="arc">
            <a:avLst/>
          </a:prstGeom>
          <a:solidFill>
            <a:srgbClr val="99CCFF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223" name="正方形/長方形 222">
            <a:extLst>
              <a:ext uri="{FF2B5EF4-FFF2-40B4-BE49-F238E27FC236}">
                <a16:creationId xmlns:a16="http://schemas.microsoft.com/office/drawing/2014/main" id="{77C0B431-15BB-4137-8662-08922CF780DA}"/>
              </a:ext>
            </a:extLst>
          </p:cNvPr>
          <p:cNvSpPr/>
          <p:nvPr/>
        </p:nvSpPr>
        <p:spPr>
          <a:xfrm>
            <a:off x="909733" y="6023354"/>
            <a:ext cx="7024687" cy="45085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cxnSp>
        <p:nvCxnSpPr>
          <p:cNvPr id="224" name="直線矢印コネクタ 223">
            <a:extLst>
              <a:ext uri="{FF2B5EF4-FFF2-40B4-BE49-F238E27FC236}">
                <a16:creationId xmlns:a16="http://schemas.microsoft.com/office/drawing/2014/main" id="{1BB2F7FA-602D-414C-A435-EB7CB2B1DA2C}"/>
              </a:ext>
            </a:extLst>
          </p:cNvPr>
          <p:cNvCxnSpPr/>
          <p:nvPr/>
        </p:nvCxnSpPr>
        <p:spPr>
          <a:xfrm rot="5400000" flipH="1" flipV="1">
            <a:off x="-1257998" y="3984210"/>
            <a:ext cx="4335462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225" name="円/楕円 654">
            <a:extLst>
              <a:ext uri="{FF2B5EF4-FFF2-40B4-BE49-F238E27FC236}">
                <a16:creationId xmlns:a16="http://schemas.microsoft.com/office/drawing/2014/main" id="{39B8B9D2-1351-4624-B1AD-143B88AD49ED}"/>
              </a:ext>
            </a:extLst>
          </p:cNvPr>
          <p:cNvSpPr/>
          <p:nvPr/>
        </p:nvSpPr>
        <p:spPr>
          <a:xfrm>
            <a:off x="1639983" y="5567741"/>
            <a:ext cx="330200" cy="323850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26" name="円/楕円 655">
            <a:extLst>
              <a:ext uri="{FF2B5EF4-FFF2-40B4-BE49-F238E27FC236}">
                <a16:creationId xmlns:a16="http://schemas.microsoft.com/office/drawing/2014/main" id="{03174364-EF8C-4719-9F34-68EDC2D340AA}"/>
              </a:ext>
            </a:extLst>
          </p:cNvPr>
          <p:cNvSpPr/>
          <p:nvPr/>
        </p:nvSpPr>
        <p:spPr>
          <a:xfrm>
            <a:off x="1820958" y="5764591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27" name="円/楕円 656">
            <a:extLst>
              <a:ext uri="{FF2B5EF4-FFF2-40B4-BE49-F238E27FC236}">
                <a16:creationId xmlns:a16="http://schemas.microsoft.com/office/drawing/2014/main" id="{FE12C5B8-28D9-4A09-B522-F627CD8359AC}"/>
              </a:ext>
            </a:extLst>
          </p:cNvPr>
          <p:cNvSpPr/>
          <p:nvPr/>
        </p:nvSpPr>
        <p:spPr>
          <a:xfrm>
            <a:off x="1705070" y="5728079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28" name="円/楕円 657">
            <a:extLst>
              <a:ext uri="{FF2B5EF4-FFF2-40B4-BE49-F238E27FC236}">
                <a16:creationId xmlns:a16="http://schemas.microsoft.com/office/drawing/2014/main" id="{96C44A1B-BA34-4A27-A2D6-72710C761E9E}"/>
              </a:ext>
            </a:extLst>
          </p:cNvPr>
          <p:cNvSpPr/>
          <p:nvPr/>
        </p:nvSpPr>
        <p:spPr>
          <a:xfrm>
            <a:off x="1798733" y="5632829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29" name="円/楕円 658">
            <a:extLst>
              <a:ext uri="{FF2B5EF4-FFF2-40B4-BE49-F238E27FC236}">
                <a16:creationId xmlns:a16="http://schemas.microsoft.com/office/drawing/2014/main" id="{F6ED530A-42CF-4901-9F7A-456CB8B1259C}"/>
              </a:ext>
            </a:extLst>
          </p:cNvPr>
          <p:cNvSpPr/>
          <p:nvPr/>
        </p:nvSpPr>
        <p:spPr>
          <a:xfrm>
            <a:off x="1505045" y="3500816"/>
            <a:ext cx="65088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30" name="円/楕円 659">
            <a:extLst>
              <a:ext uri="{FF2B5EF4-FFF2-40B4-BE49-F238E27FC236}">
                <a16:creationId xmlns:a16="http://schemas.microsoft.com/office/drawing/2014/main" id="{E33D91EB-4837-4890-9FDA-FD318A0A2CC6}"/>
              </a:ext>
            </a:extLst>
          </p:cNvPr>
          <p:cNvSpPr/>
          <p:nvPr/>
        </p:nvSpPr>
        <p:spPr>
          <a:xfrm>
            <a:off x="1041495" y="5116891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31" name="円/楕円 660">
            <a:extLst>
              <a:ext uri="{FF2B5EF4-FFF2-40B4-BE49-F238E27FC236}">
                <a16:creationId xmlns:a16="http://schemas.microsoft.com/office/drawing/2014/main" id="{F3A0B548-2B16-4050-9DA8-41FBEABA4BCB}"/>
              </a:ext>
            </a:extLst>
          </p:cNvPr>
          <p:cNvSpPr/>
          <p:nvPr/>
        </p:nvSpPr>
        <p:spPr>
          <a:xfrm>
            <a:off x="5019770" y="5826504"/>
            <a:ext cx="65088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32" name="円/楕円 661">
            <a:extLst>
              <a:ext uri="{FF2B5EF4-FFF2-40B4-BE49-F238E27FC236}">
                <a16:creationId xmlns:a16="http://schemas.microsoft.com/office/drawing/2014/main" id="{8BCFA9D4-D964-4EB9-AC1D-3D0EB4C6CAD4}"/>
              </a:ext>
            </a:extLst>
          </p:cNvPr>
          <p:cNvSpPr/>
          <p:nvPr/>
        </p:nvSpPr>
        <p:spPr>
          <a:xfrm>
            <a:off x="4751483" y="5310566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33" name="円/楕円 662">
            <a:extLst>
              <a:ext uri="{FF2B5EF4-FFF2-40B4-BE49-F238E27FC236}">
                <a16:creationId xmlns:a16="http://schemas.microsoft.com/office/drawing/2014/main" id="{8517C791-898A-4029-BC2F-160D5F980AEF}"/>
              </a:ext>
            </a:extLst>
          </p:cNvPr>
          <p:cNvSpPr/>
          <p:nvPr/>
        </p:nvSpPr>
        <p:spPr>
          <a:xfrm>
            <a:off x="4222845" y="5826504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34" name="円/楕円 663">
            <a:extLst>
              <a:ext uri="{FF2B5EF4-FFF2-40B4-BE49-F238E27FC236}">
                <a16:creationId xmlns:a16="http://schemas.microsoft.com/office/drawing/2014/main" id="{9D64C4B0-BB26-4A34-A55E-F10C2214E882}"/>
              </a:ext>
            </a:extLst>
          </p:cNvPr>
          <p:cNvSpPr/>
          <p:nvPr/>
        </p:nvSpPr>
        <p:spPr>
          <a:xfrm rot="19629234">
            <a:off x="1505045" y="4791454"/>
            <a:ext cx="263525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35" name="円/楕円 664">
            <a:extLst>
              <a:ext uri="{FF2B5EF4-FFF2-40B4-BE49-F238E27FC236}">
                <a16:creationId xmlns:a16="http://schemas.microsoft.com/office/drawing/2014/main" id="{A08CD635-9949-4DD3-9970-A6CFAA666746}"/>
              </a:ext>
            </a:extLst>
          </p:cNvPr>
          <p:cNvSpPr>
            <a:spLocks noChangeArrowheads="1"/>
          </p:cNvSpPr>
          <p:nvPr/>
        </p:nvSpPr>
        <p:spPr bwMode="auto">
          <a:xfrm rot="-4990811">
            <a:off x="1177226" y="4531898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36" name="円/楕円 665">
            <a:extLst>
              <a:ext uri="{FF2B5EF4-FFF2-40B4-BE49-F238E27FC236}">
                <a16:creationId xmlns:a16="http://schemas.microsoft.com/office/drawing/2014/main" id="{B63EDD85-0684-418C-80AB-2D1D0349890C}"/>
              </a:ext>
            </a:extLst>
          </p:cNvPr>
          <p:cNvSpPr>
            <a:spLocks noChangeArrowheads="1"/>
          </p:cNvSpPr>
          <p:nvPr/>
        </p:nvSpPr>
        <p:spPr bwMode="auto">
          <a:xfrm rot="5190236">
            <a:off x="1705071" y="4339016"/>
            <a:ext cx="258762" cy="198437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rot="10800000"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37" name="円/楕円 666">
            <a:extLst>
              <a:ext uri="{FF2B5EF4-FFF2-40B4-BE49-F238E27FC236}">
                <a16:creationId xmlns:a16="http://schemas.microsoft.com/office/drawing/2014/main" id="{44A9DBBE-EECD-498E-B542-073591C13E35}"/>
              </a:ext>
            </a:extLst>
          </p:cNvPr>
          <p:cNvSpPr/>
          <p:nvPr/>
        </p:nvSpPr>
        <p:spPr>
          <a:xfrm>
            <a:off x="2563908" y="5245479"/>
            <a:ext cx="333375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38" name="円/楕円 667">
            <a:extLst>
              <a:ext uri="{FF2B5EF4-FFF2-40B4-BE49-F238E27FC236}">
                <a16:creationId xmlns:a16="http://schemas.microsoft.com/office/drawing/2014/main" id="{AA6EB37E-E584-4770-9737-7DA44D01DF9B}"/>
              </a:ext>
            </a:extLst>
          </p:cNvPr>
          <p:cNvSpPr/>
          <p:nvPr/>
        </p:nvSpPr>
        <p:spPr>
          <a:xfrm>
            <a:off x="2765520" y="5632829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39" name="円/楕円 668">
            <a:extLst>
              <a:ext uri="{FF2B5EF4-FFF2-40B4-BE49-F238E27FC236}">
                <a16:creationId xmlns:a16="http://schemas.microsoft.com/office/drawing/2014/main" id="{CBA66D69-A2EB-426D-928F-B7D5D8606FF2}"/>
              </a:ext>
            </a:extLst>
          </p:cNvPr>
          <p:cNvSpPr/>
          <p:nvPr/>
        </p:nvSpPr>
        <p:spPr>
          <a:xfrm>
            <a:off x="3162395" y="5439154"/>
            <a:ext cx="330200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40" name="テキスト ボックス 93">
            <a:extLst>
              <a:ext uri="{FF2B5EF4-FFF2-40B4-BE49-F238E27FC236}">
                <a16:creationId xmlns:a16="http://schemas.microsoft.com/office/drawing/2014/main" id="{4387D7FF-A920-4E9A-AA8E-2B2CC2BC2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6458" y="6084290"/>
            <a:ext cx="1482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>
                <a:solidFill>
                  <a:srgbClr val="000000"/>
                </a:solidFill>
                <a:cs typeface="Times New Roman" pitchFamily="18" charset="0"/>
              </a:rPr>
              <a:t>~10</a:t>
            </a:r>
            <a:r>
              <a:rPr lang="en-US" altLang="ja-JP" sz="2000" baseline="30000" dirty="0">
                <a:solidFill>
                  <a:srgbClr val="000000"/>
                </a:solidFill>
                <a:cs typeface="Times New Roman" pitchFamily="18" charset="0"/>
              </a:rPr>
              <a:t>15</a:t>
            </a:r>
            <a:r>
              <a:rPr lang="en-US" altLang="ja-JP" sz="2000" i="1" dirty="0">
                <a:solidFill>
                  <a:srgbClr val="000000"/>
                </a:solidFill>
                <a:cs typeface="Times New Roman" pitchFamily="18" charset="0"/>
              </a:rPr>
              <a:t>g/cm</a:t>
            </a:r>
            <a:r>
              <a:rPr lang="en-US" altLang="ja-JP" sz="2000" baseline="30000" dirty="0">
                <a:solidFill>
                  <a:srgbClr val="000000"/>
                </a:solidFill>
                <a:cs typeface="Times New Roman" pitchFamily="18" charset="0"/>
              </a:rPr>
              <a:t>3</a:t>
            </a:r>
          </a:p>
        </p:txBody>
      </p:sp>
      <p:sp>
        <p:nvSpPr>
          <p:cNvPr id="241" name="テキスト ボックス 94">
            <a:extLst>
              <a:ext uri="{FF2B5EF4-FFF2-40B4-BE49-F238E27FC236}">
                <a16:creationId xmlns:a16="http://schemas.microsoft.com/office/drawing/2014/main" id="{F7D04A69-60BA-4FAA-AE2C-9DD7FAC808DC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80943" y="3540474"/>
            <a:ext cx="1140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ea typeface="HGｺﾞｼｯｸE" pitchFamily="49" charset="-128"/>
                <a:cs typeface="Arial" panose="020B0604020202020204" pitchFamily="34" charset="0"/>
              </a:rPr>
              <a:t>150MeV</a:t>
            </a:r>
            <a:endParaRPr lang="ja-JP" altLang="en-US" sz="2000" baseline="30000" dirty="0">
              <a:solidFill>
                <a:srgbClr val="000000"/>
              </a:solidFill>
              <a:latin typeface="Arial" panose="020B0604020202020204" pitchFamily="34" charset="0"/>
              <a:ea typeface="HGｺﾞｼｯｸE" pitchFamily="49" charset="-128"/>
              <a:cs typeface="Arial" panose="020B0604020202020204" pitchFamily="34" charset="0"/>
            </a:endParaRPr>
          </a:p>
        </p:txBody>
      </p:sp>
      <p:sp>
        <p:nvSpPr>
          <p:cNvPr id="242" name="円/楕円 672">
            <a:extLst>
              <a:ext uri="{FF2B5EF4-FFF2-40B4-BE49-F238E27FC236}">
                <a16:creationId xmlns:a16="http://schemas.microsoft.com/office/drawing/2014/main" id="{DB0AB445-41E3-4E4B-A5A0-80B41B2E01E2}"/>
              </a:ext>
            </a:extLst>
          </p:cNvPr>
          <p:cNvSpPr>
            <a:spLocks noChangeArrowheads="1"/>
          </p:cNvSpPr>
          <p:nvPr/>
        </p:nvSpPr>
        <p:spPr bwMode="auto">
          <a:xfrm rot="-3497947">
            <a:off x="6015926" y="5244686"/>
            <a:ext cx="257175" cy="195262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43" name="円/楕円 673">
            <a:extLst>
              <a:ext uri="{FF2B5EF4-FFF2-40B4-BE49-F238E27FC236}">
                <a16:creationId xmlns:a16="http://schemas.microsoft.com/office/drawing/2014/main" id="{8BAD966A-E08A-46F1-A3FD-F85EB2A35A66}"/>
              </a:ext>
            </a:extLst>
          </p:cNvPr>
          <p:cNvSpPr/>
          <p:nvPr/>
        </p:nvSpPr>
        <p:spPr>
          <a:xfrm rot="1849631">
            <a:off x="6277070" y="5632829"/>
            <a:ext cx="265113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44" name="円/楕円 674">
            <a:extLst>
              <a:ext uri="{FF2B5EF4-FFF2-40B4-BE49-F238E27FC236}">
                <a16:creationId xmlns:a16="http://schemas.microsoft.com/office/drawing/2014/main" id="{03C4A154-83A0-413C-A1BF-F77DEB4EBCD9}"/>
              </a:ext>
            </a:extLst>
          </p:cNvPr>
          <p:cNvSpPr>
            <a:spLocks noChangeArrowheads="1"/>
          </p:cNvSpPr>
          <p:nvPr/>
        </p:nvSpPr>
        <p:spPr bwMode="auto">
          <a:xfrm rot="-4852152">
            <a:off x="4636389" y="5630448"/>
            <a:ext cx="260350" cy="201612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45" name="円/楕円 675">
            <a:extLst>
              <a:ext uri="{FF2B5EF4-FFF2-40B4-BE49-F238E27FC236}">
                <a16:creationId xmlns:a16="http://schemas.microsoft.com/office/drawing/2014/main" id="{2B394C27-5DA3-45FC-90DE-D6A54366F62B}"/>
              </a:ext>
            </a:extLst>
          </p:cNvPr>
          <p:cNvSpPr/>
          <p:nvPr/>
        </p:nvSpPr>
        <p:spPr>
          <a:xfrm rot="19961792">
            <a:off x="5148358" y="5374066"/>
            <a:ext cx="266700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46" name="円/楕円 676">
            <a:extLst>
              <a:ext uri="{FF2B5EF4-FFF2-40B4-BE49-F238E27FC236}">
                <a16:creationId xmlns:a16="http://schemas.microsoft.com/office/drawing/2014/main" id="{5965BE5B-61F6-4848-9C7B-F21C153183A5}"/>
              </a:ext>
            </a:extLst>
          </p:cNvPr>
          <p:cNvSpPr/>
          <p:nvPr/>
        </p:nvSpPr>
        <p:spPr>
          <a:xfrm>
            <a:off x="5680170" y="5697916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47" name="円/楕円 677">
            <a:extLst>
              <a:ext uri="{FF2B5EF4-FFF2-40B4-BE49-F238E27FC236}">
                <a16:creationId xmlns:a16="http://schemas.microsoft.com/office/drawing/2014/main" id="{B0A8239A-8366-46F4-9EC6-262AD38D2122}"/>
              </a:ext>
            </a:extLst>
          </p:cNvPr>
          <p:cNvSpPr/>
          <p:nvPr/>
        </p:nvSpPr>
        <p:spPr>
          <a:xfrm rot="1508149">
            <a:off x="4251420" y="5355016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48" name="円/楕円 678">
            <a:extLst>
              <a:ext uri="{FF2B5EF4-FFF2-40B4-BE49-F238E27FC236}">
                <a16:creationId xmlns:a16="http://schemas.microsoft.com/office/drawing/2014/main" id="{EAE73019-935C-4C2A-A298-77F67C949AD5}"/>
              </a:ext>
            </a:extLst>
          </p:cNvPr>
          <p:cNvSpPr/>
          <p:nvPr/>
        </p:nvSpPr>
        <p:spPr>
          <a:xfrm rot="19365573">
            <a:off x="1371695" y="3432554"/>
            <a:ext cx="268288" cy="196850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ysDot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49" name="円/楕円 679">
            <a:extLst>
              <a:ext uri="{FF2B5EF4-FFF2-40B4-BE49-F238E27FC236}">
                <a16:creationId xmlns:a16="http://schemas.microsoft.com/office/drawing/2014/main" id="{9F61029F-3832-437B-B50B-5AF94F74D519}"/>
              </a:ext>
            </a:extLst>
          </p:cNvPr>
          <p:cNvSpPr/>
          <p:nvPr/>
        </p:nvSpPr>
        <p:spPr>
          <a:xfrm rot="572975">
            <a:off x="1041495" y="3303966"/>
            <a:ext cx="263525" cy="196850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ysDot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0" name="円/楕円 680">
            <a:extLst>
              <a:ext uri="{FF2B5EF4-FFF2-40B4-BE49-F238E27FC236}">
                <a16:creationId xmlns:a16="http://schemas.microsoft.com/office/drawing/2014/main" id="{D451A9D9-B313-48B7-BE90-2B60ED492B4D}"/>
              </a:ext>
            </a:extLst>
          </p:cNvPr>
          <p:cNvSpPr/>
          <p:nvPr/>
        </p:nvSpPr>
        <p:spPr>
          <a:xfrm>
            <a:off x="6408833" y="5739191"/>
            <a:ext cx="68262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1" name="円/楕円 681">
            <a:extLst>
              <a:ext uri="{FF2B5EF4-FFF2-40B4-BE49-F238E27FC236}">
                <a16:creationId xmlns:a16="http://schemas.microsoft.com/office/drawing/2014/main" id="{1E2F096D-F946-4CF9-9913-9029D7C5F69D}"/>
              </a:ext>
            </a:extLst>
          </p:cNvPr>
          <p:cNvSpPr/>
          <p:nvPr/>
        </p:nvSpPr>
        <p:spPr>
          <a:xfrm>
            <a:off x="2897283" y="5697916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2" name="円/楕円 682">
            <a:extLst>
              <a:ext uri="{FF2B5EF4-FFF2-40B4-BE49-F238E27FC236}">
                <a16:creationId xmlns:a16="http://schemas.microsoft.com/office/drawing/2014/main" id="{F188E309-F558-47E3-8938-CF7F7AA95B72}"/>
              </a:ext>
            </a:extLst>
          </p:cNvPr>
          <p:cNvSpPr/>
          <p:nvPr/>
        </p:nvSpPr>
        <p:spPr>
          <a:xfrm>
            <a:off x="6077045" y="5374066"/>
            <a:ext cx="68263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3" name="円/楕円 683">
            <a:extLst>
              <a:ext uri="{FF2B5EF4-FFF2-40B4-BE49-F238E27FC236}">
                <a16:creationId xmlns:a16="http://schemas.microsoft.com/office/drawing/2014/main" id="{698F6BCD-4BB4-4CD1-9B3D-9DCB92DB1956}"/>
              </a:ext>
            </a:extLst>
          </p:cNvPr>
          <p:cNvSpPr/>
          <p:nvPr/>
        </p:nvSpPr>
        <p:spPr>
          <a:xfrm>
            <a:off x="1092295" y="3369054"/>
            <a:ext cx="68263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4" name="円/楕円 684">
            <a:extLst>
              <a:ext uri="{FF2B5EF4-FFF2-40B4-BE49-F238E27FC236}">
                <a16:creationId xmlns:a16="http://schemas.microsoft.com/office/drawing/2014/main" id="{2A28467B-610F-4B6B-8A9A-0DD749B8B871}"/>
              </a:ext>
            </a:extLst>
          </p:cNvPr>
          <p:cNvSpPr/>
          <p:nvPr/>
        </p:nvSpPr>
        <p:spPr>
          <a:xfrm>
            <a:off x="5746845" y="5761416"/>
            <a:ext cx="66675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5" name="円/楕円 685">
            <a:extLst>
              <a:ext uri="{FF2B5EF4-FFF2-40B4-BE49-F238E27FC236}">
                <a16:creationId xmlns:a16="http://schemas.microsoft.com/office/drawing/2014/main" id="{AC679357-F7C0-4835-887B-A40CC3910496}"/>
              </a:ext>
            </a:extLst>
          </p:cNvPr>
          <p:cNvSpPr/>
          <p:nvPr/>
        </p:nvSpPr>
        <p:spPr>
          <a:xfrm>
            <a:off x="2697258" y="5439154"/>
            <a:ext cx="68262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6" name="円/楕円 686">
            <a:extLst>
              <a:ext uri="{FF2B5EF4-FFF2-40B4-BE49-F238E27FC236}">
                <a16:creationId xmlns:a16="http://schemas.microsoft.com/office/drawing/2014/main" id="{A749CC0A-181F-4B0A-8711-5A162B19D1FD}"/>
              </a:ext>
            </a:extLst>
          </p:cNvPr>
          <p:cNvSpPr/>
          <p:nvPr/>
        </p:nvSpPr>
        <p:spPr>
          <a:xfrm>
            <a:off x="6343745" y="5685216"/>
            <a:ext cx="65088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7" name="円/楕円 687">
            <a:extLst>
              <a:ext uri="{FF2B5EF4-FFF2-40B4-BE49-F238E27FC236}">
                <a16:creationId xmlns:a16="http://schemas.microsoft.com/office/drawing/2014/main" id="{B3606037-6536-4196-AEFB-4ABA2D0F48D8}"/>
              </a:ext>
            </a:extLst>
          </p:cNvPr>
          <p:cNvSpPr/>
          <p:nvPr/>
        </p:nvSpPr>
        <p:spPr>
          <a:xfrm>
            <a:off x="1290733" y="4559679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8" name="円/楕円 688">
            <a:extLst>
              <a:ext uri="{FF2B5EF4-FFF2-40B4-BE49-F238E27FC236}">
                <a16:creationId xmlns:a16="http://schemas.microsoft.com/office/drawing/2014/main" id="{A6640908-9848-42DA-832A-A3211C8DF684}"/>
              </a:ext>
            </a:extLst>
          </p:cNvPr>
          <p:cNvSpPr/>
          <p:nvPr/>
        </p:nvSpPr>
        <p:spPr>
          <a:xfrm>
            <a:off x="5216620" y="5439154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9" name="円/楕円 689">
            <a:extLst>
              <a:ext uri="{FF2B5EF4-FFF2-40B4-BE49-F238E27FC236}">
                <a16:creationId xmlns:a16="http://schemas.microsoft.com/office/drawing/2014/main" id="{16513DD4-8089-4802-9892-157892E7B265}"/>
              </a:ext>
            </a:extLst>
          </p:cNvPr>
          <p:cNvSpPr/>
          <p:nvPr/>
        </p:nvSpPr>
        <p:spPr>
          <a:xfrm>
            <a:off x="1092295" y="5180391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0" name="円/楕円 690">
            <a:extLst>
              <a:ext uri="{FF2B5EF4-FFF2-40B4-BE49-F238E27FC236}">
                <a16:creationId xmlns:a16="http://schemas.microsoft.com/office/drawing/2014/main" id="{A3E449F9-FA43-4C44-80D1-6E9125FF52EB}"/>
              </a:ext>
            </a:extLst>
          </p:cNvPr>
          <p:cNvSpPr/>
          <p:nvPr/>
        </p:nvSpPr>
        <p:spPr>
          <a:xfrm>
            <a:off x="5283295" y="5439154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1" name="円/楕円 691">
            <a:extLst>
              <a:ext uri="{FF2B5EF4-FFF2-40B4-BE49-F238E27FC236}">
                <a16:creationId xmlns:a16="http://schemas.microsoft.com/office/drawing/2014/main" id="{4319C93E-56E5-41FE-977B-54BB2C570E0B}"/>
              </a:ext>
            </a:extLst>
          </p:cNvPr>
          <p:cNvSpPr/>
          <p:nvPr/>
        </p:nvSpPr>
        <p:spPr>
          <a:xfrm>
            <a:off x="1798733" y="4339016"/>
            <a:ext cx="66675" cy="65088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2" name="円/楕円 692">
            <a:extLst>
              <a:ext uri="{FF2B5EF4-FFF2-40B4-BE49-F238E27FC236}">
                <a16:creationId xmlns:a16="http://schemas.microsoft.com/office/drawing/2014/main" id="{31A6AAA7-1EE2-40B3-A8B0-5215B4E0C66B}"/>
              </a:ext>
            </a:extLst>
          </p:cNvPr>
          <p:cNvSpPr/>
          <p:nvPr/>
        </p:nvSpPr>
        <p:spPr>
          <a:xfrm>
            <a:off x="4751483" y="5632829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3" name="円/楕円 693">
            <a:extLst>
              <a:ext uri="{FF2B5EF4-FFF2-40B4-BE49-F238E27FC236}">
                <a16:creationId xmlns:a16="http://schemas.microsoft.com/office/drawing/2014/main" id="{9ED8A7AE-773D-4AE9-A91E-65ADCACD3994}"/>
              </a:ext>
            </a:extLst>
          </p:cNvPr>
          <p:cNvSpPr/>
          <p:nvPr/>
        </p:nvSpPr>
        <p:spPr>
          <a:xfrm>
            <a:off x="6145308" y="5245479"/>
            <a:ext cx="63500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4" name="円/楕円 694">
            <a:extLst>
              <a:ext uri="{FF2B5EF4-FFF2-40B4-BE49-F238E27FC236}">
                <a16:creationId xmlns:a16="http://schemas.microsoft.com/office/drawing/2014/main" id="{CCABC728-BC22-49C0-9DEB-211AE4E5D820}"/>
              </a:ext>
            </a:extLst>
          </p:cNvPr>
          <p:cNvSpPr/>
          <p:nvPr/>
        </p:nvSpPr>
        <p:spPr>
          <a:xfrm>
            <a:off x="4751483" y="5761416"/>
            <a:ext cx="66675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5" name="円/楕円 695">
            <a:extLst>
              <a:ext uri="{FF2B5EF4-FFF2-40B4-BE49-F238E27FC236}">
                <a16:creationId xmlns:a16="http://schemas.microsoft.com/office/drawing/2014/main" id="{757F95A8-A476-4E8E-90C9-5FFD55D95443}"/>
              </a:ext>
            </a:extLst>
          </p:cNvPr>
          <p:cNvSpPr/>
          <p:nvPr/>
        </p:nvSpPr>
        <p:spPr>
          <a:xfrm>
            <a:off x="1041495" y="2657854"/>
            <a:ext cx="65088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6" name="円/楕円 696">
            <a:extLst>
              <a:ext uri="{FF2B5EF4-FFF2-40B4-BE49-F238E27FC236}">
                <a16:creationId xmlns:a16="http://schemas.microsoft.com/office/drawing/2014/main" id="{21A2636F-8DDC-4791-93C0-C61782617684}"/>
              </a:ext>
            </a:extLst>
          </p:cNvPr>
          <p:cNvSpPr/>
          <p:nvPr/>
        </p:nvSpPr>
        <p:spPr>
          <a:xfrm>
            <a:off x="4354608" y="5439154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7" name="円/楕円 697">
            <a:extLst>
              <a:ext uri="{FF2B5EF4-FFF2-40B4-BE49-F238E27FC236}">
                <a16:creationId xmlns:a16="http://schemas.microsoft.com/office/drawing/2014/main" id="{EDA296CD-DE6A-41AD-8F48-DB0E28D7D943}"/>
              </a:ext>
            </a:extLst>
          </p:cNvPr>
          <p:cNvSpPr/>
          <p:nvPr/>
        </p:nvSpPr>
        <p:spPr>
          <a:xfrm>
            <a:off x="5813520" y="5761416"/>
            <a:ext cx="65088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8" name="円/楕円 698">
            <a:extLst>
              <a:ext uri="{FF2B5EF4-FFF2-40B4-BE49-F238E27FC236}">
                <a16:creationId xmlns:a16="http://schemas.microsoft.com/office/drawing/2014/main" id="{F052AEBD-BC75-4F8C-8AA0-20B21FBC387D}"/>
              </a:ext>
            </a:extLst>
          </p:cNvPr>
          <p:cNvSpPr/>
          <p:nvPr/>
        </p:nvSpPr>
        <p:spPr>
          <a:xfrm>
            <a:off x="4289520" y="5374066"/>
            <a:ext cx="65088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9" name="円/楕円 699">
            <a:extLst>
              <a:ext uri="{FF2B5EF4-FFF2-40B4-BE49-F238E27FC236}">
                <a16:creationId xmlns:a16="http://schemas.microsoft.com/office/drawing/2014/main" id="{1931CD29-92B8-4FC2-88C9-8C1937F3359F}"/>
              </a:ext>
            </a:extLst>
          </p:cNvPr>
          <p:cNvSpPr/>
          <p:nvPr/>
        </p:nvSpPr>
        <p:spPr>
          <a:xfrm>
            <a:off x="1106583" y="3048379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0" name="円/楕円 700">
            <a:extLst>
              <a:ext uri="{FF2B5EF4-FFF2-40B4-BE49-F238E27FC236}">
                <a16:creationId xmlns:a16="http://schemas.microsoft.com/office/drawing/2014/main" id="{7DC9B513-A25F-4CDC-84F8-E194DADF44A8}"/>
              </a:ext>
            </a:extLst>
          </p:cNvPr>
          <p:cNvSpPr/>
          <p:nvPr/>
        </p:nvSpPr>
        <p:spPr>
          <a:xfrm>
            <a:off x="3360833" y="5504241"/>
            <a:ext cx="66675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1" name="円/楕円 701">
            <a:extLst>
              <a:ext uri="{FF2B5EF4-FFF2-40B4-BE49-F238E27FC236}">
                <a16:creationId xmlns:a16="http://schemas.microsoft.com/office/drawing/2014/main" id="{67588027-1D1D-47CB-9602-9904C016C03A}"/>
              </a:ext>
            </a:extLst>
          </p:cNvPr>
          <p:cNvSpPr/>
          <p:nvPr/>
        </p:nvSpPr>
        <p:spPr>
          <a:xfrm>
            <a:off x="3227483" y="5567741"/>
            <a:ext cx="66675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2" name="円/楕円 702">
            <a:extLst>
              <a:ext uri="{FF2B5EF4-FFF2-40B4-BE49-F238E27FC236}">
                <a16:creationId xmlns:a16="http://schemas.microsoft.com/office/drawing/2014/main" id="{7701588E-FD2C-4AB6-81FD-B229808CCD48}"/>
              </a:ext>
            </a:extLst>
          </p:cNvPr>
          <p:cNvSpPr/>
          <p:nvPr/>
        </p:nvSpPr>
        <p:spPr>
          <a:xfrm>
            <a:off x="1903508" y="3629404"/>
            <a:ext cx="66675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3" name="円/楕円 703">
            <a:extLst>
              <a:ext uri="{FF2B5EF4-FFF2-40B4-BE49-F238E27FC236}">
                <a16:creationId xmlns:a16="http://schemas.microsoft.com/office/drawing/2014/main" id="{7CCF92FA-2185-46DA-A4B8-07DE74354E7A}"/>
              </a:ext>
            </a:extLst>
          </p:cNvPr>
          <p:cNvSpPr/>
          <p:nvPr/>
        </p:nvSpPr>
        <p:spPr>
          <a:xfrm>
            <a:off x="2963958" y="5826504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4" name="円/楕円 704">
            <a:extLst>
              <a:ext uri="{FF2B5EF4-FFF2-40B4-BE49-F238E27FC236}">
                <a16:creationId xmlns:a16="http://schemas.microsoft.com/office/drawing/2014/main" id="{DC77662F-6DA9-4D95-A1D7-976083E7D655}"/>
              </a:ext>
            </a:extLst>
          </p:cNvPr>
          <p:cNvSpPr/>
          <p:nvPr/>
        </p:nvSpPr>
        <p:spPr>
          <a:xfrm>
            <a:off x="2829020" y="5826504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5" name="円/楕円 705">
            <a:extLst>
              <a:ext uri="{FF2B5EF4-FFF2-40B4-BE49-F238E27FC236}">
                <a16:creationId xmlns:a16="http://schemas.microsoft.com/office/drawing/2014/main" id="{2A0E0AFC-000E-4681-9236-B77643F4A105}"/>
              </a:ext>
            </a:extLst>
          </p:cNvPr>
          <p:cNvSpPr/>
          <p:nvPr/>
        </p:nvSpPr>
        <p:spPr>
          <a:xfrm>
            <a:off x="1195483" y="5188329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6" name="円/楕円 706">
            <a:extLst>
              <a:ext uri="{FF2B5EF4-FFF2-40B4-BE49-F238E27FC236}">
                <a16:creationId xmlns:a16="http://schemas.microsoft.com/office/drawing/2014/main" id="{2CF7C0F4-3952-4935-B0D8-A053392263BD}"/>
              </a:ext>
            </a:extLst>
          </p:cNvPr>
          <p:cNvSpPr/>
          <p:nvPr/>
        </p:nvSpPr>
        <p:spPr>
          <a:xfrm>
            <a:off x="2633758" y="5310566"/>
            <a:ext cx="63500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7" name="円/楕円 707">
            <a:extLst>
              <a:ext uri="{FF2B5EF4-FFF2-40B4-BE49-F238E27FC236}">
                <a16:creationId xmlns:a16="http://schemas.microsoft.com/office/drawing/2014/main" id="{3BE7812E-5E88-4976-9A76-F8D5374525DE}"/>
              </a:ext>
            </a:extLst>
          </p:cNvPr>
          <p:cNvSpPr/>
          <p:nvPr/>
        </p:nvSpPr>
        <p:spPr>
          <a:xfrm>
            <a:off x="2765520" y="5355016"/>
            <a:ext cx="63500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8" name="円/楕円 708">
            <a:extLst>
              <a:ext uri="{FF2B5EF4-FFF2-40B4-BE49-F238E27FC236}">
                <a16:creationId xmlns:a16="http://schemas.microsoft.com/office/drawing/2014/main" id="{30E26A06-AB31-4CAB-888E-637EB6486BDB}"/>
              </a:ext>
            </a:extLst>
          </p:cNvPr>
          <p:cNvSpPr/>
          <p:nvPr/>
        </p:nvSpPr>
        <p:spPr>
          <a:xfrm>
            <a:off x="1639983" y="4791454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9" name="円/楕円 709">
            <a:extLst>
              <a:ext uri="{FF2B5EF4-FFF2-40B4-BE49-F238E27FC236}">
                <a16:creationId xmlns:a16="http://schemas.microsoft.com/office/drawing/2014/main" id="{E349B507-6F14-4C3E-95CF-DF95B2480403}"/>
              </a:ext>
            </a:extLst>
          </p:cNvPr>
          <p:cNvSpPr/>
          <p:nvPr/>
        </p:nvSpPr>
        <p:spPr>
          <a:xfrm>
            <a:off x="3560858" y="4469191"/>
            <a:ext cx="65087" cy="66675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80" name="円/楕円 710">
            <a:extLst>
              <a:ext uri="{FF2B5EF4-FFF2-40B4-BE49-F238E27FC236}">
                <a16:creationId xmlns:a16="http://schemas.microsoft.com/office/drawing/2014/main" id="{6069DD3A-0CC4-41FD-B2E1-AC2B0BFBBE9C}"/>
              </a:ext>
            </a:extLst>
          </p:cNvPr>
          <p:cNvSpPr/>
          <p:nvPr/>
        </p:nvSpPr>
        <p:spPr>
          <a:xfrm>
            <a:off x="6277070" y="3500816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81" name="円/楕円 711">
            <a:extLst>
              <a:ext uri="{FF2B5EF4-FFF2-40B4-BE49-F238E27FC236}">
                <a16:creationId xmlns:a16="http://schemas.microsoft.com/office/drawing/2014/main" id="{EB4ADC44-45B5-45D1-8CC9-13259ABDB61E}"/>
              </a:ext>
            </a:extLst>
          </p:cNvPr>
          <p:cNvSpPr/>
          <p:nvPr/>
        </p:nvSpPr>
        <p:spPr>
          <a:xfrm>
            <a:off x="4554633" y="4275516"/>
            <a:ext cx="65087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82" name="円/楕円 712">
            <a:extLst>
              <a:ext uri="{FF2B5EF4-FFF2-40B4-BE49-F238E27FC236}">
                <a16:creationId xmlns:a16="http://schemas.microsoft.com/office/drawing/2014/main" id="{F6AA6922-ACDA-4D55-8027-02BD2D4139F7}"/>
              </a:ext>
            </a:extLst>
          </p:cNvPr>
          <p:cNvSpPr/>
          <p:nvPr/>
        </p:nvSpPr>
        <p:spPr>
          <a:xfrm>
            <a:off x="2697258" y="2916616"/>
            <a:ext cx="68262" cy="66675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83" name="円/楕円 713">
            <a:extLst>
              <a:ext uri="{FF2B5EF4-FFF2-40B4-BE49-F238E27FC236}">
                <a16:creationId xmlns:a16="http://schemas.microsoft.com/office/drawing/2014/main" id="{FD8B12FA-1D00-475B-92AD-C4AA65DDF17A}"/>
              </a:ext>
            </a:extLst>
          </p:cNvPr>
          <p:cNvSpPr/>
          <p:nvPr/>
        </p:nvSpPr>
        <p:spPr>
          <a:xfrm>
            <a:off x="6408833" y="2722941"/>
            <a:ext cx="68262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84" name="円/楕円 714">
            <a:extLst>
              <a:ext uri="{FF2B5EF4-FFF2-40B4-BE49-F238E27FC236}">
                <a16:creationId xmlns:a16="http://schemas.microsoft.com/office/drawing/2014/main" id="{586C20A5-67B0-4870-B911-D796DE94A8CD}"/>
              </a:ext>
            </a:extLst>
          </p:cNvPr>
          <p:cNvSpPr/>
          <p:nvPr/>
        </p:nvSpPr>
        <p:spPr>
          <a:xfrm>
            <a:off x="3261341" y="2027765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85" name="円/楕円 715">
            <a:extLst>
              <a:ext uri="{FF2B5EF4-FFF2-40B4-BE49-F238E27FC236}">
                <a16:creationId xmlns:a16="http://schemas.microsoft.com/office/drawing/2014/main" id="{97A46450-B9C8-45E7-B3DE-2AD2F73CA83A}"/>
              </a:ext>
            </a:extLst>
          </p:cNvPr>
          <p:cNvSpPr/>
          <p:nvPr/>
        </p:nvSpPr>
        <p:spPr>
          <a:xfrm>
            <a:off x="3029045" y="2529266"/>
            <a:ext cx="68263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86" name="円/楕円 716">
            <a:extLst>
              <a:ext uri="{FF2B5EF4-FFF2-40B4-BE49-F238E27FC236}">
                <a16:creationId xmlns:a16="http://schemas.microsoft.com/office/drawing/2014/main" id="{BE195F8C-FC46-4221-B62E-00CC3120C9AC}"/>
              </a:ext>
            </a:extLst>
          </p:cNvPr>
          <p:cNvSpPr/>
          <p:nvPr/>
        </p:nvSpPr>
        <p:spPr>
          <a:xfrm>
            <a:off x="2367058" y="3564316"/>
            <a:ext cx="66675" cy="65088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87" name="円/楕円 717">
            <a:extLst>
              <a:ext uri="{FF2B5EF4-FFF2-40B4-BE49-F238E27FC236}">
                <a16:creationId xmlns:a16="http://schemas.microsoft.com/office/drawing/2014/main" id="{0AB4B6A7-BE34-4CDE-AB15-F25DC97FDF34}"/>
              </a:ext>
            </a:extLst>
          </p:cNvPr>
          <p:cNvSpPr/>
          <p:nvPr/>
        </p:nvSpPr>
        <p:spPr>
          <a:xfrm>
            <a:off x="5148358" y="2722941"/>
            <a:ext cx="68262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88" name="円/楕円 718">
            <a:extLst>
              <a:ext uri="{FF2B5EF4-FFF2-40B4-BE49-F238E27FC236}">
                <a16:creationId xmlns:a16="http://schemas.microsoft.com/office/drawing/2014/main" id="{FF86DE53-A38C-4518-BCE9-240427DE63E9}"/>
              </a:ext>
            </a:extLst>
          </p:cNvPr>
          <p:cNvSpPr/>
          <p:nvPr/>
        </p:nvSpPr>
        <p:spPr>
          <a:xfrm>
            <a:off x="4619720" y="278802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89" name="円/楕円 719">
            <a:extLst>
              <a:ext uri="{FF2B5EF4-FFF2-40B4-BE49-F238E27FC236}">
                <a16:creationId xmlns:a16="http://schemas.microsoft.com/office/drawing/2014/main" id="{63AC4155-A87C-4227-AC1A-29AC6B178EBE}"/>
              </a:ext>
            </a:extLst>
          </p:cNvPr>
          <p:cNvSpPr/>
          <p:nvPr/>
        </p:nvSpPr>
        <p:spPr>
          <a:xfrm>
            <a:off x="2433733" y="2207004"/>
            <a:ext cx="65087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90" name="円/楕円 720">
            <a:extLst>
              <a:ext uri="{FF2B5EF4-FFF2-40B4-BE49-F238E27FC236}">
                <a16:creationId xmlns:a16="http://schemas.microsoft.com/office/drawing/2014/main" id="{339E2A22-39D5-49D5-A913-44FCF18C6E77}"/>
              </a:ext>
            </a:extLst>
          </p:cNvPr>
          <p:cNvSpPr/>
          <p:nvPr/>
        </p:nvSpPr>
        <p:spPr>
          <a:xfrm>
            <a:off x="1705070" y="2270504"/>
            <a:ext cx="63500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91" name="円/楕円 721">
            <a:extLst>
              <a:ext uri="{FF2B5EF4-FFF2-40B4-BE49-F238E27FC236}">
                <a16:creationId xmlns:a16="http://schemas.microsoft.com/office/drawing/2014/main" id="{51C86E9C-8026-49DA-B3D6-6ECF54F5BC39}"/>
              </a:ext>
            </a:extLst>
          </p:cNvPr>
          <p:cNvSpPr/>
          <p:nvPr/>
        </p:nvSpPr>
        <p:spPr>
          <a:xfrm>
            <a:off x="5349970" y="3564316"/>
            <a:ext cx="65088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92" name="円/楕円 722">
            <a:extLst>
              <a:ext uri="{FF2B5EF4-FFF2-40B4-BE49-F238E27FC236}">
                <a16:creationId xmlns:a16="http://schemas.microsoft.com/office/drawing/2014/main" id="{7991CC71-8537-4C67-AABD-C3CF11F0B01E}"/>
              </a:ext>
            </a:extLst>
          </p:cNvPr>
          <p:cNvSpPr/>
          <p:nvPr/>
        </p:nvSpPr>
        <p:spPr>
          <a:xfrm>
            <a:off x="3892645" y="4275516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93" name="円/楕円 723">
            <a:extLst>
              <a:ext uri="{FF2B5EF4-FFF2-40B4-BE49-F238E27FC236}">
                <a16:creationId xmlns:a16="http://schemas.microsoft.com/office/drawing/2014/main" id="{EC50AC81-6490-42FD-A1A8-F4DACE31696A}"/>
              </a:ext>
            </a:extLst>
          </p:cNvPr>
          <p:cNvSpPr/>
          <p:nvPr/>
        </p:nvSpPr>
        <p:spPr>
          <a:xfrm>
            <a:off x="4949920" y="4081841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94" name="円/楕円 724">
            <a:extLst>
              <a:ext uri="{FF2B5EF4-FFF2-40B4-BE49-F238E27FC236}">
                <a16:creationId xmlns:a16="http://schemas.microsoft.com/office/drawing/2014/main" id="{2DA81778-9DBA-4913-81BF-D6EF90F493ED}"/>
              </a:ext>
            </a:extLst>
          </p:cNvPr>
          <p:cNvSpPr/>
          <p:nvPr/>
        </p:nvSpPr>
        <p:spPr>
          <a:xfrm>
            <a:off x="2897283" y="2207004"/>
            <a:ext cx="66675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95" name="円/楕円 725">
            <a:extLst>
              <a:ext uri="{FF2B5EF4-FFF2-40B4-BE49-F238E27FC236}">
                <a16:creationId xmlns:a16="http://schemas.microsoft.com/office/drawing/2014/main" id="{7A883260-2124-4A71-99C1-C558DA0A2084}"/>
              </a:ext>
            </a:extLst>
          </p:cNvPr>
          <p:cNvSpPr/>
          <p:nvPr/>
        </p:nvSpPr>
        <p:spPr>
          <a:xfrm>
            <a:off x="6343745" y="3951666"/>
            <a:ext cx="65088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96" name="円/楕円 726">
            <a:extLst>
              <a:ext uri="{FF2B5EF4-FFF2-40B4-BE49-F238E27FC236}">
                <a16:creationId xmlns:a16="http://schemas.microsoft.com/office/drawing/2014/main" id="{90061417-513A-45B6-9675-C8BE64F3B6A0}"/>
              </a:ext>
            </a:extLst>
          </p:cNvPr>
          <p:cNvSpPr/>
          <p:nvPr/>
        </p:nvSpPr>
        <p:spPr>
          <a:xfrm>
            <a:off x="1189133" y="3369054"/>
            <a:ext cx="65087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97" name="円/楕円 727">
            <a:extLst>
              <a:ext uri="{FF2B5EF4-FFF2-40B4-BE49-F238E27FC236}">
                <a16:creationId xmlns:a16="http://schemas.microsoft.com/office/drawing/2014/main" id="{8268293A-80F4-44C6-83F5-B5AEF5C5E6BD}"/>
              </a:ext>
            </a:extLst>
          </p:cNvPr>
          <p:cNvSpPr/>
          <p:nvPr/>
        </p:nvSpPr>
        <p:spPr>
          <a:xfrm>
            <a:off x="4421283" y="4729541"/>
            <a:ext cx="65087" cy="61913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98" name="円/楕円 728">
            <a:extLst>
              <a:ext uri="{FF2B5EF4-FFF2-40B4-BE49-F238E27FC236}">
                <a16:creationId xmlns:a16="http://schemas.microsoft.com/office/drawing/2014/main" id="{E1C13B62-F35B-4AA4-843A-F978DD7689F6}"/>
              </a:ext>
            </a:extLst>
          </p:cNvPr>
          <p:cNvSpPr/>
          <p:nvPr/>
        </p:nvSpPr>
        <p:spPr>
          <a:xfrm>
            <a:off x="1438370" y="2464179"/>
            <a:ext cx="66675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99" name="円/楕円 729">
            <a:extLst>
              <a:ext uri="{FF2B5EF4-FFF2-40B4-BE49-F238E27FC236}">
                <a16:creationId xmlns:a16="http://schemas.microsoft.com/office/drawing/2014/main" id="{8B077A80-E733-4CD8-A78E-E5090B5112F5}"/>
              </a:ext>
            </a:extLst>
          </p:cNvPr>
          <p:cNvSpPr/>
          <p:nvPr/>
        </p:nvSpPr>
        <p:spPr>
          <a:xfrm>
            <a:off x="1505045" y="3472241"/>
            <a:ext cx="65088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0" name="円/楕円 730">
            <a:extLst>
              <a:ext uri="{FF2B5EF4-FFF2-40B4-BE49-F238E27FC236}">
                <a16:creationId xmlns:a16="http://schemas.microsoft.com/office/drawing/2014/main" id="{4B3354E1-6DA1-445A-A4D7-D2D9C8813A0C}"/>
              </a:ext>
            </a:extLst>
          </p:cNvPr>
          <p:cNvSpPr/>
          <p:nvPr/>
        </p:nvSpPr>
        <p:spPr>
          <a:xfrm>
            <a:off x="5746845" y="4664454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1" name="円/楕円 731">
            <a:extLst>
              <a:ext uri="{FF2B5EF4-FFF2-40B4-BE49-F238E27FC236}">
                <a16:creationId xmlns:a16="http://schemas.microsoft.com/office/drawing/2014/main" id="{9AE72CB6-9476-495E-8551-ADDE51C9BB4B}"/>
              </a:ext>
            </a:extLst>
          </p:cNvPr>
          <p:cNvSpPr/>
          <p:nvPr/>
        </p:nvSpPr>
        <p:spPr>
          <a:xfrm>
            <a:off x="1174845" y="2141916"/>
            <a:ext cx="65088" cy="65088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2" name="円/楕円 732">
            <a:extLst>
              <a:ext uri="{FF2B5EF4-FFF2-40B4-BE49-F238E27FC236}">
                <a16:creationId xmlns:a16="http://schemas.microsoft.com/office/drawing/2014/main" id="{D48E8CCC-B9E6-40B0-92CC-42FD9DA780AA}"/>
              </a:ext>
            </a:extLst>
          </p:cNvPr>
          <p:cNvSpPr/>
          <p:nvPr/>
        </p:nvSpPr>
        <p:spPr>
          <a:xfrm>
            <a:off x="1814608" y="4445379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3" name="円/楕円 733">
            <a:extLst>
              <a:ext uri="{FF2B5EF4-FFF2-40B4-BE49-F238E27FC236}">
                <a16:creationId xmlns:a16="http://schemas.microsoft.com/office/drawing/2014/main" id="{44AAB3ED-255D-4CF3-89BE-353606C28400}"/>
              </a:ext>
            </a:extLst>
          </p:cNvPr>
          <p:cNvSpPr/>
          <p:nvPr/>
        </p:nvSpPr>
        <p:spPr>
          <a:xfrm>
            <a:off x="1430433" y="3550029"/>
            <a:ext cx="68262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4" name="円/楕円 734">
            <a:extLst>
              <a:ext uri="{FF2B5EF4-FFF2-40B4-BE49-F238E27FC236}">
                <a16:creationId xmlns:a16="http://schemas.microsoft.com/office/drawing/2014/main" id="{D9240571-98C1-4D68-A14A-4FD027B4CF56}"/>
              </a:ext>
            </a:extLst>
          </p:cNvPr>
          <p:cNvSpPr/>
          <p:nvPr/>
        </p:nvSpPr>
        <p:spPr>
          <a:xfrm>
            <a:off x="1768570" y="3175379"/>
            <a:ext cx="68263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5" name="円/楕円 735">
            <a:extLst>
              <a:ext uri="{FF2B5EF4-FFF2-40B4-BE49-F238E27FC236}">
                <a16:creationId xmlns:a16="http://schemas.microsoft.com/office/drawing/2014/main" id="{3E9B6BC6-86C6-435C-85FC-0E70A449C490}"/>
              </a:ext>
            </a:extLst>
          </p:cNvPr>
          <p:cNvSpPr/>
          <p:nvPr/>
        </p:nvSpPr>
        <p:spPr>
          <a:xfrm>
            <a:off x="1246283" y="4650166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6" name="円/楕円 736">
            <a:extLst>
              <a:ext uri="{FF2B5EF4-FFF2-40B4-BE49-F238E27FC236}">
                <a16:creationId xmlns:a16="http://schemas.microsoft.com/office/drawing/2014/main" id="{BC3FD227-174E-4179-8C18-69F66CF5211A}"/>
              </a:ext>
            </a:extLst>
          </p:cNvPr>
          <p:cNvSpPr/>
          <p:nvPr/>
        </p:nvSpPr>
        <p:spPr>
          <a:xfrm>
            <a:off x="1570133" y="4896229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7" name="円/楕円 737">
            <a:extLst>
              <a:ext uri="{FF2B5EF4-FFF2-40B4-BE49-F238E27FC236}">
                <a16:creationId xmlns:a16="http://schemas.microsoft.com/office/drawing/2014/main" id="{92B37284-47CC-4EF2-9154-AFABDED21692}"/>
              </a:ext>
            </a:extLst>
          </p:cNvPr>
          <p:cNvSpPr/>
          <p:nvPr/>
        </p:nvSpPr>
        <p:spPr>
          <a:xfrm>
            <a:off x="1505045" y="2916616"/>
            <a:ext cx="65088" cy="66675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8" name="円/楕円 738">
            <a:extLst>
              <a:ext uri="{FF2B5EF4-FFF2-40B4-BE49-F238E27FC236}">
                <a16:creationId xmlns:a16="http://schemas.microsoft.com/office/drawing/2014/main" id="{D3C062FB-3988-4CCF-8CD8-51111382E536}"/>
              </a:ext>
            </a:extLst>
          </p:cNvPr>
          <p:cNvSpPr/>
          <p:nvPr/>
        </p:nvSpPr>
        <p:spPr>
          <a:xfrm>
            <a:off x="4156170" y="2594354"/>
            <a:ext cx="66675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9" name="円/楕円 739">
            <a:extLst>
              <a:ext uri="{FF2B5EF4-FFF2-40B4-BE49-F238E27FC236}">
                <a16:creationId xmlns:a16="http://schemas.microsoft.com/office/drawing/2014/main" id="{5ED82664-D7D0-4B75-99B6-787948F5155C}"/>
              </a:ext>
            </a:extLst>
          </p:cNvPr>
          <p:cNvSpPr/>
          <p:nvPr/>
        </p:nvSpPr>
        <p:spPr>
          <a:xfrm>
            <a:off x="2100358" y="2594354"/>
            <a:ext cx="68262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10" name="円/楕円 740">
            <a:extLst>
              <a:ext uri="{FF2B5EF4-FFF2-40B4-BE49-F238E27FC236}">
                <a16:creationId xmlns:a16="http://schemas.microsoft.com/office/drawing/2014/main" id="{D79DF91A-4808-4E30-8110-8AB6099206B7}"/>
              </a:ext>
            </a:extLst>
          </p:cNvPr>
          <p:cNvSpPr/>
          <p:nvPr/>
        </p:nvSpPr>
        <p:spPr>
          <a:xfrm>
            <a:off x="1041495" y="2916616"/>
            <a:ext cx="65088" cy="66675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11" name="円/楕円 741">
            <a:extLst>
              <a:ext uri="{FF2B5EF4-FFF2-40B4-BE49-F238E27FC236}">
                <a16:creationId xmlns:a16="http://schemas.microsoft.com/office/drawing/2014/main" id="{25D0DCA5-0DEF-4ED6-B932-CD0845F5B970}"/>
              </a:ext>
            </a:extLst>
          </p:cNvPr>
          <p:cNvSpPr/>
          <p:nvPr/>
        </p:nvSpPr>
        <p:spPr>
          <a:xfrm>
            <a:off x="5019770" y="2027765"/>
            <a:ext cx="65088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12" name="円/楕円 742">
            <a:extLst>
              <a:ext uri="{FF2B5EF4-FFF2-40B4-BE49-F238E27FC236}">
                <a16:creationId xmlns:a16="http://schemas.microsoft.com/office/drawing/2014/main" id="{DD0624F1-2E8B-4465-A154-31F4A5170F10}"/>
              </a:ext>
            </a:extLst>
          </p:cNvPr>
          <p:cNvSpPr/>
          <p:nvPr/>
        </p:nvSpPr>
        <p:spPr>
          <a:xfrm>
            <a:off x="1305020" y="3048379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13" name="円/楕円 743">
            <a:extLst>
              <a:ext uri="{FF2B5EF4-FFF2-40B4-BE49-F238E27FC236}">
                <a16:creationId xmlns:a16="http://schemas.microsoft.com/office/drawing/2014/main" id="{6F69EFB4-016D-422C-AD25-C96A7E15CAB4}"/>
              </a:ext>
            </a:extLst>
          </p:cNvPr>
          <p:cNvSpPr/>
          <p:nvPr/>
        </p:nvSpPr>
        <p:spPr>
          <a:xfrm>
            <a:off x="4354608" y="3113466"/>
            <a:ext cx="66675" cy="61913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14" name="円/楕円 744">
            <a:extLst>
              <a:ext uri="{FF2B5EF4-FFF2-40B4-BE49-F238E27FC236}">
                <a16:creationId xmlns:a16="http://schemas.microsoft.com/office/drawing/2014/main" id="{217ABD75-8B06-46CA-B27D-006169FE42D1}"/>
              </a:ext>
            </a:extLst>
          </p:cNvPr>
          <p:cNvSpPr/>
          <p:nvPr/>
        </p:nvSpPr>
        <p:spPr>
          <a:xfrm>
            <a:off x="6145308" y="4404104"/>
            <a:ext cx="63500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15" name="円/楕円 745">
            <a:extLst>
              <a:ext uri="{FF2B5EF4-FFF2-40B4-BE49-F238E27FC236}">
                <a16:creationId xmlns:a16="http://schemas.microsoft.com/office/drawing/2014/main" id="{5237D039-9744-4719-89CB-09C6650FFF69}"/>
              </a:ext>
            </a:extLst>
          </p:cNvPr>
          <p:cNvSpPr/>
          <p:nvPr/>
        </p:nvSpPr>
        <p:spPr>
          <a:xfrm>
            <a:off x="6673945" y="4664454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16" name="円/楕円 746">
            <a:extLst>
              <a:ext uri="{FF2B5EF4-FFF2-40B4-BE49-F238E27FC236}">
                <a16:creationId xmlns:a16="http://schemas.microsoft.com/office/drawing/2014/main" id="{12E6B726-B208-40FE-8105-F030E62E02CE}"/>
              </a:ext>
            </a:extLst>
          </p:cNvPr>
          <p:cNvSpPr/>
          <p:nvPr/>
        </p:nvSpPr>
        <p:spPr>
          <a:xfrm>
            <a:off x="6807295" y="3757991"/>
            <a:ext cx="65088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17" name="円/楕円 747">
            <a:extLst>
              <a:ext uri="{FF2B5EF4-FFF2-40B4-BE49-F238E27FC236}">
                <a16:creationId xmlns:a16="http://schemas.microsoft.com/office/drawing/2014/main" id="{CC189FA3-70DC-4E37-9C64-C5D2A40E2561}"/>
              </a:ext>
            </a:extLst>
          </p:cNvPr>
          <p:cNvSpPr/>
          <p:nvPr/>
        </p:nvSpPr>
        <p:spPr>
          <a:xfrm>
            <a:off x="1505045" y="3175379"/>
            <a:ext cx="65088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18" name="円/楕円 748">
            <a:extLst>
              <a:ext uri="{FF2B5EF4-FFF2-40B4-BE49-F238E27FC236}">
                <a16:creationId xmlns:a16="http://schemas.microsoft.com/office/drawing/2014/main" id="{4060D17E-F178-42D6-8BE2-23852A4E2B29}"/>
              </a:ext>
            </a:extLst>
          </p:cNvPr>
          <p:cNvSpPr/>
          <p:nvPr/>
        </p:nvSpPr>
        <p:spPr>
          <a:xfrm>
            <a:off x="1438370" y="2076829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19" name="円/楕円 749">
            <a:extLst>
              <a:ext uri="{FF2B5EF4-FFF2-40B4-BE49-F238E27FC236}">
                <a16:creationId xmlns:a16="http://schemas.microsoft.com/office/drawing/2014/main" id="{C7BA7F30-67FE-4473-BDB9-41DDD44D22D7}"/>
              </a:ext>
            </a:extLst>
          </p:cNvPr>
          <p:cNvSpPr/>
          <p:nvPr/>
        </p:nvSpPr>
        <p:spPr>
          <a:xfrm>
            <a:off x="6807295" y="2171781"/>
            <a:ext cx="65088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0" name="円/楕円 750">
            <a:extLst>
              <a:ext uri="{FF2B5EF4-FFF2-40B4-BE49-F238E27FC236}">
                <a16:creationId xmlns:a16="http://schemas.microsoft.com/office/drawing/2014/main" id="{5672B153-020F-4980-BFF4-4B686898D033}"/>
              </a:ext>
            </a:extLst>
          </p:cNvPr>
          <p:cNvSpPr/>
          <p:nvPr/>
        </p:nvSpPr>
        <p:spPr>
          <a:xfrm>
            <a:off x="6673945" y="3303966"/>
            <a:ext cx="66675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1" name="円/楕円 751">
            <a:extLst>
              <a:ext uri="{FF2B5EF4-FFF2-40B4-BE49-F238E27FC236}">
                <a16:creationId xmlns:a16="http://schemas.microsoft.com/office/drawing/2014/main" id="{5BCB57EC-E386-49C0-ABAB-91E9F1304D35}"/>
              </a:ext>
            </a:extLst>
          </p:cNvPr>
          <p:cNvSpPr/>
          <p:nvPr/>
        </p:nvSpPr>
        <p:spPr>
          <a:xfrm>
            <a:off x="6277070" y="3048379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2" name="円/楕円 752">
            <a:extLst>
              <a:ext uri="{FF2B5EF4-FFF2-40B4-BE49-F238E27FC236}">
                <a16:creationId xmlns:a16="http://schemas.microsoft.com/office/drawing/2014/main" id="{FAD8E9FE-14E2-4A45-B960-3D5619C6EEF7}"/>
              </a:ext>
            </a:extLst>
          </p:cNvPr>
          <p:cNvSpPr/>
          <p:nvPr/>
        </p:nvSpPr>
        <p:spPr>
          <a:xfrm>
            <a:off x="5943695" y="3888166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3" name="円/楕円 753">
            <a:extLst>
              <a:ext uri="{FF2B5EF4-FFF2-40B4-BE49-F238E27FC236}">
                <a16:creationId xmlns:a16="http://schemas.microsoft.com/office/drawing/2014/main" id="{3F95FCF6-9D07-4088-81D3-5B5F36DAB467}"/>
              </a:ext>
            </a:extLst>
          </p:cNvPr>
          <p:cNvSpPr/>
          <p:nvPr/>
        </p:nvSpPr>
        <p:spPr>
          <a:xfrm>
            <a:off x="1970183" y="2983291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4" name="円/楕円 754">
            <a:extLst>
              <a:ext uri="{FF2B5EF4-FFF2-40B4-BE49-F238E27FC236}">
                <a16:creationId xmlns:a16="http://schemas.microsoft.com/office/drawing/2014/main" id="{4BB1B2D9-6051-45B8-A626-0014BC3D1214}"/>
              </a:ext>
            </a:extLst>
          </p:cNvPr>
          <p:cNvSpPr/>
          <p:nvPr/>
        </p:nvSpPr>
        <p:spPr>
          <a:xfrm>
            <a:off x="5283295" y="3048379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5" name="円/楕円 755">
            <a:extLst>
              <a:ext uri="{FF2B5EF4-FFF2-40B4-BE49-F238E27FC236}">
                <a16:creationId xmlns:a16="http://schemas.microsoft.com/office/drawing/2014/main" id="{F75ADF8E-26DD-4DD5-A64F-80D171EFE16A}"/>
              </a:ext>
            </a:extLst>
          </p:cNvPr>
          <p:cNvSpPr/>
          <p:nvPr/>
        </p:nvSpPr>
        <p:spPr>
          <a:xfrm>
            <a:off x="3294158" y="3303966"/>
            <a:ext cx="66675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6" name="円/楕円 756">
            <a:extLst>
              <a:ext uri="{FF2B5EF4-FFF2-40B4-BE49-F238E27FC236}">
                <a16:creationId xmlns:a16="http://schemas.microsoft.com/office/drawing/2014/main" id="{3F694177-A6E3-4DAA-8DE8-37C45FCEDE33}"/>
              </a:ext>
            </a:extLst>
          </p:cNvPr>
          <p:cNvSpPr/>
          <p:nvPr/>
        </p:nvSpPr>
        <p:spPr>
          <a:xfrm>
            <a:off x="2433733" y="3823079"/>
            <a:ext cx="65087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7" name="円/楕円 757">
            <a:extLst>
              <a:ext uri="{FF2B5EF4-FFF2-40B4-BE49-F238E27FC236}">
                <a16:creationId xmlns:a16="http://schemas.microsoft.com/office/drawing/2014/main" id="{599EE6CA-4785-472F-A68D-AECC65473E70}"/>
              </a:ext>
            </a:extLst>
          </p:cNvPr>
          <p:cNvSpPr/>
          <p:nvPr/>
        </p:nvSpPr>
        <p:spPr>
          <a:xfrm>
            <a:off x="1239933" y="2788029"/>
            <a:ext cx="65087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8" name="円/楕円 758">
            <a:extLst>
              <a:ext uri="{FF2B5EF4-FFF2-40B4-BE49-F238E27FC236}">
                <a16:creationId xmlns:a16="http://schemas.microsoft.com/office/drawing/2014/main" id="{39F94CCB-77AD-4D41-BCEC-E1988748A121}"/>
              </a:ext>
            </a:extLst>
          </p:cNvPr>
          <p:cNvSpPr/>
          <p:nvPr/>
        </p:nvSpPr>
        <p:spPr>
          <a:xfrm>
            <a:off x="1174845" y="2400679"/>
            <a:ext cx="65088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9" name="円/楕円 759">
            <a:extLst>
              <a:ext uri="{FF2B5EF4-FFF2-40B4-BE49-F238E27FC236}">
                <a16:creationId xmlns:a16="http://schemas.microsoft.com/office/drawing/2014/main" id="{21C0083A-C167-48A2-9B20-9B606B7202ED}"/>
              </a:ext>
            </a:extLst>
          </p:cNvPr>
          <p:cNvSpPr/>
          <p:nvPr/>
        </p:nvSpPr>
        <p:spPr>
          <a:xfrm>
            <a:off x="974820" y="2013329"/>
            <a:ext cx="66675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0" name="円/楕円 760">
            <a:extLst>
              <a:ext uri="{FF2B5EF4-FFF2-40B4-BE49-F238E27FC236}">
                <a16:creationId xmlns:a16="http://schemas.microsoft.com/office/drawing/2014/main" id="{6D8BF6D3-175E-4B48-8806-5B0B8C2BCEAA}"/>
              </a:ext>
            </a:extLst>
          </p:cNvPr>
          <p:cNvSpPr/>
          <p:nvPr/>
        </p:nvSpPr>
        <p:spPr>
          <a:xfrm>
            <a:off x="3892645" y="4791454"/>
            <a:ext cx="63500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1" name="円/楕円 761">
            <a:extLst>
              <a:ext uri="{FF2B5EF4-FFF2-40B4-BE49-F238E27FC236}">
                <a16:creationId xmlns:a16="http://schemas.microsoft.com/office/drawing/2014/main" id="{B74FB950-5ED4-4929-98AD-8C1C585F8302}"/>
              </a:ext>
            </a:extLst>
          </p:cNvPr>
          <p:cNvSpPr/>
          <p:nvPr/>
        </p:nvSpPr>
        <p:spPr>
          <a:xfrm>
            <a:off x="3029045" y="3564316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2" name="円/楕円 762">
            <a:extLst>
              <a:ext uri="{FF2B5EF4-FFF2-40B4-BE49-F238E27FC236}">
                <a16:creationId xmlns:a16="http://schemas.microsoft.com/office/drawing/2014/main" id="{BAE8059A-FCEF-4B09-B843-2E8B48BDC003}"/>
              </a:ext>
            </a:extLst>
          </p:cNvPr>
          <p:cNvSpPr/>
          <p:nvPr/>
        </p:nvSpPr>
        <p:spPr>
          <a:xfrm>
            <a:off x="1970183" y="3432554"/>
            <a:ext cx="65087" cy="68262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3" name="円/楕円 763">
            <a:extLst>
              <a:ext uri="{FF2B5EF4-FFF2-40B4-BE49-F238E27FC236}">
                <a16:creationId xmlns:a16="http://schemas.microsoft.com/office/drawing/2014/main" id="{4A9D2EBE-846B-4268-AED8-F88CD192F167}"/>
              </a:ext>
            </a:extLst>
          </p:cNvPr>
          <p:cNvSpPr/>
          <p:nvPr/>
        </p:nvSpPr>
        <p:spPr>
          <a:xfrm>
            <a:off x="4619720" y="3757991"/>
            <a:ext cx="66675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4" name="円/楕円 764">
            <a:extLst>
              <a:ext uri="{FF2B5EF4-FFF2-40B4-BE49-F238E27FC236}">
                <a16:creationId xmlns:a16="http://schemas.microsoft.com/office/drawing/2014/main" id="{814F47A9-8784-4562-9184-DB3CCF34A1FE}"/>
              </a:ext>
            </a:extLst>
          </p:cNvPr>
          <p:cNvSpPr/>
          <p:nvPr/>
        </p:nvSpPr>
        <p:spPr>
          <a:xfrm>
            <a:off x="2963958" y="3951666"/>
            <a:ext cx="65087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5" name="円/楕円 765">
            <a:extLst>
              <a:ext uri="{FF2B5EF4-FFF2-40B4-BE49-F238E27FC236}">
                <a16:creationId xmlns:a16="http://schemas.microsoft.com/office/drawing/2014/main" id="{AC16658E-2BCF-4332-AFB5-A59F5AD012DE}"/>
              </a:ext>
            </a:extLst>
          </p:cNvPr>
          <p:cNvSpPr/>
          <p:nvPr/>
        </p:nvSpPr>
        <p:spPr>
          <a:xfrm>
            <a:off x="5084858" y="4535866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6" name="円/楕円 766">
            <a:extLst>
              <a:ext uri="{FF2B5EF4-FFF2-40B4-BE49-F238E27FC236}">
                <a16:creationId xmlns:a16="http://schemas.microsoft.com/office/drawing/2014/main" id="{DCA5B5F2-2703-4E2A-A599-32060B272799}"/>
              </a:ext>
            </a:extLst>
          </p:cNvPr>
          <p:cNvSpPr/>
          <p:nvPr/>
        </p:nvSpPr>
        <p:spPr>
          <a:xfrm>
            <a:off x="6077045" y="2335591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7" name="円/楕円 767">
            <a:extLst>
              <a:ext uri="{FF2B5EF4-FFF2-40B4-BE49-F238E27FC236}">
                <a16:creationId xmlns:a16="http://schemas.microsoft.com/office/drawing/2014/main" id="{7A94C742-0BC4-46A7-9CA4-D5D1D3CE265B}"/>
              </a:ext>
            </a:extLst>
          </p:cNvPr>
          <p:cNvSpPr/>
          <p:nvPr/>
        </p:nvSpPr>
        <p:spPr>
          <a:xfrm>
            <a:off x="5813520" y="3823079"/>
            <a:ext cx="65088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8" name="円/楕円 768">
            <a:extLst>
              <a:ext uri="{FF2B5EF4-FFF2-40B4-BE49-F238E27FC236}">
                <a16:creationId xmlns:a16="http://schemas.microsoft.com/office/drawing/2014/main" id="{1B392EFE-28FA-43EC-B5FC-4650CCA628AA}"/>
              </a:ext>
            </a:extLst>
          </p:cNvPr>
          <p:cNvSpPr/>
          <p:nvPr/>
        </p:nvSpPr>
        <p:spPr>
          <a:xfrm>
            <a:off x="4091083" y="4599366"/>
            <a:ext cx="65087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9" name="円/楕円 769">
            <a:extLst>
              <a:ext uri="{FF2B5EF4-FFF2-40B4-BE49-F238E27FC236}">
                <a16:creationId xmlns:a16="http://schemas.microsoft.com/office/drawing/2014/main" id="{B11D9E73-8CEE-4041-8344-58397FEFDA81}"/>
              </a:ext>
            </a:extLst>
          </p:cNvPr>
          <p:cNvSpPr/>
          <p:nvPr/>
        </p:nvSpPr>
        <p:spPr>
          <a:xfrm>
            <a:off x="5943695" y="3048379"/>
            <a:ext cx="69850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0" name="円/楕円 770">
            <a:extLst>
              <a:ext uri="{FF2B5EF4-FFF2-40B4-BE49-F238E27FC236}">
                <a16:creationId xmlns:a16="http://schemas.microsoft.com/office/drawing/2014/main" id="{40BDB4A9-7DD9-42F6-AE1B-293586CAB458}"/>
              </a:ext>
            </a:extLst>
          </p:cNvPr>
          <p:cNvSpPr/>
          <p:nvPr/>
        </p:nvSpPr>
        <p:spPr>
          <a:xfrm>
            <a:off x="3427508" y="3369054"/>
            <a:ext cx="65087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1" name="円/楕円 771">
            <a:extLst>
              <a:ext uri="{FF2B5EF4-FFF2-40B4-BE49-F238E27FC236}">
                <a16:creationId xmlns:a16="http://schemas.microsoft.com/office/drawing/2014/main" id="{CDFF7480-04FE-4D5E-BF42-40BE46FB6263}"/>
              </a:ext>
            </a:extLst>
          </p:cNvPr>
          <p:cNvSpPr/>
          <p:nvPr/>
        </p:nvSpPr>
        <p:spPr>
          <a:xfrm>
            <a:off x="3097308" y="3951666"/>
            <a:ext cx="65087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2" name="円/楕円 772">
            <a:extLst>
              <a:ext uri="{FF2B5EF4-FFF2-40B4-BE49-F238E27FC236}">
                <a16:creationId xmlns:a16="http://schemas.microsoft.com/office/drawing/2014/main" id="{88F6AD0C-FAD8-4CE9-96E8-917E792A8D38}"/>
              </a:ext>
            </a:extLst>
          </p:cNvPr>
          <p:cNvSpPr/>
          <p:nvPr/>
        </p:nvSpPr>
        <p:spPr>
          <a:xfrm>
            <a:off x="5283295" y="3238879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3" name="円/楕円 773">
            <a:extLst>
              <a:ext uri="{FF2B5EF4-FFF2-40B4-BE49-F238E27FC236}">
                <a16:creationId xmlns:a16="http://schemas.microsoft.com/office/drawing/2014/main" id="{FE035443-AF27-4040-973E-130258D117F4}"/>
              </a:ext>
            </a:extLst>
          </p:cNvPr>
          <p:cNvSpPr/>
          <p:nvPr/>
        </p:nvSpPr>
        <p:spPr>
          <a:xfrm>
            <a:off x="4156170" y="3500816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4" name="円/楕円 774">
            <a:extLst>
              <a:ext uri="{FF2B5EF4-FFF2-40B4-BE49-F238E27FC236}">
                <a16:creationId xmlns:a16="http://schemas.microsoft.com/office/drawing/2014/main" id="{45D8DCA2-95D1-469F-8048-E6514CFF1101}"/>
              </a:ext>
            </a:extLst>
          </p:cNvPr>
          <p:cNvSpPr/>
          <p:nvPr/>
        </p:nvSpPr>
        <p:spPr>
          <a:xfrm>
            <a:off x="4021233" y="3823079"/>
            <a:ext cx="69850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5" name="円/楕円 775">
            <a:extLst>
              <a:ext uri="{FF2B5EF4-FFF2-40B4-BE49-F238E27FC236}">
                <a16:creationId xmlns:a16="http://schemas.microsoft.com/office/drawing/2014/main" id="{F2CA2F6C-90C0-4821-ABF3-660CBB726B79}"/>
              </a:ext>
            </a:extLst>
          </p:cNvPr>
          <p:cNvSpPr/>
          <p:nvPr/>
        </p:nvSpPr>
        <p:spPr>
          <a:xfrm>
            <a:off x="4486370" y="4016754"/>
            <a:ext cx="68263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6" name="円/楕円 776">
            <a:extLst>
              <a:ext uri="{FF2B5EF4-FFF2-40B4-BE49-F238E27FC236}">
                <a16:creationId xmlns:a16="http://schemas.microsoft.com/office/drawing/2014/main" id="{3023C5E9-B9DB-4D66-92B2-1CE882D5B85A}"/>
              </a:ext>
            </a:extLst>
          </p:cNvPr>
          <p:cNvSpPr/>
          <p:nvPr/>
        </p:nvSpPr>
        <p:spPr>
          <a:xfrm>
            <a:off x="3294158" y="4404104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7" name="円/楕円 777">
            <a:extLst>
              <a:ext uri="{FF2B5EF4-FFF2-40B4-BE49-F238E27FC236}">
                <a16:creationId xmlns:a16="http://schemas.microsoft.com/office/drawing/2014/main" id="{3A68AA66-95E0-4BEB-BCA6-08A1E06CA728}"/>
              </a:ext>
            </a:extLst>
          </p:cNvPr>
          <p:cNvSpPr/>
          <p:nvPr/>
        </p:nvSpPr>
        <p:spPr>
          <a:xfrm>
            <a:off x="4554633" y="4275516"/>
            <a:ext cx="65087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8" name="円/楕円 778">
            <a:extLst>
              <a:ext uri="{FF2B5EF4-FFF2-40B4-BE49-F238E27FC236}">
                <a16:creationId xmlns:a16="http://schemas.microsoft.com/office/drawing/2014/main" id="{BA02DA3A-40E2-4382-B6E5-37E657425378}"/>
              </a:ext>
            </a:extLst>
          </p:cNvPr>
          <p:cNvSpPr/>
          <p:nvPr/>
        </p:nvSpPr>
        <p:spPr>
          <a:xfrm>
            <a:off x="5878608" y="4275516"/>
            <a:ext cx="65087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9" name="円/楕円 779">
            <a:extLst>
              <a:ext uri="{FF2B5EF4-FFF2-40B4-BE49-F238E27FC236}">
                <a16:creationId xmlns:a16="http://schemas.microsoft.com/office/drawing/2014/main" id="{1CD6D22F-02B8-4B3D-B86E-AC08B9B5F2F5}"/>
              </a:ext>
            </a:extLst>
          </p:cNvPr>
          <p:cNvSpPr/>
          <p:nvPr/>
        </p:nvSpPr>
        <p:spPr>
          <a:xfrm>
            <a:off x="3691033" y="2916616"/>
            <a:ext cx="66675" cy="66675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0" name="円/楕円 780">
            <a:extLst>
              <a:ext uri="{FF2B5EF4-FFF2-40B4-BE49-F238E27FC236}">
                <a16:creationId xmlns:a16="http://schemas.microsoft.com/office/drawing/2014/main" id="{929A07C1-0C4B-4B4C-BFD7-455F59F0F5BC}"/>
              </a:ext>
            </a:extLst>
          </p:cNvPr>
          <p:cNvSpPr/>
          <p:nvPr/>
        </p:nvSpPr>
        <p:spPr>
          <a:xfrm>
            <a:off x="4818158" y="2722941"/>
            <a:ext cx="66675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1" name="円/楕円 781">
            <a:extLst>
              <a:ext uri="{FF2B5EF4-FFF2-40B4-BE49-F238E27FC236}">
                <a16:creationId xmlns:a16="http://schemas.microsoft.com/office/drawing/2014/main" id="{817D0C9F-7407-436D-9461-83EE91209614}"/>
              </a:ext>
            </a:extLst>
          </p:cNvPr>
          <p:cNvSpPr/>
          <p:nvPr/>
        </p:nvSpPr>
        <p:spPr>
          <a:xfrm>
            <a:off x="3892645" y="3432554"/>
            <a:ext cx="63500" cy="68262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2" name="円/楕円 782">
            <a:extLst>
              <a:ext uri="{FF2B5EF4-FFF2-40B4-BE49-F238E27FC236}">
                <a16:creationId xmlns:a16="http://schemas.microsoft.com/office/drawing/2014/main" id="{B6FE0FD6-FDE9-4759-9F04-2BB5703F18D0}"/>
              </a:ext>
            </a:extLst>
          </p:cNvPr>
          <p:cNvSpPr/>
          <p:nvPr/>
        </p:nvSpPr>
        <p:spPr>
          <a:xfrm>
            <a:off x="5680170" y="4729541"/>
            <a:ext cx="66675" cy="61913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3" name="円/楕円 783">
            <a:extLst>
              <a:ext uri="{FF2B5EF4-FFF2-40B4-BE49-F238E27FC236}">
                <a16:creationId xmlns:a16="http://schemas.microsoft.com/office/drawing/2014/main" id="{61158573-EE08-4C5E-A1CF-2615C8906FB5}"/>
              </a:ext>
            </a:extLst>
          </p:cNvPr>
          <p:cNvSpPr/>
          <p:nvPr/>
        </p:nvSpPr>
        <p:spPr>
          <a:xfrm>
            <a:off x="6343745" y="4081841"/>
            <a:ext cx="65088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4" name="円/楕円 784">
            <a:extLst>
              <a:ext uri="{FF2B5EF4-FFF2-40B4-BE49-F238E27FC236}">
                <a16:creationId xmlns:a16="http://schemas.microsoft.com/office/drawing/2014/main" id="{CA268A19-E7CD-44FA-8124-A708509D9E2A}"/>
              </a:ext>
            </a:extLst>
          </p:cNvPr>
          <p:cNvSpPr/>
          <p:nvPr/>
        </p:nvSpPr>
        <p:spPr>
          <a:xfrm>
            <a:off x="6208808" y="2594354"/>
            <a:ext cx="68262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5" name="円/楕円 785">
            <a:extLst>
              <a:ext uri="{FF2B5EF4-FFF2-40B4-BE49-F238E27FC236}">
                <a16:creationId xmlns:a16="http://schemas.microsoft.com/office/drawing/2014/main" id="{B9FE7EDC-5308-4111-9144-B45FDEF243C9}"/>
              </a:ext>
            </a:extLst>
          </p:cNvPr>
          <p:cNvSpPr/>
          <p:nvPr/>
        </p:nvSpPr>
        <p:spPr>
          <a:xfrm>
            <a:off x="6208808" y="3629404"/>
            <a:ext cx="68262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6" name="円/楕円 786">
            <a:extLst>
              <a:ext uri="{FF2B5EF4-FFF2-40B4-BE49-F238E27FC236}">
                <a16:creationId xmlns:a16="http://schemas.microsoft.com/office/drawing/2014/main" id="{A6A5201E-A28C-446F-AFE7-5ED1DC79AE8A}"/>
              </a:ext>
            </a:extLst>
          </p:cNvPr>
          <p:cNvSpPr/>
          <p:nvPr/>
        </p:nvSpPr>
        <p:spPr>
          <a:xfrm>
            <a:off x="5813520" y="3369054"/>
            <a:ext cx="65088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7" name="円/楕円 787">
            <a:extLst>
              <a:ext uri="{FF2B5EF4-FFF2-40B4-BE49-F238E27FC236}">
                <a16:creationId xmlns:a16="http://schemas.microsoft.com/office/drawing/2014/main" id="{93783C7D-67F6-44F5-AA1C-44D26D7B09CA}"/>
              </a:ext>
            </a:extLst>
          </p:cNvPr>
          <p:cNvSpPr/>
          <p:nvPr/>
        </p:nvSpPr>
        <p:spPr>
          <a:xfrm>
            <a:off x="5480145" y="4210429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8" name="円/楕円 788">
            <a:extLst>
              <a:ext uri="{FF2B5EF4-FFF2-40B4-BE49-F238E27FC236}">
                <a16:creationId xmlns:a16="http://schemas.microsoft.com/office/drawing/2014/main" id="{F9970EA5-3002-43E7-BD65-7F7B4C351114}"/>
              </a:ext>
            </a:extLst>
          </p:cNvPr>
          <p:cNvSpPr/>
          <p:nvPr/>
        </p:nvSpPr>
        <p:spPr>
          <a:xfrm>
            <a:off x="4818158" y="3369054"/>
            <a:ext cx="66675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9" name="円/楕円 789">
            <a:extLst>
              <a:ext uri="{FF2B5EF4-FFF2-40B4-BE49-F238E27FC236}">
                <a16:creationId xmlns:a16="http://schemas.microsoft.com/office/drawing/2014/main" id="{02C3ACC6-F09E-4F3F-BAD8-E263C3157E7E}"/>
              </a:ext>
            </a:extLst>
          </p:cNvPr>
          <p:cNvSpPr/>
          <p:nvPr/>
        </p:nvSpPr>
        <p:spPr>
          <a:xfrm>
            <a:off x="4156170" y="4081841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0" name="円/楕円 790">
            <a:extLst>
              <a:ext uri="{FF2B5EF4-FFF2-40B4-BE49-F238E27FC236}">
                <a16:creationId xmlns:a16="http://schemas.microsoft.com/office/drawing/2014/main" id="{BB3B12B9-ED99-4E34-83C6-7FAD2216DC90}"/>
              </a:ext>
            </a:extLst>
          </p:cNvPr>
          <p:cNvSpPr/>
          <p:nvPr/>
        </p:nvSpPr>
        <p:spPr>
          <a:xfrm>
            <a:off x="4091083" y="2207004"/>
            <a:ext cx="65087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1" name="円/楕円 791">
            <a:extLst>
              <a:ext uri="{FF2B5EF4-FFF2-40B4-BE49-F238E27FC236}">
                <a16:creationId xmlns:a16="http://schemas.microsoft.com/office/drawing/2014/main" id="{A577F3D8-A0C2-47C9-A903-A35DFBF30406}"/>
              </a:ext>
            </a:extLst>
          </p:cNvPr>
          <p:cNvSpPr/>
          <p:nvPr/>
        </p:nvSpPr>
        <p:spPr>
          <a:xfrm>
            <a:off x="6939058" y="5310566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2" name="円/楕円 792">
            <a:extLst>
              <a:ext uri="{FF2B5EF4-FFF2-40B4-BE49-F238E27FC236}">
                <a16:creationId xmlns:a16="http://schemas.microsoft.com/office/drawing/2014/main" id="{9A5E5BAD-B3AD-40AF-A619-19B60EF7848E}"/>
              </a:ext>
            </a:extLst>
          </p:cNvPr>
          <p:cNvSpPr/>
          <p:nvPr/>
        </p:nvSpPr>
        <p:spPr>
          <a:xfrm>
            <a:off x="6673945" y="3048379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3" name="円/楕円 793">
            <a:extLst>
              <a:ext uri="{FF2B5EF4-FFF2-40B4-BE49-F238E27FC236}">
                <a16:creationId xmlns:a16="http://schemas.microsoft.com/office/drawing/2014/main" id="{8A5E9DC9-8428-44B3-B35D-13B0365A6611}"/>
              </a:ext>
            </a:extLst>
          </p:cNvPr>
          <p:cNvSpPr/>
          <p:nvPr/>
        </p:nvSpPr>
        <p:spPr>
          <a:xfrm>
            <a:off x="6807295" y="5826504"/>
            <a:ext cx="65088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4" name="円/楕円 794">
            <a:extLst>
              <a:ext uri="{FF2B5EF4-FFF2-40B4-BE49-F238E27FC236}">
                <a16:creationId xmlns:a16="http://schemas.microsoft.com/office/drawing/2014/main" id="{DABE7C68-2AAE-4300-94C8-3719AD8A545C}"/>
              </a:ext>
            </a:extLst>
          </p:cNvPr>
          <p:cNvSpPr/>
          <p:nvPr/>
        </p:nvSpPr>
        <p:spPr>
          <a:xfrm>
            <a:off x="4554633" y="4856541"/>
            <a:ext cx="65087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5" name="円/楕円 795">
            <a:extLst>
              <a:ext uri="{FF2B5EF4-FFF2-40B4-BE49-F238E27FC236}">
                <a16:creationId xmlns:a16="http://schemas.microsoft.com/office/drawing/2014/main" id="{6BA6CC2C-16F7-48CB-973A-B1D5E473DBDA}"/>
              </a:ext>
            </a:extLst>
          </p:cNvPr>
          <p:cNvSpPr/>
          <p:nvPr/>
        </p:nvSpPr>
        <p:spPr>
          <a:xfrm>
            <a:off x="2563908" y="3238879"/>
            <a:ext cx="69850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6" name="円/楕円 796">
            <a:extLst>
              <a:ext uri="{FF2B5EF4-FFF2-40B4-BE49-F238E27FC236}">
                <a16:creationId xmlns:a16="http://schemas.microsoft.com/office/drawing/2014/main" id="{0F64D146-0179-4CBB-87C2-7C267C939B40}"/>
              </a:ext>
            </a:extLst>
          </p:cNvPr>
          <p:cNvSpPr/>
          <p:nvPr/>
        </p:nvSpPr>
        <p:spPr>
          <a:xfrm>
            <a:off x="6408833" y="4729541"/>
            <a:ext cx="68262" cy="61913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7" name="円/楕円 797">
            <a:extLst>
              <a:ext uri="{FF2B5EF4-FFF2-40B4-BE49-F238E27FC236}">
                <a16:creationId xmlns:a16="http://schemas.microsoft.com/office/drawing/2014/main" id="{FB50BC39-6658-4649-9A08-CDA91B9D2FCD}"/>
              </a:ext>
            </a:extLst>
          </p:cNvPr>
          <p:cNvSpPr/>
          <p:nvPr/>
        </p:nvSpPr>
        <p:spPr>
          <a:xfrm>
            <a:off x="5283295" y="4599366"/>
            <a:ext cx="66675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8" name="円/楕円 798">
            <a:extLst>
              <a:ext uri="{FF2B5EF4-FFF2-40B4-BE49-F238E27FC236}">
                <a16:creationId xmlns:a16="http://schemas.microsoft.com/office/drawing/2014/main" id="{57CEAA39-BBEF-4FDA-A8FA-059A0026DB85}"/>
              </a:ext>
            </a:extLst>
          </p:cNvPr>
          <p:cNvSpPr/>
          <p:nvPr/>
        </p:nvSpPr>
        <p:spPr>
          <a:xfrm>
            <a:off x="4818158" y="5504241"/>
            <a:ext cx="66675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9" name="円/楕円 799">
            <a:extLst>
              <a:ext uri="{FF2B5EF4-FFF2-40B4-BE49-F238E27FC236}">
                <a16:creationId xmlns:a16="http://schemas.microsoft.com/office/drawing/2014/main" id="{4DFDD80E-0D55-442D-A0E6-632A4DD51B79}"/>
              </a:ext>
            </a:extLst>
          </p:cNvPr>
          <p:cNvSpPr/>
          <p:nvPr/>
        </p:nvSpPr>
        <p:spPr>
          <a:xfrm>
            <a:off x="6013545" y="5374066"/>
            <a:ext cx="63500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0" name="円/楕円 800">
            <a:extLst>
              <a:ext uri="{FF2B5EF4-FFF2-40B4-BE49-F238E27FC236}">
                <a16:creationId xmlns:a16="http://schemas.microsoft.com/office/drawing/2014/main" id="{38E88077-544C-4486-A08F-2FC860A6B352}"/>
              </a:ext>
            </a:extLst>
          </p:cNvPr>
          <p:cNvSpPr/>
          <p:nvPr/>
        </p:nvSpPr>
        <p:spPr>
          <a:xfrm>
            <a:off x="4421283" y="5891591"/>
            <a:ext cx="65087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1" name="円/楕円 801">
            <a:extLst>
              <a:ext uri="{FF2B5EF4-FFF2-40B4-BE49-F238E27FC236}">
                <a16:creationId xmlns:a16="http://schemas.microsoft.com/office/drawing/2014/main" id="{A3EE0A53-BD06-4D8D-86E4-C16262E99996}"/>
              </a:ext>
            </a:extLst>
          </p:cNvPr>
          <p:cNvSpPr/>
          <p:nvPr/>
        </p:nvSpPr>
        <p:spPr>
          <a:xfrm>
            <a:off x="6077045" y="5632829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2" name="円/楕円 802">
            <a:extLst>
              <a:ext uri="{FF2B5EF4-FFF2-40B4-BE49-F238E27FC236}">
                <a16:creationId xmlns:a16="http://schemas.microsoft.com/office/drawing/2014/main" id="{479C3BD8-2DA2-4533-A50A-6C573B2EECF0}"/>
              </a:ext>
            </a:extLst>
          </p:cNvPr>
          <p:cNvSpPr/>
          <p:nvPr/>
        </p:nvSpPr>
        <p:spPr>
          <a:xfrm>
            <a:off x="6145308" y="5891591"/>
            <a:ext cx="63500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3" name="円/楕円 803">
            <a:extLst>
              <a:ext uri="{FF2B5EF4-FFF2-40B4-BE49-F238E27FC236}">
                <a16:creationId xmlns:a16="http://schemas.microsoft.com/office/drawing/2014/main" id="{C28632BA-4F0A-4BD8-8145-77901A7174AD}"/>
              </a:ext>
            </a:extLst>
          </p:cNvPr>
          <p:cNvSpPr/>
          <p:nvPr/>
        </p:nvSpPr>
        <p:spPr>
          <a:xfrm>
            <a:off x="4818158" y="4404104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4" name="円/楕円 804">
            <a:extLst>
              <a:ext uri="{FF2B5EF4-FFF2-40B4-BE49-F238E27FC236}">
                <a16:creationId xmlns:a16="http://schemas.microsoft.com/office/drawing/2014/main" id="{EB6272E4-D81B-41A1-8648-1ADB8DD8CBAC}"/>
              </a:ext>
            </a:extLst>
          </p:cNvPr>
          <p:cNvSpPr/>
          <p:nvPr/>
        </p:nvSpPr>
        <p:spPr>
          <a:xfrm>
            <a:off x="5680170" y="4081841"/>
            <a:ext cx="66675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5" name="円/楕円 805">
            <a:extLst>
              <a:ext uri="{FF2B5EF4-FFF2-40B4-BE49-F238E27FC236}">
                <a16:creationId xmlns:a16="http://schemas.microsoft.com/office/drawing/2014/main" id="{5E35C37C-0E09-4E2B-B9C2-F4FF7CAC012A}"/>
              </a:ext>
            </a:extLst>
          </p:cNvPr>
          <p:cNvSpPr/>
          <p:nvPr/>
        </p:nvSpPr>
        <p:spPr>
          <a:xfrm>
            <a:off x="5019770" y="4920041"/>
            <a:ext cx="65088" cy="66675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6" name="円/楕円 806">
            <a:extLst>
              <a:ext uri="{FF2B5EF4-FFF2-40B4-BE49-F238E27FC236}">
                <a16:creationId xmlns:a16="http://schemas.microsoft.com/office/drawing/2014/main" id="{5F48E501-E51A-4E77-B561-AA6CD146F39C}"/>
              </a:ext>
            </a:extLst>
          </p:cNvPr>
          <p:cNvSpPr/>
          <p:nvPr/>
        </p:nvSpPr>
        <p:spPr>
          <a:xfrm>
            <a:off x="6408833" y="5374066"/>
            <a:ext cx="68262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7" name="円/楕円 807">
            <a:extLst>
              <a:ext uri="{FF2B5EF4-FFF2-40B4-BE49-F238E27FC236}">
                <a16:creationId xmlns:a16="http://schemas.microsoft.com/office/drawing/2014/main" id="{BD812A1E-4A7F-4C46-9296-B427ACB7F580}"/>
              </a:ext>
            </a:extLst>
          </p:cNvPr>
          <p:cNvSpPr/>
          <p:nvPr/>
        </p:nvSpPr>
        <p:spPr>
          <a:xfrm>
            <a:off x="6542183" y="5439154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8" name="円/楕円 808">
            <a:extLst>
              <a:ext uri="{FF2B5EF4-FFF2-40B4-BE49-F238E27FC236}">
                <a16:creationId xmlns:a16="http://schemas.microsoft.com/office/drawing/2014/main" id="{DE225973-732B-45DC-B644-1B6BD7B3AFA3}"/>
              </a:ext>
            </a:extLst>
          </p:cNvPr>
          <p:cNvSpPr/>
          <p:nvPr/>
        </p:nvSpPr>
        <p:spPr>
          <a:xfrm>
            <a:off x="5680170" y="5504241"/>
            <a:ext cx="66675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9" name="円/楕円 809">
            <a:extLst>
              <a:ext uri="{FF2B5EF4-FFF2-40B4-BE49-F238E27FC236}">
                <a16:creationId xmlns:a16="http://schemas.microsoft.com/office/drawing/2014/main" id="{652A08D6-570C-4341-BB96-1446ABD479C0}"/>
              </a:ext>
            </a:extLst>
          </p:cNvPr>
          <p:cNvSpPr/>
          <p:nvPr/>
        </p:nvSpPr>
        <p:spPr>
          <a:xfrm>
            <a:off x="5548408" y="5180391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0" name="円/楕円 810">
            <a:extLst>
              <a:ext uri="{FF2B5EF4-FFF2-40B4-BE49-F238E27FC236}">
                <a16:creationId xmlns:a16="http://schemas.microsoft.com/office/drawing/2014/main" id="{FD7CF129-1A9B-4929-9309-3B62534AE816}"/>
              </a:ext>
            </a:extLst>
          </p:cNvPr>
          <p:cNvSpPr/>
          <p:nvPr/>
        </p:nvSpPr>
        <p:spPr>
          <a:xfrm>
            <a:off x="6939058" y="4856541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1" name="円/楕円 811">
            <a:extLst>
              <a:ext uri="{FF2B5EF4-FFF2-40B4-BE49-F238E27FC236}">
                <a16:creationId xmlns:a16="http://schemas.microsoft.com/office/drawing/2014/main" id="{95FAB424-5DC0-4992-8175-8E2C29E9EFE0}"/>
              </a:ext>
            </a:extLst>
          </p:cNvPr>
          <p:cNvSpPr/>
          <p:nvPr/>
        </p:nvSpPr>
        <p:spPr>
          <a:xfrm>
            <a:off x="6608858" y="5697916"/>
            <a:ext cx="65087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2" name="円/楕円 812">
            <a:extLst>
              <a:ext uri="{FF2B5EF4-FFF2-40B4-BE49-F238E27FC236}">
                <a16:creationId xmlns:a16="http://schemas.microsoft.com/office/drawing/2014/main" id="{076C2C52-8B60-492C-A898-3D69F9DEC34D}"/>
              </a:ext>
            </a:extLst>
          </p:cNvPr>
          <p:cNvSpPr/>
          <p:nvPr/>
        </p:nvSpPr>
        <p:spPr>
          <a:xfrm>
            <a:off x="5943695" y="4856541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3" name="円/楕円 813">
            <a:extLst>
              <a:ext uri="{FF2B5EF4-FFF2-40B4-BE49-F238E27FC236}">
                <a16:creationId xmlns:a16="http://schemas.microsoft.com/office/drawing/2014/main" id="{E0A00B6B-4132-44FE-B44D-B28A7849DA34}"/>
              </a:ext>
            </a:extLst>
          </p:cNvPr>
          <p:cNvSpPr/>
          <p:nvPr/>
        </p:nvSpPr>
        <p:spPr>
          <a:xfrm>
            <a:off x="5283295" y="5567741"/>
            <a:ext cx="66675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4" name="円/楕円 814">
            <a:extLst>
              <a:ext uri="{FF2B5EF4-FFF2-40B4-BE49-F238E27FC236}">
                <a16:creationId xmlns:a16="http://schemas.microsoft.com/office/drawing/2014/main" id="{63D2DA05-605C-4A68-8CFC-F111BF40C023}"/>
              </a:ext>
            </a:extLst>
          </p:cNvPr>
          <p:cNvSpPr/>
          <p:nvPr/>
        </p:nvSpPr>
        <p:spPr>
          <a:xfrm>
            <a:off x="6740620" y="4145341"/>
            <a:ext cx="66675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5" name="円/楕円 815">
            <a:extLst>
              <a:ext uri="{FF2B5EF4-FFF2-40B4-BE49-F238E27FC236}">
                <a16:creationId xmlns:a16="http://schemas.microsoft.com/office/drawing/2014/main" id="{C2F8ED6B-16D4-4E1C-BBD6-1B35070988CE}"/>
              </a:ext>
            </a:extLst>
          </p:cNvPr>
          <p:cNvSpPr/>
          <p:nvPr/>
        </p:nvSpPr>
        <p:spPr>
          <a:xfrm>
            <a:off x="4949920" y="3432554"/>
            <a:ext cx="69850" cy="68262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6" name="円/楕円 816">
            <a:extLst>
              <a:ext uri="{FF2B5EF4-FFF2-40B4-BE49-F238E27FC236}">
                <a16:creationId xmlns:a16="http://schemas.microsoft.com/office/drawing/2014/main" id="{0113C309-6663-48C9-BB1B-E592085259AD}"/>
              </a:ext>
            </a:extLst>
          </p:cNvPr>
          <p:cNvSpPr/>
          <p:nvPr/>
        </p:nvSpPr>
        <p:spPr>
          <a:xfrm>
            <a:off x="3227483" y="4210429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7" name="円/楕円 817">
            <a:extLst>
              <a:ext uri="{FF2B5EF4-FFF2-40B4-BE49-F238E27FC236}">
                <a16:creationId xmlns:a16="http://schemas.microsoft.com/office/drawing/2014/main" id="{D8F2550B-0DE2-4D40-9F9E-6C9C537750DF}"/>
              </a:ext>
            </a:extLst>
          </p:cNvPr>
          <p:cNvSpPr/>
          <p:nvPr/>
        </p:nvSpPr>
        <p:spPr>
          <a:xfrm>
            <a:off x="5613495" y="2722941"/>
            <a:ext cx="66675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8" name="円/楕円 818">
            <a:extLst>
              <a:ext uri="{FF2B5EF4-FFF2-40B4-BE49-F238E27FC236}">
                <a16:creationId xmlns:a16="http://schemas.microsoft.com/office/drawing/2014/main" id="{819B62BF-4F4F-4296-AFE6-88D530D920A1}"/>
              </a:ext>
            </a:extLst>
          </p:cNvPr>
          <p:cNvSpPr/>
          <p:nvPr/>
        </p:nvSpPr>
        <p:spPr>
          <a:xfrm>
            <a:off x="2563908" y="2983291"/>
            <a:ext cx="69850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9" name="円/楕円 819">
            <a:extLst>
              <a:ext uri="{FF2B5EF4-FFF2-40B4-BE49-F238E27FC236}">
                <a16:creationId xmlns:a16="http://schemas.microsoft.com/office/drawing/2014/main" id="{42B4392B-749F-4807-A286-BFE166B8367C}"/>
              </a:ext>
            </a:extLst>
          </p:cNvPr>
          <p:cNvSpPr/>
          <p:nvPr/>
        </p:nvSpPr>
        <p:spPr>
          <a:xfrm>
            <a:off x="2233708" y="3564316"/>
            <a:ext cx="66675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0" name="円/楕円 820">
            <a:extLst>
              <a:ext uri="{FF2B5EF4-FFF2-40B4-BE49-F238E27FC236}">
                <a16:creationId xmlns:a16="http://schemas.microsoft.com/office/drawing/2014/main" id="{9ABD17D7-95A6-411F-84E6-0162FA851E5F}"/>
              </a:ext>
            </a:extLst>
          </p:cNvPr>
          <p:cNvSpPr/>
          <p:nvPr/>
        </p:nvSpPr>
        <p:spPr>
          <a:xfrm>
            <a:off x="4421283" y="2851529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1" name="円/楕円 821">
            <a:extLst>
              <a:ext uri="{FF2B5EF4-FFF2-40B4-BE49-F238E27FC236}">
                <a16:creationId xmlns:a16="http://schemas.microsoft.com/office/drawing/2014/main" id="{761F383B-309C-430E-B4E7-5C5997134B58}"/>
              </a:ext>
            </a:extLst>
          </p:cNvPr>
          <p:cNvSpPr/>
          <p:nvPr/>
        </p:nvSpPr>
        <p:spPr>
          <a:xfrm>
            <a:off x="3294158" y="2722941"/>
            <a:ext cx="66675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2" name="円/楕円 822">
            <a:extLst>
              <a:ext uri="{FF2B5EF4-FFF2-40B4-BE49-F238E27FC236}">
                <a16:creationId xmlns:a16="http://schemas.microsoft.com/office/drawing/2014/main" id="{6FA59BA4-91DA-4DED-BB99-D7B58288511F}"/>
              </a:ext>
            </a:extLst>
          </p:cNvPr>
          <p:cNvSpPr/>
          <p:nvPr/>
        </p:nvSpPr>
        <p:spPr>
          <a:xfrm>
            <a:off x="2829020" y="3629404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3" name="円/楕円 823">
            <a:extLst>
              <a:ext uri="{FF2B5EF4-FFF2-40B4-BE49-F238E27FC236}">
                <a16:creationId xmlns:a16="http://schemas.microsoft.com/office/drawing/2014/main" id="{702E1D94-FC01-40AE-9E1D-CDA477C38BC8}"/>
              </a:ext>
            </a:extLst>
          </p:cNvPr>
          <p:cNvSpPr/>
          <p:nvPr/>
        </p:nvSpPr>
        <p:spPr>
          <a:xfrm>
            <a:off x="4021233" y="3500816"/>
            <a:ext cx="69850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4" name="円/楕円 824">
            <a:extLst>
              <a:ext uri="{FF2B5EF4-FFF2-40B4-BE49-F238E27FC236}">
                <a16:creationId xmlns:a16="http://schemas.microsoft.com/office/drawing/2014/main" id="{5EB49D12-8A01-4C48-95B9-E79FD3F6C573}"/>
              </a:ext>
            </a:extLst>
          </p:cNvPr>
          <p:cNvSpPr/>
          <p:nvPr/>
        </p:nvSpPr>
        <p:spPr>
          <a:xfrm>
            <a:off x="2433733" y="4016754"/>
            <a:ext cx="65087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5" name="円/楕円 825">
            <a:extLst>
              <a:ext uri="{FF2B5EF4-FFF2-40B4-BE49-F238E27FC236}">
                <a16:creationId xmlns:a16="http://schemas.microsoft.com/office/drawing/2014/main" id="{B3788B7B-4809-4907-9D70-E386E0E4877F}"/>
              </a:ext>
            </a:extLst>
          </p:cNvPr>
          <p:cNvSpPr/>
          <p:nvPr/>
        </p:nvSpPr>
        <p:spPr>
          <a:xfrm>
            <a:off x="3691033" y="3888166"/>
            <a:ext cx="66675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6" name="円/楕円 826">
            <a:extLst>
              <a:ext uri="{FF2B5EF4-FFF2-40B4-BE49-F238E27FC236}">
                <a16:creationId xmlns:a16="http://schemas.microsoft.com/office/drawing/2014/main" id="{4B12C316-1DF2-45A3-AD1A-D47CF85E2F93}"/>
              </a:ext>
            </a:extLst>
          </p:cNvPr>
          <p:cNvSpPr/>
          <p:nvPr/>
        </p:nvSpPr>
        <p:spPr>
          <a:xfrm>
            <a:off x="5019770" y="3888166"/>
            <a:ext cx="65088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7" name="円/楕円 827">
            <a:extLst>
              <a:ext uri="{FF2B5EF4-FFF2-40B4-BE49-F238E27FC236}">
                <a16:creationId xmlns:a16="http://schemas.microsoft.com/office/drawing/2014/main" id="{0B8A609E-AC8C-4EE9-A57E-47B16463AC37}"/>
              </a:ext>
            </a:extLst>
          </p:cNvPr>
          <p:cNvSpPr/>
          <p:nvPr/>
        </p:nvSpPr>
        <p:spPr>
          <a:xfrm>
            <a:off x="2498820" y="2657854"/>
            <a:ext cx="65088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8" name="円/楕円 828">
            <a:extLst>
              <a:ext uri="{FF2B5EF4-FFF2-40B4-BE49-F238E27FC236}">
                <a16:creationId xmlns:a16="http://schemas.microsoft.com/office/drawing/2014/main" id="{38C18866-DA99-4083-B6C8-7315AD3585B7}"/>
              </a:ext>
            </a:extLst>
          </p:cNvPr>
          <p:cNvSpPr/>
          <p:nvPr/>
        </p:nvSpPr>
        <p:spPr>
          <a:xfrm>
            <a:off x="3691033" y="2207004"/>
            <a:ext cx="66675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9" name="円/楕円 829">
            <a:extLst>
              <a:ext uri="{FF2B5EF4-FFF2-40B4-BE49-F238E27FC236}">
                <a16:creationId xmlns:a16="http://schemas.microsoft.com/office/drawing/2014/main" id="{109F7A24-436F-443B-90C8-BD25ED001823}"/>
              </a:ext>
            </a:extLst>
          </p:cNvPr>
          <p:cNvSpPr/>
          <p:nvPr/>
        </p:nvSpPr>
        <p:spPr>
          <a:xfrm>
            <a:off x="3029045" y="3048379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0" name="円/楕円 830">
            <a:extLst>
              <a:ext uri="{FF2B5EF4-FFF2-40B4-BE49-F238E27FC236}">
                <a16:creationId xmlns:a16="http://schemas.microsoft.com/office/drawing/2014/main" id="{BE39FC4A-8817-4CA5-89D8-125A841596BC}"/>
              </a:ext>
            </a:extLst>
          </p:cNvPr>
          <p:cNvSpPr/>
          <p:nvPr/>
        </p:nvSpPr>
        <p:spPr>
          <a:xfrm>
            <a:off x="5084858" y="4275516"/>
            <a:ext cx="63500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1" name="円/楕円 831">
            <a:extLst>
              <a:ext uri="{FF2B5EF4-FFF2-40B4-BE49-F238E27FC236}">
                <a16:creationId xmlns:a16="http://schemas.microsoft.com/office/drawing/2014/main" id="{D18C0BE2-ACB2-4EE4-8E4E-4ADD8A89498D}"/>
              </a:ext>
            </a:extLst>
          </p:cNvPr>
          <p:cNvSpPr/>
          <p:nvPr/>
        </p:nvSpPr>
        <p:spPr>
          <a:xfrm>
            <a:off x="5480145" y="3694491"/>
            <a:ext cx="68263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2" name="円/楕円 832">
            <a:extLst>
              <a:ext uri="{FF2B5EF4-FFF2-40B4-BE49-F238E27FC236}">
                <a16:creationId xmlns:a16="http://schemas.microsoft.com/office/drawing/2014/main" id="{BE2D426F-271C-4A0A-9D8C-E0A54703CF91}"/>
              </a:ext>
            </a:extLst>
          </p:cNvPr>
          <p:cNvSpPr/>
          <p:nvPr/>
        </p:nvSpPr>
        <p:spPr>
          <a:xfrm>
            <a:off x="5480145" y="2270504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3" name="円/楕円 833">
            <a:extLst>
              <a:ext uri="{FF2B5EF4-FFF2-40B4-BE49-F238E27FC236}">
                <a16:creationId xmlns:a16="http://schemas.microsoft.com/office/drawing/2014/main" id="{C24B6ED2-A248-4575-BC77-7F8505A5277C}"/>
              </a:ext>
            </a:extLst>
          </p:cNvPr>
          <p:cNvSpPr/>
          <p:nvPr/>
        </p:nvSpPr>
        <p:spPr>
          <a:xfrm>
            <a:off x="5548408" y="3369054"/>
            <a:ext cx="65087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4" name="円/楕円 834">
            <a:extLst>
              <a:ext uri="{FF2B5EF4-FFF2-40B4-BE49-F238E27FC236}">
                <a16:creationId xmlns:a16="http://schemas.microsoft.com/office/drawing/2014/main" id="{8D845AA3-F17B-4B77-9572-45747BEBB3BC}"/>
              </a:ext>
            </a:extLst>
          </p:cNvPr>
          <p:cNvSpPr/>
          <p:nvPr/>
        </p:nvSpPr>
        <p:spPr>
          <a:xfrm>
            <a:off x="4949920" y="2983291"/>
            <a:ext cx="69850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5" name="円/楕円 835">
            <a:extLst>
              <a:ext uri="{FF2B5EF4-FFF2-40B4-BE49-F238E27FC236}">
                <a16:creationId xmlns:a16="http://schemas.microsoft.com/office/drawing/2014/main" id="{DA24B01A-FF18-4034-A94D-97C51BE3B356}"/>
              </a:ext>
            </a:extLst>
          </p:cNvPr>
          <p:cNvSpPr/>
          <p:nvPr/>
        </p:nvSpPr>
        <p:spPr>
          <a:xfrm>
            <a:off x="4884833" y="3694491"/>
            <a:ext cx="65087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6" name="円/楕円 836">
            <a:extLst>
              <a:ext uri="{FF2B5EF4-FFF2-40B4-BE49-F238E27FC236}">
                <a16:creationId xmlns:a16="http://schemas.microsoft.com/office/drawing/2014/main" id="{02FA24C8-585D-4CE1-9D89-4C43BA4A719B}"/>
              </a:ext>
            </a:extLst>
          </p:cNvPr>
          <p:cNvSpPr/>
          <p:nvPr/>
        </p:nvSpPr>
        <p:spPr>
          <a:xfrm>
            <a:off x="3956145" y="2983291"/>
            <a:ext cx="65088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7" name="円/楕円 837">
            <a:extLst>
              <a:ext uri="{FF2B5EF4-FFF2-40B4-BE49-F238E27FC236}">
                <a16:creationId xmlns:a16="http://schemas.microsoft.com/office/drawing/2014/main" id="{32B7BB64-58DD-424D-BB7D-FEE78F3E06D2}"/>
              </a:ext>
            </a:extLst>
          </p:cNvPr>
          <p:cNvSpPr/>
          <p:nvPr/>
        </p:nvSpPr>
        <p:spPr>
          <a:xfrm>
            <a:off x="3316383" y="5632829"/>
            <a:ext cx="65087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8" name="円/楕円 838">
            <a:extLst>
              <a:ext uri="{FF2B5EF4-FFF2-40B4-BE49-F238E27FC236}">
                <a16:creationId xmlns:a16="http://schemas.microsoft.com/office/drawing/2014/main" id="{D3AEC4A9-D642-4E75-8D1C-B57628E98802}"/>
              </a:ext>
            </a:extLst>
          </p:cNvPr>
          <p:cNvSpPr/>
          <p:nvPr/>
        </p:nvSpPr>
        <p:spPr>
          <a:xfrm>
            <a:off x="4751483" y="2270504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9" name="テキスト ボックス 408">
            <a:extLst>
              <a:ext uri="{FF2B5EF4-FFF2-40B4-BE49-F238E27FC236}">
                <a16:creationId xmlns:a16="http://schemas.microsoft.com/office/drawing/2014/main" id="{3BCF19AF-7F5B-4656-BF9E-528DDB5A4104}"/>
              </a:ext>
            </a:extLst>
          </p:cNvPr>
          <p:cNvSpPr txBox="1"/>
          <p:nvPr/>
        </p:nvSpPr>
        <p:spPr>
          <a:xfrm>
            <a:off x="4343933" y="5351570"/>
            <a:ext cx="1348446" cy="40011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Color SC</a:t>
            </a:r>
            <a:endParaRPr lang="ja-JP" altLang="en-US" sz="20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10" name="テキスト ボックス 409">
            <a:extLst>
              <a:ext uri="{FF2B5EF4-FFF2-40B4-BE49-F238E27FC236}">
                <a16:creationId xmlns:a16="http://schemas.microsoft.com/office/drawing/2014/main" id="{449E52B2-6539-4515-ABB6-CFE14440132C}"/>
              </a:ext>
            </a:extLst>
          </p:cNvPr>
          <p:cNvSpPr txBox="1"/>
          <p:nvPr/>
        </p:nvSpPr>
        <p:spPr>
          <a:xfrm>
            <a:off x="2382933" y="2691191"/>
            <a:ext cx="2935419" cy="40011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Quark-Gluon Plasma</a:t>
            </a:r>
            <a:endParaRPr lang="ja-JP" altLang="en-US" sz="20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11" name="テキスト ボックス 410">
            <a:extLst>
              <a:ext uri="{FF2B5EF4-FFF2-40B4-BE49-F238E27FC236}">
                <a16:creationId xmlns:a16="http://schemas.microsoft.com/office/drawing/2014/main" id="{84C3719C-9355-4BCB-8919-D29B262A0A24}"/>
              </a:ext>
            </a:extLst>
          </p:cNvPr>
          <p:cNvSpPr txBox="1"/>
          <p:nvPr/>
        </p:nvSpPr>
        <p:spPr>
          <a:xfrm>
            <a:off x="1244695" y="4978779"/>
            <a:ext cx="2060179" cy="70788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Hadron Phase</a:t>
            </a:r>
            <a:endParaRPr lang="ja-JP" altLang="en-US" sz="20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(confined)</a:t>
            </a:r>
          </a:p>
        </p:txBody>
      </p:sp>
      <p:sp>
        <p:nvSpPr>
          <p:cNvPr id="412" name="円/楕円 844">
            <a:extLst>
              <a:ext uri="{FF2B5EF4-FFF2-40B4-BE49-F238E27FC236}">
                <a16:creationId xmlns:a16="http://schemas.microsoft.com/office/drawing/2014/main" id="{EE5D2144-0E67-4B03-AB0F-D10D01BEC0FC}"/>
              </a:ext>
            </a:extLst>
          </p:cNvPr>
          <p:cNvSpPr/>
          <p:nvPr/>
        </p:nvSpPr>
        <p:spPr>
          <a:xfrm>
            <a:off x="3029045" y="4210429"/>
            <a:ext cx="68263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3" name="円/楕円 845">
            <a:extLst>
              <a:ext uri="{FF2B5EF4-FFF2-40B4-BE49-F238E27FC236}">
                <a16:creationId xmlns:a16="http://schemas.microsoft.com/office/drawing/2014/main" id="{7CCC7CEA-EF2A-4BB9-8C58-6F58281BDD30}"/>
              </a:ext>
            </a:extLst>
          </p:cNvPr>
          <p:cNvSpPr/>
          <p:nvPr/>
        </p:nvSpPr>
        <p:spPr>
          <a:xfrm>
            <a:off x="974820" y="3238879"/>
            <a:ext cx="66675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4" name="円/楕円 846">
            <a:extLst>
              <a:ext uri="{FF2B5EF4-FFF2-40B4-BE49-F238E27FC236}">
                <a16:creationId xmlns:a16="http://schemas.microsoft.com/office/drawing/2014/main" id="{BEB24B35-2B3F-48D0-9C6D-0E22A7FA34A4}"/>
              </a:ext>
            </a:extLst>
          </p:cNvPr>
          <p:cNvSpPr/>
          <p:nvPr/>
        </p:nvSpPr>
        <p:spPr>
          <a:xfrm>
            <a:off x="1863820" y="2878516"/>
            <a:ext cx="65088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5" name="円/楕円 847">
            <a:extLst>
              <a:ext uri="{FF2B5EF4-FFF2-40B4-BE49-F238E27FC236}">
                <a16:creationId xmlns:a16="http://schemas.microsoft.com/office/drawing/2014/main" id="{6EE67495-EED1-447A-B579-0F2C456053F9}"/>
              </a:ext>
            </a:extLst>
          </p:cNvPr>
          <p:cNvSpPr/>
          <p:nvPr/>
        </p:nvSpPr>
        <p:spPr>
          <a:xfrm>
            <a:off x="2697258" y="4599366"/>
            <a:ext cx="331787" cy="320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6" name="円/楕円 848">
            <a:extLst>
              <a:ext uri="{FF2B5EF4-FFF2-40B4-BE49-F238E27FC236}">
                <a16:creationId xmlns:a16="http://schemas.microsoft.com/office/drawing/2014/main" id="{89A80F16-0945-4C27-A004-6C70E5E25D98}"/>
              </a:ext>
            </a:extLst>
          </p:cNvPr>
          <p:cNvSpPr/>
          <p:nvPr/>
        </p:nvSpPr>
        <p:spPr>
          <a:xfrm>
            <a:off x="2897283" y="4664454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7" name="円/楕円 849">
            <a:extLst>
              <a:ext uri="{FF2B5EF4-FFF2-40B4-BE49-F238E27FC236}">
                <a16:creationId xmlns:a16="http://schemas.microsoft.com/office/drawing/2014/main" id="{0DEF52A2-B9CA-450D-BC05-DEA34D1F855A}"/>
              </a:ext>
            </a:extLst>
          </p:cNvPr>
          <p:cNvSpPr/>
          <p:nvPr/>
        </p:nvSpPr>
        <p:spPr>
          <a:xfrm>
            <a:off x="2765520" y="4729541"/>
            <a:ext cx="63500" cy="61913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8" name="円/楕円 850">
            <a:extLst>
              <a:ext uri="{FF2B5EF4-FFF2-40B4-BE49-F238E27FC236}">
                <a16:creationId xmlns:a16="http://schemas.microsoft.com/office/drawing/2014/main" id="{892A5A49-F2CC-4C89-84E5-87AAB76EAF27}"/>
              </a:ext>
            </a:extLst>
          </p:cNvPr>
          <p:cNvSpPr/>
          <p:nvPr/>
        </p:nvSpPr>
        <p:spPr>
          <a:xfrm>
            <a:off x="2852833" y="4791454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9" name="円/楕円 851">
            <a:extLst>
              <a:ext uri="{FF2B5EF4-FFF2-40B4-BE49-F238E27FC236}">
                <a16:creationId xmlns:a16="http://schemas.microsoft.com/office/drawing/2014/main" id="{6F87C804-4418-443A-B6B5-E0DEA9CCE406}"/>
              </a:ext>
            </a:extLst>
          </p:cNvPr>
          <p:cNvSpPr/>
          <p:nvPr/>
        </p:nvSpPr>
        <p:spPr>
          <a:xfrm>
            <a:off x="2233708" y="4404104"/>
            <a:ext cx="265112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20" name="円/楕円 852">
            <a:extLst>
              <a:ext uri="{FF2B5EF4-FFF2-40B4-BE49-F238E27FC236}">
                <a16:creationId xmlns:a16="http://schemas.microsoft.com/office/drawing/2014/main" id="{1BDC834B-FDBA-4E3F-99A1-F60285C3BE1F}"/>
              </a:ext>
            </a:extLst>
          </p:cNvPr>
          <p:cNvSpPr/>
          <p:nvPr/>
        </p:nvSpPr>
        <p:spPr>
          <a:xfrm>
            <a:off x="2286095" y="4469191"/>
            <a:ext cx="66675" cy="66675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21" name="円/楕円 853">
            <a:extLst>
              <a:ext uri="{FF2B5EF4-FFF2-40B4-BE49-F238E27FC236}">
                <a16:creationId xmlns:a16="http://schemas.microsoft.com/office/drawing/2014/main" id="{2B2CFA8B-445D-44C5-9839-26ECF7123007}"/>
              </a:ext>
            </a:extLst>
          </p:cNvPr>
          <p:cNvSpPr/>
          <p:nvPr/>
        </p:nvSpPr>
        <p:spPr>
          <a:xfrm>
            <a:off x="2387695" y="4478716"/>
            <a:ext cx="68263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22" name="正方形/長方形 421">
            <a:extLst>
              <a:ext uri="{FF2B5EF4-FFF2-40B4-BE49-F238E27FC236}">
                <a16:creationId xmlns:a16="http://schemas.microsoft.com/office/drawing/2014/main" id="{35FA4A60-8061-42DE-A166-792BAE65C572}"/>
              </a:ext>
            </a:extLst>
          </p:cNvPr>
          <p:cNvSpPr/>
          <p:nvPr/>
        </p:nvSpPr>
        <p:spPr>
          <a:xfrm>
            <a:off x="7070425" y="5057597"/>
            <a:ext cx="2009171" cy="1212055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23" name="フリーフォーム 418">
            <a:extLst>
              <a:ext uri="{FF2B5EF4-FFF2-40B4-BE49-F238E27FC236}">
                <a16:creationId xmlns:a16="http://schemas.microsoft.com/office/drawing/2014/main" id="{7DD362C7-5DE4-4773-AA21-A0AAF7810A9F}"/>
              </a:ext>
            </a:extLst>
          </p:cNvPr>
          <p:cNvSpPr/>
          <p:nvPr/>
        </p:nvSpPr>
        <p:spPr>
          <a:xfrm>
            <a:off x="2934333" y="4376192"/>
            <a:ext cx="1038387" cy="1642821"/>
          </a:xfrm>
          <a:custGeom>
            <a:avLst/>
            <a:gdLst>
              <a:gd name="connsiteX0" fmla="*/ 1038387 w 1038387"/>
              <a:gd name="connsiteY0" fmla="*/ 1642821 h 1642821"/>
              <a:gd name="connsiteX1" fmla="*/ 968644 w 1038387"/>
              <a:gd name="connsiteY1" fmla="*/ 1162373 h 1642821"/>
              <a:gd name="connsiteX2" fmla="*/ 743919 w 1038387"/>
              <a:gd name="connsiteY2" fmla="*/ 712922 h 1642821"/>
              <a:gd name="connsiteX3" fmla="*/ 379709 w 1038387"/>
              <a:gd name="connsiteY3" fmla="*/ 294468 h 1642821"/>
              <a:gd name="connsiteX4" fmla="*/ 0 w 1038387"/>
              <a:gd name="connsiteY4" fmla="*/ 0 h 164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387" h="1642821">
                <a:moveTo>
                  <a:pt x="1038387" y="1642821"/>
                </a:moveTo>
                <a:cubicBezTo>
                  <a:pt x="1028054" y="1480088"/>
                  <a:pt x="1017722" y="1317356"/>
                  <a:pt x="968644" y="1162373"/>
                </a:cubicBezTo>
                <a:cubicBezTo>
                  <a:pt x="919566" y="1007390"/>
                  <a:pt x="842075" y="857573"/>
                  <a:pt x="743919" y="712922"/>
                </a:cubicBezTo>
                <a:cubicBezTo>
                  <a:pt x="645763" y="568271"/>
                  <a:pt x="503695" y="413288"/>
                  <a:pt x="379709" y="294468"/>
                </a:cubicBezTo>
                <a:cubicBezTo>
                  <a:pt x="255723" y="175648"/>
                  <a:pt x="127861" y="87824"/>
                  <a:pt x="0" y="0"/>
                </a:cubicBezTo>
              </a:path>
            </a:pathLst>
          </a:cu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oval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HG丸ｺﾞｼｯｸM-PRO" panose="020F0600000000000000" pitchFamily="50" charset="-128"/>
              <a:cs typeface="+mn-cs"/>
            </a:endParaRPr>
          </a:p>
        </p:txBody>
      </p:sp>
      <p:sp>
        <p:nvSpPr>
          <p:cNvPr id="424" name="テキスト ボックス 423">
            <a:extLst>
              <a:ext uri="{FF2B5EF4-FFF2-40B4-BE49-F238E27FC236}">
                <a16:creationId xmlns:a16="http://schemas.microsoft.com/office/drawing/2014/main" id="{2DC97729-E028-4693-8E87-78B71223F677}"/>
              </a:ext>
            </a:extLst>
          </p:cNvPr>
          <p:cNvSpPr txBox="1"/>
          <p:nvPr/>
        </p:nvSpPr>
        <p:spPr>
          <a:xfrm>
            <a:off x="2963958" y="3758718"/>
            <a:ext cx="2670924" cy="400110"/>
          </a:xfrm>
          <a:prstGeom prst="wedgeRectCallout">
            <a:avLst>
              <a:gd name="adj1" fmla="val -45561"/>
              <a:gd name="adj2" fmla="val 87678"/>
            </a:avLst>
          </a:prstGeom>
          <a:blipFill>
            <a:blip r:embed="rId2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ＱＣＤ </a:t>
            </a:r>
            <a:r>
              <a:rPr lang="en-US" altLang="ja-JP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Critical Point</a:t>
            </a:r>
            <a:endParaRPr lang="ja-JP" altLang="en-US" sz="20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25" name="テキスト ボックス 424">
            <a:extLst>
              <a:ext uri="{FF2B5EF4-FFF2-40B4-BE49-F238E27FC236}">
                <a16:creationId xmlns:a16="http://schemas.microsoft.com/office/drawing/2014/main" id="{0EBA96DA-ECF7-4EA7-9D96-6ECEC1419F00}"/>
              </a:ext>
            </a:extLst>
          </p:cNvPr>
          <p:cNvSpPr txBox="1"/>
          <p:nvPr/>
        </p:nvSpPr>
        <p:spPr>
          <a:xfrm>
            <a:off x="515678" y="1641561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T</a:t>
            </a:r>
            <a:endParaRPr kumimoji="1" lang="ja-JP" altLang="en-US" sz="2800" dirty="0"/>
          </a:p>
        </p:txBody>
      </p:sp>
      <p:sp>
        <p:nvSpPr>
          <p:cNvPr id="426" name="テキスト ボックス 425">
            <a:extLst>
              <a:ext uri="{FF2B5EF4-FFF2-40B4-BE49-F238E27FC236}">
                <a16:creationId xmlns:a16="http://schemas.microsoft.com/office/drawing/2014/main" id="{78443961-B5B0-4BE1-9E2C-75BA0BFDE440}"/>
              </a:ext>
            </a:extLst>
          </p:cNvPr>
          <p:cNvSpPr txBox="1"/>
          <p:nvPr/>
        </p:nvSpPr>
        <p:spPr>
          <a:xfrm>
            <a:off x="6557922" y="5948754"/>
            <a:ext cx="391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latin typeface="Symbol" panose="05050102010706020507" pitchFamily="18" charset="2"/>
              </a:rPr>
              <a:t>m</a:t>
            </a:r>
            <a:endParaRPr kumimoji="1" lang="ja-JP" altLang="en-US" sz="2800" dirty="0">
              <a:latin typeface="Symbol" panose="05050102010706020507" pitchFamily="18" charset="2"/>
            </a:endParaRPr>
          </a:p>
        </p:txBody>
      </p:sp>
      <p:grpSp>
        <p:nvGrpSpPr>
          <p:cNvPr id="427" name="グループ化 426">
            <a:extLst>
              <a:ext uri="{FF2B5EF4-FFF2-40B4-BE49-F238E27FC236}">
                <a16:creationId xmlns:a16="http://schemas.microsoft.com/office/drawing/2014/main" id="{ADD073F2-1BEC-450C-87BB-02B7F3269469}"/>
              </a:ext>
            </a:extLst>
          </p:cNvPr>
          <p:cNvGrpSpPr/>
          <p:nvPr/>
        </p:nvGrpSpPr>
        <p:grpSpPr>
          <a:xfrm>
            <a:off x="156919" y="1210261"/>
            <a:ext cx="2978829" cy="2023595"/>
            <a:chOff x="907938" y="1467689"/>
            <a:chExt cx="2978829" cy="2023595"/>
          </a:xfrm>
        </p:grpSpPr>
        <p:pic>
          <p:nvPicPr>
            <p:cNvPr id="428" name="Picture 230">
              <a:extLst>
                <a:ext uri="{FF2B5EF4-FFF2-40B4-BE49-F238E27FC236}">
                  <a16:creationId xmlns:a16="http://schemas.microsoft.com/office/drawing/2014/main" id="{E7563524-AAC9-44C0-B996-9A476E06FF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2" t="13928" r="6606" b="12302"/>
            <a:stretch/>
          </p:blipFill>
          <p:spPr bwMode="auto">
            <a:xfrm rot="21375406">
              <a:off x="907938" y="1467689"/>
              <a:ext cx="2978829" cy="20235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9" name="テキスト ボックス 428">
              <a:extLst>
                <a:ext uri="{FF2B5EF4-FFF2-40B4-BE49-F238E27FC236}">
                  <a16:creationId xmlns:a16="http://schemas.microsoft.com/office/drawing/2014/main" id="{8A43158E-A76C-4D3C-9B9B-0F04287FB840}"/>
                </a:ext>
              </a:extLst>
            </p:cNvPr>
            <p:cNvSpPr txBox="1"/>
            <p:nvPr/>
          </p:nvSpPr>
          <p:spPr>
            <a:xfrm>
              <a:off x="1630820" y="1579760"/>
              <a:ext cx="19602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>
                  <a:solidFill>
                    <a:schemeClr val="bg1"/>
                  </a:solidFill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</a:effectLst>
                </a:rPr>
                <a:t>Early Universe</a:t>
              </a:r>
              <a:endParaRPr kumimoji="1" lang="ja-JP" altLang="en-US" sz="24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431" name="グループ化 430">
            <a:extLst>
              <a:ext uri="{FF2B5EF4-FFF2-40B4-BE49-F238E27FC236}">
                <a16:creationId xmlns:a16="http://schemas.microsoft.com/office/drawing/2014/main" id="{19D56677-E940-4CB5-BD0E-76C62F9D5930}"/>
              </a:ext>
            </a:extLst>
          </p:cNvPr>
          <p:cNvGrpSpPr/>
          <p:nvPr/>
        </p:nvGrpSpPr>
        <p:grpSpPr>
          <a:xfrm>
            <a:off x="3870978" y="5665372"/>
            <a:ext cx="172684" cy="352986"/>
            <a:chOff x="3870978" y="5543446"/>
            <a:chExt cx="172684" cy="352986"/>
          </a:xfrm>
        </p:grpSpPr>
        <p:sp>
          <p:nvSpPr>
            <p:cNvPr id="432" name="正方形/長方形 431">
              <a:extLst>
                <a:ext uri="{FF2B5EF4-FFF2-40B4-BE49-F238E27FC236}">
                  <a16:creationId xmlns:a16="http://schemas.microsoft.com/office/drawing/2014/main" id="{842B5CD0-ECDA-4B60-A290-3D55E2311A31}"/>
                </a:ext>
              </a:extLst>
            </p:cNvPr>
            <p:cNvSpPr/>
            <p:nvPr/>
          </p:nvSpPr>
          <p:spPr>
            <a:xfrm>
              <a:off x="3870978" y="5653213"/>
              <a:ext cx="172684" cy="243219"/>
            </a:xfrm>
            <a:prstGeom prst="rect">
              <a:avLst/>
            </a:prstGeom>
            <a:gradFill>
              <a:gsLst>
                <a:gs pos="0">
                  <a:srgbClr val="99CCFF"/>
                </a:gs>
                <a:gs pos="100000">
                  <a:srgbClr val="92D05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3" name="楕円 432">
              <a:extLst>
                <a:ext uri="{FF2B5EF4-FFF2-40B4-BE49-F238E27FC236}">
                  <a16:creationId xmlns:a16="http://schemas.microsoft.com/office/drawing/2014/main" id="{25A82D8D-CA03-4BF0-9D1C-43FE19D4FD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84326" y="5543446"/>
              <a:ext cx="144000" cy="144000"/>
            </a:xfrm>
            <a:prstGeom prst="ellipse">
              <a:avLst/>
            </a:prstGeom>
            <a:solidFill>
              <a:sysClr val="windowText" lastClr="000000"/>
            </a:solidFill>
            <a:ln w="13970" cap="flat" cmpd="sng" algn="ctr">
              <a:noFill/>
              <a:prstDash val="solid"/>
            </a:ln>
            <a:effectLst>
              <a:glow rad="139700">
                <a:srgbClr val="6F6A7A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</p:grpSp>
      <p:cxnSp>
        <p:nvCxnSpPr>
          <p:cNvPr id="434" name="直線矢印コネクタ 433">
            <a:extLst>
              <a:ext uri="{FF2B5EF4-FFF2-40B4-BE49-F238E27FC236}">
                <a16:creationId xmlns:a16="http://schemas.microsoft.com/office/drawing/2014/main" id="{B7558A32-99A1-4192-A036-99AF537A5877}"/>
              </a:ext>
            </a:extLst>
          </p:cNvPr>
          <p:cNvCxnSpPr/>
          <p:nvPr/>
        </p:nvCxnSpPr>
        <p:spPr>
          <a:xfrm>
            <a:off x="776383" y="6023354"/>
            <a:ext cx="6429375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grpSp>
        <p:nvGrpSpPr>
          <p:cNvPr id="435" name="グループ化 434">
            <a:extLst>
              <a:ext uri="{FF2B5EF4-FFF2-40B4-BE49-F238E27FC236}">
                <a16:creationId xmlns:a16="http://schemas.microsoft.com/office/drawing/2014/main" id="{B60AD68D-451E-4CF5-9164-DC0F7C966EC5}"/>
              </a:ext>
            </a:extLst>
          </p:cNvPr>
          <p:cNvGrpSpPr/>
          <p:nvPr/>
        </p:nvGrpSpPr>
        <p:grpSpPr>
          <a:xfrm>
            <a:off x="5529419" y="4109281"/>
            <a:ext cx="2221323" cy="2426368"/>
            <a:chOff x="6122746" y="3631097"/>
            <a:chExt cx="2221323" cy="2426368"/>
          </a:xfrm>
        </p:grpSpPr>
        <p:pic>
          <p:nvPicPr>
            <p:cNvPr id="436" name="Picture 223" descr="still-1-final">
              <a:extLst>
                <a:ext uri="{FF2B5EF4-FFF2-40B4-BE49-F238E27FC236}">
                  <a16:creationId xmlns:a16="http://schemas.microsoft.com/office/drawing/2014/main" id="{594F7C8E-EE35-45C9-89FF-3364A214A9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5" t="15627" r="14366" b="12819"/>
            <a:stretch/>
          </p:blipFill>
          <p:spPr bwMode="auto">
            <a:xfrm rot="322826">
              <a:off x="6122746" y="3631097"/>
              <a:ext cx="2221323" cy="24263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7" name="テキスト ボックス 436">
              <a:extLst>
                <a:ext uri="{FF2B5EF4-FFF2-40B4-BE49-F238E27FC236}">
                  <a16:creationId xmlns:a16="http://schemas.microsoft.com/office/drawing/2014/main" id="{3C9A18E8-B34F-4C6F-A076-EFD21337FA42}"/>
                </a:ext>
              </a:extLst>
            </p:cNvPr>
            <p:cNvSpPr txBox="1"/>
            <p:nvPr/>
          </p:nvSpPr>
          <p:spPr>
            <a:xfrm>
              <a:off x="6557531" y="5157163"/>
              <a:ext cx="129715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>
                  <a:solidFill>
                    <a:schemeClr val="bg1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Compact</a:t>
              </a:r>
            </a:p>
            <a:p>
              <a:pPr algn="ctr"/>
              <a:r>
                <a:rPr kumimoji="1" lang="en-US" altLang="ja-JP" sz="2400" dirty="0">
                  <a:solidFill>
                    <a:schemeClr val="bg1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Stars</a:t>
              </a:r>
              <a:endParaRPr kumimoji="1" lang="ja-JP" altLang="en-US" sz="240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614C60-72A3-73BA-807A-831182F6A221}"/>
              </a:ext>
            </a:extLst>
          </p:cNvPr>
          <p:cNvSpPr txBox="1"/>
          <p:nvPr/>
        </p:nvSpPr>
        <p:spPr>
          <a:xfrm>
            <a:off x="7614016" y="1697835"/>
            <a:ext cx="42059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Crossover at zero density</a:t>
            </a:r>
          </a:p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en-US" altLang="ja-JP" sz="2400" dirty="0"/>
              <a:t>Possible </a:t>
            </a:r>
            <a:r>
              <a:rPr lang="en-US" altLang="ja-JP" sz="2400" dirty="0">
                <a:solidFill>
                  <a:schemeClr val="accent1"/>
                </a:solidFill>
              </a:rPr>
              <a:t>first-order transition</a:t>
            </a:r>
            <a:r>
              <a:rPr lang="ja-JP" altLang="en-US" sz="2400" dirty="0">
                <a:solidFill>
                  <a:schemeClr val="accent1"/>
                </a:solidFill>
              </a:rPr>
              <a:t> </a:t>
            </a:r>
            <a:r>
              <a:rPr lang="en-US" altLang="ja-JP" sz="2400" dirty="0"/>
              <a:t>and </a:t>
            </a:r>
            <a:r>
              <a:rPr lang="en-US" altLang="ja-JP" sz="2400" dirty="0">
                <a:solidFill>
                  <a:schemeClr val="accent1"/>
                </a:solidFill>
              </a:rPr>
              <a:t>QCD critical point</a:t>
            </a:r>
            <a:r>
              <a:rPr lang="en-US" altLang="ja-JP" sz="2400" dirty="0"/>
              <a:t> in</a:t>
            </a:r>
            <a:r>
              <a:rPr lang="ja-JP" altLang="en-US" sz="2400" dirty="0"/>
              <a:t> </a:t>
            </a:r>
            <a:r>
              <a:rPr lang="en-US" altLang="ja-JP" sz="2400" dirty="0"/>
              <a:t>dense</a:t>
            </a:r>
            <a:r>
              <a:rPr lang="ja-JP" altLang="en-US" sz="2400" dirty="0"/>
              <a:t> </a:t>
            </a:r>
            <a:r>
              <a:rPr lang="en-US" altLang="ja-JP" sz="2400" dirty="0"/>
              <a:t>region</a:t>
            </a:r>
          </a:p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en-US" altLang="ja-JP" sz="2400" dirty="0"/>
              <a:t>Multiple QCD-CP? </a:t>
            </a:r>
            <a:r>
              <a:rPr lang="en-US" altLang="ja-JP" sz="2000" dirty="0">
                <a:solidFill>
                  <a:srgbClr val="0070C0"/>
                </a:solidFill>
              </a:rPr>
              <a:t>MK+ (‘02)</a:t>
            </a:r>
          </a:p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en-US" altLang="ja-JP" sz="2400" dirty="0">
                <a:solidFill>
                  <a:schemeClr val="accent1"/>
                </a:solidFill>
              </a:rPr>
              <a:t>Color superconducting phases </a:t>
            </a:r>
            <a:r>
              <a:rPr lang="en-US" altLang="ja-JP" sz="2400" dirty="0"/>
              <a:t>in dense and cold quark matter</a:t>
            </a:r>
          </a:p>
        </p:txBody>
      </p:sp>
    </p:spTree>
    <p:extLst>
      <p:ext uri="{BB962C8B-B14F-4D97-AF65-F5344CB8AC3E}">
        <p14:creationId xmlns:p14="http://schemas.microsoft.com/office/powerpoint/2010/main" val="332461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正方形/長方形 324">
            <a:extLst>
              <a:ext uri="{FF2B5EF4-FFF2-40B4-BE49-F238E27FC236}">
                <a16:creationId xmlns:a16="http://schemas.microsoft.com/office/drawing/2014/main" id="{0034C3CF-AC3C-4883-BB4C-667E17A8BC63}"/>
              </a:ext>
            </a:extLst>
          </p:cNvPr>
          <p:cNvSpPr/>
          <p:nvPr/>
        </p:nvSpPr>
        <p:spPr>
          <a:xfrm>
            <a:off x="1514178" y="1351638"/>
            <a:ext cx="2959092" cy="14938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00E6C84-803A-4356-9D87-41D9162D8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Beam-Energy Scan</a:t>
            </a:r>
            <a:endParaRPr kumimoji="1" lang="ja-JP" altLang="en-US" dirty="0"/>
          </a:p>
        </p:txBody>
      </p:sp>
      <p:sp>
        <p:nvSpPr>
          <p:cNvPr id="15" name="右矢印 307">
            <a:extLst>
              <a:ext uri="{FF2B5EF4-FFF2-40B4-BE49-F238E27FC236}">
                <a16:creationId xmlns:a16="http://schemas.microsoft.com/office/drawing/2014/main" id="{3A1F050F-5BD7-4B07-9AD3-5EACD8354B05}"/>
              </a:ext>
            </a:extLst>
          </p:cNvPr>
          <p:cNvSpPr/>
          <p:nvPr/>
        </p:nvSpPr>
        <p:spPr>
          <a:xfrm>
            <a:off x="3372531" y="5212463"/>
            <a:ext cx="690282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右矢印 308">
            <a:extLst>
              <a:ext uri="{FF2B5EF4-FFF2-40B4-BE49-F238E27FC236}">
                <a16:creationId xmlns:a16="http://schemas.microsoft.com/office/drawing/2014/main" id="{B0B0B680-D78D-4CA7-B06A-050B39113FC7}"/>
              </a:ext>
            </a:extLst>
          </p:cNvPr>
          <p:cNvSpPr/>
          <p:nvPr/>
        </p:nvSpPr>
        <p:spPr>
          <a:xfrm flipH="1">
            <a:off x="4651901" y="4887623"/>
            <a:ext cx="661961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209">
            <a:extLst>
              <a:ext uri="{FF2B5EF4-FFF2-40B4-BE49-F238E27FC236}">
                <a16:creationId xmlns:a16="http://schemas.microsoft.com/office/drawing/2014/main" id="{DC5DAA45-FFE8-40C8-971D-F20D219C9DBD}"/>
              </a:ext>
            </a:extLst>
          </p:cNvPr>
          <p:cNvSpPr>
            <a:spLocks noChangeAspect="1"/>
          </p:cNvSpPr>
          <p:nvPr/>
        </p:nvSpPr>
        <p:spPr>
          <a:xfrm>
            <a:off x="4033432" y="52756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円/楕円 210">
            <a:extLst>
              <a:ext uri="{FF2B5EF4-FFF2-40B4-BE49-F238E27FC236}">
                <a16:creationId xmlns:a16="http://schemas.microsoft.com/office/drawing/2014/main" id="{1464FAA3-2E1B-4DB7-AC95-578F2F0A69AF}"/>
              </a:ext>
            </a:extLst>
          </p:cNvPr>
          <p:cNvSpPr>
            <a:spLocks noChangeAspect="1"/>
          </p:cNvSpPr>
          <p:nvPr/>
        </p:nvSpPr>
        <p:spPr>
          <a:xfrm>
            <a:off x="4122332" y="54196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円/楕円 211">
            <a:extLst>
              <a:ext uri="{FF2B5EF4-FFF2-40B4-BE49-F238E27FC236}">
                <a16:creationId xmlns:a16="http://schemas.microsoft.com/office/drawing/2014/main" id="{A260A1DC-CB95-4A96-AEC4-D7A982D1A8F0}"/>
              </a:ext>
            </a:extLst>
          </p:cNvPr>
          <p:cNvSpPr>
            <a:spLocks noChangeAspect="1"/>
          </p:cNvSpPr>
          <p:nvPr/>
        </p:nvSpPr>
        <p:spPr>
          <a:xfrm>
            <a:off x="4275038" y="554809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" name="円/楕円 212">
            <a:extLst>
              <a:ext uri="{FF2B5EF4-FFF2-40B4-BE49-F238E27FC236}">
                <a16:creationId xmlns:a16="http://schemas.microsoft.com/office/drawing/2014/main" id="{59A6318F-FD2B-472B-A479-AA2D20D77423}"/>
              </a:ext>
            </a:extLst>
          </p:cNvPr>
          <p:cNvSpPr>
            <a:spLocks noChangeAspect="1"/>
          </p:cNvSpPr>
          <p:nvPr/>
        </p:nvSpPr>
        <p:spPr>
          <a:xfrm>
            <a:off x="4177432" y="527566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" name="円/楕円 213">
            <a:extLst>
              <a:ext uri="{FF2B5EF4-FFF2-40B4-BE49-F238E27FC236}">
                <a16:creationId xmlns:a16="http://schemas.microsoft.com/office/drawing/2014/main" id="{DC009625-9002-4613-BEFE-0140808F82E6}"/>
              </a:ext>
            </a:extLst>
          </p:cNvPr>
          <p:cNvSpPr>
            <a:spLocks noChangeAspect="1"/>
          </p:cNvSpPr>
          <p:nvPr/>
        </p:nvSpPr>
        <p:spPr>
          <a:xfrm>
            <a:off x="4342532" y="542806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" name="円/楕円 214">
            <a:extLst>
              <a:ext uri="{FF2B5EF4-FFF2-40B4-BE49-F238E27FC236}">
                <a16:creationId xmlns:a16="http://schemas.microsoft.com/office/drawing/2014/main" id="{1B2F5245-0E44-470E-B828-FF50AFF39EE9}"/>
              </a:ext>
            </a:extLst>
          </p:cNvPr>
          <p:cNvSpPr>
            <a:spLocks noChangeAspect="1"/>
          </p:cNvSpPr>
          <p:nvPr/>
        </p:nvSpPr>
        <p:spPr>
          <a:xfrm>
            <a:off x="4389381" y="554935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" name="円/楕円 215">
            <a:extLst>
              <a:ext uri="{FF2B5EF4-FFF2-40B4-BE49-F238E27FC236}">
                <a16:creationId xmlns:a16="http://schemas.microsoft.com/office/drawing/2014/main" id="{B5DD8D77-7A0D-4610-AF78-BFDAAE960C9B}"/>
              </a:ext>
            </a:extLst>
          </p:cNvPr>
          <p:cNvSpPr>
            <a:spLocks noChangeAspect="1"/>
          </p:cNvSpPr>
          <p:nvPr/>
        </p:nvSpPr>
        <p:spPr>
          <a:xfrm>
            <a:off x="4404551" y="538976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円/楕円 216">
            <a:extLst>
              <a:ext uri="{FF2B5EF4-FFF2-40B4-BE49-F238E27FC236}">
                <a16:creationId xmlns:a16="http://schemas.microsoft.com/office/drawing/2014/main" id="{1C6BF5E4-CB22-4C28-9BE8-905ED90176AF}"/>
              </a:ext>
            </a:extLst>
          </p:cNvPr>
          <p:cNvSpPr>
            <a:spLocks noChangeAspect="1"/>
          </p:cNvSpPr>
          <p:nvPr/>
        </p:nvSpPr>
        <p:spPr>
          <a:xfrm>
            <a:off x="4229608" y="542661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円/楕円 217">
            <a:extLst>
              <a:ext uri="{FF2B5EF4-FFF2-40B4-BE49-F238E27FC236}">
                <a16:creationId xmlns:a16="http://schemas.microsoft.com/office/drawing/2014/main" id="{B0209A99-BBA6-4B04-A9F6-F74D1EA52D78}"/>
              </a:ext>
            </a:extLst>
          </p:cNvPr>
          <p:cNvSpPr>
            <a:spLocks noChangeAspect="1"/>
          </p:cNvSpPr>
          <p:nvPr/>
        </p:nvSpPr>
        <p:spPr>
          <a:xfrm>
            <a:off x="4248658" y="565384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円/楕円 218">
            <a:extLst>
              <a:ext uri="{FF2B5EF4-FFF2-40B4-BE49-F238E27FC236}">
                <a16:creationId xmlns:a16="http://schemas.microsoft.com/office/drawing/2014/main" id="{36646348-D3D5-4BC2-B252-6B25FF36634D}"/>
              </a:ext>
            </a:extLst>
          </p:cNvPr>
          <p:cNvSpPr>
            <a:spLocks noChangeAspect="1"/>
          </p:cNvSpPr>
          <p:nvPr/>
        </p:nvSpPr>
        <p:spPr>
          <a:xfrm>
            <a:off x="4042511" y="514845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" name="円/楕円 219">
            <a:extLst>
              <a:ext uri="{FF2B5EF4-FFF2-40B4-BE49-F238E27FC236}">
                <a16:creationId xmlns:a16="http://schemas.microsoft.com/office/drawing/2014/main" id="{55DBFD4C-CC0C-4794-AC9F-36AAB47DE6FF}"/>
              </a:ext>
            </a:extLst>
          </p:cNvPr>
          <p:cNvSpPr>
            <a:spLocks noChangeAspect="1"/>
          </p:cNvSpPr>
          <p:nvPr/>
        </p:nvSpPr>
        <p:spPr>
          <a:xfrm>
            <a:off x="4308440" y="544691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円/楕円 220">
            <a:extLst>
              <a:ext uri="{FF2B5EF4-FFF2-40B4-BE49-F238E27FC236}">
                <a16:creationId xmlns:a16="http://schemas.microsoft.com/office/drawing/2014/main" id="{76179E33-F108-4397-8EF3-FAAD1EBC51DF}"/>
              </a:ext>
            </a:extLst>
          </p:cNvPr>
          <p:cNvSpPr>
            <a:spLocks noChangeAspect="1"/>
          </p:cNvSpPr>
          <p:nvPr/>
        </p:nvSpPr>
        <p:spPr>
          <a:xfrm>
            <a:off x="4187033" y="510504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" name="円/楕円 221">
            <a:extLst>
              <a:ext uri="{FF2B5EF4-FFF2-40B4-BE49-F238E27FC236}">
                <a16:creationId xmlns:a16="http://schemas.microsoft.com/office/drawing/2014/main" id="{DB2FDFD2-E963-456C-90AD-FDA2C36ADD12}"/>
              </a:ext>
            </a:extLst>
          </p:cNvPr>
          <p:cNvSpPr>
            <a:spLocks noChangeAspect="1"/>
          </p:cNvSpPr>
          <p:nvPr/>
        </p:nvSpPr>
        <p:spPr>
          <a:xfrm>
            <a:off x="4264541" y="51875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" name="円/楕円 222">
            <a:extLst>
              <a:ext uri="{FF2B5EF4-FFF2-40B4-BE49-F238E27FC236}">
                <a16:creationId xmlns:a16="http://schemas.microsoft.com/office/drawing/2014/main" id="{9D2AEBF1-D190-4B71-8959-208A06D96094}"/>
              </a:ext>
            </a:extLst>
          </p:cNvPr>
          <p:cNvSpPr>
            <a:spLocks noChangeAspect="1"/>
          </p:cNvSpPr>
          <p:nvPr/>
        </p:nvSpPr>
        <p:spPr>
          <a:xfrm>
            <a:off x="4332790" y="528085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" name="円/楕円 223">
            <a:extLst>
              <a:ext uri="{FF2B5EF4-FFF2-40B4-BE49-F238E27FC236}">
                <a16:creationId xmlns:a16="http://schemas.microsoft.com/office/drawing/2014/main" id="{4D8E09F2-51AA-499F-83A5-AE80256704D7}"/>
              </a:ext>
            </a:extLst>
          </p:cNvPr>
          <p:cNvSpPr>
            <a:spLocks noChangeAspect="1"/>
          </p:cNvSpPr>
          <p:nvPr/>
        </p:nvSpPr>
        <p:spPr>
          <a:xfrm>
            <a:off x="4413766" y="548033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" name="円/楕円 224">
            <a:extLst>
              <a:ext uri="{FF2B5EF4-FFF2-40B4-BE49-F238E27FC236}">
                <a16:creationId xmlns:a16="http://schemas.microsoft.com/office/drawing/2014/main" id="{5B0C7088-FA81-4D4E-9070-3814CC3D2A83}"/>
              </a:ext>
            </a:extLst>
          </p:cNvPr>
          <p:cNvSpPr>
            <a:spLocks noChangeAspect="1"/>
          </p:cNvSpPr>
          <p:nvPr/>
        </p:nvSpPr>
        <p:spPr>
          <a:xfrm>
            <a:off x="3989387" y="529581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" name="円/楕円 225">
            <a:extLst>
              <a:ext uri="{FF2B5EF4-FFF2-40B4-BE49-F238E27FC236}">
                <a16:creationId xmlns:a16="http://schemas.microsoft.com/office/drawing/2014/main" id="{1A98EFDD-7D34-4313-9BA8-AC2A67A82926}"/>
              </a:ext>
            </a:extLst>
          </p:cNvPr>
          <p:cNvSpPr>
            <a:spLocks noChangeAspect="1"/>
          </p:cNvSpPr>
          <p:nvPr/>
        </p:nvSpPr>
        <p:spPr>
          <a:xfrm>
            <a:off x="4014282" y="5530303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" name="円/楕円 226">
            <a:extLst>
              <a:ext uri="{FF2B5EF4-FFF2-40B4-BE49-F238E27FC236}">
                <a16:creationId xmlns:a16="http://schemas.microsoft.com/office/drawing/2014/main" id="{E6329B7A-7FB5-4ED1-8889-56211A4F91EC}"/>
              </a:ext>
            </a:extLst>
          </p:cNvPr>
          <p:cNvSpPr>
            <a:spLocks noChangeAspect="1"/>
          </p:cNvSpPr>
          <p:nvPr/>
        </p:nvSpPr>
        <p:spPr>
          <a:xfrm>
            <a:off x="4216239" y="580343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" name="円/楕円 227">
            <a:extLst>
              <a:ext uri="{FF2B5EF4-FFF2-40B4-BE49-F238E27FC236}">
                <a16:creationId xmlns:a16="http://schemas.microsoft.com/office/drawing/2014/main" id="{3902476A-F03B-426B-A49C-C59B3F523AFC}"/>
              </a:ext>
            </a:extLst>
          </p:cNvPr>
          <p:cNvSpPr>
            <a:spLocks noChangeAspect="1"/>
          </p:cNvSpPr>
          <p:nvPr/>
        </p:nvSpPr>
        <p:spPr>
          <a:xfrm>
            <a:off x="4147383" y="517707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" name="円/楕円 228">
            <a:extLst>
              <a:ext uri="{FF2B5EF4-FFF2-40B4-BE49-F238E27FC236}">
                <a16:creationId xmlns:a16="http://schemas.microsoft.com/office/drawing/2014/main" id="{D0381DA7-9E97-46E4-9B3C-E5FCB47D6587}"/>
              </a:ext>
            </a:extLst>
          </p:cNvPr>
          <p:cNvSpPr>
            <a:spLocks noChangeAspect="1"/>
          </p:cNvSpPr>
          <p:nvPr/>
        </p:nvSpPr>
        <p:spPr>
          <a:xfrm>
            <a:off x="4023316" y="563020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" name="円/楕円 229">
            <a:extLst>
              <a:ext uri="{FF2B5EF4-FFF2-40B4-BE49-F238E27FC236}">
                <a16:creationId xmlns:a16="http://schemas.microsoft.com/office/drawing/2014/main" id="{8BBDB5AF-2D08-4DAF-8913-B1C893DB4AE4}"/>
              </a:ext>
            </a:extLst>
          </p:cNvPr>
          <p:cNvSpPr>
            <a:spLocks noChangeAspect="1"/>
          </p:cNvSpPr>
          <p:nvPr/>
        </p:nvSpPr>
        <p:spPr>
          <a:xfrm>
            <a:off x="4160083" y="550026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" name="円/楕円 230">
            <a:extLst>
              <a:ext uri="{FF2B5EF4-FFF2-40B4-BE49-F238E27FC236}">
                <a16:creationId xmlns:a16="http://schemas.microsoft.com/office/drawing/2014/main" id="{CAE8B4D2-5D0A-4902-832F-15706DA87167}"/>
              </a:ext>
            </a:extLst>
          </p:cNvPr>
          <p:cNvSpPr>
            <a:spLocks noChangeAspect="1"/>
          </p:cNvSpPr>
          <p:nvPr/>
        </p:nvSpPr>
        <p:spPr>
          <a:xfrm>
            <a:off x="4081874" y="555716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" name="円/楕円 231">
            <a:extLst>
              <a:ext uri="{FF2B5EF4-FFF2-40B4-BE49-F238E27FC236}">
                <a16:creationId xmlns:a16="http://schemas.microsoft.com/office/drawing/2014/main" id="{5E6A26C7-C4AD-4CBD-B646-48CB97538982}"/>
              </a:ext>
            </a:extLst>
          </p:cNvPr>
          <p:cNvSpPr>
            <a:spLocks noChangeAspect="1"/>
          </p:cNvSpPr>
          <p:nvPr/>
        </p:nvSpPr>
        <p:spPr>
          <a:xfrm>
            <a:off x="4085736" y="526985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" name="円/楕円 232">
            <a:extLst>
              <a:ext uri="{FF2B5EF4-FFF2-40B4-BE49-F238E27FC236}">
                <a16:creationId xmlns:a16="http://schemas.microsoft.com/office/drawing/2014/main" id="{182E2439-2152-4BE4-A8CD-2ED1D9485564}"/>
              </a:ext>
            </a:extLst>
          </p:cNvPr>
          <p:cNvSpPr>
            <a:spLocks noChangeAspect="1"/>
          </p:cNvSpPr>
          <p:nvPr/>
        </p:nvSpPr>
        <p:spPr>
          <a:xfrm>
            <a:off x="4073582" y="507984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2" name="円/楕円 233">
            <a:extLst>
              <a:ext uri="{FF2B5EF4-FFF2-40B4-BE49-F238E27FC236}">
                <a16:creationId xmlns:a16="http://schemas.microsoft.com/office/drawing/2014/main" id="{F4DF7E5B-0E1E-4DD3-A07B-9EA36DF34D01}"/>
              </a:ext>
            </a:extLst>
          </p:cNvPr>
          <p:cNvSpPr>
            <a:spLocks noChangeAspect="1"/>
          </p:cNvSpPr>
          <p:nvPr/>
        </p:nvSpPr>
        <p:spPr>
          <a:xfrm>
            <a:off x="3975613" y="550268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3" name="円/楕円 234">
            <a:extLst>
              <a:ext uri="{FF2B5EF4-FFF2-40B4-BE49-F238E27FC236}">
                <a16:creationId xmlns:a16="http://schemas.microsoft.com/office/drawing/2014/main" id="{A66BA77C-61D9-4E07-8938-9AAE34717175}"/>
              </a:ext>
            </a:extLst>
          </p:cNvPr>
          <p:cNvSpPr>
            <a:spLocks noChangeAspect="1"/>
          </p:cNvSpPr>
          <p:nvPr/>
        </p:nvSpPr>
        <p:spPr>
          <a:xfrm>
            <a:off x="4414261" y="531101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4" name="円/楕円 235">
            <a:extLst>
              <a:ext uri="{FF2B5EF4-FFF2-40B4-BE49-F238E27FC236}">
                <a16:creationId xmlns:a16="http://schemas.microsoft.com/office/drawing/2014/main" id="{7B1F67F5-F387-4FE6-96C5-B7056654CD9B}"/>
              </a:ext>
            </a:extLst>
          </p:cNvPr>
          <p:cNvSpPr>
            <a:spLocks noChangeAspect="1"/>
          </p:cNvSpPr>
          <p:nvPr/>
        </p:nvSpPr>
        <p:spPr>
          <a:xfrm>
            <a:off x="4106848" y="576004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5" name="円/楕円 236">
            <a:extLst>
              <a:ext uri="{FF2B5EF4-FFF2-40B4-BE49-F238E27FC236}">
                <a16:creationId xmlns:a16="http://schemas.microsoft.com/office/drawing/2014/main" id="{B01174A4-CFEF-489D-A921-C03FCF50322D}"/>
              </a:ext>
            </a:extLst>
          </p:cNvPr>
          <p:cNvSpPr>
            <a:spLocks noChangeAspect="1"/>
          </p:cNvSpPr>
          <p:nvPr/>
        </p:nvSpPr>
        <p:spPr>
          <a:xfrm>
            <a:off x="4011901" y="519431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6" name="円/楕円 237">
            <a:extLst>
              <a:ext uri="{FF2B5EF4-FFF2-40B4-BE49-F238E27FC236}">
                <a16:creationId xmlns:a16="http://schemas.microsoft.com/office/drawing/2014/main" id="{93E5FFC8-73AB-48B3-B245-7F2C46C7321B}"/>
              </a:ext>
            </a:extLst>
          </p:cNvPr>
          <p:cNvSpPr>
            <a:spLocks noChangeAspect="1"/>
          </p:cNvSpPr>
          <p:nvPr/>
        </p:nvSpPr>
        <p:spPr>
          <a:xfrm>
            <a:off x="4155020" y="500252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7" name="円/楕円 238">
            <a:extLst>
              <a:ext uri="{FF2B5EF4-FFF2-40B4-BE49-F238E27FC236}">
                <a16:creationId xmlns:a16="http://schemas.microsoft.com/office/drawing/2014/main" id="{381E0AFD-8A11-4E57-A32C-76943C04EEC7}"/>
              </a:ext>
            </a:extLst>
          </p:cNvPr>
          <p:cNvSpPr>
            <a:spLocks noChangeAspect="1"/>
          </p:cNvSpPr>
          <p:nvPr/>
        </p:nvSpPr>
        <p:spPr>
          <a:xfrm>
            <a:off x="4210922" y="568659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8" name="円/楕円 239">
            <a:extLst>
              <a:ext uri="{FF2B5EF4-FFF2-40B4-BE49-F238E27FC236}">
                <a16:creationId xmlns:a16="http://schemas.microsoft.com/office/drawing/2014/main" id="{2C7B1349-70AB-4767-B94C-58CDDAE5676F}"/>
              </a:ext>
            </a:extLst>
          </p:cNvPr>
          <p:cNvSpPr>
            <a:spLocks noChangeAspect="1"/>
          </p:cNvSpPr>
          <p:nvPr/>
        </p:nvSpPr>
        <p:spPr>
          <a:xfrm>
            <a:off x="4320658" y="573701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9" name="円/楕円 240">
            <a:extLst>
              <a:ext uri="{FF2B5EF4-FFF2-40B4-BE49-F238E27FC236}">
                <a16:creationId xmlns:a16="http://schemas.microsoft.com/office/drawing/2014/main" id="{5E3FAEA1-CA18-4E61-8B45-B090B54FB79E}"/>
              </a:ext>
            </a:extLst>
          </p:cNvPr>
          <p:cNvSpPr>
            <a:spLocks noChangeAspect="1"/>
          </p:cNvSpPr>
          <p:nvPr/>
        </p:nvSpPr>
        <p:spPr>
          <a:xfrm>
            <a:off x="4234321" y="507437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0" name="円/楕円 241">
            <a:extLst>
              <a:ext uri="{FF2B5EF4-FFF2-40B4-BE49-F238E27FC236}">
                <a16:creationId xmlns:a16="http://schemas.microsoft.com/office/drawing/2014/main" id="{3FF6EC24-38FD-4A91-809F-9ABD319B20D7}"/>
              </a:ext>
            </a:extLst>
          </p:cNvPr>
          <p:cNvSpPr>
            <a:spLocks noChangeAspect="1"/>
          </p:cNvSpPr>
          <p:nvPr/>
        </p:nvSpPr>
        <p:spPr>
          <a:xfrm>
            <a:off x="4344282" y="50888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1" name="円/楕円 242">
            <a:extLst>
              <a:ext uri="{FF2B5EF4-FFF2-40B4-BE49-F238E27FC236}">
                <a16:creationId xmlns:a16="http://schemas.microsoft.com/office/drawing/2014/main" id="{7479C1FD-3A62-41B4-8E56-E9B4635FFCFA}"/>
              </a:ext>
            </a:extLst>
          </p:cNvPr>
          <p:cNvSpPr>
            <a:spLocks noChangeAspect="1"/>
          </p:cNvSpPr>
          <p:nvPr/>
        </p:nvSpPr>
        <p:spPr>
          <a:xfrm>
            <a:off x="4359353" y="56523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2" name="円/楕円 243">
            <a:extLst>
              <a:ext uri="{FF2B5EF4-FFF2-40B4-BE49-F238E27FC236}">
                <a16:creationId xmlns:a16="http://schemas.microsoft.com/office/drawing/2014/main" id="{C9664D67-0CA4-4688-8D47-E2504F7E0DF1}"/>
              </a:ext>
            </a:extLst>
          </p:cNvPr>
          <p:cNvSpPr>
            <a:spLocks noChangeAspect="1"/>
          </p:cNvSpPr>
          <p:nvPr/>
        </p:nvSpPr>
        <p:spPr>
          <a:xfrm>
            <a:off x="3977455" y="541465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3" name="円/楕円 244">
            <a:extLst>
              <a:ext uri="{FF2B5EF4-FFF2-40B4-BE49-F238E27FC236}">
                <a16:creationId xmlns:a16="http://schemas.microsoft.com/office/drawing/2014/main" id="{36BFD28C-CF6E-4FC1-AD3B-4F0730A95485}"/>
              </a:ext>
            </a:extLst>
          </p:cNvPr>
          <p:cNvSpPr>
            <a:spLocks noChangeAspect="1"/>
          </p:cNvSpPr>
          <p:nvPr/>
        </p:nvSpPr>
        <p:spPr>
          <a:xfrm>
            <a:off x="4396659" y="519580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4" name="円/楕円 245">
            <a:extLst>
              <a:ext uri="{FF2B5EF4-FFF2-40B4-BE49-F238E27FC236}">
                <a16:creationId xmlns:a16="http://schemas.microsoft.com/office/drawing/2014/main" id="{33D8CB8E-942E-44DE-A4B6-5D1D711A9986}"/>
              </a:ext>
            </a:extLst>
          </p:cNvPr>
          <p:cNvSpPr>
            <a:spLocks noChangeAspect="1"/>
          </p:cNvSpPr>
          <p:nvPr/>
        </p:nvSpPr>
        <p:spPr>
          <a:xfrm>
            <a:off x="4057860" y="568442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5" name="円/楕円 246">
            <a:extLst>
              <a:ext uri="{FF2B5EF4-FFF2-40B4-BE49-F238E27FC236}">
                <a16:creationId xmlns:a16="http://schemas.microsoft.com/office/drawing/2014/main" id="{C751A5FA-C23B-4332-B4FF-767869EBE986}"/>
              </a:ext>
            </a:extLst>
          </p:cNvPr>
          <p:cNvSpPr>
            <a:spLocks noChangeAspect="1"/>
          </p:cNvSpPr>
          <p:nvPr/>
        </p:nvSpPr>
        <p:spPr>
          <a:xfrm>
            <a:off x="4242907" y="530247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6" name="円/楕円 247">
            <a:extLst>
              <a:ext uri="{FF2B5EF4-FFF2-40B4-BE49-F238E27FC236}">
                <a16:creationId xmlns:a16="http://schemas.microsoft.com/office/drawing/2014/main" id="{9C7A0173-E1F1-413B-B839-AF0341C05716}"/>
              </a:ext>
            </a:extLst>
          </p:cNvPr>
          <p:cNvSpPr>
            <a:spLocks noChangeAspect="1"/>
          </p:cNvSpPr>
          <p:nvPr/>
        </p:nvSpPr>
        <p:spPr>
          <a:xfrm>
            <a:off x="4051749" y="54783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7" name="円/楕円 248">
            <a:extLst>
              <a:ext uri="{FF2B5EF4-FFF2-40B4-BE49-F238E27FC236}">
                <a16:creationId xmlns:a16="http://schemas.microsoft.com/office/drawing/2014/main" id="{30D78B5A-B338-49BD-8A99-51383F601AC8}"/>
              </a:ext>
            </a:extLst>
          </p:cNvPr>
          <p:cNvSpPr>
            <a:spLocks noChangeAspect="1"/>
          </p:cNvSpPr>
          <p:nvPr/>
        </p:nvSpPr>
        <p:spPr>
          <a:xfrm>
            <a:off x="4164532" y="559987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8" name="円/楕円 249">
            <a:extLst>
              <a:ext uri="{FF2B5EF4-FFF2-40B4-BE49-F238E27FC236}">
                <a16:creationId xmlns:a16="http://schemas.microsoft.com/office/drawing/2014/main" id="{58430302-9AF2-4982-A815-5C0AE8E1C4AB}"/>
              </a:ext>
            </a:extLst>
          </p:cNvPr>
          <p:cNvSpPr>
            <a:spLocks noChangeAspect="1"/>
          </p:cNvSpPr>
          <p:nvPr/>
        </p:nvSpPr>
        <p:spPr>
          <a:xfrm>
            <a:off x="4052854" y="538785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9" name="円/楕円 250">
            <a:extLst>
              <a:ext uri="{FF2B5EF4-FFF2-40B4-BE49-F238E27FC236}">
                <a16:creationId xmlns:a16="http://schemas.microsoft.com/office/drawing/2014/main" id="{D07782C4-928B-4B7C-B777-D1CFC6E21BFB}"/>
              </a:ext>
            </a:extLst>
          </p:cNvPr>
          <p:cNvSpPr>
            <a:spLocks noChangeAspect="1"/>
          </p:cNvSpPr>
          <p:nvPr/>
        </p:nvSpPr>
        <p:spPr>
          <a:xfrm>
            <a:off x="4174152" y="570974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0" name="円/楕円 251">
            <a:extLst>
              <a:ext uri="{FF2B5EF4-FFF2-40B4-BE49-F238E27FC236}">
                <a16:creationId xmlns:a16="http://schemas.microsoft.com/office/drawing/2014/main" id="{F04B254B-5CAC-432D-8546-EA8F785953FB}"/>
              </a:ext>
            </a:extLst>
          </p:cNvPr>
          <p:cNvSpPr>
            <a:spLocks noChangeAspect="1"/>
          </p:cNvSpPr>
          <p:nvPr/>
        </p:nvSpPr>
        <p:spPr>
          <a:xfrm>
            <a:off x="4312188" y="535097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1" name="円/楕円 252">
            <a:extLst>
              <a:ext uri="{FF2B5EF4-FFF2-40B4-BE49-F238E27FC236}">
                <a16:creationId xmlns:a16="http://schemas.microsoft.com/office/drawing/2014/main" id="{76A71585-A091-4875-85AC-35F29E45F5A9}"/>
              </a:ext>
            </a:extLst>
          </p:cNvPr>
          <p:cNvSpPr>
            <a:spLocks noChangeAspect="1"/>
          </p:cNvSpPr>
          <p:nvPr/>
        </p:nvSpPr>
        <p:spPr>
          <a:xfrm>
            <a:off x="4166031" y="534018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2" name="円/楕円 253">
            <a:extLst>
              <a:ext uri="{FF2B5EF4-FFF2-40B4-BE49-F238E27FC236}">
                <a16:creationId xmlns:a16="http://schemas.microsoft.com/office/drawing/2014/main" id="{F7727B6D-5C71-4AA5-A7F0-1941FC515D9F}"/>
              </a:ext>
            </a:extLst>
          </p:cNvPr>
          <p:cNvSpPr>
            <a:spLocks noChangeAspect="1"/>
          </p:cNvSpPr>
          <p:nvPr/>
        </p:nvSpPr>
        <p:spPr>
          <a:xfrm>
            <a:off x="4348999" y="532836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3" name="円/楕円 254">
            <a:extLst>
              <a:ext uri="{FF2B5EF4-FFF2-40B4-BE49-F238E27FC236}">
                <a16:creationId xmlns:a16="http://schemas.microsoft.com/office/drawing/2014/main" id="{77DD9418-B4F4-4CE7-A804-0FD4F8BF25A4}"/>
              </a:ext>
            </a:extLst>
          </p:cNvPr>
          <p:cNvSpPr>
            <a:spLocks noChangeAspect="1"/>
          </p:cNvSpPr>
          <p:nvPr/>
        </p:nvSpPr>
        <p:spPr>
          <a:xfrm>
            <a:off x="4151612" y="51043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4" name="円/楕円 255">
            <a:extLst>
              <a:ext uri="{FF2B5EF4-FFF2-40B4-BE49-F238E27FC236}">
                <a16:creationId xmlns:a16="http://schemas.microsoft.com/office/drawing/2014/main" id="{42870972-CA75-4BBD-8ED6-A60167AE5E15}"/>
              </a:ext>
            </a:extLst>
          </p:cNvPr>
          <p:cNvSpPr>
            <a:spLocks noChangeAspect="1"/>
          </p:cNvSpPr>
          <p:nvPr/>
        </p:nvSpPr>
        <p:spPr>
          <a:xfrm>
            <a:off x="4264411" y="501297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5" name="円/楕円 256">
            <a:extLst>
              <a:ext uri="{FF2B5EF4-FFF2-40B4-BE49-F238E27FC236}">
                <a16:creationId xmlns:a16="http://schemas.microsoft.com/office/drawing/2014/main" id="{BEE7D4E8-F6DA-43C2-BBD7-F8C3EA9EA612}"/>
              </a:ext>
            </a:extLst>
          </p:cNvPr>
          <p:cNvSpPr>
            <a:spLocks noChangeAspect="1"/>
          </p:cNvSpPr>
          <p:nvPr/>
        </p:nvSpPr>
        <p:spPr>
          <a:xfrm>
            <a:off x="4187048" y="524955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6" name="円/楕円 257">
            <a:extLst>
              <a:ext uri="{FF2B5EF4-FFF2-40B4-BE49-F238E27FC236}">
                <a16:creationId xmlns:a16="http://schemas.microsoft.com/office/drawing/2014/main" id="{EB96422F-5D6B-4B89-B124-D397F44C2919}"/>
              </a:ext>
            </a:extLst>
          </p:cNvPr>
          <p:cNvSpPr>
            <a:spLocks noChangeAspect="1"/>
          </p:cNvSpPr>
          <p:nvPr/>
        </p:nvSpPr>
        <p:spPr>
          <a:xfrm>
            <a:off x="4220457" y="497083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7" name="円/楕円 258">
            <a:extLst>
              <a:ext uri="{FF2B5EF4-FFF2-40B4-BE49-F238E27FC236}">
                <a16:creationId xmlns:a16="http://schemas.microsoft.com/office/drawing/2014/main" id="{897C7FD4-F401-4F0A-B573-8FF2C97A8DC6}"/>
              </a:ext>
            </a:extLst>
          </p:cNvPr>
          <p:cNvSpPr>
            <a:spLocks noChangeAspect="1"/>
          </p:cNvSpPr>
          <p:nvPr/>
        </p:nvSpPr>
        <p:spPr>
          <a:xfrm>
            <a:off x="4309357" y="511483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8" name="円/楕円 259">
            <a:extLst>
              <a:ext uri="{FF2B5EF4-FFF2-40B4-BE49-F238E27FC236}">
                <a16:creationId xmlns:a16="http://schemas.microsoft.com/office/drawing/2014/main" id="{0A1A8FB3-DC68-47E0-8462-23830CE6A0E0}"/>
              </a:ext>
            </a:extLst>
          </p:cNvPr>
          <p:cNvSpPr>
            <a:spLocks noChangeAspect="1"/>
          </p:cNvSpPr>
          <p:nvPr/>
        </p:nvSpPr>
        <p:spPr>
          <a:xfrm>
            <a:off x="4462063" y="52432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9" name="円/楕円 260">
            <a:extLst>
              <a:ext uri="{FF2B5EF4-FFF2-40B4-BE49-F238E27FC236}">
                <a16:creationId xmlns:a16="http://schemas.microsoft.com/office/drawing/2014/main" id="{3CAED3EA-A6AC-4876-9BEB-E991670D1275}"/>
              </a:ext>
            </a:extLst>
          </p:cNvPr>
          <p:cNvSpPr>
            <a:spLocks noChangeAspect="1"/>
          </p:cNvSpPr>
          <p:nvPr/>
        </p:nvSpPr>
        <p:spPr>
          <a:xfrm>
            <a:off x="4364457" y="4970838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0" name="円/楕円 261">
            <a:extLst>
              <a:ext uri="{FF2B5EF4-FFF2-40B4-BE49-F238E27FC236}">
                <a16:creationId xmlns:a16="http://schemas.microsoft.com/office/drawing/2014/main" id="{92226EE6-7CA5-4FC9-93B0-382B89F3A34C}"/>
              </a:ext>
            </a:extLst>
          </p:cNvPr>
          <p:cNvSpPr>
            <a:spLocks noChangeAspect="1"/>
          </p:cNvSpPr>
          <p:nvPr/>
        </p:nvSpPr>
        <p:spPr>
          <a:xfrm>
            <a:off x="4529557" y="5123238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1" name="円/楕円 262">
            <a:extLst>
              <a:ext uri="{FF2B5EF4-FFF2-40B4-BE49-F238E27FC236}">
                <a16:creationId xmlns:a16="http://schemas.microsoft.com/office/drawing/2014/main" id="{656DECFA-4017-44BC-B121-C22D3135E0B2}"/>
              </a:ext>
            </a:extLst>
          </p:cNvPr>
          <p:cNvSpPr>
            <a:spLocks noChangeAspect="1"/>
          </p:cNvSpPr>
          <p:nvPr/>
        </p:nvSpPr>
        <p:spPr>
          <a:xfrm>
            <a:off x="4576406" y="524452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2" name="円/楕円 263">
            <a:extLst>
              <a:ext uri="{FF2B5EF4-FFF2-40B4-BE49-F238E27FC236}">
                <a16:creationId xmlns:a16="http://schemas.microsoft.com/office/drawing/2014/main" id="{F832CA4E-1AA0-4A04-BBBA-D58D0ABA1117}"/>
              </a:ext>
            </a:extLst>
          </p:cNvPr>
          <p:cNvSpPr>
            <a:spLocks noChangeAspect="1"/>
          </p:cNvSpPr>
          <p:nvPr/>
        </p:nvSpPr>
        <p:spPr>
          <a:xfrm>
            <a:off x="4591576" y="508493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3" name="円/楕円 264">
            <a:extLst>
              <a:ext uri="{FF2B5EF4-FFF2-40B4-BE49-F238E27FC236}">
                <a16:creationId xmlns:a16="http://schemas.microsoft.com/office/drawing/2014/main" id="{04D8ABD6-A39C-4BF1-9FF9-B12A386BA98B}"/>
              </a:ext>
            </a:extLst>
          </p:cNvPr>
          <p:cNvSpPr>
            <a:spLocks noChangeAspect="1"/>
          </p:cNvSpPr>
          <p:nvPr/>
        </p:nvSpPr>
        <p:spPr>
          <a:xfrm>
            <a:off x="4416633" y="51217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4" name="円/楕円 265">
            <a:extLst>
              <a:ext uri="{FF2B5EF4-FFF2-40B4-BE49-F238E27FC236}">
                <a16:creationId xmlns:a16="http://schemas.microsoft.com/office/drawing/2014/main" id="{4D4C2B12-8511-440D-A2BE-D636CB9B8E02}"/>
              </a:ext>
            </a:extLst>
          </p:cNvPr>
          <p:cNvSpPr>
            <a:spLocks noChangeAspect="1"/>
          </p:cNvSpPr>
          <p:nvPr/>
        </p:nvSpPr>
        <p:spPr>
          <a:xfrm>
            <a:off x="4435683" y="534902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5" name="円/楕円 266">
            <a:extLst>
              <a:ext uri="{FF2B5EF4-FFF2-40B4-BE49-F238E27FC236}">
                <a16:creationId xmlns:a16="http://schemas.microsoft.com/office/drawing/2014/main" id="{6303E9A2-B7F1-4B3B-90C7-4777A001AA39}"/>
              </a:ext>
            </a:extLst>
          </p:cNvPr>
          <p:cNvSpPr>
            <a:spLocks noChangeAspect="1"/>
          </p:cNvSpPr>
          <p:nvPr/>
        </p:nvSpPr>
        <p:spPr>
          <a:xfrm>
            <a:off x="4229536" y="484362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6" name="円/楕円 267">
            <a:extLst>
              <a:ext uri="{FF2B5EF4-FFF2-40B4-BE49-F238E27FC236}">
                <a16:creationId xmlns:a16="http://schemas.microsoft.com/office/drawing/2014/main" id="{92365AB6-0774-472F-99C9-DE383030847D}"/>
              </a:ext>
            </a:extLst>
          </p:cNvPr>
          <p:cNvSpPr>
            <a:spLocks noChangeAspect="1"/>
          </p:cNvSpPr>
          <p:nvPr/>
        </p:nvSpPr>
        <p:spPr>
          <a:xfrm>
            <a:off x="4495465" y="514208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7" name="円/楕円 268">
            <a:extLst>
              <a:ext uri="{FF2B5EF4-FFF2-40B4-BE49-F238E27FC236}">
                <a16:creationId xmlns:a16="http://schemas.microsoft.com/office/drawing/2014/main" id="{AC3DBCC4-047D-460F-BBA6-C12825043C36}"/>
              </a:ext>
            </a:extLst>
          </p:cNvPr>
          <p:cNvSpPr>
            <a:spLocks noChangeAspect="1"/>
          </p:cNvSpPr>
          <p:nvPr/>
        </p:nvSpPr>
        <p:spPr>
          <a:xfrm>
            <a:off x="4374058" y="480021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8" name="円/楕円 269">
            <a:extLst>
              <a:ext uri="{FF2B5EF4-FFF2-40B4-BE49-F238E27FC236}">
                <a16:creationId xmlns:a16="http://schemas.microsoft.com/office/drawing/2014/main" id="{A00A3CE2-36E1-44F9-B6DC-04D8FBE64AA3}"/>
              </a:ext>
            </a:extLst>
          </p:cNvPr>
          <p:cNvSpPr>
            <a:spLocks noChangeAspect="1"/>
          </p:cNvSpPr>
          <p:nvPr/>
        </p:nvSpPr>
        <p:spPr>
          <a:xfrm>
            <a:off x="4451566" y="488268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9" name="円/楕円 270">
            <a:extLst>
              <a:ext uri="{FF2B5EF4-FFF2-40B4-BE49-F238E27FC236}">
                <a16:creationId xmlns:a16="http://schemas.microsoft.com/office/drawing/2014/main" id="{4B73087F-8F3B-4430-BCC1-B0ED29D57F80}"/>
              </a:ext>
            </a:extLst>
          </p:cNvPr>
          <p:cNvSpPr>
            <a:spLocks noChangeAspect="1"/>
          </p:cNvSpPr>
          <p:nvPr/>
        </p:nvSpPr>
        <p:spPr>
          <a:xfrm>
            <a:off x="4519815" y="497602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0" name="円/楕円 271">
            <a:extLst>
              <a:ext uri="{FF2B5EF4-FFF2-40B4-BE49-F238E27FC236}">
                <a16:creationId xmlns:a16="http://schemas.microsoft.com/office/drawing/2014/main" id="{DCF41D31-F869-4A60-8A1F-99A1B7C6EA05}"/>
              </a:ext>
            </a:extLst>
          </p:cNvPr>
          <p:cNvSpPr>
            <a:spLocks noChangeAspect="1"/>
          </p:cNvSpPr>
          <p:nvPr/>
        </p:nvSpPr>
        <p:spPr>
          <a:xfrm>
            <a:off x="4600791" y="517550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1" name="円/楕円 272">
            <a:extLst>
              <a:ext uri="{FF2B5EF4-FFF2-40B4-BE49-F238E27FC236}">
                <a16:creationId xmlns:a16="http://schemas.microsoft.com/office/drawing/2014/main" id="{3399BEA8-F037-4809-9784-2C335C18421F}"/>
              </a:ext>
            </a:extLst>
          </p:cNvPr>
          <p:cNvSpPr>
            <a:spLocks noChangeAspect="1"/>
          </p:cNvSpPr>
          <p:nvPr/>
        </p:nvSpPr>
        <p:spPr>
          <a:xfrm>
            <a:off x="4176412" y="499098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2" name="円/楕円 273">
            <a:extLst>
              <a:ext uri="{FF2B5EF4-FFF2-40B4-BE49-F238E27FC236}">
                <a16:creationId xmlns:a16="http://schemas.microsoft.com/office/drawing/2014/main" id="{2C0E1941-627C-4CF4-A1A0-B544EA11FACD}"/>
              </a:ext>
            </a:extLst>
          </p:cNvPr>
          <p:cNvSpPr>
            <a:spLocks noChangeAspect="1"/>
          </p:cNvSpPr>
          <p:nvPr/>
        </p:nvSpPr>
        <p:spPr>
          <a:xfrm>
            <a:off x="4201307" y="5225474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3" name="円/楕円 274">
            <a:extLst>
              <a:ext uri="{FF2B5EF4-FFF2-40B4-BE49-F238E27FC236}">
                <a16:creationId xmlns:a16="http://schemas.microsoft.com/office/drawing/2014/main" id="{7C479603-98D2-4DA6-A7EC-DBB16EAB71A9}"/>
              </a:ext>
            </a:extLst>
          </p:cNvPr>
          <p:cNvSpPr>
            <a:spLocks noChangeAspect="1"/>
          </p:cNvSpPr>
          <p:nvPr/>
        </p:nvSpPr>
        <p:spPr>
          <a:xfrm>
            <a:off x="4403264" y="549860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4" name="円/楕円 275">
            <a:extLst>
              <a:ext uri="{FF2B5EF4-FFF2-40B4-BE49-F238E27FC236}">
                <a16:creationId xmlns:a16="http://schemas.microsoft.com/office/drawing/2014/main" id="{3BC5E145-8D28-4597-A35A-1C77A92088A1}"/>
              </a:ext>
            </a:extLst>
          </p:cNvPr>
          <p:cNvSpPr>
            <a:spLocks noChangeAspect="1"/>
          </p:cNvSpPr>
          <p:nvPr/>
        </p:nvSpPr>
        <p:spPr>
          <a:xfrm>
            <a:off x="4334408" y="487224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5" name="円/楕円 276">
            <a:extLst>
              <a:ext uri="{FF2B5EF4-FFF2-40B4-BE49-F238E27FC236}">
                <a16:creationId xmlns:a16="http://schemas.microsoft.com/office/drawing/2014/main" id="{104D67A7-41F7-4E51-9C58-8A37219BED0A}"/>
              </a:ext>
            </a:extLst>
          </p:cNvPr>
          <p:cNvSpPr>
            <a:spLocks noChangeAspect="1"/>
          </p:cNvSpPr>
          <p:nvPr/>
        </p:nvSpPr>
        <p:spPr>
          <a:xfrm>
            <a:off x="4210341" y="532537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6" name="円/楕円 277">
            <a:extLst>
              <a:ext uri="{FF2B5EF4-FFF2-40B4-BE49-F238E27FC236}">
                <a16:creationId xmlns:a16="http://schemas.microsoft.com/office/drawing/2014/main" id="{22E7A7EB-EB26-447B-8D34-9E841C8518D0}"/>
              </a:ext>
            </a:extLst>
          </p:cNvPr>
          <p:cNvSpPr>
            <a:spLocks noChangeAspect="1"/>
          </p:cNvSpPr>
          <p:nvPr/>
        </p:nvSpPr>
        <p:spPr>
          <a:xfrm>
            <a:off x="4347108" y="519543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7" name="円/楕円 278">
            <a:extLst>
              <a:ext uri="{FF2B5EF4-FFF2-40B4-BE49-F238E27FC236}">
                <a16:creationId xmlns:a16="http://schemas.microsoft.com/office/drawing/2014/main" id="{2C2F2F14-196F-463D-B5F3-AED5C3FA380D}"/>
              </a:ext>
            </a:extLst>
          </p:cNvPr>
          <p:cNvSpPr>
            <a:spLocks noChangeAspect="1"/>
          </p:cNvSpPr>
          <p:nvPr/>
        </p:nvSpPr>
        <p:spPr>
          <a:xfrm>
            <a:off x="4268899" y="525233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8" name="円/楕円 279">
            <a:extLst>
              <a:ext uri="{FF2B5EF4-FFF2-40B4-BE49-F238E27FC236}">
                <a16:creationId xmlns:a16="http://schemas.microsoft.com/office/drawing/2014/main" id="{F253E0B1-014B-49D6-8E09-3D4A34FFEC51}"/>
              </a:ext>
            </a:extLst>
          </p:cNvPr>
          <p:cNvSpPr>
            <a:spLocks noChangeAspect="1"/>
          </p:cNvSpPr>
          <p:nvPr/>
        </p:nvSpPr>
        <p:spPr>
          <a:xfrm>
            <a:off x="4272761" y="496502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9" name="円/楕円 280">
            <a:extLst>
              <a:ext uri="{FF2B5EF4-FFF2-40B4-BE49-F238E27FC236}">
                <a16:creationId xmlns:a16="http://schemas.microsoft.com/office/drawing/2014/main" id="{FB78FFA0-59E0-4D8E-BA58-551E13635D57}"/>
              </a:ext>
            </a:extLst>
          </p:cNvPr>
          <p:cNvSpPr>
            <a:spLocks noChangeAspect="1"/>
          </p:cNvSpPr>
          <p:nvPr/>
        </p:nvSpPr>
        <p:spPr>
          <a:xfrm>
            <a:off x="4260607" y="477501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0" name="円/楕円 281">
            <a:extLst>
              <a:ext uri="{FF2B5EF4-FFF2-40B4-BE49-F238E27FC236}">
                <a16:creationId xmlns:a16="http://schemas.microsoft.com/office/drawing/2014/main" id="{D37C2AE2-31B0-4B0A-9D4E-825A260344FB}"/>
              </a:ext>
            </a:extLst>
          </p:cNvPr>
          <p:cNvSpPr>
            <a:spLocks noChangeAspect="1"/>
          </p:cNvSpPr>
          <p:nvPr/>
        </p:nvSpPr>
        <p:spPr>
          <a:xfrm>
            <a:off x="4162638" y="519785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1" name="円/楕円 282">
            <a:extLst>
              <a:ext uri="{FF2B5EF4-FFF2-40B4-BE49-F238E27FC236}">
                <a16:creationId xmlns:a16="http://schemas.microsoft.com/office/drawing/2014/main" id="{D7C4ED8C-ED6C-48FD-8DFE-0E8973AAB452}"/>
              </a:ext>
            </a:extLst>
          </p:cNvPr>
          <p:cNvSpPr>
            <a:spLocks noChangeAspect="1"/>
          </p:cNvSpPr>
          <p:nvPr/>
        </p:nvSpPr>
        <p:spPr>
          <a:xfrm>
            <a:off x="4601286" y="500619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2" name="円/楕円 283">
            <a:extLst>
              <a:ext uri="{FF2B5EF4-FFF2-40B4-BE49-F238E27FC236}">
                <a16:creationId xmlns:a16="http://schemas.microsoft.com/office/drawing/2014/main" id="{8C255A28-45DD-4BB6-A676-2C3543F75493}"/>
              </a:ext>
            </a:extLst>
          </p:cNvPr>
          <p:cNvSpPr>
            <a:spLocks noChangeAspect="1"/>
          </p:cNvSpPr>
          <p:nvPr/>
        </p:nvSpPr>
        <p:spPr>
          <a:xfrm>
            <a:off x="4293873" y="545521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3" name="円/楕円 284">
            <a:extLst>
              <a:ext uri="{FF2B5EF4-FFF2-40B4-BE49-F238E27FC236}">
                <a16:creationId xmlns:a16="http://schemas.microsoft.com/office/drawing/2014/main" id="{950DEA5B-A984-4FC3-A420-E79B40C33AE4}"/>
              </a:ext>
            </a:extLst>
          </p:cNvPr>
          <p:cNvSpPr>
            <a:spLocks noChangeAspect="1"/>
          </p:cNvSpPr>
          <p:nvPr/>
        </p:nvSpPr>
        <p:spPr>
          <a:xfrm>
            <a:off x="4198926" y="488948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4" name="円/楕円 285">
            <a:extLst>
              <a:ext uri="{FF2B5EF4-FFF2-40B4-BE49-F238E27FC236}">
                <a16:creationId xmlns:a16="http://schemas.microsoft.com/office/drawing/2014/main" id="{CB33323F-3A94-4836-8ABE-20F45EE2C374}"/>
              </a:ext>
            </a:extLst>
          </p:cNvPr>
          <p:cNvSpPr>
            <a:spLocks noChangeAspect="1"/>
          </p:cNvSpPr>
          <p:nvPr/>
        </p:nvSpPr>
        <p:spPr>
          <a:xfrm>
            <a:off x="4342045" y="469769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5" name="円/楕円 286">
            <a:extLst>
              <a:ext uri="{FF2B5EF4-FFF2-40B4-BE49-F238E27FC236}">
                <a16:creationId xmlns:a16="http://schemas.microsoft.com/office/drawing/2014/main" id="{A0F67CC9-AF37-4E76-8699-0219D3DE6E5B}"/>
              </a:ext>
            </a:extLst>
          </p:cNvPr>
          <p:cNvSpPr>
            <a:spLocks noChangeAspect="1"/>
          </p:cNvSpPr>
          <p:nvPr/>
        </p:nvSpPr>
        <p:spPr>
          <a:xfrm>
            <a:off x="4397947" y="538176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6" name="円/楕円 287">
            <a:extLst>
              <a:ext uri="{FF2B5EF4-FFF2-40B4-BE49-F238E27FC236}">
                <a16:creationId xmlns:a16="http://schemas.microsoft.com/office/drawing/2014/main" id="{46E5CAB2-07F5-47E3-A063-B18C401FDD83}"/>
              </a:ext>
            </a:extLst>
          </p:cNvPr>
          <p:cNvSpPr>
            <a:spLocks noChangeAspect="1"/>
          </p:cNvSpPr>
          <p:nvPr/>
        </p:nvSpPr>
        <p:spPr>
          <a:xfrm>
            <a:off x="4507683" y="543219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7" name="円/楕円 288">
            <a:extLst>
              <a:ext uri="{FF2B5EF4-FFF2-40B4-BE49-F238E27FC236}">
                <a16:creationId xmlns:a16="http://schemas.microsoft.com/office/drawing/2014/main" id="{F208C39D-1726-4D61-8B1A-71AC1D17758D}"/>
              </a:ext>
            </a:extLst>
          </p:cNvPr>
          <p:cNvSpPr>
            <a:spLocks noChangeAspect="1"/>
          </p:cNvSpPr>
          <p:nvPr/>
        </p:nvSpPr>
        <p:spPr>
          <a:xfrm>
            <a:off x="4421346" y="476954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8" name="円/楕円 289">
            <a:extLst>
              <a:ext uri="{FF2B5EF4-FFF2-40B4-BE49-F238E27FC236}">
                <a16:creationId xmlns:a16="http://schemas.microsoft.com/office/drawing/2014/main" id="{81C41FF7-3338-4F35-9B36-C90862CBA530}"/>
              </a:ext>
            </a:extLst>
          </p:cNvPr>
          <p:cNvSpPr>
            <a:spLocks noChangeAspect="1"/>
          </p:cNvSpPr>
          <p:nvPr/>
        </p:nvSpPr>
        <p:spPr>
          <a:xfrm>
            <a:off x="4531307" y="478401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9" name="円/楕円 290">
            <a:extLst>
              <a:ext uri="{FF2B5EF4-FFF2-40B4-BE49-F238E27FC236}">
                <a16:creationId xmlns:a16="http://schemas.microsoft.com/office/drawing/2014/main" id="{6AE7EF72-3076-40D9-9F5C-B3BA7F2C6415}"/>
              </a:ext>
            </a:extLst>
          </p:cNvPr>
          <p:cNvSpPr>
            <a:spLocks noChangeAspect="1"/>
          </p:cNvSpPr>
          <p:nvPr/>
        </p:nvSpPr>
        <p:spPr>
          <a:xfrm>
            <a:off x="4546378" y="534748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0" name="円/楕円 291">
            <a:extLst>
              <a:ext uri="{FF2B5EF4-FFF2-40B4-BE49-F238E27FC236}">
                <a16:creationId xmlns:a16="http://schemas.microsoft.com/office/drawing/2014/main" id="{EBA9608D-6B6E-445E-972A-9D10774BD460}"/>
              </a:ext>
            </a:extLst>
          </p:cNvPr>
          <p:cNvSpPr>
            <a:spLocks noChangeAspect="1"/>
          </p:cNvSpPr>
          <p:nvPr/>
        </p:nvSpPr>
        <p:spPr>
          <a:xfrm>
            <a:off x="4164480" y="510982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1" name="円/楕円 292">
            <a:extLst>
              <a:ext uri="{FF2B5EF4-FFF2-40B4-BE49-F238E27FC236}">
                <a16:creationId xmlns:a16="http://schemas.microsoft.com/office/drawing/2014/main" id="{47EF621D-07E0-428F-9AA7-E0BD69E87976}"/>
              </a:ext>
            </a:extLst>
          </p:cNvPr>
          <p:cNvSpPr>
            <a:spLocks noChangeAspect="1"/>
          </p:cNvSpPr>
          <p:nvPr/>
        </p:nvSpPr>
        <p:spPr>
          <a:xfrm>
            <a:off x="4583684" y="489097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2" name="円/楕円 293">
            <a:extLst>
              <a:ext uri="{FF2B5EF4-FFF2-40B4-BE49-F238E27FC236}">
                <a16:creationId xmlns:a16="http://schemas.microsoft.com/office/drawing/2014/main" id="{E58CD4D2-DA36-41E2-8AE9-4AD0156614D6}"/>
              </a:ext>
            </a:extLst>
          </p:cNvPr>
          <p:cNvSpPr>
            <a:spLocks noChangeAspect="1"/>
          </p:cNvSpPr>
          <p:nvPr/>
        </p:nvSpPr>
        <p:spPr>
          <a:xfrm>
            <a:off x="4078633" y="496615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3" name="円/楕円 294">
            <a:extLst>
              <a:ext uri="{FF2B5EF4-FFF2-40B4-BE49-F238E27FC236}">
                <a16:creationId xmlns:a16="http://schemas.microsoft.com/office/drawing/2014/main" id="{053DD05C-336A-48B4-9943-9D2B9E14DBFF}"/>
              </a:ext>
            </a:extLst>
          </p:cNvPr>
          <p:cNvSpPr>
            <a:spLocks noChangeAspect="1"/>
          </p:cNvSpPr>
          <p:nvPr/>
        </p:nvSpPr>
        <p:spPr>
          <a:xfrm>
            <a:off x="4429932" y="499764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4" name="円/楕円 295">
            <a:extLst>
              <a:ext uri="{FF2B5EF4-FFF2-40B4-BE49-F238E27FC236}">
                <a16:creationId xmlns:a16="http://schemas.microsoft.com/office/drawing/2014/main" id="{24D172DB-9A48-41F7-B108-8279EB66BE0A}"/>
              </a:ext>
            </a:extLst>
          </p:cNvPr>
          <p:cNvSpPr>
            <a:spLocks noChangeAspect="1"/>
          </p:cNvSpPr>
          <p:nvPr/>
        </p:nvSpPr>
        <p:spPr>
          <a:xfrm>
            <a:off x="4617423" y="532182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5" name="円/楕円 296">
            <a:extLst>
              <a:ext uri="{FF2B5EF4-FFF2-40B4-BE49-F238E27FC236}">
                <a16:creationId xmlns:a16="http://schemas.microsoft.com/office/drawing/2014/main" id="{8E1AD554-E8E2-4351-BBA0-9C08F0F43CED}"/>
              </a:ext>
            </a:extLst>
          </p:cNvPr>
          <p:cNvSpPr>
            <a:spLocks noChangeAspect="1"/>
          </p:cNvSpPr>
          <p:nvPr/>
        </p:nvSpPr>
        <p:spPr>
          <a:xfrm>
            <a:off x="3993618" y="501645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6" name="円/楕円 297">
            <a:extLst>
              <a:ext uri="{FF2B5EF4-FFF2-40B4-BE49-F238E27FC236}">
                <a16:creationId xmlns:a16="http://schemas.microsoft.com/office/drawing/2014/main" id="{5CCA978D-02AE-43C6-87C8-90F36068EB87}"/>
              </a:ext>
            </a:extLst>
          </p:cNvPr>
          <p:cNvSpPr>
            <a:spLocks noChangeAspect="1"/>
          </p:cNvSpPr>
          <p:nvPr/>
        </p:nvSpPr>
        <p:spPr>
          <a:xfrm>
            <a:off x="4239879" y="508302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7" name="円/楕円 298">
            <a:extLst>
              <a:ext uri="{FF2B5EF4-FFF2-40B4-BE49-F238E27FC236}">
                <a16:creationId xmlns:a16="http://schemas.microsoft.com/office/drawing/2014/main" id="{A77AC312-4CD7-43FD-8B31-1E76EB21C1B0}"/>
              </a:ext>
            </a:extLst>
          </p:cNvPr>
          <p:cNvSpPr>
            <a:spLocks noChangeAspect="1"/>
          </p:cNvSpPr>
          <p:nvPr/>
        </p:nvSpPr>
        <p:spPr>
          <a:xfrm>
            <a:off x="3906027" y="533285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8" name="円/楕円 299">
            <a:extLst>
              <a:ext uri="{FF2B5EF4-FFF2-40B4-BE49-F238E27FC236}">
                <a16:creationId xmlns:a16="http://schemas.microsoft.com/office/drawing/2014/main" id="{1B52EBC7-5960-4C21-8598-686658A76098}"/>
              </a:ext>
            </a:extLst>
          </p:cNvPr>
          <p:cNvSpPr>
            <a:spLocks noChangeAspect="1"/>
          </p:cNvSpPr>
          <p:nvPr/>
        </p:nvSpPr>
        <p:spPr>
          <a:xfrm>
            <a:off x="4499213" y="504615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9" name="円/楕円 300">
            <a:extLst>
              <a:ext uri="{FF2B5EF4-FFF2-40B4-BE49-F238E27FC236}">
                <a16:creationId xmlns:a16="http://schemas.microsoft.com/office/drawing/2014/main" id="{D0000078-0120-4CC1-B86C-9846B86146F3}"/>
              </a:ext>
            </a:extLst>
          </p:cNvPr>
          <p:cNvSpPr>
            <a:spLocks noChangeAspect="1"/>
          </p:cNvSpPr>
          <p:nvPr/>
        </p:nvSpPr>
        <p:spPr>
          <a:xfrm>
            <a:off x="4353056" y="503535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0" name="円/楕円 301">
            <a:extLst>
              <a:ext uri="{FF2B5EF4-FFF2-40B4-BE49-F238E27FC236}">
                <a16:creationId xmlns:a16="http://schemas.microsoft.com/office/drawing/2014/main" id="{E816E2AA-6887-4ACF-B574-DF9D3C90D07F}"/>
              </a:ext>
            </a:extLst>
          </p:cNvPr>
          <p:cNvSpPr>
            <a:spLocks noChangeAspect="1"/>
          </p:cNvSpPr>
          <p:nvPr/>
        </p:nvSpPr>
        <p:spPr>
          <a:xfrm>
            <a:off x="4536024" y="50235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1" name="円/楕円 302">
            <a:extLst>
              <a:ext uri="{FF2B5EF4-FFF2-40B4-BE49-F238E27FC236}">
                <a16:creationId xmlns:a16="http://schemas.microsoft.com/office/drawing/2014/main" id="{CCF4E3FE-2849-499C-B5C0-C5753EBB1F62}"/>
              </a:ext>
            </a:extLst>
          </p:cNvPr>
          <p:cNvSpPr>
            <a:spLocks noChangeAspect="1"/>
          </p:cNvSpPr>
          <p:nvPr/>
        </p:nvSpPr>
        <p:spPr>
          <a:xfrm>
            <a:off x="4338637" y="479948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2" name="円/楕円 303">
            <a:extLst>
              <a:ext uri="{FF2B5EF4-FFF2-40B4-BE49-F238E27FC236}">
                <a16:creationId xmlns:a16="http://schemas.microsoft.com/office/drawing/2014/main" id="{12B49497-080C-4ABD-AF66-A9B70F714977}"/>
              </a:ext>
            </a:extLst>
          </p:cNvPr>
          <p:cNvSpPr>
            <a:spLocks noChangeAspect="1"/>
          </p:cNvSpPr>
          <p:nvPr/>
        </p:nvSpPr>
        <p:spPr>
          <a:xfrm>
            <a:off x="4451436" y="470814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3" name="円/楕円 304">
            <a:extLst>
              <a:ext uri="{FF2B5EF4-FFF2-40B4-BE49-F238E27FC236}">
                <a16:creationId xmlns:a16="http://schemas.microsoft.com/office/drawing/2014/main" id="{06D410A9-8E8D-4213-B756-A471652EE420}"/>
              </a:ext>
            </a:extLst>
          </p:cNvPr>
          <p:cNvSpPr>
            <a:spLocks noChangeAspect="1"/>
          </p:cNvSpPr>
          <p:nvPr/>
        </p:nvSpPr>
        <p:spPr>
          <a:xfrm>
            <a:off x="4374073" y="494472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5" name="右矢印 310">
            <a:extLst>
              <a:ext uri="{FF2B5EF4-FFF2-40B4-BE49-F238E27FC236}">
                <a16:creationId xmlns:a16="http://schemas.microsoft.com/office/drawing/2014/main" id="{A3A05003-A1BE-4363-BB06-C82555F8B95E}"/>
              </a:ext>
            </a:extLst>
          </p:cNvPr>
          <p:cNvSpPr/>
          <p:nvPr/>
        </p:nvSpPr>
        <p:spPr>
          <a:xfrm flipH="1">
            <a:off x="2961328" y="2003516"/>
            <a:ext cx="661961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" name="右矢印 309">
            <a:extLst>
              <a:ext uri="{FF2B5EF4-FFF2-40B4-BE49-F238E27FC236}">
                <a16:creationId xmlns:a16="http://schemas.microsoft.com/office/drawing/2014/main" id="{5E583FF1-A8A4-4376-BD67-CC34D2710FC7}"/>
              </a:ext>
            </a:extLst>
          </p:cNvPr>
          <p:cNvSpPr/>
          <p:nvPr/>
        </p:nvSpPr>
        <p:spPr>
          <a:xfrm>
            <a:off x="2261083" y="1689450"/>
            <a:ext cx="690282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" name="円/楕円 108">
            <a:extLst>
              <a:ext uri="{FF2B5EF4-FFF2-40B4-BE49-F238E27FC236}">
                <a16:creationId xmlns:a16="http://schemas.microsoft.com/office/drawing/2014/main" id="{079FC511-021A-4971-AC26-6844C9957138}"/>
              </a:ext>
            </a:extLst>
          </p:cNvPr>
          <p:cNvSpPr>
            <a:spLocks noChangeAspect="1"/>
          </p:cNvSpPr>
          <p:nvPr/>
        </p:nvSpPr>
        <p:spPr>
          <a:xfrm>
            <a:off x="3509235" y="20668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8" name="円/楕円 109">
            <a:extLst>
              <a:ext uri="{FF2B5EF4-FFF2-40B4-BE49-F238E27FC236}">
                <a16:creationId xmlns:a16="http://schemas.microsoft.com/office/drawing/2014/main" id="{634479C4-0F52-4976-ACCA-D8C867EBDF4C}"/>
              </a:ext>
            </a:extLst>
          </p:cNvPr>
          <p:cNvSpPr>
            <a:spLocks noChangeAspect="1"/>
          </p:cNvSpPr>
          <p:nvPr/>
        </p:nvSpPr>
        <p:spPr>
          <a:xfrm>
            <a:off x="3598135" y="22108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9" name="円/楕円 110">
            <a:extLst>
              <a:ext uri="{FF2B5EF4-FFF2-40B4-BE49-F238E27FC236}">
                <a16:creationId xmlns:a16="http://schemas.microsoft.com/office/drawing/2014/main" id="{139EBEDF-089F-4C13-ACA2-ACFB7FEA8A55}"/>
              </a:ext>
            </a:extLst>
          </p:cNvPr>
          <p:cNvSpPr>
            <a:spLocks noChangeAspect="1"/>
          </p:cNvSpPr>
          <p:nvPr/>
        </p:nvSpPr>
        <p:spPr>
          <a:xfrm>
            <a:off x="3750841" y="233924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0" name="円/楕円 111">
            <a:extLst>
              <a:ext uri="{FF2B5EF4-FFF2-40B4-BE49-F238E27FC236}">
                <a16:creationId xmlns:a16="http://schemas.microsoft.com/office/drawing/2014/main" id="{ECF347C5-0EB6-4102-8872-F5BEE5DCDAC8}"/>
              </a:ext>
            </a:extLst>
          </p:cNvPr>
          <p:cNvSpPr>
            <a:spLocks noChangeAspect="1"/>
          </p:cNvSpPr>
          <p:nvPr/>
        </p:nvSpPr>
        <p:spPr>
          <a:xfrm>
            <a:off x="3653235" y="2066813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1" name="円/楕円 112">
            <a:extLst>
              <a:ext uri="{FF2B5EF4-FFF2-40B4-BE49-F238E27FC236}">
                <a16:creationId xmlns:a16="http://schemas.microsoft.com/office/drawing/2014/main" id="{1A521693-CD63-4168-9773-2287FBC2A9BD}"/>
              </a:ext>
            </a:extLst>
          </p:cNvPr>
          <p:cNvSpPr>
            <a:spLocks noChangeAspect="1"/>
          </p:cNvSpPr>
          <p:nvPr/>
        </p:nvSpPr>
        <p:spPr>
          <a:xfrm>
            <a:off x="3818335" y="2219213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2" name="円/楕円 113">
            <a:extLst>
              <a:ext uri="{FF2B5EF4-FFF2-40B4-BE49-F238E27FC236}">
                <a16:creationId xmlns:a16="http://schemas.microsoft.com/office/drawing/2014/main" id="{90A580AB-AEEE-482A-9DE8-076B5E1A9BEF}"/>
              </a:ext>
            </a:extLst>
          </p:cNvPr>
          <p:cNvSpPr>
            <a:spLocks noChangeAspect="1"/>
          </p:cNvSpPr>
          <p:nvPr/>
        </p:nvSpPr>
        <p:spPr>
          <a:xfrm>
            <a:off x="3865184" y="234050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3" name="円/楕円 114">
            <a:extLst>
              <a:ext uri="{FF2B5EF4-FFF2-40B4-BE49-F238E27FC236}">
                <a16:creationId xmlns:a16="http://schemas.microsoft.com/office/drawing/2014/main" id="{5F139024-B6C2-442A-A3EC-178276C4654B}"/>
              </a:ext>
            </a:extLst>
          </p:cNvPr>
          <p:cNvSpPr>
            <a:spLocks noChangeAspect="1"/>
          </p:cNvSpPr>
          <p:nvPr/>
        </p:nvSpPr>
        <p:spPr>
          <a:xfrm>
            <a:off x="3880354" y="218091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4" name="円/楕円 115">
            <a:extLst>
              <a:ext uri="{FF2B5EF4-FFF2-40B4-BE49-F238E27FC236}">
                <a16:creationId xmlns:a16="http://schemas.microsoft.com/office/drawing/2014/main" id="{219A4860-D018-4848-9139-B8DD0C0CEAF0}"/>
              </a:ext>
            </a:extLst>
          </p:cNvPr>
          <p:cNvSpPr>
            <a:spLocks noChangeAspect="1"/>
          </p:cNvSpPr>
          <p:nvPr/>
        </p:nvSpPr>
        <p:spPr>
          <a:xfrm>
            <a:off x="3705411" y="221776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5" name="円/楕円 116">
            <a:extLst>
              <a:ext uri="{FF2B5EF4-FFF2-40B4-BE49-F238E27FC236}">
                <a16:creationId xmlns:a16="http://schemas.microsoft.com/office/drawing/2014/main" id="{AAFFD5F3-4171-48FB-AA49-D24C8B0F45B5}"/>
              </a:ext>
            </a:extLst>
          </p:cNvPr>
          <p:cNvSpPr>
            <a:spLocks noChangeAspect="1"/>
          </p:cNvSpPr>
          <p:nvPr/>
        </p:nvSpPr>
        <p:spPr>
          <a:xfrm>
            <a:off x="3724461" y="244499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6" name="円/楕円 117">
            <a:extLst>
              <a:ext uri="{FF2B5EF4-FFF2-40B4-BE49-F238E27FC236}">
                <a16:creationId xmlns:a16="http://schemas.microsoft.com/office/drawing/2014/main" id="{59F680DE-5BBB-45D6-B762-06D8705C794D}"/>
              </a:ext>
            </a:extLst>
          </p:cNvPr>
          <p:cNvSpPr>
            <a:spLocks noChangeAspect="1"/>
          </p:cNvSpPr>
          <p:nvPr/>
        </p:nvSpPr>
        <p:spPr>
          <a:xfrm>
            <a:off x="3518314" y="193959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7" name="円/楕円 118">
            <a:extLst>
              <a:ext uri="{FF2B5EF4-FFF2-40B4-BE49-F238E27FC236}">
                <a16:creationId xmlns:a16="http://schemas.microsoft.com/office/drawing/2014/main" id="{483DD6A8-44FB-4376-8FC1-88257ED988DE}"/>
              </a:ext>
            </a:extLst>
          </p:cNvPr>
          <p:cNvSpPr>
            <a:spLocks noChangeAspect="1"/>
          </p:cNvSpPr>
          <p:nvPr/>
        </p:nvSpPr>
        <p:spPr>
          <a:xfrm>
            <a:off x="3784243" y="223805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8" name="円/楕円 119">
            <a:extLst>
              <a:ext uri="{FF2B5EF4-FFF2-40B4-BE49-F238E27FC236}">
                <a16:creationId xmlns:a16="http://schemas.microsoft.com/office/drawing/2014/main" id="{6BC60D97-298A-4454-ABA9-84966EB9628A}"/>
              </a:ext>
            </a:extLst>
          </p:cNvPr>
          <p:cNvSpPr>
            <a:spLocks noChangeAspect="1"/>
          </p:cNvSpPr>
          <p:nvPr/>
        </p:nvSpPr>
        <p:spPr>
          <a:xfrm>
            <a:off x="3662836" y="1896192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9" name="円/楕円 120">
            <a:extLst>
              <a:ext uri="{FF2B5EF4-FFF2-40B4-BE49-F238E27FC236}">
                <a16:creationId xmlns:a16="http://schemas.microsoft.com/office/drawing/2014/main" id="{0DCD8C2F-DD9B-451C-9F18-C44B07B96B0F}"/>
              </a:ext>
            </a:extLst>
          </p:cNvPr>
          <p:cNvSpPr>
            <a:spLocks noChangeAspect="1"/>
          </p:cNvSpPr>
          <p:nvPr/>
        </p:nvSpPr>
        <p:spPr>
          <a:xfrm>
            <a:off x="3740344" y="197865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0" name="円/楕円 121">
            <a:extLst>
              <a:ext uri="{FF2B5EF4-FFF2-40B4-BE49-F238E27FC236}">
                <a16:creationId xmlns:a16="http://schemas.microsoft.com/office/drawing/2014/main" id="{BD60C4CC-269F-423E-BE6F-E78507C61FE6}"/>
              </a:ext>
            </a:extLst>
          </p:cNvPr>
          <p:cNvSpPr>
            <a:spLocks noChangeAspect="1"/>
          </p:cNvSpPr>
          <p:nvPr/>
        </p:nvSpPr>
        <p:spPr>
          <a:xfrm>
            <a:off x="3808593" y="207200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1" name="円/楕円 122">
            <a:extLst>
              <a:ext uri="{FF2B5EF4-FFF2-40B4-BE49-F238E27FC236}">
                <a16:creationId xmlns:a16="http://schemas.microsoft.com/office/drawing/2014/main" id="{8B505CFE-C9CE-4448-BBC7-14440E9E764B}"/>
              </a:ext>
            </a:extLst>
          </p:cNvPr>
          <p:cNvSpPr>
            <a:spLocks noChangeAspect="1"/>
          </p:cNvSpPr>
          <p:nvPr/>
        </p:nvSpPr>
        <p:spPr>
          <a:xfrm>
            <a:off x="3889569" y="227148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2" name="円/楕円 123">
            <a:extLst>
              <a:ext uri="{FF2B5EF4-FFF2-40B4-BE49-F238E27FC236}">
                <a16:creationId xmlns:a16="http://schemas.microsoft.com/office/drawing/2014/main" id="{58D92E4C-0BDA-4BA6-A1D3-6E139EBEA2FD}"/>
              </a:ext>
            </a:extLst>
          </p:cNvPr>
          <p:cNvSpPr>
            <a:spLocks noChangeAspect="1"/>
          </p:cNvSpPr>
          <p:nvPr/>
        </p:nvSpPr>
        <p:spPr>
          <a:xfrm>
            <a:off x="3465190" y="208695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3" name="円/楕円 124">
            <a:extLst>
              <a:ext uri="{FF2B5EF4-FFF2-40B4-BE49-F238E27FC236}">
                <a16:creationId xmlns:a16="http://schemas.microsoft.com/office/drawing/2014/main" id="{E1416973-7CFF-499C-ADD6-BE2953CBC7CA}"/>
              </a:ext>
            </a:extLst>
          </p:cNvPr>
          <p:cNvSpPr>
            <a:spLocks noChangeAspect="1"/>
          </p:cNvSpPr>
          <p:nvPr/>
        </p:nvSpPr>
        <p:spPr>
          <a:xfrm>
            <a:off x="3490085" y="2321449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4" name="円/楕円 125">
            <a:extLst>
              <a:ext uri="{FF2B5EF4-FFF2-40B4-BE49-F238E27FC236}">
                <a16:creationId xmlns:a16="http://schemas.microsoft.com/office/drawing/2014/main" id="{EACBCAD9-909A-496E-AFDA-D3EE4F3E40FF}"/>
              </a:ext>
            </a:extLst>
          </p:cNvPr>
          <p:cNvSpPr>
            <a:spLocks noChangeAspect="1"/>
          </p:cNvSpPr>
          <p:nvPr/>
        </p:nvSpPr>
        <p:spPr>
          <a:xfrm>
            <a:off x="3692042" y="259458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5" name="円/楕円 126">
            <a:extLst>
              <a:ext uri="{FF2B5EF4-FFF2-40B4-BE49-F238E27FC236}">
                <a16:creationId xmlns:a16="http://schemas.microsoft.com/office/drawing/2014/main" id="{90598E75-44A6-4694-8CA5-0FD748028BE6}"/>
              </a:ext>
            </a:extLst>
          </p:cNvPr>
          <p:cNvSpPr>
            <a:spLocks noChangeAspect="1"/>
          </p:cNvSpPr>
          <p:nvPr/>
        </p:nvSpPr>
        <p:spPr>
          <a:xfrm>
            <a:off x="3623186" y="196822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6" name="円/楕円 127">
            <a:extLst>
              <a:ext uri="{FF2B5EF4-FFF2-40B4-BE49-F238E27FC236}">
                <a16:creationId xmlns:a16="http://schemas.microsoft.com/office/drawing/2014/main" id="{1FC0ADFE-B6DB-4D10-8223-AE61DFDA02FB}"/>
              </a:ext>
            </a:extLst>
          </p:cNvPr>
          <p:cNvSpPr>
            <a:spLocks noChangeAspect="1"/>
          </p:cNvSpPr>
          <p:nvPr/>
        </p:nvSpPr>
        <p:spPr>
          <a:xfrm>
            <a:off x="3499119" y="242134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7" name="円/楕円 128">
            <a:extLst>
              <a:ext uri="{FF2B5EF4-FFF2-40B4-BE49-F238E27FC236}">
                <a16:creationId xmlns:a16="http://schemas.microsoft.com/office/drawing/2014/main" id="{D8BAA1AE-F546-4DDA-B31B-6C19FF62D87C}"/>
              </a:ext>
            </a:extLst>
          </p:cNvPr>
          <p:cNvSpPr>
            <a:spLocks noChangeAspect="1"/>
          </p:cNvSpPr>
          <p:nvPr/>
        </p:nvSpPr>
        <p:spPr>
          <a:xfrm>
            <a:off x="3635886" y="229141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8" name="円/楕円 129">
            <a:extLst>
              <a:ext uri="{FF2B5EF4-FFF2-40B4-BE49-F238E27FC236}">
                <a16:creationId xmlns:a16="http://schemas.microsoft.com/office/drawing/2014/main" id="{0ADF6590-63F6-40D4-977A-D96893219AF4}"/>
              </a:ext>
            </a:extLst>
          </p:cNvPr>
          <p:cNvSpPr>
            <a:spLocks noChangeAspect="1"/>
          </p:cNvSpPr>
          <p:nvPr/>
        </p:nvSpPr>
        <p:spPr>
          <a:xfrm>
            <a:off x="3557677" y="234830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9" name="円/楕円 130">
            <a:extLst>
              <a:ext uri="{FF2B5EF4-FFF2-40B4-BE49-F238E27FC236}">
                <a16:creationId xmlns:a16="http://schemas.microsoft.com/office/drawing/2014/main" id="{06305028-4AF2-448D-8E31-5F4D3E6DEB65}"/>
              </a:ext>
            </a:extLst>
          </p:cNvPr>
          <p:cNvSpPr>
            <a:spLocks noChangeAspect="1"/>
          </p:cNvSpPr>
          <p:nvPr/>
        </p:nvSpPr>
        <p:spPr>
          <a:xfrm>
            <a:off x="3561539" y="206099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0" name="円/楕円 131">
            <a:extLst>
              <a:ext uri="{FF2B5EF4-FFF2-40B4-BE49-F238E27FC236}">
                <a16:creationId xmlns:a16="http://schemas.microsoft.com/office/drawing/2014/main" id="{5E0491E2-3B50-458B-A245-B05C68F89877}"/>
              </a:ext>
            </a:extLst>
          </p:cNvPr>
          <p:cNvSpPr>
            <a:spLocks noChangeAspect="1"/>
          </p:cNvSpPr>
          <p:nvPr/>
        </p:nvSpPr>
        <p:spPr>
          <a:xfrm>
            <a:off x="3549385" y="187099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1" name="円/楕円 132">
            <a:extLst>
              <a:ext uri="{FF2B5EF4-FFF2-40B4-BE49-F238E27FC236}">
                <a16:creationId xmlns:a16="http://schemas.microsoft.com/office/drawing/2014/main" id="{EF6AAAD7-4E07-4915-8CB4-07C55A52DFE2}"/>
              </a:ext>
            </a:extLst>
          </p:cNvPr>
          <p:cNvSpPr>
            <a:spLocks noChangeAspect="1"/>
          </p:cNvSpPr>
          <p:nvPr/>
        </p:nvSpPr>
        <p:spPr>
          <a:xfrm>
            <a:off x="3451416" y="229383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2" name="円/楕円 133">
            <a:extLst>
              <a:ext uri="{FF2B5EF4-FFF2-40B4-BE49-F238E27FC236}">
                <a16:creationId xmlns:a16="http://schemas.microsoft.com/office/drawing/2014/main" id="{BDF847E9-0A69-43F3-BA23-9BBC4DBABDB6}"/>
              </a:ext>
            </a:extLst>
          </p:cNvPr>
          <p:cNvSpPr>
            <a:spLocks noChangeAspect="1"/>
          </p:cNvSpPr>
          <p:nvPr/>
        </p:nvSpPr>
        <p:spPr>
          <a:xfrm>
            <a:off x="3890064" y="210216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3" name="円/楕円 134">
            <a:extLst>
              <a:ext uri="{FF2B5EF4-FFF2-40B4-BE49-F238E27FC236}">
                <a16:creationId xmlns:a16="http://schemas.microsoft.com/office/drawing/2014/main" id="{6AD7CD3C-ED3F-482A-9CF9-4D18C199255B}"/>
              </a:ext>
            </a:extLst>
          </p:cNvPr>
          <p:cNvSpPr>
            <a:spLocks noChangeAspect="1"/>
          </p:cNvSpPr>
          <p:nvPr/>
        </p:nvSpPr>
        <p:spPr>
          <a:xfrm>
            <a:off x="3582651" y="25511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4" name="円/楕円 135">
            <a:extLst>
              <a:ext uri="{FF2B5EF4-FFF2-40B4-BE49-F238E27FC236}">
                <a16:creationId xmlns:a16="http://schemas.microsoft.com/office/drawing/2014/main" id="{E23EEE28-394D-4E38-A128-69F83F158AA4}"/>
              </a:ext>
            </a:extLst>
          </p:cNvPr>
          <p:cNvSpPr>
            <a:spLocks noChangeAspect="1"/>
          </p:cNvSpPr>
          <p:nvPr/>
        </p:nvSpPr>
        <p:spPr>
          <a:xfrm>
            <a:off x="3487704" y="198545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5" name="円/楕円 136">
            <a:extLst>
              <a:ext uri="{FF2B5EF4-FFF2-40B4-BE49-F238E27FC236}">
                <a16:creationId xmlns:a16="http://schemas.microsoft.com/office/drawing/2014/main" id="{5CAEDF32-4EE7-425A-A266-F7C5368B1BDD}"/>
              </a:ext>
            </a:extLst>
          </p:cNvPr>
          <p:cNvSpPr>
            <a:spLocks noChangeAspect="1"/>
          </p:cNvSpPr>
          <p:nvPr/>
        </p:nvSpPr>
        <p:spPr>
          <a:xfrm>
            <a:off x="3630823" y="179366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6" name="円/楕円 137">
            <a:extLst>
              <a:ext uri="{FF2B5EF4-FFF2-40B4-BE49-F238E27FC236}">
                <a16:creationId xmlns:a16="http://schemas.microsoft.com/office/drawing/2014/main" id="{4ECCE806-965F-4121-9170-8ADA224EE01F}"/>
              </a:ext>
            </a:extLst>
          </p:cNvPr>
          <p:cNvSpPr>
            <a:spLocks noChangeAspect="1"/>
          </p:cNvSpPr>
          <p:nvPr/>
        </p:nvSpPr>
        <p:spPr>
          <a:xfrm>
            <a:off x="3686725" y="247773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7" name="円/楕円 138">
            <a:extLst>
              <a:ext uri="{FF2B5EF4-FFF2-40B4-BE49-F238E27FC236}">
                <a16:creationId xmlns:a16="http://schemas.microsoft.com/office/drawing/2014/main" id="{35709355-F6AE-48F0-AC84-14CF9C3F998B}"/>
              </a:ext>
            </a:extLst>
          </p:cNvPr>
          <p:cNvSpPr>
            <a:spLocks noChangeAspect="1"/>
          </p:cNvSpPr>
          <p:nvPr/>
        </p:nvSpPr>
        <p:spPr>
          <a:xfrm>
            <a:off x="3796461" y="252816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8" name="円/楕円 139">
            <a:extLst>
              <a:ext uri="{FF2B5EF4-FFF2-40B4-BE49-F238E27FC236}">
                <a16:creationId xmlns:a16="http://schemas.microsoft.com/office/drawing/2014/main" id="{BED166C0-4E68-4B63-B90A-131265FB93F7}"/>
              </a:ext>
            </a:extLst>
          </p:cNvPr>
          <p:cNvSpPr>
            <a:spLocks noChangeAspect="1"/>
          </p:cNvSpPr>
          <p:nvPr/>
        </p:nvSpPr>
        <p:spPr>
          <a:xfrm>
            <a:off x="3710124" y="186552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9" name="円/楕円 140">
            <a:extLst>
              <a:ext uri="{FF2B5EF4-FFF2-40B4-BE49-F238E27FC236}">
                <a16:creationId xmlns:a16="http://schemas.microsoft.com/office/drawing/2014/main" id="{735AB4D5-17C5-402F-BA79-70FA85E87DDF}"/>
              </a:ext>
            </a:extLst>
          </p:cNvPr>
          <p:cNvSpPr>
            <a:spLocks noChangeAspect="1"/>
          </p:cNvSpPr>
          <p:nvPr/>
        </p:nvSpPr>
        <p:spPr>
          <a:xfrm>
            <a:off x="3820085" y="187998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0" name="円/楕円 141">
            <a:extLst>
              <a:ext uri="{FF2B5EF4-FFF2-40B4-BE49-F238E27FC236}">
                <a16:creationId xmlns:a16="http://schemas.microsoft.com/office/drawing/2014/main" id="{7C39D132-C9B3-4BAC-A0E5-60F5593D7B8A}"/>
              </a:ext>
            </a:extLst>
          </p:cNvPr>
          <p:cNvSpPr>
            <a:spLocks noChangeAspect="1"/>
          </p:cNvSpPr>
          <p:nvPr/>
        </p:nvSpPr>
        <p:spPr>
          <a:xfrm>
            <a:off x="3835156" y="244345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1" name="円/楕円 142">
            <a:extLst>
              <a:ext uri="{FF2B5EF4-FFF2-40B4-BE49-F238E27FC236}">
                <a16:creationId xmlns:a16="http://schemas.microsoft.com/office/drawing/2014/main" id="{24F63585-488A-49FC-9FED-E517EDC5EE67}"/>
              </a:ext>
            </a:extLst>
          </p:cNvPr>
          <p:cNvSpPr>
            <a:spLocks noChangeAspect="1"/>
          </p:cNvSpPr>
          <p:nvPr/>
        </p:nvSpPr>
        <p:spPr>
          <a:xfrm>
            <a:off x="3453258" y="220579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2" name="円/楕円 143">
            <a:extLst>
              <a:ext uri="{FF2B5EF4-FFF2-40B4-BE49-F238E27FC236}">
                <a16:creationId xmlns:a16="http://schemas.microsoft.com/office/drawing/2014/main" id="{70AAA677-F3AC-4B2D-B9E9-45B1561F75A7}"/>
              </a:ext>
            </a:extLst>
          </p:cNvPr>
          <p:cNvSpPr>
            <a:spLocks noChangeAspect="1"/>
          </p:cNvSpPr>
          <p:nvPr/>
        </p:nvSpPr>
        <p:spPr>
          <a:xfrm>
            <a:off x="3872462" y="198694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3" name="円/楕円 144">
            <a:extLst>
              <a:ext uri="{FF2B5EF4-FFF2-40B4-BE49-F238E27FC236}">
                <a16:creationId xmlns:a16="http://schemas.microsoft.com/office/drawing/2014/main" id="{A74C0424-1763-47DE-B9AD-80FAC1EB3077}"/>
              </a:ext>
            </a:extLst>
          </p:cNvPr>
          <p:cNvSpPr>
            <a:spLocks noChangeAspect="1"/>
          </p:cNvSpPr>
          <p:nvPr/>
        </p:nvSpPr>
        <p:spPr>
          <a:xfrm>
            <a:off x="3533663" y="247557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4" name="円/楕円 145">
            <a:extLst>
              <a:ext uri="{FF2B5EF4-FFF2-40B4-BE49-F238E27FC236}">
                <a16:creationId xmlns:a16="http://schemas.microsoft.com/office/drawing/2014/main" id="{0C6752B2-530A-4C65-BD9A-CA4061715D4A}"/>
              </a:ext>
            </a:extLst>
          </p:cNvPr>
          <p:cNvSpPr>
            <a:spLocks noChangeAspect="1"/>
          </p:cNvSpPr>
          <p:nvPr/>
        </p:nvSpPr>
        <p:spPr>
          <a:xfrm>
            <a:off x="3718710" y="209361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5" name="円/楕円 146">
            <a:extLst>
              <a:ext uri="{FF2B5EF4-FFF2-40B4-BE49-F238E27FC236}">
                <a16:creationId xmlns:a16="http://schemas.microsoft.com/office/drawing/2014/main" id="{7AB5499A-DE14-4914-8E3A-8B62C60E4874}"/>
              </a:ext>
            </a:extLst>
          </p:cNvPr>
          <p:cNvSpPr>
            <a:spLocks noChangeAspect="1"/>
          </p:cNvSpPr>
          <p:nvPr/>
        </p:nvSpPr>
        <p:spPr>
          <a:xfrm>
            <a:off x="3527552" y="226948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6" name="円/楕円 147">
            <a:extLst>
              <a:ext uri="{FF2B5EF4-FFF2-40B4-BE49-F238E27FC236}">
                <a16:creationId xmlns:a16="http://schemas.microsoft.com/office/drawing/2014/main" id="{DDF6B010-C46C-466A-BFE9-C8D5E21F39EA}"/>
              </a:ext>
            </a:extLst>
          </p:cNvPr>
          <p:cNvSpPr>
            <a:spLocks noChangeAspect="1"/>
          </p:cNvSpPr>
          <p:nvPr/>
        </p:nvSpPr>
        <p:spPr>
          <a:xfrm>
            <a:off x="3640335" y="239101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7" name="円/楕円 148">
            <a:extLst>
              <a:ext uri="{FF2B5EF4-FFF2-40B4-BE49-F238E27FC236}">
                <a16:creationId xmlns:a16="http://schemas.microsoft.com/office/drawing/2014/main" id="{54CCFA22-E9A2-4726-B6C6-DE5FBC5AD1E0}"/>
              </a:ext>
            </a:extLst>
          </p:cNvPr>
          <p:cNvSpPr>
            <a:spLocks noChangeAspect="1"/>
          </p:cNvSpPr>
          <p:nvPr/>
        </p:nvSpPr>
        <p:spPr>
          <a:xfrm>
            <a:off x="3528657" y="217899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8" name="円/楕円 149">
            <a:extLst>
              <a:ext uri="{FF2B5EF4-FFF2-40B4-BE49-F238E27FC236}">
                <a16:creationId xmlns:a16="http://schemas.microsoft.com/office/drawing/2014/main" id="{D0E7799C-D308-4CA1-A7F6-D5951B262FD1}"/>
              </a:ext>
            </a:extLst>
          </p:cNvPr>
          <p:cNvSpPr>
            <a:spLocks noChangeAspect="1"/>
          </p:cNvSpPr>
          <p:nvPr/>
        </p:nvSpPr>
        <p:spPr>
          <a:xfrm>
            <a:off x="3649955" y="250088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9" name="円/楕円 150">
            <a:extLst>
              <a:ext uri="{FF2B5EF4-FFF2-40B4-BE49-F238E27FC236}">
                <a16:creationId xmlns:a16="http://schemas.microsoft.com/office/drawing/2014/main" id="{27CF84AD-57B6-48C0-A5B5-55EDB9223220}"/>
              </a:ext>
            </a:extLst>
          </p:cNvPr>
          <p:cNvSpPr>
            <a:spLocks noChangeAspect="1"/>
          </p:cNvSpPr>
          <p:nvPr/>
        </p:nvSpPr>
        <p:spPr>
          <a:xfrm>
            <a:off x="3787991" y="214212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0" name="円/楕円 151">
            <a:extLst>
              <a:ext uri="{FF2B5EF4-FFF2-40B4-BE49-F238E27FC236}">
                <a16:creationId xmlns:a16="http://schemas.microsoft.com/office/drawing/2014/main" id="{5972C50D-DB5A-4B4A-9105-6686F66E1575}"/>
              </a:ext>
            </a:extLst>
          </p:cNvPr>
          <p:cNvSpPr>
            <a:spLocks noChangeAspect="1"/>
          </p:cNvSpPr>
          <p:nvPr/>
        </p:nvSpPr>
        <p:spPr>
          <a:xfrm>
            <a:off x="3641834" y="213133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1" name="円/楕円 152">
            <a:extLst>
              <a:ext uri="{FF2B5EF4-FFF2-40B4-BE49-F238E27FC236}">
                <a16:creationId xmlns:a16="http://schemas.microsoft.com/office/drawing/2014/main" id="{7688D101-1E3B-4105-A7D8-16C900EF214B}"/>
              </a:ext>
            </a:extLst>
          </p:cNvPr>
          <p:cNvSpPr>
            <a:spLocks noChangeAspect="1"/>
          </p:cNvSpPr>
          <p:nvPr/>
        </p:nvSpPr>
        <p:spPr>
          <a:xfrm>
            <a:off x="3824802" y="211951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2" name="円/楕円 153">
            <a:extLst>
              <a:ext uri="{FF2B5EF4-FFF2-40B4-BE49-F238E27FC236}">
                <a16:creationId xmlns:a16="http://schemas.microsoft.com/office/drawing/2014/main" id="{C8475F39-EBB2-4F0D-911A-DAC670F79AC3}"/>
              </a:ext>
            </a:extLst>
          </p:cNvPr>
          <p:cNvSpPr>
            <a:spLocks noChangeAspect="1"/>
          </p:cNvSpPr>
          <p:nvPr/>
        </p:nvSpPr>
        <p:spPr>
          <a:xfrm>
            <a:off x="3627415" y="189545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3" name="円/楕円 154">
            <a:extLst>
              <a:ext uri="{FF2B5EF4-FFF2-40B4-BE49-F238E27FC236}">
                <a16:creationId xmlns:a16="http://schemas.microsoft.com/office/drawing/2014/main" id="{51E9EE92-5712-409F-A489-486DCF96D8B9}"/>
              </a:ext>
            </a:extLst>
          </p:cNvPr>
          <p:cNvSpPr>
            <a:spLocks noChangeAspect="1"/>
          </p:cNvSpPr>
          <p:nvPr/>
        </p:nvSpPr>
        <p:spPr>
          <a:xfrm>
            <a:off x="3740214" y="180411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4" name="円/楕円 155">
            <a:extLst>
              <a:ext uri="{FF2B5EF4-FFF2-40B4-BE49-F238E27FC236}">
                <a16:creationId xmlns:a16="http://schemas.microsoft.com/office/drawing/2014/main" id="{67E07EF4-2A80-413E-8EC5-F037175474F5}"/>
              </a:ext>
            </a:extLst>
          </p:cNvPr>
          <p:cNvSpPr>
            <a:spLocks noChangeAspect="1"/>
          </p:cNvSpPr>
          <p:nvPr/>
        </p:nvSpPr>
        <p:spPr>
          <a:xfrm>
            <a:off x="3662851" y="204070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5" name="円/楕円 156">
            <a:extLst>
              <a:ext uri="{FF2B5EF4-FFF2-40B4-BE49-F238E27FC236}">
                <a16:creationId xmlns:a16="http://schemas.microsoft.com/office/drawing/2014/main" id="{02C85CB5-6DA3-41F4-A21A-527113235302}"/>
              </a:ext>
            </a:extLst>
          </p:cNvPr>
          <p:cNvSpPr>
            <a:spLocks noChangeAspect="1"/>
          </p:cNvSpPr>
          <p:nvPr/>
        </p:nvSpPr>
        <p:spPr>
          <a:xfrm>
            <a:off x="1867450" y="176198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6" name="円/楕円 157">
            <a:extLst>
              <a:ext uri="{FF2B5EF4-FFF2-40B4-BE49-F238E27FC236}">
                <a16:creationId xmlns:a16="http://schemas.microsoft.com/office/drawing/2014/main" id="{E1213AE7-48C4-4102-9F2D-59AAD6BEA875}"/>
              </a:ext>
            </a:extLst>
          </p:cNvPr>
          <p:cNvSpPr>
            <a:spLocks noChangeAspect="1"/>
          </p:cNvSpPr>
          <p:nvPr/>
        </p:nvSpPr>
        <p:spPr>
          <a:xfrm>
            <a:off x="1956350" y="190598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7" name="円/楕円 158">
            <a:extLst>
              <a:ext uri="{FF2B5EF4-FFF2-40B4-BE49-F238E27FC236}">
                <a16:creationId xmlns:a16="http://schemas.microsoft.com/office/drawing/2014/main" id="{4621B2EE-6F48-49DB-8DF4-46A5FFA55715}"/>
              </a:ext>
            </a:extLst>
          </p:cNvPr>
          <p:cNvSpPr>
            <a:spLocks noChangeAspect="1"/>
          </p:cNvSpPr>
          <p:nvPr/>
        </p:nvSpPr>
        <p:spPr>
          <a:xfrm>
            <a:off x="2109056" y="20344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8" name="円/楕円 159">
            <a:extLst>
              <a:ext uri="{FF2B5EF4-FFF2-40B4-BE49-F238E27FC236}">
                <a16:creationId xmlns:a16="http://schemas.microsoft.com/office/drawing/2014/main" id="{7F661A38-0FC7-45B6-914B-176DE9753A58}"/>
              </a:ext>
            </a:extLst>
          </p:cNvPr>
          <p:cNvSpPr>
            <a:spLocks noChangeAspect="1"/>
          </p:cNvSpPr>
          <p:nvPr/>
        </p:nvSpPr>
        <p:spPr>
          <a:xfrm>
            <a:off x="2011450" y="1761984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9" name="円/楕円 160">
            <a:extLst>
              <a:ext uri="{FF2B5EF4-FFF2-40B4-BE49-F238E27FC236}">
                <a16:creationId xmlns:a16="http://schemas.microsoft.com/office/drawing/2014/main" id="{67A62696-2A3E-4506-8E32-0F4A6E0EAFC6}"/>
              </a:ext>
            </a:extLst>
          </p:cNvPr>
          <p:cNvSpPr>
            <a:spLocks noChangeAspect="1"/>
          </p:cNvSpPr>
          <p:nvPr/>
        </p:nvSpPr>
        <p:spPr>
          <a:xfrm>
            <a:off x="2176550" y="1914384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0" name="円/楕円 161">
            <a:extLst>
              <a:ext uri="{FF2B5EF4-FFF2-40B4-BE49-F238E27FC236}">
                <a16:creationId xmlns:a16="http://schemas.microsoft.com/office/drawing/2014/main" id="{457E60DF-AB63-4B70-8D1C-648869B1B077}"/>
              </a:ext>
            </a:extLst>
          </p:cNvPr>
          <p:cNvSpPr>
            <a:spLocks noChangeAspect="1"/>
          </p:cNvSpPr>
          <p:nvPr/>
        </p:nvSpPr>
        <p:spPr>
          <a:xfrm>
            <a:off x="2223399" y="203567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1" name="円/楕円 162">
            <a:extLst>
              <a:ext uri="{FF2B5EF4-FFF2-40B4-BE49-F238E27FC236}">
                <a16:creationId xmlns:a16="http://schemas.microsoft.com/office/drawing/2014/main" id="{ECA3F518-5CB1-4130-A5F1-A0FD528B306B}"/>
              </a:ext>
            </a:extLst>
          </p:cNvPr>
          <p:cNvSpPr>
            <a:spLocks noChangeAspect="1"/>
          </p:cNvSpPr>
          <p:nvPr/>
        </p:nvSpPr>
        <p:spPr>
          <a:xfrm>
            <a:off x="2238569" y="187608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2" name="円/楕円 163">
            <a:extLst>
              <a:ext uri="{FF2B5EF4-FFF2-40B4-BE49-F238E27FC236}">
                <a16:creationId xmlns:a16="http://schemas.microsoft.com/office/drawing/2014/main" id="{0B54EB2D-DB93-429E-B13E-6A116D6E56CE}"/>
              </a:ext>
            </a:extLst>
          </p:cNvPr>
          <p:cNvSpPr>
            <a:spLocks noChangeAspect="1"/>
          </p:cNvSpPr>
          <p:nvPr/>
        </p:nvSpPr>
        <p:spPr>
          <a:xfrm>
            <a:off x="2063626" y="19129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3" name="円/楕円 164">
            <a:extLst>
              <a:ext uri="{FF2B5EF4-FFF2-40B4-BE49-F238E27FC236}">
                <a16:creationId xmlns:a16="http://schemas.microsoft.com/office/drawing/2014/main" id="{3C7FB21F-6266-4821-8929-04FB212F2C3C}"/>
              </a:ext>
            </a:extLst>
          </p:cNvPr>
          <p:cNvSpPr>
            <a:spLocks noChangeAspect="1"/>
          </p:cNvSpPr>
          <p:nvPr/>
        </p:nvSpPr>
        <p:spPr>
          <a:xfrm>
            <a:off x="2082676" y="21401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4" name="円/楕円 165">
            <a:extLst>
              <a:ext uri="{FF2B5EF4-FFF2-40B4-BE49-F238E27FC236}">
                <a16:creationId xmlns:a16="http://schemas.microsoft.com/office/drawing/2014/main" id="{13F405D0-939B-4287-AEFE-0D349EA08133}"/>
              </a:ext>
            </a:extLst>
          </p:cNvPr>
          <p:cNvSpPr>
            <a:spLocks noChangeAspect="1"/>
          </p:cNvSpPr>
          <p:nvPr/>
        </p:nvSpPr>
        <p:spPr>
          <a:xfrm>
            <a:off x="1876529" y="163476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5" name="円/楕円 166">
            <a:extLst>
              <a:ext uri="{FF2B5EF4-FFF2-40B4-BE49-F238E27FC236}">
                <a16:creationId xmlns:a16="http://schemas.microsoft.com/office/drawing/2014/main" id="{4C50BA71-F5C3-4249-9F1E-00A362067A15}"/>
              </a:ext>
            </a:extLst>
          </p:cNvPr>
          <p:cNvSpPr>
            <a:spLocks noChangeAspect="1"/>
          </p:cNvSpPr>
          <p:nvPr/>
        </p:nvSpPr>
        <p:spPr>
          <a:xfrm>
            <a:off x="2142458" y="193322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6" name="円/楕円 167">
            <a:extLst>
              <a:ext uri="{FF2B5EF4-FFF2-40B4-BE49-F238E27FC236}">
                <a16:creationId xmlns:a16="http://schemas.microsoft.com/office/drawing/2014/main" id="{141294C6-42B9-4727-A19B-12DCAFD1D956}"/>
              </a:ext>
            </a:extLst>
          </p:cNvPr>
          <p:cNvSpPr>
            <a:spLocks noChangeAspect="1"/>
          </p:cNvSpPr>
          <p:nvPr/>
        </p:nvSpPr>
        <p:spPr>
          <a:xfrm>
            <a:off x="2021051" y="1591363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7" name="円/楕円 168">
            <a:extLst>
              <a:ext uri="{FF2B5EF4-FFF2-40B4-BE49-F238E27FC236}">
                <a16:creationId xmlns:a16="http://schemas.microsoft.com/office/drawing/2014/main" id="{68252863-8992-4DCD-8DFD-39EA00530946}"/>
              </a:ext>
            </a:extLst>
          </p:cNvPr>
          <p:cNvSpPr>
            <a:spLocks noChangeAspect="1"/>
          </p:cNvSpPr>
          <p:nvPr/>
        </p:nvSpPr>
        <p:spPr>
          <a:xfrm>
            <a:off x="2098559" y="167383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8" name="円/楕円 169">
            <a:extLst>
              <a:ext uri="{FF2B5EF4-FFF2-40B4-BE49-F238E27FC236}">
                <a16:creationId xmlns:a16="http://schemas.microsoft.com/office/drawing/2014/main" id="{890275E1-98A5-4DA6-88EC-1F94BC90E185}"/>
              </a:ext>
            </a:extLst>
          </p:cNvPr>
          <p:cNvSpPr>
            <a:spLocks noChangeAspect="1"/>
          </p:cNvSpPr>
          <p:nvPr/>
        </p:nvSpPr>
        <p:spPr>
          <a:xfrm>
            <a:off x="2166808" y="176717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9" name="円/楕円 170">
            <a:extLst>
              <a:ext uri="{FF2B5EF4-FFF2-40B4-BE49-F238E27FC236}">
                <a16:creationId xmlns:a16="http://schemas.microsoft.com/office/drawing/2014/main" id="{756B471D-092B-491C-8F07-73C447FBFB91}"/>
              </a:ext>
            </a:extLst>
          </p:cNvPr>
          <p:cNvSpPr>
            <a:spLocks noChangeAspect="1"/>
          </p:cNvSpPr>
          <p:nvPr/>
        </p:nvSpPr>
        <p:spPr>
          <a:xfrm>
            <a:off x="2247784" y="196665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0" name="円/楕円 171">
            <a:extLst>
              <a:ext uri="{FF2B5EF4-FFF2-40B4-BE49-F238E27FC236}">
                <a16:creationId xmlns:a16="http://schemas.microsoft.com/office/drawing/2014/main" id="{3C4B5BD4-C9E9-43AD-AAEC-AF5F42704346}"/>
              </a:ext>
            </a:extLst>
          </p:cNvPr>
          <p:cNvSpPr>
            <a:spLocks noChangeAspect="1"/>
          </p:cNvSpPr>
          <p:nvPr/>
        </p:nvSpPr>
        <p:spPr>
          <a:xfrm>
            <a:off x="1823405" y="178212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1" name="円/楕円 172">
            <a:extLst>
              <a:ext uri="{FF2B5EF4-FFF2-40B4-BE49-F238E27FC236}">
                <a16:creationId xmlns:a16="http://schemas.microsoft.com/office/drawing/2014/main" id="{A7668F91-FB67-4C40-8508-A95384E7250C}"/>
              </a:ext>
            </a:extLst>
          </p:cNvPr>
          <p:cNvSpPr>
            <a:spLocks noChangeAspect="1"/>
          </p:cNvSpPr>
          <p:nvPr/>
        </p:nvSpPr>
        <p:spPr>
          <a:xfrm>
            <a:off x="1848300" y="201662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2" name="円/楕円 173">
            <a:extLst>
              <a:ext uri="{FF2B5EF4-FFF2-40B4-BE49-F238E27FC236}">
                <a16:creationId xmlns:a16="http://schemas.microsoft.com/office/drawing/2014/main" id="{56D4015C-D974-4C8D-B943-8B0B0BF20472}"/>
              </a:ext>
            </a:extLst>
          </p:cNvPr>
          <p:cNvSpPr>
            <a:spLocks noChangeAspect="1"/>
          </p:cNvSpPr>
          <p:nvPr/>
        </p:nvSpPr>
        <p:spPr>
          <a:xfrm>
            <a:off x="2050257" y="228975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3" name="円/楕円 174">
            <a:extLst>
              <a:ext uri="{FF2B5EF4-FFF2-40B4-BE49-F238E27FC236}">
                <a16:creationId xmlns:a16="http://schemas.microsoft.com/office/drawing/2014/main" id="{981A8A07-39E8-4274-AA42-8CAF33C87D84}"/>
              </a:ext>
            </a:extLst>
          </p:cNvPr>
          <p:cNvSpPr>
            <a:spLocks noChangeAspect="1"/>
          </p:cNvSpPr>
          <p:nvPr/>
        </p:nvSpPr>
        <p:spPr>
          <a:xfrm>
            <a:off x="1981401" y="16633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4" name="円/楕円 175">
            <a:extLst>
              <a:ext uri="{FF2B5EF4-FFF2-40B4-BE49-F238E27FC236}">
                <a16:creationId xmlns:a16="http://schemas.microsoft.com/office/drawing/2014/main" id="{60F20FF3-D397-40B0-AE28-C8581220E6E0}"/>
              </a:ext>
            </a:extLst>
          </p:cNvPr>
          <p:cNvSpPr>
            <a:spLocks noChangeAspect="1"/>
          </p:cNvSpPr>
          <p:nvPr/>
        </p:nvSpPr>
        <p:spPr>
          <a:xfrm>
            <a:off x="1857334" y="211651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5" name="円/楕円 176">
            <a:extLst>
              <a:ext uri="{FF2B5EF4-FFF2-40B4-BE49-F238E27FC236}">
                <a16:creationId xmlns:a16="http://schemas.microsoft.com/office/drawing/2014/main" id="{F8595E97-E3A3-48C0-A4F5-9EBEFA5EE033}"/>
              </a:ext>
            </a:extLst>
          </p:cNvPr>
          <p:cNvSpPr>
            <a:spLocks noChangeAspect="1"/>
          </p:cNvSpPr>
          <p:nvPr/>
        </p:nvSpPr>
        <p:spPr>
          <a:xfrm>
            <a:off x="1994101" y="198658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6" name="円/楕円 177">
            <a:extLst>
              <a:ext uri="{FF2B5EF4-FFF2-40B4-BE49-F238E27FC236}">
                <a16:creationId xmlns:a16="http://schemas.microsoft.com/office/drawing/2014/main" id="{515FE0A8-57B0-41CA-BD99-9989549F19C6}"/>
              </a:ext>
            </a:extLst>
          </p:cNvPr>
          <p:cNvSpPr>
            <a:spLocks noChangeAspect="1"/>
          </p:cNvSpPr>
          <p:nvPr/>
        </p:nvSpPr>
        <p:spPr>
          <a:xfrm>
            <a:off x="1915892" y="204347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7" name="円/楕円 178">
            <a:extLst>
              <a:ext uri="{FF2B5EF4-FFF2-40B4-BE49-F238E27FC236}">
                <a16:creationId xmlns:a16="http://schemas.microsoft.com/office/drawing/2014/main" id="{788870ED-E861-4FED-B530-F04904127A60}"/>
              </a:ext>
            </a:extLst>
          </p:cNvPr>
          <p:cNvSpPr>
            <a:spLocks noChangeAspect="1"/>
          </p:cNvSpPr>
          <p:nvPr/>
        </p:nvSpPr>
        <p:spPr>
          <a:xfrm>
            <a:off x="1919754" y="175616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8" name="円/楕円 179">
            <a:extLst>
              <a:ext uri="{FF2B5EF4-FFF2-40B4-BE49-F238E27FC236}">
                <a16:creationId xmlns:a16="http://schemas.microsoft.com/office/drawing/2014/main" id="{4E9C28E5-B6A5-4531-9A19-942D965E99E2}"/>
              </a:ext>
            </a:extLst>
          </p:cNvPr>
          <p:cNvSpPr>
            <a:spLocks noChangeAspect="1"/>
          </p:cNvSpPr>
          <p:nvPr/>
        </p:nvSpPr>
        <p:spPr>
          <a:xfrm>
            <a:off x="1907600" y="156616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9" name="円/楕円 180">
            <a:extLst>
              <a:ext uri="{FF2B5EF4-FFF2-40B4-BE49-F238E27FC236}">
                <a16:creationId xmlns:a16="http://schemas.microsoft.com/office/drawing/2014/main" id="{064B9722-9A0D-43CC-B74F-F0644DD8CBA7}"/>
              </a:ext>
            </a:extLst>
          </p:cNvPr>
          <p:cNvSpPr>
            <a:spLocks noChangeAspect="1"/>
          </p:cNvSpPr>
          <p:nvPr/>
        </p:nvSpPr>
        <p:spPr>
          <a:xfrm>
            <a:off x="1809631" y="198900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0" name="円/楕円 181">
            <a:extLst>
              <a:ext uri="{FF2B5EF4-FFF2-40B4-BE49-F238E27FC236}">
                <a16:creationId xmlns:a16="http://schemas.microsoft.com/office/drawing/2014/main" id="{889DED5E-B4C5-42C9-9505-689593527ADF}"/>
              </a:ext>
            </a:extLst>
          </p:cNvPr>
          <p:cNvSpPr>
            <a:spLocks noChangeAspect="1"/>
          </p:cNvSpPr>
          <p:nvPr/>
        </p:nvSpPr>
        <p:spPr>
          <a:xfrm>
            <a:off x="2248279" y="179733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1" name="円/楕円 182">
            <a:extLst>
              <a:ext uri="{FF2B5EF4-FFF2-40B4-BE49-F238E27FC236}">
                <a16:creationId xmlns:a16="http://schemas.microsoft.com/office/drawing/2014/main" id="{6B78D632-64DE-43D6-8C1D-2A42B92D620E}"/>
              </a:ext>
            </a:extLst>
          </p:cNvPr>
          <p:cNvSpPr>
            <a:spLocks noChangeAspect="1"/>
          </p:cNvSpPr>
          <p:nvPr/>
        </p:nvSpPr>
        <p:spPr>
          <a:xfrm>
            <a:off x="1940866" y="22463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2" name="円/楕円 183">
            <a:extLst>
              <a:ext uri="{FF2B5EF4-FFF2-40B4-BE49-F238E27FC236}">
                <a16:creationId xmlns:a16="http://schemas.microsoft.com/office/drawing/2014/main" id="{5250FED3-7E60-474C-85B7-49D896647B4E}"/>
              </a:ext>
            </a:extLst>
          </p:cNvPr>
          <p:cNvSpPr>
            <a:spLocks noChangeAspect="1"/>
          </p:cNvSpPr>
          <p:nvPr/>
        </p:nvSpPr>
        <p:spPr>
          <a:xfrm>
            <a:off x="1845919" y="168062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3" name="円/楕円 184">
            <a:extLst>
              <a:ext uri="{FF2B5EF4-FFF2-40B4-BE49-F238E27FC236}">
                <a16:creationId xmlns:a16="http://schemas.microsoft.com/office/drawing/2014/main" id="{AA317EB3-2C22-4EA0-951B-CA218F1FC9EB}"/>
              </a:ext>
            </a:extLst>
          </p:cNvPr>
          <p:cNvSpPr>
            <a:spLocks noChangeAspect="1"/>
          </p:cNvSpPr>
          <p:nvPr/>
        </p:nvSpPr>
        <p:spPr>
          <a:xfrm>
            <a:off x="1989038" y="148883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4" name="円/楕円 185">
            <a:extLst>
              <a:ext uri="{FF2B5EF4-FFF2-40B4-BE49-F238E27FC236}">
                <a16:creationId xmlns:a16="http://schemas.microsoft.com/office/drawing/2014/main" id="{07D83BC1-1C0B-47C0-813D-C63A3AA3EC33}"/>
              </a:ext>
            </a:extLst>
          </p:cNvPr>
          <p:cNvSpPr>
            <a:spLocks noChangeAspect="1"/>
          </p:cNvSpPr>
          <p:nvPr/>
        </p:nvSpPr>
        <p:spPr>
          <a:xfrm>
            <a:off x="2044940" y="217290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5" name="円/楕円 186">
            <a:extLst>
              <a:ext uri="{FF2B5EF4-FFF2-40B4-BE49-F238E27FC236}">
                <a16:creationId xmlns:a16="http://schemas.microsoft.com/office/drawing/2014/main" id="{FCABBA8E-0BD6-4007-BA68-6E6F7EFD6523}"/>
              </a:ext>
            </a:extLst>
          </p:cNvPr>
          <p:cNvSpPr>
            <a:spLocks noChangeAspect="1"/>
          </p:cNvSpPr>
          <p:nvPr/>
        </p:nvSpPr>
        <p:spPr>
          <a:xfrm>
            <a:off x="2154676" y="222333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6" name="円/楕円 187">
            <a:extLst>
              <a:ext uri="{FF2B5EF4-FFF2-40B4-BE49-F238E27FC236}">
                <a16:creationId xmlns:a16="http://schemas.microsoft.com/office/drawing/2014/main" id="{261BD102-4619-41E7-B21C-B84C3EDC9649}"/>
              </a:ext>
            </a:extLst>
          </p:cNvPr>
          <p:cNvSpPr>
            <a:spLocks noChangeAspect="1"/>
          </p:cNvSpPr>
          <p:nvPr/>
        </p:nvSpPr>
        <p:spPr>
          <a:xfrm>
            <a:off x="2068339" y="156069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7" name="円/楕円 188">
            <a:extLst>
              <a:ext uri="{FF2B5EF4-FFF2-40B4-BE49-F238E27FC236}">
                <a16:creationId xmlns:a16="http://schemas.microsoft.com/office/drawing/2014/main" id="{1CE78ABB-CBB0-4526-AC31-6DE124E39AD7}"/>
              </a:ext>
            </a:extLst>
          </p:cNvPr>
          <p:cNvSpPr>
            <a:spLocks noChangeAspect="1"/>
          </p:cNvSpPr>
          <p:nvPr/>
        </p:nvSpPr>
        <p:spPr>
          <a:xfrm>
            <a:off x="2178300" y="157516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8" name="円/楕円 189">
            <a:extLst>
              <a:ext uri="{FF2B5EF4-FFF2-40B4-BE49-F238E27FC236}">
                <a16:creationId xmlns:a16="http://schemas.microsoft.com/office/drawing/2014/main" id="{942581B0-F91A-44B8-95FE-63E9049CA682}"/>
              </a:ext>
            </a:extLst>
          </p:cNvPr>
          <p:cNvSpPr>
            <a:spLocks noChangeAspect="1"/>
          </p:cNvSpPr>
          <p:nvPr/>
        </p:nvSpPr>
        <p:spPr>
          <a:xfrm>
            <a:off x="2193371" y="213863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9" name="円/楕円 190">
            <a:extLst>
              <a:ext uri="{FF2B5EF4-FFF2-40B4-BE49-F238E27FC236}">
                <a16:creationId xmlns:a16="http://schemas.microsoft.com/office/drawing/2014/main" id="{22425FFB-F2B3-4598-920F-2A8B2E192434}"/>
              </a:ext>
            </a:extLst>
          </p:cNvPr>
          <p:cNvSpPr>
            <a:spLocks noChangeAspect="1"/>
          </p:cNvSpPr>
          <p:nvPr/>
        </p:nvSpPr>
        <p:spPr>
          <a:xfrm>
            <a:off x="1811473" y="190097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0" name="円/楕円 191">
            <a:extLst>
              <a:ext uri="{FF2B5EF4-FFF2-40B4-BE49-F238E27FC236}">
                <a16:creationId xmlns:a16="http://schemas.microsoft.com/office/drawing/2014/main" id="{250C1954-522C-4FBC-B215-B483D2C5EA0A}"/>
              </a:ext>
            </a:extLst>
          </p:cNvPr>
          <p:cNvSpPr>
            <a:spLocks noChangeAspect="1"/>
          </p:cNvSpPr>
          <p:nvPr/>
        </p:nvSpPr>
        <p:spPr>
          <a:xfrm>
            <a:off x="2230677" y="168212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1" name="円/楕円 192">
            <a:extLst>
              <a:ext uri="{FF2B5EF4-FFF2-40B4-BE49-F238E27FC236}">
                <a16:creationId xmlns:a16="http://schemas.microsoft.com/office/drawing/2014/main" id="{5FD85473-EE5B-42E3-999E-233AE4746CD8}"/>
              </a:ext>
            </a:extLst>
          </p:cNvPr>
          <p:cNvSpPr>
            <a:spLocks noChangeAspect="1"/>
          </p:cNvSpPr>
          <p:nvPr/>
        </p:nvSpPr>
        <p:spPr>
          <a:xfrm>
            <a:off x="1891878" y="217074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2" name="円/楕円 193">
            <a:extLst>
              <a:ext uri="{FF2B5EF4-FFF2-40B4-BE49-F238E27FC236}">
                <a16:creationId xmlns:a16="http://schemas.microsoft.com/office/drawing/2014/main" id="{1BADFC9E-A522-4D36-B413-660B5B030093}"/>
              </a:ext>
            </a:extLst>
          </p:cNvPr>
          <p:cNvSpPr>
            <a:spLocks noChangeAspect="1"/>
          </p:cNvSpPr>
          <p:nvPr/>
        </p:nvSpPr>
        <p:spPr>
          <a:xfrm>
            <a:off x="2076925" y="178878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3" name="円/楕円 194">
            <a:extLst>
              <a:ext uri="{FF2B5EF4-FFF2-40B4-BE49-F238E27FC236}">
                <a16:creationId xmlns:a16="http://schemas.microsoft.com/office/drawing/2014/main" id="{7574C713-9610-4991-99F6-9C61C9B894AB}"/>
              </a:ext>
            </a:extLst>
          </p:cNvPr>
          <p:cNvSpPr>
            <a:spLocks noChangeAspect="1"/>
          </p:cNvSpPr>
          <p:nvPr/>
        </p:nvSpPr>
        <p:spPr>
          <a:xfrm>
            <a:off x="1885767" y="196466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4" name="円/楕円 195">
            <a:extLst>
              <a:ext uri="{FF2B5EF4-FFF2-40B4-BE49-F238E27FC236}">
                <a16:creationId xmlns:a16="http://schemas.microsoft.com/office/drawing/2014/main" id="{29D36DB0-B335-4DD4-A523-BF7BE300289D}"/>
              </a:ext>
            </a:extLst>
          </p:cNvPr>
          <p:cNvSpPr>
            <a:spLocks noChangeAspect="1"/>
          </p:cNvSpPr>
          <p:nvPr/>
        </p:nvSpPr>
        <p:spPr>
          <a:xfrm>
            <a:off x="1998550" y="208618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5" name="円/楕円 196">
            <a:extLst>
              <a:ext uri="{FF2B5EF4-FFF2-40B4-BE49-F238E27FC236}">
                <a16:creationId xmlns:a16="http://schemas.microsoft.com/office/drawing/2014/main" id="{E83BA527-9546-4B2A-9AED-C515831A9BED}"/>
              </a:ext>
            </a:extLst>
          </p:cNvPr>
          <p:cNvSpPr>
            <a:spLocks noChangeAspect="1"/>
          </p:cNvSpPr>
          <p:nvPr/>
        </p:nvSpPr>
        <p:spPr>
          <a:xfrm>
            <a:off x="1886872" y="187416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6" name="円/楕円 197">
            <a:extLst>
              <a:ext uri="{FF2B5EF4-FFF2-40B4-BE49-F238E27FC236}">
                <a16:creationId xmlns:a16="http://schemas.microsoft.com/office/drawing/2014/main" id="{E852EF1F-DAEB-40E9-91A0-D665D4DB8A07}"/>
              </a:ext>
            </a:extLst>
          </p:cNvPr>
          <p:cNvSpPr>
            <a:spLocks noChangeAspect="1"/>
          </p:cNvSpPr>
          <p:nvPr/>
        </p:nvSpPr>
        <p:spPr>
          <a:xfrm>
            <a:off x="2008170" y="219605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7" name="円/楕円 198">
            <a:extLst>
              <a:ext uri="{FF2B5EF4-FFF2-40B4-BE49-F238E27FC236}">
                <a16:creationId xmlns:a16="http://schemas.microsoft.com/office/drawing/2014/main" id="{F5DE8FE8-729D-4311-99B9-26D897BBB298}"/>
              </a:ext>
            </a:extLst>
          </p:cNvPr>
          <p:cNvSpPr>
            <a:spLocks noChangeAspect="1"/>
          </p:cNvSpPr>
          <p:nvPr/>
        </p:nvSpPr>
        <p:spPr>
          <a:xfrm>
            <a:off x="2146206" y="183729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8" name="円/楕円 199">
            <a:extLst>
              <a:ext uri="{FF2B5EF4-FFF2-40B4-BE49-F238E27FC236}">
                <a16:creationId xmlns:a16="http://schemas.microsoft.com/office/drawing/2014/main" id="{71B5CD29-1ABF-4245-BE93-69F9B15CF28E}"/>
              </a:ext>
            </a:extLst>
          </p:cNvPr>
          <p:cNvSpPr>
            <a:spLocks noChangeAspect="1"/>
          </p:cNvSpPr>
          <p:nvPr/>
        </p:nvSpPr>
        <p:spPr>
          <a:xfrm>
            <a:off x="2000049" y="182650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9" name="円/楕円 200">
            <a:extLst>
              <a:ext uri="{FF2B5EF4-FFF2-40B4-BE49-F238E27FC236}">
                <a16:creationId xmlns:a16="http://schemas.microsoft.com/office/drawing/2014/main" id="{D72FF695-243F-484E-8243-ECE3DFF9A5BC}"/>
              </a:ext>
            </a:extLst>
          </p:cNvPr>
          <p:cNvSpPr>
            <a:spLocks noChangeAspect="1"/>
          </p:cNvSpPr>
          <p:nvPr/>
        </p:nvSpPr>
        <p:spPr>
          <a:xfrm>
            <a:off x="2183017" y="181468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0" name="円/楕円 201">
            <a:extLst>
              <a:ext uri="{FF2B5EF4-FFF2-40B4-BE49-F238E27FC236}">
                <a16:creationId xmlns:a16="http://schemas.microsoft.com/office/drawing/2014/main" id="{9666757C-6696-4CAC-B78B-07BE9DD1C8F6}"/>
              </a:ext>
            </a:extLst>
          </p:cNvPr>
          <p:cNvSpPr>
            <a:spLocks noChangeAspect="1"/>
          </p:cNvSpPr>
          <p:nvPr/>
        </p:nvSpPr>
        <p:spPr>
          <a:xfrm>
            <a:off x="1985630" y="159063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1" name="円/楕円 202">
            <a:extLst>
              <a:ext uri="{FF2B5EF4-FFF2-40B4-BE49-F238E27FC236}">
                <a16:creationId xmlns:a16="http://schemas.microsoft.com/office/drawing/2014/main" id="{B6CA8619-F58C-4508-AED5-9C3882985368}"/>
              </a:ext>
            </a:extLst>
          </p:cNvPr>
          <p:cNvSpPr>
            <a:spLocks noChangeAspect="1"/>
          </p:cNvSpPr>
          <p:nvPr/>
        </p:nvSpPr>
        <p:spPr>
          <a:xfrm>
            <a:off x="2098429" y="149928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2" name="円/楕円 203">
            <a:extLst>
              <a:ext uri="{FF2B5EF4-FFF2-40B4-BE49-F238E27FC236}">
                <a16:creationId xmlns:a16="http://schemas.microsoft.com/office/drawing/2014/main" id="{1E6C3010-9902-4D67-82C0-01C9A5E78368}"/>
              </a:ext>
            </a:extLst>
          </p:cNvPr>
          <p:cNvSpPr>
            <a:spLocks noChangeAspect="1"/>
          </p:cNvSpPr>
          <p:nvPr/>
        </p:nvSpPr>
        <p:spPr>
          <a:xfrm>
            <a:off x="2021066" y="173587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5" name="右矢印 205">
            <a:extLst>
              <a:ext uri="{FF2B5EF4-FFF2-40B4-BE49-F238E27FC236}">
                <a16:creationId xmlns:a16="http://schemas.microsoft.com/office/drawing/2014/main" id="{2A27AC13-47C5-46B9-A0DE-52C7B2DE23E3}"/>
              </a:ext>
            </a:extLst>
          </p:cNvPr>
          <p:cNvSpPr/>
          <p:nvPr/>
        </p:nvSpPr>
        <p:spPr>
          <a:xfrm>
            <a:off x="2249346" y="4768925"/>
            <a:ext cx="690282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6" name="右矢印 206">
            <a:extLst>
              <a:ext uri="{FF2B5EF4-FFF2-40B4-BE49-F238E27FC236}">
                <a16:creationId xmlns:a16="http://schemas.microsoft.com/office/drawing/2014/main" id="{89645DD1-B3DD-42D0-95A5-1A1BD36A5641}"/>
              </a:ext>
            </a:extLst>
          </p:cNvPr>
          <p:cNvSpPr/>
          <p:nvPr/>
        </p:nvSpPr>
        <p:spPr>
          <a:xfrm flipH="1">
            <a:off x="355705" y="5277852"/>
            <a:ext cx="661961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7" name="角丸四角形 204">
            <a:extLst>
              <a:ext uri="{FF2B5EF4-FFF2-40B4-BE49-F238E27FC236}">
                <a16:creationId xmlns:a16="http://schemas.microsoft.com/office/drawing/2014/main" id="{C358344B-9E71-4858-ABD3-81EF53C33250}"/>
              </a:ext>
            </a:extLst>
          </p:cNvPr>
          <p:cNvSpPr/>
          <p:nvPr/>
        </p:nvSpPr>
        <p:spPr>
          <a:xfrm>
            <a:off x="851400" y="4781036"/>
            <a:ext cx="1563819" cy="968037"/>
          </a:xfrm>
          <a:prstGeom prst="roundRect">
            <a:avLst>
              <a:gd name="adj" fmla="val 26526"/>
            </a:avLst>
          </a:prstGeom>
          <a:gradFill flip="none" rotWithShape="1">
            <a:gsLst>
              <a:gs pos="0">
                <a:srgbClr val="F89708"/>
              </a:gs>
              <a:gs pos="100000">
                <a:srgbClr val="FE3E0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1" name="円/楕円 8">
            <a:extLst>
              <a:ext uri="{FF2B5EF4-FFF2-40B4-BE49-F238E27FC236}">
                <a16:creationId xmlns:a16="http://schemas.microsoft.com/office/drawing/2014/main" id="{69FA17D2-DD8F-4E78-946C-3EB1D7C79388}"/>
              </a:ext>
            </a:extLst>
          </p:cNvPr>
          <p:cNvSpPr>
            <a:spLocks noChangeAspect="1"/>
          </p:cNvSpPr>
          <p:nvPr/>
        </p:nvSpPr>
        <p:spPr>
          <a:xfrm>
            <a:off x="778781" y="51608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2" name="円/楕円 9">
            <a:extLst>
              <a:ext uri="{FF2B5EF4-FFF2-40B4-BE49-F238E27FC236}">
                <a16:creationId xmlns:a16="http://schemas.microsoft.com/office/drawing/2014/main" id="{F615FD65-8956-4C10-8888-A80258D69186}"/>
              </a:ext>
            </a:extLst>
          </p:cNvPr>
          <p:cNvSpPr>
            <a:spLocks noChangeAspect="1"/>
          </p:cNvSpPr>
          <p:nvPr/>
        </p:nvSpPr>
        <p:spPr>
          <a:xfrm>
            <a:off x="867681" y="53048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3" name="円/楕円 10">
            <a:extLst>
              <a:ext uri="{FF2B5EF4-FFF2-40B4-BE49-F238E27FC236}">
                <a16:creationId xmlns:a16="http://schemas.microsoft.com/office/drawing/2014/main" id="{EA315A47-CF72-4B5E-9196-E7082099AE58}"/>
              </a:ext>
            </a:extLst>
          </p:cNvPr>
          <p:cNvSpPr>
            <a:spLocks noChangeAspect="1"/>
          </p:cNvSpPr>
          <p:nvPr/>
        </p:nvSpPr>
        <p:spPr>
          <a:xfrm>
            <a:off x="1020387" y="543326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4" name="円/楕円 11">
            <a:extLst>
              <a:ext uri="{FF2B5EF4-FFF2-40B4-BE49-F238E27FC236}">
                <a16:creationId xmlns:a16="http://schemas.microsoft.com/office/drawing/2014/main" id="{6FE08A05-9488-45CD-BC33-78C71B6275C6}"/>
              </a:ext>
            </a:extLst>
          </p:cNvPr>
          <p:cNvSpPr>
            <a:spLocks noChangeAspect="1"/>
          </p:cNvSpPr>
          <p:nvPr/>
        </p:nvSpPr>
        <p:spPr>
          <a:xfrm>
            <a:off x="922781" y="516083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5" name="円/楕円 12">
            <a:extLst>
              <a:ext uri="{FF2B5EF4-FFF2-40B4-BE49-F238E27FC236}">
                <a16:creationId xmlns:a16="http://schemas.microsoft.com/office/drawing/2014/main" id="{8B8BADB5-1153-44BF-8A4F-79E39BEDB0ED}"/>
              </a:ext>
            </a:extLst>
          </p:cNvPr>
          <p:cNvSpPr>
            <a:spLocks noChangeAspect="1"/>
          </p:cNvSpPr>
          <p:nvPr/>
        </p:nvSpPr>
        <p:spPr>
          <a:xfrm>
            <a:off x="1087881" y="531323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6" name="円/楕円 13">
            <a:extLst>
              <a:ext uri="{FF2B5EF4-FFF2-40B4-BE49-F238E27FC236}">
                <a16:creationId xmlns:a16="http://schemas.microsoft.com/office/drawing/2014/main" id="{805B0146-8EFF-4B16-B085-F77EA545B8C5}"/>
              </a:ext>
            </a:extLst>
          </p:cNvPr>
          <p:cNvSpPr>
            <a:spLocks noChangeAspect="1"/>
          </p:cNvSpPr>
          <p:nvPr/>
        </p:nvSpPr>
        <p:spPr>
          <a:xfrm>
            <a:off x="1134730" y="543452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7" name="円/楕円 14">
            <a:extLst>
              <a:ext uri="{FF2B5EF4-FFF2-40B4-BE49-F238E27FC236}">
                <a16:creationId xmlns:a16="http://schemas.microsoft.com/office/drawing/2014/main" id="{00A50C6B-17A7-45DE-B00C-04977A1CCE65}"/>
              </a:ext>
            </a:extLst>
          </p:cNvPr>
          <p:cNvSpPr>
            <a:spLocks noChangeAspect="1"/>
          </p:cNvSpPr>
          <p:nvPr/>
        </p:nvSpPr>
        <p:spPr>
          <a:xfrm>
            <a:off x="1149900" y="52749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8" name="円/楕円 15">
            <a:extLst>
              <a:ext uri="{FF2B5EF4-FFF2-40B4-BE49-F238E27FC236}">
                <a16:creationId xmlns:a16="http://schemas.microsoft.com/office/drawing/2014/main" id="{09583D7D-4DA1-4B27-8187-E534C0E39E8B}"/>
              </a:ext>
            </a:extLst>
          </p:cNvPr>
          <p:cNvSpPr>
            <a:spLocks noChangeAspect="1"/>
          </p:cNvSpPr>
          <p:nvPr/>
        </p:nvSpPr>
        <p:spPr>
          <a:xfrm>
            <a:off x="974957" y="531178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9" name="円/楕円 16">
            <a:extLst>
              <a:ext uri="{FF2B5EF4-FFF2-40B4-BE49-F238E27FC236}">
                <a16:creationId xmlns:a16="http://schemas.microsoft.com/office/drawing/2014/main" id="{29792622-5982-47EB-9C1B-7D2C581FF72D}"/>
              </a:ext>
            </a:extLst>
          </p:cNvPr>
          <p:cNvSpPr>
            <a:spLocks noChangeAspect="1"/>
          </p:cNvSpPr>
          <p:nvPr/>
        </p:nvSpPr>
        <p:spPr>
          <a:xfrm>
            <a:off x="994007" y="553901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0" name="円/楕円 17">
            <a:extLst>
              <a:ext uri="{FF2B5EF4-FFF2-40B4-BE49-F238E27FC236}">
                <a16:creationId xmlns:a16="http://schemas.microsoft.com/office/drawing/2014/main" id="{48056412-31FA-4CAA-A82B-02EFC3BB9CA7}"/>
              </a:ext>
            </a:extLst>
          </p:cNvPr>
          <p:cNvSpPr>
            <a:spLocks noChangeAspect="1"/>
          </p:cNvSpPr>
          <p:nvPr/>
        </p:nvSpPr>
        <p:spPr>
          <a:xfrm>
            <a:off x="787860" y="503361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1" name="円/楕円 18">
            <a:extLst>
              <a:ext uri="{FF2B5EF4-FFF2-40B4-BE49-F238E27FC236}">
                <a16:creationId xmlns:a16="http://schemas.microsoft.com/office/drawing/2014/main" id="{049FEC7D-C7B3-4B13-A1E7-1F1753A13DA9}"/>
              </a:ext>
            </a:extLst>
          </p:cNvPr>
          <p:cNvSpPr>
            <a:spLocks noChangeAspect="1"/>
          </p:cNvSpPr>
          <p:nvPr/>
        </p:nvSpPr>
        <p:spPr>
          <a:xfrm>
            <a:off x="1053789" y="533207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2" name="円/楕円 19">
            <a:extLst>
              <a:ext uri="{FF2B5EF4-FFF2-40B4-BE49-F238E27FC236}">
                <a16:creationId xmlns:a16="http://schemas.microsoft.com/office/drawing/2014/main" id="{F72F290C-1003-4C95-AED2-04870015A2FA}"/>
              </a:ext>
            </a:extLst>
          </p:cNvPr>
          <p:cNvSpPr>
            <a:spLocks noChangeAspect="1"/>
          </p:cNvSpPr>
          <p:nvPr/>
        </p:nvSpPr>
        <p:spPr>
          <a:xfrm>
            <a:off x="932382" y="4990215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3" name="円/楕円 20">
            <a:extLst>
              <a:ext uri="{FF2B5EF4-FFF2-40B4-BE49-F238E27FC236}">
                <a16:creationId xmlns:a16="http://schemas.microsoft.com/office/drawing/2014/main" id="{F1D1635C-9A0D-4A47-A805-BCFE0FA4029F}"/>
              </a:ext>
            </a:extLst>
          </p:cNvPr>
          <p:cNvSpPr>
            <a:spLocks noChangeAspect="1"/>
          </p:cNvSpPr>
          <p:nvPr/>
        </p:nvSpPr>
        <p:spPr>
          <a:xfrm>
            <a:off x="1009890" y="507268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4" name="円/楕円 21">
            <a:extLst>
              <a:ext uri="{FF2B5EF4-FFF2-40B4-BE49-F238E27FC236}">
                <a16:creationId xmlns:a16="http://schemas.microsoft.com/office/drawing/2014/main" id="{5DE38754-17BF-4450-B4D3-1186FDAC86C2}"/>
              </a:ext>
            </a:extLst>
          </p:cNvPr>
          <p:cNvSpPr>
            <a:spLocks noChangeAspect="1"/>
          </p:cNvSpPr>
          <p:nvPr/>
        </p:nvSpPr>
        <p:spPr>
          <a:xfrm>
            <a:off x="1078139" y="516602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5" name="円/楕円 22">
            <a:extLst>
              <a:ext uri="{FF2B5EF4-FFF2-40B4-BE49-F238E27FC236}">
                <a16:creationId xmlns:a16="http://schemas.microsoft.com/office/drawing/2014/main" id="{3053EB6E-EE9B-4B53-A53F-2AB2B971BB3E}"/>
              </a:ext>
            </a:extLst>
          </p:cNvPr>
          <p:cNvSpPr>
            <a:spLocks noChangeAspect="1"/>
          </p:cNvSpPr>
          <p:nvPr/>
        </p:nvSpPr>
        <p:spPr>
          <a:xfrm>
            <a:off x="1159115" y="53655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6" name="円/楕円 23">
            <a:extLst>
              <a:ext uri="{FF2B5EF4-FFF2-40B4-BE49-F238E27FC236}">
                <a16:creationId xmlns:a16="http://schemas.microsoft.com/office/drawing/2014/main" id="{42FC4B9B-34C5-4161-8EE4-E60556220D7D}"/>
              </a:ext>
            </a:extLst>
          </p:cNvPr>
          <p:cNvSpPr>
            <a:spLocks noChangeAspect="1"/>
          </p:cNvSpPr>
          <p:nvPr/>
        </p:nvSpPr>
        <p:spPr>
          <a:xfrm>
            <a:off x="734736" y="518097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7" name="円/楕円 24">
            <a:extLst>
              <a:ext uri="{FF2B5EF4-FFF2-40B4-BE49-F238E27FC236}">
                <a16:creationId xmlns:a16="http://schemas.microsoft.com/office/drawing/2014/main" id="{D2D61E65-2ECD-4F5B-8BBD-30F3CB33EEA1}"/>
              </a:ext>
            </a:extLst>
          </p:cNvPr>
          <p:cNvSpPr>
            <a:spLocks noChangeAspect="1"/>
          </p:cNvSpPr>
          <p:nvPr/>
        </p:nvSpPr>
        <p:spPr>
          <a:xfrm>
            <a:off x="759631" y="5415472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8" name="円/楕円 25">
            <a:extLst>
              <a:ext uri="{FF2B5EF4-FFF2-40B4-BE49-F238E27FC236}">
                <a16:creationId xmlns:a16="http://schemas.microsoft.com/office/drawing/2014/main" id="{BD3CB515-F88D-467F-B0A4-004787004620}"/>
              </a:ext>
            </a:extLst>
          </p:cNvPr>
          <p:cNvSpPr>
            <a:spLocks noChangeAspect="1"/>
          </p:cNvSpPr>
          <p:nvPr/>
        </p:nvSpPr>
        <p:spPr>
          <a:xfrm>
            <a:off x="961588" y="568860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9" name="円/楕円 26">
            <a:extLst>
              <a:ext uri="{FF2B5EF4-FFF2-40B4-BE49-F238E27FC236}">
                <a16:creationId xmlns:a16="http://schemas.microsoft.com/office/drawing/2014/main" id="{429AE11B-3925-49C8-8F4D-1955AFCD858C}"/>
              </a:ext>
            </a:extLst>
          </p:cNvPr>
          <p:cNvSpPr>
            <a:spLocks noChangeAspect="1"/>
          </p:cNvSpPr>
          <p:nvPr/>
        </p:nvSpPr>
        <p:spPr>
          <a:xfrm>
            <a:off x="892732" y="50622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0" name="円/楕円 27">
            <a:extLst>
              <a:ext uri="{FF2B5EF4-FFF2-40B4-BE49-F238E27FC236}">
                <a16:creationId xmlns:a16="http://schemas.microsoft.com/office/drawing/2014/main" id="{D23B9473-CF92-426F-A3D3-5249DD6A823B}"/>
              </a:ext>
            </a:extLst>
          </p:cNvPr>
          <p:cNvSpPr>
            <a:spLocks noChangeAspect="1"/>
          </p:cNvSpPr>
          <p:nvPr/>
        </p:nvSpPr>
        <p:spPr>
          <a:xfrm>
            <a:off x="768665" y="551537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1" name="円/楕円 28">
            <a:extLst>
              <a:ext uri="{FF2B5EF4-FFF2-40B4-BE49-F238E27FC236}">
                <a16:creationId xmlns:a16="http://schemas.microsoft.com/office/drawing/2014/main" id="{E7B034EF-9524-43DE-B330-BEA4D798EB8F}"/>
              </a:ext>
            </a:extLst>
          </p:cNvPr>
          <p:cNvSpPr>
            <a:spLocks noChangeAspect="1"/>
          </p:cNvSpPr>
          <p:nvPr/>
        </p:nvSpPr>
        <p:spPr>
          <a:xfrm>
            <a:off x="905432" y="538543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2" name="円/楕円 29">
            <a:extLst>
              <a:ext uri="{FF2B5EF4-FFF2-40B4-BE49-F238E27FC236}">
                <a16:creationId xmlns:a16="http://schemas.microsoft.com/office/drawing/2014/main" id="{351450CF-39AA-4837-BB80-73A0F813DBEA}"/>
              </a:ext>
            </a:extLst>
          </p:cNvPr>
          <p:cNvSpPr>
            <a:spLocks noChangeAspect="1"/>
          </p:cNvSpPr>
          <p:nvPr/>
        </p:nvSpPr>
        <p:spPr>
          <a:xfrm>
            <a:off x="827223" y="544232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3" name="円/楕円 30">
            <a:extLst>
              <a:ext uri="{FF2B5EF4-FFF2-40B4-BE49-F238E27FC236}">
                <a16:creationId xmlns:a16="http://schemas.microsoft.com/office/drawing/2014/main" id="{D60444AD-C88A-4FA7-B5CC-829E72E006AB}"/>
              </a:ext>
            </a:extLst>
          </p:cNvPr>
          <p:cNvSpPr>
            <a:spLocks noChangeAspect="1"/>
          </p:cNvSpPr>
          <p:nvPr/>
        </p:nvSpPr>
        <p:spPr>
          <a:xfrm>
            <a:off x="831085" y="515502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4" name="円/楕円 31">
            <a:extLst>
              <a:ext uri="{FF2B5EF4-FFF2-40B4-BE49-F238E27FC236}">
                <a16:creationId xmlns:a16="http://schemas.microsoft.com/office/drawing/2014/main" id="{7CE08872-FA2D-4088-B175-B41CA70AF2BB}"/>
              </a:ext>
            </a:extLst>
          </p:cNvPr>
          <p:cNvSpPr>
            <a:spLocks noChangeAspect="1"/>
          </p:cNvSpPr>
          <p:nvPr/>
        </p:nvSpPr>
        <p:spPr>
          <a:xfrm>
            <a:off x="818931" y="496501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5" name="円/楕円 32">
            <a:extLst>
              <a:ext uri="{FF2B5EF4-FFF2-40B4-BE49-F238E27FC236}">
                <a16:creationId xmlns:a16="http://schemas.microsoft.com/office/drawing/2014/main" id="{09E75792-6869-4CBA-A1C7-A1F69A28AA46}"/>
              </a:ext>
            </a:extLst>
          </p:cNvPr>
          <p:cNvSpPr>
            <a:spLocks noChangeAspect="1"/>
          </p:cNvSpPr>
          <p:nvPr/>
        </p:nvSpPr>
        <p:spPr>
          <a:xfrm>
            <a:off x="720962" y="538785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6" name="円/楕円 33">
            <a:extLst>
              <a:ext uri="{FF2B5EF4-FFF2-40B4-BE49-F238E27FC236}">
                <a16:creationId xmlns:a16="http://schemas.microsoft.com/office/drawing/2014/main" id="{542850E3-5AE5-4894-823A-0EE0D515FDEF}"/>
              </a:ext>
            </a:extLst>
          </p:cNvPr>
          <p:cNvSpPr>
            <a:spLocks noChangeAspect="1"/>
          </p:cNvSpPr>
          <p:nvPr/>
        </p:nvSpPr>
        <p:spPr>
          <a:xfrm>
            <a:off x="1336550" y="540783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7" name="円/楕円 34">
            <a:extLst>
              <a:ext uri="{FF2B5EF4-FFF2-40B4-BE49-F238E27FC236}">
                <a16:creationId xmlns:a16="http://schemas.microsoft.com/office/drawing/2014/main" id="{DEA4B447-6741-417C-8EDC-5E2472080427}"/>
              </a:ext>
            </a:extLst>
          </p:cNvPr>
          <p:cNvSpPr>
            <a:spLocks noChangeAspect="1"/>
          </p:cNvSpPr>
          <p:nvPr/>
        </p:nvSpPr>
        <p:spPr>
          <a:xfrm>
            <a:off x="852197" y="56452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8" name="円/楕円 35">
            <a:extLst>
              <a:ext uri="{FF2B5EF4-FFF2-40B4-BE49-F238E27FC236}">
                <a16:creationId xmlns:a16="http://schemas.microsoft.com/office/drawing/2014/main" id="{D36A12C8-9234-4A1C-BA3D-0A7F0BC0B220}"/>
              </a:ext>
            </a:extLst>
          </p:cNvPr>
          <p:cNvSpPr>
            <a:spLocks noChangeAspect="1"/>
          </p:cNvSpPr>
          <p:nvPr/>
        </p:nvSpPr>
        <p:spPr>
          <a:xfrm>
            <a:off x="757250" y="507948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9" name="円/楕円 36">
            <a:extLst>
              <a:ext uri="{FF2B5EF4-FFF2-40B4-BE49-F238E27FC236}">
                <a16:creationId xmlns:a16="http://schemas.microsoft.com/office/drawing/2014/main" id="{74209299-5FCC-4DF4-87E8-C802D8A051C2}"/>
              </a:ext>
            </a:extLst>
          </p:cNvPr>
          <p:cNvSpPr>
            <a:spLocks noChangeAspect="1"/>
          </p:cNvSpPr>
          <p:nvPr/>
        </p:nvSpPr>
        <p:spPr>
          <a:xfrm>
            <a:off x="900369" y="48876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0" name="円/楕円 37">
            <a:extLst>
              <a:ext uri="{FF2B5EF4-FFF2-40B4-BE49-F238E27FC236}">
                <a16:creationId xmlns:a16="http://schemas.microsoft.com/office/drawing/2014/main" id="{1C479881-BBF8-41DF-A24C-A29F669E594B}"/>
              </a:ext>
            </a:extLst>
          </p:cNvPr>
          <p:cNvSpPr>
            <a:spLocks noChangeAspect="1"/>
          </p:cNvSpPr>
          <p:nvPr/>
        </p:nvSpPr>
        <p:spPr>
          <a:xfrm>
            <a:off x="956271" y="557176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1" name="円/楕円 38">
            <a:extLst>
              <a:ext uri="{FF2B5EF4-FFF2-40B4-BE49-F238E27FC236}">
                <a16:creationId xmlns:a16="http://schemas.microsoft.com/office/drawing/2014/main" id="{6583B392-C048-4AFC-972C-2AF7AE00CB71}"/>
              </a:ext>
            </a:extLst>
          </p:cNvPr>
          <p:cNvSpPr>
            <a:spLocks noChangeAspect="1"/>
          </p:cNvSpPr>
          <p:nvPr/>
        </p:nvSpPr>
        <p:spPr>
          <a:xfrm>
            <a:off x="1066007" y="562218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2" name="円/楕円 39">
            <a:extLst>
              <a:ext uri="{FF2B5EF4-FFF2-40B4-BE49-F238E27FC236}">
                <a16:creationId xmlns:a16="http://schemas.microsoft.com/office/drawing/2014/main" id="{E9BD422A-5855-4E5E-BCC5-1EF19191E358}"/>
              </a:ext>
            </a:extLst>
          </p:cNvPr>
          <p:cNvSpPr>
            <a:spLocks noChangeAspect="1"/>
          </p:cNvSpPr>
          <p:nvPr/>
        </p:nvSpPr>
        <p:spPr>
          <a:xfrm>
            <a:off x="979670" y="49595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3" name="円/楕円 40">
            <a:extLst>
              <a:ext uri="{FF2B5EF4-FFF2-40B4-BE49-F238E27FC236}">
                <a16:creationId xmlns:a16="http://schemas.microsoft.com/office/drawing/2014/main" id="{2DAC265C-2207-47B8-9A33-E6D01CCA4349}"/>
              </a:ext>
            </a:extLst>
          </p:cNvPr>
          <p:cNvSpPr>
            <a:spLocks noChangeAspect="1"/>
          </p:cNvSpPr>
          <p:nvPr/>
        </p:nvSpPr>
        <p:spPr>
          <a:xfrm>
            <a:off x="1089631" y="497401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4" name="円/楕円 41">
            <a:extLst>
              <a:ext uri="{FF2B5EF4-FFF2-40B4-BE49-F238E27FC236}">
                <a16:creationId xmlns:a16="http://schemas.microsoft.com/office/drawing/2014/main" id="{EC1ECA6B-29BE-423C-9E29-4AAD09CBFF9C}"/>
              </a:ext>
            </a:extLst>
          </p:cNvPr>
          <p:cNvSpPr>
            <a:spLocks noChangeAspect="1"/>
          </p:cNvSpPr>
          <p:nvPr/>
        </p:nvSpPr>
        <p:spPr>
          <a:xfrm>
            <a:off x="1104702" y="553748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5" name="円/楕円 42">
            <a:extLst>
              <a:ext uri="{FF2B5EF4-FFF2-40B4-BE49-F238E27FC236}">
                <a16:creationId xmlns:a16="http://schemas.microsoft.com/office/drawing/2014/main" id="{2131D177-FB92-4BB4-8094-F0CEB5452090}"/>
              </a:ext>
            </a:extLst>
          </p:cNvPr>
          <p:cNvSpPr>
            <a:spLocks noChangeAspect="1"/>
          </p:cNvSpPr>
          <p:nvPr/>
        </p:nvSpPr>
        <p:spPr>
          <a:xfrm>
            <a:off x="722804" y="529982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6" name="円/楕円 43">
            <a:extLst>
              <a:ext uri="{FF2B5EF4-FFF2-40B4-BE49-F238E27FC236}">
                <a16:creationId xmlns:a16="http://schemas.microsoft.com/office/drawing/2014/main" id="{FB0D1D98-AE62-45A2-96B0-F28386AB313A}"/>
              </a:ext>
            </a:extLst>
          </p:cNvPr>
          <p:cNvSpPr>
            <a:spLocks noChangeAspect="1"/>
          </p:cNvSpPr>
          <p:nvPr/>
        </p:nvSpPr>
        <p:spPr>
          <a:xfrm>
            <a:off x="1142008" y="508097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7" name="円/楕円 44">
            <a:extLst>
              <a:ext uri="{FF2B5EF4-FFF2-40B4-BE49-F238E27FC236}">
                <a16:creationId xmlns:a16="http://schemas.microsoft.com/office/drawing/2014/main" id="{402E5737-B82E-4923-8104-1CDA6C905FF2}"/>
              </a:ext>
            </a:extLst>
          </p:cNvPr>
          <p:cNvSpPr>
            <a:spLocks noChangeAspect="1"/>
          </p:cNvSpPr>
          <p:nvPr/>
        </p:nvSpPr>
        <p:spPr>
          <a:xfrm>
            <a:off x="803209" y="556959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8" name="円/楕円 45">
            <a:extLst>
              <a:ext uri="{FF2B5EF4-FFF2-40B4-BE49-F238E27FC236}">
                <a16:creationId xmlns:a16="http://schemas.microsoft.com/office/drawing/2014/main" id="{D267BCBB-E39B-45F1-91E7-5005FF796052}"/>
              </a:ext>
            </a:extLst>
          </p:cNvPr>
          <p:cNvSpPr>
            <a:spLocks noChangeAspect="1"/>
          </p:cNvSpPr>
          <p:nvPr/>
        </p:nvSpPr>
        <p:spPr>
          <a:xfrm>
            <a:off x="988256" y="518764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9" name="円/楕円 48">
            <a:extLst>
              <a:ext uri="{FF2B5EF4-FFF2-40B4-BE49-F238E27FC236}">
                <a16:creationId xmlns:a16="http://schemas.microsoft.com/office/drawing/2014/main" id="{41D9760D-3B94-445F-9716-7E3798D975FD}"/>
              </a:ext>
            </a:extLst>
          </p:cNvPr>
          <p:cNvSpPr>
            <a:spLocks noChangeAspect="1"/>
          </p:cNvSpPr>
          <p:nvPr/>
        </p:nvSpPr>
        <p:spPr>
          <a:xfrm>
            <a:off x="797098" y="536351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0" name="円/楕円 49">
            <a:extLst>
              <a:ext uri="{FF2B5EF4-FFF2-40B4-BE49-F238E27FC236}">
                <a16:creationId xmlns:a16="http://schemas.microsoft.com/office/drawing/2014/main" id="{ABE54CBD-82B7-415B-B559-5433869AF65E}"/>
              </a:ext>
            </a:extLst>
          </p:cNvPr>
          <p:cNvSpPr>
            <a:spLocks noChangeAspect="1"/>
          </p:cNvSpPr>
          <p:nvPr/>
        </p:nvSpPr>
        <p:spPr>
          <a:xfrm>
            <a:off x="909881" y="548504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1" name="円/楕円 50">
            <a:extLst>
              <a:ext uri="{FF2B5EF4-FFF2-40B4-BE49-F238E27FC236}">
                <a16:creationId xmlns:a16="http://schemas.microsoft.com/office/drawing/2014/main" id="{06F3F993-7D30-4383-800A-F764F408EE70}"/>
              </a:ext>
            </a:extLst>
          </p:cNvPr>
          <p:cNvSpPr>
            <a:spLocks noChangeAspect="1"/>
          </p:cNvSpPr>
          <p:nvPr/>
        </p:nvSpPr>
        <p:spPr>
          <a:xfrm>
            <a:off x="798203" y="527301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2" name="円/楕円 51">
            <a:extLst>
              <a:ext uri="{FF2B5EF4-FFF2-40B4-BE49-F238E27FC236}">
                <a16:creationId xmlns:a16="http://schemas.microsoft.com/office/drawing/2014/main" id="{E65D3ECD-E900-44C5-9BCF-DD6EC802AEEF}"/>
              </a:ext>
            </a:extLst>
          </p:cNvPr>
          <p:cNvSpPr>
            <a:spLocks noChangeAspect="1"/>
          </p:cNvSpPr>
          <p:nvPr/>
        </p:nvSpPr>
        <p:spPr>
          <a:xfrm>
            <a:off x="919501" y="559490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3" name="円/楕円 52">
            <a:extLst>
              <a:ext uri="{FF2B5EF4-FFF2-40B4-BE49-F238E27FC236}">
                <a16:creationId xmlns:a16="http://schemas.microsoft.com/office/drawing/2014/main" id="{6483135A-FDBB-4326-9E6A-F1D1A130C6A8}"/>
              </a:ext>
            </a:extLst>
          </p:cNvPr>
          <p:cNvSpPr>
            <a:spLocks noChangeAspect="1"/>
          </p:cNvSpPr>
          <p:nvPr/>
        </p:nvSpPr>
        <p:spPr>
          <a:xfrm>
            <a:off x="1057537" y="52361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4" name="円/楕円 53">
            <a:extLst>
              <a:ext uri="{FF2B5EF4-FFF2-40B4-BE49-F238E27FC236}">
                <a16:creationId xmlns:a16="http://schemas.microsoft.com/office/drawing/2014/main" id="{B17C2C74-D88D-4C0C-B9A5-8A9A712A18A3}"/>
              </a:ext>
            </a:extLst>
          </p:cNvPr>
          <p:cNvSpPr>
            <a:spLocks noChangeAspect="1"/>
          </p:cNvSpPr>
          <p:nvPr/>
        </p:nvSpPr>
        <p:spPr>
          <a:xfrm>
            <a:off x="911380" y="522535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5" name="円/楕円 54">
            <a:extLst>
              <a:ext uri="{FF2B5EF4-FFF2-40B4-BE49-F238E27FC236}">
                <a16:creationId xmlns:a16="http://schemas.microsoft.com/office/drawing/2014/main" id="{B9426E06-E0C4-48C7-8D99-BAA76A9CA010}"/>
              </a:ext>
            </a:extLst>
          </p:cNvPr>
          <p:cNvSpPr>
            <a:spLocks noChangeAspect="1"/>
          </p:cNvSpPr>
          <p:nvPr/>
        </p:nvSpPr>
        <p:spPr>
          <a:xfrm>
            <a:off x="1707441" y="54628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6" name="円/楕円 55">
            <a:extLst>
              <a:ext uri="{FF2B5EF4-FFF2-40B4-BE49-F238E27FC236}">
                <a16:creationId xmlns:a16="http://schemas.microsoft.com/office/drawing/2014/main" id="{A9B63824-DD50-44A8-97FE-4075EDADCA2E}"/>
              </a:ext>
            </a:extLst>
          </p:cNvPr>
          <p:cNvSpPr>
            <a:spLocks noChangeAspect="1"/>
          </p:cNvSpPr>
          <p:nvPr/>
        </p:nvSpPr>
        <p:spPr>
          <a:xfrm>
            <a:off x="896961" y="498948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7" name="円/楕円 56">
            <a:extLst>
              <a:ext uri="{FF2B5EF4-FFF2-40B4-BE49-F238E27FC236}">
                <a16:creationId xmlns:a16="http://schemas.microsoft.com/office/drawing/2014/main" id="{C0446E0E-A1F0-460A-BDF4-5C814AE39BE4}"/>
              </a:ext>
            </a:extLst>
          </p:cNvPr>
          <p:cNvSpPr>
            <a:spLocks noChangeAspect="1"/>
          </p:cNvSpPr>
          <p:nvPr/>
        </p:nvSpPr>
        <p:spPr>
          <a:xfrm>
            <a:off x="1009760" y="489814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8" name="円/楕円 57">
            <a:extLst>
              <a:ext uri="{FF2B5EF4-FFF2-40B4-BE49-F238E27FC236}">
                <a16:creationId xmlns:a16="http://schemas.microsoft.com/office/drawing/2014/main" id="{769F4E02-E681-479E-B785-9C0DE91E35B0}"/>
              </a:ext>
            </a:extLst>
          </p:cNvPr>
          <p:cNvSpPr>
            <a:spLocks noChangeAspect="1"/>
          </p:cNvSpPr>
          <p:nvPr/>
        </p:nvSpPr>
        <p:spPr>
          <a:xfrm>
            <a:off x="932397" y="513472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9" name="円/楕円 58">
            <a:extLst>
              <a:ext uri="{FF2B5EF4-FFF2-40B4-BE49-F238E27FC236}">
                <a16:creationId xmlns:a16="http://schemas.microsoft.com/office/drawing/2014/main" id="{4F627D46-E48B-49D8-AFEF-FD88792164C5}"/>
              </a:ext>
            </a:extLst>
          </p:cNvPr>
          <p:cNvSpPr>
            <a:spLocks noChangeAspect="1"/>
          </p:cNvSpPr>
          <p:nvPr/>
        </p:nvSpPr>
        <p:spPr>
          <a:xfrm>
            <a:off x="2005955" y="50168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0" name="円/楕円 59">
            <a:extLst>
              <a:ext uri="{FF2B5EF4-FFF2-40B4-BE49-F238E27FC236}">
                <a16:creationId xmlns:a16="http://schemas.microsoft.com/office/drawing/2014/main" id="{C81B8B10-FF70-424F-9890-4F544608AD8A}"/>
              </a:ext>
            </a:extLst>
          </p:cNvPr>
          <p:cNvSpPr>
            <a:spLocks noChangeAspect="1"/>
          </p:cNvSpPr>
          <p:nvPr/>
        </p:nvSpPr>
        <p:spPr>
          <a:xfrm>
            <a:off x="2094855" y="51608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1" name="円/楕円 60">
            <a:extLst>
              <a:ext uri="{FF2B5EF4-FFF2-40B4-BE49-F238E27FC236}">
                <a16:creationId xmlns:a16="http://schemas.microsoft.com/office/drawing/2014/main" id="{F369EF7E-1CF3-452E-AA4F-45424E88D6F1}"/>
              </a:ext>
            </a:extLst>
          </p:cNvPr>
          <p:cNvSpPr>
            <a:spLocks noChangeAspect="1"/>
          </p:cNvSpPr>
          <p:nvPr/>
        </p:nvSpPr>
        <p:spPr>
          <a:xfrm>
            <a:off x="2247561" y="528926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2" name="円/楕円 61">
            <a:extLst>
              <a:ext uri="{FF2B5EF4-FFF2-40B4-BE49-F238E27FC236}">
                <a16:creationId xmlns:a16="http://schemas.microsoft.com/office/drawing/2014/main" id="{B41E77A2-FF84-4C01-8E88-C64C270F7984}"/>
              </a:ext>
            </a:extLst>
          </p:cNvPr>
          <p:cNvSpPr>
            <a:spLocks noChangeAspect="1"/>
          </p:cNvSpPr>
          <p:nvPr/>
        </p:nvSpPr>
        <p:spPr>
          <a:xfrm>
            <a:off x="2149955" y="501683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3" name="円/楕円 62">
            <a:extLst>
              <a:ext uri="{FF2B5EF4-FFF2-40B4-BE49-F238E27FC236}">
                <a16:creationId xmlns:a16="http://schemas.microsoft.com/office/drawing/2014/main" id="{0C6C501B-2AC7-458F-A996-3BEB59D212EF}"/>
              </a:ext>
            </a:extLst>
          </p:cNvPr>
          <p:cNvSpPr>
            <a:spLocks noChangeAspect="1"/>
          </p:cNvSpPr>
          <p:nvPr/>
        </p:nvSpPr>
        <p:spPr>
          <a:xfrm>
            <a:off x="2315055" y="516923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4" name="円/楕円 63">
            <a:extLst>
              <a:ext uri="{FF2B5EF4-FFF2-40B4-BE49-F238E27FC236}">
                <a16:creationId xmlns:a16="http://schemas.microsoft.com/office/drawing/2014/main" id="{8B9A56F0-8900-498D-B66B-786A30DEAFE0}"/>
              </a:ext>
            </a:extLst>
          </p:cNvPr>
          <p:cNvSpPr>
            <a:spLocks noChangeAspect="1"/>
          </p:cNvSpPr>
          <p:nvPr/>
        </p:nvSpPr>
        <p:spPr>
          <a:xfrm>
            <a:off x="2361904" y="529052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5" name="円/楕円 64">
            <a:extLst>
              <a:ext uri="{FF2B5EF4-FFF2-40B4-BE49-F238E27FC236}">
                <a16:creationId xmlns:a16="http://schemas.microsoft.com/office/drawing/2014/main" id="{455472AC-CDC9-44F4-8D52-10CA83C522F1}"/>
              </a:ext>
            </a:extLst>
          </p:cNvPr>
          <p:cNvSpPr>
            <a:spLocks noChangeAspect="1"/>
          </p:cNvSpPr>
          <p:nvPr/>
        </p:nvSpPr>
        <p:spPr>
          <a:xfrm>
            <a:off x="2377074" y="51309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6" name="円/楕円 65">
            <a:extLst>
              <a:ext uri="{FF2B5EF4-FFF2-40B4-BE49-F238E27FC236}">
                <a16:creationId xmlns:a16="http://schemas.microsoft.com/office/drawing/2014/main" id="{A21FE634-1BE6-42F4-B49E-7341E4090257}"/>
              </a:ext>
            </a:extLst>
          </p:cNvPr>
          <p:cNvSpPr>
            <a:spLocks noChangeAspect="1"/>
          </p:cNvSpPr>
          <p:nvPr/>
        </p:nvSpPr>
        <p:spPr>
          <a:xfrm>
            <a:off x="2202131" y="516778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7" name="円/楕円 66">
            <a:extLst>
              <a:ext uri="{FF2B5EF4-FFF2-40B4-BE49-F238E27FC236}">
                <a16:creationId xmlns:a16="http://schemas.microsoft.com/office/drawing/2014/main" id="{4C390FC5-5042-40F0-888F-266EE555765A}"/>
              </a:ext>
            </a:extLst>
          </p:cNvPr>
          <p:cNvSpPr>
            <a:spLocks noChangeAspect="1"/>
          </p:cNvSpPr>
          <p:nvPr/>
        </p:nvSpPr>
        <p:spPr>
          <a:xfrm>
            <a:off x="2221181" y="539501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8" name="円/楕円 67">
            <a:extLst>
              <a:ext uri="{FF2B5EF4-FFF2-40B4-BE49-F238E27FC236}">
                <a16:creationId xmlns:a16="http://schemas.microsoft.com/office/drawing/2014/main" id="{97B00E58-85E9-4B10-9FD4-255D0655FA32}"/>
              </a:ext>
            </a:extLst>
          </p:cNvPr>
          <p:cNvSpPr>
            <a:spLocks noChangeAspect="1"/>
          </p:cNvSpPr>
          <p:nvPr/>
        </p:nvSpPr>
        <p:spPr>
          <a:xfrm>
            <a:off x="2015034" y="488961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9" name="円/楕円 68">
            <a:extLst>
              <a:ext uri="{FF2B5EF4-FFF2-40B4-BE49-F238E27FC236}">
                <a16:creationId xmlns:a16="http://schemas.microsoft.com/office/drawing/2014/main" id="{1FFF3A24-DCCB-4A61-BB7F-424945503763}"/>
              </a:ext>
            </a:extLst>
          </p:cNvPr>
          <p:cNvSpPr>
            <a:spLocks noChangeAspect="1"/>
          </p:cNvSpPr>
          <p:nvPr/>
        </p:nvSpPr>
        <p:spPr>
          <a:xfrm>
            <a:off x="2280963" y="518807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0" name="円/楕円 69">
            <a:extLst>
              <a:ext uri="{FF2B5EF4-FFF2-40B4-BE49-F238E27FC236}">
                <a16:creationId xmlns:a16="http://schemas.microsoft.com/office/drawing/2014/main" id="{756F193D-B5EB-4B6B-B756-832B58ECA20C}"/>
              </a:ext>
            </a:extLst>
          </p:cNvPr>
          <p:cNvSpPr>
            <a:spLocks noChangeAspect="1"/>
          </p:cNvSpPr>
          <p:nvPr/>
        </p:nvSpPr>
        <p:spPr>
          <a:xfrm>
            <a:off x="2159556" y="4846215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1" name="円/楕円 70">
            <a:extLst>
              <a:ext uri="{FF2B5EF4-FFF2-40B4-BE49-F238E27FC236}">
                <a16:creationId xmlns:a16="http://schemas.microsoft.com/office/drawing/2014/main" id="{BAE800EB-8DB2-460C-86DE-9BCE4B63228E}"/>
              </a:ext>
            </a:extLst>
          </p:cNvPr>
          <p:cNvSpPr>
            <a:spLocks noChangeAspect="1"/>
          </p:cNvSpPr>
          <p:nvPr/>
        </p:nvSpPr>
        <p:spPr>
          <a:xfrm>
            <a:off x="2237064" y="492868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2" name="円/楕円 71">
            <a:extLst>
              <a:ext uri="{FF2B5EF4-FFF2-40B4-BE49-F238E27FC236}">
                <a16:creationId xmlns:a16="http://schemas.microsoft.com/office/drawing/2014/main" id="{51BF6A6A-885B-4BCD-BB7E-1CC660D78C0E}"/>
              </a:ext>
            </a:extLst>
          </p:cNvPr>
          <p:cNvSpPr>
            <a:spLocks noChangeAspect="1"/>
          </p:cNvSpPr>
          <p:nvPr/>
        </p:nvSpPr>
        <p:spPr>
          <a:xfrm>
            <a:off x="2305313" y="502202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3" name="円/楕円 72">
            <a:extLst>
              <a:ext uri="{FF2B5EF4-FFF2-40B4-BE49-F238E27FC236}">
                <a16:creationId xmlns:a16="http://schemas.microsoft.com/office/drawing/2014/main" id="{3BC58CC3-BA12-44D2-A600-A312D3ED4131}"/>
              </a:ext>
            </a:extLst>
          </p:cNvPr>
          <p:cNvSpPr>
            <a:spLocks noChangeAspect="1"/>
          </p:cNvSpPr>
          <p:nvPr/>
        </p:nvSpPr>
        <p:spPr>
          <a:xfrm>
            <a:off x="2386289" y="52215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4" name="円/楕円 73">
            <a:extLst>
              <a:ext uri="{FF2B5EF4-FFF2-40B4-BE49-F238E27FC236}">
                <a16:creationId xmlns:a16="http://schemas.microsoft.com/office/drawing/2014/main" id="{9C21ED23-8FD5-4874-9DA4-DD7643C69D68}"/>
              </a:ext>
            </a:extLst>
          </p:cNvPr>
          <p:cNvSpPr>
            <a:spLocks noChangeAspect="1"/>
          </p:cNvSpPr>
          <p:nvPr/>
        </p:nvSpPr>
        <p:spPr>
          <a:xfrm>
            <a:off x="1961910" y="503697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5" name="円/楕円 74">
            <a:extLst>
              <a:ext uri="{FF2B5EF4-FFF2-40B4-BE49-F238E27FC236}">
                <a16:creationId xmlns:a16="http://schemas.microsoft.com/office/drawing/2014/main" id="{4ACE9C84-175B-4570-B62E-60643BDAC310}"/>
              </a:ext>
            </a:extLst>
          </p:cNvPr>
          <p:cNvSpPr>
            <a:spLocks noChangeAspect="1"/>
          </p:cNvSpPr>
          <p:nvPr/>
        </p:nvSpPr>
        <p:spPr>
          <a:xfrm>
            <a:off x="1986805" y="5271472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6" name="円/楕円 75">
            <a:extLst>
              <a:ext uri="{FF2B5EF4-FFF2-40B4-BE49-F238E27FC236}">
                <a16:creationId xmlns:a16="http://schemas.microsoft.com/office/drawing/2014/main" id="{54E6A6EC-0DD8-46B6-9A70-B4F1F3F51145}"/>
              </a:ext>
            </a:extLst>
          </p:cNvPr>
          <p:cNvSpPr>
            <a:spLocks noChangeAspect="1"/>
          </p:cNvSpPr>
          <p:nvPr/>
        </p:nvSpPr>
        <p:spPr>
          <a:xfrm>
            <a:off x="2188762" y="554460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7" name="円/楕円 76">
            <a:extLst>
              <a:ext uri="{FF2B5EF4-FFF2-40B4-BE49-F238E27FC236}">
                <a16:creationId xmlns:a16="http://schemas.microsoft.com/office/drawing/2014/main" id="{777F1757-BA58-4C85-ADB1-10EFF9A61C9C}"/>
              </a:ext>
            </a:extLst>
          </p:cNvPr>
          <p:cNvSpPr>
            <a:spLocks noChangeAspect="1"/>
          </p:cNvSpPr>
          <p:nvPr/>
        </p:nvSpPr>
        <p:spPr>
          <a:xfrm>
            <a:off x="2119906" y="49182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8" name="円/楕円 77">
            <a:extLst>
              <a:ext uri="{FF2B5EF4-FFF2-40B4-BE49-F238E27FC236}">
                <a16:creationId xmlns:a16="http://schemas.microsoft.com/office/drawing/2014/main" id="{3701B77E-8B43-4149-BC86-58D46B536EC8}"/>
              </a:ext>
            </a:extLst>
          </p:cNvPr>
          <p:cNvSpPr>
            <a:spLocks noChangeAspect="1"/>
          </p:cNvSpPr>
          <p:nvPr/>
        </p:nvSpPr>
        <p:spPr>
          <a:xfrm>
            <a:off x="1995839" y="537137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9" name="円/楕円 78">
            <a:extLst>
              <a:ext uri="{FF2B5EF4-FFF2-40B4-BE49-F238E27FC236}">
                <a16:creationId xmlns:a16="http://schemas.microsoft.com/office/drawing/2014/main" id="{59817E56-BBFC-4345-9E27-3DB6947D1CCB}"/>
              </a:ext>
            </a:extLst>
          </p:cNvPr>
          <p:cNvSpPr>
            <a:spLocks noChangeAspect="1"/>
          </p:cNvSpPr>
          <p:nvPr/>
        </p:nvSpPr>
        <p:spPr>
          <a:xfrm>
            <a:off x="2132606" y="524143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0" name="円/楕円 79">
            <a:extLst>
              <a:ext uri="{FF2B5EF4-FFF2-40B4-BE49-F238E27FC236}">
                <a16:creationId xmlns:a16="http://schemas.microsoft.com/office/drawing/2014/main" id="{F9E38B7D-4312-450C-A814-AB320BBA8317}"/>
              </a:ext>
            </a:extLst>
          </p:cNvPr>
          <p:cNvSpPr>
            <a:spLocks noChangeAspect="1"/>
          </p:cNvSpPr>
          <p:nvPr/>
        </p:nvSpPr>
        <p:spPr>
          <a:xfrm>
            <a:off x="2054397" y="529832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1" name="円/楕円 80">
            <a:extLst>
              <a:ext uri="{FF2B5EF4-FFF2-40B4-BE49-F238E27FC236}">
                <a16:creationId xmlns:a16="http://schemas.microsoft.com/office/drawing/2014/main" id="{3DAD7FE5-DCA1-4688-8BC6-F66A39D4A81E}"/>
              </a:ext>
            </a:extLst>
          </p:cNvPr>
          <p:cNvSpPr>
            <a:spLocks noChangeAspect="1"/>
          </p:cNvSpPr>
          <p:nvPr/>
        </p:nvSpPr>
        <p:spPr>
          <a:xfrm>
            <a:off x="2058259" y="501102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2" name="円/楕円 81">
            <a:extLst>
              <a:ext uri="{FF2B5EF4-FFF2-40B4-BE49-F238E27FC236}">
                <a16:creationId xmlns:a16="http://schemas.microsoft.com/office/drawing/2014/main" id="{7CD47A45-0851-49E7-80CF-A20163C2A042}"/>
              </a:ext>
            </a:extLst>
          </p:cNvPr>
          <p:cNvSpPr>
            <a:spLocks noChangeAspect="1"/>
          </p:cNvSpPr>
          <p:nvPr/>
        </p:nvSpPr>
        <p:spPr>
          <a:xfrm>
            <a:off x="2046105" y="482101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3" name="円/楕円 82">
            <a:extLst>
              <a:ext uri="{FF2B5EF4-FFF2-40B4-BE49-F238E27FC236}">
                <a16:creationId xmlns:a16="http://schemas.microsoft.com/office/drawing/2014/main" id="{E3F4DBC9-0D99-4CF9-9E4C-DB36F9E639AF}"/>
              </a:ext>
            </a:extLst>
          </p:cNvPr>
          <p:cNvSpPr>
            <a:spLocks noChangeAspect="1"/>
          </p:cNvSpPr>
          <p:nvPr/>
        </p:nvSpPr>
        <p:spPr>
          <a:xfrm>
            <a:off x="1948136" y="524385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4" name="円/楕円 83">
            <a:extLst>
              <a:ext uri="{FF2B5EF4-FFF2-40B4-BE49-F238E27FC236}">
                <a16:creationId xmlns:a16="http://schemas.microsoft.com/office/drawing/2014/main" id="{511A4CB5-9726-45CC-BD9B-4E8EC18BA68E}"/>
              </a:ext>
            </a:extLst>
          </p:cNvPr>
          <p:cNvSpPr>
            <a:spLocks noChangeAspect="1"/>
          </p:cNvSpPr>
          <p:nvPr/>
        </p:nvSpPr>
        <p:spPr>
          <a:xfrm>
            <a:off x="2386784" y="505218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5" name="円/楕円 84">
            <a:extLst>
              <a:ext uri="{FF2B5EF4-FFF2-40B4-BE49-F238E27FC236}">
                <a16:creationId xmlns:a16="http://schemas.microsoft.com/office/drawing/2014/main" id="{C31F71A2-B487-4277-8353-6CED39B20E1B}"/>
              </a:ext>
            </a:extLst>
          </p:cNvPr>
          <p:cNvSpPr>
            <a:spLocks noChangeAspect="1"/>
          </p:cNvSpPr>
          <p:nvPr/>
        </p:nvSpPr>
        <p:spPr>
          <a:xfrm>
            <a:off x="2079371" y="55012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6" name="円/楕円 85">
            <a:extLst>
              <a:ext uri="{FF2B5EF4-FFF2-40B4-BE49-F238E27FC236}">
                <a16:creationId xmlns:a16="http://schemas.microsoft.com/office/drawing/2014/main" id="{C6C66AF8-6684-4193-96CF-5D8EBB0D574E}"/>
              </a:ext>
            </a:extLst>
          </p:cNvPr>
          <p:cNvSpPr>
            <a:spLocks noChangeAspect="1"/>
          </p:cNvSpPr>
          <p:nvPr/>
        </p:nvSpPr>
        <p:spPr>
          <a:xfrm>
            <a:off x="1984424" y="493548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7" name="円/楕円 86">
            <a:extLst>
              <a:ext uri="{FF2B5EF4-FFF2-40B4-BE49-F238E27FC236}">
                <a16:creationId xmlns:a16="http://schemas.microsoft.com/office/drawing/2014/main" id="{37A58BDB-65CE-4850-88E9-34F86B03DC2A}"/>
              </a:ext>
            </a:extLst>
          </p:cNvPr>
          <p:cNvSpPr>
            <a:spLocks noChangeAspect="1"/>
          </p:cNvSpPr>
          <p:nvPr/>
        </p:nvSpPr>
        <p:spPr>
          <a:xfrm>
            <a:off x="2127543" y="47436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8" name="円/楕円 87">
            <a:extLst>
              <a:ext uri="{FF2B5EF4-FFF2-40B4-BE49-F238E27FC236}">
                <a16:creationId xmlns:a16="http://schemas.microsoft.com/office/drawing/2014/main" id="{BE12A749-5517-4FF4-A09A-7727C831169C}"/>
              </a:ext>
            </a:extLst>
          </p:cNvPr>
          <p:cNvSpPr>
            <a:spLocks noChangeAspect="1"/>
          </p:cNvSpPr>
          <p:nvPr/>
        </p:nvSpPr>
        <p:spPr>
          <a:xfrm>
            <a:off x="2183445" y="542776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9" name="円/楕円 88">
            <a:extLst>
              <a:ext uri="{FF2B5EF4-FFF2-40B4-BE49-F238E27FC236}">
                <a16:creationId xmlns:a16="http://schemas.microsoft.com/office/drawing/2014/main" id="{48B9BC33-0B20-4875-A430-462801F48C65}"/>
              </a:ext>
            </a:extLst>
          </p:cNvPr>
          <p:cNvSpPr>
            <a:spLocks noChangeAspect="1"/>
          </p:cNvSpPr>
          <p:nvPr/>
        </p:nvSpPr>
        <p:spPr>
          <a:xfrm>
            <a:off x="2293181" y="547818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0" name="円/楕円 89">
            <a:extLst>
              <a:ext uri="{FF2B5EF4-FFF2-40B4-BE49-F238E27FC236}">
                <a16:creationId xmlns:a16="http://schemas.microsoft.com/office/drawing/2014/main" id="{81939459-FEFA-4604-9DB7-61BDFF8200FE}"/>
              </a:ext>
            </a:extLst>
          </p:cNvPr>
          <p:cNvSpPr>
            <a:spLocks noChangeAspect="1"/>
          </p:cNvSpPr>
          <p:nvPr/>
        </p:nvSpPr>
        <p:spPr>
          <a:xfrm>
            <a:off x="2206844" y="48155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1" name="円/楕円 90">
            <a:extLst>
              <a:ext uri="{FF2B5EF4-FFF2-40B4-BE49-F238E27FC236}">
                <a16:creationId xmlns:a16="http://schemas.microsoft.com/office/drawing/2014/main" id="{8CA2ADAB-94E3-4BB6-8E74-DF66293C6E4C}"/>
              </a:ext>
            </a:extLst>
          </p:cNvPr>
          <p:cNvSpPr>
            <a:spLocks noChangeAspect="1"/>
          </p:cNvSpPr>
          <p:nvPr/>
        </p:nvSpPr>
        <p:spPr>
          <a:xfrm>
            <a:off x="2316805" y="483001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2" name="円/楕円 91">
            <a:extLst>
              <a:ext uri="{FF2B5EF4-FFF2-40B4-BE49-F238E27FC236}">
                <a16:creationId xmlns:a16="http://schemas.microsoft.com/office/drawing/2014/main" id="{00A12897-E234-47A8-8AA7-05C4741D301C}"/>
              </a:ext>
            </a:extLst>
          </p:cNvPr>
          <p:cNvSpPr>
            <a:spLocks noChangeAspect="1"/>
          </p:cNvSpPr>
          <p:nvPr/>
        </p:nvSpPr>
        <p:spPr>
          <a:xfrm>
            <a:off x="2331876" y="539348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3" name="円/楕円 92">
            <a:extLst>
              <a:ext uri="{FF2B5EF4-FFF2-40B4-BE49-F238E27FC236}">
                <a16:creationId xmlns:a16="http://schemas.microsoft.com/office/drawing/2014/main" id="{DCCD72D9-5D05-4352-8D35-50DD5F6891CF}"/>
              </a:ext>
            </a:extLst>
          </p:cNvPr>
          <p:cNvSpPr>
            <a:spLocks noChangeAspect="1"/>
          </p:cNvSpPr>
          <p:nvPr/>
        </p:nvSpPr>
        <p:spPr>
          <a:xfrm>
            <a:off x="1949978" y="515582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4" name="円/楕円 93">
            <a:extLst>
              <a:ext uri="{FF2B5EF4-FFF2-40B4-BE49-F238E27FC236}">
                <a16:creationId xmlns:a16="http://schemas.microsoft.com/office/drawing/2014/main" id="{6386F404-9D96-4E8D-9FE7-D6AA7DA4815B}"/>
              </a:ext>
            </a:extLst>
          </p:cNvPr>
          <p:cNvSpPr>
            <a:spLocks noChangeAspect="1"/>
          </p:cNvSpPr>
          <p:nvPr/>
        </p:nvSpPr>
        <p:spPr>
          <a:xfrm>
            <a:off x="2369182" y="493697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5" name="円/楕円 94">
            <a:extLst>
              <a:ext uri="{FF2B5EF4-FFF2-40B4-BE49-F238E27FC236}">
                <a16:creationId xmlns:a16="http://schemas.microsoft.com/office/drawing/2014/main" id="{1144EB25-A6B7-4E01-B082-A106B600F1C9}"/>
              </a:ext>
            </a:extLst>
          </p:cNvPr>
          <p:cNvSpPr>
            <a:spLocks noChangeAspect="1"/>
          </p:cNvSpPr>
          <p:nvPr/>
        </p:nvSpPr>
        <p:spPr>
          <a:xfrm>
            <a:off x="2030383" y="542559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6" name="円/楕円 95">
            <a:extLst>
              <a:ext uri="{FF2B5EF4-FFF2-40B4-BE49-F238E27FC236}">
                <a16:creationId xmlns:a16="http://schemas.microsoft.com/office/drawing/2014/main" id="{E4F1D3B8-B3DC-482A-BB53-F76355907C00}"/>
              </a:ext>
            </a:extLst>
          </p:cNvPr>
          <p:cNvSpPr>
            <a:spLocks noChangeAspect="1"/>
          </p:cNvSpPr>
          <p:nvPr/>
        </p:nvSpPr>
        <p:spPr>
          <a:xfrm>
            <a:off x="2215430" y="504364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7" name="円/楕円 96">
            <a:extLst>
              <a:ext uri="{FF2B5EF4-FFF2-40B4-BE49-F238E27FC236}">
                <a16:creationId xmlns:a16="http://schemas.microsoft.com/office/drawing/2014/main" id="{72FB729D-7D7F-44FC-871A-E73DC6A46A44}"/>
              </a:ext>
            </a:extLst>
          </p:cNvPr>
          <p:cNvSpPr>
            <a:spLocks noChangeAspect="1"/>
          </p:cNvSpPr>
          <p:nvPr/>
        </p:nvSpPr>
        <p:spPr>
          <a:xfrm>
            <a:off x="1480165" y="509206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8" name="円/楕円 97">
            <a:extLst>
              <a:ext uri="{FF2B5EF4-FFF2-40B4-BE49-F238E27FC236}">
                <a16:creationId xmlns:a16="http://schemas.microsoft.com/office/drawing/2014/main" id="{8C5B8DF4-8513-41BD-91A5-464EB00B7B9B}"/>
              </a:ext>
            </a:extLst>
          </p:cNvPr>
          <p:cNvSpPr>
            <a:spLocks noChangeAspect="1"/>
          </p:cNvSpPr>
          <p:nvPr/>
        </p:nvSpPr>
        <p:spPr>
          <a:xfrm>
            <a:off x="2137055" y="534104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9" name="円/楕円 98">
            <a:extLst>
              <a:ext uri="{FF2B5EF4-FFF2-40B4-BE49-F238E27FC236}">
                <a16:creationId xmlns:a16="http://schemas.microsoft.com/office/drawing/2014/main" id="{2A6BCBD6-340D-4350-AD1B-2A69A7D8CB5A}"/>
              </a:ext>
            </a:extLst>
          </p:cNvPr>
          <p:cNvSpPr>
            <a:spLocks noChangeAspect="1"/>
          </p:cNvSpPr>
          <p:nvPr/>
        </p:nvSpPr>
        <p:spPr>
          <a:xfrm>
            <a:off x="2025377" y="512901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0" name="円/楕円 99">
            <a:extLst>
              <a:ext uri="{FF2B5EF4-FFF2-40B4-BE49-F238E27FC236}">
                <a16:creationId xmlns:a16="http://schemas.microsoft.com/office/drawing/2014/main" id="{B3627A5F-DB99-468E-9175-A3E3600FF800}"/>
              </a:ext>
            </a:extLst>
          </p:cNvPr>
          <p:cNvSpPr>
            <a:spLocks noChangeAspect="1"/>
          </p:cNvSpPr>
          <p:nvPr/>
        </p:nvSpPr>
        <p:spPr>
          <a:xfrm>
            <a:off x="2146675" y="545090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1" name="円/楕円 100">
            <a:extLst>
              <a:ext uri="{FF2B5EF4-FFF2-40B4-BE49-F238E27FC236}">
                <a16:creationId xmlns:a16="http://schemas.microsoft.com/office/drawing/2014/main" id="{5EA6AED1-7C4F-4C29-880C-7EEAA8CD43F8}"/>
              </a:ext>
            </a:extLst>
          </p:cNvPr>
          <p:cNvSpPr>
            <a:spLocks noChangeAspect="1"/>
          </p:cNvSpPr>
          <p:nvPr/>
        </p:nvSpPr>
        <p:spPr>
          <a:xfrm>
            <a:off x="2284711" y="50921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2" name="円/楕円 101">
            <a:extLst>
              <a:ext uri="{FF2B5EF4-FFF2-40B4-BE49-F238E27FC236}">
                <a16:creationId xmlns:a16="http://schemas.microsoft.com/office/drawing/2014/main" id="{E812CEB4-6C6A-4219-B597-C7DB8A87E314}"/>
              </a:ext>
            </a:extLst>
          </p:cNvPr>
          <p:cNvSpPr>
            <a:spLocks noChangeAspect="1"/>
          </p:cNvSpPr>
          <p:nvPr/>
        </p:nvSpPr>
        <p:spPr>
          <a:xfrm>
            <a:off x="2138554" y="508135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3" name="円/楕円 102">
            <a:extLst>
              <a:ext uri="{FF2B5EF4-FFF2-40B4-BE49-F238E27FC236}">
                <a16:creationId xmlns:a16="http://schemas.microsoft.com/office/drawing/2014/main" id="{842D9EBB-AA31-4872-8503-0425CB9AA63F}"/>
              </a:ext>
            </a:extLst>
          </p:cNvPr>
          <p:cNvSpPr>
            <a:spLocks noChangeAspect="1"/>
          </p:cNvSpPr>
          <p:nvPr/>
        </p:nvSpPr>
        <p:spPr>
          <a:xfrm>
            <a:off x="2321522" y="506953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4" name="円/楕円 103">
            <a:extLst>
              <a:ext uri="{FF2B5EF4-FFF2-40B4-BE49-F238E27FC236}">
                <a16:creationId xmlns:a16="http://schemas.microsoft.com/office/drawing/2014/main" id="{7DE812CC-E526-40C8-834A-70B78B9E1C9E}"/>
              </a:ext>
            </a:extLst>
          </p:cNvPr>
          <p:cNvSpPr>
            <a:spLocks noChangeAspect="1"/>
          </p:cNvSpPr>
          <p:nvPr/>
        </p:nvSpPr>
        <p:spPr>
          <a:xfrm>
            <a:off x="2124135" y="484548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5" name="円/楕円 104">
            <a:extLst>
              <a:ext uri="{FF2B5EF4-FFF2-40B4-BE49-F238E27FC236}">
                <a16:creationId xmlns:a16="http://schemas.microsoft.com/office/drawing/2014/main" id="{0B7ACDFB-AE13-4C67-8B68-39CC155E57C0}"/>
              </a:ext>
            </a:extLst>
          </p:cNvPr>
          <p:cNvSpPr>
            <a:spLocks noChangeAspect="1"/>
          </p:cNvSpPr>
          <p:nvPr/>
        </p:nvSpPr>
        <p:spPr>
          <a:xfrm>
            <a:off x="2236934" y="475414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6" name="円/楕円 105">
            <a:extLst>
              <a:ext uri="{FF2B5EF4-FFF2-40B4-BE49-F238E27FC236}">
                <a16:creationId xmlns:a16="http://schemas.microsoft.com/office/drawing/2014/main" id="{F01B19C3-F173-469D-B586-55AFA5E0B055}"/>
              </a:ext>
            </a:extLst>
          </p:cNvPr>
          <p:cNvSpPr>
            <a:spLocks noChangeAspect="1"/>
          </p:cNvSpPr>
          <p:nvPr/>
        </p:nvSpPr>
        <p:spPr>
          <a:xfrm>
            <a:off x="1763208" y="503100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2CBA3FC-9E3E-4BBF-BA9F-6A8AE172BCFE}"/>
              </a:ext>
            </a:extLst>
          </p:cNvPr>
          <p:cNvGrpSpPr/>
          <p:nvPr/>
        </p:nvGrpSpPr>
        <p:grpSpPr>
          <a:xfrm>
            <a:off x="5911153" y="294551"/>
            <a:ext cx="6280847" cy="6305808"/>
            <a:chOff x="5911153" y="294551"/>
            <a:chExt cx="6280847" cy="6305808"/>
          </a:xfrm>
        </p:grpSpPr>
        <p:pic>
          <p:nvPicPr>
            <p:cNvPr id="114" name="図 113">
              <a:extLst>
                <a:ext uri="{FF2B5EF4-FFF2-40B4-BE49-F238E27FC236}">
                  <a16:creationId xmlns:a16="http://schemas.microsoft.com/office/drawing/2014/main" id="{316E778D-D40C-4A2A-94BA-7F8684FC7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0955"/>
            <a:stretch/>
          </p:blipFill>
          <p:spPr>
            <a:xfrm>
              <a:off x="5911153" y="2328336"/>
              <a:ext cx="6067090" cy="4272023"/>
            </a:xfrm>
            <a:prstGeom prst="rect">
              <a:avLst/>
            </a:prstGeom>
          </p:spPr>
        </p:pic>
        <p:pic>
          <p:nvPicPr>
            <p:cNvPr id="213" name="Picture 19" descr="tch_mub_strange_gce_w_sabita_la_pim_linear.gif">
              <a:extLst>
                <a:ext uri="{FF2B5EF4-FFF2-40B4-BE49-F238E27FC236}">
                  <a16:creationId xmlns:a16="http://schemas.microsoft.com/office/drawing/2014/main" id="{78656B60-ABF0-48B2-964A-EC7BBD0AB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420" t="8372" r="8521" b="1674"/>
            <a:stretch>
              <a:fillRect/>
            </a:stretch>
          </p:blipFill>
          <p:spPr>
            <a:xfrm>
              <a:off x="8999037" y="735147"/>
              <a:ext cx="3090928" cy="261843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8" name="テキスト ボックス 317">
              <a:extLst>
                <a:ext uri="{FF2B5EF4-FFF2-40B4-BE49-F238E27FC236}">
                  <a16:creationId xmlns:a16="http://schemas.microsoft.com/office/drawing/2014/main" id="{5220B27E-F7D5-453B-890A-EEB08F28748B}"/>
                </a:ext>
              </a:extLst>
            </p:cNvPr>
            <p:cNvSpPr txBox="1"/>
            <p:nvPr/>
          </p:nvSpPr>
          <p:spPr>
            <a:xfrm>
              <a:off x="10479672" y="294551"/>
              <a:ext cx="17123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400" dirty="0"/>
                <a:t>STAR, 2012</a:t>
              </a:r>
              <a:endParaRPr kumimoji="1" lang="ja-JP" altLang="en-US" sz="2400" dirty="0"/>
            </a:p>
          </p:txBody>
        </p:sp>
      </p:grpSp>
      <p:sp>
        <p:nvSpPr>
          <p:cNvPr id="319" name="テキスト ボックス 318">
            <a:extLst>
              <a:ext uri="{FF2B5EF4-FFF2-40B4-BE49-F238E27FC236}">
                <a16:creationId xmlns:a16="http://schemas.microsoft.com/office/drawing/2014/main" id="{070C7C50-23EA-4DC7-9CD8-A6433D0F19E4}"/>
              </a:ext>
            </a:extLst>
          </p:cNvPr>
          <p:cNvSpPr txBox="1"/>
          <p:nvPr/>
        </p:nvSpPr>
        <p:spPr>
          <a:xfrm>
            <a:off x="1082171" y="3943459"/>
            <a:ext cx="1253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High E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20" name="正方形/長方形 319">
            <a:extLst>
              <a:ext uri="{FF2B5EF4-FFF2-40B4-BE49-F238E27FC236}">
                <a16:creationId xmlns:a16="http://schemas.microsoft.com/office/drawing/2014/main" id="{2A23CCD6-958C-4743-A804-23CF9A483B5E}"/>
              </a:ext>
            </a:extLst>
          </p:cNvPr>
          <p:cNvSpPr/>
          <p:nvPr/>
        </p:nvSpPr>
        <p:spPr>
          <a:xfrm rot="5400000">
            <a:off x="1602408" y="3216873"/>
            <a:ext cx="90515" cy="25839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2" name="正方形/長方形 321">
            <a:extLst>
              <a:ext uri="{FF2B5EF4-FFF2-40B4-BE49-F238E27FC236}">
                <a16:creationId xmlns:a16="http://schemas.microsoft.com/office/drawing/2014/main" id="{6EDD3FA6-EA59-4622-9358-E9E1C04DAA51}"/>
              </a:ext>
            </a:extLst>
          </p:cNvPr>
          <p:cNvSpPr/>
          <p:nvPr/>
        </p:nvSpPr>
        <p:spPr>
          <a:xfrm rot="5400000">
            <a:off x="4333428" y="3345768"/>
            <a:ext cx="81977" cy="23172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3" name="テキスト ボックス 322">
            <a:extLst>
              <a:ext uri="{FF2B5EF4-FFF2-40B4-BE49-F238E27FC236}">
                <a16:creationId xmlns:a16="http://schemas.microsoft.com/office/drawing/2014/main" id="{28938A15-8BBB-4FAD-9A3F-0BC43ECF0931}"/>
              </a:ext>
            </a:extLst>
          </p:cNvPr>
          <p:cNvSpPr txBox="1"/>
          <p:nvPr/>
        </p:nvSpPr>
        <p:spPr>
          <a:xfrm>
            <a:off x="3760759" y="3939332"/>
            <a:ext cx="1130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chemeClr val="accent6">
                    <a:lumMod val="75000"/>
                  </a:schemeClr>
                </a:solidFill>
              </a:rPr>
              <a:t>Low E</a:t>
            </a:r>
            <a:endParaRPr kumimoji="1" lang="ja-JP" alt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24" name="テキスト ボックス 323">
            <a:extLst>
              <a:ext uri="{FF2B5EF4-FFF2-40B4-BE49-F238E27FC236}">
                <a16:creationId xmlns:a16="http://schemas.microsoft.com/office/drawing/2014/main" id="{15407511-6D78-4D36-9F7E-CD4859CAA288}"/>
              </a:ext>
            </a:extLst>
          </p:cNvPr>
          <p:cNvSpPr txBox="1"/>
          <p:nvPr/>
        </p:nvSpPr>
        <p:spPr>
          <a:xfrm>
            <a:off x="3138809" y="6052829"/>
            <a:ext cx="2496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b="1" dirty="0">
                <a:solidFill>
                  <a:schemeClr val="accent1">
                    <a:lumMod val="75000"/>
                  </a:schemeClr>
                </a:solidFill>
              </a:rPr>
              <a:t>Baryon stopping</a:t>
            </a:r>
            <a:endParaRPr kumimoji="1" lang="ja-JP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27" name="正方形/長方形 326">
            <a:extLst>
              <a:ext uri="{FF2B5EF4-FFF2-40B4-BE49-F238E27FC236}">
                <a16:creationId xmlns:a16="http://schemas.microsoft.com/office/drawing/2014/main" id="{B936C4B3-887B-4AC9-8CD7-1A8F991FA912}"/>
              </a:ext>
            </a:extLst>
          </p:cNvPr>
          <p:cNvSpPr/>
          <p:nvPr/>
        </p:nvSpPr>
        <p:spPr>
          <a:xfrm>
            <a:off x="1514178" y="3181892"/>
            <a:ext cx="2959092" cy="341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9" name="矢印: 下 328">
            <a:extLst>
              <a:ext uri="{FF2B5EF4-FFF2-40B4-BE49-F238E27FC236}">
                <a16:creationId xmlns:a16="http://schemas.microsoft.com/office/drawing/2014/main" id="{90A775DE-014C-4F29-8DF4-38C1C3B4E826}"/>
              </a:ext>
            </a:extLst>
          </p:cNvPr>
          <p:cNvSpPr/>
          <p:nvPr/>
        </p:nvSpPr>
        <p:spPr>
          <a:xfrm>
            <a:off x="4127577" y="3499046"/>
            <a:ext cx="342886" cy="461665"/>
          </a:xfrm>
          <a:prstGeom prst="downArrow">
            <a:avLst>
              <a:gd name="adj1" fmla="val 100000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0" name="矢印: 下 329">
            <a:extLst>
              <a:ext uri="{FF2B5EF4-FFF2-40B4-BE49-F238E27FC236}">
                <a16:creationId xmlns:a16="http://schemas.microsoft.com/office/drawing/2014/main" id="{FC94E259-EBDE-4CB8-822A-9D0B88D93306}"/>
              </a:ext>
            </a:extLst>
          </p:cNvPr>
          <p:cNvSpPr/>
          <p:nvPr/>
        </p:nvSpPr>
        <p:spPr>
          <a:xfrm>
            <a:off x="1514448" y="3511021"/>
            <a:ext cx="342886" cy="461665"/>
          </a:xfrm>
          <a:prstGeom prst="downArrow">
            <a:avLst>
              <a:gd name="adj1" fmla="val 100000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1" name="正方形/長方形 330">
            <a:extLst>
              <a:ext uri="{FF2B5EF4-FFF2-40B4-BE49-F238E27FC236}">
                <a16:creationId xmlns:a16="http://schemas.microsoft.com/office/drawing/2014/main" id="{F646E478-C4B2-4469-A605-F00A5DF1647B}"/>
              </a:ext>
            </a:extLst>
          </p:cNvPr>
          <p:cNvSpPr/>
          <p:nvPr/>
        </p:nvSpPr>
        <p:spPr>
          <a:xfrm rot="5400000">
            <a:off x="2843151" y="2851892"/>
            <a:ext cx="341441" cy="341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952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88BFA80-653C-4745-B842-84F7F723A56D}"/>
              </a:ext>
            </a:extLst>
          </p:cNvPr>
          <p:cNvGrpSpPr/>
          <p:nvPr/>
        </p:nvGrpSpPr>
        <p:grpSpPr>
          <a:xfrm>
            <a:off x="171309" y="265663"/>
            <a:ext cx="827771" cy="6606496"/>
            <a:chOff x="171309" y="265663"/>
            <a:chExt cx="827771" cy="6606496"/>
          </a:xfrm>
        </p:grpSpPr>
        <p:sp>
          <p:nvSpPr>
            <p:cNvPr id="82" name="矢印: 下 81">
              <a:extLst>
                <a:ext uri="{FF2B5EF4-FFF2-40B4-BE49-F238E27FC236}">
                  <a16:creationId xmlns:a16="http://schemas.microsoft.com/office/drawing/2014/main" id="{86225951-E69E-4AEE-B85C-5231F2A999BC}"/>
                </a:ext>
              </a:extLst>
            </p:cNvPr>
            <p:cNvSpPr/>
            <p:nvPr/>
          </p:nvSpPr>
          <p:spPr>
            <a:xfrm flipV="1">
              <a:off x="196341" y="265663"/>
              <a:ext cx="802739" cy="6592336"/>
            </a:xfrm>
            <a:prstGeom prst="downArrow">
              <a:avLst>
                <a:gd name="adj1" fmla="val 100000"/>
                <a:gd name="adj2" fmla="val 85027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828CD931-A024-45A0-97FF-B39DCF4F408E}"/>
                </a:ext>
              </a:extLst>
            </p:cNvPr>
            <p:cNvSpPr txBox="1"/>
            <p:nvPr/>
          </p:nvSpPr>
          <p:spPr>
            <a:xfrm rot="16200000">
              <a:off x="-1511203" y="4727982"/>
              <a:ext cx="38266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400" dirty="0">
                  <a:solidFill>
                    <a:schemeClr val="bg1"/>
                  </a:solidFill>
                </a:rPr>
                <a:t>Increasing Collision Energy</a:t>
              </a:r>
              <a:endParaRPr kumimoji="1" lang="ja-JP" alt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832C3D9E-EAFE-4A3F-A729-D9333FA87F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50838"/>
            <a:ext cx="11988800" cy="704850"/>
          </a:xfrm>
        </p:spPr>
        <p:txBody>
          <a:bodyPr/>
          <a:lstStyle/>
          <a:p>
            <a:pPr algn="r"/>
            <a:r>
              <a:rPr kumimoji="1" lang="en-US" altLang="ja-JP" b="1" dirty="0">
                <a:solidFill>
                  <a:schemeClr val="accent6"/>
                </a:solidFill>
              </a:rPr>
              <a:t>History / Current Status of HIC</a:t>
            </a:r>
            <a:endParaRPr kumimoji="1" lang="ja-JP" altLang="en-US" b="1" dirty="0">
              <a:solidFill>
                <a:schemeClr val="accent6"/>
              </a:solidFill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7C75B341-EE0B-4722-BB8A-2E4F5523CCA4}"/>
              </a:ext>
            </a:extLst>
          </p:cNvPr>
          <p:cNvCxnSpPr>
            <a:cxnSpLocks/>
          </p:cNvCxnSpPr>
          <p:nvPr/>
        </p:nvCxnSpPr>
        <p:spPr>
          <a:xfrm flipV="1">
            <a:off x="2567025" y="609600"/>
            <a:ext cx="0" cy="6248401"/>
          </a:xfrm>
          <a:prstGeom prst="straightConnector1">
            <a:avLst/>
          </a:prstGeom>
          <a:ln w="44450">
            <a:solidFill>
              <a:schemeClr val="accent5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&#10;\end{align*}&lt;/body&gt;&#10;  &lt;fcolor&gt;FF000000&lt;/fcolor&gt;&#10;  &lt;bcolor&gt;FFFFFFFF&lt;/bcolor&gt;&#10;  &lt;transparent&gt;True&lt;/transparent&gt;&#10;  &lt;resolution&gt;1800&lt;/resolution&gt;&#10;  &lt;imageh&gt;249&lt;/imageh&gt;&#10;  &lt;imagew&gt;627&lt;/imagew&gt;&#10;  &lt;scale&gt;50&lt;/scale&gt;&#10;  &lt;cursor&gt;32&lt;/cursor&gt;&#10;&lt;/TeXTeX&gt;">
            <a:extLst>
              <a:ext uri="{FF2B5EF4-FFF2-40B4-BE49-F238E27FC236}">
                <a16:creationId xmlns:a16="http://schemas.microsoft.com/office/drawing/2014/main" id="{6C80C921-DE76-4513-BC78-52A7BE496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027" y="194419"/>
            <a:ext cx="958950" cy="380827"/>
          </a:xfrm>
          <a:prstGeom prst="rect">
            <a:avLst/>
          </a:prstGeom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B12AB51C-F8F5-4D86-A1AD-218EDE2ADB9B}"/>
              </a:ext>
            </a:extLst>
          </p:cNvPr>
          <p:cNvCxnSpPr>
            <a:cxnSpLocks/>
          </p:cNvCxnSpPr>
          <p:nvPr/>
        </p:nvCxnSpPr>
        <p:spPr>
          <a:xfrm>
            <a:off x="2431919" y="5454196"/>
            <a:ext cx="272374" cy="0"/>
          </a:xfrm>
          <a:prstGeom prst="line">
            <a:avLst/>
          </a:prstGeom>
          <a:ln w="444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55446A7B-CA55-4148-B54E-D4F0C65591F3}"/>
              </a:ext>
            </a:extLst>
          </p:cNvPr>
          <p:cNvCxnSpPr>
            <a:cxnSpLocks/>
          </p:cNvCxnSpPr>
          <p:nvPr/>
        </p:nvCxnSpPr>
        <p:spPr>
          <a:xfrm>
            <a:off x="2431919" y="3816707"/>
            <a:ext cx="272374" cy="0"/>
          </a:xfrm>
          <a:prstGeom prst="line">
            <a:avLst/>
          </a:prstGeom>
          <a:ln w="444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18CAF7F3-0C65-4267-B4A5-B28E7D4F89E5}"/>
              </a:ext>
            </a:extLst>
          </p:cNvPr>
          <p:cNvCxnSpPr>
            <a:cxnSpLocks/>
          </p:cNvCxnSpPr>
          <p:nvPr/>
        </p:nvCxnSpPr>
        <p:spPr>
          <a:xfrm>
            <a:off x="2430838" y="2167874"/>
            <a:ext cx="272374" cy="0"/>
          </a:xfrm>
          <a:prstGeom prst="line">
            <a:avLst/>
          </a:prstGeom>
          <a:ln w="444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楕円 19">
            <a:extLst>
              <a:ext uri="{FF2B5EF4-FFF2-40B4-BE49-F238E27FC236}">
                <a16:creationId xmlns:a16="http://schemas.microsoft.com/office/drawing/2014/main" id="{AE0D229D-4A9B-438E-82FC-E1803535BF3E}"/>
              </a:ext>
            </a:extLst>
          </p:cNvPr>
          <p:cNvSpPr>
            <a:spLocks noChangeAspect="1"/>
          </p:cNvSpPr>
          <p:nvPr/>
        </p:nvSpPr>
        <p:spPr>
          <a:xfrm>
            <a:off x="2495025" y="5891459"/>
            <a:ext cx="144000" cy="1440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u Gothic UI"/>
              <a:ea typeface="游明朝"/>
              <a:cs typeface="+mn-cs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FD403D94-DB68-400C-BA75-59A5880ED62A}"/>
              </a:ext>
            </a:extLst>
          </p:cNvPr>
          <p:cNvSpPr>
            <a:spLocks noChangeAspect="1"/>
          </p:cNvSpPr>
          <p:nvPr/>
        </p:nvSpPr>
        <p:spPr>
          <a:xfrm>
            <a:off x="2495025" y="4818113"/>
            <a:ext cx="144000" cy="1440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u Gothic UI"/>
              <a:ea typeface="游明朝"/>
              <a:cs typeface="+mn-cs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5D602F01-9117-4867-A20B-9C2AA3869B58}"/>
              </a:ext>
            </a:extLst>
          </p:cNvPr>
          <p:cNvSpPr>
            <a:spLocks noChangeAspect="1"/>
          </p:cNvSpPr>
          <p:nvPr/>
        </p:nvSpPr>
        <p:spPr>
          <a:xfrm>
            <a:off x="2495025" y="3149100"/>
            <a:ext cx="144000" cy="1440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u Gothic UI"/>
              <a:ea typeface="游明朝"/>
              <a:cs typeface="+mn-cs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201C4A37-5965-4509-BEA7-026D0D6610C0}"/>
              </a:ext>
            </a:extLst>
          </p:cNvPr>
          <p:cNvSpPr>
            <a:spLocks noChangeAspect="1"/>
          </p:cNvSpPr>
          <p:nvPr/>
        </p:nvSpPr>
        <p:spPr>
          <a:xfrm>
            <a:off x="2495025" y="1186099"/>
            <a:ext cx="144000" cy="1440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u Gothic UI"/>
              <a:ea typeface="游明朝"/>
              <a:cs typeface="+mn-cs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2EC5233-601A-4A20-BBFE-EF764F3CD195}"/>
              </a:ext>
            </a:extLst>
          </p:cNvPr>
          <p:cNvSpPr txBox="1"/>
          <p:nvPr/>
        </p:nvSpPr>
        <p:spPr>
          <a:xfrm>
            <a:off x="719846" y="5699493"/>
            <a:ext cx="1290629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>
                <a:solidFill>
                  <a:schemeClr val="bg1"/>
                </a:solidFill>
              </a:rPr>
              <a:t>AGS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7A57496-A6A3-4044-9D00-2853F933FBC0}"/>
              </a:ext>
            </a:extLst>
          </p:cNvPr>
          <p:cNvSpPr txBox="1"/>
          <p:nvPr/>
        </p:nvSpPr>
        <p:spPr>
          <a:xfrm>
            <a:off x="721357" y="4622128"/>
            <a:ext cx="1290629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ja-JP" sz="2800" dirty="0">
                <a:solidFill>
                  <a:schemeClr val="bg1"/>
                </a:solidFill>
              </a:rPr>
              <a:t>SP</a:t>
            </a:r>
            <a:r>
              <a:rPr kumimoji="1" lang="en-US" altLang="ja-JP" sz="2800" dirty="0">
                <a:solidFill>
                  <a:schemeClr val="bg1"/>
                </a:solidFill>
              </a:rPr>
              <a:t>S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E1694EB-7651-433D-910F-3B1534EA9D13}"/>
              </a:ext>
            </a:extLst>
          </p:cNvPr>
          <p:cNvSpPr txBox="1"/>
          <p:nvPr/>
        </p:nvSpPr>
        <p:spPr>
          <a:xfrm>
            <a:off x="721654" y="2964131"/>
            <a:ext cx="1287479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>
                <a:solidFill>
                  <a:schemeClr val="bg1"/>
                </a:solidFill>
              </a:rPr>
              <a:t>RHIC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F175F12-8C21-437C-B53E-6941801EF4F3}"/>
              </a:ext>
            </a:extLst>
          </p:cNvPr>
          <p:cNvSpPr txBox="1"/>
          <p:nvPr/>
        </p:nvSpPr>
        <p:spPr>
          <a:xfrm>
            <a:off x="719846" y="998048"/>
            <a:ext cx="1287480" cy="52322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dirty="0">
                <a:solidFill>
                  <a:schemeClr val="bg1"/>
                </a:solidFill>
              </a:rPr>
              <a:t>LHC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BF4AE8F7-17C8-4813-BAE6-48BB533D8229}"/>
              </a:ext>
            </a:extLst>
          </p:cNvPr>
          <p:cNvCxnSpPr>
            <a:cxnSpLocks/>
            <a:stCxn id="24" idx="3"/>
            <a:endCxn id="20" idx="2"/>
          </p:cNvCxnSpPr>
          <p:nvPr/>
        </p:nvCxnSpPr>
        <p:spPr>
          <a:xfrm>
            <a:off x="2010475" y="5961103"/>
            <a:ext cx="484550" cy="2356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059AA14-F82A-40F3-AA78-991505C6A33E}"/>
              </a:ext>
            </a:extLst>
          </p:cNvPr>
          <p:cNvCxnSpPr>
            <a:cxnSpLocks/>
            <a:stCxn id="25" idx="3"/>
            <a:endCxn id="21" idx="2"/>
          </p:cNvCxnSpPr>
          <p:nvPr/>
        </p:nvCxnSpPr>
        <p:spPr>
          <a:xfrm>
            <a:off x="2011986" y="4883738"/>
            <a:ext cx="483039" cy="6375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81AEF8D6-4823-42CB-AA0A-027FFD82BFD7}"/>
              </a:ext>
            </a:extLst>
          </p:cNvPr>
          <p:cNvCxnSpPr>
            <a:cxnSpLocks/>
            <a:stCxn id="26" idx="3"/>
          </p:cNvCxnSpPr>
          <p:nvPr/>
        </p:nvCxnSpPr>
        <p:spPr>
          <a:xfrm flipV="1">
            <a:off x="2009133" y="3221099"/>
            <a:ext cx="464494" cy="4642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7CA7CAEB-6D6B-487C-9EC0-4C87484B2298}"/>
              </a:ext>
            </a:extLst>
          </p:cNvPr>
          <p:cNvCxnSpPr>
            <a:cxnSpLocks/>
            <a:stCxn id="27" idx="3"/>
            <a:endCxn id="23" idx="2"/>
          </p:cNvCxnSpPr>
          <p:nvPr/>
        </p:nvCxnSpPr>
        <p:spPr>
          <a:xfrm flipV="1">
            <a:off x="2007326" y="1258099"/>
            <a:ext cx="487699" cy="1559"/>
          </a:xfrm>
          <a:prstGeom prst="line">
            <a:avLst/>
          </a:prstGeom>
          <a:ln w="444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E6BD4C5C-602E-4C68-9C76-34FE57501DC2}"/>
              </a:ext>
            </a:extLst>
          </p:cNvPr>
          <p:cNvSpPr txBox="1"/>
          <p:nvPr/>
        </p:nvSpPr>
        <p:spPr>
          <a:xfrm>
            <a:off x="1061231" y="1568157"/>
            <a:ext cx="106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2010~</a:t>
            </a:r>
            <a:endParaRPr kumimoji="1" lang="ja-JP" altLang="en-US" sz="2400" dirty="0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D6A30C5F-8933-4DEC-B7B7-36D866AD1540}"/>
              </a:ext>
            </a:extLst>
          </p:cNvPr>
          <p:cNvSpPr txBox="1"/>
          <p:nvPr/>
        </p:nvSpPr>
        <p:spPr>
          <a:xfrm>
            <a:off x="1061230" y="3535354"/>
            <a:ext cx="106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2000~</a:t>
            </a:r>
            <a:endParaRPr kumimoji="1" lang="ja-JP" altLang="en-US" sz="2400" dirty="0"/>
          </a:p>
        </p:txBody>
      </p:sp>
      <p:pic>
        <p:nvPicPr>
          <p:cNvPr id="60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10^3&#10;\end{align*}&lt;/body&gt;&#10;  &lt;fcolor&gt;FF000000&lt;/fcolor&gt;&#10;  &lt;bcolor&gt;FF000000&lt;/bcolor&gt;&#10;  &lt;transparent&gt;True&lt;/transparent&gt;&#10;  &lt;resolution&gt;1800&lt;/resolution&gt;&#10;  &lt;imageh&gt;220&lt;/imageh&gt;&#10;  &lt;imagew&gt;315&lt;/imagew&gt;&#10;  &lt;scale&gt;50&lt;/scale&gt;&#10;  &lt;cursor&gt;20&lt;/cursor&gt;&#10;&lt;/TeXTeX&gt;">
            <a:extLst>
              <a:ext uri="{FF2B5EF4-FFF2-40B4-BE49-F238E27FC236}">
                <a16:creationId xmlns:a16="http://schemas.microsoft.com/office/drawing/2014/main" id="{8A11F668-BBA7-4EB9-A20E-A71906213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640" y="2305952"/>
            <a:ext cx="333375" cy="232833"/>
          </a:xfrm>
          <a:prstGeom prst="rect">
            <a:avLst/>
          </a:prstGeom>
        </p:spPr>
      </p:pic>
      <p:pic>
        <p:nvPicPr>
          <p:cNvPr id="63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10^2&#10;\end{align*}&lt;/body&gt;&#10;  &lt;fcolor&gt;FF000000&lt;/fcolor&gt;&#10;  &lt;bcolor&gt;FF000000&lt;/bcolor&gt;&#10;  &lt;transparent&gt;True&lt;/transparent&gt;&#10;  &lt;resolution&gt;1800&lt;/resolution&gt;&#10;  &lt;imageh&gt;220&lt;/imageh&gt;&#10;  &lt;imagew&gt;314&lt;/imagew&gt;&#10;  &lt;scale&gt;50&lt;/scale&gt;&#10;  &lt;cursor&gt;20&lt;/cursor&gt;&#10;&lt;/TeXTeX&gt;">
            <a:extLst>
              <a:ext uri="{FF2B5EF4-FFF2-40B4-BE49-F238E27FC236}">
                <a16:creationId xmlns:a16="http://schemas.microsoft.com/office/drawing/2014/main" id="{16589778-DA4E-4872-BFE2-BE114399A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70" y="3900250"/>
            <a:ext cx="332317" cy="232833"/>
          </a:xfrm>
          <a:prstGeom prst="rect">
            <a:avLst/>
          </a:prstGeom>
        </p:spPr>
      </p:pic>
      <p:pic>
        <p:nvPicPr>
          <p:cNvPr id="66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10&#10;\end{align*}&lt;/body&gt;&#10;  &lt;fcolor&gt;FF000000&lt;/fcolor&gt;&#10;  &lt;bcolor&gt;FF000000&lt;/bcolor&gt;&#10;  &lt;transparent&gt;True&lt;/transparent&gt;&#10;  &lt;resolution&gt;1800&lt;/resolution&gt;&#10;  &lt;imageh&gt;167&lt;/imageh&gt;&#10;  &lt;imagew&gt;216&lt;/imagew&gt;&#10;  &lt;scale&gt;50&lt;/scale&gt;&#10;  &lt;cursor&gt;18&lt;/cursor&gt;&#10;&lt;/TeXTeX&gt;">
            <a:extLst>
              <a:ext uri="{FF2B5EF4-FFF2-40B4-BE49-F238E27FC236}">
                <a16:creationId xmlns:a16="http://schemas.microsoft.com/office/drawing/2014/main" id="{118CE98A-CFC2-4C91-B7EC-41AA310502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681" y="5530726"/>
            <a:ext cx="228600" cy="176741"/>
          </a:xfrm>
          <a:prstGeom prst="rect">
            <a:avLst/>
          </a:prstGeom>
        </p:spPr>
      </p:pic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067D24AD-1DCE-4812-ADD5-E190CE75A030}"/>
              </a:ext>
            </a:extLst>
          </p:cNvPr>
          <p:cNvSpPr txBox="1"/>
          <p:nvPr/>
        </p:nvSpPr>
        <p:spPr>
          <a:xfrm>
            <a:off x="1061230" y="5131796"/>
            <a:ext cx="106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~2000</a:t>
            </a:r>
            <a:endParaRPr kumimoji="1" lang="ja-JP" altLang="en-US" sz="2400" dirty="0"/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2BE6280B-214A-4DA1-A1FD-4A39050A1636}"/>
              </a:ext>
            </a:extLst>
          </p:cNvPr>
          <p:cNvSpPr txBox="1"/>
          <p:nvPr/>
        </p:nvSpPr>
        <p:spPr>
          <a:xfrm>
            <a:off x="1064659" y="6237855"/>
            <a:ext cx="106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~1996</a:t>
            </a:r>
            <a:endParaRPr kumimoji="1" lang="ja-JP" altLang="en-US" sz="2400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AA4AED53-F663-4FA3-A59C-F51B5849ED35}"/>
              </a:ext>
            </a:extLst>
          </p:cNvPr>
          <p:cNvGrpSpPr/>
          <p:nvPr/>
        </p:nvGrpSpPr>
        <p:grpSpPr>
          <a:xfrm>
            <a:off x="2668687" y="4570546"/>
            <a:ext cx="2053775" cy="1884036"/>
            <a:chOff x="2668687" y="4570546"/>
            <a:chExt cx="2053775" cy="1884036"/>
          </a:xfrm>
        </p:grpSpPr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40E44B4E-03CB-42BD-95E2-3160572905E9}"/>
                </a:ext>
              </a:extLst>
            </p:cNvPr>
            <p:cNvSpPr txBox="1"/>
            <p:nvPr/>
          </p:nvSpPr>
          <p:spPr>
            <a:xfrm>
              <a:off x="3244172" y="5296196"/>
              <a:ext cx="1478290" cy="461665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400" dirty="0">
                  <a:solidFill>
                    <a:schemeClr val="bg1"/>
                  </a:solidFill>
                </a:rPr>
                <a:t>RHIC-BES</a:t>
              </a:r>
              <a:endParaRPr kumimoji="1" lang="ja-JP" alt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96" name="右中かっこ 95">
              <a:extLst>
                <a:ext uri="{FF2B5EF4-FFF2-40B4-BE49-F238E27FC236}">
                  <a16:creationId xmlns:a16="http://schemas.microsoft.com/office/drawing/2014/main" id="{14AE3187-BF18-46AB-96DD-390EB3EDFEB2}"/>
                </a:ext>
              </a:extLst>
            </p:cNvPr>
            <p:cNvSpPr/>
            <p:nvPr/>
          </p:nvSpPr>
          <p:spPr>
            <a:xfrm>
              <a:off x="2668687" y="4570546"/>
              <a:ext cx="435291" cy="1884036"/>
            </a:xfrm>
            <a:prstGeom prst="rightBrace">
              <a:avLst>
                <a:gd name="adj1" fmla="val 0"/>
                <a:gd name="adj2" fmla="val 50000"/>
              </a:avLst>
            </a:prstGeom>
            <a:ln w="444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2A419D1A-315A-4C7E-81EC-BBDF8D14FF4E}"/>
              </a:ext>
            </a:extLst>
          </p:cNvPr>
          <p:cNvGrpSpPr/>
          <p:nvPr/>
        </p:nvGrpSpPr>
        <p:grpSpPr>
          <a:xfrm>
            <a:off x="2793605" y="6357423"/>
            <a:ext cx="1830863" cy="461665"/>
            <a:chOff x="2793605" y="6357423"/>
            <a:chExt cx="1830863" cy="461665"/>
          </a:xfrm>
        </p:grpSpPr>
        <p:sp>
          <p:nvSpPr>
            <p:cNvPr id="98" name="右中かっこ 97">
              <a:extLst>
                <a:ext uri="{FF2B5EF4-FFF2-40B4-BE49-F238E27FC236}">
                  <a16:creationId xmlns:a16="http://schemas.microsoft.com/office/drawing/2014/main" id="{A40CD6BB-B4AA-41D6-9880-47D78A46EFBA}"/>
                </a:ext>
              </a:extLst>
            </p:cNvPr>
            <p:cNvSpPr/>
            <p:nvPr/>
          </p:nvSpPr>
          <p:spPr>
            <a:xfrm>
              <a:off x="2793605" y="6560614"/>
              <a:ext cx="544142" cy="197274"/>
            </a:xfrm>
            <a:prstGeom prst="rightBrace">
              <a:avLst>
                <a:gd name="adj1" fmla="val 0"/>
                <a:gd name="adj2" fmla="val 9849"/>
              </a:avLst>
            </a:prstGeom>
            <a:ln w="444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0" name="テキスト ボックス 99">
              <a:extLst>
                <a:ext uri="{FF2B5EF4-FFF2-40B4-BE49-F238E27FC236}">
                  <a16:creationId xmlns:a16="http://schemas.microsoft.com/office/drawing/2014/main" id="{5B089A0C-2030-49B8-B350-506DC81C714F}"/>
                </a:ext>
              </a:extLst>
            </p:cNvPr>
            <p:cNvSpPr txBox="1"/>
            <p:nvPr/>
          </p:nvSpPr>
          <p:spPr>
            <a:xfrm>
              <a:off x="3487618" y="6357423"/>
              <a:ext cx="1136850" cy="461665"/>
            </a:xfrm>
            <a:prstGeom prst="rect">
              <a:avLst/>
            </a:prstGeom>
            <a:solidFill>
              <a:schemeClr val="accent6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400" dirty="0">
                  <a:solidFill>
                    <a:schemeClr val="bg1"/>
                  </a:solidFill>
                </a:rPr>
                <a:t>HADES</a:t>
              </a:r>
              <a:endParaRPr kumimoji="1" lang="ja-JP" alt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32FE6243-9A41-4113-AB1E-719309448E22}"/>
              </a:ext>
            </a:extLst>
          </p:cNvPr>
          <p:cNvGrpSpPr/>
          <p:nvPr/>
        </p:nvGrpSpPr>
        <p:grpSpPr>
          <a:xfrm>
            <a:off x="3149685" y="5863893"/>
            <a:ext cx="2115936" cy="627773"/>
            <a:chOff x="3149685" y="5863893"/>
            <a:chExt cx="2115936" cy="627773"/>
          </a:xfrm>
        </p:grpSpPr>
        <p:sp>
          <p:nvSpPr>
            <p:cNvPr id="99" name="右中かっこ 98">
              <a:extLst>
                <a:ext uri="{FF2B5EF4-FFF2-40B4-BE49-F238E27FC236}">
                  <a16:creationId xmlns:a16="http://schemas.microsoft.com/office/drawing/2014/main" id="{7AB0954B-E461-40A1-8338-8B973370C916}"/>
                </a:ext>
              </a:extLst>
            </p:cNvPr>
            <p:cNvSpPr/>
            <p:nvPr/>
          </p:nvSpPr>
          <p:spPr>
            <a:xfrm>
              <a:off x="3149685" y="6030001"/>
              <a:ext cx="533243" cy="461665"/>
            </a:xfrm>
            <a:prstGeom prst="rightBrace">
              <a:avLst>
                <a:gd name="adj1" fmla="val 0"/>
                <a:gd name="adj2" fmla="val 15007"/>
              </a:avLst>
            </a:prstGeom>
            <a:ln w="444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1" name="テキスト ボックス 100">
              <a:extLst>
                <a:ext uri="{FF2B5EF4-FFF2-40B4-BE49-F238E27FC236}">
                  <a16:creationId xmlns:a16="http://schemas.microsoft.com/office/drawing/2014/main" id="{67C7D1B2-27B5-41C2-B3BD-4D20C5FEE399}"/>
                </a:ext>
              </a:extLst>
            </p:cNvPr>
            <p:cNvSpPr txBox="1"/>
            <p:nvPr/>
          </p:nvSpPr>
          <p:spPr>
            <a:xfrm>
              <a:off x="3699167" y="5863893"/>
              <a:ext cx="1566454" cy="461665"/>
            </a:xfrm>
            <a:prstGeom prst="rect">
              <a:avLst/>
            </a:prstGeom>
            <a:solidFill>
              <a:schemeClr val="accent4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400" dirty="0">
                  <a:solidFill>
                    <a:schemeClr val="bg1"/>
                  </a:solidFill>
                </a:rPr>
                <a:t>FAIR-CBM</a:t>
              </a:r>
              <a:endParaRPr kumimoji="1" lang="ja-JP" alt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0" name="TexTeXPicture" descr="&lt;?xml version=&quot;1.0&quot; encoding=&quot;utf-16&quot;?&gt;&#10;&lt;TeXTeX&gt;&#10;  &lt;preamble&gt;\documentclass{jarticle}&#10;\usepackage{amsmath,bm,amsfonts}&#10;\pagestyle{empty}&#10;&lt;/preamble&gt;&#10;  &lt;body&gt;\begin{align*} &#10;{\rm [GeV]}&#10;\end{align*}&lt;/body&gt;&#10;  &lt;fcolor&gt;FF000000&lt;/fcolor&gt;&#10;  &lt;bcolor&gt;FF000000&lt;/bcolor&gt;&#10;  &lt;transparent&gt;True&lt;/transparent&gt;&#10;  &lt;resolution&gt;1800&lt;/resolution&gt;&#10;  &lt;imageh&gt;249&lt;/imageh&gt;&#10;  &lt;imagew&gt;574&lt;/imagew&gt;&#10;  &lt;scale&gt;50&lt;/scale&gt;&#10;  &lt;cursor&gt;27&lt;/cursor&gt;&#10;&lt;/TeXTeX&gt;">
            <a:extLst>
              <a:ext uri="{FF2B5EF4-FFF2-40B4-BE49-F238E27FC236}">
                <a16:creationId xmlns:a16="http://schemas.microsoft.com/office/drawing/2014/main" id="{757422D2-6E2E-49D8-8D6C-3F21469FBB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983" y="719867"/>
            <a:ext cx="607483" cy="263525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6599621C-5370-421A-BAF3-3EF4442258CF}"/>
              </a:ext>
            </a:extLst>
          </p:cNvPr>
          <p:cNvGrpSpPr/>
          <p:nvPr/>
        </p:nvGrpSpPr>
        <p:grpSpPr>
          <a:xfrm>
            <a:off x="2766750" y="4728499"/>
            <a:ext cx="2505413" cy="997282"/>
            <a:chOff x="2766750" y="4728499"/>
            <a:chExt cx="2505413" cy="997282"/>
          </a:xfrm>
        </p:grpSpPr>
        <p:sp>
          <p:nvSpPr>
            <p:cNvPr id="97" name="右中かっこ 96">
              <a:extLst>
                <a:ext uri="{FF2B5EF4-FFF2-40B4-BE49-F238E27FC236}">
                  <a16:creationId xmlns:a16="http://schemas.microsoft.com/office/drawing/2014/main" id="{77FBAB3D-3FCC-4FA5-A139-191468E3797D}"/>
                </a:ext>
              </a:extLst>
            </p:cNvPr>
            <p:cNvSpPr/>
            <p:nvPr/>
          </p:nvSpPr>
          <p:spPr>
            <a:xfrm>
              <a:off x="2766750" y="4902052"/>
              <a:ext cx="575485" cy="823729"/>
            </a:xfrm>
            <a:prstGeom prst="rightBrace">
              <a:avLst>
                <a:gd name="adj1" fmla="val 0"/>
                <a:gd name="adj2" fmla="val 9849"/>
              </a:avLst>
            </a:prstGeom>
            <a:ln w="444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5" name="テキスト ボックス 94">
              <a:extLst>
                <a:ext uri="{FF2B5EF4-FFF2-40B4-BE49-F238E27FC236}">
                  <a16:creationId xmlns:a16="http://schemas.microsoft.com/office/drawing/2014/main" id="{D9F67B76-B503-41C8-BC98-BFD1A1C54305}"/>
                </a:ext>
              </a:extLst>
            </p:cNvPr>
            <p:cNvSpPr txBox="1"/>
            <p:nvPr/>
          </p:nvSpPr>
          <p:spPr>
            <a:xfrm>
              <a:off x="3354650" y="4728499"/>
              <a:ext cx="1917513" cy="46166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ja-JP" sz="2400" dirty="0">
                  <a:solidFill>
                    <a:schemeClr val="bg1"/>
                  </a:solidFill>
                </a:rPr>
                <a:t>NA61/SHINE</a:t>
              </a:r>
              <a:endParaRPr kumimoji="1" lang="ja-JP" alt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285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temp_strategy-3 1">
      <a:dk1>
        <a:srgbClr val="515151"/>
      </a:dk1>
      <a:lt1>
        <a:srgbClr val="FFFFFF"/>
      </a:lt1>
      <a:dk2>
        <a:srgbClr val="363E48"/>
      </a:dk2>
      <a:lt2>
        <a:srgbClr val="FFFFFF"/>
      </a:lt2>
      <a:accent1>
        <a:srgbClr val="E25A60"/>
      </a:accent1>
      <a:accent2>
        <a:srgbClr val="1E5E99"/>
      </a:accent2>
      <a:accent3>
        <a:srgbClr val="4360EE"/>
      </a:accent3>
      <a:accent4>
        <a:srgbClr val="76858A"/>
      </a:accent4>
      <a:accent5>
        <a:srgbClr val="3A5065"/>
      </a:accent5>
      <a:accent6>
        <a:srgbClr val="7D9DB2"/>
      </a:accent6>
      <a:hlink>
        <a:srgbClr val="DE69AE"/>
      </a:hlink>
      <a:folHlink>
        <a:srgbClr val="8C8C8C"/>
      </a:folHlink>
    </a:clrScheme>
    <a:fontScheme name="ユーザー定義 6">
      <a:majorFont>
        <a:latin typeface="Yu Gothic UI"/>
        <a:ea typeface="游ゴシック Light"/>
        <a:cs typeface=""/>
      </a:majorFont>
      <a:minorFont>
        <a:latin typeface="Yu Gothic UI"/>
        <a:ea typeface="游明朝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kumimoji="1"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��< ? x m l   v e r s i o n = " 1 . 0 "   e n c o d i n g = " u t f - 1 6 " ? > < T e X T e X >  
     < p r e a m b l e > \ d o c u m e n t c l a s s { j a r t i c l e }  
 \ u s e p a c k a g e { a m s m a t h , b m , a m s f o n t s }  
 \ p a g e s t y l e { e m p t y }  
 < / p r e a m b l e >  
     < b o d y > \ b e g i n { a l i g n * }    
  
 \ e n d { a l i g n * } < / b o d y >  
     < f c o l o r > F F 0 0 0 0 0 0 < / f c o l o r >  
     < b c o l o r > F F 0 0 0 0 0 0 < / b c o l o r >  
     < t r a n s p a r e n t > T r u e < / t r a n s p a r e n t >  
     < r e s o l u t i o n > 1 8 0 0 < / r e s o l u t i o n >  
     < i m a g e h > - 1 < / i m a g e h >  
     < i m a g e w > - 1 < / i m a g e w >  
     < s c a l e > 5 0 < / s c a l e >  
     < c u r s o r > 1 6 < / c u r s o r >  
 < / T e X T e X > 
</file>

<file path=customXml/itemProps1.xml><?xml version="1.0" encoding="utf-8"?>
<ds:datastoreItem xmlns:ds="http://schemas.openxmlformats.org/officeDocument/2006/customXml" ds:itemID="{FEC39084-28DF-41CD-8ADB-C6C15873419F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4048</TotalTime>
  <Words>1740</Words>
  <Application>Microsoft Office PowerPoint</Application>
  <PresentationFormat>ワイド画面</PresentationFormat>
  <Paragraphs>352</Paragraphs>
  <Slides>34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34</vt:i4>
      </vt:variant>
    </vt:vector>
  </HeadingPairs>
  <TitlesOfParts>
    <vt:vector size="47" baseType="lpstr">
      <vt:lpstr>HG丸ｺﾞｼｯｸM-PRO</vt:lpstr>
      <vt:lpstr>Yu Gothic UI</vt:lpstr>
      <vt:lpstr>游ゴシック</vt:lpstr>
      <vt:lpstr>Arial</vt:lpstr>
      <vt:lpstr>Calibri Light</vt:lpstr>
      <vt:lpstr>Cambria Math</vt:lpstr>
      <vt:lpstr>Century</vt:lpstr>
      <vt:lpstr>Corbel</vt:lpstr>
      <vt:lpstr>Symbol</vt:lpstr>
      <vt:lpstr>Times New Roman</vt:lpstr>
      <vt:lpstr>Trebuchet MS</vt:lpstr>
      <vt:lpstr>Wingdings</vt:lpstr>
      <vt:lpstr>Office テーマ</vt:lpstr>
      <vt:lpstr>Physics of J-PARC Heavy-Ion Project</vt:lpstr>
      <vt:lpstr>PowerPoint プレゼンテーション</vt:lpstr>
      <vt:lpstr>J-PARC-HI = J-PARC Heavy-Ion Project</vt:lpstr>
      <vt:lpstr>J-PARC-HI = J-PARC Heavy-Ion Project</vt:lpstr>
      <vt:lpstr>Who am I??</vt:lpstr>
      <vt:lpstr>Relativistic HI Collisions at J-PARC: Physics Goals</vt:lpstr>
      <vt:lpstr>QCD Phase Diagram</vt:lpstr>
      <vt:lpstr>Beam-Energy Scan</vt:lpstr>
      <vt:lpstr>History / Current Status of HIC</vt:lpstr>
      <vt:lpstr>History / Current Status of HIC</vt:lpstr>
      <vt:lpstr>How High Density? Where is optimal √(s_NN )?</vt:lpstr>
      <vt:lpstr>Exploring Dense Medium</vt:lpstr>
      <vt:lpstr>Event-by-event Fluctuations</vt:lpstr>
      <vt:lpstr>Baryon/Charge Cumulant Ratio</vt:lpstr>
      <vt:lpstr>Acceptance of Detectors</vt:lpstr>
      <vt:lpstr>Dilepton Production Rate</vt:lpstr>
      <vt:lpstr>Dilepton at Ultra-Low-Mass Region</vt:lpstr>
      <vt:lpstr>Event Selection</vt:lpstr>
      <vt:lpstr>Hadron/Hypernuclear Physics</vt:lpstr>
      <vt:lpstr>Shape of Nuclei</vt:lpstr>
      <vt:lpstr>PowerPoint プレゼンテーション</vt:lpstr>
      <vt:lpstr>J-PARC-HI Staging Plan</vt:lpstr>
      <vt:lpstr>Staging of HI Booster</vt:lpstr>
      <vt:lpstr>Staging of HI Booster</vt:lpstr>
      <vt:lpstr>Detector</vt:lpstr>
      <vt:lpstr>Detectors for Phase II</vt:lpstr>
      <vt:lpstr>Hadron Spectrometer</vt:lpstr>
      <vt:lpstr>Dilelectron Measurements</vt:lpstr>
      <vt:lpstr>Hypernuclear Spectrometer</vt:lpstr>
      <vt:lpstr>PowerPoint プレゼンテーション</vt:lpstr>
      <vt:lpstr>Summary</vt:lpstr>
      <vt:lpstr>PowerPoint プレゼンテーション</vt:lpstr>
      <vt:lpstr>PowerPoint プレゼンテーション</vt:lpstr>
      <vt:lpstr>J-PARC-HI = J-PARC Heavy-Ion Project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J-PARC-HI J-PARC Heavy-Ion Project</dc:title>
  <dc:creator>Kitazawa Masakiyo</dc:creator>
  <cp:lastModifiedBy>Masakiyo Kitazawa</cp:lastModifiedBy>
  <cp:revision>116</cp:revision>
  <dcterms:created xsi:type="dcterms:W3CDTF">2023-04-21T06:24:41Z</dcterms:created>
  <dcterms:modified xsi:type="dcterms:W3CDTF">2024-10-15T05:29:42Z</dcterms:modified>
</cp:coreProperties>
</file>