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2"/>
    <p:sldMasterId id="2147483662" r:id="rId3"/>
  </p:sldMasterIdLst>
  <p:notesMasterIdLst>
    <p:notesMasterId r:id="rId37"/>
  </p:notesMasterIdLst>
  <p:sldIdLst>
    <p:sldId id="256" r:id="rId4"/>
    <p:sldId id="1103" r:id="rId5"/>
    <p:sldId id="1104" r:id="rId6"/>
    <p:sldId id="1105" r:id="rId7"/>
    <p:sldId id="1145" r:id="rId8"/>
    <p:sldId id="1138" r:id="rId9"/>
    <p:sldId id="1141" r:id="rId10"/>
    <p:sldId id="1137" r:id="rId11"/>
    <p:sldId id="1124" r:id="rId12"/>
    <p:sldId id="1125" r:id="rId13"/>
    <p:sldId id="1106" r:id="rId14"/>
    <p:sldId id="1127" r:id="rId15"/>
    <p:sldId id="1135" r:id="rId16"/>
    <p:sldId id="1132" r:id="rId17"/>
    <p:sldId id="1128" r:id="rId18"/>
    <p:sldId id="1131" r:id="rId19"/>
    <p:sldId id="1133" r:id="rId20"/>
    <p:sldId id="1134" r:id="rId21"/>
    <p:sldId id="1143" r:id="rId22"/>
    <p:sldId id="1144" r:id="rId23"/>
    <p:sldId id="1142" r:id="rId24"/>
    <p:sldId id="1065" r:id="rId25"/>
    <p:sldId id="1066" r:id="rId26"/>
    <p:sldId id="1062" r:id="rId27"/>
    <p:sldId id="1063" r:id="rId28"/>
    <p:sldId id="1067" r:id="rId29"/>
    <p:sldId id="1072" r:id="rId30"/>
    <p:sldId id="1090" r:id="rId31"/>
    <p:sldId id="1085" r:id="rId32"/>
    <p:sldId id="1088" r:id="rId33"/>
    <p:sldId id="1136" r:id="rId34"/>
    <p:sldId id="1115" r:id="rId35"/>
    <p:sldId id="1146" r:id="rId3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4751"/>
    <a:srgbClr val="3053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19B5AC-31AF-467B-982C-3F4382786381}" v="341" dt="2024-11-02T04:18:43.8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microsoft.com/office/2016/11/relationships/changesInfo" Target="changesInfos/changesInfo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microsoft.com/office/2015/10/relationships/revisionInfo" Target="revisionInfo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tazawa Masakiyo" userId="2bf3742da7ad8ecb" providerId="LiveId" clId="{B3972186-D37E-46E5-9EB0-660A74C34F70}"/>
    <pc:docChg chg="undo redo custSel addSld delSld modSld sldOrd delMainMaster">
      <pc:chgData name="Kitazawa Masakiyo" userId="2bf3742da7ad8ecb" providerId="LiveId" clId="{B3972186-D37E-46E5-9EB0-660A74C34F70}" dt="2023-04-27T04:05:39.818" v="4174" actId="20577"/>
      <pc:docMkLst>
        <pc:docMk/>
      </pc:docMkLst>
      <pc:sldChg chg="addSp delSp modSp mod">
        <pc:chgData name="Kitazawa Masakiyo" userId="2bf3742da7ad8ecb" providerId="LiveId" clId="{B3972186-D37E-46E5-9EB0-660A74C34F70}" dt="2023-04-27T01:07:52.385" v="4019" actId="207"/>
        <pc:sldMkLst>
          <pc:docMk/>
          <pc:sldMk cId="385654358" sldId="258"/>
        </pc:sldMkLst>
        <pc:spChg chg="add mod">
          <ac:chgData name="Kitazawa Masakiyo" userId="2bf3742da7ad8ecb" providerId="LiveId" clId="{B3972186-D37E-46E5-9EB0-660A74C34F70}" dt="2023-04-26T15:51:09.160" v="2774" actId="207"/>
          <ac:spMkLst>
            <pc:docMk/>
            <pc:sldMk cId="385654358" sldId="258"/>
            <ac:spMk id="4" creationId="{2F8D74B6-69B8-4E90-82B0-3B6D06CE2A60}"/>
          </ac:spMkLst>
        </pc:spChg>
        <pc:spChg chg="mod">
          <ac:chgData name="Kitazawa Masakiyo" userId="2bf3742da7ad8ecb" providerId="LiveId" clId="{B3972186-D37E-46E5-9EB0-660A74C34F70}" dt="2023-04-26T15:51:05.459" v="2773" actId="207"/>
          <ac:spMkLst>
            <pc:docMk/>
            <pc:sldMk cId="385654358" sldId="258"/>
            <ac:spMk id="9" creationId="{528F3C34-0AB3-40B0-8171-26B65995BE9D}"/>
          </ac:spMkLst>
        </pc:spChg>
        <pc:spChg chg="mod ord">
          <ac:chgData name="Kitazawa Masakiyo" userId="2bf3742da7ad8ecb" providerId="LiveId" clId="{B3972186-D37E-46E5-9EB0-660A74C34F70}" dt="2023-04-26T16:50:26.796" v="3644" actId="1037"/>
          <ac:spMkLst>
            <pc:docMk/>
            <pc:sldMk cId="385654358" sldId="258"/>
            <ac:spMk id="10" creationId="{6432E3AF-8B64-43DC-B7F9-8C506F933B1B}"/>
          </ac:spMkLst>
        </pc:spChg>
        <pc:spChg chg="mod ord">
          <ac:chgData name="Kitazawa Masakiyo" userId="2bf3742da7ad8ecb" providerId="LiveId" clId="{B3972186-D37E-46E5-9EB0-660A74C34F70}" dt="2023-04-26T16:50:26.796" v="3644" actId="1037"/>
          <ac:spMkLst>
            <pc:docMk/>
            <pc:sldMk cId="385654358" sldId="258"/>
            <ac:spMk id="11" creationId="{25DF396B-4806-463D-9195-1A1F37F5AF00}"/>
          </ac:spMkLst>
        </pc:spChg>
        <pc:spChg chg="mod">
          <ac:chgData name="Kitazawa Masakiyo" userId="2bf3742da7ad8ecb" providerId="LiveId" clId="{B3972186-D37E-46E5-9EB0-660A74C34F70}" dt="2023-04-26T13:53:33.265" v="1536" actId="1076"/>
          <ac:spMkLst>
            <pc:docMk/>
            <pc:sldMk cId="385654358" sldId="258"/>
            <ac:spMk id="18" creationId="{0A58AF44-31F2-4A5C-A728-9AFE9AD80543}"/>
          </ac:spMkLst>
        </pc:spChg>
        <pc:spChg chg="mod ord">
          <ac:chgData name="Kitazawa Masakiyo" userId="2bf3742da7ad8ecb" providerId="LiveId" clId="{B3972186-D37E-46E5-9EB0-660A74C34F70}" dt="2023-04-27T01:07:52.385" v="4019" actId="207"/>
          <ac:spMkLst>
            <pc:docMk/>
            <pc:sldMk cId="385654358" sldId="258"/>
            <ac:spMk id="21" creationId="{481CDFC6-4242-46AE-A106-9CE91431BDBD}"/>
          </ac:spMkLst>
        </pc:spChg>
        <pc:spChg chg="mod">
          <ac:chgData name="Kitazawa Masakiyo" userId="2bf3742da7ad8ecb" providerId="LiveId" clId="{B3972186-D37E-46E5-9EB0-660A74C34F70}" dt="2023-04-26T16:50:26.796" v="3644" actId="1037"/>
          <ac:spMkLst>
            <pc:docMk/>
            <pc:sldMk cId="385654358" sldId="258"/>
            <ac:spMk id="22" creationId="{8F6633ED-AD86-464A-9BB4-64391E8531EC}"/>
          </ac:spMkLst>
        </pc:spChg>
        <pc:grpChg chg="del">
          <ac:chgData name="Kitazawa Masakiyo" userId="2bf3742da7ad8ecb" providerId="LiveId" clId="{B3972186-D37E-46E5-9EB0-660A74C34F70}" dt="2023-04-26T13:58:06.731" v="1614" actId="478"/>
          <ac:grpSpMkLst>
            <pc:docMk/>
            <pc:sldMk cId="385654358" sldId="258"/>
            <ac:grpSpMk id="15" creationId="{0573D54D-D761-47A7-8EBC-425D87ED8B94}"/>
          </ac:grpSpMkLst>
        </pc:grpChg>
        <pc:picChg chg="add del mod">
          <ac:chgData name="Kitazawa Masakiyo" userId="2bf3742da7ad8ecb" providerId="LiveId" clId="{B3972186-D37E-46E5-9EB0-660A74C34F70}" dt="2023-04-27T00:26:08.554" v="3750"/>
          <ac:picMkLst>
            <pc:docMk/>
            <pc:sldMk cId="385654358" sldId="258"/>
            <ac:picMk id="15" creationId="{02CAB7EB-9C0D-4CD9-B807-3D3993C0932C}"/>
          </ac:picMkLst>
        </pc:picChg>
        <pc:picChg chg="add del mod">
          <ac:chgData name="Kitazawa Masakiyo" userId="2bf3742da7ad8ecb" providerId="LiveId" clId="{B3972186-D37E-46E5-9EB0-660A74C34F70}" dt="2023-04-27T00:26:33.503" v="3762"/>
          <ac:picMkLst>
            <pc:docMk/>
            <pc:sldMk cId="385654358" sldId="258"/>
            <ac:picMk id="20" creationId="{82C5698F-3C40-4B37-90E0-752AD2FFF44E}"/>
          </ac:picMkLst>
        </pc:picChg>
        <pc:picChg chg="add del mod">
          <ac:chgData name="Kitazawa Masakiyo" userId="2bf3742da7ad8ecb" providerId="LiveId" clId="{B3972186-D37E-46E5-9EB0-660A74C34F70}" dt="2023-04-27T00:27:31.917" v="3767" actId="21"/>
          <ac:picMkLst>
            <pc:docMk/>
            <pc:sldMk cId="385654358" sldId="258"/>
            <ac:picMk id="27" creationId="{935EBB9A-2E5F-483D-82C2-41083F317D8F}"/>
          </ac:picMkLst>
        </pc:picChg>
        <pc:cxnChg chg="add mod">
          <ac:chgData name="Kitazawa Masakiyo" userId="2bf3742da7ad8ecb" providerId="LiveId" clId="{B3972186-D37E-46E5-9EB0-660A74C34F70}" dt="2023-04-26T13:55:55.011" v="1548" actId="14100"/>
          <ac:cxnSpMkLst>
            <pc:docMk/>
            <pc:sldMk cId="385654358" sldId="258"/>
            <ac:cxnSpMk id="28" creationId="{175965A4-E94E-4452-8EF3-0FAD948AF2B7}"/>
          </ac:cxnSpMkLst>
        </pc:cxnChg>
        <pc:cxnChg chg="ord">
          <ac:chgData name="Kitazawa Masakiyo" userId="2bf3742da7ad8ecb" providerId="LiveId" clId="{B3972186-D37E-46E5-9EB0-660A74C34F70}" dt="2023-04-26T13:59:58.257" v="1621" actId="171"/>
          <ac:cxnSpMkLst>
            <pc:docMk/>
            <pc:sldMk cId="385654358" sldId="258"/>
            <ac:cxnSpMk id="33" creationId="{E2E81216-D2C6-4184-9741-24ECFEE7FDB3}"/>
          </ac:cxnSpMkLst>
        </pc:cxnChg>
        <pc:cxnChg chg="ord">
          <ac:chgData name="Kitazawa Masakiyo" userId="2bf3742da7ad8ecb" providerId="LiveId" clId="{B3972186-D37E-46E5-9EB0-660A74C34F70}" dt="2023-04-26T14:00:03.006" v="1624"/>
          <ac:cxnSpMkLst>
            <pc:docMk/>
            <pc:sldMk cId="385654358" sldId="258"/>
            <ac:cxnSpMk id="36" creationId="{A3676C20-17D7-43C6-BF4E-B2DAC0055953}"/>
          </ac:cxnSpMkLst>
        </pc:cxnChg>
      </pc:sldChg>
      <pc:sldChg chg="modSp mod">
        <pc:chgData name="Kitazawa Masakiyo" userId="2bf3742da7ad8ecb" providerId="LiveId" clId="{B3972186-D37E-46E5-9EB0-660A74C34F70}" dt="2023-04-27T01:24:54.940" v="4119" actId="1076"/>
        <pc:sldMkLst>
          <pc:docMk/>
          <pc:sldMk cId="311899704" sldId="259"/>
        </pc:sldMkLst>
        <pc:spChg chg="mod">
          <ac:chgData name="Kitazawa Masakiyo" userId="2bf3742da7ad8ecb" providerId="LiveId" clId="{B3972186-D37E-46E5-9EB0-660A74C34F70}" dt="2023-04-26T14:57:49.685" v="2649" actId="207"/>
          <ac:spMkLst>
            <pc:docMk/>
            <pc:sldMk cId="311899704" sldId="259"/>
            <ac:spMk id="5" creationId="{FB95C559-AC7E-4EF2-BB94-E2F2DEB9D3E9}"/>
          </ac:spMkLst>
        </pc:spChg>
        <pc:spChg chg="mod">
          <ac:chgData name="Kitazawa Masakiyo" userId="2bf3742da7ad8ecb" providerId="LiveId" clId="{B3972186-D37E-46E5-9EB0-660A74C34F70}" dt="2023-04-26T14:57:52.343" v="2650" actId="207"/>
          <ac:spMkLst>
            <pc:docMk/>
            <pc:sldMk cId="311899704" sldId="259"/>
            <ac:spMk id="9" creationId="{56E548FC-1676-400A-A6D7-8824ADDAE30C}"/>
          </ac:spMkLst>
        </pc:spChg>
        <pc:spChg chg="mod">
          <ac:chgData name="Kitazawa Masakiyo" userId="2bf3742da7ad8ecb" providerId="LiveId" clId="{B3972186-D37E-46E5-9EB0-660A74C34F70}" dt="2023-04-27T00:59:41.720" v="4010" actId="1076"/>
          <ac:spMkLst>
            <pc:docMk/>
            <pc:sldMk cId="311899704" sldId="259"/>
            <ac:spMk id="17" creationId="{CE0A3C85-478C-4F2E-893F-404FFE96104E}"/>
          </ac:spMkLst>
        </pc:spChg>
        <pc:spChg chg="mod">
          <ac:chgData name="Kitazawa Masakiyo" userId="2bf3742da7ad8ecb" providerId="LiveId" clId="{B3972186-D37E-46E5-9EB0-660A74C34F70}" dt="2023-04-27T01:24:54.940" v="4119" actId="1076"/>
          <ac:spMkLst>
            <pc:docMk/>
            <pc:sldMk cId="311899704" sldId="259"/>
            <ac:spMk id="18" creationId="{E96AFFDF-C5E9-4BBB-8956-CD963546F885}"/>
          </ac:spMkLst>
        </pc:spChg>
        <pc:spChg chg="mod">
          <ac:chgData name="Kitazawa Masakiyo" userId="2bf3742da7ad8ecb" providerId="LiveId" clId="{B3972186-D37E-46E5-9EB0-660A74C34F70}" dt="2023-04-27T01:00:13.438" v="4013" actId="1036"/>
          <ac:spMkLst>
            <pc:docMk/>
            <pc:sldMk cId="311899704" sldId="259"/>
            <ac:spMk id="19" creationId="{D45CD7C6-3EB6-4DE8-9ED1-E1DC1E9B9869}"/>
          </ac:spMkLst>
        </pc:spChg>
      </pc:sldChg>
      <pc:sldChg chg="del">
        <pc:chgData name="Kitazawa Masakiyo" userId="2bf3742da7ad8ecb" providerId="LiveId" clId="{B3972186-D37E-46E5-9EB0-660A74C34F70}" dt="2023-04-26T16:09:32.802" v="2998" actId="2696"/>
        <pc:sldMkLst>
          <pc:docMk/>
          <pc:sldMk cId="4218724140" sldId="261"/>
        </pc:sldMkLst>
      </pc:sldChg>
      <pc:sldChg chg="addSp delSp modSp mod ord modAnim">
        <pc:chgData name="Kitazawa Masakiyo" userId="2bf3742da7ad8ecb" providerId="LiveId" clId="{B3972186-D37E-46E5-9EB0-660A74C34F70}" dt="2023-04-27T00:38:39.247" v="3852" actId="20577"/>
        <pc:sldMkLst>
          <pc:docMk/>
          <pc:sldMk cId="916218865" sldId="262"/>
        </pc:sldMkLst>
        <pc:spChg chg="add mod">
          <ac:chgData name="Kitazawa Masakiyo" userId="2bf3742da7ad8ecb" providerId="LiveId" clId="{B3972186-D37E-46E5-9EB0-660A74C34F70}" dt="2023-04-26T16:33:45.913" v="3390" actId="20577"/>
          <ac:spMkLst>
            <pc:docMk/>
            <pc:sldMk cId="916218865" sldId="262"/>
            <ac:spMk id="3" creationId="{3A21EA1F-ABE5-406A-BCF5-326798716B0A}"/>
          </ac:spMkLst>
        </pc:spChg>
        <pc:spChg chg="mod">
          <ac:chgData name="Kitazawa Masakiyo" userId="2bf3742da7ad8ecb" providerId="LiveId" clId="{B3972186-D37E-46E5-9EB0-660A74C34F70}" dt="2023-04-27T00:38:39.247" v="3852" actId="20577"/>
          <ac:spMkLst>
            <pc:docMk/>
            <pc:sldMk cId="916218865" sldId="262"/>
            <ac:spMk id="5" creationId="{6D13AF8E-EE55-4819-ADC0-99D2D9A763DD}"/>
          </ac:spMkLst>
        </pc:spChg>
        <pc:spChg chg="del">
          <ac:chgData name="Kitazawa Masakiyo" userId="2bf3742da7ad8ecb" providerId="LiveId" clId="{B3972186-D37E-46E5-9EB0-660A74C34F70}" dt="2023-04-26T07:51:46.237" v="552" actId="21"/>
          <ac:spMkLst>
            <pc:docMk/>
            <pc:sldMk cId="916218865" sldId="262"/>
            <ac:spMk id="10" creationId="{CF44883C-9D02-4100-B557-1F4345D680CD}"/>
          </ac:spMkLst>
        </pc:spChg>
        <pc:spChg chg="add mod">
          <ac:chgData name="Kitazawa Masakiyo" userId="2bf3742da7ad8ecb" providerId="LiveId" clId="{B3972186-D37E-46E5-9EB0-660A74C34F70}" dt="2023-04-26T16:33:38.191" v="3389" actId="1038"/>
          <ac:spMkLst>
            <pc:docMk/>
            <pc:sldMk cId="916218865" sldId="262"/>
            <ac:spMk id="12" creationId="{AE3FB0D4-7E99-47BE-84A7-66CDCADC4465}"/>
          </ac:spMkLst>
        </pc:spChg>
        <pc:spChg chg="add mod">
          <ac:chgData name="Kitazawa Masakiyo" userId="2bf3742da7ad8ecb" providerId="LiveId" clId="{B3972186-D37E-46E5-9EB0-660A74C34F70}" dt="2023-04-26T16:33:38.191" v="3389" actId="1038"/>
          <ac:spMkLst>
            <pc:docMk/>
            <pc:sldMk cId="916218865" sldId="262"/>
            <ac:spMk id="13" creationId="{C646B2CE-88F5-42FF-9341-1A19BC4A6B82}"/>
          </ac:spMkLst>
        </pc:spChg>
        <pc:spChg chg="add mod">
          <ac:chgData name="Kitazawa Masakiyo" userId="2bf3742da7ad8ecb" providerId="LiveId" clId="{B3972186-D37E-46E5-9EB0-660A74C34F70}" dt="2023-04-26T16:37:28.970" v="3503" actId="1036"/>
          <ac:spMkLst>
            <pc:docMk/>
            <pc:sldMk cId="916218865" sldId="262"/>
            <ac:spMk id="16" creationId="{CE0632B6-C294-4AEF-9FB8-26AC8654E044}"/>
          </ac:spMkLst>
        </pc:spChg>
        <pc:spChg chg="add mod">
          <ac:chgData name="Kitazawa Masakiyo" userId="2bf3742da7ad8ecb" providerId="LiveId" clId="{B3972186-D37E-46E5-9EB0-660A74C34F70}" dt="2023-04-26T16:37:28.970" v="3503" actId="1036"/>
          <ac:spMkLst>
            <pc:docMk/>
            <pc:sldMk cId="916218865" sldId="262"/>
            <ac:spMk id="18" creationId="{FBE58804-08AC-42D8-AEBB-D8C9FF143A78}"/>
          </ac:spMkLst>
        </pc:spChg>
        <pc:spChg chg="add mod">
          <ac:chgData name="Kitazawa Masakiyo" userId="2bf3742da7ad8ecb" providerId="LiveId" clId="{B3972186-D37E-46E5-9EB0-660A74C34F70}" dt="2023-04-26T16:37:10.780" v="3487" actId="20577"/>
          <ac:spMkLst>
            <pc:docMk/>
            <pc:sldMk cId="916218865" sldId="262"/>
            <ac:spMk id="19" creationId="{DF3F2E8C-DBC3-4173-8DF4-3F938D361016}"/>
          </ac:spMkLst>
        </pc:spChg>
        <pc:spChg chg="add mod">
          <ac:chgData name="Kitazawa Masakiyo" userId="2bf3742da7ad8ecb" providerId="LiveId" clId="{B3972186-D37E-46E5-9EB0-660A74C34F70}" dt="2023-04-26T16:33:38.191" v="3389" actId="1038"/>
          <ac:spMkLst>
            <pc:docMk/>
            <pc:sldMk cId="916218865" sldId="262"/>
            <ac:spMk id="20" creationId="{F94BA33A-E669-4810-8235-46E90943F819}"/>
          </ac:spMkLst>
        </pc:spChg>
        <pc:spChg chg="add mod">
          <ac:chgData name="Kitazawa Masakiyo" userId="2bf3742da7ad8ecb" providerId="LiveId" clId="{B3972186-D37E-46E5-9EB0-660A74C34F70}" dt="2023-04-26T16:38:49.063" v="3508" actId="1076"/>
          <ac:spMkLst>
            <pc:docMk/>
            <pc:sldMk cId="916218865" sldId="262"/>
            <ac:spMk id="21" creationId="{9E64CBCD-FA98-48C1-AE78-B6AE29DE5ED7}"/>
          </ac:spMkLst>
        </pc:spChg>
        <pc:picChg chg="del">
          <ac:chgData name="Kitazawa Masakiyo" userId="2bf3742da7ad8ecb" providerId="LiveId" clId="{B3972186-D37E-46E5-9EB0-660A74C34F70}" dt="2023-04-26T15:55:55.007" v="2779" actId="478"/>
          <ac:picMkLst>
            <pc:docMk/>
            <pc:sldMk cId="916218865" sldId="262"/>
            <ac:picMk id="4" creationId="{CFCB20EB-FD96-429B-A054-DC1B9D4F3778}"/>
          </ac:picMkLst>
        </pc:picChg>
        <pc:picChg chg="del mod">
          <ac:chgData name="Kitazawa Masakiyo" userId="2bf3742da7ad8ecb" providerId="LiveId" clId="{B3972186-D37E-46E5-9EB0-660A74C34F70}" dt="2023-04-26T16:30:08.145" v="3272" actId="478"/>
          <ac:picMkLst>
            <pc:docMk/>
            <pc:sldMk cId="916218865" sldId="262"/>
            <ac:picMk id="6" creationId="{25329674-84A6-4361-9B00-CCA6EB3AFA7E}"/>
          </ac:picMkLst>
        </pc:picChg>
        <pc:picChg chg="del mod">
          <ac:chgData name="Kitazawa Masakiyo" userId="2bf3742da7ad8ecb" providerId="LiveId" clId="{B3972186-D37E-46E5-9EB0-660A74C34F70}" dt="2023-04-26T16:30:09.918" v="3273" actId="478"/>
          <ac:picMkLst>
            <pc:docMk/>
            <pc:sldMk cId="916218865" sldId="262"/>
            <ac:picMk id="7" creationId="{EE741AFB-A02C-4BF5-B976-67F27AE9009D}"/>
          </ac:picMkLst>
        </pc:picChg>
        <pc:picChg chg="add del">
          <ac:chgData name="Kitazawa Masakiyo" userId="2bf3742da7ad8ecb" providerId="LiveId" clId="{B3972186-D37E-46E5-9EB0-660A74C34F70}" dt="2023-04-26T15:55:39.472" v="2777" actId="21"/>
          <ac:picMkLst>
            <pc:docMk/>
            <pc:sldMk cId="916218865" sldId="262"/>
            <ac:picMk id="9" creationId="{8972ADDE-0E4D-44F4-B38B-A94684A17344}"/>
          </ac:picMkLst>
        </pc:picChg>
        <pc:picChg chg="del">
          <ac:chgData name="Kitazawa Masakiyo" userId="2bf3742da7ad8ecb" providerId="LiveId" clId="{B3972186-D37E-46E5-9EB0-660A74C34F70}" dt="2023-04-26T07:51:46.237" v="552" actId="21"/>
          <ac:picMkLst>
            <pc:docMk/>
            <pc:sldMk cId="916218865" sldId="262"/>
            <ac:picMk id="9" creationId="{A0AB2DC2-4E66-46E5-9032-F3F023F39971}"/>
          </ac:picMkLst>
        </pc:picChg>
        <pc:picChg chg="add mod">
          <ac:chgData name="Kitazawa Masakiyo" userId="2bf3742da7ad8ecb" providerId="LiveId" clId="{B3972186-D37E-46E5-9EB0-660A74C34F70}" dt="2023-04-26T16:33:38.191" v="3389" actId="1038"/>
          <ac:picMkLst>
            <pc:docMk/>
            <pc:sldMk cId="916218865" sldId="262"/>
            <ac:picMk id="11" creationId="{79FE8F82-EA72-43D3-A0B4-596134509864}"/>
          </ac:picMkLst>
        </pc:picChg>
        <pc:picChg chg="add mod">
          <ac:chgData name="Kitazawa Masakiyo" userId="2bf3742da7ad8ecb" providerId="LiveId" clId="{B3972186-D37E-46E5-9EB0-660A74C34F70}" dt="2023-04-26T16:37:28.970" v="3503" actId="1036"/>
          <ac:picMkLst>
            <pc:docMk/>
            <pc:sldMk cId="916218865" sldId="262"/>
            <ac:picMk id="14" creationId="{2048C4FA-A929-49C7-ABF0-6F87C78826FB}"/>
          </ac:picMkLst>
        </pc:picChg>
        <pc:picChg chg="add mod">
          <ac:chgData name="Kitazawa Masakiyo" userId="2bf3742da7ad8ecb" providerId="LiveId" clId="{B3972186-D37E-46E5-9EB0-660A74C34F70}" dt="2023-04-26T16:37:28.970" v="3503" actId="1036"/>
          <ac:picMkLst>
            <pc:docMk/>
            <pc:sldMk cId="916218865" sldId="262"/>
            <ac:picMk id="15" creationId="{D9628502-3E0F-4951-A9FB-142992CE35AA}"/>
          </ac:picMkLst>
        </pc:picChg>
        <pc:picChg chg="add mod">
          <ac:chgData name="Kitazawa Masakiyo" userId="2bf3742da7ad8ecb" providerId="LiveId" clId="{B3972186-D37E-46E5-9EB0-660A74C34F70}" dt="2023-04-26T16:37:28.970" v="3503" actId="1036"/>
          <ac:picMkLst>
            <pc:docMk/>
            <pc:sldMk cId="916218865" sldId="262"/>
            <ac:picMk id="17" creationId="{E12AB472-E395-48A2-B7CD-7BDD4D9C1D9C}"/>
          </ac:picMkLst>
        </pc:picChg>
      </pc:sldChg>
      <pc:sldChg chg="addSp delSp modSp mod modAnim">
        <pc:chgData name="Kitazawa Masakiyo" userId="2bf3742da7ad8ecb" providerId="LiveId" clId="{B3972186-D37E-46E5-9EB0-660A74C34F70}" dt="2023-04-27T00:46:39.204" v="3884" actId="692"/>
        <pc:sldMkLst>
          <pc:docMk/>
          <pc:sldMk cId="2598791186" sldId="265"/>
        </pc:sldMkLst>
        <pc:spChg chg="mod">
          <ac:chgData name="Kitazawa Masakiyo" userId="2bf3742da7ad8ecb" providerId="LiveId" clId="{B3972186-D37E-46E5-9EB0-660A74C34F70}" dt="2023-04-26T16:18:15.826" v="3131" actId="1076"/>
          <ac:spMkLst>
            <pc:docMk/>
            <pc:sldMk cId="2598791186" sldId="265"/>
            <ac:spMk id="2" creationId="{48F175F0-E91B-4E4B-8FBA-C2EF4DC0A70C}"/>
          </ac:spMkLst>
        </pc:spChg>
        <pc:spChg chg="add del mod">
          <ac:chgData name="Kitazawa Masakiyo" userId="2bf3742da7ad8ecb" providerId="LiveId" clId="{B3972186-D37E-46E5-9EB0-660A74C34F70}" dt="2023-04-26T16:16:15.902" v="3109" actId="478"/>
          <ac:spMkLst>
            <pc:docMk/>
            <pc:sldMk cId="2598791186" sldId="265"/>
            <ac:spMk id="3" creationId="{DA475F24-0BEE-4016-B71B-5C26F32CB3AB}"/>
          </ac:spMkLst>
        </pc:spChg>
        <pc:spChg chg="add mod">
          <ac:chgData name="Kitazawa Masakiyo" userId="2bf3742da7ad8ecb" providerId="LiveId" clId="{B3972186-D37E-46E5-9EB0-660A74C34F70}" dt="2023-04-26T16:12:26.981" v="3029" actId="207"/>
          <ac:spMkLst>
            <pc:docMk/>
            <pc:sldMk cId="2598791186" sldId="265"/>
            <ac:spMk id="4" creationId="{E4799E9C-8BCD-43C3-9F57-F5F0422D830A}"/>
          </ac:spMkLst>
        </pc:spChg>
        <pc:spChg chg="add del mod">
          <ac:chgData name="Kitazawa Masakiyo" userId="2bf3742da7ad8ecb" providerId="LiveId" clId="{B3972186-D37E-46E5-9EB0-660A74C34F70}" dt="2023-04-26T16:16:14.075" v="3108" actId="478"/>
          <ac:spMkLst>
            <pc:docMk/>
            <pc:sldMk cId="2598791186" sldId="265"/>
            <ac:spMk id="7" creationId="{F6C7C322-932C-4AF4-BA4A-74434FB1F4B3}"/>
          </ac:spMkLst>
        </pc:spChg>
        <pc:spChg chg="add mod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8" creationId="{0A9CD863-43B1-443F-ADCE-5C0EBCD8A950}"/>
          </ac:spMkLst>
        </pc:spChg>
        <pc:spChg chg="add mod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9" creationId="{EF1B2F68-F13C-406A-9E6F-8E31184B005C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1" creationId="{F4135BFC-6CC8-425C-86A1-D6054C328E78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2" creationId="{C42748D7-B113-4F73-8BA5-E0F0A198B955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3" creationId="{ABFCB28D-329F-40D2-B208-3AD326CA1558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4" creationId="{1276172D-8B78-4D21-B215-96CCC84BEFB0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5" creationId="{5AAC23E4-B27C-432B-82FA-E02413532C3F}"/>
          </ac:spMkLst>
        </pc:spChg>
        <pc:spChg chg="del mod">
          <ac:chgData name="Kitazawa Masakiyo" userId="2bf3742da7ad8ecb" providerId="LiveId" clId="{B3972186-D37E-46E5-9EB0-660A74C34F70}" dt="2023-04-26T16:17:58.053" v="3128" actId="21"/>
          <ac:spMkLst>
            <pc:docMk/>
            <pc:sldMk cId="2598791186" sldId="265"/>
            <ac:spMk id="16" creationId="{9F03BB07-31A7-4567-B461-F0BA2095B5C0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7" creationId="{B9D0ABD8-846F-4C39-B32B-667EDB093FE3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9" creationId="{FB5483CD-E16C-4AA2-8D5B-4810531B92C7}"/>
          </ac:spMkLst>
        </pc:spChg>
        <pc:spChg chg="add mod ord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28" creationId="{D273A73B-2949-4AC1-8BEC-081B779AD5F9}"/>
          </ac:spMkLst>
        </pc:spChg>
        <pc:spChg chg="add mod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29" creationId="{599553DD-790D-4306-B847-62A0A810E6F4}"/>
          </ac:spMkLst>
        </pc:spChg>
        <pc:spChg chg="mod">
          <ac:chgData name="Kitazawa Masakiyo" userId="2bf3742da7ad8ecb" providerId="LiveId" clId="{B3972186-D37E-46E5-9EB0-660A74C34F70}" dt="2023-04-26T16:22:55.578" v="3204"/>
          <ac:spMkLst>
            <pc:docMk/>
            <pc:sldMk cId="2598791186" sldId="265"/>
            <ac:spMk id="32" creationId="{548DBD38-CD17-47ED-8BC6-4F31BBE9AC8A}"/>
          </ac:spMkLst>
        </pc:spChg>
        <pc:spChg chg="mod">
          <ac:chgData name="Kitazawa Masakiyo" userId="2bf3742da7ad8ecb" providerId="LiveId" clId="{B3972186-D37E-46E5-9EB0-660A74C34F70}" dt="2023-04-26T16:22:55.578" v="3204"/>
          <ac:spMkLst>
            <pc:docMk/>
            <pc:sldMk cId="2598791186" sldId="265"/>
            <ac:spMk id="33" creationId="{9B78C90F-9EC6-40BB-BF46-2CDC131E92F0}"/>
          </ac:spMkLst>
        </pc:spChg>
        <pc:spChg chg="del mod">
          <ac:chgData name="Kitazawa Masakiyo" userId="2bf3742da7ad8ecb" providerId="LiveId" clId="{B3972186-D37E-46E5-9EB0-660A74C34F70}" dt="2023-04-26T16:23:07.525" v="3207" actId="21"/>
          <ac:spMkLst>
            <pc:docMk/>
            <pc:sldMk cId="2598791186" sldId="265"/>
            <ac:spMk id="34" creationId="{2DE497A1-97DB-4649-B667-CABD02119B7F}"/>
          </ac:spMkLst>
        </pc:spChg>
        <pc:spChg chg="del mod">
          <ac:chgData name="Kitazawa Masakiyo" userId="2bf3742da7ad8ecb" providerId="LiveId" clId="{B3972186-D37E-46E5-9EB0-660A74C34F70}" dt="2023-04-26T16:23:04.261" v="3206" actId="21"/>
          <ac:spMkLst>
            <pc:docMk/>
            <pc:sldMk cId="2598791186" sldId="265"/>
            <ac:spMk id="35" creationId="{4282E0F2-1ADD-428A-B542-9079FF52E808}"/>
          </ac:spMkLst>
        </pc:spChg>
        <pc:spChg chg="mod">
          <ac:chgData name="Kitazawa Masakiyo" userId="2bf3742da7ad8ecb" providerId="LiveId" clId="{B3972186-D37E-46E5-9EB0-660A74C34F70}" dt="2023-04-26T16:22:55.578" v="3204"/>
          <ac:spMkLst>
            <pc:docMk/>
            <pc:sldMk cId="2598791186" sldId="265"/>
            <ac:spMk id="37" creationId="{5FF17457-C5DD-420A-A209-70D6522183F6}"/>
          </ac:spMkLst>
        </pc:spChg>
        <pc:spChg chg="add mod">
          <ac:chgData name="Kitazawa Masakiyo" userId="2bf3742da7ad8ecb" providerId="LiveId" clId="{B3972186-D37E-46E5-9EB0-660A74C34F70}" dt="2023-04-26T16:24:24.456" v="3241" actId="1076"/>
          <ac:spMkLst>
            <pc:docMk/>
            <pc:sldMk cId="2598791186" sldId="265"/>
            <ac:spMk id="38" creationId="{0B8A0AD2-7EF3-4C54-8F97-DB1E6C732EFE}"/>
          </ac:spMkLst>
        </pc:spChg>
        <pc:grpChg chg="add del mod">
          <ac:chgData name="Kitazawa Masakiyo" userId="2bf3742da7ad8ecb" providerId="LiveId" clId="{B3972186-D37E-46E5-9EB0-660A74C34F70}" dt="2023-04-26T16:19:00.213" v="3132" actId="165"/>
          <ac:grpSpMkLst>
            <pc:docMk/>
            <pc:sldMk cId="2598791186" sldId="265"/>
            <ac:grpSpMk id="10" creationId="{DD2083B3-C473-4942-A97B-3234C026C934}"/>
          </ac:grpSpMkLst>
        </pc:grpChg>
        <pc:grpChg chg="add mod">
          <ac:chgData name="Kitazawa Masakiyo" userId="2bf3742da7ad8ecb" providerId="LiveId" clId="{B3972186-D37E-46E5-9EB0-660A74C34F70}" dt="2023-04-26T16:22:58.783" v="3205" actId="1076"/>
          <ac:grpSpMkLst>
            <pc:docMk/>
            <pc:sldMk cId="2598791186" sldId="265"/>
            <ac:grpSpMk id="30" creationId="{305BFDE1-7ABA-4834-8628-4EC2034587DE}"/>
          </ac:grpSpMkLst>
        </pc:grpChg>
        <pc:picChg chg="mod">
          <ac:chgData name="Kitazawa Masakiyo" userId="2bf3742da7ad8ecb" providerId="LiveId" clId="{B3972186-D37E-46E5-9EB0-660A74C34F70}" dt="2023-04-26T16:53:59.748" v="3707" actId="1035"/>
          <ac:picMkLst>
            <pc:docMk/>
            <pc:sldMk cId="2598791186" sldId="265"/>
            <ac:picMk id="5" creationId="{B149535B-49DA-48D5-B1E7-AF62654BCD3F}"/>
          </ac:picMkLst>
        </pc:picChg>
        <pc:picChg chg="mod">
          <ac:chgData name="Kitazawa Masakiyo" userId="2bf3742da7ad8ecb" providerId="LiveId" clId="{B3972186-D37E-46E5-9EB0-660A74C34F70}" dt="2023-04-26T16:23:18.390" v="3214" actId="1038"/>
          <ac:picMkLst>
            <pc:docMk/>
            <pc:sldMk cId="2598791186" sldId="265"/>
            <ac:picMk id="6" creationId="{3978ED9E-F63B-457C-BAF0-F9407D972F9A}"/>
          </ac:picMkLst>
        </pc:picChg>
        <pc:picChg chg="del mod topLvl">
          <ac:chgData name="Kitazawa Masakiyo" userId="2bf3742da7ad8ecb" providerId="LiveId" clId="{B3972186-D37E-46E5-9EB0-660A74C34F70}" dt="2023-04-26T16:19:18.500" v="3140" actId="478"/>
          <ac:picMkLst>
            <pc:docMk/>
            <pc:sldMk cId="2598791186" sldId="265"/>
            <ac:picMk id="22" creationId="{38E83C4B-9207-44AF-8709-81BDD0732321}"/>
          </ac:picMkLst>
        </pc:picChg>
        <pc:picChg chg="del mod topLvl">
          <ac:chgData name="Kitazawa Masakiyo" userId="2bf3742da7ad8ecb" providerId="LiveId" clId="{B3972186-D37E-46E5-9EB0-660A74C34F70}" dt="2023-04-26T16:19:20.659" v="3141" actId="478"/>
          <ac:picMkLst>
            <pc:docMk/>
            <pc:sldMk cId="2598791186" sldId="265"/>
            <ac:picMk id="23" creationId="{CC1F7F05-4D97-4905-838C-6C3038082CEA}"/>
          </ac:picMkLst>
        </pc:picChg>
        <pc:picChg chg="add mod">
          <ac:chgData name="Kitazawa Masakiyo" userId="2bf3742da7ad8ecb" providerId="LiveId" clId="{B3972186-D37E-46E5-9EB0-660A74C34F70}" dt="2023-04-26T16:53:59.748" v="3707" actId="1035"/>
          <ac:picMkLst>
            <pc:docMk/>
            <pc:sldMk cId="2598791186" sldId="265"/>
            <ac:picMk id="25" creationId="{DA16033C-995A-4CBC-9A94-C54F0A1F76FD}"/>
          </ac:picMkLst>
        </pc:picChg>
        <pc:picChg chg="add mod">
          <ac:chgData name="Kitazawa Masakiyo" userId="2bf3742da7ad8ecb" providerId="LiveId" clId="{B3972186-D37E-46E5-9EB0-660A74C34F70}" dt="2023-04-26T16:53:59.748" v="3707" actId="1035"/>
          <ac:picMkLst>
            <pc:docMk/>
            <pc:sldMk cId="2598791186" sldId="265"/>
            <ac:picMk id="27" creationId="{D1E9AE1E-AA6E-4C24-BFBF-9E709158FFEE}"/>
          </ac:picMkLst>
        </pc:picChg>
        <pc:picChg chg="mod">
          <ac:chgData name="Kitazawa Masakiyo" userId="2bf3742da7ad8ecb" providerId="LiveId" clId="{B3972186-D37E-46E5-9EB0-660A74C34F70}" dt="2023-04-26T16:22:55.578" v="3204"/>
          <ac:picMkLst>
            <pc:docMk/>
            <pc:sldMk cId="2598791186" sldId="265"/>
            <ac:picMk id="31" creationId="{6129C016-7F02-447B-8BBC-6E27765C3F07}"/>
          </ac:picMkLst>
        </pc:picChg>
        <pc:picChg chg="mod">
          <ac:chgData name="Kitazawa Masakiyo" userId="2bf3742da7ad8ecb" providerId="LiveId" clId="{B3972186-D37E-46E5-9EB0-660A74C34F70}" dt="2023-04-26T16:22:55.578" v="3204"/>
          <ac:picMkLst>
            <pc:docMk/>
            <pc:sldMk cId="2598791186" sldId="265"/>
            <ac:picMk id="36" creationId="{F1D23CA7-F47F-481D-A517-A37540FD7486}"/>
          </ac:picMkLst>
        </pc:picChg>
        <pc:cxnChg chg="mod topLvl">
          <ac:chgData name="Kitazawa Masakiyo" userId="2bf3742da7ad8ecb" providerId="LiveId" clId="{B3972186-D37E-46E5-9EB0-660A74C34F70}" dt="2023-04-27T00:46:39.204" v="3884" actId="692"/>
          <ac:cxnSpMkLst>
            <pc:docMk/>
            <pc:sldMk cId="2598791186" sldId="265"/>
            <ac:cxnSpMk id="18" creationId="{0DEE2227-5E69-4956-B223-FF344C157D81}"/>
          </ac:cxnSpMkLst>
        </pc:cxnChg>
        <pc:cxnChg chg="mod topLvl">
          <ac:chgData name="Kitazawa Masakiyo" userId="2bf3742da7ad8ecb" providerId="LiveId" clId="{B3972186-D37E-46E5-9EB0-660A74C34F70}" dt="2023-04-27T00:46:39.204" v="3884" actId="692"/>
          <ac:cxnSpMkLst>
            <pc:docMk/>
            <pc:sldMk cId="2598791186" sldId="265"/>
            <ac:cxnSpMk id="20" creationId="{3427FD93-BA35-4D89-AAEC-2535A15CE3AF}"/>
          </ac:cxnSpMkLst>
        </pc:cxnChg>
        <pc:cxnChg chg="mod topLvl">
          <ac:chgData name="Kitazawa Masakiyo" userId="2bf3742da7ad8ecb" providerId="LiveId" clId="{B3972186-D37E-46E5-9EB0-660A74C34F70}" dt="2023-04-27T00:46:39.204" v="3884" actId="692"/>
          <ac:cxnSpMkLst>
            <pc:docMk/>
            <pc:sldMk cId="2598791186" sldId="265"/>
            <ac:cxnSpMk id="21" creationId="{680887C3-6AF2-4051-8F5D-8897A9705BB1}"/>
          </ac:cxnSpMkLst>
        </pc:cxnChg>
      </pc:sldChg>
      <pc:sldChg chg="addSp delSp modSp mod delAnim modAnim">
        <pc:chgData name="Kitazawa Masakiyo" userId="2bf3742da7ad8ecb" providerId="LiveId" clId="{B3972186-D37E-46E5-9EB0-660A74C34F70}" dt="2023-04-27T01:09:27.627" v="4022" actId="478"/>
        <pc:sldMkLst>
          <pc:docMk/>
          <pc:sldMk cId="1722852468" sldId="267"/>
        </pc:sldMkLst>
        <pc:spChg chg="mod">
          <ac:chgData name="Kitazawa Masakiyo" userId="2bf3742da7ad8ecb" providerId="LiveId" clId="{B3972186-D37E-46E5-9EB0-660A74C34F70}" dt="2023-04-26T14:01:09.366" v="1629" actId="164"/>
          <ac:spMkLst>
            <pc:docMk/>
            <pc:sldMk cId="1722852468" sldId="267"/>
            <ac:spMk id="3" creationId="{40E44B4E-03CB-42BD-95E2-3160572905E9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0" creationId="{7B615EEE-0706-4C4F-AEBA-9B56DE878A60}"/>
          </ac:spMkLst>
        </pc:spChg>
        <pc:spChg chg="add mod">
          <ac:chgData name="Kitazawa Masakiyo" userId="2bf3742da7ad8ecb" providerId="LiveId" clId="{B3972186-D37E-46E5-9EB0-660A74C34F70}" dt="2023-04-26T14:10:08.475" v="1872" actId="164"/>
          <ac:spMkLst>
            <pc:docMk/>
            <pc:sldMk cId="1722852468" sldId="267"/>
            <ac:spMk id="62" creationId="{4FF73A52-E5C1-4BE9-8139-B6B2ED4D4AFC}"/>
          </ac:spMkLst>
        </pc:spChg>
        <pc:spChg chg="add mod">
          <ac:chgData name="Kitazawa Masakiyo" userId="2bf3742da7ad8ecb" providerId="LiveId" clId="{B3972186-D37E-46E5-9EB0-660A74C34F70}" dt="2023-04-26T14:10:08.475" v="1872" actId="164"/>
          <ac:spMkLst>
            <pc:docMk/>
            <pc:sldMk cId="1722852468" sldId="267"/>
            <ac:spMk id="64" creationId="{65523745-15CF-4B94-A42E-258717BF4E9D}"/>
          </ac:spMkLst>
        </pc:spChg>
        <pc:spChg chg="add mod">
          <ac:chgData name="Kitazawa Masakiyo" userId="2bf3742da7ad8ecb" providerId="LiveId" clId="{B3972186-D37E-46E5-9EB0-660A74C34F70}" dt="2023-04-26T14:10:08.475" v="1872" actId="164"/>
          <ac:spMkLst>
            <pc:docMk/>
            <pc:sldMk cId="1722852468" sldId="267"/>
            <ac:spMk id="65" creationId="{6D060EFC-36BA-464A-9C0E-8B2573D973FE}"/>
          </ac:spMkLst>
        </pc:spChg>
        <pc:spChg chg="mod">
          <ac:chgData name="Kitazawa Masakiyo" userId="2bf3742da7ad8ecb" providerId="LiveId" clId="{B3972186-D37E-46E5-9EB0-660A74C34F70}" dt="2023-04-26T14:00:48.437" v="1626" actId="164"/>
          <ac:spMkLst>
            <pc:docMk/>
            <pc:sldMk cId="1722852468" sldId="267"/>
            <ac:spMk id="82" creationId="{86225951-E69E-4AEE-B85C-5231F2A999BC}"/>
          </ac:spMkLst>
        </pc:spChg>
        <pc:spChg chg="mod">
          <ac:chgData name="Kitazawa Masakiyo" userId="2bf3742da7ad8ecb" providerId="LiveId" clId="{B3972186-D37E-46E5-9EB0-660A74C34F70}" dt="2023-04-26T14:00:48.437" v="1626" actId="164"/>
          <ac:spMkLst>
            <pc:docMk/>
            <pc:sldMk cId="1722852468" sldId="267"/>
            <ac:spMk id="83" creationId="{828CD931-A024-45A0-97FF-B39DCF4F408E}"/>
          </ac:spMkLst>
        </pc:spChg>
        <pc:spChg chg="mod">
          <ac:chgData name="Kitazawa Masakiyo" userId="2bf3742da7ad8ecb" providerId="LiveId" clId="{B3972186-D37E-46E5-9EB0-660A74C34F70}" dt="2023-04-26T14:01:18.214" v="1630" actId="164"/>
          <ac:spMkLst>
            <pc:docMk/>
            <pc:sldMk cId="1722852468" sldId="267"/>
            <ac:spMk id="95" creationId="{D9F67B76-B503-41C8-BC98-BFD1A1C54305}"/>
          </ac:spMkLst>
        </pc:spChg>
        <pc:spChg chg="mod">
          <ac:chgData name="Kitazawa Masakiyo" userId="2bf3742da7ad8ecb" providerId="LiveId" clId="{B3972186-D37E-46E5-9EB0-660A74C34F70}" dt="2023-04-26T14:01:09.366" v="1629" actId="164"/>
          <ac:spMkLst>
            <pc:docMk/>
            <pc:sldMk cId="1722852468" sldId="267"/>
            <ac:spMk id="96" creationId="{14AE3187-BF18-46AB-96DD-390EB3EDFEB2}"/>
          </ac:spMkLst>
        </pc:spChg>
        <pc:spChg chg="mod">
          <ac:chgData name="Kitazawa Masakiyo" userId="2bf3742da7ad8ecb" providerId="LiveId" clId="{B3972186-D37E-46E5-9EB0-660A74C34F70}" dt="2023-04-26T14:01:18.214" v="1630" actId="164"/>
          <ac:spMkLst>
            <pc:docMk/>
            <pc:sldMk cId="1722852468" sldId="267"/>
            <ac:spMk id="97" creationId="{77FBAB3D-3FCC-4FA5-A139-191468E3797D}"/>
          </ac:spMkLst>
        </pc:spChg>
        <pc:spChg chg="mod">
          <ac:chgData name="Kitazawa Masakiyo" userId="2bf3742da7ad8ecb" providerId="LiveId" clId="{B3972186-D37E-46E5-9EB0-660A74C34F70}" dt="2023-04-26T14:01:27.205" v="1631" actId="164"/>
          <ac:spMkLst>
            <pc:docMk/>
            <pc:sldMk cId="1722852468" sldId="267"/>
            <ac:spMk id="98" creationId="{A40CD6BB-B4AA-41D6-9880-47D78A46EFBA}"/>
          </ac:spMkLst>
        </pc:spChg>
        <pc:spChg chg="mod">
          <ac:chgData name="Kitazawa Masakiyo" userId="2bf3742da7ad8ecb" providerId="LiveId" clId="{B3972186-D37E-46E5-9EB0-660A74C34F70}" dt="2023-04-26T14:01:34.078" v="1632" actId="164"/>
          <ac:spMkLst>
            <pc:docMk/>
            <pc:sldMk cId="1722852468" sldId="267"/>
            <ac:spMk id="99" creationId="{7AB0954B-E461-40A1-8338-8B973370C916}"/>
          </ac:spMkLst>
        </pc:spChg>
        <pc:spChg chg="mod">
          <ac:chgData name="Kitazawa Masakiyo" userId="2bf3742da7ad8ecb" providerId="LiveId" clId="{B3972186-D37E-46E5-9EB0-660A74C34F70}" dt="2023-04-26T14:01:27.205" v="1631" actId="164"/>
          <ac:spMkLst>
            <pc:docMk/>
            <pc:sldMk cId="1722852468" sldId="267"/>
            <ac:spMk id="100" creationId="{5B089A0C-2030-49B8-B350-506DC81C714F}"/>
          </ac:spMkLst>
        </pc:spChg>
        <pc:spChg chg="mod">
          <ac:chgData name="Kitazawa Masakiyo" userId="2bf3742da7ad8ecb" providerId="LiveId" clId="{B3972186-D37E-46E5-9EB0-660A74C34F70}" dt="2023-04-26T14:01:34.078" v="1632" actId="164"/>
          <ac:spMkLst>
            <pc:docMk/>
            <pc:sldMk cId="1722852468" sldId="267"/>
            <ac:spMk id="101" creationId="{67C7D1B2-27B5-41C2-B3BD-4D20C5FEE399}"/>
          </ac:spMkLst>
        </pc:spChg>
        <pc:spChg chg="mod">
          <ac:chgData name="Kitazawa Masakiyo" userId="2bf3742da7ad8ecb" providerId="LiveId" clId="{B3972186-D37E-46E5-9EB0-660A74C34F70}" dt="2023-04-26T14:01:43.151" v="1633" actId="164"/>
          <ac:spMkLst>
            <pc:docMk/>
            <pc:sldMk cId="1722852468" sldId="267"/>
            <ac:spMk id="102" creationId="{B85FDC44-4720-4106-84B9-43377A159B3B}"/>
          </ac:spMkLst>
        </pc:spChg>
        <pc:spChg chg="mod">
          <ac:chgData name="Kitazawa Masakiyo" userId="2bf3742da7ad8ecb" providerId="LiveId" clId="{B3972186-D37E-46E5-9EB0-660A74C34F70}" dt="2023-04-26T14:01:43.151" v="1633" actId="164"/>
          <ac:spMkLst>
            <pc:docMk/>
            <pc:sldMk cId="1722852468" sldId="267"/>
            <ac:spMk id="103" creationId="{76B67C19-717A-4464-8ACD-4E782196380C}"/>
          </ac:spMkLst>
        </pc:spChg>
        <pc:spChg chg="mod">
          <ac:chgData name="Kitazawa Masakiyo" userId="2bf3742da7ad8ecb" providerId="LiveId" clId="{B3972186-D37E-46E5-9EB0-660A74C34F70}" dt="2023-04-26T14:01:43.151" v="1633" actId="164"/>
          <ac:spMkLst>
            <pc:docMk/>
            <pc:sldMk cId="1722852468" sldId="267"/>
            <ac:spMk id="104" creationId="{80B2A42B-D3A0-4BFC-A8B2-A8E1AAF89C5B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08" creationId="{757A5E50-E7BC-4189-907C-04977FAA4382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24" creationId="{193AE96E-F163-4FCA-BC33-DCD32381424B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25" creationId="{92DF534E-D2B9-4D70-AE82-1555BE145B51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26" creationId="{A5CBBD23-C222-4473-9E33-5F78CF568BB9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27" creationId="{E87742C5-E978-4A23-A4A3-33762CFF8BCD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28" creationId="{A3DB02B3-E16A-433B-AE1C-5243423DBA62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29" creationId="{DB360161-4955-4EFE-9EA8-51F35FA23C59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30" creationId="{6E5F6B85-B29C-4636-BDE4-D1FDE13CC21F}"/>
          </ac:spMkLst>
        </pc:spChg>
        <pc:grpChg chg="add mod ord">
          <ac:chgData name="Kitazawa Masakiyo" userId="2bf3742da7ad8ecb" providerId="LiveId" clId="{B3972186-D37E-46E5-9EB0-660A74C34F70}" dt="2023-04-26T14:00:53.178" v="1627" actId="167"/>
          <ac:grpSpMkLst>
            <pc:docMk/>
            <pc:sldMk cId="1722852468" sldId="267"/>
            <ac:grpSpMk id="4" creationId="{188BFA80-653C-4745-B842-84F7F723A56D}"/>
          </ac:grpSpMkLst>
        </pc:grpChg>
        <pc:grpChg chg="add mod">
          <ac:chgData name="Kitazawa Masakiyo" userId="2bf3742da7ad8ecb" providerId="LiveId" clId="{B3972186-D37E-46E5-9EB0-660A74C34F70}" dt="2023-04-26T14:01:09.366" v="1629" actId="164"/>
          <ac:grpSpMkLst>
            <pc:docMk/>
            <pc:sldMk cId="1722852468" sldId="267"/>
            <ac:grpSpMk id="5" creationId="{AA4AED53-F663-4FA3-A59C-F51B5849ED35}"/>
          </ac:grpSpMkLst>
        </pc:grpChg>
        <pc:grpChg chg="add mod">
          <ac:chgData name="Kitazawa Masakiyo" userId="2bf3742da7ad8ecb" providerId="LiveId" clId="{B3972186-D37E-46E5-9EB0-660A74C34F70}" dt="2023-04-26T14:01:18.214" v="1630" actId="164"/>
          <ac:grpSpMkLst>
            <pc:docMk/>
            <pc:sldMk cId="1722852468" sldId="267"/>
            <ac:grpSpMk id="7" creationId="{6599621C-5370-421A-BAF3-3EF4442258CF}"/>
          </ac:grpSpMkLst>
        </pc:grpChg>
        <pc:grpChg chg="add mod">
          <ac:chgData name="Kitazawa Masakiyo" userId="2bf3742da7ad8ecb" providerId="LiveId" clId="{B3972186-D37E-46E5-9EB0-660A74C34F70}" dt="2023-04-26T14:01:27.205" v="1631" actId="164"/>
          <ac:grpSpMkLst>
            <pc:docMk/>
            <pc:sldMk cId="1722852468" sldId="267"/>
            <ac:grpSpMk id="11" creationId="{2A419D1A-315A-4C7E-81EC-BBDF8D14FF4E}"/>
          </ac:grpSpMkLst>
        </pc:grpChg>
        <pc:grpChg chg="add mod">
          <ac:chgData name="Kitazawa Masakiyo" userId="2bf3742da7ad8ecb" providerId="LiveId" clId="{B3972186-D37E-46E5-9EB0-660A74C34F70}" dt="2023-04-26T14:01:34.078" v="1632" actId="164"/>
          <ac:grpSpMkLst>
            <pc:docMk/>
            <pc:sldMk cId="1722852468" sldId="267"/>
            <ac:grpSpMk id="14" creationId="{32FE6243-9A41-4113-AB1E-719309448E22}"/>
          </ac:grpSpMkLst>
        </pc:grpChg>
        <pc:grpChg chg="add del mod ord">
          <ac:chgData name="Kitazawa Masakiyo" userId="2bf3742da7ad8ecb" providerId="LiveId" clId="{B3972186-D37E-46E5-9EB0-660A74C34F70}" dt="2023-04-26T14:09:55.901" v="1870" actId="21"/>
          <ac:grpSpMkLst>
            <pc:docMk/>
            <pc:sldMk cId="1722852468" sldId="267"/>
            <ac:grpSpMk id="15" creationId="{E30B4F3B-13E8-4759-A948-59730E1C13E9}"/>
          </ac:grpSpMkLst>
        </pc:grpChg>
        <pc:grpChg chg="add del mod ord">
          <ac:chgData name="Kitazawa Masakiyo" userId="2bf3742da7ad8ecb" providerId="LiveId" clId="{B3972186-D37E-46E5-9EB0-660A74C34F70}" dt="2023-04-27T01:09:27.627" v="4022" actId="478"/>
          <ac:grpSpMkLst>
            <pc:docMk/>
            <pc:sldMk cId="1722852468" sldId="267"/>
            <ac:grpSpMk id="19" creationId="{28320364-5C49-4D7A-B70E-CE175613465E}"/>
          </ac:grpSpMkLst>
        </pc:grpChg>
        <pc:picChg chg="del">
          <ac:chgData name="Kitazawa Masakiyo" userId="2bf3742da7ad8ecb" providerId="LiveId" clId="{B3972186-D37E-46E5-9EB0-660A74C34F70}" dt="2023-04-26T14:00:33.733" v="1625" actId="478"/>
          <ac:picMkLst>
            <pc:docMk/>
            <pc:sldMk cId="1722852468" sldId="267"/>
            <ac:picMk id="9" creationId="{92484C8A-64E2-4205-A718-1A8397929D73}"/>
          </ac:picMkLst>
        </pc:picChg>
        <pc:picChg chg="del">
          <ac:chgData name="Kitazawa Masakiyo" userId="2bf3742da7ad8ecb" providerId="LiveId" clId="{B3972186-D37E-46E5-9EB0-660A74C34F70}" dt="2023-04-26T14:00:33.733" v="1625" actId="478"/>
          <ac:picMkLst>
            <pc:docMk/>
            <pc:sldMk cId="1722852468" sldId="267"/>
            <ac:picMk id="105" creationId="{4B2F42BB-810E-457F-A777-49AE1953A278}"/>
          </ac:picMkLst>
        </pc:picChg>
        <pc:cxnChg chg="del">
          <ac:chgData name="Kitazawa Masakiyo" userId="2bf3742da7ad8ecb" providerId="LiveId" clId="{B3972186-D37E-46E5-9EB0-660A74C34F70}" dt="2023-04-26T14:00:33.733" v="1625" actId="478"/>
          <ac:cxnSpMkLst>
            <pc:docMk/>
            <pc:sldMk cId="1722852468" sldId="267"/>
            <ac:cxnSpMk id="12" creationId="{BC7F385C-0E0E-4F1C-9472-C8CDD9A61B54}"/>
          </ac:cxnSpMkLst>
        </pc:cxnChg>
        <pc:cxnChg chg="del">
          <ac:chgData name="Kitazawa Masakiyo" userId="2bf3742da7ad8ecb" providerId="LiveId" clId="{B3972186-D37E-46E5-9EB0-660A74C34F70}" dt="2023-04-26T14:00:33.733" v="1625" actId="478"/>
          <ac:cxnSpMkLst>
            <pc:docMk/>
            <pc:sldMk cId="1722852468" sldId="267"/>
            <ac:cxnSpMk id="111" creationId="{181CDA7C-1B4E-4E89-9AA4-ABFBAFBFF744}"/>
          </ac:cxnSpMkLst>
        </pc:cxnChg>
        <pc:cxnChg chg="del">
          <ac:chgData name="Kitazawa Masakiyo" userId="2bf3742da7ad8ecb" providerId="LiveId" clId="{B3972186-D37E-46E5-9EB0-660A74C34F70}" dt="2023-04-26T14:00:33.733" v="1625" actId="478"/>
          <ac:cxnSpMkLst>
            <pc:docMk/>
            <pc:sldMk cId="1722852468" sldId="267"/>
            <ac:cxnSpMk id="113" creationId="{91C3C3AB-4DE7-48DC-958E-4565CD526B4D}"/>
          </ac:cxnSpMkLst>
        </pc:cxnChg>
        <pc:cxnChg chg="del">
          <ac:chgData name="Kitazawa Masakiyo" userId="2bf3742da7ad8ecb" providerId="LiveId" clId="{B3972186-D37E-46E5-9EB0-660A74C34F70}" dt="2023-04-26T14:00:33.733" v="1625" actId="478"/>
          <ac:cxnSpMkLst>
            <pc:docMk/>
            <pc:sldMk cId="1722852468" sldId="267"/>
            <ac:cxnSpMk id="118" creationId="{28DE713B-2B21-48AE-A0CB-5F95D9EE9169}"/>
          </ac:cxnSpMkLst>
        </pc:cxnChg>
      </pc:sldChg>
      <pc:sldChg chg="delSp modSp mod">
        <pc:chgData name="Kitazawa Masakiyo" userId="2bf3742da7ad8ecb" providerId="LiveId" clId="{B3972186-D37E-46E5-9EB0-660A74C34F70}" dt="2023-04-27T00:53:55.668" v="4007" actId="21"/>
        <pc:sldMkLst>
          <pc:docMk/>
          <pc:sldMk cId="3165095815" sldId="268"/>
        </pc:sldMkLst>
        <pc:spChg chg="del mod">
          <ac:chgData name="Kitazawa Masakiyo" userId="2bf3742da7ad8ecb" providerId="LiveId" clId="{B3972186-D37E-46E5-9EB0-660A74C34F70}" dt="2023-04-27T00:53:55.668" v="4007" actId="21"/>
          <ac:spMkLst>
            <pc:docMk/>
            <pc:sldMk cId="3165095815" sldId="268"/>
            <ac:spMk id="9" creationId="{F475BC3E-F743-42F1-B55D-870584067552}"/>
          </ac:spMkLst>
        </pc:spChg>
        <pc:spChg chg="mod">
          <ac:chgData name="Kitazawa Masakiyo" userId="2bf3742da7ad8ecb" providerId="LiveId" clId="{B3972186-D37E-46E5-9EB0-660A74C34F70}" dt="2023-04-27T00:53:38.745" v="4005" actId="1038"/>
          <ac:spMkLst>
            <pc:docMk/>
            <pc:sldMk cId="3165095815" sldId="268"/>
            <ac:spMk id="11" creationId="{C4A91D44-5A79-44EC-947A-EF00407E2E3D}"/>
          </ac:spMkLst>
        </pc:spChg>
        <pc:spChg chg="mod">
          <ac:chgData name="Kitazawa Masakiyo" userId="2bf3742da7ad8ecb" providerId="LiveId" clId="{B3972186-D37E-46E5-9EB0-660A74C34F70}" dt="2023-04-27T00:53:38.745" v="4005" actId="1038"/>
          <ac:spMkLst>
            <pc:docMk/>
            <pc:sldMk cId="3165095815" sldId="268"/>
            <ac:spMk id="12" creationId="{B0D272EE-F1CE-408E-8634-F3317C7CD2C3}"/>
          </ac:spMkLst>
        </pc:spChg>
        <pc:spChg chg="mod">
          <ac:chgData name="Kitazawa Masakiyo" userId="2bf3742da7ad8ecb" providerId="LiveId" clId="{B3972186-D37E-46E5-9EB0-660A74C34F70}" dt="2023-04-26T08:20:13.357" v="1073" actId="14838"/>
          <ac:spMkLst>
            <pc:docMk/>
            <pc:sldMk cId="3165095815" sldId="268"/>
            <ac:spMk id="13" creationId="{2598CFC9-0942-4ACB-8944-2E069B4FDB0F}"/>
          </ac:spMkLst>
        </pc:spChg>
        <pc:spChg chg="mod">
          <ac:chgData name="Kitazawa Masakiyo" userId="2bf3742da7ad8ecb" providerId="LiveId" clId="{B3972186-D37E-46E5-9EB0-660A74C34F70}" dt="2023-04-26T08:19:50.868" v="1069" actId="14838"/>
          <ac:spMkLst>
            <pc:docMk/>
            <pc:sldMk cId="3165095815" sldId="268"/>
            <ac:spMk id="14" creationId="{061217A4-2A23-47FF-A677-B5CB21F64B88}"/>
          </ac:spMkLst>
        </pc:spChg>
      </pc:sldChg>
      <pc:sldChg chg="addSp delSp modSp mod delAnim modAnim">
        <pc:chgData name="Kitazawa Masakiyo" userId="2bf3742da7ad8ecb" providerId="LiveId" clId="{B3972186-D37E-46E5-9EB0-660A74C34F70}" dt="2023-04-26T13:51:05.949" v="1517" actId="167"/>
        <pc:sldMkLst>
          <pc:docMk/>
          <pc:sldMk cId="3205948735" sldId="269"/>
        </pc:sldMkLst>
        <pc:spChg chg="del">
          <ac:chgData name="Kitazawa Masakiyo" userId="2bf3742da7ad8ecb" providerId="LiveId" clId="{B3972186-D37E-46E5-9EB0-660A74C34F70}" dt="2023-04-26T13:44:45.313" v="1428" actId="478"/>
          <ac:spMkLst>
            <pc:docMk/>
            <pc:sldMk cId="3205948735" sldId="269"/>
            <ac:spMk id="2" creationId="{D6D59484-8DEF-461A-9A0B-3A1F2C49F14D}"/>
          </ac:spMkLst>
        </pc:spChg>
        <pc:spChg chg="del">
          <ac:chgData name="Kitazawa Masakiyo" userId="2bf3742da7ad8ecb" providerId="LiveId" clId="{B3972186-D37E-46E5-9EB0-660A74C34F70}" dt="2023-04-26T13:44:50.545" v="1429" actId="21"/>
          <ac:spMkLst>
            <pc:docMk/>
            <pc:sldMk cId="3205948735" sldId="269"/>
            <ac:spMk id="9" creationId="{965DE5DD-CE20-4D36-B544-B9DCCE952F3D}"/>
          </ac:spMkLst>
        </pc:spChg>
        <pc:spChg chg="mod">
          <ac:chgData name="Kitazawa Masakiyo" userId="2bf3742da7ad8ecb" providerId="LiveId" clId="{B3972186-D37E-46E5-9EB0-660A74C34F70}" dt="2023-04-26T13:50:57.635" v="1515" actId="1035"/>
          <ac:spMkLst>
            <pc:docMk/>
            <pc:sldMk cId="3205948735" sldId="269"/>
            <ac:spMk id="10" creationId="{924DBC1D-4828-4B29-A5A9-D701753CFB10}"/>
          </ac:spMkLst>
        </pc:spChg>
        <pc:picChg chg="add mod ord">
          <ac:chgData name="Kitazawa Masakiyo" userId="2bf3742da7ad8ecb" providerId="LiveId" clId="{B3972186-D37E-46E5-9EB0-660A74C34F70}" dt="2023-04-26T13:51:02.555" v="1516" actId="167"/>
          <ac:picMkLst>
            <pc:docMk/>
            <pc:sldMk cId="3205948735" sldId="269"/>
            <ac:picMk id="11" creationId="{2A4E4231-A67F-499E-B4FA-98F5CAC10933}"/>
          </ac:picMkLst>
        </pc:picChg>
        <pc:picChg chg="add mod ord">
          <ac:chgData name="Kitazawa Masakiyo" userId="2bf3742da7ad8ecb" providerId="LiveId" clId="{B3972186-D37E-46E5-9EB0-660A74C34F70}" dt="2023-04-26T13:51:05.949" v="1517" actId="167"/>
          <ac:picMkLst>
            <pc:docMk/>
            <pc:sldMk cId="3205948735" sldId="269"/>
            <ac:picMk id="12" creationId="{0150003A-998E-40FC-A156-C125D69F37CD}"/>
          </ac:picMkLst>
        </pc:picChg>
      </pc:sldChg>
      <pc:sldChg chg="addSp delSp modSp mod modAnim">
        <pc:chgData name="Kitazawa Masakiyo" userId="2bf3742da7ad8ecb" providerId="LiveId" clId="{B3972186-D37E-46E5-9EB0-660A74C34F70}" dt="2023-04-27T01:11:51.594" v="4023"/>
        <pc:sldMkLst>
          <pc:docMk/>
          <pc:sldMk cId="690961050" sldId="270"/>
        </pc:sldMkLst>
        <pc:spChg chg="mod">
          <ac:chgData name="Kitazawa Masakiyo" userId="2bf3742da7ad8ecb" providerId="LiveId" clId="{B3972186-D37E-46E5-9EB0-660A74C34F70}" dt="2023-04-26T14:41:18.770" v="2159" actId="1076"/>
          <ac:spMkLst>
            <pc:docMk/>
            <pc:sldMk cId="690961050" sldId="270"/>
            <ac:spMk id="4" creationId="{0C29F960-0542-4F3C-9E65-84E5F14AB842}"/>
          </ac:spMkLst>
        </pc:spChg>
        <pc:spChg chg="mod">
          <ac:chgData name="Kitazawa Masakiyo" userId="2bf3742da7ad8ecb" providerId="LiveId" clId="{B3972186-D37E-46E5-9EB0-660A74C34F70}" dt="2023-04-26T14:20:43.316" v="1887" actId="14100"/>
          <ac:spMkLst>
            <pc:docMk/>
            <pc:sldMk cId="690961050" sldId="270"/>
            <ac:spMk id="7" creationId="{113CAC3A-1209-4EC6-8183-EE741A181EEC}"/>
          </ac:spMkLst>
        </pc:spChg>
        <pc:spChg chg="mod">
          <ac:chgData name="Kitazawa Masakiyo" userId="2bf3742da7ad8ecb" providerId="LiveId" clId="{B3972186-D37E-46E5-9EB0-660A74C34F70}" dt="2023-04-26T14:21:07.744" v="1894" actId="1035"/>
          <ac:spMkLst>
            <pc:docMk/>
            <pc:sldMk cId="690961050" sldId="270"/>
            <ac:spMk id="9" creationId="{E34BEB11-35AF-4CD8-93C5-3B902C972B7E}"/>
          </ac:spMkLst>
        </pc:spChg>
        <pc:spChg chg="mod">
          <ac:chgData name="Kitazawa Masakiyo" userId="2bf3742da7ad8ecb" providerId="LiveId" clId="{B3972186-D37E-46E5-9EB0-660A74C34F70}" dt="2023-04-26T14:20:19.565" v="1883" actId="1076"/>
          <ac:spMkLst>
            <pc:docMk/>
            <pc:sldMk cId="690961050" sldId="270"/>
            <ac:spMk id="12" creationId="{646EA096-1168-414E-BF53-D2BC9628F995}"/>
          </ac:spMkLst>
        </pc:spChg>
        <pc:spChg chg="mod">
          <ac:chgData name="Kitazawa Masakiyo" userId="2bf3742da7ad8ecb" providerId="LiveId" clId="{B3972186-D37E-46E5-9EB0-660A74C34F70}" dt="2023-04-26T14:20:31.803" v="1885" actId="14100"/>
          <ac:spMkLst>
            <pc:docMk/>
            <pc:sldMk cId="690961050" sldId="270"/>
            <ac:spMk id="14" creationId="{8C1017F5-2DCA-4472-A8B4-B3C9BA893707}"/>
          </ac:spMkLst>
        </pc:spChg>
        <pc:grpChg chg="mod">
          <ac:chgData name="Kitazawa Masakiyo" userId="2bf3742da7ad8ecb" providerId="LiveId" clId="{B3972186-D37E-46E5-9EB0-660A74C34F70}" dt="2023-04-26T14:21:26.995" v="1904" actId="1037"/>
          <ac:grpSpMkLst>
            <pc:docMk/>
            <pc:sldMk cId="690961050" sldId="270"/>
            <ac:grpSpMk id="5" creationId="{2A62A706-D9ED-40AC-BAB1-3A512DA317E7}"/>
          </ac:grpSpMkLst>
        </pc:grpChg>
        <pc:grpChg chg="mod">
          <ac:chgData name="Kitazawa Masakiyo" userId="2bf3742da7ad8ecb" providerId="LiveId" clId="{B3972186-D37E-46E5-9EB0-660A74C34F70}" dt="2023-04-26T14:21:26.995" v="1904" actId="1037"/>
          <ac:grpSpMkLst>
            <pc:docMk/>
            <pc:sldMk cId="690961050" sldId="270"/>
            <ac:grpSpMk id="10" creationId="{EA59EE30-A3C2-4610-A63F-68AD9BC2C83C}"/>
          </ac:grpSpMkLst>
        </pc:grpChg>
        <pc:picChg chg="mod">
          <ac:chgData name="Kitazawa Masakiyo" userId="2bf3742da7ad8ecb" providerId="LiveId" clId="{B3972186-D37E-46E5-9EB0-660A74C34F70}" dt="2023-04-26T14:21:26.995" v="1904" actId="1037"/>
          <ac:picMkLst>
            <pc:docMk/>
            <pc:sldMk cId="690961050" sldId="270"/>
            <ac:picMk id="3" creationId="{0141B4AD-8C23-4E51-810E-B20BA7AE2698}"/>
          </ac:picMkLst>
        </pc:picChg>
        <pc:picChg chg="mod">
          <ac:chgData name="Kitazawa Masakiyo" userId="2bf3742da7ad8ecb" providerId="LiveId" clId="{B3972186-D37E-46E5-9EB0-660A74C34F70}" dt="2023-04-26T14:20:52.061" v="1888" actId="1076"/>
          <ac:picMkLst>
            <pc:docMk/>
            <pc:sldMk cId="690961050" sldId="270"/>
            <ac:picMk id="8" creationId="{28E4CB51-3053-4FEA-853E-0EAE330A8F85}"/>
          </ac:picMkLst>
        </pc:picChg>
        <pc:picChg chg="mod">
          <ac:chgData name="Kitazawa Masakiyo" userId="2bf3742da7ad8ecb" providerId="LiveId" clId="{B3972186-D37E-46E5-9EB0-660A74C34F70}" dt="2023-04-26T14:20:29.226" v="1884" actId="1076"/>
          <ac:picMkLst>
            <pc:docMk/>
            <pc:sldMk cId="690961050" sldId="270"/>
            <ac:picMk id="13" creationId="{A8847866-BE0B-4D4A-B208-1F2C3C78684A}"/>
          </ac:picMkLst>
        </pc:picChg>
        <pc:picChg chg="add del mod">
          <ac:chgData name="Kitazawa Masakiyo" userId="2bf3742da7ad8ecb" providerId="LiveId" clId="{B3972186-D37E-46E5-9EB0-660A74C34F70}" dt="2023-04-26T14:40:32.696" v="2148"/>
          <ac:picMkLst>
            <pc:docMk/>
            <pc:sldMk cId="690961050" sldId="270"/>
            <ac:picMk id="15" creationId="{C798E0E9-29BA-43CF-9D0A-9CE7FCA29026}"/>
          </ac:picMkLst>
        </pc:picChg>
        <pc:picChg chg="add mod">
          <ac:chgData name="Kitazawa Masakiyo" userId="2bf3742da7ad8ecb" providerId="LiveId" clId="{B3972186-D37E-46E5-9EB0-660A74C34F70}" dt="2023-04-26T14:40:37.293" v="2150" actId="14100"/>
          <ac:picMkLst>
            <pc:docMk/>
            <pc:sldMk cId="690961050" sldId="270"/>
            <ac:picMk id="17" creationId="{227FC2AB-2178-4862-AC72-017A4A3EF173}"/>
          </ac:picMkLst>
        </pc:picChg>
      </pc:sldChg>
      <pc:sldChg chg="delSp del mod ord">
        <pc:chgData name="Kitazawa Masakiyo" userId="2bf3742da7ad8ecb" providerId="LiveId" clId="{B3972186-D37E-46E5-9EB0-660A74C34F70}" dt="2023-04-26T15:03:50.266" v="2754" actId="2696"/>
        <pc:sldMkLst>
          <pc:docMk/>
          <pc:sldMk cId="3141721802" sldId="271"/>
        </pc:sldMkLst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" creationId="{432B9740-CF87-4E31-ADCB-66FFD0427FE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" creationId="{D4FFC748-5CC7-4B05-9238-829EEE257C4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" creationId="{1B7E37C1-7035-4777-927F-EF1CD2E918E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" creationId="{BBC6D9C9-BA8F-4149-88BC-C8B960D954C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" creationId="{F61AAA76-65E0-4FEA-8774-C6527002BB4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" creationId="{528EC0DB-DEC0-42E0-B2ED-00802632216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" creationId="{7CEC3396-0CFF-4370-82AB-4E703DFDDAA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" creationId="{44069278-C4B8-4AFE-86FF-EDAB5AD51D7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" creationId="{1CFA3293-3CBA-4289-AAA7-98BE1C30A8A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" creationId="{E42DF344-C0CC-4725-BDD4-8F1A3BDB32F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" creationId="{B55198B3-871B-4317-8527-D059EEA5D8F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" creationId="{3C2DC393-968D-49B7-AD0C-A637ABF6A33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" creationId="{5BE0498F-E8EB-4EB8-B30F-E07D2227A87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" creationId="{611C05E5-E0FD-4E89-B8D9-951593353C8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1" creationId="{CE3946DE-56C2-49DD-B848-4C7B2E939B7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2" creationId="{1317276F-397C-4471-8A26-B465F515AC3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3" creationId="{1B6D2F3C-9AA1-4972-9374-4BD88E45D96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4" creationId="{878C89E7-4F2A-4A67-8374-ECE4C10F25C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5" creationId="{2AC8626C-6903-4CB7-B949-25C666DB092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6" creationId="{268EDFF2-B7C0-4189-943A-316C0D75FAF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7" creationId="{2128D9A4-AA6B-4824-9199-1B06A2FD530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8" creationId="{7ECE3B09-8298-4E7E-8836-95E89013B96E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9" creationId="{B083BE74-C009-4658-A4EB-B06768C2C11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0" creationId="{EDCC85A5-85D4-48A7-9F28-FE76D2546CA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1" creationId="{A16D3142-0ED6-49CB-A785-832557C4CAB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2" creationId="{188DA346-3E9E-46FA-A011-E2247CD04E6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3" creationId="{C505D154-44A9-46CD-911B-B772A238324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4" creationId="{D996BB50-EF5E-4B81-85A2-07A956ECEEA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5" creationId="{71110854-BA0C-4C29-9F09-DD999DBA0EE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6" creationId="{D3182D12-9560-4962-ACDE-F39F677BC22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7" creationId="{BC9EC154-1F03-44C0-B0CE-03995097DC4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8" creationId="{DB0E1F71-498E-4386-B65A-ED9FE7A0F75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9" creationId="{2A389F88-1653-405F-988D-EA66FE2AEB2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0" creationId="{1AF074D9-F664-442A-8BB3-BB5BCF65BBC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1" creationId="{0A37A380-947A-44F1-963E-325CC6E0F9E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2" creationId="{736594E6-1075-4653-A2B8-25767D31FDC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3" creationId="{A80604BC-3DD6-4D5E-A6CC-24F78573BB8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4" creationId="{461F2E48-5E10-4485-8338-7967F3B06D1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5" creationId="{96F8D239-478D-4D06-B22C-C79BF33DF89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6" creationId="{398A838A-CA93-4238-AFBB-68C850F7B0D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7" creationId="{E20E1D96-9C98-4C82-A82A-6937B225655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8" creationId="{EB9123FE-7DB9-40BD-A47D-FBA42103F3E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9" creationId="{675A925B-DFEA-46DF-B66E-A486CDF1CFE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0" creationId="{4285CE84-19CE-4DBA-949C-44C73CBB036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1" creationId="{35BC23CF-911F-429C-B7A8-75437A2A60E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2" creationId="{7C756D73-B019-4BEB-9E57-C8A09C2BF4F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3" creationId="{D77245F9-3F92-4E0E-9704-73FFCAFE037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4" creationId="{75ACFE58-2D12-4060-9E7C-B52BF87D9BC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5" creationId="{9BC32E92-DCB4-4EF2-BF20-1A89A4FFCD3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6" creationId="{54D071D4-31BE-4343-AA60-31FCAA04BA9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7" creationId="{9DFFF662-3DDD-46FE-A76D-3212D504766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8" creationId="{D91CE7B7-0149-4949-8851-049F3873BF4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9" creationId="{D27F7FEE-F58D-41D1-B6AA-B5EEB3C7A3B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0" creationId="{EC8D79CF-E5FF-4B44-9EAE-C15782A1B77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1" creationId="{229D32D5-1D1D-4533-BCED-6820B7BDE71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2" creationId="{9693F26A-A0D5-452C-805E-49DF2AD125E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3" creationId="{B6E1ACF5-28D6-4D03-A793-FDB49DF9795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4" creationId="{02C43DA0-00A3-4F72-A57F-18D7ED71AF3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5" creationId="{9D9E5B0F-A086-4019-8143-2B21928140A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6" creationId="{55C54812-94CF-4EDC-861C-F4F7569305A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7" creationId="{4583CDBB-016A-42F6-8102-E5F0B85FFF4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8" creationId="{9BF037AC-F438-4B13-8B08-0EF6144D202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9" creationId="{7867F31F-8436-4349-B2BA-6A710C6EE2C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0" creationId="{D9AD22C4-38AC-44B2-A1F0-0CCB02DF88C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1" creationId="{13ECF9C0-6641-4804-BD29-371E249AACF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2" creationId="{C99AE337-7290-46C3-B8FA-302B3B3B1D8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3" creationId="{041D8959-899E-4319-AF88-13C71F849F4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4" creationId="{BFEA2B1A-E3C7-4E53-A59E-7C423376098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5" creationId="{FDE56FC6-6D6D-4CE2-A33A-ED1324C9992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6" creationId="{91A1F22C-639E-47E6-A3B7-E37C0D908AF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7" creationId="{817C3D8F-D6B7-483B-B7DE-69241CC5FCD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8" creationId="{03F6E05E-E3DE-4A95-A99E-AF9B12C555D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9" creationId="{4C5E214A-E95D-4C23-9631-8F4FCB883D2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0" creationId="{3A30E725-27C1-4639-9807-73FB100F920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1" creationId="{A6C43271-E388-4683-90FB-62BED0018DE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2" creationId="{AF53B48F-9C4B-4DD3-B0CD-5E2B491807E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3" creationId="{6146C291-48D9-4335-A2BF-11BCD58151BE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4" creationId="{533FA81A-17A0-46C3-A279-572E75D956A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5" creationId="{59B895F6-C693-4BA8-8604-6AEB543B9A3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6" creationId="{6F8440D3-5F53-4BA4-B7F5-BB585037666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7" creationId="{E3877CF1-F94B-4FFB-9919-D7C65B78378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8" creationId="{E918E0AC-5591-4A7A-BA7D-7DC375008CF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9" creationId="{59F2E3DE-F723-4004-A054-C092B939C87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0" creationId="{596E13C3-861F-4F1C-BC86-6DE4892490B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1" creationId="{E731F196-98CA-4179-AD1F-6E6EC1CA7AF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2" creationId="{47E81860-9C93-440F-BC32-5C2E02A3352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3" creationId="{7488E670-4B20-419F-AA63-84C53213787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4" creationId="{AE67FBF1-EC1F-41A9-9937-B5363B2185E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5" creationId="{5BDBA718-1267-4BFA-B93D-87349573FDF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6" creationId="{41DAFA14-138D-47F0-8644-F6B84C8CA81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7" creationId="{7646475F-680A-4CFF-8E38-4DEE28FDD12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8" creationId="{4A3EC3FC-7553-4FE5-9EA0-1B9F8C9D821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9" creationId="{05A27958-8274-42BF-9B74-FCA41928ACE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0" creationId="{370D87D4-6DA8-49C8-B669-5D4ABBC1115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1" creationId="{6A3360CE-402E-4030-B649-41E1E03971F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2" creationId="{A389693A-2FF1-4971-9833-4E70041CFBA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3" creationId="{8372E516-7308-4360-AC85-2098A8747CEE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4" creationId="{B53A8B01-1F34-4BDA-BAAC-D2BB15E53DF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5" creationId="{A7C8B022-D8B4-4C36-8DCC-1EDFCCE4FD6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7" creationId="{2C29A352-41A2-41CB-98FE-C12C3E6B652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8" creationId="{1F012B26-487A-4F03-A710-27028CEEC5F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9" creationId="{583CC354-2E03-4407-BD9D-43CDD5000D7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0" creationId="{0EB5817C-4813-427E-967B-E72888ABE1E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1" creationId="{9AEA8B16-A0CB-4116-96BB-6B4A1421931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2" creationId="{551E7E54-0D22-43B7-B9A9-C0A14BFD5D9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3" creationId="{BF980FFA-CAB7-4C00-A97E-CA360744D66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4" creationId="{3CC519EE-F3F5-4975-8BAB-4752953E2B6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5" creationId="{2097F738-1519-4BE3-A720-B3B2BABC2CC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6" creationId="{0C46D7B9-7663-4103-B1CD-8CE47A2AEA8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7" creationId="{FA5DC35C-8A08-47A9-A7A0-B91B28B7835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8" creationId="{F04DA5B1-D196-4E52-A1F0-3A86B949F4D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9" creationId="{9F21F6D4-0A31-4DAD-98EA-5501EADF1D7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0" creationId="{78D6B1CB-B45F-4CBA-A926-C85C7D305E2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1" creationId="{4097CCAE-7C63-479F-9EFC-E72DDA4EBBB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2" creationId="{DB3BC647-8EB0-446B-A8F4-7A3CC01D81A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3" creationId="{B1F0777C-FFBA-46FA-A440-981E59EECBE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4" creationId="{647B7C9F-76E8-48FD-B2CA-4F21D97219B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5" creationId="{CC7F4851-B947-484B-925D-A7F28A12EB1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6" creationId="{ECDCD2D7-52BA-43C5-8E7C-DC1DB01FBC6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7" creationId="{14069FB9-61B1-4DB5-B595-41CE90A7760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8" creationId="{9578024B-16EE-4737-8239-9B1D0D2CDD6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9" creationId="{7FCE384E-B29C-4DC9-A5B2-6B1A694763D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0" creationId="{37BF0942-7922-4192-9083-5A8FDF47FE3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1" creationId="{D59BF22B-811E-42FD-9E4D-0CED448D509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2" creationId="{E3836FE9-45E3-48DC-ACEC-963EA2F6C9A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3" creationId="{063DFD58-15FC-469F-90BE-4DC60B43DC1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4" creationId="{D2F1C7E2-C6FD-4954-A10D-24E10FE8C65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5" creationId="{8072C852-AFEE-4FF7-B12A-52971823FFD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6" creationId="{D17B22CD-3B8E-4948-BADF-0ECED42FBA4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7" creationId="{032FC6CD-0CC3-4596-8EED-57304FC04BB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8" creationId="{FBC840FA-8291-4FE8-A501-63D417ECE17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9" creationId="{21DB6747-48AB-4F4B-A0A2-8861AF60383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0" creationId="{ACB4AD9A-26C8-416A-B4E7-9A3D5D7DBA3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1" creationId="{2F78C6DF-6FDF-4D55-918C-E951E4A64FE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2" creationId="{50E1ACE8-86A9-4E28-BF0B-974C07C756F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3" creationId="{F729E7F3-306C-467C-ACC2-02B78937B37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4" creationId="{52482FB9-0600-43B3-B0C7-D0F8E9FE23C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5" creationId="{37ADCBFB-AC28-4794-8B02-0A2F0274D78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6" creationId="{C5753F46-09E5-473F-B8BB-37CA8F751CB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7" creationId="{F16D2C05-BAAE-44F4-AC36-1511564A00F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8" creationId="{7817E74D-009C-44B6-B1CC-8B7DF7980FB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9" creationId="{03890544-6E07-43E2-955B-5140E22AE87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0" creationId="{170B4AA6-E6A7-41A8-9282-7F476F170DB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1" creationId="{B31B417B-1A7D-48BF-97F0-F957E8D39AE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2" creationId="{08DA5ECF-B1E7-4D35-A168-133F6EBCC40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3" creationId="{62E92D6A-1B4C-4480-8F68-732C1C20964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4" creationId="{9591B03E-11AC-4113-8FD7-FC410DDC99D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5" creationId="{74513907-8187-4D7F-BC3F-C646C622DD8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6" creationId="{07E87314-8A04-4396-B41D-A94685073F7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7" creationId="{CC29B3B3-4B2C-45FF-B3E9-A426E3C2F10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8" creationId="{4D3FBA94-1531-40D7-870F-038656B2FAC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9" creationId="{1D34E443-DE59-49AA-8610-55A0387E191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0" creationId="{56E8E5B6-640A-439C-9336-5AD1A4CCE8B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1" creationId="{B08BA95A-FFDE-4F0C-B5C1-1D945E07DE4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2" creationId="{1FB778AF-7F1C-46F4-9E11-C3031FDE8A3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3" creationId="{846C0E54-B6D1-43E8-8634-A9C5CFE729D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4" creationId="{EF63B484-92F6-4B0F-BE10-73883164999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5" creationId="{DE909962-DF2D-4430-A260-AA305696C60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6" creationId="{839272C2-198F-41CE-AF0F-1EC6D6E863F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7" creationId="{FC8DDA94-DEAC-4CCB-AE8A-E7F0C0E77C7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8" creationId="{01544330-2BA3-4F53-90F0-B62B8481D44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9" creationId="{7E39D14D-E217-4A7E-8FCD-2CB1CCDFCF2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0" creationId="{861B5424-5617-49FF-BD5C-5CF741488C8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1" creationId="{076D96CF-FD22-40A8-906B-63F696F2CA7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2" creationId="{D52B6DAE-EFBB-4629-8E72-8B7A84D0547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3" creationId="{7F5637C4-8FB3-4A4B-B0A6-88F5D510DA9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4" creationId="{121A4B92-FEB7-4B19-A927-7C05A57CB53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5" creationId="{1EAD09FD-350A-4F8D-A1F4-C1E831CDBF8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6" creationId="{B7AAD5F4-F996-4A29-96B0-E092CD2D867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7" creationId="{8B5E0557-ACB5-43CD-8BBA-2D161CEA056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8" creationId="{D66D6B1F-FA17-4328-B2EB-DB60935AAA7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9" creationId="{DF632D10-2DD2-42AE-802E-F2168B8C453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0" creationId="{418EF450-E821-4DC9-83E2-57D87F59C6D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1" creationId="{285DDEB7-3A01-4280-9385-D9A20B037FF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2" creationId="{41BAE331-FD61-47E0-B2A8-0DB812D67D2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3" creationId="{CC4AEE25-9140-4544-969F-01A94AE3EA3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4" creationId="{26332DC1-918F-4EE9-BF6B-EAE627818E3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5" creationId="{688C074A-48F9-416B-A1B1-92ECDA5D7B2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6" creationId="{B48A1F60-AAC8-49FE-9CA9-204B2386700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7" creationId="{12CCC666-4FDE-4ECC-B107-9552864652F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8" creationId="{FDA21DEE-22AF-45A7-941F-5FB3108AF81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9" creationId="{EE833559-6FEA-4015-B128-F49491CD21A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0" creationId="{36D7FEBD-77D4-4EC5-A7D5-80954602788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1" creationId="{55AED001-16BF-45BB-85DA-EBF95DD365F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2" creationId="{66859435-6F21-4DEA-B963-E891D726A3F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3" creationId="{DA347F50-A416-499C-B501-EBA553E44BC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4" creationId="{F791631B-1D34-4D0E-BB25-2D0E5D77994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5" creationId="{6ED9545F-0289-4A5A-B48F-BE5363B9EC3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6" creationId="{5B5586EE-973D-4B52-A0F8-7F447F4EF51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7" creationId="{56E93FAC-2E22-4541-96BC-659AF4973E8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8" creationId="{472A054C-6973-4EB6-81E4-60FE2AA009F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9" creationId="{78A7659B-07BF-439A-8207-851A5013F35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0" creationId="{B8E2FB04-2393-48E5-8CF7-4BE3933623F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1" creationId="{4A85B0D3-B34D-4753-93D4-6CCD14650A3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2" creationId="{52E017DF-EFC4-43F5-B77C-BEAAD1295E9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3" creationId="{E45A0325-5761-47CC-830D-3E393DD1774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4" creationId="{66DCCFDA-87CD-47D6-A2B4-D6884970408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5" creationId="{A956F2B8-E626-415C-8D4E-75E0F74DF75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6" creationId="{1AFEB2AE-B4CE-4A7C-BB67-8D5D5D6F06FD}"/>
          </ac:spMkLst>
        </pc:spChg>
      </pc:sldChg>
      <pc:sldChg chg="modSp mod">
        <pc:chgData name="Kitazawa Masakiyo" userId="2bf3742da7ad8ecb" providerId="LiveId" clId="{B3972186-D37E-46E5-9EB0-660A74C34F70}" dt="2023-04-27T04:05:39.818" v="4174" actId="20577"/>
        <pc:sldMkLst>
          <pc:docMk/>
          <pc:sldMk cId="2786313082" sldId="273"/>
        </pc:sldMkLst>
        <pc:spChg chg="mod">
          <ac:chgData name="Kitazawa Masakiyo" userId="2bf3742da7ad8ecb" providerId="LiveId" clId="{B3972186-D37E-46E5-9EB0-660A74C34F70}" dt="2023-04-27T01:01:58.807" v="4014" actId="20577"/>
          <ac:spMkLst>
            <pc:docMk/>
            <pc:sldMk cId="2786313082" sldId="273"/>
            <ac:spMk id="5" creationId="{362FBAF2-2F91-4ECC-96D2-7A9897C4B078}"/>
          </ac:spMkLst>
        </pc:spChg>
        <pc:spChg chg="mod">
          <ac:chgData name="Kitazawa Masakiyo" userId="2bf3742da7ad8ecb" providerId="LiveId" clId="{B3972186-D37E-46E5-9EB0-660A74C34F70}" dt="2023-04-26T08:04:11.627" v="847" actId="20577"/>
          <ac:spMkLst>
            <pc:docMk/>
            <pc:sldMk cId="2786313082" sldId="273"/>
            <ac:spMk id="17" creationId="{B3725791-52C9-4D74-88CD-98912BCBFC21}"/>
          </ac:spMkLst>
        </pc:spChg>
        <pc:spChg chg="mod">
          <ac:chgData name="Kitazawa Masakiyo" userId="2bf3742da7ad8ecb" providerId="LiveId" clId="{B3972186-D37E-46E5-9EB0-660A74C34F70}" dt="2023-04-27T04:05:39.818" v="4174" actId="20577"/>
          <ac:spMkLst>
            <pc:docMk/>
            <pc:sldMk cId="2786313082" sldId="273"/>
            <ac:spMk id="18" creationId="{ECED8339-E79D-4ADD-8183-0CE0B90C4436}"/>
          </ac:spMkLst>
        </pc:spChg>
      </pc:sldChg>
      <pc:sldChg chg="addSp delSp modSp mod">
        <pc:chgData name="Kitazawa Masakiyo" userId="2bf3742da7ad8ecb" providerId="LiveId" clId="{B3972186-D37E-46E5-9EB0-660A74C34F70}" dt="2023-04-27T01:25:48.763" v="4133" actId="1036"/>
        <pc:sldMkLst>
          <pc:docMk/>
          <pc:sldMk cId="3510115822" sldId="274"/>
        </pc:sldMkLst>
        <pc:spChg chg="add del mod ord">
          <ac:chgData name="Kitazawa Masakiyo" userId="2bf3742da7ad8ecb" providerId="LiveId" clId="{B3972186-D37E-46E5-9EB0-660A74C34F70}" dt="2023-04-27T01:24:54.940" v="4118" actId="11529"/>
          <ac:spMkLst>
            <pc:docMk/>
            <pc:sldMk cId="3510115822" sldId="274"/>
            <ac:spMk id="2" creationId="{5F3307F8-8264-4DEB-B914-032B99AF726D}"/>
          </ac:spMkLst>
        </pc:spChg>
        <pc:spChg chg="mod">
          <ac:chgData name="Kitazawa Masakiyo" userId="2bf3742da7ad8ecb" providerId="LiveId" clId="{B3972186-D37E-46E5-9EB0-660A74C34F70}" dt="2023-04-26T13:42:41.077" v="1396" actId="1076"/>
          <ac:spMkLst>
            <pc:docMk/>
            <pc:sldMk cId="3510115822" sldId="274"/>
            <ac:spMk id="3" creationId="{D2E126E1-7BC3-41DA-8971-BB85FD4223CA}"/>
          </ac:spMkLst>
        </pc:spChg>
        <pc:spChg chg="mod">
          <ac:chgData name="Kitazawa Masakiyo" userId="2bf3742da7ad8ecb" providerId="LiveId" clId="{B3972186-D37E-46E5-9EB0-660A74C34F70}" dt="2023-04-27T01:25:40.689" v="4126" actId="403"/>
          <ac:spMkLst>
            <pc:docMk/>
            <pc:sldMk cId="3510115822" sldId="274"/>
            <ac:spMk id="4" creationId="{37257080-2427-4949-8C28-3FC92D3720CB}"/>
          </ac:spMkLst>
        </pc:spChg>
        <pc:spChg chg="mod">
          <ac:chgData name="Kitazawa Masakiyo" userId="2bf3742da7ad8ecb" providerId="LiveId" clId="{B3972186-D37E-46E5-9EB0-660A74C34F70}" dt="2023-04-26T15:04:23.417" v="2761" actId="1035"/>
          <ac:spMkLst>
            <pc:docMk/>
            <pc:sldMk cId="3510115822" sldId="274"/>
            <ac:spMk id="9" creationId="{780B6E3F-0CC2-4B41-B94B-6E6821944EC5}"/>
          </ac:spMkLst>
        </pc:spChg>
        <pc:spChg chg="add del mod">
          <ac:chgData name="Kitazawa Masakiyo" userId="2bf3742da7ad8ecb" providerId="LiveId" clId="{B3972186-D37E-46E5-9EB0-660A74C34F70}" dt="2023-04-26T13:42:03.336" v="1376" actId="478"/>
          <ac:spMkLst>
            <pc:docMk/>
            <pc:sldMk cId="3510115822" sldId="274"/>
            <ac:spMk id="11" creationId="{D53D4678-884D-484A-A04D-94E5058AA3F3}"/>
          </ac:spMkLst>
        </pc:spChg>
        <pc:spChg chg="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12" creationId="{DE049D49-B27F-4FA8-B0F8-614C9F888A91}"/>
          </ac:spMkLst>
        </pc:spChg>
        <pc:spChg chg="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13" creationId="{43A70C5D-B9A6-42DA-9497-09EFAAD761EB}"/>
          </ac:spMkLst>
        </pc:spChg>
        <pc:spChg chg="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14" creationId="{A85E605A-D853-4C7E-8047-626BEA3001FD}"/>
          </ac:spMkLst>
        </pc:spChg>
        <pc:spChg chg="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15" creationId="{8A5B7534-A0E9-4FF6-8E82-B57C597DAA3C}"/>
          </ac:spMkLst>
        </pc:spChg>
        <pc:spChg chg="add 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22" creationId="{08240C57-65F5-47F9-AFA1-0A413F1F43E3}"/>
          </ac:spMkLst>
        </pc:spChg>
        <pc:spChg chg="add 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23" creationId="{36D9F9BE-A1F8-4565-B6B5-87D57F2EDB3D}"/>
          </ac:spMkLst>
        </pc:spChg>
        <pc:spChg chg="add 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24" creationId="{5E23DE34-6C76-4CFD-AAA9-E3A7DBE785F2}"/>
          </ac:spMkLst>
        </pc:spChg>
        <pc:spChg chg="add 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25" creationId="{299DA95A-28CF-4E1D-9D52-5FDCFF735A93}"/>
          </ac:spMkLst>
        </pc:spChg>
        <pc:spChg chg="add 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26" creationId="{52B078DA-7D5D-4859-AB89-70B335CC6A0C}"/>
          </ac:spMkLst>
        </pc:spChg>
        <pc:picChg chg="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5" creationId="{B8BA1B2F-AFA5-4013-8178-326C5CF4ED54}"/>
          </ac:picMkLst>
        </pc:picChg>
        <pc:picChg chg="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6" creationId="{A6EE97CB-F64F-406B-97DE-7D58371AD653}"/>
          </ac:picMkLst>
        </pc:picChg>
        <pc:picChg chg="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7" creationId="{88F3A860-B98F-4EE9-AB51-7E4B1FE6EF62}"/>
          </ac:picMkLst>
        </pc:picChg>
        <pc:picChg chg="add 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8" creationId="{7CA581B6-303F-48D5-83AA-BBC691003E1B}"/>
          </ac:picMkLst>
        </pc:picChg>
        <pc:picChg chg="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10" creationId="{842162A4-AB1D-4EDA-9D48-7F1E2C72FAD2}"/>
          </ac:picMkLst>
        </pc:picChg>
        <pc:picChg chg="add 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11" creationId="{1C7590FE-CB77-4B26-A825-E3F6911A8A3E}"/>
          </ac:picMkLst>
        </pc:picChg>
        <pc:picChg chg="add 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17" creationId="{967F060A-9B16-4E96-9331-8912A55713C8}"/>
          </ac:picMkLst>
        </pc:picChg>
        <pc:picChg chg="add 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19" creationId="{75B792A1-8D0A-4C1E-8382-91EAFBE3FD50}"/>
          </ac:picMkLst>
        </pc:picChg>
        <pc:picChg chg="add 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21" creationId="{E5BC9275-3E8E-4BA7-A83E-D409321B23B9}"/>
          </ac:picMkLst>
        </pc:picChg>
      </pc:sldChg>
      <pc:sldChg chg="del">
        <pc:chgData name="Kitazawa Masakiyo" userId="2bf3742da7ad8ecb" providerId="LiveId" clId="{B3972186-D37E-46E5-9EB0-660A74C34F70}" dt="2023-04-26T08:26:50.285" v="1209" actId="2696"/>
        <pc:sldMkLst>
          <pc:docMk/>
          <pc:sldMk cId="1158309921" sldId="276"/>
        </pc:sldMkLst>
      </pc:sldChg>
      <pc:sldChg chg="modSp mod">
        <pc:chgData name="Kitazawa Masakiyo" userId="2bf3742da7ad8ecb" providerId="LiveId" clId="{B3972186-D37E-46E5-9EB0-660A74C34F70}" dt="2023-04-26T15:08:42.131" v="2768" actId="1035"/>
        <pc:sldMkLst>
          <pc:docMk/>
          <pc:sldMk cId="162714452" sldId="278"/>
        </pc:sldMkLst>
        <pc:spChg chg="mod">
          <ac:chgData name="Kitazawa Masakiyo" userId="2bf3742da7ad8ecb" providerId="LiveId" clId="{B3972186-D37E-46E5-9EB0-660A74C34F70}" dt="2023-04-26T15:08:42.131" v="2768" actId="1035"/>
          <ac:spMkLst>
            <pc:docMk/>
            <pc:sldMk cId="162714452" sldId="278"/>
            <ac:spMk id="3" creationId="{19BDC2C8-3439-4223-BEB2-3B4925842E6E}"/>
          </ac:spMkLst>
        </pc:spChg>
        <pc:spChg chg="mod">
          <ac:chgData name="Kitazawa Masakiyo" userId="2bf3742da7ad8ecb" providerId="LiveId" clId="{B3972186-D37E-46E5-9EB0-660A74C34F70}" dt="2023-04-26T15:08:42.131" v="2768" actId="1035"/>
          <ac:spMkLst>
            <pc:docMk/>
            <pc:sldMk cId="162714452" sldId="278"/>
            <ac:spMk id="4" creationId="{8B49E6B0-E955-46EE-8785-C22BD52B84D7}"/>
          </ac:spMkLst>
        </pc:spChg>
        <pc:spChg chg="mod">
          <ac:chgData name="Kitazawa Masakiyo" userId="2bf3742da7ad8ecb" providerId="LiveId" clId="{B3972186-D37E-46E5-9EB0-660A74C34F70}" dt="2023-04-26T15:08:42.131" v="2768" actId="1035"/>
          <ac:spMkLst>
            <pc:docMk/>
            <pc:sldMk cId="162714452" sldId="278"/>
            <ac:spMk id="5" creationId="{6AC984CE-C625-4E05-8839-20D8889BE53E}"/>
          </ac:spMkLst>
        </pc:spChg>
        <pc:spChg chg="mod">
          <ac:chgData name="Kitazawa Masakiyo" userId="2bf3742da7ad8ecb" providerId="LiveId" clId="{B3972186-D37E-46E5-9EB0-660A74C34F70}" dt="2023-04-26T15:08:42.131" v="2768" actId="1035"/>
          <ac:spMkLst>
            <pc:docMk/>
            <pc:sldMk cId="162714452" sldId="278"/>
            <ac:spMk id="6" creationId="{20CDA8A4-51DE-4C84-A91A-9358637D2F3D}"/>
          </ac:spMkLst>
        </pc:spChg>
      </pc:sldChg>
      <pc:sldChg chg="addSp delSp modSp mod">
        <pc:chgData name="Kitazawa Masakiyo" userId="2bf3742da7ad8ecb" providerId="LiveId" clId="{B3972186-D37E-46E5-9EB0-660A74C34F70}" dt="2023-04-27T00:52:59.932" v="4004" actId="1038"/>
        <pc:sldMkLst>
          <pc:docMk/>
          <pc:sldMk cId="2322278180" sldId="279"/>
        </pc:sldMkLst>
        <pc:spChg chg="mod">
          <ac:chgData name="Kitazawa Masakiyo" userId="2bf3742da7ad8ecb" providerId="LiveId" clId="{B3972186-D37E-46E5-9EB0-660A74C34F70}" dt="2023-04-27T00:52:26.697" v="3983" actId="20577"/>
          <ac:spMkLst>
            <pc:docMk/>
            <pc:sldMk cId="2322278180" sldId="279"/>
            <ac:spMk id="2" creationId="{F9DCD09F-42A0-4728-804C-D6D8AE744494}"/>
          </ac:spMkLst>
        </pc:spChg>
        <pc:spChg chg="mod">
          <ac:chgData name="Kitazawa Masakiyo" userId="2bf3742da7ad8ecb" providerId="LiveId" clId="{B3972186-D37E-46E5-9EB0-660A74C34F70}" dt="2023-04-26T16:54:41.524" v="3712" actId="1076"/>
          <ac:spMkLst>
            <pc:docMk/>
            <pc:sldMk cId="2322278180" sldId="279"/>
            <ac:spMk id="6" creationId="{D537E4B9-0162-4D47-9D4C-8991905ED849}"/>
          </ac:spMkLst>
        </pc:spChg>
        <pc:spChg chg="mod">
          <ac:chgData name="Kitazawa Masakiyo" userId="2bf3742da7ad8ecb" providerId="LiveId" clId="{B3972186-D37E-46E5-9EB0-660A74C34F70}" dt="2023-04-26T14:53:42.663" v="2598" actId="207"/>
          <ac:spMkLst>
            <pc:docMk/>
            <pc:sldMk cId="2322278180" sldId="279"/>
            <ac:spMk id="7" creationId="{1BFFAD90-825E-42A3-A2C7-3525756D18F8}"/>
          </ac:spMkLst>
        </pc:spChg>
        <pc:spChg chg="mod">
          <ac:chgData name="Kitazawa Masakiyo" userId="2bf3742da7ad8ecb" providerId="LiveId" clId="{B3972186-D37E-46E5-9EB0-660A74C34F70}" dt="2023-04-26T14:53:42.663" v="2598" actId="207"/>
          <ac:spMkLst>
            <pc:docMk/>
            <pc:sldMk cId="2322278180" sldId="279"/>
            <ac:spMk id="10" creationId="{238646D3-DE30-4468-BDFC-733AB90B7FE5}"/>
          </ac:spMkLst>
        </pc:spChg>
        <pc:spChg chg="del">
          <ac:chgData name="Kitazawa Masakiyo" userId="2bf3742da7ad8ecb" providerId="LiveId" clId="{B3972186-D37E-46E5-9EB0-660A74C34F70}" dt="2023-04-26T14:53:48.276" v="2599" actId="478"/>
          <ac:spMkLst>
            <pc:docMk/>
            <pc:sldMk cId="2322278180" sldId="279"/>
            <ac:spMk id="11" creationId="{AA67134A-4F8D-42D1-A861-1F47DAE19B9B}"/>
          </ac:spMkLst>
        </pc:spChg>
        <pc:spChg chg="mod">
          <ac:chgData name="Kitazawa Masakiyo" userId="2bf3742da7ad8ecb" providerId="LiveId" clId="{B3972186-D37E-46E5-9EB0-660A74C34F70}" dt="2023-04-26T14:54:29.697" v="2609" actId="1076"/>
          <ac:spMkLst>
            <pc:docMk/>
            <pc:sldMk cId="2322278180" sldId="279"/>
            <ac:spMk id="12" creationId="{5B48C405-A1B7-48F7-9908-CEB0B15CD3BF}"/>
          </ac:spMkLst>
        </pc:spChg>
        <pc:spChg chg="add mod">
          <ac:chgData name="Kitazawa Masakiyo" userId="2bf3742da7ad8ecb" providerId="LiveId" clId="{B3972186-D37E-46E5-9EB0-660A74C34F70}" dt="2023-04-27T00:52:59.932" v="4004" actId="1038"/>
          <ac:spMkLst>
            <pc:docMk/>
            <pc:sldMk cId="2322278180" sldId="279"/>
            <ac:spMk id="13" creationId="{D7E66497-67CA-4E8A-823B-74C8423C0303}"/>
          </ac:spMkLst>
        </pc:spChg>
        <pc:picChg chg="mod">
          <ac:chgData name="Kitazawa Masakiyo" userId="2bf3742da7ad8ecb" providerId="LiveId" clId="{B3972186-D37E-46E5-9EB0-660A74C34F70}" dt="2023-04-26T16:39:43.127" v="3511" actId="14100"/>
          <ac:picMkLst>
            <pc:docMk/>
            <pc:sldMk cId="2322278180" sldId="279"/>
            <ac:picMk id="3" creationId="{7265F01D-9F13-47CD-908C-CCE7B4CCB10C}"/>
          </ac:picMkLst>
        </pc:picChg>
        <pc:picChg chg="mod">
          <ac:chgData name="Kitazawa Masakiyo" userId="2bf3742da7ad8ecb" providerId="LiveId" clId="{B3972186-D37E-46E5-9EB0-660A74C34F70}" dt="2023-04-27T00:52:59.932" v="4004" actId="1038"/>
          <ac:picMkLst>
            <pc:docMk/>
            <pc:sldMk cId="2322278180" sldId="279"/>
            <ac:picMk id="4" creationId="{E9FEFF10-80A6-4601-98AB-8F78E02127FE}"/>
          </ac:picMkLst>
        </pc:picChg>
        <pc:picChg chg="mod">
          <ac:chgData name="Kitazawa Masakiyo" userId="2bf3742da7ad8ecb" providerId="LiveId" clId="{B3972186-D37E-46E5-9EB0-660A74C34F70}" dt="2023-04-26T16:54:30.506" v="3710" actId="1076"/>
          <ac:picMkLst>
            <pc:docMk/>
            <pc:sldMk cId="2322278180" sldId="279"/>
            <ac:picMk id="5" creationId="{30C82EA9-A21D-429C-A221-67E5497DBCB6}"/>
          </ac:picMkLst>
        </pc:picChg>
        <pc:picChg chg="add del mod">
          <ac:chgData name="Kitazawa Masakiyo" userId="2bf3742da7ad8ecb" providerId="LiveId" clId="{B3972186-D37E-46E5-9EB0-660A74C34F70}" dt="2023-04-27T00:50:21.561" v="3940" actId="478"/>
          <ac:picMkLst>
            <pc:docMk/>
            <pc:sldMk cId="2322278180" sldId="279"/>
            <ac:picMk id="11" creationId="{98CB0757-8F2C-441C-9956-356175B4DEC8}"/>
          </ac:picMkLst>
        </pc:picChg>
      </pc:sldChg>
      <pc:sldChg chg="modSp mod">
        <pc:chgData name="Kitazawa Masakiyo" userId="2bf3742da7ad8ecb" providerId="LiveId" clId="{B3972186-D37E-46E5-9EB0-660A74C34F70}" dt="2023-04-26T16:41:35.010" v="3530" actId="14100"/>
        <pc:sldMkLst>
          <pc:docMk/>
          <pc:sldMk cId="1279455045" sldId="281"/>
        </pc:sldMkLst>
        <pc:spChg chg="mod">
          <ac:chgData name="Kitazawa Masakiyo" userId="2bf3742da7ad8ecb" providerId="LiveId" clId="{B3972186-D37E-46E5-9EB0-660A74C34F70}" dt="2023-04-26T16:41:35.010" v="3530" actId="14100"/>
          <ac:spMkLst>
            <pc:docMk/>
            <pc:sldMk cId="1279455045" sldId="281"/>
            <ac:spMk id="9" creationId="{23D5D939-8404-4A62-862F-1B5D960EB52C}"/>
          </ac:spMkLst>
        </pc:spChg>
        <pc:spChg chg="mod">
          <ac:chgData name="Kitazawa Masakiyo" userId="2bf3742da7ad8ecb" providerId="LiveId" clId="{B3972186-D37E-46E5-9EB0-660A74C34F70}" dt="2023-04-26T14:57:34.376" v="2647" actId="207"/>
          <ac:spMkLst>
            <pc:docMk/>
            <pc:sldMk cId="1279455045" sldId="281"/>
            <ac:spMk id="13" creationId="{A5ED79CC-A150-4649-9BB7-5B0C05041034}"/>
          </ac:spMkLst>
        </pc:spChg>
        <pc:spChg chg="mod">
          <ac:chgData name="Kitazawa Masakiyo" userId="2bf3742da7ad8ecb" providerId="LiveId" clId="{B3972186-D37E-46E5-9EB0-660A74C34F70}" dt="2023-04-26T16:41:35.010" v="3530" actId="14100"/>
          <ac:spMkLst>
            <pc:docMk/>
            <pc:sldMk cId="1279455045" sldId="281"/>
            <ac:spMk id="37" creationId="{CABDBB28-D5EB-41BC-B3CE-626D94998405}"/>
          </ac:spMkLst>
        </pc:spChg>
        <pc:spChg chg="mod">
          <ac:chgData name="Kitazawa Masakiyo" userId="2bf3742da7ad8ecb" providerId="LiveId" clId="{B3972186-D37E-46E5-9EB0-660A74C34F70}" dt="2023-04-26T16:41:35.010" v="3530" actId="14100"/>
          <ac:spMkLst>
            <pc:docMk/>
            <pc:sldMk cId="1279455045" sldId="281"/>
            <ac:spMk id="41" creationId="{E34FB41E-7A61-4DEC-8CFF-D7E81C6E91EE}"/>
          </ac:spMkLst>
        </pc:spChg>
        <pc:spChg chg="mod">
          <ac:chgData name="Kitazawa Masakiyo" userId="2bf3742da7ad8ecb" providerId="LiveId" clId="{B3972186-D37E-46E5-9EB0-660A74C34F70}" dt="2023-04-26T16:41:35.010" v="3530" actId="14100"/>
          <ac:spMkLst>
            <pc:docMk/>
            <pc:sldMk cId="1279455045" sldId="281"/>
            <ac:spMk id="44" creationId="{B9B63A7B-85C1-4750-8919-AEB558572038}"/>
          </ac:spMkLst>
        </pc:spChg>
        <pc:grpChg chg="mod">
          <ac:chgData name="Kitazawa Masakiyo" userId="2bf3742da7ad8ecb" providerId="LiveId" clId="{B3972186-D37E-46E5-9EB0-660A74C34F70}" dt="2023-04-26T16:41:35.010" v="3530" actId="14100"/>
          <ac:grpSpMkLst>
            <pc:docMk/>
            <pc:sldMk cId="1279455045" sldId="281"/>
            <ac:grpSpMk id="18" creationId="{2FE41055-D4DB-41C3-8AB3-474AFFCD5819}"/>
          </ac:grpSpMkLst>
        </pc:grpChg>
        <pc:picChg chg="mod">
          <ac:chgData name="Kitazawa Masakiyo" userId="2bf3742da7ad8ecb" providerId="LiveId" clId="{B3972186-D37E-46E5-9EB0-660A74C34F70}" dt="2023-04-26T16:41:35.010" v="3530" actId="14100"/>
          <ac:picMkLst>
            <pc:docMk/>
            <pc:sldMk cId="1279455045" sldId="281"/>
            <ac:picMk id="31" creationId="{19DF3E18-392C-44B1-80B5-DCA737A58D4E}"/>
          </ac:picMkLst>
        </pc:picChg>
        <pc:cxnChg chg="ord">
          <ac:chgData name="Kitazawa Masakiyo" userId="2bf3742da7ad8ecb" providerId="LiveId" clId="{B3972186-D37E-46E5-9EB0-660A74C34F70}" dt="2023-04-26T16:40:40.247" v="3524"/>
          <ac:cxnSpMkLst>
            <pc:docMk/>
            <pc:sldMk cId="1279455045" sldId="281"/>
            <ac:cxnSpMk id="33" creationId="{4B6BFD0A-530D-4681-AF81-8B60CB0D9976}"/>
          </ac:cxnSpMkLst>
        </pc:cxnChg>
      </pc:sldChg>
      <pc:sldChg chg="modSp mod">
        <pc:chgData name="Kitazawa Masakiyo" userId="2bf3742da7ad8ecb" providerId="LiveId" clId="{B3972186-D37E-46E5-9EB0-660A74C34F70}" dt="2023-04-26T14:58:11.028" v="2653" actId="207"/>
        <pc:sldMkLst>
          <pc:docMk/>
          <pc:sldMk cId="2158617099" sldId="282"/>
        </pc:sldMkLst>
        <pc:spChg chg="mod">
          <ac:chgData name="Kitazawa Masakiyo" userId="2bf3742da7ad8ecb" providerId="LiveId" clId="{B3972186-D37E-46E5-9EB0-660A74C34F70}" dt="2023-04-26T14:58:03.590" v="2651" actId="207"/>
          <ac:spMkLst>
            <pc:docMk/>
            <pc:sldMk cId="2158617099" sldId="282"/>
            <ac:spMk id="25" creationId="{499D80D1-FC69-465E-9F32-820A43109ECF}"/>
          </ac:spMkLst>
        </pc:spChg>
        <pc:spChg chg="mod">
          <ac:chgData name="Kitazawa Masakiyo" userId="2bf3742da7ad8ecb" providerId="LiveId" clId="{B3972186-D37E-46E5-9EB0-660A74C34F70}" dt="2023-04-26T14:58:07.382" v="2652" actId="207"/>
          <ac:spMkLst>
            <pc:docMk/>
            <pc:sldMk cId="2158617099" sldId="282"/>
            <ac:spMk id="29" creationId="{F4F940A8-4E8A-4D0A-AAAE-221B4D617995}"/>
          </ac:spMkLst>
        </pc:spChg>
        <pc:spChg chg="mod">
          <ac:chgData name="Kitazawa Masakiyo" userId="2bf3742da7ad8ecb" providerId="LiveId" clId="{B3972186-D37E-46E5-9EB0-660A74C34F70}" dt="2023-04-26T14:58:11.028" v="2653" actId="207"/>
          <ac:spMkLst>
            <pc:docMk/>
            <pc:sldMk cId="2158617099" sldId="282"/>
            <ac:spMk id="30" creationId="{FD4E8AF6-098F-4F00-93A0-6C3C4BFC2829}"/>
          </ac:spMkLst>
        </pc:spChg>
      </pc:sldChg>
      <pc:sldChg chg="addSp delSp modSp mod">
        <pc:chgData name="Kitazawa Masakiyo" userId="2bf3742da7ad8ecb" providerId="LiveId" clId="{B3972186-D37E-46E5-9EB0-660A74C34F70}" dt="2023-04-26T16:39:25.683" v="3509" actId="478"/>
        <pc:sldMkLst>
          <pc:docMk/>
          <pc:sldMk cId="3654735452" sldId="283"/>
        </pc:sldMkLst>
        <pc:spChg chg="mod">
          <ac:chgData name="Kitazawa Masakiyo" userId="2bf3742da7ad8ecb" providerId="LiveId" clId="{B3972186-D37E-46E5-9EB0-660A74C34F70}" dt="2023-04-26T07:46:16.525" v="526" actId="1036"/>
          <ac:spMkLst>
            <pc:docMk/>
            <pc:sldMk cId="3654735452" sldId="283"/>
            <ac:spMk id="4" creationId="{F16FEFED-061B-4AF2-924D-1037429B2A90}"/>
          </ac:spMkLst>
        </pc:spChg>
        <pc:spChg chg="del mod or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6" creationId="{9AD980D8-5945-46C0-9360-FEDEC8A0D1FC}"/>
          </ac:spMkLst>
        </pc:spChg>
        <pc:spChg chg="del mod topLvl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9" creationId="{D9FC0F27-2378-4891-8EE5-17D05577E8E9}"/>
          </ac:spMkLst>
        </pc:spChg>
        <pc:spChg chg="del mod topLvl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0" creationId="{A65259F3-8019-4F61-8173-815E7F11F4B6}"/>
          </ac:spMkLst>
        </pc:spChg>
        <pc:spChg chg="del mod topLvl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1" creationId="{C4D32904-F8FB-43D4-8D09-FF59B851CE4A}"/>
          </ac:spMkLst>
        </pc:spChg>
        <pc:spChg chg="mod">
          <ac:chgData name="Kitazawa Masakiyo" userId="2bf3742da7ad8ecb" providerId="LiveId" clId="{B3972186-D37E-46E5-9EB0-660A74C34F70}" dt="2023-04-26T16:11:43.896" v="3022" actId="1076"/>
          <ac:spMkLst>
            <pc:docMk/>
            <pc:sldMk cId="3654735452" sldId="283"/>
            <ac:spMk id="13" creationId="{2D36AFD3-CF3E-4EC9-BE09-F812583C2AAD}"/>
          </ac:spMkLst>
        </pc:spChg>
        <pc:spChg chg="add del mod or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4" creationId="{8C612E1C-0169-4F07-A21B-E81E996BF8D4}"/>
          </ac:spMkLst>
        </pc:spChg>
        <pc:spChg chg="add del mo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6" creationId="{32C77A3D-5583-4CF3-B270-CA9DC6B00992}"/>
          </ac:spMkLst>
        </pc:spChg>
        <pc:spChg chg="add del mo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7" creationId="{2B8A2D25-39E2-441A-91CC-8945117A7D34}"/>
          </ac:spMkLst>
        </pc:spChg>
        <pc:spChg chg="del mod or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8" creationId="{B86CB2FF-A856-43B5-A16A-264D262C6B9D}"/>
          </ac:spMkLst>
        </pc:spChg>
        <pc:spChg chg="del mod or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9" creationId="{F3A8251A-09B6-460A-BEE6-6AAB4B2CA5CD}"/>
          </ac:spMkLst>
        </pc:spChg>
        <pc:spChg chg="add mod">
          <ac:chgData name="Kitazawa Masakiyo" userId="2bf3742da7ad8ecb" providerId="LiveId" clId="{B3972186-D37E-46E5-9EB0-660A74C34F70}" dt="2023-04-26T07:46:16.525" v="526" actId="1036"/>
          <ac:spMkLst>
            <pc:docMk/>
            <pc:sldMk cId="3654735452" sldId="283"/>
            <ac:spMk id="21" creationId="{EB4A84F6-22E6-4A97-AD69-4A865580DB60}"/>
          </ac:spMkLst>
        </pc:spChg>
        <pc:spChg chg="add del mo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22" creationId="{EC46E9F8-5FCA-4C11-B56C-6C19853E1EF3}"/>
          </ac:spMkLst>
        </pc:spChg>
        <pc:spChg chg="add mod">
          <ac:chgData name="Kitazawa Masakiyo" userId="2bf3742da7ad8ecb" providerId="LiveId" clId="{B3972186-D37E-46E5-9EB0-660A74C34F70}" dt="2023-04-26T07:46:04.076" v="521" actId="1076"/>
          <ac:spMkLst>
            <pc:docMk/>
            <pc:sldMk cId="3654735452" sldId="283"/>
            <ac:spMk id="23" creationId="{0EB06A55-4B31-4431-BBD5-4EE91AFF084F}"/>
          </ac:spMkLst>
        </pc:spChg>
        <pc:grpChg chg="del mod">
          <ac:chgData name="Kitazawa Masakiyo" userId="2bf3742da7ad8ecb" providerId="LiveId" clId="{B3972186-D37E-46E5-9EB0-660A74C34F70}" dt="2023-04-26T07:39:33.809" v="256" actId="165"/>
          <ac:grpSpMkLst>
            <pc:docMk/>
            <pc:sldMk cId="3654735452" sldId="283"/>
            <ac:grpSpMk id="15" creationId="{932E008F-F48D-4C2C-AA93-AC1662184481}"/>
          </ac:grpSpMkLst>
        </pc:grpChg>
        <pc:picChg chg="mod">
          <ac:chgData name="Kitazawa Masakiyo" userId="2bf3742da7ad8ecb" providerId="LiveId" clId="{B3972186-D37E-46E5-9EB0-660A74C34F70}" dt="2023-04-26T08:18:11.634" v="1055" actId="1076"/>
          <ac:picMkLst>
            <pc:docMk/>
            <pc:sldMk cId="3654735452" sldId="283"/>
            <ac:picMk id="3" creationId="{393937AC-3F30-4D51-83B9-4F97B9742E90}"/>
          </ac:picMkLst>
        </pc:picChg>
        <pc:picChg chg="del mod ord">
          <ac:chgData name="Kitazawa Masakiyo" userId="2bf3742da7ad8ecb" providerId="LiveId" clId="{B3972186-D37E-46E5-9EB0-660A74C34F70}" dt="2023-04-26T16:39:25.683" v="3509" actId="478"/>
          <ac:picMkLst>
            <pc:docMk/>
            <pc:sldMk cId="3654735452" sldId="283"/>
            <ac:picMk id="5" creationId="{492C2CEA-A074-450C-AD7F-2B485F3A65D3}"/>
          </ac:picMkLst>
        </pc:picChg>
        <pc:picChg chg="del mod topLvl">
          <ac:chgData name="Kitazawa Masakiyo" userId="2bf3742da7ad8ecb" providerId="LiveId" clId="{B3972186-D37E-46E5-9EB0-660A74C34F70}" dt="2023-04-26T16:39:25.683" v="3509" actId="478"/>
          <ac:picMkLst>
            <pc:docMk/>
            <pc:sldMk cId="3654735452" sldId="283"/>
            <ac:picMk id="8" creationId="{B27AC2CB-8056-451A-849A-4BB750C7B812}"/>
          </ac:picMkLst>
        </pc:picChg>
        <pc:picChg chg="mod">
          <ac:chgData name="Kitazawa Masakiyo" userId="2bf3742da7ad8ecb" providerId="LiveId" clId="{B3972186-D37E-46E5-9EB0-660A74C34F70}" dt="2023-04-26T08:18:11.634" v="1055" actId="1076"/>
          <ac:picMkLst>
            <pc:docMk/>
            <pc:sldMk cId="3654735452" sldId="283"/>
            <ac:picMk id="20" creationId="{17FA57FA-2EF0-4E83-AA11-8121B4CC607E}"/>
          </ac:picMkLst>
        </pc:picChg>
        <pc:cxnChg chg="del mod topLvl">
          <ac:chgData name="Kitazawa Masakiyo" userId="2bf3742da7ad8ecb" providerId="LiveId" clId="{B3972186-D37E-46E5-9EB0-660A74C34F70}" dt="2023-04-26T07:39:38.680" v="257" actId="478"/>
          <ac:cxnSpMkLst>
            <pc:docMk/>
            <pc:sldMk cId="3654735452" sldId="283"/>
            <ac:cxnSpMk id="12" creationId="{9481CB11-5D81-403B-B3C9-62A038145C43}"/>
          </ac:cxnSpMkLst>
        </pc:cxnChg>
      </pc:sldChg>
      <pc:sldChg chg="del">
        <pc:chgData name="Kitazawa Masakiyo" userId="2bf3742da7ad8ecb" providerId="LiveId" clId="{B3972186-D37E-46E5-9EB0-660A74C34F70}" dt="2023-04-26T15:03:50.266" v="2754" actId="2696"/>
        <pc:sldMkLst>
          <pc:docMk/>
          <pc:sldMk cId="41517434" sldId="284"/>
        </pc:sldMkLst>
      </pc:sldChg>
      <pc:sldChg chg="addSp modSp mod modAnim">
        <pc:chgData name="Kitazawa Masakiyo" userId="2bf3742da7ad8ecb" providerId="LiveId" clId="{B3972186-D37E-46E5-9EB0-660A74C34F70}" dt="2023-04-27T00:34:24" v="3828" actId="1076"/>
        <pc:sldMkLst>
          <pc:docMk/>
          <pc:sldMk cId="3969529042" sldId="285"/>
        </pc:sldMkLst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5" creationId="{3A1F050F-5BD7-4B07-9AD3-5EACD8354B0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6" creationId="{B0B0B680-D78D-4CA7-B06A-050B39113FC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8" creationId="{DC5DAA45-FFE8-40C8-971D-F20D219C9DB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9" creationId="{1464FAA3-2E1B-4DB7-AC95-578F2F0A69A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0" creationId="{A260A1DC-CB95-4A96-AEC4-D7A982D1A8F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1" creationId="{59A6318F-FD2B-472B-A479-AA2D20D7742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" creationId="{DC009625-9002-4613-BEFE-0140808F82E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" creationId="{1B2F5245-0E44-470E-B828-FF50AFF39EE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" creationId="{B5DD8D77-7A0D-4610-AF78-BFDAAE960C9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" creationId="{1C6BF5E4-CB22-4C28-9BE8-905ED90176A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" creationId="{B0209A99-BBA6-4B04-A9F6-F74D1EA52D7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" creationId="{36646348-D3D5-4BC2-B252-6B25FF36634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" creationId="{55DBFD4C-CC0C-4794-AC9F-36AAB47DE6F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" creationId="{76179E33-F108-4397-8EF3-FAAD1EBC51D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" creationId="{DB2FDFD2-E963-456C-90AD-FDA2C36ADD1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" creationId="{9D2AEBF1-D190-4B71-8959-208A06D9609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2" creationId="{4D8E09F2-51AA-499F-83A5-AE80256704D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3" creationId="{5B0C7088-FA81-4D4E-9070-3814CC3D2A8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4" creationId="{1A98EFDD-7D34-4313-9BA8-AC2A67A8292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5" creationId="{E6329B7A-7FB5-4ED1-8889-56211A4F91E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6" creationId="{3902476A-F03B-426B-A49C-C59B3F523AF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7" creationId="{D0381DA7-9E97-46E4-9B3C-E5FCB47D658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8" creationId="{8BBDB5AF-2D08-4DAF-8913-B1C893DB4AE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9" creationId="{CAE8B4D2-5D0A-4902-832F-15706DA8716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0" creationId="{5E6A26C7-C4AD-4CBD-B646-48CB9753898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1" creationId="{182E2439-2152-4BE4-A8CD-2ED1D948556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2" creationId="{F4DF7E5B-0E1E-4DD3-A07B-9EA36DF34D0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3" creationId="{A66BA77C-61D9-4E07-8938-9AAE3471717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4" creationId="{7B1F67F5-F387-4FE6-96C5-B7056654CD9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5" creationId="{B01174A4-CFEF-489D-A921-C03FCF50322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6" creationId="{93E5FFC8-73AB-48B3-B245-7F2C46C7321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7" creationId="{381E0AFD-8A11-4E57-A32C-76943C04EEC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8" creationId="{2C7B1349-70AB-4767-B94C-58CDDAE5676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9" creationId="{5E3FAEA1-CA18-4E61-8B45-B090B54FB79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0" creationId="{3FF6EC24-38FD-4A91-809F-9ABD319B20D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1" creationId="{7479C1FD-3A62-41B4-8E56-E9B4635FFCF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2" creationId="{C9664D67-0CA4-4688-8D47-E2504F7E0DF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3" creationId="{36BFD28C-CF6E-4FC1-AD3B-4F0730A9548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4" creationId="{33D8CB8E-942E-44DE-A4B6-5D1D711A998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5" creationId="{C751A5FA-C23B-4332-B4FF-767869EBE98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6" creationId="{9C7A0173-E1F1-413B-B839-AF0341C0571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7" creationId="{30D78B5A-B338-49BD-8A99-51383F601AC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8" creationId="{58430302-9AF2-4982-A815-5C0AE8E1C4A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9" creationId="{D07782C4-928B-4B7C-B777-D1CFC6E21BF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0" creationId="{F04B254B-5CAC-432D-8546-EA8F785953F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1" creationId="{76A71585-A091-4875-85AC-35F29E45F5A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2" creationId="{F7727B6D-5C71-4AA5-A7F0-1941FC515D9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3" creationId="{77DD9418-B4F4-4CE7-A804-0FD4F8BF25A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4" creationId="{42870972-CA75-4BBD-8ED6-A60167AE5E1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5" creationId="{BEE7D4E8-F6DA-43C2-BBD7-F8C3EA9EA61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6" creationId="{EB96422F-5D6B-4B89-B124-D397F44C291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7" creationId="{897C7FD4-F401-4F0A-B573-8FF2C97A8DC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8" creationId="{0A1A8FB3-DC68-47E0-8462-23830CE6A0E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9" creationId="{3CAED3EA-A6AC-4876-9BEB-E991670D127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0" creationId="{92226EE6-7CA5-4FC9-93B0-382B89F3A34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1" creationId="{656DECFA-4017-44BC-B121-C22D3135E0B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2" creationId="{F832CA4E-1AA0-4A04-BBBA-D58D0ABA111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3" creationId="{04D8ABD6-A39C-4BF1-9FF9-B12A386BA98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4" creationId="{4D4C2B12-8511-440D-A2BE-D636CB9B8E0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5" creationId="{6303E9A2-B7F1-4B3B-90C7-4777A001AA3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6" creationId="{92365AB6-0774-472F-99C9-DE383030847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7" creationId="{AC3DBCC4-047D-460F-BBA6-C12825043C3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8" creationId="{A00A3CE2-36E1-44F9-B6DC-04D8FBE64AA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9" creationId="{4B73087F-8F3B-4430-BCC1-B0ED29D57F8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0" creationId="{DCF41D31-F869-4A60-8A1F-99A1B7C6EA0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1" creationId="{3399BEA8-F037-4809-9784-2C335C18421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2" creationId="{2C0E1941-627C-4CF4-A1A0-B544EA11FAC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3" creationId="{7C479603-98D2-4DA6-A7EC-DBB16EAB71A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4" creationId="{3BC5E145-8D28-4597-A35A-1C77A92088A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5" creationId="{104D67A7-41F7-4E51-9C58-8A37219BED0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6" creationId="{22E7A7EB-EB26-447B-8D34-9E841C8518D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7" creationId="{2C2F2F14-196F-463D-B5F3-AED5C3FA380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8" creationId="{F253E0B1-014B-49D6-8E09-3D4A34FFEC5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9" creationId="{FB78FFA0-59E0-4D8E-BA58-551E13635D5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0" creationId="{D37C2AE2-31B0-4B0A-9D4E-825A260344F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1" creationId="{D7C4ED8C-ED6C-48FD-8DFE-0E8973AAB45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2" creationId="{8C255A28-45DD-4BB6-A676-2C3543F7549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3" creationId="{950DEA5B-A984-4FC3-A420-E79B40C33AE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4" creationId="{CB33323F-3A94-4836-8ABE-20F45EE2C37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5" creationId="{A0F67CC9-AF37-4E76-8699-0219D3DE6E5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6" creationId="{46E5CAB2-07F5-47E3-A063-B18C401FDD8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7" creationId="{F208C39D-1726-4D61-8B1A-71AC1D17758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8" creationId="{81C41FF7-3338-4F35-9B36-C90862CBA53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9" creationId="{6AE7EF72-3076-40D9-9F5C-B3BA7F2C641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0" creationId="{EBA9608D-6B6E-445E-972A-9D10774BD46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1" creationId="{47EF621D-07E0-428F-9AA7-E0BD69E8797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2" creationId="{E58CD4D2-DA36-41E2-8AE9-4AD0156614D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3" creationId="{053DD05C-336A-48B4-9943-9D2B9E14DBF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4" creationId="{24D172DB-9A48-41F7-B108-8279EB66BE0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5" creationId="{8E1AD554-E8E2-4351-BBA0-9C08F0F43CE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6" creationId="{5CCA978D-02AE-43C6-87C8-90F36068EB8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7" creationId="{A77AC312-4CD7-43FD-8B31-1E76EB21C1B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8" creationId="{1B52EBC7-5960-4C21-8598-686658A7609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9" creationId="{D0000078-0120-4CC1-B86C-9846B86146F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10" creationId="{E816E2AA-6887-4ACF-B574-DF9D3C90D07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11" creationId="{CCF4E3FE-2849-499C-B5C0-C5753EBB1F6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12" creationId="{12B49497-080C-4ABD-AF66-A9B70F71497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13" creationId="{06D410A9-8E8D-4213-B756-A471652EE42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15" creationId="{2A27AC13-47C5-46B9-A0DE-52C7B2DE23E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16" creationId="{89645DD1-B3DD-42D0-95A5-1A1BD36A564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17" creationId="{C358344B-9E71-4858-ABD3-81EF53C3325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1" creationId="{69FA17D2-DD8F-4E78-946C-3EB1D7C7938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2" creationId="{F615FD65-8956-4C10-8888-A80258D6918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3" creationId="{EA315A47-CF72-4B5E-9196-E7082099AE5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4" creationId="{6FE08A05-9488-45CD-BC33-78C71B6275C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5" creationId="{8B8BADB5-1153-44BF-8A4F-79E39BEDB0E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6" creationId="{805B0146-8EFF-4B16-B085-F77EA545B8C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7" creationId="{00A50C6B-17A7-45DE-B00C-04977A1CCE6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8" creationId="{09583D7D-4DA1-4B27-8187-E534C0E39E8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9" creationId="{29792622-5982-47EB-9C1B-7D2C581FF72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0" creationId="{48056412-31FA-4CAA-A82B-02EFC3BB9CA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1" creationId="{049FEC7D-C7B3-4B13-A1E7-1F1753A13DA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2" creationId="{F72F290C-1003-4C95-AED2-04870015A2F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3" creationId="{F1D1635C-9A0D-4A47-A805-BCFE0FA4029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4" creationId="{5DE38754-17BF-4450-B4D3-1186FDAC86C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5" creationId="{3053EB6E-EE9B-4B53-A53F-2AB2B971BB3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6" creationId="{42FC4B9B-34C5-4161-8EE4-E60556220D7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7" creationId="{D2D61E65-2ECD-4F5B-8BBD-30F3CB33EEA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8" creationId="{BD3CB515-F88D-467F-B0A4-00478700462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9" creationId="{429AE11B-3925-49C8-8F4D-1955AFCD858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0" creationId="{D23B9473-CF92-426F-A3D3-5249DD6A823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1" creationId="{E7B034EF-9524-43DE-B330-BEA4D798EB8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2" creationId="{351450CF-39AA-4837-BB80-73A0F813DBE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3" creationId="{D60444AD-C88A-4FA7-B5CC-829E72E006A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4" creationId="{7CE08872-FA2D-4088-B175-B41CA70AF2B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5" creationId="{09E75792-6869-4CBA-A1C7-A1F69A28AA4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6" creationId="{542850E3-5AE5-4894-823A-0EE0D515FDE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7" creationId="{DEA4B447-6741-417C-8EDC-5E247208042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8" creationId="{D36A12C8-9234-4A1C-BA3D-0A7F0BC0B22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9" creationId="{74209299-5FCC-4DF4-87E8-C802D8A051C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0" creationId="{1C479881-BBF8-41DF-A24C-A29F669E594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1" creationId="{6583B392-C048-4AFC-972C-2AF7AE00CB7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2" creationId="{E9BD422A-5855-4E5E-BCC5-1EF19191E35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3" creationId="{2DAC265C-2207-47B8-9A33-E6D01CCA434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4" creationId="{EC1ECA6B-29BE-423C-9E29-4AAD09CBFF9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5" creationId="{2131D177-FB92-4BB4-8094-F0CEB545209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6" creationId="{FB0D1D98-AE62-45A2-96B0-F28386AB313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7" creationId="{402E5737-B82E-4923-8104-1CDA6C905FF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8" creationId="{D267BCBB-E39B-45F1-91E7-5005FF79605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9" creationId="{41D9760D-3B94-445F-9716-7E3798D975F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0" creationId="{ABE54CBD-82B7-415B-B559-5433869AF65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1" creationId="{06F3F993-7D30-4383-800A-F764F408EE7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2" creationId="{E65D3ECD-E900-44C5-9BCF-DD6EC802AEE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3" creationId="{6483135A-FDBB-4326-9E6A-F1D1A130C6A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4" creationId="{B17C2C74-D88D-4C0C-B9A5-8A9A712A18A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5" creationId="{B9426E06-E0C4-48C7-8D99-BAA76A9CA01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6" creationId="{A9B63824-DD50-44A8-97FE-4075EDADCA2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7" creationId="{C0446E0E-A1F0-460A-BDF4-5C814AE39BE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8" creationId="{769F4E02-E681-479E-B785-9C0DE91E35B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9" creationId="{4F627D46-E48B-49D8-AFEF-FD88792164C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0" creationId="{C81B8B10-FF70-424F-9890-4F544608AD8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1" creationId="{F369EF7E-1CF3-452E-AA4F-45424E88D6F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2" creationId="{B41E77A2-FF84-4C01-8E88-C64C270F798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3" creationId="{0C6C501B-2AC7-458F-A996-3BEB59D212E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4" creationId="{8B9A56F0-8900-498D-B66B-786A30DEAFE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5" creationId="{455472AC-CDC9-44F4-8D52-10CA83C522F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6" creationId="{A21FE634-1BE6-42F4-B49E-7341E409025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7" creationId="{4C390FC5-5042-40F0-888F-266EE555765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8" creationId="{97B00E58-85E9-4B10-9FD4-255D0655FA3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9" creationId="{1FFF3A24-DCCB-4A61-BB7F-42494550376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0" creationId="{756F193D-B5EB-4B6B-B756-832B58ECA20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1" creationId="{BAE800EB-8DB2-460C-86DE-9BCE4B63228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2" creationId="{51BF6A6A-885B-4BCD-BB7E-1CC660D78C0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3" creationId="{3BC58CC3-BA12-44D2-A600-A312D3ED413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4" creationId="{9C21ED23-8FD5-4874-9DA4-DD7643C69D6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5" creationId="{4ACE9C84-175B-4570-B62E-60643BDAC31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6" creationId="{54E6A6EC-0DD8-46B6-9A70-B4F1F3F5114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7" creationId="{777F1757-BA58-4C85-ADB1-10EFF9A61C9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8" creationId="{3701B77E-8B43-4149-BC86-58D46B536EC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9" creationId="{59817E56-BBFC-4345-9E27-3DB6947D1CC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0" creationId="{F9E38B7D-4312-450C-A814-AB320BBA831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1" creationId="{3DAD7FE5-DCA1-4688-8BC6-F66A39D4A81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2" creationId="{7CD47A45-0851-49E7-80CF-A20163C2A04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3" creationId="{E3F4DBC9-0D99-4CF9-9E4C-DB36F9E639A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4" creationId="{511A4CB5-9726-45CC-BD9B-4E8EC18BA68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5" creationId="{C31F71A2-B487-4277-8353-6CED39B20E1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6" creationId="{C6C66AF8-6684-4193-96CF-5D8EBB0D574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7" creationId="{37A58BDB-65CE-4850-88E9-34F86B03DC2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8" creationId="{BE12A749-5517-4FF4-A09A-7727C831169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9" creationId="{48B9BC33-0B20-4875-A430-462801F48C6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0" creationId="{81939459-FEFA-4604-9DB7-61BDFF8200F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1" creationId="{8CA2ADAB-94E3-4BB6-8E74-DF66293C6E4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2" creationId="{00A12897-E234-47A8-8AA7-05C4741D301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3" creationId="{DCCD72D9-5D05-4352-8D35-50DD5F6891C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4" creationId="{6386F404-9D96-4E8D-9FE7-D6AA7DA4815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5" creationId="{1144EB25-A6B7-4E01-B082-A106B600F1C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6" creationId="{E4F1D3B8-B3DC-482A-BB53-F76355907C0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7" creationId="{72FB729D-7D7F-44FC-871A-E73DC6A46A4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8" creationId="{8C5B8DF4-8513-41BD-91A5-464EB00B7B9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9" creationId="{2A6BCBD6-340D-4350-AD1B-2A69A7D8CB5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0" creationId="{B3627A5F-DB99-468E-9175-A3E3600FF80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1" creationId="{5EA6AED1-7C4F-4C29-880C-7EEAA8CD43F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2" creationId="{E812CEB4-6C6A-4219-B597-C7DB8A87E31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3" creationId="{842D9EBB-AA31-4872-8503-0425CB9AA63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4" creationId="{7DE812CC-E526-40C8-834A-70B78B9E1C9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5" creationId="{0B7ACDFB-AE13-4C67-8B68-39CC155E57C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6" creationId="{F01B19C3-F173-469D-B586-55AFA5E0B055}"/>
          </ac:spMkLst>
        </pc:spChg>
        <pc:spChg chg="mod">
          <ac:chgData name="Kitazawa Masakiyo" userId="2bf3742da7ad8ecb" providerId="LiveId" clId="{B3972186-D37E-46E5-9EB0-660A74C34F70}" dt="2023-04-26T14:04:37.034" v="1706" actId="164"/>
          <ac:spMkLst>
            <pc:docMk/>
            <pc:sldMk cId="3969529042" sldId="285"/>
            <ac:spMk id="318" creationId="{5220B27E-F7D5-453B-890A-EEB08F28748B}"/>
          </ac:spMkLst>
        </pc:spChg>
        <pc:spChg chg="mod">
          <ac:chgData name="Kitazawa Masakiyo" userId="2bf3742da7ad8ecb" providerId="LiveId" clId="{B3972186-D37E-46E5-9EB0-660A74C34F70}" dt="2023-04-26T15:01:51.421" v="2753" actId="207"/>
          <ac:spMkLst>
            <pc:docMk/>
            <pc:sldMk cId="3969529042" sldId="285"/>
            <ac:spMk id="319" creationId="{070C7C50-23EA-4DC7-9CD8-A6433D0F19E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20" creationId="{2A23CCD6-958C-4743-A804-23CF9A483B5E}"/>
          </ac:spMkLst>
        </pc:spChg>
        <pc:spChg chg="mod">
          <ac:chgData name="Kitazawa Masakiyo" userId="2bf3742da7ad8ecb" providerId="LiveId" clId="{B3972186-D37E-46E5-9EB0-660A74C34F70}" dt="2023-04-27T00:34:13.548" v="3827" actId="1076"/>
          <ac:spMkLst>
            <pc:docMk/>
            <pc:sldMk cId="3969529042" sldId="285"/>
            <ac:spMk id="322" creationId="{6EDD3FA6-EA59-4622-9358-E9E1C04DAA51}"/>
          </ac:spMkLst>
        </pc:spChg>
        <pc:spChg chg="mod">
          <ac:chgData name="Kitazawa Masakiyo" userId="2bf3742da7ad8ecb" providerId="LiveId" clId="{B3972186-D37E-46E5-9EB0-660A74C34F70}" dt="2023-04-27T00:34:24" v="3828" actId="1076"/>
          <ac:spMkLst>
            <pc:docMk/>
            <pc:sldMk cId="3969529042" sldId="285"/>
            <ac:spMk id="323" creationId="{28938A15-8BBB-4FAD-9A3F-0BC43ECF093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24" creationId="{15407511-6D78-4D36-9F7E-CD4859CAA288}"/>
          </ac:spMkLst>
        </pc:spChg>
        <pc:spChg chg="mod">
          <ac:chgData name="Kitazawa Masakiyo" userId="2bf3742da7ad8ecb" providerId="LiveId" clId="{B3972186-D37E-46E5-9EB0-660A74C34F70}" dt="2023-04-26T14:05:46.012" v="1729" actId="14100"/>
          <ac:spMkLst>
            <pc:docMk/>
            <pc:sldMk cId="3969529042" sldId="285"/>
            <ac:spMk id="327" creationId="{B936C4B3-887B-4AC9-8CD7-1A8F991FA912}"/>
          </ac:spMkLst>
        </pc:spChg>
        <pc:spChg chg="mod">
          <ac:chgData name="Kitazawa Masakiyo" userId="2bf3742da7ad8ecb" providerId="LiveId" clId="{B3972186-D37E-46E5-9EB0-660A74C34F70}" dt="2023-04-26T14:05:56.125" v="1731" actId="1076"/>
          <ac:spMkLst>
            <pc:docMk/>
            <pc:sldMk cId="3969529042" sldId="285"/>
            <ac:spMk id="329" creationId="{90A775DE-014C-4F29-8DF4-38C1C3B4E826}"/>
          </ac:spMkLst>
        </pc:spChg>
        <pc:spChg chg="mod">
          <ac:chgData name="Kitazawa Masakiyo" userId="2bf3742da7ad8ecb" providerId="LiveId" clId="{B3972186-D37E-46E5-9EB0-660A74C34F70}" dt="2023-04-26T14:05:30.485" v="1726" actId="1076"/>
          <ac:spMkLst>
            <pc:docMk/>
            <pc:sldMk cId="3969529042" sldId="285"/>
            <ac:spMk id="330" creationId="{FC94E259-EBDE-4CB8-822A-9D0B88D93306}"/>
          </ac:spMkLst>
        </pc:spChg>
        <pc:grpChg chg="add mod">
          <ac:chgData name="Kitazawa Masakiyo" userId="2bf3742da7ad8ecb" providerId="LiveId" clId="{B3972186-D37E-46E5-9EB0-660A74C34F70}" dt="2023-04-26T14:04:37.034" v="1706" actId="164"/>
          <ac:grpSpMkLst>
            <pc:docMk/>
            <pc:sldMk cId="3969529042" sldId="285"/>
            <ac:grpSpMk id="3" creationId="{B2CBA3FC-9E3E-4BBF-BA9F-6A8AE172BCFE}"/>
          </ac:grpSpMkLst>
        </pc:grpChg>
        <pc:picChg chg="mod">
          <ac:chgData name="Kitazawa Masakiyo" userId="2bf3742da7ad8ecb" providerId="LiveId" clId="{B3972186-D37E-46E5-9EB0-660A74C34F70}" dt="2023-04-26T14:04:37.034" v="1706" actId="164"/>
          <ac:picMkLst>
            <pc:docMk/>
            <pc:sldMk cId="3969529042" sldId="285"/>
            <ac:picMk id="114" creationId="{316E778D-D40C-4A2A-94BA-7F8684FC7A1E}"/>
          </ac:picMkLst>
        </pc:picChg>
        <pc:picChg chg="mod">
          <ac:chgData name="Kitazawa Masakiyo" userId="2bf3742da7ad8ecb" providerId="LiveId" clId="{B3972186-D37E-46E5-9EB0-660A74C34F70}" dt="2023-04-26T14:04:37.034" v="1706" actId="164"/>
          <ac:picMkLst>
            <pc:docMk/>
            <pc:sldMk cId="3969529042" sldId="285"/>
            <ac:picMk id="213" creationId="{78656B60-ABF0-48B2-964A-EC7BBD0AB7E9}"/>
          </ac:picMkLst>
        </pc:picChg>
      </pc:sldChg>
      <pc:sldChg chg="modSp mod">
        <pc:chgData name="Kitazawa Masakiyo" userId="2bf3742da7ad8ecb" providerId="LiveId" clId="{B3972186-D37E-46E5-9EB0-660A74C34F70}" dt="2023-04-26T13:46:01.448" v="1481" actId="1076"/>
        <pc:sldMkLst>
          <pc:docMk/>
          <pc:sldMk cId="1799323101" sldId="286"/>
        </pc:sldMkLst>
        <pc:spChg chg="mod">
          <ac:chgData name="Kitazawa Masakiyo" userId="2bf3742da7ad8ecb" providerId="LiveId" clId="{B3972186-D37E-46E5-9EB0-660A74C34F70}" dt="2023-04-26T13:46:01.448" v="1481" actId="1076"/>
          <ac:spMkLst>
            <pc:docMk/>
            <pc:sldMk cId="1799323101" sldId="286"/>
            <ac:spMk id="4" creationId="{A3B8EE44-BC62-40BF-B9F2-6673B8E1B7B7}"/>
          </ac:spMkLst>
        </pc:spChg>
      </pc:sldChg>
      <pc:sldChg chg="del">
        <pc:chgData name="Kitazawa Masakiyo" userId="2bf3742da7ad8ecb" providerId="LiveId" clId="{B3972186-D37E-46E5-9EB0-660A74C34F70}" dt="2023-04-26T15:03:50.266" v="2754" actId="2696"/>
        <pc:sldMkLst>
          <pc:docMk/>
          <pc:sldMk cId="2209475172" sldId="427"/>
        </pc:sldMkLst>
      </pc:sldChg>
      <pc:sldChg chg="modAnim">
        <pc:chgData name="Kitazawa Masakiyo" userId="2bf3742da7ad8ecb" providerId="LiveId" clId="{B3972186-D37E-46E5-9EB0-660A74C34F70}" dt="2023-04-26T13:51:50.199" v="1518"/>
        <pc:sldMkLst>
          <pc:docMk/>
          <pc:sldMk cId="1906604519" sldId="428"/>
        </pc:sldMkLst>
      </pc:sldChg>
      <pc:sldChg chg="addSp delSp modSp mod ord delAnim modAnim">
        <pc:chgData name="Kitazawa Masakiyo" userId="2bf3742da7ad8ecb" providerId="LiveId" clId="{B3972186-D37E-46E5-9EB0-660A74C34F70}" dt="2023-04-27T01:14:00.571" v="4041" actId="6549"/>
        <pc:sldMkLst>
          <pc:docMk/>
          <pc:sldMk cId="2705766047" sldId="429"/>
        </pc:sldMkLst>
        <pc:spChg chg="mod">
          <ac:chgData name="Kitazawa Masakiyo" userId="2bf3742da7ad8ecb" providerId="LiveId" clId="{B3972186-D37E-46E5-9EB0-660A74C34F70}" dt="2023-04-26T07:54:41.748" v="601" actId="20577"/>
          <ac:spMkLst>
            <pc:docMk/>
            <pc:sldMk cId="2705766047" sldId="429"/>
            <ac:spMk id="2" creationId="{028437B3-B30F-4C0F-A010-4744428B9D71}"/>
          </ac:spMkLst>
        </pc:spChg>
        <pc:spChg chg="mod">
          <ac:chgData name="Kitazawa Masakiyo" userId="2bf3742da7ad8ecb" providerId="LiveId" clId="{B3972186-D37E-46E5-9EB0-660A74C34F70}" dt="2023-04-26T16:07:21.574" v="2937" actId="1076"/>
          <ac:spMkLst>
            <pc:docMk/>
            <pc:sldMk cId="2705766047" sldId="429"/>
            <ac:spMk id="3" creationId="{E47467AB-E6A8-49AA-8376-71DC240AB661}"/>
          </ac:spMkLst>
        </pc:spChg>
        <pc:spChg chg="mod">
          <ac:chgData name="Kitazawa Masakiyo" userId="2bf3742da7ad8ecb" providerId="LiveId" clId="{B3972186-D37E-46E5-9EB0-660A74C34F70}" dt="2023-04-26T16:07:21.574" v="2937" actId="1076"/>
          <ac:spMkLst>
            <pc:docMk/>
            <pc:sldMk cId="2705766047" sldId="429"/>
            <ac:spMk id="4" creationId="{A3FEE933-F3C4-4F8B-ACCA-C1441CAD1ADC}"/>
          </ac:spMkLst>
        </pc:spChg>
        <pc:spChg chg="add mod ord">
          <ac:chgData name="Kitazawa Masakiyo" userId="2bf3742da7ad8ecb" providerId="LiveId" clId="{B3972186-D37E-46E5-9EB0-660A74C34F70}" dt="2023-04-26T16:37:58.508" v="3504" actId="208"/>
          <ac:spMkLst>
            <pc:docMk/>
            <pc:sldMk cId="2705766047" sldId="429"/>
            <ac:spMk id="5" creationId="{DD2E32F5-393E-4D7E-B7C6-D243A2E6F4B8}"/>
          </ac:spMkLst>
        </pc:spChg>
        <pc:spChg chg="add mod">
          <ac:chgData name="Kitazawa Masakiyo" userId="2bf3742da7ad8ecb" providerId="LiveId" clId="{B3972186-D37E-46E5-9EB0-660A74C34F70}" dt="2023-04-26T16:10:47.177" v="3020" actId="14838"/>
          <ac:spMkLst>
            <pc:docMk/>
            <pc:sldMk cId="2705766047" sldId="429"/>
            <ac:spMk id="6" creationId="{5181A69A-641C-4703-95BC-E5DF5CEF914C}"/>
          </ac:spMkLst>
        </pc:spChg>
        <pc:spChg chg="mod">
          <ac:chgData name="Kitazawa Masakiyo" userId="2bf3742da7ad8ecb" providerId="LiveId" clId="{B3972186-D37E-46E5-9EB0-660A74C34F70}" dt="2023-04-26T16:08:04.674" v="2945" actId="14100"/>
          <ac:spMkLst>
            <pc:docMk/>
            <pc:sldMk cId="2705766047" sldId="429"/>
            <ac:spMk id="7" creationId="{F18A3AFC-51D8-49F8-8DE0-A60C529C2EF8}"/>
          </ac:spMkLst>
        </pc:spChg>
        <pc:spChg chg="mod">
          <ac:chgData name="Kitazawa Masakiyo" userId="2bf3742da7ad8ecb" providerId="LiveId" clId="{B3972186-D37E-46E5-9EB0-660A74C34F70}" dt="2023-04-26T16:07:59.507" v="2944" actId="14100"/>
          <ac:spMkLst>
            <pc:docMk/>
            <pc:sldMk cId="2705766047" sldId="429"/>
            <ac:spMk id="8" creationId="{4F9D82BC-671D-43FD-A4A0-8C2EF616052B}"/>
          </ac:spMkLst>
        </pc:spChg>
        <pc:spChg chg="add mod">
          <ac:chgData name="Kitazawa Masakiyo" userId="2bf3742da7ad8ecb" providerId="LiveId" clId="{B3972186-D37E-46E5-9EB0-660A74C34F70}" dt="2023-04-26T16:08:53.182" v="2981" actId="1076"/>
          <ac:spMkLst>
            <pc:docMk/>
            <pc:sldMk cId="2705766047" sldId="429"/>
            <ac:spMk id="9" creationId="{AFCAB2B5-E4F2-42C7-B99D-1DE8D6FC7DCD}"/>
          </ac:spMkLst>
        </pc:spChg>
        <pc:spChg chg="del">
          <ac:chgData name="Kitazawa Masakiyo" userId="2bf3742da7ad8ecb" providerId="LiveId" clId="{B3972186-D37E-46E5-9EB0-660A74C34F70}" dt="2023-04-26T07:56:10.514" v="630" actId="478"/>
          <ac:spMkLst>
            <pc:docMk/>
            <pc:sldMk cId="2705766047" sldId="429"/>
            <ac:spMk id="9" creationId="{B18E7AA2-88FD-45D4-BE63-D810B9091B40}"/>
          </ac:spMkLst>
        </pc:spChg>
        <pc:spChg chg="mod">
          <ac:chgData name="Kitazawa Masakiyo" userId="2bf3742da7ad8ecb" providerId="LiveId" clId="{B3972186-D37E-46E5-9EB0-660A74C34F70}" dt="2023-04-26T07:53:13.065" v="573" actId="1035"/>
          <ac:spMkLst>
            <pc:docMk/>
            <pc:sldMk cId="2705766047" sldId="429"/>
            <ac:spMk id="10" creationId="{04040DAD-0BCE-4DA7-BC9A-A8AE4A79BEC8}"/>
          </ac:spMkLst>
        </pc:spChg>
        <pc:spChg chg="add mod">
          <ac:chgData name="Kitazawa Masakiyo" userId="2bf3742da7ad8ecb" providerId="LiveId" clId="{B3972186-D37E-46E5-9EB0-660A74C34F70}" dt="2023-04-26T15:57:51.094" v="2799" actId="1035"/>
          <ac:spMkLst>
            <pc:docMk/>
            <pc:sldMk cId="2705766047" sldId="429"/>
            <ac:spMk id="14" creationId="{B69C224E-58B7-499B-82DA-3D48F3C5C112}"/>
          </ac:spMkLst>
        </pc:spChg>
        <pc:spChg chg="add mod">
          <ac:chgData name="Kitazawa Masakiyo" userId="2bf3742da7ad8ecb" providerId="LiveId" clId="{B3972186-D37E-46E5-9EB0-660A74C34F70}" dt="2023-04-26T07:55:33.058" v="628" actId="1076"/>
          <ac:spMkLst>
            <pc:docMk/>
            <pc:sldMk cId="2705766047" sldId="429"/>
            <ac:spMk id="15" creationId="{BCC2DCC1-0509-41FF-80F8-47B14F59DC0D}"/>
          </ac:spMkLst>
        </pc:spChg>
        <pc:spChg chg="add del mod">
          <ac:chgData name="Kitazawa Masakiyo" userId="2bf3742da7ad8ecb" providerId="LiveId" clId="{B3972186-D37E-46E5-9EB0-660A74C34F70}" dt="2023-04-26T08:14:44.715" v="993" actId="478"/>
          <ac:spMkLst>
            <pc:docMk/>
            <pc:sldMk cId="2705766047" sldId="429"/>
            <ac:spMk id="17" creationId="{087EE0A9-900D-4BBD-8B49-411DF41EE9D7}"/>
          </ac:spMkLst>
        </pc:spChg>
        <pc:spChg chg="add del mod">
          <ac:chgData name="Kitazawa Masakiyo" userId="2bf3742da7ad8ecb" providerId="LiveId" clId="{B3972186-D37E-46E5-9EB0-660A74C34F70}" dt="2023-04-26T07:59:52.962" v="704" actId="478"/>
          <ac:spMkLst>
            <pc:docMk/>
            <pc:sldMk cId="2705766047" sldId="429"/>
            <ac:spMk id="18" creationId="{224DD2EB-D59E-4CD0-8CC8-8572E32380DB}"/>
          </ac:spMkLst>
        </pc:spChg>
        <pc:spChg chg="add mod">
          <ac:chgData name="Kitazawa Masakiyo" userId="2bf3742da7ad8ecb" providerId="LiveId" clId="{B3972186-D37E-46E5-9EB0-660A74C34F70}" dt="2023-04-26T16:07:21.574" v="2937" actId="1076"/>
          <ac:spMkLst>
            <pc:docMk/>
            <pc:sldMk cId="2705766047" sldId="429"/>
            <ac:spMk id="20" creationId="{A8E2237F-AB37-458E-A096-D80B945CDAA5}"/>
          </ac:spMkLst>
        </pc:spChg>
        <pc:spChg chg="add mod">
          <ac:chgData name="Kitazawa Masakiyo" userId="2bf3742da7ad8ecb" providerId="LiveId" clId="{B3972186-D37E-46E5-9EB0-660A74C34F70}" dt="2023-04-27T01:14:00.571" v="4041" actId="6549"/>
          <ac:spMkLst>
            <pc:docMk/>
            <pc:sldMk cId="2705766047" sldId="429"/>
            <ac:spMk id="21" creationId="{1266162C-F5C3-4808-BF25-A993DB4F96AD}"/>
          </ac:spMkLst>
        </pc:spChg>
        <pc:spChg chg="add mod">
          <ac:chgData name="Kitazawa Masakiyo" userId="2bf3742da7ad8ecb" providerId="LiveId" clId="{B3972186-D37E-46E5-9EB0-660A74C34F70}" dt="2023-04-26T08:15:35.806" v="1026" actId="1076"/>
          <ac:spMkLst>
            <pc:docMk/>
            <pc:sldMk cId="2705766047" sldId="429"/>
            <ac:spMk id="22" creationId="{DF89EEB1-F806-4275-8C81-ADF7410AD0FD}"/>
          </ac:spMkLst>
        </pc:spChg>
        <pc:spChg chg="add mod">
          <ac:chgData name="Kitazawa Masakiyo" userId="2bf3742da7ad8ecb" providerId="LiveId" clId="{B3972186-D37E-46E5-9EB0-660A74C34F70}" dt="2023-04-26T15:57:37.754" v="2794" actId="1076"/>
          <ac:spMkLst>
            <pc:docMk/>
            <pc:sldMk cId="2705766047" sldId="429"/>
            <ac:spMk id="23" creationId="{A4B36C52-AA82-452B-AF35-165A07C14CB8}"/>
          </ac:spMkLst>
        </pc:spChg>
        <pc:spChg chg="add mod">
          <ac:chgData name="Kitazawa Masakiyo" userId="2bf3742da7ad8ecb" providerId="LiveId" clId="{B3972186-D37E-46E5-9EB0-660A74C34F70}" dt="2023-04-26T15:57:40.866" v="2795" actId="1076"/>
          <ac:spMkLst>
            <pc:docMk/>
            <pc:sldMk cId="2705766047" sldId="429"/>
            <ac:spMk id="24" creationId="{75D9A1DC-A2F4-4CD3-8D13-975155815F91}"/>
          </ac:spMkLst>
        </pc:spChg>
        <pc:spChg chg="add del mod">
          <ac:chgData name="Kitazawa Masakiyo" userId="2bf3742da7ad8ecb" providerId="LiveId" clId="{B3972186-D37E-46E5-9EB0-660A74C34F70}" dt="2023-04-26T16:04:17.519" v="2860" actId="21"/>
          <ac:spMkLst>
            <pc:docMk/>
            <pc:sldMk cId="2705766047" sldId="429"/>
            <ac:spMk id="25" creationId="{4A802547-DAF5-42B7-B0D9-CFBBB1DC584E}"/>
          </ac:spMkLst>
        </pc:spChg>
        <pc:spChg chg="add mod">
          <ac:chgData name="Kitazawa Masakiyo" userId="2bf3742da7ad8ecb" providerId="LiveId" clId="{B3972186-D37E-46E5-9EB0-660A74C34F70}" dt="2023-04-26T16:02:59.956" v="2810" actId="1076"/>
          <ac:spMkLst>
            <pc:docMk/>
            <pc:sldMk cId="2705766047" sldId="429"/>
            <ac:spMk id="26" creationId="{6A65C3A6-2D32-4269-A017-D35495160E40}"/>
          </ac:spMkLst>
        </pc:spChg>
        <pc:spChg chg="add del mod">
          <ac:chgData name="Kitazawa Masakiyo" userId="2bf3742da7ad8ecb" providerId="LiveId" clId="{B3972186-D37E-46E5-9EB0-660A74C34F70}" dt="2023-04-26T16:03:03.978" v="2811" actId="478"/>
          <ac:spMkLst>
            <pc:docMk/>
            <pc:sldMk cId="2705766047" sldId="429"/>
            <ac:spMk id="27" creationId="{F2FE359C-C859-4C50-A31E-59D8F2BEF31D}"/>
          </ac:spMkLst>
        </pc:spChg>
        <pc:spChg chg="add del mod">
          <ac:chgData name="Kitazawa Masakiyo" userId="2bf3742da7ad8ecb" providerId="LiveId" clId="{B3972186-D37E-46E5-9EB0-660A74C34F70}" dt="2023-04-26T16:04:24.269" v="2861" actId="478"/>
          <ac:spMkLst>
            <pc:docMk/>
            <pc:sldMk cId="2705766047" sldId="429"/>
            <ac:spMk id="28" creationId="{DD3FFE12-C98E-4746-AAA6-9164296ADDA5}"/>
          </ac:spMkLst>
        </pc:spChg>
        <pc:spChg chg="add mod">
          <ac:chgData name="Kitazawa Masakiyo" userId="2bf3742da7ad8ecb" providerId="LiveId" clId="{B3972186-D37E-46E5-9EB0-660A74C34F70}" dt="2023-04-26T16:02:59.956" v="2810" actId="1076"/>
          <ac:spMkLst>
            <pc:docMk/>
            <pc:sldMk cId="2705766047" sldId="429"/>
            <ac:spMk id="29" creationId="{FE7CD950-87C9-4793-A948-FE7C471A9B40}"/>
          </ac:spMkLst>
        </pc:spChg>
        <pc:spChg chg="add mod">
          <ac:chgData name="Kitazawa Masakiyo" userId="2bf3742da7ad8ecb" providerId="LiveId" clId="{B3972186-D37E-46E5-9EB0-660A74C34F70}" dt="2023-04-26T16:11:23.009" v="3021" actId="1076"/>
          <ac:spMkLst>
            <pc:docMk/>
            <pc:sldMk cId="2705766047" sldId="429"/>
            <ac:spMk id="30" creationId="{CE41F735-4BCE-45C8-BD20-42B256696E8E}"/>
          </ac:spMkLst>
        </pc:spChg>
        <pc:picChg chg="del">
          <ac:chgData name="Kitazawa Masakiyo" userId="2bf3742da7ad8ecb" providerId="LiveId" clId="{B3972186-D37E-46E5-9EB0-660A74C34F70}" dt="2023-04-26T07:51:15.713" v="546" actId="478"/>
          <ac:picMkLst>
            <pc:docMk/>
            <pc:sldMk cId="2705766047" sldId="429"/>
            <ac:picMk id="5" creationId="{10AEC9DE-C7F2-4D40-85D7-9E2E557BFC10}"/>
          </ac:picMkLst>
        </pc:picChg>
        <pc:picChg chg="del">
          <ac:chgData name="Kitazawa Masakiyo" userId="2bf3742da7ad8ecb" providerId="LiveId" clId="{B3972186-D37E-46E5-9EB0-660A74C34F70}" dt="2023-04-26T07:51:17.855" v="547" actId="478"/>
          <ac:picMkLst>
            <pc:docMk/>
            <pc:sldMk cId="2705766047" sldId="429"/>
            <ac:picMk id="6" creationId="{AE833D6F-8F3C-42EC-B740-095099A3B459}"/>
          </ac:picMkLst>
        </pc:picChg>
        <pc:picChg chg="add mod ord">
          <ac:chgData name="Kitazawa Masakiyo" userId="2bf3742da7ad8ecb" providerId="LiveId" clId="{B3972186-D37E-46E5-9EB0-660A74C34F70}" dt="2023-04-26T16:07:12.315" v="2936" actId="14100"/>
          <ac:picMkLst>
            <pc:docMk/>
            <pc:sldMk cId="2705766047" sldId="429"/>
            <ac:picMk id="12" creationId="{AD591584-87BF-4CA3-9F7E-43C42D0C61BA}"/>
          </ac:picMkLst>
        </pc:picChg>
        <pc:picChg chg="add mod">
          <ac:chgData name="Kitazawa Masakiyo" userId="2bf3742da7ad8ecb" providerId="LiveId" clId="{B3972186-D37E-46E5-9EB0-660A74C34F70}" dt="2023-04-26T15:57:32.132" v="2793" actId="14100"/>
          <ac:picMkLst>
            <pc:docMk/>
            <pc:sldMk cId="2705766047" sldId="429"/>
            <ac:picMk id="13" creationId="{6417FADD-ADF8-4484-A880-94073A58F3FB}"/>
          </ac:picMkLst>
        </pc:picChg>
        <pc:picChg chg="add mod modCrop">
          <ac:chgData name="Kitazawa Masakiyo" userId="2bf3742da7ad8ecb" providerId="LiveId" clId="{B3972186-D37E-46E5-9EB0-660A74C34F70}" dt="2023-04-26T16:07:43.239" v="2942" actId="14100"/>
          <ac:picMkLst>
            <pc:docMk/>
            <pc:sldMk cId="2705766047" sldId="429"/>
            <ac:picMk id="16" creationId="{B7080EC4-546B-4D5C-A7E4-698DF1B838CB}"/>
          </ac:picMkLst>
        </pc:picChg>
        <pc:picChg chg="add del mod">
          <ac:chgData name="Kitazawa Masakiyo" userId="2bf3742da7ad8ecb" providerId="LiveId" clId="{B3972186-D37E-46E5-9EB0-660A74C34F70}" dt="2023-04-26T14:45:48.175" v="2370" actId="1076"/>
          <ac:picMkLst>
            <pc:docMk/>
            <pc:sldMk cId="2705766047" sldId="429"/>
            <ac:picMk id="19" creationId="{F39DA964-FB2D-4084-8BB6-8C7E1076781A}"/>
          </ac:picMkLst>
        </pc:picChg>
        <pc:picChg chg="add mod modCrop">
          <ac:chgData name="Kitazawa Masakiyo" userId="2bf3742da7ad8ecb" providerId="LiveId" clId="{B3972186-D37E-46E5-9EB0-660A74C34F70}" dt="2023-04-27T00:42:57.474" v="3866" actId="1038"/>
          <ac:picMkLst>
            <pc:docMk/>
            <pc:sldMk cId="2705766047" sldId="429"/>
            <ac:picMk id="25" creationId="{64783D9E-DAD8-44E3-A686-5A1F9E50C895}"/>
          </ac:picMkLst>
        </pc:picChg>
      </pc:sldChg>
      <pc:sldChg chg="addSp modSp mod modAnim">
        <pc:chgData name="Kitazawa Masakiyo" userId="2bf3742da7ad8ecb" providerId="LiveId" clId="{B3972186-D37E-46E5-9EB0-660A74C34F70}" dt="2023-04-27T01:12:29.140" v="4025" actId="1036"/>
        <pc:sldMkLst>
          <pc:docMk/>
          <pc:sldMk cId="3840798474" sldId="430"/>
        </pc:sldMkLst>
        <pc:spChg chg="add mod">
          <ac:chgData name="Kitazawa Masakiyo" userId="2bf3742da7ad8ecb" providerId="LiveId" clId="{B3972186-D37E-46E5-9EB0-660A74C34F70}" dt="2023-04-26T14:42:45.445" v="2165" actId="1076"/>
          <ac:spMkLst>
            <pc:docMk/>
            <pc:sldMk cId="3840798474" sldId="430"/>
            <ac:spMk id="3" creationId="{CE5B0289-FADC-46AA-A34A-CB72CC75CAB5}"/>
          </ac:spMkLst>
        </pc:spChg>
        <pc:spChg chg="add mod">
          <ac:chgData name="Kitazawa Masakiyo" userId="2bf3742da7ad8ecb" providerId="LiveId" clId="{B3972186-D37E-46E5-9EB0-660A74C34F70}" dt="2023-04-26T14:44:41.606" v="2322" actId="1036"/>
          <ac:spMkLst>
            <pc:docMk/>
            <pc:sldMk cId="3840798474" sldId="430"/>
            <ac:spMk id="5" creationId="{7A9372DB-D116-4786-8CD4-FADDD53A4FEC}"/>
          </ac:spMkLst>
        </pc:spChg>
        <pc:spChg chg="add mod">
          <ac:chgData name="Kitazawa Masakiyo" userId="2bf3742da7ad8ecb" providerId="LiveId" clId="{B3972186-D37E-46E5-9EB0-660A74C34F70}" dt="2023-04-26T14:42:27.443" v="2163" actId="1076"/>
          <ac:spMkLst>
            <pc:docMk/>
            <pc:sldMk cId="3840798474" sldId="430"/>
            <ac:spMk id="6" creationId="{9ACBDA38-57AC-4120-8E0E-A4BE12A420BB}"/>
          </ac:spMkLst>
        </pc:spChg>
        <pc:spChg chg="add mod">
          <ac:chgData name="Kitazawa Masakiyo" userId="2bf3742da7ad8ecb" providerId="LiveId" clId="{B3972186-D37E-46E5-9EB0-660A74C34F70}" dt="2023-04-26T14:42:27.443" v="2163" actId="1076"/>
          <ac:spMkLst>
            <pc:docMk/>
            <pc:sldMk cId="3840798474" sldId="430"/>
            <ac:spMk id="7" creationId="{54B84B26-91F6-4D7D-A82A-6763AE37D5E4}"/>
          </ac:spMkLst>
        </pc:spChg>
        <pc:spChg chg="add mod">
          <ac:chgData name="Kitazawa Masakiyo" userId="2bf3742da7ad8ecb" providerId="LiveId" clId="{B3972186-D37E-46E5-9EB0-660A74C34F70}" dt="2023-04-26T14:44:41.606" v="2322" actId="1036"/>
          <ac:spMkLst>
            <pc:docMk/>
            <pc:sldMk cId="3840798474" sldId="430"/>
            <ac:spMk id="8" creationId="{25FF0B26-FD43-4403-8E04-38BDDDCA734D}"/>
          </ac:spMkLst>
        </pc:spChg>
        <pc:spChg chg="add mod">
          <ac:chgData name="Kitazawa Masakiyo" userId="2bf3742da7ad8ecb" providerId="LiveId" clId="{B3972186-D37E-46E5-9EB0-660A74C34F70}" dt="2023-04-26T14:44:41.606" v="2322" actId="1036"/>
          <ac:spMkLst>
            <pc:docMk/>
            <pc:sldMk cId="3840798474" sldId="430"/>
            <ac:spMk id="9" creationId="{BD49A886-2798-4AEB-9A09-E74694335EDD}"/>
          </ac:spMkLst>
        </pc:spChg>
        <pc:spChg chg="add mod">
          <ac:chgData name="Kitazawa Masakiyo" userId="2bf3742da7ad8ecb" providerId="LiveId" clId="{B3972186-D37E-46E5-9EB0-660A74C34F70}" dt="2023-04-26T14:44:09.555" v="2274" actId="20577"/>
          <ac:spMkLst>
            <pc:docMk/>
            <pc:sldMk cId="3840798474" sldId="430"/>
            <ac:spMk id="10" creationId="{D2C6B073-C0A3-4418-B1FD-06BA4E7775C3}"/>
          </ac:spMkLst>
        </pc:spChg>
        <pc:spChg chg="add mod">
          <ac:chgData name="Kitazawa Masakiyo" userId="2bf3742da7ad8ecb" providerId="LiveId" clId="{B3972186-D37E-46E5-9EB0-660A74C34F70}" dt="2023-04-26T14:48:06.040" v="2411" actId="20577"/>
          <ac:spMkLst>
            <pc:docMk/>
            <pc:sldMk cId="3840798474" sldId="430"/>
            <ac:spMk id="11" creationId="{32974A95-9499-4EE1-A1AE-3F69B39BF467}"/>
          </ac:spMkLst>
        </pc:spChg>
        <pc:spChg chg="add mod">
          <ac:chgData name="Kitazawa Masakiyo" userId="2bf3742da7ad8ecb" providerId="LiveId" clId="{B3972186-D37E-46E5-9EB0-660A74C34F70}" dt="2023-04-27T00:36:08.421" v="3829" actId="164"/>
          <ac:spMkLst>
            <pc:docMk/>
            <pc:sldMk cId="3840798474" sldId="430"/>
            <ac:spMk id="12" creationId="{66B7511B-F446-4C55-8792-D3D7B5E7E6DE}"/>
          </ac:spMkLst>
        </pc:spChg>
        <pc:grpChg chg="add mod">
          <ac:chgData name="Kitazawa Masakiyo" userId="2bf3742da7ad8ecb" providerId="LiveId" clId="{B3972186-D37E-46E5-9EB0-660A74C34F70}" dt="2023-04-27T00:36:08.421" v="3829" actId="164"/>
          <ac:grpSpMkLst>
            <pc:docMk/>
            <pc:sldMk cId="3840798474" sldId="430"/>
            <ac:grpSpMk id="17" creationId="{C1731D50-BE2E-4B43-ADEC-E5DE2699E57B}"/>
          </ac:grpSpMkLst>
        </pc:grpChg>
        <pc:picChg chg="add mod">
          <ac:chgData name="Kitazawa Masakiyo" userId="2bf3742da7ad8ecb" providerId="LiveId" clId="{B3972186-D37E-46E5-9EB0-660A74C34F70}" dt="2023-04-27T00:36:08.421" v="3829" actId="164"/>
          <ac:picMkLst>
            <pc:docMk/>
            <pc:sldMk cId="3840798474" sldId="430"/>
            <ac:picMk id="4" creationId="{153A6C56-2028-4218-A661-8E3A892CA500}"/>
          </ac:picMkLst>
        </pc:picChg>
        <pc:picChg chg="mod modCrop">
          <ac:chgData name="Kitazawa Masakiyo" userId="2bf3742da7ad8ecb" providerId="LiveId" clId="{B3972186-D37E-46E5-9EB0-660A74C34F70}" dt="2023-04-26T15:14:40.260" v="2772" actId="1076"/>
          <ac:picMkLst>
            <pc:docMk/>
            <pc:sldMk cId="3840798474" sldId="430"/>
            <ac:picMk id="13" creationId="{CD0F65F7-EF6D-47E5-8219-93A5BEC43E25}"/>
          </ac:picMkLst>
        </pc:picChg>
        <pc:picChg chg="add mod">
          <ac:chgData name="Kitazawa Masakiyo" userId="2bf3742da7ad8ecb" providerId="LiveId" clId="{B3972186-D37E-46E5-9EB0-660A74C34F70}" dt="2023-04-27T01:12:29.140" v="4025" actId="1036"/>
          <ac:picMkLst>
            <pc:docMk/>
            <pc:sldMk cId="3840798474" sldId="430"/>
            <ac:picMk id="14" creationId="{7C7844B1-2AC3-448D-B8FC-491ADFEEEC62}"/>
          </ac:picMkLst>
        </pc:picChg>
        <pc:picChg chg="add mod">
          <ac:chgData name="Kitazawa Masakiyo" userId="2bf3742da7ad8ecb" providerId="LiveId" clId="{B3972186-D37E-46E5-9EB0-660A74C34F70}" dt="2023-04-27T00:36:51.700" v="3842" actId="1036"/>
          <ac:picMkLst>
            <pc:docMk/>
            <pc:sldMk cId="3840798474" sldId="430"/>
            <ac:picMk id="15" creationId="{F1126E06-7E76-438D-ACE2-79955F0E1ABA}"/>
          </ac:picMkLst>
        </pc:picChg>
        <pc:picChg chg="add mod">
          <ac:chgData name="Kitazawa Masakiyo" userId="2bf3742da7ad8ecb" providerId="LiveId" clId="{B3972186-D37E-46E5-9EB0-660A74C34F70}" dt="2023-04-27T00:37:41.645" v="3847" actId="1035"/>
          <ac:picMkLst>
            <pc:docMk/>
            <pc:sldMk cId="3840798474" sldId="430"/>
            <ac:picMk id="16" creationId="{14C40625-B604-4297-A7A2-6AB4B63203F3}"/>
          </ac:picMkLst>
        </pc:picChg>
      </pc:sldChg>
      <pc:sldChg chg="addSp delSp modSp mod">
        <pc:chgData name="Kitazawa Masakiyo" userId="2bf3742da7ad8ecb" providerId="LiveId" clId="{B3972186-D37E-46E5-9EB0-660A74C34F70}" dt="2023-04-27T00:33:32.694" v="3826" actId="14100"/>
        <pc:sldMkLst>
          <pc:docMk/>
          <pc:sldMk cId="4012631454" sldId="431"/>
        </pc:sldMkLst>
        <pc:spChg chg="mod">
          <ac:chgData name="Kitazawa Masakiyo" userId="2bf3742da7ad8ecb" providerId="LiveId" clId="{B3972186-D37E-46E5-9EB0-660A74C34F70}" dt="2023-04-26T08:26:58.750" v="1210" actId="207"/>
          <ac:spMkLst>
            <pc:docMk/>
            <pc:sldMk cId="4012631454" sldId="431"/>
            <ac:spMk id="2" creationId="{7ABE0666-67D7-4171-BE3E-158F27568A78}"/>
          </ac:spMkLst>
        </pc:spChg>
        <pc:spChg chg="del">
          <ac:chgData name="Kitazawa Masakiyo" userId="2bf3742da7ad8ecb" providerId="LiveId" clId="{B3972186-D37E-46E5-9EB0-660A74C34F70}" dt="2023-04-26T08:24:12.440" v="1120" actId="478"/>
          <ac:spMkLst>
            <pc:docMk/>
            <pc:sldMk cId="4012631454" sldId="431"/>
            <ac:spMk id="4" creationId="{FC5A4005-CED5-4C1D-9B81-BD10E8B647D3}"/>
          </ac:spMkLst>
        </pc:spChg>
        <pc:spChg chg="add mod ord">
          <ac:chgData name="Kitazawa Masakiyo" userId="2bf3742da7ad8ecb" providerId="LiveId" clId="{B3972186-D37E-46E5-9EB0-660A74C34F70}" dt="2023-04-27T00:32:56.864" v="3820" actId="403"/>
          <ac:spMkLst>
            <pc:docMk/>
            <pc:sldMk cId="4012631454" sldId="431"/>
            <ac:spMk id="5" creationId="{E3BAA60E-6FFC-4E68-8294-B1D4B3CEF0B4}"/>
          </ac:spMkLst>
        </pc:spChg>
        <pc:spChg chg="del">
          <ac:chgData name="Kitazawa Masakiyo" userId="2bf3742da7ad8ecb" providerId="LiveId" clId="{B3972186-D37E-46E5-9EB0-660A74C34F70}" dt="2023-04-26T08:25:18.372" v="1175" actId="478"/>
          <ac:spMkLst>
            <pc:docMk/>
            <pc:sldMk cId="4012631454" sldId="431"/>
            <ac:spMk id="6" creationId="{094ED16A-DD15-4314-8630-8C6A7C461EBF}"/>
          </ac:spMkLst>
        </pc:spChg>
        <pc:spChg chg="add mod ord">
          <ac:chgData name="Kitazawa Masakiyo" userId="2bf3742da7ad8ecb" providerId="LiveId" clId="{B3972186-D37E-46E5-9EB0-660A74C34F70}" dt="2023-04-27T00:33:02.251" v="3821" actId="403"/>
          <ac:spMkLst>
            <pc:docMk/>
            <pc:sldMk cId="4012631454" sldId="431"/>
            <ac:spMk id="7" creationId="{704900B4-4593-4C07-B975-D07F9A8F5328}"/>
          </ac:spMkLst>
        </pc:spChg>
        <pc:spChg chg="add mod">
          <ac:chgData name="Kitazawa Masakiyo" userId="2bf3742da7ad8ecb" providerId="LiveId" clId="{B3972186-D37E-46E5-9EB0-660A74C34F70}" dt="2023-04-27T00:33:32.694" v="3826" actId="14100"/>
          <ac:spMkLst>
            <pc:docMk/>
            <pc:sldMk cId="4012631454" sldId="431"/>
            <ac:spMk id="8" creationId="{8BD5D632-462B-42F2-A491-784A0B0B5AAC}"/>
          </ac:spMkLst>
        </pc:spChg>
        <pc:spChg chg="add del mod">
          <ac:chgData name="Kitazawa Masakiyo" userId="2bf3742da7ad8ecb" providerId="LiveId" clId="{B3972186-D37E-46E5-9EB0-660A74C34F70}" dt="2023-04-26T08:26:38.935" v="1208" actId="478"/>
          <ac:spMkLst>
            <pc:docMk/>
            <pc:sldMk cId="4012631454" sldId="431"/>
            <ac:spMk id="8" creationId="{B6084C06-498E-4385-941A-F7F28EB5DCC1}"/>
          </ac:spMkLst>
        </pc:spChg>
        <pc:spChg chg="add del mod">
          <ac:chgData name="Kitazawa Masakiyo" userId="2bf3742da7ad8ecb" providerId="LiveId" clId="{B3972186-D37E-46E5-9EB0-660A74C34F70}" dt="2023-04-26T08:29:39.466" v="1215" actId="21"/>
          <ac:spMkLst>
            <pc:docMk/>
            <pc:sldMk cId="4012631454" sldId="431"/>
            <ac:spMk id="9" creationId="{397FF464-F04C-4A00-859A-3C779336D38A}"/>
          </ac:spMkLst>
        </pc:spChg>
        <pc:spChg chg="add del">
          <ac:chgData name="Kitazawa Masakiyo" userId="2bf3742da7ad8ecb" providerId="LiveId" clId="{B3972186-D37E-46E5-9EB0-660A74C34F70}" dt="2023-04-26T08:30:24.215" v="1222" actId="478"/>
          <ac:spMkLst>
            <pc:docMk/>
            <pc:sldMk cId="4012631454" sldId="431"/>
            <ac:spMk id="11" creationId="{13C5166C-1318-4AF7-951D-5002F5BD1333}"/>
          </ac:spMkLst>
        </pc:spChg>
        <pc:spChg chg="add del mod">
          <ac:chgData name="Kitazawa Masakiyo" userId="2bf3742da7ad8ecb" providerId="LiveId" clId="{B3972186-D37E-46E5-9EB0-660A74C34F70}" dt="2023-04-26T08:30:24.215" v="1222" actId="478"/>
          <ac:spMkLst>
            <pc:docMk/>
            <pc:sldMk cId="4012631454" sldId="431"/>
            <ac:spMk id="12" creationId="{62B41825-AF2D-4FC2-BEAA-8DEBC466A1B7}"/>
          </ac:spMkLst>
        </pc:spChg>
        <pc:picChg chg="mod">
          <ac:chgData name="Kitazawa Masakiyo" userId="2bf3742da7ad8ecb" providerId="LiveId" clId="{B3972186-D37E-46E5-9EB0-660A74C34F70}" dt="2023-04-26T14:40:01.614" v="2136" actId="1036"/>
          <ac:picMkLst>
            <pc:docMk/>
            <pc:sldMk cId="4012631454" sldId="431"/>
            <ac:picMk id="3" creationId="{5DDBBC66-7F0D-4592-84D4-F1C73391C649}"/>
          </ac:picMkLst>
        </pc:picChg>
        <pc:picChg chg="mod">
          <ac:chgData name="Kitazawa Masakiyo" userId="2bf3742da7ad8ecb" providerId="LiveId" clId="{B3972186-D37E-46E5-9EB0-660A74C34F70}" dt="2023-04-26T14:40:01.614" v="2136" actId="1036"/>
          <ac:picMkLst>
            <pc:docMk/>
            <pc:sldMk cId="4012631454" sldId="431"/>
            <ac:picMk id="10" creationId="{A48A00C2-6467-48BB-9B56-D67E4EC17987}"/>
          </ac:picMkLst>
        </pc:picChg>
      </pc:sldChg>
      <pc:sldChg chg="addSp delSp modSp mod modAnim">
        <pc:chgData name="Kitazawa Masakiyo" userId="2bf3742da7ad8ecb" providerId="LiveId" clId="{B3972186-D37E-46E5-9EB0-660A74C34F70}" dt="2023-04-27T00:23:01.381" v="3731"/>
        <pc:sldMkLst>
          <pc:docMk/>
          <pc:sldMk cId="2609623087" sldId="432"/>
        </pc:sldMkLst>
        <pc:spChg chg="mod">
          <ac:chgData name="Kitazawa Masakiyo" userId="2bf3742da7ad8ecb" providerId="LiveId" clId="{B3972186-D37E-46E5-9EB0-660A74C34F70}" dt="2023-04-26T13:54:19.170" v="1539" actId="164"/>
          <ac:spMkLst>
            <pc:docMk/>
            <pc:sldMk cId="2609623087" sldId="432"/>
            <ac:spMk id="3" creationId="{1EA6F095-C44D-4FF9-BD3F-0A12CD89B2A6}"/>
          </ac:spMkLst>
        </pc:spChg>
        <pc:spChg chg="mod">
          <ac:chgData name="Kitazawa Masakiyo" userId="2bf3742da7ad8ecb" providerId="LiveId" clId="{B3972186-D37E-46E5-9EB0-660A74C34F70}" dt="2023-04-26T15:01:37.102" v="2752" actId="207"/>
          <ac:spMkLst>
            <pc:docMk/>
            <pc:sldMk cId="2609623087" sldId="432"/>
            <ac:spMk id="7" creationId="{733165F6-0E1A-4262-810C-C11A2D012E30}"/>
          </ac:spMkLst>
        </pc:spChg>
        <pc:spChg chg="del">
          <ac:chgData name="Kitazawa Masakiyo" userId="2bf3742da7ad8ecb" providerId="LiveId" clId="{B3972186-D37E-46E5-9EB0-660A74C34F70}" dt="2023-04-26T13:52:31.873" v="1519" actId="478"/>
          <ac:spMkLst>
            <pc:docMk/>
            <pc:sldMk cId="2609623087" sldId="432"/>
            <ac:spMk id="9" creationId="{528F3C34-0AB3-40B0-8171-26B65995BE9D}"/>
          </ac:spMkLst>
        </pc:spChg>
        <pc:spChg chg="del">
          <ac:chgData name="Kitazawa Masakiyo" userId="2bf3742da7ad8ecb" providerId="LiveId" clId="{B3972186-D37E-46E5-9EB0-660A74C34F70}" dt="2023-04-26T13:52:31.873" v="1519" actId="478"/>
          <ac:spMkLst>
            <pc:docMk/>
            <pc:sldMk cId="2609623087" sldId="432"/>
            <ac:spMk id="10" creationId="{6432E3AF-8B64-43DC-B7F9-8C506F933B1B}"/>
          </ac:spMkLst>
        </pc:spChg>
        <pc:spChg chg="del">
          <ac:chgData name="Kitazawa Masakiyo" userId="2bf3742da7ad8ecb" providerId="LiveId" clId="{B3972186-D37E-46E5-9EB0-660A74C34F70}" dt="2023-04-26T13:52:31.873" v="1519" actId="478"/>
          <ac:spMkLst>
            <pc:docMk/>
            <pc:sldMk cId="2609623087" sldId="432"/>
            <ac:spMk id="11" creationId="{25DF396B-4806-463D-9195-1A1F37F5AF00}"/>
          </ac:spMkLst>
        </pc:spChg>
        <pc:spChg chg="mod">
          <ac:chgData name="Kitazawa Masakiyo" userId="2bf3742da7ad8ecb" providerId="LiveId" clId="{B3972186-D37E-46E5-9EB0-660A74C34F70}" dt="2023-04-26T13:54:08.769" v="1538" actId="164"/>
          <ac:spMkLst>
            <pc:docMk/>
            <pc:sldMk cId="2609623087" sldId="432"/>
            <ac:spMk id="12" creationId="{1BAA5E6F-07A8-437D-89D3-4F1047FE8336}"/>
          </ac:spMkLst>
        </pc:spChg>
        <pc:spChg chg="mod">
          <ac:chgData name="Kitazawa Masakiyo" userId="2bf3742da7ad8ecb" providerId="LiveId" clId="{B3972186-D37E-46E5-9EB0-660A74C34F70}" dt="2023-04-26T13:54:19.170" v="1539" actId="164"/>
          <ac:spMkLst>
            <pc:docMk/>
            <pc:sldMk cId="2609623087" sldId="432"/>
            <ac:spMk id="13" creationId="{4153CF98-1E64-424C-B7BC-CD031F9641C2}"/>
          </ac:spMkLst>
        </pc:spChg>
        <pc:spChg chg="mod">
          <ac:chgData name="Kitazawa Masakiyo" userId="2bf3742da7ad8ecb" providerId="LiveId" clId="{B3972186-D37E-46E5-9EB0-660A74C34F70}" dt="2023-04-26T13:54:34.563" v="1540" actId="164"/>
          <ac:spMkLst>
            <pc:docMk/>
            <pc:sldMk cId="2609623087" sldId="432"/>
            <ac:spMk id="14" creationId="{694A8DCF-97CA-4E02-8915-4E0D7465699D}"/>
          </ac:spMkLst>
        </pc:spChg>
        <pc:spChg chg="mod">
          <ac:chgData name="Kitazawa Masakiyo" userId="2bf3742da7ad8ecb" providerId="LiveId" clId="{B3972186-D37E-46E5-9EB0-660A74C34F70}" dt="2023-04-26T15:01:34.537" v="2751" actId="207"/>
          <ac:spMkLst>
            <pc:docMk/>
            <pc:sldMk cId="2609623087" sldId="432"/>
            <ac:spMk id="16" creationId="{906C226E-C713-473A-ABE8-CC09DE00314D}"/>
          </ac:spMkLst>
        </pc:spChg>
        <pc:spChg chg="del">
          <ac:chgData name="Kitazawa Masakiyo" userId="2bf3742da7ad8ecb" providerId="LiveId" clId="{B3972186-D37E-46E5-9EB0-660A74C34F70}" dt="2023-04-26T13:52:31.873" v="1519" actId="478"/>
          <ac:spMkLst>
            <pc:docMk/>
            <pc:sldMk cId="2609623087" sldId="432"/>
            <ac:spMk id="18" creationId="{0A58AF44-31F2-4A5C-A728-9AFE9AD80543}"/>
          </ac:spMkLst>
        </pc:spChg>
        <pc:spChg chg="del">
          <ac:chgData name="Kitazawa Masakiyo" userId="2bf3742da7ad8ecb" providerId="LiveId" clId="{B3972186-D37E-46E5-9EB0-660A74C34F70}" dt="2023-04-26T13:55:02.540" v="1541" actId="478"/>
          <ac:spMkLst>
            <pc:docMk/>
            <pc:sldMk cId="2609623087" sldId="432"/>
            <ac:spMk id="21" creationId="{481CDFC6-4242-46AE-A106-9CE91431BDBD}"/>
          </ac:spMkLst>
        </pc:spChg>
        <pc:spChg chg="del">
          <ac:chgData name="Kitazawa Masakiyo" userId="2bf3742da7ad8ecb" providerId="LiveId" clId="{B3972186-D37E-46E5-9EB0-660A74C34F70}" dt="2023-04-26T13:52:31.873" v="1519" actId="478"/>
          <ac:spMkLst>
            <pc:docMk/>
            <pc:sldMk cId="2609623087" sldId="432"/>
            <ac:spMk id="22" creationId="{8F6633ED-AD86-464A-9BB4-64391E8531EC}"/>
          </ac:spMkLst>
        </pc:spChg>
        <pc:spChg chg="mod">
          <ac:chgData name="Kitazawa Masakiyo" userId="2bf3742da7ad8ecb" providerId="LiveId" clId="{B3972186-D37E-46E5-9EB0-660A74C34F70}" dt="2023-04-26T13:54:34.563" v="1540" actId="164"/>
          <ac:spMkLst>
            <pc:docMk/>
            <pc:sldMk cId="2609623087" sldId="432"/>
            <ac:spMk id="23" creationId="{E6DB6070-948C-4690-B2DD-F6C37961A0F7}"/>
          </ac:spMkLst>
        </pc:spChg>
        <pc:spChg chg="mod">
          <ac:chgData name="Kitazawa Masakiyo" userId="2bf3742da7ad8ecb" providerId="LiveId" clId="{B3972186-D37E-46E5-9EB0-660A74C34F70}" dt="2023-04-26T13:54:19.170" v="1539" actId="164"/>
          <ac:spMkLst>
            <pc:docMk/>
            <pc:sldMk cId="2609623087" sldId="432"/>
            <ac:spMk id="24" creationId="{484F66BC-0BD2-4F64-B86C-EA0A97445D1A}"/>
          </ac:spMkLst>
        </pc:spChg>
        <pc:grpChg chg="add mod">
          <ac:chgData name="Kitazawa Masakiyo" userId="2bf3742da7ad8ecb" providerId="LiveId" clId="{B3972186-D37E-46E5-9EB0-660A74C34F70}" dt="2023-04-26T13:54:08.769" v="1538" actId="164"/>
          <ac:grpSpMkLst>
            <pc:docMk/>
            <pc:sldMk cId="2609623087" sldId="432"/>
            <ac:grpSpMk id="2" creationId="{FCF43A72-56D6-4364-97BC-EFC520B46B41}"/>
          </ac:grpSpMkLst>
        </pc:grpChg>
        <pc:grpChg chg="add mod">
          <ac:chgData name="Kitazawa Masakiyo" userId="2bf3742da7ad8ecb" providerId="LiveId" clId="{B3972186-D37E-46E5-9EB0-660A74C34F70}" dt="2023-04-26T13:54:19.170" v="1539" actId="164"/>
          <ac:grpSpMkLst>
            <pc:docMk/>
            <pc:sldMk cId="2609623087" sldId="432"/>
            <ac:grpSpMk id="4" creationId="{DD006DD6-E4EA-429C-8ACF-C6264F34B738}"/>
          </ac:grpSpMkLst>
        </pc:grpChg>
        <pc:grpChg chg="add mod">
          <ac:chgData name="Kitazawa Masakiyo" userId="2bf3742da7ad8ecb" providerId="LiveId" clId="{B3972186-D37E-46E5-9EB0-660A74C34F70}" dt="2023-04-26T13:54:34.563" v="1540" actId="164"/>
          <ac:grpSpMkLst>
            <pc:docMk/>
            <pc:sldMk cId="2609623087" sldId="432"/>
            <ac:grpSpMk id="19" creationId="{C29EE88F-F599-4E97-B554-E0D4C4839E6A}"/>
          </ac:grpSpMkLst>
        </pc:grpChg>
        <pc:cxnChg chg="mod">
          <ac:chgData name="Kitazawa Masakiyo" userId="2bf3742da7ad8ecb" providerId="LiveId" clId="{B3972186-D37E-46E5-9EB0-660A74C34F70}" dt="2023-04-26T13:54:08.769" v="1538" actId="164"/>
          <ac:cxnSpMkLst>
            <pc:docMk/>
            <pc:sldMk cId="2609623087" sldId="432"/>
            <ac:cxnSpMk id="8" creationId="{D9B793B1-0A12-40AD-9A82-38A3C28E0B66}"/>
          </ac:cxnSpMkLst>
        </pc:cxnChg>
        <pc:cxnChg chg="ord">
          <ac:chgData name="Kitazawa Masakiyo" userId="2bf3742da7ad8ecb" providerId="LiveId" clId="{B3972186-D37E-46E5-9EB0-660A74C34F70}" dt="2023-04-26T13:59:48.143" v="1620"/>
          <ac:cxnSpMkLst>
            <pc:docMk/>
            <pc:sldMk cId="2609623087" sldId="432"/>
            <ac:cxnSpMk id="36" creationId="{A3676C20-17D7-43C6-BF4E-B2DAC0055953}"/>
          </ac:cxnSpMkLst>
        </pc:cxnChg>
      </pc:sldChg>
      <pc:sldChg chg="addSp delSp modSp mod modAnim">
        <pc:chgData name="Kitazawa Masakiyo" userId="2bf3742da7ad8ecb" providerId="LiveId" clId="{B3972186-D37E-46E5-9EB0-660A74C34F70}" dt="2023-04-27T04:02:52.216" v="4137" actId="14100"/>
        <pc:sldMkLst>
          <pc:docMk/>
          <pc:sldMk cId="919345423" sldId="433"/>
        </pc:sldMkLst>
        <pc:spChg chg="add del mod">
          <ac:chgData name="Kitazawa Masakiyo" userId="2bf3742da7ad8ecb" providerId="LiveId" clId="{B3972186-D37E-46E5-9EB0-660A74C34F70}" dt="2023-04-27T00:29:35.791" v="3777" actId="21"/>
          <ac:spMkLst>
            <pc:docMk/>
            <pc:sldMk cId="919345423" sldId="433"/>
            <ac:spMk id="5" creationId="{0A22CBC4-46D0-47BC-8A27-0A8C51756209}"/>
          </ac:spMkLst>
        </pc:spChg>
        <pc:spChg chg="add mod">
          <ac:chgData name="Kitazawa Masakiyo" userId="2bf3742da7ad8ecb" providerId="LiveId" clId="{B3972186-D37E-46E5-9EB0-660A74C34F70}" dt="2023-04-27T00:31:19.724" v="3796" actId="1076"/>
          <ac:spMkLst>
            <pc:docMk/>
            <pc:sldMk cId="919345423" sldId="433"/>
            <ac:spMk id="58" creationId="{7FD8A513-7965-477D-BDA8-57FD58546985}"/>
          </ac:spMkLst>
        </pc:spChg>
        <pc:spChg chg="add mod ord">
          <ac:chgData name="Kitazawa Masakiyo" userId="2bf3742da7ad8ecb" providerId="LiveId" clId="{B3972186-D37E-46E5-9EB0-660A74C34F70}" dt="2023-04-27T04:02:52.216" v="4137" actId="14100"/>
          <ac:spMkLst>
            <pc:docMk/>
            <pc:sldMk cId="919345423" sldId="433"/>
            <ac:spMk id="59" creationId="{9CB057B3-6F9F-4F7B-948D-065D517AF7D4}"/>
          </ac:spMkLst>
        </pc:spChg>
        <pc:spChg chg="add del mod">
          <ac:chgData name="Kitazawa Masakiyo" userId="2bf3742da7ad8ecb" providerId="LiveId" clId="{B3972186-D37E-46E5-9EB0-660A74C34F70}" dt="2023-04-27T01:09:23.117" v="4021" actId="478"/>
          <ac:spMkLst>
            <pc:docMk/>
            <pc:sldMk cId="919345423" sldId="433"/>
            <ac:spMk id="102" creationId="{B85FDC44-4720-4106-84B9-43377A159B3B}"/>
          </ac:spMkLst>
        </pc:spChg>
        <pc:spChg chg="add del">
          <ac:chgData name="Kitazawa Masakiyo" userId="2bf3742da7ad8ecb" providerId="LiveId" clId="{B3972186-D37E-46E5-9EB0-660A74C34F70}" dt="2023-04-27T01:09:23.117" v="4021" actId="478"/>
          <ac:spMkLst>
            <pc:docMk/>
            <pc:sldMk cId="919345423" sldId="433"/>
            <ac:spMk id="103" creationId="{76B67C19-717A-4464-8ACD-4E782196380C}"/>
          </ac:spMkLst>
        </pc:spChg>
        <pc:spChg chg="add del">
          <ac:chgData name="Kitazawa Masakiyo" userId="2bf3742da7ad8ecb" providerId="LiveId" clId="{B3972186-D37E-46E5-9EB0-660A74C34F70}" dt="2023-04-27T01:09:23.117" v="4021" actId="478"/>
          <ac:spMkLst>
            <pc:docMk/>
            <pc:sldMk cId="919345423" sldId="433"/>
            <ac:spMk id="104" creationId="{80B2A42B-D3A0-4BFC-A8B2-A8E1AAF89C5B}"/>
          </ac:spMkLst>
        </pc:spChg>
        <pc:spChg chg="mod">
          <ac:chgData name="Kitazawa Masakiyo" userId="2bf3742da7ad8ecb" providerId="LiveId" clId="{B3972186-D37E-46E5-9EB0-660A74C34F70}" dt="2023-04-26T16:26:29.028" v="3263" actId="1038"/>
          <ac:spMkLst>
            <pc:docMk/>
            <pc:sldMk cId="919345423" sldId="433"/>
            <ac:spMk id="108" creationId="{757A5E50-E7BC-4189-907C-04977FAA4382}"/>
          </ac:spMkLst>
        </pc:spChg>
        <pc:spChg chg="mod">
          <ac:chgData name="Kitazawa Masakiyo" userId="2bf3742da7ad8ecb" providerId="LiveId" clId="{B3972186-D37E-46E5-9EB0-660A74C34F70}" dt="2023-04-26T14:10:40.281" v="1875" actId="164"/>
          <ac:spMkLst>
            <pc:docMk/>
            <pc:sldMk cId="919345423" sldId="433"/>
            <ac:spMk id="124" creationId="{193AE96E-F163-4FCA-BC33-DCD32381424B}"/>
          </ac:spMkLst>
        </pc:spChg>
        <pc:spChg chg="mod">
          <ac:chgData name="Kitazawa Masakiyo" userId="2bf3742da7ad8ecb" providerId="LiveId" clId="{B3972186-D37E-46E5-9EB0-660A74C34F70}" dt="2023-04-26T14:10:40.281" v="1875" actId="164"/>
          <ac:spMkLst>
            <pc:docMk/>
            <pc:sldMk cId="919345423" sldId="433"/>
            <ac:spMk id="125" creationId="{92DF534E-D2B9-4D70-AE82-1555BE145B51}"/>
          </ac:spMkLst>
        </pc:spChg>
        <pc:spChg chg="mod">
          <ac:chgData name="Kitazawa Masakiyo" userId="2bf3742da7ad8ecb" providerId="LiveId" clId="{B3972186-D37E-46E5-9EB0-660A74C34F70}" dt="2023-04-27T00:31:25.196" v="3797" actId="1076"/>
          <ac:spMkLst>
            <pc:docMk/>
            <pc:sldMk cId="919345423" sldId="433"/>
            <ac:spMk id="128" creationId="{A3DB02B3-E16A-433B-AE1C-5243423DBA62}"/>
          </ac:spMkLst>
        </pc:spChg>
        <pc:spChg chg="ord">
          <ac:chgData name="Kitazawa Masakiyo" userId="2bf3742da7ad8ecb" providerId="LiveId" clId="{B3972186-D37E-46E5-9EB0-660A74C34F70}" dt="2023-04-26T14:11:02.181" v="1877" actId="166"/>
          <ac:spMkLst>
            <pc:docMk/>
            <pc:sldMk cId="919345423" sldId="433"/>
            <ac:spMk id="129" creationId="{DB360161-4955-4EFE-9EA8-51F35FA23C59}"/>
          </ac:spMkLst>
        </pc:spChg>
        <pc:spChg chg="ord">
          <ac:chgData name="Kitazawa Masakiyo" userId="2bf3742da7ad8ecb" providerId="LiveId" clId="{B3972186-D37E-46E5-9EB0-660A74C34F70}" dt="2023-04-26T14:10:53.093" v="1876" actId="166"/>
          <ac:spMkLst>
            <pc:docMk/>
            <pc:sldMk cId="919345423" sldId="433"/>
            <ac:spMk id="130" creationId="{6E5F6B85-B29C-4636-BDE4-D1FDE13CC21F}"/>
          </ac:spMkLst>
        </pc:spChg>
        <pc:grpChg chg="add mod">
          <ac:chgData name="Kitazawa Masakiyo" userId="2bf3742da7ad8ecb" providerId="LiveId" clId="{B3972186-D37E-46E5-9EB0-660A74C34F70}" dt="2023-04-26T14:10:40.281" v="1875" actId="164"/>
          <ac:grpSpMkLst>
            <pc:docMk/>
            <pc:sldMk cId="919345423" sldId="433"/>
            <ac:grpSpMk id="4" creationId="{E6FA1F18-2A70-4A74-B964-0B51F7BFFEE2}"/>
          </ac:grpSpMkLst>
        </pc:grpChg>
        <pc:picChg chg="ord">
          <ac:chgData name="Kitazawa Masakiyo" userId="2bf3742da7ad8ecb" providerId="LiveId" clId="{B3972186-D37E-46E5-9EB0-660A74C34F70}" dt="2023-04-27T00:30:55.430" v="3794"/>
          <ac:picMkLst>
            <pc:docMk/>
            <pc:sldMk cId="919345423" sldId="433"/>
            <ac:picMk id="9" creationId="{92484C8A-64E2-4205-A718-1A8397929D73}"/>
          </ac:picMkLst>
        </pc:picChg>
        <pc:cxnChg chg="ord">
          <ac:chgData name="Kitazawa Masakiyo" userId="2bf3742da7ad8ecb" providerId="LiveId" clId="{B3972186-D37E-46E5-9EB0-660A74C34F70}" dt="2023-04-26T14:11:02.181" v="1877" actId="166"/>
          <ac:cxnSpMkLst>
            <pc:docMk/>
            <pc:sldMk cId="919345423" sldId="433"/>
            <ac:cxnSpMk id="113" creationId="{91C3C3AB-4DE7-48DC-958E-4565CD526B4D}"/>
          </ac:cxnSpMkLst>
        </pc:cxnChg>
        <pc:cxnChg chg="ord">
          <ac:chgData name="Kitazawa Masakiyo" userId="2bf3742da7ad8ecb" providerId="LiveId" clId="{B3972186-D37E-46E5-9EB0-660A74C34F70}" dt="2023-04-26T14:10:53.093" v="1876" actId="166"/>
          <ac:cxnSpMkLst>
            <pc:docMk/>
            <pc:sldMk cId="919345423" sldId="433"/>
            <ac:cxnSpMk id="118" creationId="{28DE713B-2B21-48AE-A0CB-5F95D9EE9169}"/>
          </ac:cxnSpMkLst>
        </pc:cxnChg>
      </pc:sldChg>
      <pc:sldChg chg="addSp modSp new mod">
        <pc:chgData name="Kitazawa Masakiyo" userId="2bf3742da7ad8ecb" providerId="LiveId" clId="{B3972186-D37E-46E5-9EB0-660A74C34F70}" dt="2023-04-26T16:55:15.229" v="3718" actId="1035"/>
        <pc:sldMkLst>
          <pc:docMk/>
          <pc:sldMk cId="3705058712" sldId="434"/>
        </pc:sldMkLst>
        <pc:spChg chg="add mod">
          <ac:chgData name="Kitazawa Masakiyo" userId="2bf3742da7ad8ecb" providerId="LiveId" clId="{B3972186-D37E-46E5-9EB0-660A74C34F70}" dt="2023-04-26T14:59:01.612" v="2657" actId="2085"/>
          <ac:spMkLst>
            <pc:docMk/>
            <pc:sldMk cId="3705058712" sldId="434"/>
            <ac:spMk id="2" creationId="{5ABE2F43-8B2C-4203-8EB8-B0C850B784D1}"/>
          </ac:spMkLst>
        </pc:spChg>
        <pc:spChg chg="add mod">
          <ac:chgData name="Kitazawa Masakiyo" userId="2bf3742da7ad8ecb" providerId="LiveId" clId="{B3972186-D37E-46E5-9EB0-660A74C34F70}" dt="2023-04-26T16:55:15.229" v="3718" actId="1035"/>
          <ac:spMkLst>
            <pc:docMk/>
            <pc:sldMk cId="3705058712" sldId="434"/>
            <ac:spMk id="3" creationId="{F59B91BD-AD21-47F7-8168-67361478D281}"/>
          </ac:spMkLst>
        </pc:spChg>
      </pc:sldChg>
      <pc:sldChg chg="modSp mod">
        <pc:chgData name="Kitazawa Masakiyo" userId="2bf3742da7ad8ecb" providerId="LiveId" clId="{B3972186-D37E-46E5-9EB0-660A74C34F70}" dt="2023-04-27T01:15:16.784" v="4066" actId="1035"/>
        <pc:sldMkLst>
          <pc:docMk/>
          <pc:sldMk cId="3243573602" sldId="435"/>
        </pc:sldMkLst>
        <pc:spChg chg="mod">
          <ac:chgData name="Kitazawa Masakiyo" userId="2bf3742da7ad8ecb" providerId="LiveId" clId="{B3972186-D37E-46E5-9EB0-660A74C34F70}" dt="2023-04-27T01:15:12.973" v="4064" actId="1035"/>
          <ac:spMkLst>
            <pc:docMk/>
            <pc:sldMk cId="3243573602" sldId="435"/>
            <ac:spMk id="10" creationId="{A65259F3-8019-4F61-8173-815E7F11F4B6}"/>
          </ac:spMkLst>
        </pc:spChg>
        <pc:spChg chg="mod">
          <ac:chgData name="Kitazawa Masakiyo" userId="2bf3742da7ad8ecb" providerId="LiveId" clId="{B3972186-D37E-46E5-9EB0-660A74C34F70}" dt="2023-04-27T01:15:12.973" v="4064" actId="1035"/>
          <ac:spMkLst>
            <pc:docMk/>
            <pc:sldMk cId="3243573602" sldId="435"/>
            <ac:spMk id="11" creationId="{C4D32904-F8FB-43D4-8D09-FF59B851CE4A}"/>
          </ac:spMkLst>
        </pc:spChg>
        <pc:spChg chg="mod">
          <ac:chgData name="Kitazawa Masakiyo" userId="2bf3742da7ad8ecb" providerId="LiveId" clId="{B3972186-D37E-46E5-9EB0-660A74C34F70}" dt="2023-04-27T01:15:16.784" v="4066" actId="1035"/>
          <ac:spMkLst>
            <pc:docMk/>
            <pc:sldMk cId="3243573602" sldId="435"/>
            <ac:spMk id="16" creationId="{32C77A3D-5583-4CF3-B270-CA9DC6B00992}"/>
          </ac:spMkLst>
        </pc:spChg>
        <pc:spChg chg="mod">
          <ac:chgData name="Kitazawa Masakiyo" userId="2bf3742da7ad8ecb" providerId="LiveId" clId="{B3972186-D37E-46E5-9EB0-660A74C34F70}" dt="2023-04-27T00:45:23.168" v="3876" actId="1038"/>
          <ac:spMkLst>
            <pc:docMk/>
            <pc:sldMk cId="3243573602" sldId="435"/>
            <ac:spMk id="18" creationId="{B86CB2FF-A856-43B5-A16A-264D262C6B9D}"/>
          </ac:spMkLst>
        </pc:spChg>
        <pc:picChg chg="mod">
          <ac:chgData name="Kitazawa Masakiyo" userId="2bf3742da7ad8ecb" providerId="LiveId" clId="{B3972186-D37E-46E5-9EB0-660A74C34F70}" dt="2023-04-27T00:45:14.002" v="3867" actId="14100"/>
          <ac:picMkLst>
            <pc:docMk/>
            <pc:sldMk cId="3243573602" sldId="435"/>
            <ac:picMk id="5" creationId="{492C2CEA-A074-450C-AD7F-2B485F3A65D3}"/>
          </ac:picMkLst>
        </pc:picChg>
        <pc:picChg chg="mod">
          <ac:chgData name="Kitazawa Masakiyo" userId="2bf3742da7ad8ecb" providerId="LiveId" clId="{B3972186-D37E-46E5-9EB0-660A74C34F70}" dt="2023-04-27T01:15:12.973" v="4064" actId="1035"/>
          <ac:picMkLst>
            <pc:docMk/>
            <pc:sldMk cId="3243573602" sldId="435"/>
            <ac:picMk id="8" creationId="{B27AC2CB-8056-451A-849A-4BB750C7B812}"/>
          </ac:picMkLst>
        </pc:picChg>
      </pc:sldChg>
      <pc:sldChg chg="modSp del mod">
        <pc:chgData name="Kitazawa Masakiyo" userId="2bf3742da7ad8ecb" providerId="LiveId" clId="{B3972186-D37E-46E5-9EB0-660A74C34F70}" dt="2023-04-27T01:26:15.856" v="4134" actId="2696"/>
        <pc:sldMkLst>
          <pc:docMk/>
          <pc:sldMk cId="1947229880" sldId="436"/>
        </pc:sldMkLst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2" creationId="{5F3307F8-8264-4DEB-B914-032B99AF726D}"/>
          </ac:spMkLst>
        </pc:spChg>
        <pc:spChg chg="mod">
          <ac:chgData name="Kitazawa Masakiyo" userId="2bf3742da7ad8ecb" providerId="LiveId" clId="{B3972186-D37E-46E5-9EB0-660A74C34F70}" dt="2023-04-27T01:25:30.642" v="4125" actId="403"/>
          <ac:spMkLst>
            <pc:docMk/>
            <pc:sldMk cId="1947229880" sldId="436"/>
            <ac:spMk id="4" creationId="{37257080-2427-4949-8C28-3FC92D3720CB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12" creationId="{DE049D49-B27F-4FA8-B0F8-614C9F888A91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13" creationId="{43A70C5D-B9A6-42DA-9497-09EFAAD761EB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14" creationId="{A85E605A-D853-4C7E-8047-626BEA3001FD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15" creationId="{8A5B7534-A0E9-4FF6-8E82-B57C597DAA3C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22" creationId="{08240C57-65F5-47F9-AFA1-0A413F1F43E3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23" creationId="{36D9F9BE-A1F8-4565-B6B5-87D57F2EDB3D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24" creationId="{5E23DE34-6C76-4CFD-AAA9-E3A7DBE785F2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25" creationId="{299DA95A-28CF-4E1D-9D52-5FDCFF735A93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26" creationId="{52B078DA-7D5D-4859-AB89-70B335CC6A0C}"/>
          </ac:spMkLst>
        </pc:sp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5" creationId="{B8BA1B2F-AFA5-4013-8178-326C5CF4ED54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6" creationId="{A6EE97CB-F64F-406B-97DE-7D58371AD653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7" creationId="{88F3A860-B98F-4EE9-AB51-7E4B1FE6EF62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8" creationId="{7CA581B6-303F-48D5-83AA-BBC691003E1B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10" creationId="{842162A4-AB1D-4EDA-9D48-7F1E2C72FAD2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11" creationId="{1C7590FE-CB77-4B26-A825-E3F6911A8A3E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17" creationId="{967F060A-9B16-4E96-9331-8912A55713C8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19" creationId="{75B792A1-8D0A-4C1E-8382-91EAFBE3FD50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21" creationId="{E5BC9275-3E8E-4BA7-A83E-D409321B23B9}"/>
          </ac:picMkLst>
        </pc:picChg>
      </pc:sldChg>
      <pc:sldMasterChg chg="del delSldLayout">
        <pc:chgData name="Kitazawa Masakiyo" userId="2bf3742da7ad8ecb" providerId="LiveId" clId="{B3972186-D37E-46E5-9EB0-660A74C34F70}" dt="2023-04-26T15:03:50.266" v="2754" actId="2696"/>
        <pc:sldMasterMkLst>
          <pc:docMk/>
          <pc:sldMasterMk cId="3993251401" sldId="2147483662"/>
        </pc:sldMasterMkLst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2541827363" sldId="2147483663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2510034115" sldId="2147483664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53900682" sldId="2147483665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1837785400" sldId="2147483666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687142509" sldId="2147483667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2352991359" sldId="2147483668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238527344" sldId="2147483669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411007596" sldId="2147483670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1788210768" sldId="2147483671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251805750" sldId="2147483672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1773478826" sldId="2147483673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524617269" sldId="2147483674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253871040" sldId="2147483675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1084768825" sldId="2147483676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1946663911" sldId="2147483677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4070602026" sldId="2147483678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625010804" sldId="2147483679"/>
          </pc:sldLayoutMkLst>
        </pc:sldLayoutChg>
      </pc:sldMasterChg>
    </pc:docChg>
  </pc:docChgLst>
  <pc:docChgLst>
    <pc:chgData name="Kitazawa Masakiyo" userId="2bf3742da7ad8ecb" providerId="LiveId" clId="{7254DBAA-2E2A-4C18-A786-6C0C89571D70}"/>
    <pc:docChg chg="undo custSel addSld delSld modSld sldOrd modMainMaster">
      <pc:chgData name="Kitazawa Masakiyo" userId="2bf3742da7ad8ecb" providerId="LiveId" clId="{7254DBAA-2E2A-4C18-A786-6C0C89571D70}" dt="2023-09-30T00:46:44.702" v="1689" actId="1036"/>
      <pc:docMkLst>
        <pc:docMk/>
      </pc:docMkLst>
      <pc:sldChg chg="addSp delSp modSp mod">
        <pc:chgData name="Kitazawa Masakiyo" userId="2bf3742da7ad8ecb" providerId="LiveId" clId="{7254DBAA-2E2A-4C18-A786-6C0C89571D70}" dt="2023-09-30T00:46:44.702" v="1689" actId="1036"/>
        <pc:sldMkLst>
          <pc:docMk/>
          <pc:sldMk cId="3274957215" sldId="256"/>
        </pc:sldMkLst>
        <pc:spChg chg="mod">
          <ac:chgData name="Kitazawa Masakiyo" userId="2bf3742da7ad8ecb" providerId="LiveId" clId="{7254DBAA-2E2A-4C18-A786-6C0C89571D70}" dt="2023-09-30T00:46:44.702" v="1689" actId="1036"/>
          <ac:spMkLst>
            <pc:docMk/>
            <pc:sldMk cId="3274957215" sldId="256"/>
            <ac:spMk id="2" creationId="{E36A98F8-04B7-4967-B658-5E816FB27F6B}"/>
          </ac:spMkLst>
        </pc:spChg>
        <pc:spChg chg="mod">
          <ac:chgData name="Kitazawa Masakiyo" userId="2bf3742da7ad8ecb" providerId="LiveId" clId="{7254DBAA-2E2A-4C18-A786-6C0C89571D70}" dt="2023-09-29T14:41:56.239" v="425" actId="403"/>
          <ac:spMkLst>
            <pc:docMk/>
            <pc:sldMk cId="3274957215" sldId="256"/>
            <ac:spMk id="3" creationId="{1ACEB8B1-2556-4390-99D7-AEC836BA2874}"/>
          </ac:spMkLst>
        </pc:spChg>
        <pc:spChg chg="add mod">
          <ac:chgData name="Kitazawa Masakiyo" userId="2bf3742da7ad8ecb" providerId="LiveId" clId="{7254DBAA-2E2A-4C18-A786-6C0C89571D70}" dt="2023-09-29T08:38:30.171" v="54" actId="1036"/>
          <ac:spMkLst>
            <pc:docMk/>
            <pc:sldMk cId="3274957215" sldId="256"/>
            <ac:spMk id="10" creationId="{E5652D2A-0642-4478-A632-104268A4AA39}"/>
          </ac:spMkLst>
        </pc:spChg>
        <pc:picChg chg="del mod">
          <ac:chgData name="Kitazawa Masakiyo" userId="2bf3742da7ad8ecb" providerId="LiveId" clId="{7254DBAA-2E2A-4C18-A786-6C0C89571D70}" dt="2023-09-29T08:37:18.003" v="1" actId="478"/>
          <ac:picMkLst>
            <pc:docMk/>
            <pc:sldMk cId="3274957215" sldId="256"/>
            <ac:picMk id="5" creationId="{0914AEA9-E578-43AE-A42F-B140936DB730}"/>
          </ac:picMkLst>
        </pc:picChg>
        <pc:picChg chg="del">
          <ac:chgData name="Kitazawa Masakiyo" userId="2bf3742da7ad8ecb" providerId="LiveId" clId="{7254DBAA-2E2A-4C18-A786-6C0C89571D70}" dt="2023-09-29T08:38:09.930" v="40" actId="478"/>
          <ac:picMkLst>
            <pc:docMk/>
            <pc:sldMk cId="3274957215" sldId="256"/>
            <ac:picMk id="9" creationId="{7A6BE57D-E57C-440B-BD4E-44F3855A5DF3}"/>
          </ac:picMkLst>
        </pc:picChg>
      </pc:sldChg>
      <pc:sldChg chg="addSp modSp mod modAnim">
        <pc:chgData name="Kitazawa Masakiyo" userId="2bf3742da7ad8ecb" providerId="LiveId" clId="{7254DBAA-2E2A-4C18-A786-6C0C89571D70}" dt="2023-09-29T14:42:29.739" v="433" actId="20577"/>
        <pc:sldMkLst>
          <pc:docMk/>
          <pc:sldMk cId="385654358" sldId="258"/>
        </pc:sldMkLst>
        <pc:spChg chg="add mod">
          <ac:chgData name="Kitazawa Masakiyo" userId="2bf3742da7ad8ecb" providerId="LiveId" clId="{7254DBAA-2E2A-4C18-A786-6C0C89571D70}" dt="2023-09-29T13:49:59.273" v="176" actId="1076"/>
          <ac:spMkLst>
            <pc:docMk/>
            <pc:sldMk cId="385654358" sldId="258"/>
            <ac:spMk id="2" creationId="{B590E69C-FA66-4D6D-96F6-6EA936251A72}"/>
          </ac:spMkLst>
        </pc:spChg>
        <pc:spChg chg="mod">
          <ac:chgData name="Kitazawa Masakiyo" userId="2bf3742da7ad8ecb" providerId="LiveId" clId="{7254DBAA-2E2A-4C18-A786-6C0C89571D70}" dt="2023-09-29T14:42:29.739" v="433" actId="20577"/>
          <ac:spMkLst>
            <pc:docMk/>
            <pc:sldMk cId="385654358" sldId="258"/>
            <ac:spMk id="17" creationId="{075C49E7-7B25-4C89-9E9E-20299FBBD5B6}"/>
          </ac:spMkLst>
        </pc:spChg>
        <pc:spChg chg="mod">
          <ac:chgData name="Kitazawa Masakiyo" userId="2bf3742da7ad8ecb" providerId="LiveId" clId="{7254DBAA-2E2A-4C18-A786-6C0C89571D70}" dt="2023-09-29T13:49:34.628" v="143"/>
          <ac:spMkLst>
            <pc:docMk/>
            <pc:sldMk cId="385654358" sldId="258"/>
            <ac:spMk id="30" creationId="{8953ADD3-4822-4592-9AE4-DA9ABCB6B30B}"/>
          </ac:spMkLst>
        </pc:spChg>
        <pc:grpChg chg="add mod">
          <ac:chgData name="Kitazawa Masakiyo" userId="2bf3742da7ad8ecb" providerId="LiveId" clId="{7254DBAA-2E2A-4C18-A786-6C0C89571D70}" dt="2023-09-29T13:49:34.628" v="143"/>
          <ac:grpSpMkLst>
            <pc:docMk/>
            <pc:sldMk cId="385654358" sldId="258"/>
            <ac:grpSpMk id="29" creationId="{E520DDBF-794D-46E0-AB5A-CBF3E753E2D2}"/>
          </ac:grpSpMkLst>
        </pc:grpChg>
        <pc:cxnChg chg="mod">
          <ac:chgData name="Kitazawa Masakiyo" userId="2bf3742da7ad8ecb" providerId="LiveId" clId="{7254DBAA-2E2A-4C18-A786-6C0C89571D70}" dt="2023-09-29T13:49:34.628" v="143"/>
          <ac:cxnSpMkLst>
            <pc:docMk/>
            <pc:sldMk cId="385654358" sldId="258"/>
            <ac:cxnSpMk id="31" creationId="{A89251CD-E7BD-4C1B-B1CC-36DEE03F7F28}"/>
          </ac:cxnSpMkLst>
        </pc:cxnChg>
      </pc:sldChg>
      <pc:sldChg chg="ord">
        <pc:chgData name="Kitazawa Masakiyo" userId="2bf3742da7ad8ecb" providerId="LiveId" clId="{7254DBAA-2E2A-4C18-A786-6C0C89571D70}" dt="2023-09-29T08:43:43.522" v="114"/>
        <pc:sldMkLst>
          <pc:docMk/>
          <pc:sldMk cId="311899704" sldId="259"/>
        </pc:sldMkLst>
      </pc:sldChg>
      <pc:sldChg chg="del ord">
        <pc:chgData name="Kitazawa Masakiyo" userId="2bf3742da7ad8ecb" providerId="LiveId" clId="{7254DBAA-2E2A-4C18-A786-6C0C89571D70}" dt="2023-09-29T14:45:42.774" v="434" actId="2696"/>
        <pc:sldMkLst>
          <pc:docMk/>
          <pc:sldMk cId="916218865" sldId="262"/>
        </pc:sldMkLst>
      </pc:sldChg>
      <pc:sldChg chg="del">
        <pc:chgData name="Kitazawa Masakiyo" userId="2bf3742da7ad8ecb" providerId="LiveId" clId="{7254DBAA-2E2A-4C18-A786-6C0C89571D70}" dt="2023-09-29T08:39:24.946" v="107" actId="2696"/>
        <pc:sldMkLst>
          <pc:docMk/>
          <pc:sldMk cId="694132921" sldId="263"/>
        </pc:sldMkLst>
      </pc:sldChg>
      <pc:sldChg chg="del">
        <pc:chgData name="Kitazawa Masakiyo" userId="2bf3742da7ad8ecb" providerId="LiveId" clId="{7254DBAA-2E2A-4C18-A786-6C0C89571D70}" dt="2023-09-29T14:48:36.728" v="472" actId="47"/>
        <pc:sldMkLst>
          <pc:docMk/>
          <pc:sldMk cId="2598791186" sldId="265"/>
        </pc:sldMkLst>
      </pc:sldChg>
      <pc:sldChg chg="ord">
        <pc:chgData name="Kitazawa Masakiyo" userId="2bf3742da7ad8ecb" providerId="LiveId" clId="{7254DBAA-2E2A-4C18-A786-6C0C89571D70}" dt="2023-09-29T14:03:53.384" v="338"/>
        <pc:sldMkLst>
          <pc:docMk/>
          <pc:sldMk cId="3165095815" sldId="268"/>
        </pc:sldMkLst>
      </pc:sldChg>
      <pc:sldChg chg="del">
        <pc:chgData name="Kitazawa Masakiyo" userId="2bf3742da7ad8ecb" providerId="LiveId" clId="{7254DBAA-2E2A-4C18-A786-6C0C89571D70}" dt="2023-09-29T08:41:54.421" v="111" actId="2696"/>
        <pc:sldMkLst>
          <pc:docMk/>
          <pc:sldMk cId="3205948735" sldId="269"/>
        </pc:sldMkLst>
      </pc:sldChg>
      <pc:sldChg chg="ord">
        <pc:chgData name="Kitazawa Masakiyo" userId="2bf3742da7ad8ecb" providerId="LiveId" clId="{7254DBAA-2E2A-4C18-A786-6C0C89571D70}" dt="2023-09-29T14:30:27.458" v="351"/>
        <pc:sldMkLst>
          <pc:docMk/>
          <pc:sldMk cId="690961050" sldId="270"/>
        </pc:sldMkLst>
      </pc:sldChg>
      <pc:sldChg chg="ord">
        <pc:chgData name="Kitazawa Masakiyo" userId="2bf3742da7ad8ecb" providerId="LiveId" clId="{7254DBAA-2E2A-4C18-A786-6C0C89571D70}" dt="2023-09-29T14:03:53.384" v="338"/>
        <pc:sldMkLst>
          <pc:docMk/>
          <pc:sldMk cId="716558427" sldId="272"/>
        </pc:sldMkLst>
      </pc:sldChg>
      <pc:sldChg chg="del ord">
        <pc:chgData name="Kitazawa Masakiyo" userId="2bf3742da7ad8ecb" providerId="LiveId" clId="{7254DBAA-2E2A-4C18-A786-6C0C89571D70}" dt="2023-09-29T14:31:39.831" v="354" actId="2696"/>
        <pc:sldMkLst>
          <pc:docMk/>
          <pc:sldMk cId="2786313082" sldId="273"/>
        </pc:sldMkLst>
      </pc:sldChg>
      <pc:sldChg chg="ord">
        <pc:chgData name="Kitazawa Masakiyo" userId="2bf3742da7ad8ecb" providerId="LiveId" clId="{7254DBAA-2E2A-4C18-A786-6C0C89571D70}" dt="2023-09-29T14:41:45.574" v="423"/>
        <pc:sldMkLst>
          <pc:docMk/>
          <pc:sldMk cId="3510115822" sldId="274"/>
        </pc:sldMkLst>
      </pc:sldChg>
      <pc:sldChg chg="ord">
        <pc:chgData name="Kitazawa Masakiyo" userId="2bf3742da7ad8ecb" providerId="LiveId" clId="{7254DBAA-2E2A-4C18-A786-6C0C89571D70}" dt="2023-09-29T14:04:03.352" v="340"/>
        <pc:sldMkLst>
          <pc:docMk/>
          <pc:sldMk cId="4216352169" sldId="275"/>
        </pc:sldMkLst>
      </pc:sldChg>
      <pc:sldChg chg="del">
        <pc:chgData name="Kitazawa Masakiyo" userId="2bf3742da7ad8ecb" providerId="LiveId" clId="{7254DBAA-2E2A-4C18-A786-6C0C89571D70}" dt="2023-09-29T08:41:59.035" v="112" actId="2696"/>
        <pc:sldMkLst>
          <pc:docMk/>
          <pc:sldMk cId="2534325680" sldId="277"/>
        </pc:sldMkLst>
      </pc:sldChg>
      <pc:sldChg chg="del">
        <pc:chgData name="Kitazawa Masakiyo" userId="2bf3742da7ad8ecb" providerId="LiveId" clId="{7254DBAA-2E2A-4C18-A786-6C0C89571D70}" dt="2023-09-29T23:49:32.391" v="1598" actId="2696"/>
        <pc:sldMkLst>
          <pc:docMk/>
          <pc:sldMk cId="162714452" sldId="278"/>
        </pc:sldMkLst>
      </pc:sldChg>
      <pc:sldChg chg="ord">
        <pc:chgData name="Kitazawa Masakiyo" userId="2bf3742da7ad8ecb" providerId="LiveId" clId="{7254DBAA-2E2A-4C18-A786-6C0C89571D70}" dt="2023-09-29T14:27:06.853" v="344"/>
        <pc:sldMkLst>
          <pc:docMk/>
          <pc:sldMk cId="2322278180" sldId="279"/>
        </pc:sldMkLst>
      </pc:sldChg>
      <pc:sldChg chg="ord">
        <pc:chgData name="Kitazawa Masakiyo" userId="2bf3742da7ad8ecb" providerId="LiveId" clId="{7254DBAA-2E2A-4C18-A786-6C0C89571D70}" dt="2023-09-29T14:03:53.384" v="338"/>
        <pc:sldMkLst>
          <pc:docMk/>
          <pc:sldMk cId="1279455045" sldId="281"/>
        </pc:sldMkLst>
      </pc:sldChg>
      <pc:sldChg chg="ord">
        <pc:chgData name="Kitazawa Masakiyo" userId="2bf3742da7ad8ecb" providerId="LiveId" clId="{7254DBAA-2E2A-4C18-A786-6C0C89571D70}" dt="2023-09-29T14:04:06.445" v="342"/>
        <pc:sldMkLst>
          <pc:docMk/>
          <pc:sldMk cId="2158617099" sldId="282"/>
        </pc:sldMkLst>
      </pc:sldChg>
      <pc:sldChg chg="del">
        <pc:chgData name="Kitazawa Masakiyo" userId="2bf3742da7ad8ecb" providerId="LiveId" clId="{7254DBAA-2E2A-4C18-A786-6C0C89571D70}" dt="2023-09-29T14:02:49.907" v="320" actId="2696"/>
        <pc:sldMkLst>
          <pc:docMk/>
          <pc:sldMk cId="3654735452" sldId="283"/>
        </pc:sldMkLst>
      </pc:sldChg>
      <pc:sldChg chg="ord">
        <pc:chgData name="Kitazawa Masakiyo" userId="2bf3742da7ad8ecb" providerId="LiveId" clId="{7254DBAA-2E2A-4C18-A786-6C0C89571D70}" dt="2023-09-29T14:30:27.458" v="351"/>
        <pc:sldMkLst>
          <pc:docMk/>
          <pc:sldMk cId="3969529042" sldId="285"/>
        </pc:sldMkLst>
      </pc:sldChg>
      <pc:sldChg chg="del">
        <pc:chgData name="Kitazawa Masakiyo" userId="2bf3742da7ad8ecb" providerId="LiveId" clId="{7254DBAA-2E2A-4C18-A786-6C0C89571D70}" dt="2023-09-29T08:41:49.984" v="110" actId="2696"/>
        <pc:sldMkLst>
          <pc:docMk/>
          <pc:sldMk cId="1799323101" sldId="286"/>
        </pc:sldMkLst>
      </pc:sldChg>
      <pc:sldChg chg="del">
        <pc:chgData name="Kitazawa Masakiyo" userId="2bf3742da7ad8ecb" providerId="LiveId" clId="{7254DBAA-2E2A-4C18-A786-6C0C89571D70}" dt="2023-09-29T08:39:24.946" v="107" actId="2696"/>
        <pc:sldMkLst>
          <pc:docMk/>
          <pc:sldMk cId="1906604519" sldId="428"/>
        </pc:sldMkLst>
      </pc:sldChg>
      <pc:sldChg chg="del ord">
        <pc:chgData name="Kitazawa Masakiyo" userId="2bf3742da7ad8ecb" providerId="LiveId" clId="{7254DBAA-2E2A-4C18-A786-6C0C89571D70}" dt="2023-09-29T14:45:42.774" v="434" actId="2696"/>
        <pc:sldMkLst>
          <pc:docMk/>
          <pc:sldMk cId="2705766047" sldId="429"/>
        </pc:sldMkLst>
      </pc:sldChg>
      <pc:sldChg chg="ord">
        <pc:chgData name="Kitazawa Masakiyo" userId="2bf3742da7ad8ecb" providerId="LiveId" clId="{7254DBAA-2E2A-4C18-A786-6C0C89571D70}" dt="2023-09-29T08:40:52.261" v="109"/>
        <pc:sldMkLst>
          <pc:docMk/>
          <pc:sldMk cId="3840798474" sldId="430"/>
        </pc:sldMkLst>
      </pc:sldChg>
      <pc:sldChg chg="modSp mod">
        <pc:chgData name="Kitazawa Masakiyo" userId="2bf3742da7ad8ecb" providerId="LiveId" clId="{7254DBAA-2E2A-4C18-A786-6C0C89571D70}" dt="2023-09-29T13:57:49.688" v="178" actId="1035"/>
        <pc:sldMkLst>
          <pc:docMk/>
          <pc:sldMk cId="4012631454" sldId="431"/>
        </pc:sldMkLst>
        <pc:spChg chg="mod">
          <ac:chgData name="Kitazawa Masakiyo" userId="2bf3742da7ad8ecb" providerId="LiveId" clId="{7254DBAA-2E2A-4C18-A786-6C0C89571D70}" dt="2023-09-29T13:57:49.688" v="178" actId="1035"/>
          <ac:spMkLst>
            <pc:docMk/>
            <pc:sldMk cId="4012631454" sldId="431"/>
            <ac:spMk id="5" creationId="{E3BAA60E-6FFC-4E68-8294-B1D4B3CEF0B4}"/>
          </ac:spMkLst>
        </pc:spChg>
        <pc:spChg chg="mod">
          <ac:chgData name="Kitazawa Masakiyo" userId="2bf3742da7ad8ecb" providerId="LiveId" clId="{7254DBAA-2E2A-4C18-A786-6C0C89571D70}" dt="2023-09-29T13:57:49.688" v="178" actId="1035"/>
          <ac:spMkLst>
            <pc:docMk/>
            <pc:sldMk cId="4012631454" sldId="431"/>
            <ac:spMk id="7" creationId="{704900B4-4593-4C07-B975-D07F9A8F5328}"/>
          </ac:spMkLst>
        </pc:spChg>
      </pc:sldChg>
      <pc:sldChg chg="modSp mod modAnim">
        <pc:chgData name="Kitazawa Masakiyo" userId="2bf3742da7ad8ecb" providerId="LiveId" clId="{7254DBAA-2E2A-4C18-A786-6C0C89571D70}" dt="2023-09-29T23:11:12.993" v="485"/>
        <pc:sldMkLst>
          <pc:docMk/>
          <pc:sldMk cId="2609623087" sldId="432"/>
        </pc:sldMkLst>
        <pc:spChg chg="mod">
          <ac:chgData name="Kitazawa Masakiyo" userId="2bf3742da7ad8ecb" providerId="LiveId" clId="{7254DBAA-2E2A-4C18-A786-6C0C89571D70}" dt="2023-09-29T14:42:23.644" v="429" actId="20577"/>
          <ac:spMkLst>
            <pc:docMk/>
            <pc:sldMk cId="2609623087" sldId="432"/>
            <ac:spMk id="17" creationId="{075C49E7-7B25-4C89-9E9E-20299FBBD5B6}"/>
          </ac:spMkLst>
        </pc:spChg>
      </pc:sldChg>
      <pc:sldChg chg="ord">
        <pc:chgData name="Kitazawa Masakiyo" userId="2bf3742da7ad8ecb" providerId="LiveId" clId="{7254DBAA-2E2A-4C18-A786-6C0C89571D70}" dt="2023-09-29T14:29:54.001" v="349"/>
        <pc:sldMkLst>
          <pc:docMk/>
          <pc:sldMk cId="3705058712" sldId="434"/>
        </pc:sldMkLst>
      </pc:sldChg>
      <pc:sldChg chg="del">
        <pc:chgData name="Kitazawa Masakiyo" userId="2bf3742da7ad8ecb" providerId="LiveId" clId="{7254DBAA-2E2A-4C18-A786-6C0C89571D70}" dt="2023-09-29T14:02:49.907" v="320" actId="2696"/>
        <pc:sldMkLst>
          <pc:docMk/>
          <pc:sldMk cId="3243573602" sldId="435"/>
        </pc:sldMkLst>
      </pc:sldChg>
      <pc:sldChg chg="delSp modSp mod">
        <pc:chgData name="Kitazawa Masakiyo" userId="2bf3742da7ad8ecb" providerId="LiveId" clId="{7254DBAA-2E2A-4C18-A786-6C0C89571D70}" dt="2023-09-29T14:02:20.573" v="317" actId="478"/>
        <pc:sldMkLst>
          <pc:docMk/>
          <pc:sldMk cId="1794041911" sldId="438"/>
        </pc:sldMkLst>
        <pc:spChg chg="mod">
          <ac:chgData name="Kitazawa Masakiyo" userId="2bf3742da7ad8ecb" providerId="LiveId" clId="{7254DBAA-2E2A-4C18-A786-6C0C89571D70}" dt="2023-09-29T14:02:16.452" v="316" actId="20577"/>
          <ac:spMkLst>
            <pc:docMk/>
            <pc:sldMk cId="1794041911" sldId="438"/>
            <ac:spMk id="3" creationId="{F59B91BD-AD21-47F7-8168-67361478D281}"/>
          </ac:spMkLst>
        </pc:spChg>
        <pc:spChg chg="del">
          <ac:chgData name="Kitazawa Masakiyo" userId="2bf3742da7ad8ecb" providerId="LiveId" clId="{7254DBAA-2E2A-4C18-A786-6C0C89571D70}" dt="2023-09-29T14:02:20.573" v="317" actId="478"/>
          <ac:spMkLst>
            <pc:docMk/>
            <pc:sldMk cId="1794041911" sldId="438"/>
            <ac:spMk id="4" creationId="{895CA2AA-E09D-4861-A3EF-F6C335CE2A20}"/>
          </ac:spMkLst>
        </pc:spChg>
      </pc:sldChg>
      <pc:sldChg chg="delSp modSp mod">
        <pc:chgData name="Kitazawa Masakiyo" userId="2bf3742da7ad8ecb" providerId="LiveId" clId="{7254DBAA-2E2A-4C18-A786-6C0C89571D70}" dt="2023-09-29T14:03:08.108" v="336" actId="20577"/>
        <pc:sldMkLst>
          <pc:docMk/>
          <pc:sldMk cId="838283156" sldId="439"/>
        </pc:sldMkLst>
        <pc:spChg chg="mod">
          <ac:chgData name="Kitazawa Masakiyo" userId="2bf3742da7ad8ecb" providerId="LiveId" clId="{7254DBAA-2E2A-4C18-A786-6C0C89571D70}" dt="2023-09-29T14:03:08.108" v="336" actId="20577"/>
          <ac:spMkLst>
            <pc:docMk/>
            <pc:sldMk cId="838283156" sldId="439"/>
            <ac:spMk id="3" creationId="{F59B91BD-AD21-47F7-8168-67361478D281}"/>
          </ac:spMkLst>
        </pc:spChg>
        <pc:spChg chg="del">
          <ac:chgData name="Kitazawa Masakiyo" userId="2bf3742da7ad8ecb" providerId="LiveId" clId="{7254DBAA-2E2A-4C18-A786-6C0C89571D70}" dt="2023-09-29T14:02:59.780" v="321" actId="478"/>
          <ac:spMkLst>
            <pc:docMk/>
            <pc:sldMk cId="838283156" sldId="439"/>
            <ac:spMk id="4" creationId="{895CA2AA-E09D-4861-A3EF-F6C335CE2A20}"/>
          </ac:spMkLst>
        </pc:spChg>
      </pc:sldChg>
      <pc:sldChg chg="delSp mod">
        <pc:chgData name="Kitazawa Masakiyo" userId="2bf3742da7ad8ecb" providerId="LiveId" clId="{7254DBAA-2E2A-4C18-A786-6C0C89571D70}" dt="2023-09-29T14:46:30.737" v="436" actId="478"/>
        <pc:sldMkLst>
          <pc:docMk/>
          <pc:sldMk cId="3235947682" sldId="952"/>
        </pc:sldMkLst>
        <pc:spChg chg="del">
          <ac:chgData name="Kitazawa Masakiyo" userId="2bf3742da7ad8ecb" providerId="LiveId" clId="{7254DBAA-2E2A-4C18-A786-6C0C89571D70}" dt="2023-09-29T14:46:30.737" v="436" actId="478"/>
          <ac:spMkLst>
            <pc:docMk/>
            <pc:sldMk cId="3235947682" sldId="952"/>
            <ac:spMk id="6" creationId="{01AB673F-6AC9-420C-9FC9-6FEFCA423891}"/>
          </ac:spMkLst>
        </pc:spChg>
      </pc:sldChg>
      <pc:sldChg chg="delSp mod">
        <pc:chgData name="Kitazawa Masakiyo" userId="2bf3742da7ad8ecb" providerId="LiveId" clId="{7254DBAA-2E2A-4C18-A786-6C0C89571D70}" dt="2023-09-29T14:46:40.662" v="438" actId="478"/>
        <pc:sldMkLst>
          <pc:docMk/>
          <pc:sldMk cId="1647341398" sldId="1004"/>
        </pc:sldMkLst>
        <pc:spChg chg="del">
          <ac:chgData name="Kitazawa Masakiyo" userId="2bf3742da7ad8ecb" providerId="LiveId" clId="{7254DBAA-2E2A-4C18-A786-6C0C89571D70}" dt="2023-09-29T14:46:40.662" v="438" actId="478"/>
          <ac:spMkLst>
            <pc:docMk/>
            <pc:sldMk cId="1647341398" sldId="1004"/>
            <ac:spMk id="3" creationId="{400B245C-1F94-45E0-A323-946255577E46}"/>
          </ac:spMkLst>
        </pc:spChg>
      </pc:sldChg>
      <pc:sldChg chg="delSp mod">
        <pc:chgData name="Kitazawa Masakiyo" userId="2bf3742da7ad8ecb" providerId="LiveId" clId="{7254DBAA-2E2A-4C18-A786-6C0C89571D70}" dt="2023-09-29T14:46:53.248" v="442" actId="478"/>
        <pc:sldMkLst>
          <pc:docMk/>
          <pc:sldMk cId="1229249495" sldId="1005"/>
        </pc:sldMkLst>
        <pc:spChg chg="del">
          <ac:chgData name="Kitazawa Masakiyo" userId="2bf3742da7ad8ecb" providerId="LiveId" clId="{7254DBAA-2E2A-4C18-A786-6C0C89571D70}" dt="2023-09-29T14:46:53.248" v="442" actId="478"/>
          <ac:spMkLst>
            <pc:docMk/>
            <pc:sldMk cId="1229249495" sldId="1005"/>
            <ac:spMk id="2" creationId="{CB0EB9B3-F1D7-4771-A614-F4A2A2065009}"/>
          </ac:spMkLst>
        </pc:spChg>
      </pc:sldChg>
      <pc:sldChg chg="delSp mod">
        <pc:chgData name="Kitazawa Masakiyo" userId="2bf3742da7ad8ecb" providerId="LiveId" clId="{7254DBAA-2E2A-4C18-A786-6C0C89571D70}" dt="2023-09-29T14:46:36.575" v="437" actId="478"/>
        <pc:sldMkLst>
          <pc:docMk/>
          <pc:sldMk cId="3268085197" sldId="1008"/>
        </pc:sldMkLst>
        <pc:spChg chg="del">
          <ac:chgData name="Kitazawa Masakiyo" userId="2bf3742da7ad8ecb" providerId="LiveId" clId="{7254DBAA-2E2A-4C18-A786-6C0C89571D70}" dt="2023-09-29T14:46:36.575" v="437" actId="478"/>
          <ac:spMkLst>
            <pc:docMk/>
            <pc:sldMk cId="3268085197" sldId="1008"/>
            <ac:spMk id="5" creationId="{BB362953-9139-47A6-AD41-16848D896235}"/>
          </ac:spMkLst>
        </pc:spChg>
      </pc:sldChg>
      <pc:sldChg chg="delSp mod">
        <pc:chgData name="Kitazawa Masakiyo" userId="2bf3742da7ad8ecb" providerId="LiveId" clId="{7254DBAA-2E2A-4C18-A786-6C0C89571D70}" dt="2023-09-29T14:46:56.388" v="443" actId="478"/>
        <pc:sldMkLst>
          <pc:docMk/>
          <pc:sldMk cId="530534865" sldId="1009"/>
        </pc:sldMkLst>
        <pc:spChg chg="del">
          <ac:chgData name="Kitazawa Masakiyo" userId="2bf3742da7ad8ecb" providerId="LiveId" clId="{7254DBAA-2E2A-4C18-A786-6C0C89571D70}" dt="2023-09-29T14:46:56.388" v="443" actId="478"/>
          <ac:spMkLst>
            <pc:docMk/>
            <pc:sldMk cId="530534865" sldId="1009"/>
            <ac:spMk id="4" creationId="{A33F4AAB-9684-40DD-A6AD-A405EFC3CA05}"/>
          </ac:spMkLst>
        </pc:spChg>
      </pc:sldChg>
      <pc:sldChg chg="delSp mod">
        <pc:chgData name="Kitazawa Masakiyo" userId="2bf3742da7ad8ecb" providerId="LiveId" clId="{7254DBAA-2E2A-4C18-A786-6C0C89571D70}" dt="2023-09-29T14:46:58.899" v="444" actId="478"/>
        <pc:sldMkLst>
          <pc:docMk/>
          <pc:sldMk cId="3727428256" sldId="1041"/>
        </pc:sldMkLst>
        <pc:spChg chg="del">
          <ac:chgData name="Kitazawa Masakiyo" userId="2bf3742da7ad8ecb" providerId="LiveId" clId="{7254DBAA-2E2A-4C18-A786-6C0C89571D70}" dt="2023-09-29T14:46:58.899" v="444" actId="478"/>
          <ac:spMkLst>
            <pc:docMk/>
            <pc:sldMk cId="3727428256" sldId="1041"/>
            <ac:spMk id="24" creationId="{8E8F1F31-D7BB-4B01-B993-930E0D7A1D4D}"/>
          </ac:spMkLst>
        </pc:spChg>
      </pc:sldChg>
      <pc:sldChg chg="delSp mod">
        <pc:chgData name="Kitazawa Masakiyo" userId="2bf3742da7ad8ecb" providerId="LiveId" clId="{7254DBAA-2E2A-4C18-A786-6C0C89571D70}" dt="2023-09-29T14:47:03.855" v="446" actId="478"/>
        <pc:sldMkLst>
          <pc:docMk/>
          <pc:sldMk cId="4061253989" sldId="1049"/>
        </pc:sldMkLst>
        <pc:spChg chg="del">
          <ac:chgData name="Kitazawa Masakiyo" userId="2bf3742da7ad8ecb" providerId="LiveId" clId="{7254DBAA-2E2A-4C18-A786-6C0C89571D70}" dt="2023-09-29T14:47:03.855" v="446" actId="478"/>
          <ac:spMkLst>
            <pc:docMk/>
            <pc:sldMk cId="4061253989" sldId="1049"/>
            <ac:spMk id="2" creationId="{336D79D4-0BC6-4347-8FA8-B756108466CA}"/>
          </ac:spMkLst>
        </pc:spChg>
      </pc:sldChg>
      <pc:sldChg chg="delSp mod">
        <pc:chgData name="Kitazawa Masakiyo" userId="2bf3742da7ad8ecb" providerId="LiveId" clId="{7254DBAA-2E2A-4C18-A786-6C0C89571D70}" dt="2023-09-29T14:47:10.799" v="449" actId="478"/>
        <pc:sldMkLst>
          <pc:docMk/>
          <pc:sldMk cId="2296333789" sldId="1050"/>
        </pc:sldMkLst>
        <pc:spChg chg="del">
          <ac:chgData name="Kitazawa Masakiyo" userId="2bf3742da7ad8ecb" providerId="LiveId" clId="{7254DBAA-2E2A-4C18-A786-6C0C89571D70}" dt="2023-09-29T14:47:10.799" v="449" actId="478"/>
          <ac:spMkLst>
            <pc:docMk/>
            <pc:sldMk cId="2296333789" sldId="1050"/>
            <ac:spMk id="4" creationId="{65D0AD05-4438-408F-9C0E-EEC14163920C}"/>
          </ac:spMkLst>
        </pc:spChg>
      </pc:sldChg>
      <pc:sldChg chg="delSp mod">
        <pc:chgData name="Kitazawa Masakiyo" userId="2bf3742da7ad8ecb" providerId="LiveId" clId="{7254DBAA-2E2A-4C18-A786-6C0C89571D70}" dt="2023-09-29T14:47:01.695" v="445" actId="478"/>
        <pc:sldMkLst>
          <pc:docMk/>
          <pc:sldMk cId="4294198772" sldId="1054"/>
        </pc:sldMkLst>
        <pc:spChg chg="del">
          <ac:chgData name="Kitazawa Masakiyo" userId="2bf3742da7ad8ecb" providerId="LiveId" clId="{7254DBAA-2E2A-4C18-A786-6C0C89571D70}" dt="2023-09-29T14:47:01.695" v="445" actId="478"/>
          <ac:spMkLst>
            <pc:docMk/>
            <pc:sldMk cId="4294198772" sldId="1054"/>
            <ac:spMk id="3" creationId="{DC67F963-8967-4F26-8C65-EA0A5DD972B8}"/>
          </ac:spMkLst>
        </pc:spChg>
      </pc:sldChg>
      <pc:sldChg chg="delSp mod">
        <pc:chgData name="Kitazawa Masakiyo" userId="2bf3742da7ad8ecb" providerId="LiveId" clId="{7254DBAA-2E2A-4C18-A786-6C0C89571D70}" dt="2023-09-29T14:47:05.904" v="447" actId="478"/>
        <pc:sldMkLst>
          <pc:docMk/>
          <pc:sldMk cId="854185045" sldId="1056"/>
        </pc:sldMkLst>
        <pc:spChg chg="del">
          <ac:chgData name="Kitazawa Masakiyo" userId="2bf3742da7ad8ecb" providerId="LiveId" clId="{7254DBAA-2E2A-4C18-A786-6C0C89571D70}" dt="2023-09-29T14:47:05.904" v="447" actId="478"/>
          <ac:spMkLst>
            <pc:docMk/>
            <pc:sldMk cId="854185045" sldId="1056"/>
            <ac:spMk id="3" creationId="{B2DCB904-F5CF-4E1A-A467-E8CFBEDBC48A}"/>
          </ac:spMkLst>
        </pc:spChg>
      </pc:sldChg>
      <pc:sldChg chg="del">
        <pc:chgData name="Kitazawa Masakiyo" userId="2bf3742da7ad8ecb" providerId="LiveId" clId="{7254DBAA-2E2A-4C18-A786-6C0C89571D70}" dt="2023-09-29T14:29:22.977" v="347"/>
        <pc:sldMkLst>
          <pc:docMk/>
          <pc:sldMk cId="1561807234" sldId="1060"/>
        </pc:sldMkLst>
      </pc:sldChg>
      <pc:sldChg chg="del">
        <pc:chgData name="Kitazawa Masakiyo" userId="2bf3742da7ad8ecb" providerId="LiveId" clId="{7254DBAA-2E2A-4C18-A786-6C0C89571D70}" dt="2023-09-29T14:29:22.977" v="347"/>
        <pc:sldMkLst>
          <pc:docMk/>
          <pc:sldMk cId="2669358292" sldId="1062"/>
        </pc:sldMkLst>
      </pc:sldChg>
      <pc:sldChg chg="del">
        <pc:chgData name="Kitazawa Masakiyo" userId="2bf3742da7ad8ecb" providerId="LiveId" clId="{7254DBAA-2E2A-4C18-A786-6C0C89571D70}" dt="2023-09-29T14:29:22.977" v="347"/>
        <pc:sldMkLst>
          <pc:docMk/>
          <pc:sldMk cId="2051420403" sldId="1063"/>
        </pc:sldMkLst>
      </pc:sldChg>
      <pc:sldChg chg="del">
        <pc:chgData name="Kitazawa Masakiyo" userId="2bf3742da7ad8ecb" providerId="LiveId" clId="{7254DBAA-2E2A-4C18-A786-6C0C89571D70}" dt="2023-09-29T14:29:22.977" v="347"/>
        <pc:sldMkLst>
          <pc:docMk/>
          <pc:sldMk cId="2652371467" sldId="1065"/>
        </pc:sldMkLst>
      </pc:sldChg>
      <pc:sldChg chg="del">
        <pc:chgData name="Kitazawa Masakiyo" userId="2bf3742da7ad8ecb" providerId="LiveId" clId="{7254DBAA-2E2A-4C18-A786-6C0C89571D70}" dt="2023-09-29T14:29:22.977" v="347"/>
        <pc:sldMkLst>
          <pc:docMk/>
          <pc:sldMk cId="3934834638" sldId="1066"/>
        </pc:sldMkLst>
      </pc:sldChg>
      <pc:sldChg chg="del">
        <pc:chgData name="Kitazawa Masakiyo" userId="2bf3742da7ad8ecb" providerId="LiveId" clId="{7254DBAA-2E2A-4C18-A786-6C0C89571D70}" dt="2023-09-29T14:29:22.977" v="347"/>
        <pc:sldMkLst>
          <pc:docMk/>
          <pc:sldMk cId="216167197" sldId="1067"/>
        </pc:sldMkLst>
      </pc:sldChg>
      <pc:sldChg chg="del">
        <pc:chgData name="Kitazawa Masakiyo" userId="2bf3742da7ad8ecb" providerId="LiveId" clId="{7254DBAA-2E2A-4C18-A786-6C0C89571D70}" dt="2023-09-29T14:29:22.977" v="347"/>
        <pc:sldMkLst>
          <pc:docMk/>
          <pc:sldMk cId="1053678638" sldId="1072"/>
        </pc:sldMkLst>
      </pc:sldChg>
      <pc:sldChg chg="del">
        <pc:chgData name="Kitazawa Masakiyo" userId="2bf3742da7ad8ecb" providerId="LiveId" clId="{7254DBAA-2E2A-4C18-A786-6C0C89571D70}" dt="2023-09-29T14:29:22.977" v="347"/>
        <pc:sldMkLst>
          <pc:docMk/>
          <pc:sldMk cId="2984704669" sldId="1085"/>
        </pc:sldMkLst>
      </pc:sldChg>
      <pc:sldChg chg="delSp modSp add del mod">
        <pc:chgData name="Kitazawa Masakiyo" userId="2bf3742da7ad8ecb" providerId="LiveId" clId="{7254DBAA-2E2A-4C18-A786-6C0C89571D70}" dt="2023-09-30T00:44:46.905" v="1678" actId="20577"/>
        <pc:sldMkLst>
          <pc:docMk/>
          <pc:sldMk cId="282105353" sldId="1087"/>
        </pc:sldMkLst>
        <pc:spChg chg="del">
          <ac:chgData name="Kitazawa Masakiyo" userId="2bf3742da7ad8ecb" providerId="LiveId" clId="{7254DBAA-2E2A-4C18-A786-6C0C89571D70}" dt="2023-09-29T14:49:05.389" v="478" actId="478"/>
          <ac:spMkLst>
            <pc:docMk/>
            <pc:sldMk cId="282105353" sldId="1087"/>
            <ac:spMk id="4" creationId="{B4B264A7-051A-4FCB-8A80-3A2F7661539B}"/>
          </ac:spMkLst>
        </pc:spChg>
        <pc:spChg chg="mod">
          <ac:chgData name="Kitazawa Masakiyo" userId="2bf3742da7ad8ecb" providerId="LiveId" clId="{7254DBAA-2E2A-4C18-A786-6C0C89571D70}" dt="2023-09-30T00:44:46.905" v="1678" actId="20577"/>
          <ac:spMkLst>
            <pc:docMk/>
            <pc:sldMk cId="282105353" sldId="1087"/>
            <ac:spMk id="5" creationId="{E855E338-2FC3-49AC-9829-D2AACD494F87}"/>
          </ac:spMkLst>
        </pc:spChg>
      </pc:sldChg>
      <pc:sldChg chg="del">
        <pc:chgData name="Kitazawa Masakiyo" userId="2bf3742da7ad8ecb" providerId="LiveId" clId="{7254DBAA-2E2A-4C18-A786-6C0C89571D70}" dt="2023-09-29T14:29:22.977" v="347"/>
        <pc:sldMkLst>
          <pc:docMk/>
          <pc:sldMk cId="2186502543" sldId="1088"/>
        </pc:sldMkLst>
      </pc:sldChg>
      <pc:sldChg chg="del">
        <pc:chgData name="Kitazawa Masakiyo" userId="2bf3742da7ad8ecb" providerId="LiveId" clId="{7254DBAA-2E2A-4C18-A786-6C0C89571D70}" dt="2023-09-29T14:29:22.977" v="347"/>
        <pc:sldMkLst>
          <pc:docMk/>
          <pc:sldMk cId="248014794" sldId="1090"/>
        </pc:sldMkLst>
      </pc:sldChg>
      <pc:sldChg chg="delSp mod">
        <pc:chgData name="Kitazawa Masakiyo" userId="2bf3742da7ad8ecb" providerId="LiveId" clId="{7254DBAA-2E2A-4C18-A786-6C0C89571D70}" dt="2023-09-29T14:46:44.481" v="439" actId="478"/>
        <pc:sldMkLst>
          <pc:docMk/>
          <pc:sldMk cId="1826271700" sldId="1091"/>
        </pc:sldMkLst>
        <pc:spChg chg="del">
          <ac:chgData name="Kitazawa Masakiyo" userId="2bf3742da7ad8ecb" providerId="LiveId" clId="{7254DBAA-2E2A-4C18-A786-6C0C89571D70}" dt="2023-09-29T14:46:44.481" v="439" actId="478"/>
          <ac:spMkLst>
            <pc:docMk/>
            <pc:sldMk cId="1826271700" sldId="1091"/>
            <ac:spMk id="4" creationId="{2B64E380-8A7A-4E18-B430-1B12DCEA4ED9}"/>
          </ac:spMkLst>
        </pc:spChg>
      </pc:sldChg>
      <pc:sldChg chg="modSp del mod">
        <pc:chgData name="Kitazawa Masakiyo" userId="2bf3742da7ad8ecb" providerId="LiveId" clId="{7254DBAA-2E2A-4C18-A786-6C0C89571D70}" dt="2023-09-29T14:41:42.222" v="421" actId="2696"/>
        <pc:sldMkLst>
          <pc:docMk/>
          <pc:sldMk cId="3151332181" sldId="1091"/>
        </pc:sldMkLst>
        <pc:spChg chg="mod">
          <ac:chgData name="Kitazawa Masakiyo" userId="2bf3742da7ad8ecb" providerId="LiveId" clId="{7254DBAA-2E2A-4C18-A786-6C0C89571D70}" dt="2023-09-29T14:41:24.949" v="420" actId="20577"/>
          <ac:spMkLst>
            <pc:docMk/>
            <pc:sldMk cId="3151332181" sldId="1091"/>
            <ac:spMk id="3" creationId="{F59B91BD-AD21-47F7-8168-67361478D281}"/>
          </ac:spMkLst>
        </pc:spChg>
      </pc:sldChg>
      <pc:sldChg chg="new del">
        <pc:chgData name="Kitazawa Masakiyo" userId="2bf3742da7ad8ecb" providerId="LiveId" clId="{7254DBAA-2E2A-4C18-A786-6C0C89571D70}" dt="2023-09-29T14:41:06.334" v="395" actId="47"/>
        <pc:sldMkLst>
          <pc:docMk/>
          <pc:sldMk cId="931150055" sldId="1092"/>
        </pc:sldMkLst>
      </pc:sldChg>
      <pc:sldChg chg="delSp mod">
        <pc:chgData name="Kitazawa Masakiyo" userId="2bf3742da7ad8ecb" providerId="LiveId" clId="{7254DBAA-2E2A-4C18-A786-6C0C89571D70}" dt="2023-09-29T14:46:47.801" v="440" actId="478"/>
        <pc:sldMkLst>
          <pc:docMk/>
          <pc:sldMk cId="2846807816" sldId="1092"/>
        </pc:sldMkLst>
        <pc:spChg chg="del">
          <ac:chgData name="Kitazawa Masakiyo" userId="2bf3742da7ad8ecb" providerId="LiveId" clId="{7254DBAA-2E2A-4C18-A786-6C0C89571D70}" dt="2023-09-29T14:46:47.801" v="440" actId="478"/>
          <ac:spMkLst>
            <pc:docMk/>
            <pc:sldMk cId="2846807816" sldId="1092"/>
            <ac:spMk id="4" creationId="{3AE31364-9733-4FBC-BF81-A61B39BE64BB}"/>
          </ac:spMkLst>
        </pc:spChg>
      </pc:sldChg>
      <pc:sldChg chg="new del ord">
        <pc:chgData name="Kitazawa Masakiyo" userId="2bf3742da7ad8ecb" providerId="LiveId" clId="{7254DBAA-2E2A-4C18-A786-6C0C89571D70}" dt="2023-09-29T14:41:42.222" v="421" actId="2696"/>
        <pc:sldMkLst>
          <pc:docMk/>
          <pc:sldMk cId="1660631691" sldId="1093"/>
        </pc:sldMkLst>
      </pc:sldChg>
      <pc:sldChg chg="delSp mod">
        <pc:chgData name="Kitazawa Masakiyo" userId="2bf3742da7ad8ecb" providerId="LiveId" clId="{7254DBAA-2E2A-4C18-A786-6C0C89571D70}" dt="2023-09-29T14:46:49.916" v="441" actId="478"/>
        <pc:sldMkLst>
          <pc:docMk/>
          <pc:sldMk cId="4158402404" sldId="1093"/>
        </pc:sldMkLst>
        <pc:spChg chg="del">
          <ac:chgData name="Kitazawa Masakiyo" userId="2bf3742da7ad8ecb" providerId="LiveId" clId="{7254DBAA-2E2A-4C18-A786-6C0C89571D70}" dt="2023-09-29T14:46:49.916" v="441" actId="478"/>
          <ac:spMkLst>
            <pc:docMk/>
            <pc:sldMk cId="4158402404" sldId="1093"/>
            <ac:spMk id="4" creationId="{085E347E-C010-4D4D-BA9C-8C100A364D7E}"/>
          </ac:spMkLst>
        </pc:spChg>
      </pc:sldChg>
      <pc:sldChg chg="delSp mod">
        <pc:chgData name="Kitazawa Masakiyo" userId="2bf3742da7ad8ecb" providerId="LiveId" clId="{7254DBAA-2E2A-4C18-A786-6C0C89571D70}" dt="2023-09-29T14:47:08.489" v="448" actId="478"/>
        <pc:sldMkLst>
          <pc:docMk/>
          <pc:sldMk cId="3852724990" sldId="1094"/>
        </pc:sldMkLst>
        <pc:spChg chg="del">
          <ac:chgData name="Kitazawa Masakiyo" userId="2bf3742da7ad8ecb" providerId="LiveId" clId="{7254DBAA-2E2A-4C18-A786-6C0C89571D70}" dt="2023-09-29T14:47:08.489" v="448" actId="478"/>
          <ac:spMkLst>
            <pc:docMk/>
            <pc:sldMk cId="3852724990" sldId="1094"/>
            <ac:spMk id="3" creationId="{79E4C13A-007A-4605-AAA2-26A6560509C7}"/>
          </ac:spMkLst>
        </pc:spChg>
      </pc:sldChg>
      <pc:sldChg chg="delSp modSp new del mod">
        <pc:chgData name="Kitazawa Masakiyo" userId="2bf3742da7ad8ecb" providerId="LiveId" clId="{7254DBAA-2E2A-4C18-A786-6C0C89571D70}" dt="2023-09-29T23:46:06.463" v="1186" actId="2696"/>
        <pc:sldMkLst>
          <pc:docMk/>
          <pc:sldMk cId="1147504290" sldId="1095"/>
        </pc:sldMkLst>
        <pc:spChg chg="del">
          <ac:chgData name="Kitazawa Masakiyo" userId="2bf3742da7ad8ecb" providerId="LiveId" clId="{7254DBAA-2E2A-4C18-A786-6C0C89571D70}" dt="2023-09-29T14:47:33.622" v="469" actId="478"/>
          <ac:spMkLst>
            <pc:docMk/>
            <pc:sldMk cId="1147504290" sldId="1095"/>
            <ac:spMk id="2" creationId="{C887B623-15D8-431A-9572-B4698715CE7C}"/>
          </ac:spMkLst>
        </pc:spChg>
        <pc:spChg chg="mod">
          <ac:chgData name="Kitazawa Masakiyo" userId="2bf3742da7ad8ecb" providerId="LiveId" clId="{7254DBAA-2E2A-4C18-A786-6C0C89571D70}" dt="2023-09-29T14:47:29.436" v="468" actId="20577"/>
          <ac:spMkLst>
            <pc:docMk/>
            <pc:sldMk cId="1147504290" sldId="1095"/>
            <ac:spMk id="3" creationId="{75883931-764D-4121-AE5C-DFD3A0451F23}"/>
          </ac:spMkLst>
        </pc:spChg>
      </pc:sldChg>
      <pc:sldChg chg="delSp mod">
        <pc:chgData name="Kitazawa Masakiyo" userId="2bf3742da7ad8ecb" providerId="LiveId" clId="{7254DBAA-2E2A-4C18-A786-6C0C89571D70}" dt="2023-09-29T14:48:42.412" v="474" actId="478"/>
        <pc:sldMkLst>
          <pc:docMk/>
          <pc:sldMk cId="2338442264" sldId="1096"/>
        </pc:sldMkLst>
        <pc:spChg chg="del">
          <ac:chgData name="Kitazawa Masakiyo" userId="2bf3742da7ad8ecb" providerId="LiveId" clId="{7254DBAA-2E2A-4C18-A786-6C0C89571D70}" dt="2023-09-29T14:48:42.412" v="474" actId="478"/>
          <ac:spMkLst>
            <pc:docMk/>
            <pc:sldMk cId="2338442264" sldId="1096"/>
            <ac:spMk id="4" creationId="{E414AB3E-6745-43A0-8C44-84483578013A}"/>
          </ac:spMkLst>
        </pc:spChg>
      </pc:sldChg>
      <pc:sldChg chg="delSp mod">
        <pc:chgData name="Kitazawa Masakiyo" userId="2bf3742da7ad8ecb" providerId="LiveId" clId="{7254DBAA-2E2A-4C18-A786-6C0C89571D70}" dt="2023-09-29T14:48:44.796" v="475" actId="478"/>
        <pc:sldMkLst>
          <pc:docMk/>
          <pc:sldMk cId="2355653150" sldId="1097"/>
        </pc:sldMkLst>
        <pc:spChg chg="del">
          <ac:chgData name="Kitazawa Masakiyo" userId="2bf3742da7ad8ecb" providerId="LiveId" clId="{7254DBAA-2E2A-4C18-A786-6C0C89571D70}" dt="2023-09-29T14:48:44.796" v="475" actId="478"/>
          <ac:spMkLst>
            <pc:docMk/>
            <pc:sldMk cId="2355653150" sldId="1097"/>
            <ac:spMk id="4" creationId="{E414AB3E-6745-43A0-8C44-84483578013A}"/>
          </ac:spMkLst>
        </pc:spChg>
      </pc:sldChg>
      <pc:sldChg chg="delSp add del mod">
        <pc:chgData name="Kitazawa Masakiyo" userId="2bf3742da7ad8ecb" providerId="LiveId" clId="{7254DBAA-2E2A-4C18-A786-6C0C89571D70}" dt="2023-09-29T14:48:40.675" v="473" actId="478"/>
        <pc:sldMkLst>
          <pc:docMk/>
          <pc:sldMk cId="1905540458" sldId="1098"/>
        </pc:sldMkLst>
        <pc:spChg chg="del">
          <ac:chgData name="Kitazawa Masakiyo" userId="2bf3742da7ad8ecb" providerId="LiveId" clId="{7254DBAA-2E2A-4C18-A786-6C0C89571D70}" dt="2023-09-29T14:48:40.675" v="473" actId="478"/>
          <ac:spMkLst>
            <pc:docMk/>
            <pc:sldMk cId="1905540458" sldId="1098"/>
            <ac:spMk id="4" creationId="{62C9645B-A449-4C38-93EE-DD9800922EA2}"/>
          </ac:spMkLst>
        </pc:spChg>
      </pc:sldChg>
      <pc:sldChg chg="addSp delSp modSp new mod ord">
        <pc:chgData name="Kitazawa Masakiyo" userId="2bf3742da7ad8ecb" providerId="LiveId" clId="{7254DBAA-2E2A-4C18-A786-6C0C89571D70}" dt="2023-09-29T23:53:12.792" v="1615" actId="1037"/>
        <pc:sldMkLst>
          <pc:docMk/>
          <pc:sldMk cId="3644297545" sldId="1099"/>
        </pc:sldMkLst>
        <pc:spChg chg="mod">
          <ac:chgData name="Kitazawa Masakiyo" userId="2bf3742da7ad8ecb" providerId="LiveId" clId="{7254DBAA-2E2A-4C18-A786-6C0C89571D70}" dt="2023-09-29T23:13:38.202" v="509" actId="20577"/>
          <ac:spMkLst>
            <pc:docMk/>
            <pc:sldMk cId="3644297545" sldId="1099"/>
            <ac:spMk id="2" creationId="{8AF19EE4-9D78-4B86-8979-25CA7FFF36A3}"/>
          </ac:spMkLst>
        </pc:spChg>
        <pc:spChg chg="add mod">
          <ac:chgData name="Kitazawa Masakiyo" userId="2bf3742da7ad8ecb" providerId="LiveId" clId="{7254DBAA-2E2A-4C18-A786-6C0C89571D70}" dt="2023-09-29T23:19:25.701" v="720" actId="20577"/>
          <ac:spMkLst>
            <pc:docMk/>
            <pc:sldMk cId="3644297545" sldId="1099"/>
            <ac:spMk id="5" creationId="{6700BD88-14E7-4E51-94DA-199C9B56D95A}"/>
          </ac:spMkLst>
        </pc:spChg>
        <pc:spChg chg="add mod">
          <ac:chgData name="Kitazawa Masakiyo" userId="2bf3742da7ad8ecb" providerId="LiveId" clId="{7254DBAA-2E2A-4C18-A786-6C0C89571D70}" dt="2023-09-29T23:19:32.911" v="721" actId="1076"/>
          <ac:spMkLst>
            <pc:docMk/>
            <pc:sldMk cId="3644297545" sldId="1099"/>
            <ac:spMk id="6" creationId="{55421F01-CF7E-44A4-B5C3-E4173136F689}"/>
          </ac:spMkLst>
        </pc:spChg>
        <pc:spChg chg="add mod">
          <ac:chgData name="Kitazawa Masakiyo" userId="2bf3742da7ad8ecb" providerId="LiveId" clId="{7254DBAA-2E2A-4C18-A786-6C0C89571D70}" dt="2023-09-29T23:53:12.792" v="1615" actId="1037"/>
          <ac:spMkLst>
            <pc:docMk/>
            <pc:sldMk cId="3644297545" sldId="1099"/>
            <ac:spMk id="7" creationId="{0EDD7A9E-CC8B-4471-9F81-EAF55F023194}"/>
          </ac:spMkLst>
        </pc:spChg>
        <pc:spChg chg="add mod">
          <ac:chgData name="Kitazawa Masakiyo" userId="2bf3742da7ad8ecb" providerId="LiveId" clId="{7254DBAA-2E2A-4C18-A786-6C0C89571D70}" dt="2023-09-29T23:27:08.237" v="861" actId="1076"/>
          <ac:spMkLst>
            <pc:docMk/>
            <pc:sldMk cId="3644297545" sldId="1099"/>
            <ac:spMk id="8" creationId="{7B29D361-9F29-49A2-AD99-1A3E076731DA}"/>
          </ac:spMkLst>
        </pc:spChg>
        <pc:spChg chg="add mod">
          <ac:chgData name="Kitazawa Masakiyo" userId="2bf3742da7ad8ecb" providerId="LiveId" clId="{7254DBAA-2E2A-4C18-A786-6C0C89571D70}" dt="2023-09-29T23:27:01.699" v="860" actId="1035"/>
          <ac:spMkLst>
            <pc:docMk/>
            <pc:sldMk cId="3644297545" sldId="1099"/>
            <ac:spMk id="9" creationId="{0C53D5E3-07F0-47B7-9EEE-63825E06B583}"/>
          </ac:spMkLst>
        </pc:spChg>
        <pc:spChg chg="add del">
          <ac:chgData name="Kitazawa Masakiyo" userId="2bf3742da7ad8ecb" providerId="LiveId" clId="{7254DBAA-2E2A-4C18-A786-6C0C89571D70}" dt="2023-09-29T23:22:14.300" v="741" actId="22"/>
          <ac:spMkLst>
            <pc:docMk/>
            <pc:sldMk cId="3644297545" sldId="1099"/>
            <ac:spMk id="11" creationId="{F54D2176-C9B9-4BB7-9789-248C3FF3424A}"/>
          </ac:spMkLst>
        </pc:spChg>
        <pc:spChg chg="add del mod">
          <ac:chgData name="Kitazawa Masakiyo" userId="2bf3742da7ad8ecb" providerId="LiveId" clId="{7254DBAA-2E2A-4C18-A786-6C0C89571D70}" dt="2023-09-29T23:29:16.764" v="1005" actId="478"/>
          <ac:spMkLst>
            <pc:docMk/>
            <pc:sldMk cId="3644297545" sldId="1099"/>
            <ac:spMk id="18" creationId="{C47761CB-AC58-4BE8-9581-E11275B2FDE4}"/>
          </ac:spMkLst>
        </pc:spChg>
        <pc:spChg chg="add del mod">
          <ac:chgData name="Kitazawa Masakiyo" userId="2bf3742da7ad8ecb" providerId="LiveId" clId="{7254DBAA-2E2A-4C18-A786-6C0C89571D70}" dt="2023-09-29T23:29:16.764" v="1005" actId="478"/>
          <ac:spMkLst>
            <pc:docMk/>
            <pc:sldMk cId="3644297545" sldId="1099"/>
            <ac:spMk id="19" creationId="{70268054-1B3F-4E91-9E12-BAA76D1AB4B2}"/>
          </ac:spMkLst>
        </pc:spChg>
        <pc:spChg chg="add del mod">
          <ac:chgData name="Kitazawa Masakiyo" userId="2bf3742da7ad8ecb" providerId="LiveId" clId="{7254DBAA-2E2A-4C18-A786-6C0C89571D70}" dt="2023-09-29T23:29:16.764" v="1005" actId="478"/>
          <ac:spMkLst>
            <pc:docMk/>
            <pc:sldMk cId="3644297545" sldId="1099"/>
            <ac:spMk id="20" creationId="{6677806B-7F0F-4381-9E66-0ABA739007CF}"/>
          </ac:spMkLst>
        </pc:spChg>
        <pc:picChg chg="add mod">
          <ac:chgData name="Kitazawa Masakiyo" userId="2bf3742da7ad8ecb" providerId="LiveId" clId="{7254DBAA-2E2A-4C18-A786-6C0C89571D70}" dt="2023-09-29T23:26:55.952" v="844" actId="14100"/>
          <ac:picMkLst>
            <pc:docMk/>
            <pc:sldMk cId="3644297545" sldId="1099"/>
            <ac:picMk id="4" creationId="{7D780EFC-B72E-44F0-84E4-361C83EAE83C}"/>
          </ac:picMkLst>
        </pc:picChg>
        <pc:picChg chg="add del mod">
          <ac:chgData name="Kitazawa Masakiyo" userId="2bf3742da7ad8ecb" providerId="LiveId" clId="{7254DBAA-2E2A-4C18-A786-6C0C89571D70}" dt="2023-09-29T23:29:16.764" v="1005" actId="478"/>
          <ac:picMkLst>
            <pc:docMk/>
            <pc:sldMk cId="3644297545" sldId="1099"/>
            <ac:picMk id="13" creationId="{BE3D142C-2052-4A40-A459-D21C7CDAC785}"/>
          </ac:picMkLst>
        </pc:picChg>
        <pc:picChg chg="add del mod">
          <ac:chgData name="Kitazawa Masakiyo" userId="2bf3742da7ad8ecb" providerId="LiveId" clId="{7254DBAA-2E2A-4C18-A786-6C0C89571D70}" dt="2023-09-29T23:29:16.764" v="1005" actId="478"/>
          <ac:picMkLst>
            <pc:docMk/>
            <pc:sldMk cId="3644297545" sldId="1099"/>
            <ac:picMk id="15" creationId="{EDB8B6D2-681A-4F2B-8F68-550630A73957}"/>
          </ac:picMkLst>
        </pc:picChg>
        <pc:picChg chg="add del mod">
          <ac:chgData name="Kitazawa Masakiyo" userId="2bf3742da7ad8ecb" providerId="LiveId" clId="{7254DBAA-2E2A-4C18-A786-6C0C89571D70}" dt="2023-09-29T23:29:16.764" v="1005" actId="478"/>
          <ac:picMkLst>
            <pc:docMk/>
            <pc:sldMk cId="3644297545" sldId="1099"/>
            <ac:picMk id="17" creationId="{BE66CCA6-1E6D-4230-9724-B60AF5241FD4}"/>
          </ac:picMkLst>
        </pc:picChg>
      </pc:sldChg>
      <pc:sldChg chg="addSp delSp modSp new mod">
        <pc:chgData name="Kitazawa Masakiyo" userId="2bf3742da7ad8ecb" providerId="LiveId" clId="{7254DBAA-2E2A-4C18-A786-6C0C89571D70}" dt="2023-09-30T00:37:16.435" v="1640" actId="20577"/>
        <pc:sldMkLst>
          <pc:docMk/>
          <pc:sldMk cId="2079662724" sldId="1101"/>
        </pc:sldMkLst>
        <pc:spChg chg="del">
          <ac:chgData name="Kitazawa Masakiyo" userId="2bf3742da7ad8ecb" providerId="LiveId" clId="{7254DBAA-2E2A-4C18-A786-6C0C89571D70}" dt="2023-09-29T23:30:01.199" v="1041" actId="478"/>
          <ac:spMkLst>
            <pc:docMk/>
            <pc:sldMk cId="2079662724" sldId="1101"/>
            <ac:spMk id="2" creationId="{6821A8DA-1C70-4346-B213-B81C754D84AC}"/>
          </ac:spMkLst>
        </pc:spChg>
        <pc:spChg chg="mod">
          <ac:chgData name="Kitazawa Masakiyo" userId="2bf3742da7ad8ecb" providerId="LiveId" clId="{7254DBAA-2E2A-4C18-A786-6C0C89571D70}" dt="2023-09-30T00:37:16.435" v="1640" actId="20577"/>
          <ac:spMkLst>
            <pc:docMk/>
            <pc:sldMk cId="2079662724" sldId="1101"/>
            <ac:spMk id="3" creationId="{14488FB7-A578-4968-870E-E62CF6FABC63}"/>
          </ac:spMkLst>
        </pc:spChg>
        <pc:spChg chg="add mod">
          <ac:chgData name="Kitazawa Masakiyo" userId="2bf3742da7ad8ecb" providerId="LiveId" clId="{7254DBAA-2E2A-4C18-A786-6C0C89571D70}" dt="2023-09-29T23:45:04.323" v="1162" actId="1076"/>
          <ac:spMkLst>
            <pc:docMk/>
            <pc:sldMk cId="2079662724" sldId="1101"/>
            <ac:spMk id="8" creationId="{854CC07D-217A-4E66-9740-809E9D982E69}"/>
          </ac:spMkLst>
        </pc:spChg>
        <pc:spChg chg="add mod">
          <ac:chgData name="Kitazawa Masakiyo" userId="2bf3742da7ad8ecb" providerId="LiveId" clId="{7254DBAA-2E2A-4C18-A786-6C0C89571D70}" dt="2023-09-29T23:44:47.303" v="1133" actId="1038"/>
          <ac:spMkLst>
            <pc:docMk/>
            <pc:sldMk cId="2079662724" sldId="1101"/>
            <ac:spMk id="9" creationId="{7AD50490-7B2D-4383-B893-BA0033CD9475}"/>
          </ac:spMkLst>
        </pc:spChg>
        <pc:spChg chg="add mod">
          <ac:chgData name="Kitazawa Masakiyo" userId="2bf3742da7ad8ecb" providerId="LiveId" clId="{7254DBAA-2E2A-4C18-A786-6C0C89571D70}" dt="2023-09-29T23:45:02.718" v="1161" actId="1076"/>
          <ac:spMkLst>
            <pc:docMk/>
            <pc:sldMk cId="2079662724" sldId="1101"/>
            <ac:spMk id="10" creationId="{0A72B65B-F169-403C-98C5-1C3F7C33F383}"/>
          </ac:spMkLst>
        </pc:spChg>
        <pc:spChg chg="add mod">
          <ac:chgData name="Kitazawa Masakiyo" userId="2bf3742da7ad8ecb" providerId="LiveId" clId="{7254DBAA-2E2A-4C18-A786-6C0C89571D70}" dt="2023-09-29T23:44:33.064" v="1102" actId="1076"/>
          <ac:spMkLst>
            <pc:docMk/>
            <pc:sldMk cId="2079662724" sldId="1101"/>
            <ac:spMk id="11" creationId="{2CBF68EE-1BE1-433A-993C-E72FBE2C3B8D}"/>
          </ac:spMkLst>
        </pc:spChg>
        <pc:spChg chg="add mod">
          <ac:chgData name="Kitazawa Masakiyo" userId="2bf3742da7ad8ecb" providerId="LiveId" clId="{7254DBAA-2E2A-4C18-A786-6C0C89571D70}" dt="2023-09-29T23:44:33.064" v="1102" actId="1076"/>
          <ac:spMkLst>
            <pc:docMk/>
            <pc:sldMk cId="2079662724" sldId="1101"/>
            <ac:spMk id="12" creationId="{C8143836-638B-470E-98EF-14BFB1BD75B0}"/>
          </ac:spMkLst>
        </pc:spChg>
        <pc:spChg chg="add mod">
          <ac:chgData name="Kitazawa Masakiyo" userId="2bf3742da7ad8ecb" providerId="LiveId" clId="{7254DBAA-2E2A-4C18-A786-6C0C89571D70}" dt="2023-09-29T23:44:33.064" v="1102" actId="1076"/>
          <ac:spMkLst>
            <pc:docMk/>
            <pc:sldMk cId="2079662724" sldId="1101"/>
            <ac:spMk id="13" creationId="{26208389-52EC-41B6-AAD3-D29E0D1898B8}"/>
          </ac:spMkLst>
        </pc:spChg>
        <pc:spChg chg="add mod">
          <ac:chgData name="Kitazawa Masakiyo" userId="2bf3742da7ad8ecb" providerId="LiveId" clId="{7254DBAA-2E2A-4C18-A786-6C0C89571D70}" dt="2023-09-29T23:44:33.064" v="1102" actId="1076"/>
          <ac:spMkLst>
            <pc:docMk/>
            <pc:sldMk cId="2079662724" sldId="1101"/>
            <ac:spMk id="15" creationId="{12656A23-E58A-47AA-9F39-CA5343718FF8}"/>
          </ac:spMkLst>
        </pc:spChg>
        <pc:spChg chg="add mod">
          <ac:chgData name="Kitazawa Masakiyo" userId="2bf3742da7ad8ecb" providerId="LiveId" clId="{7254DBAA-2E2A-4C18-A786-6C0C89571D70}" dt="2023-09-29T23:45:26.356" v="1185" actId="1076"/>
          <ac:spMkLst>
            <pc:docMk/>
            <pc:sldMk cId="2079662724" sldId="1101"/>
            <ac:spMk id="16" creationId="{1B4A92A5-C838-4E1D-9962-1EEE1079E85E}"/>
          </ac:spMkLst>
        </pc:spChg>
        <pc:picChg chg="add mod">
          <ac:chgData name="Kitazawa Masakiyo" userId="2bf3742da7ad8ecb" providerId="LiveId" clId="{7254DBAA-2E2A-4C18-A786-6C0C89571D70}" dt="2023-09-29T23:44:58.343" v="1160" actId="14100"/>
          <ac:picMkLst>
            <pc:docMk/>
            <pc:sldMk cId="2079662724" sldId="1101"/>
            <ac:picMk id="5" creationId="{534B2949-785B-48FF-8905-A3D470BA5499}"/>
          </ac:picMkLst>
        </pc:picChg>
        <pc:picChg chg="add mod">
          <ac:chgData name="Kitazawa Masakiyo" userId="2bf3742da7ad8ecb" providerId="LiveId" clId="{7254DBAA-2E2A-4C18-A786-6C0C89571D70}" dt="2023-09-29T23:45:09.828" v="1171" actId="1036"/>
          <ac:picMkLst>
            <pc:docMk/>
            <pc:sldMk cId="2079662724" sldId="1101"/>
            <ac:picMk id="7" creationId="{501C3DC1-E769-4B86-A88C-F86FFEE75C8D}"/>
          </ac:picMkLst>
        </pc:picChg>
        <pc:picChg chg="add mod">
          <ac:chgData name="Kitazawa Masakiyo" userId="2bf3742da7ad8ecb" providerId="LiveId" clId="{7254DBAA-2E2A-4C18-A786-6C0C89571D70}" dt="2023-09-29T23:44:33.064" v="1102" actId="1076"/>
          <ac:picMkLst>
            <pc:docMk/>
            <pc:sldMk cId="2079662724" sldId="1101"/>
            <ac:picMk id="14" creationId="{D224E872-AD22-4B96-A1D5-58841C51B989}"/>
          </ac:picMkLst>
        </pc:picChg>
      </pc:sldChg>
      <pc:sldMasterChg chg="modSldLayout">
        <pc:chgData name="Kitazawa Masakiyo" userId="2bf3742da7ad8ecb" providerId="LiveId" clId="{7254DBAA-2E2A-4C18-A786-6C0C89571D70}" dt="2023-09-29T14:46:02.791" v="435" actId="478"/>
        <pc:sldMasterMkLst>
          <pc:docMk/>
          <pc:sldMasterMk cId="2411673327" sldId="2147483674"/>
        </pc:sldMasterMkLst>
        <pc:sldLayoutChg chg="delSp mod">
          <pc:chgData name="Kitazawa Masakiyo" userId="2bf3742da7ad8ecb" providerId="LiveId" clId="{7254DBAA-2E2A-4C18-A786-6C0C89571D70}" dt="2023-09-29T14:46:02.791" v="435" actId="478"/>
          <pc:sldLayoutMkLst>
            <pc:docMk/>
            <pc:sldMasterMk cId="2411673327" sldId="2147483674"/>
            <pc:sldLayoutMk cId="3587068860" sldId="2147483676"/>
          </pc:sldLayoutMkLst>
          <pc:spChg chg="del">
            <ac:chgData name="Kitazawa Masakiyo" userId="2bf3742da7ad8ecb" providerId="LiveId" clId="{7254DBAA-2E2A-4C18-A786-6C0C89571D70}" dt="2023-09-29T14:46:02.791" v="435" actId="478"/>
            <ac:spMkLst>
              <pc:docMk/>
              <pc:sldMasterMk cId="2411673327" sldId="2147483674"/>
              <pc:sldLayoutMk cId="3587068860" sldId="2147483676"/>
              <ac:spMk id="6" creationId="{8AD85D0A-A927-4D6F-A5B5-14D82742A06B}"/>
            </ac:spMkLst>
          </pc:spChg>
        </pc:sldLayoutChg>
      </pc:sldMasterChg>
    </pc:docChg>
  </pc:docChgLst>
  <pc:docChgLst>
    <pc:chgData name="Masakiyo Kitazawa" userId="2bf3742da7ad8ecb" providerId="LiveId" clId="{CA760F3D-441A-492F-9D31-99D3F3C5AD2C}"/>
    <pc:docChg chg="undo custSel addSld delSld modSld sldOrd delMainMaster">
      <pc:chgData name="Masakiyo Kitazawa" userId="2bf3742da7ad8ecb" providerId="LiveId" clId="{CA760F3D-441A-492F-9D31-99D3F3C5AD2C}" dt="2024-07-02T10:44:31.087" v="8574" actId="20578"/>
      <pc:docMkLst>
        <pc:docMk/>
      </pc:docMkLst>
      <pc:sldChg chg="addSp delSp modSp mod">
        <pc:chgData name="Masakiyo Kitazawa" userId="2bf3742da7ad8ecb" providerId="LiveId" clId="{CA760F3D-441A-492F-9D31-99D3F3C5AD2C}" dt="2024-07-02T09:29:56.731" v="8466" actId="403"/>
        <pc:sldMkLst>
          <pc:docMk/>
          <pc:sldMk cId="3274957215" sldId="256"/>
        </pc:sldMkLst>
        <pc:spChg chg="mod">
          <ac:chgData name="Masakiyo Kitazawa" userId="2bf3742da7ad8ecb" providerId="LiveId" clId="{CA760F3D-441A-492F-9D31-99D3F3C5AD2C}" dt="2024-07-02T09:29:24.924" v="8437" actId="1035"/>
          <ac:spMkLst>
            <pc:docMk/>
            <pc:sldMk cId="3274957215" sldId="256"/>
            <ac:spMk id="2" creationId="{E36A98F8-04B7-4967-B658-5E816FB27F6B}"/>
          </ac:spMkLst>
        </pc:spChg>
        <pc:spChg chg="mod">
          <ac:chgData name="Masakiyo Kitazawa" userId="2bf3742da7ad8ecb" providerId="LiveId" clId="{CA760F3D-441A-492F-9D31-99D3F3C5AD2C}" dt="2024-07-02T09:29:47.277" v="8447" actId="1036"/>
          <ac:spMkLst>
            <pc:docMk/>
            <pc:sldMk cId="3274957215" sldId="256"/>
            <ac:spMk id="3" creationId="{1ACEB8B1-2556-4390-99D7-AEC836BA2874}"/>
          </ac:spMkLst>
        </pc:spChg>
        <pc:spChg chg="add mod">
          <ac:chgData name="Masakiyo Kitazawa" userId="2bf3742da7ad8ecb" providerId="LiveId" clId="{CA760F3D-441A-492F-9D31-99D3F3C5AD2C}" dt="2024-07-02T09:29:56.731" v="8466" actId="403"/>
          <ac:spMkLst>
            <pc:docMk/>
            <pc:sldMk cId="3274957215" sldId="256"/>
            <ac:spMk id="5" creationId="{F188A0B0-EFD5-FBB6-BEDB-1E25BD7AA3CA}"/>
          </ac:spMkLst>
        </pc:spChg>
        <pc:spChg chg="del">
          <ac:chgData name="Masakiyo Kitazawa" userId="2bf3742da7ad8ecb" providerId="LiveId" clId="{CA760F3D-441A-492F-9D31-99D3F3C5AD2C}" dt="2024-07-02T09:28:32.534" v="8374" actId="478"/>
          <ac:spMkLst>
            <pc:docMk/>
            <pc:sldMk cId="3274957215" sldId="256"/>
            <ac:spMk id="6" creationId="{DFE32DC3-C6AE-4EE5-A8A1-DFA1C03505FA}"/>
          </ac:spMkLst>
        </pc:spChg>
        <pc:spChg chg="add mod ord">
          <ac:chgData name="Masakiyo Kitazawa" userId="2bf3742da7ad8ecb" providerId="LiveId" clId="{CA760F3D-441A-492F-9D31-99D3F3C5AD2C}" dt="2024-07-02T09:27:42.174" v="8347" actId="167"/>
          <ac:spMkLst>
            <pc:docMk/>
            <pc:sldMk cId="3274957215" sldId="256"/>
            <ac:spMk id="8" creationId="{121E1FDC-C7F7-BAE6-3D89-5A7C1F8C0F20}"/>
          </ac:spMkLst>
        </pc:spChg>
        <pc:spChg chg="mod">
          <ac:chgData name="Masakiyo Kitazawa" userId="2bf3742da7ad8ecb" providerId="LiveId" clId="{CA760F3D-441A-492F-9D31-99D3F3C5AD2C}" dt="2024-07-02T09:28:23.192" v="8372" actId="207"/>
          <ac:spMkLst>
            <pc:docMk/>
            <pc:sldMk cId="3274957215" sldId="256"/>
            <ac:spMk id="10" creationId="{E5652D2A-0642-4478-A632-104268A4AA39}"/>
          </ac:spMkLst>
        </pc:spChg>
      </pc:sldChg>
      <pc:sldChg chg="del">
        <pc:chgData name="Masakiyo Kitazawa" userId="2bf3742da7ad8ecb" providerId="LiveId" clId="{CA760F3D-441A-492F-9D31-99D3F3C5AD2C}" dt="2024-06-27T16:05:45.566" v="3929" actId="2696"/>
        <pc:sldMkLst>
          <pc:docMk/>
          <pc:sldMk cId="2322278180" sldId="279"/>
        </pc:sldMkLst>
      </pc:sldChg>
      <pc:sldChg chg="del ord">
        <pc:chgData name="Masakiyo Kitazawa" userId="2bf3742da7ad8ecb" providerId="LiveId" clId="{CA760F3D-441A-492F-9D31-99D3F3C5AD2C}" dt="2024-07-02T03:44:07.814" v="6882" actId="2696"/>
        <pc:sldMkLst>
          <pc:docMk/>
          <pc:sldMk cId="4284044672" sldId="436"/>
        </pc:sldMkLst>
      </pc:sldChg>
      <pc:sldChg chg="modSp del mod">
        <pc:chgData name="Masakiyo Kitazawa" userId="2bf3742da7ad8ecb" providerId="LiveId" clId="{CA760F3D-441A-492F-9D31-99D3F3C5AD2C}" dt="2024-07-02T03:43:25.566" v="6819" actId="2696"/>
        <pc:sldMkLst>
          <pc:docMk/>
          <pc:sldMk cId="1517917268" sldId="437"/>
        </pc:sldMkLst>
        <pc:spChg chg="mod">
          <ac:chgData name="Masakiyo Kitazawa" userId="2bf3742da7ad8ecb" providerId="LiveId" clId="{CA760F3D-441A-492F-9D31-99D3F3C5AD2C}" dt="2024-06-27T23:54:51.234" v="4990"/>
          <ac:spMkLst>
            <pc:docMk/>
            <pc:sldMk cId="1517917268" sldId="437"/>
            <ac:spMk id="4" creationId="{895CA2AA-E09D-4861-A3EF-F6C335CE2A20}"/>
          </ac:spMkLst>
        </pc:spChg>
      </pc:sldChg>
      <pc:sldChg chg="del">
        <pc:chgData name="Masakiyo Kitazawa" userId="2bf3742da7ad8ecb" providerId="LiveId" clId="{CA760F3D-441A-492F-9D31-99D3F3C5AD2C}" dt="2024-06-27T15:42:38.498" v="3187" actId="2696"/>
        <pc:sldMkLst>
          <pc:docMk/>
          <pc:sldMk cId="1794041911" sldId="438"/>
        </pc:sldMkLst>
      </pc:sldChg>
      <pc:sldChg chg="del">
        <pc:chgData name="Masakiyo Kitazawa" userId="2bf3742da7ad8ecb" providerId="LiveId" clId="{CA760F3D-441A-492F-9D31-99D3F3C5AD2C}" dt="2024-06-27T15:42:11.848" v="3186" actId="2696"/>
        <pc:sldMkLst>
          <pc:docMk/>
          <pc:sldMk cId="3235947682" sldId="952"/>
        </pc:sldMkLst>
      </pc:sldChg>
      <pc:sldChg chg="del">
        <pc:chgData name="Masakiyo Kitazawa" userId="2bf3742da7ad8ecb" providerId="LiveId" clId="{CA760F3D-441A-492F-9D31-99D3F3C5AD2C}" dt="2024-06-27T15:42:38.498" v="3187" actId="2696"/>
        <pc:sldMkLst>
          <pc:docMk/>
          <pc:sldMk cId="1647341398" sldId="1004"/>
        </pc:sldMkLst>
      </pc:sldChg>
      <pc:sldChg chg="del">
        <pc:chgData name="Masakiyo Kitazawa" userId="2bf3742da7ad8ecb" providerId="LiveId" clId="{CA760F3D-441A-492F-9D31-99D3F3C5AD2C}" dt="2024-06-27T15:42:38.498" v="3187" actId="2696"/>
        <pc:sldMkLst>
          <pc:docMk/>
          <pc:sldMk cId="1229249495" sldId="1005"/>
        </pc:sldMkLst>
      </pc:sldChg>
      <pc:sldChg chg="del">
        <pc:chgData name="Masakiyo Kitazawa" userId="2bf3742da7ad8ecb" providerId="LiveId" clId="{CA760F3D-441A-492F-9D31-99D3F3C5AD2C}" dt="2024-06-27T15:42:38.498" v="3187" actId="2696"/>
        <pc:sldMkLst>
          <pc:docMk/>
          <pc:sldMk cId="530534865" sldId="1009"/>
        </pc:sldMkLst>
      </pc:sldChg>
      <pc:sldChg chg="del">
        <pc:chgData name="Masakiyo Kitazawa" userId="2bf3742da7ad8ecb" providerId="LiveId" clId="{CA760F3D-441A-492F-9D31-99D3F3C5AD2C}" dt="2024-06-27T15:42:38.498" v="3187" actId="2696"/>
        <pc:sldMkLst>
          <pc:docMk/>
          <pc:sldMk cId="3727428256" sldId="1041"/>
        </pc:sldMkLst>
      </pc:sldChg>
      <pc:sldChg chg="del">
        <pc:chgData name="Masakiyo Kitazawa" userId="2bf3742da7ad8ecb" providerId="LiveId" clId="{CA760F3D-441A-492F-9D31-99D3F3C5AD2C}" dt="2024-06-27T15:42:11.848" v="3186" actId="2696"/>
        <pc:sldMkLst>
          <pc:docMk/>
          <pc:sldMk cId="4061253989" sldId="1049"/>
        </pc:sldMkLst>
      </pc:sldChg>
      <pc:sldChg chg="del">
        <pc:chgData name="Masakiyo Kitazawa" userId="2bf3742da7ad8ecb" providerId="LiveId" clId="{CA760F3D-441A-492F-9D31-99D3F3C5AD2C}" dt="2024-06-27T15:42:11.848" v="3186" actId="2696"/>
        <pc:sldMkLst>
          <pc:docMk/>
          <pc:sldMk cId="2296333789" sldId="1050"/>
        </pc:sldMkLst>
      </pc:sldChg>
      <pc:sldChg chg="del">
        <pc:chgData name="Masakiyo Kitazawa" userId="2bf3742da7ad8ecb" providerId="LiveId" clId="{CA760F3D-441A-492F-9D31-99D3F3C5AD2C}" dt="2024-06-27T15:42:11.848" v="3186" actId="2696"/>
        <pc:sldMkLst>
          <pc:docMk/>
          <pc:sldMk cId="4294198772" sldId="1054"/>
        </pc:sldMkLst>
      </pc:sldChg>
      <pc:sldChg chg="del">
        <pc:chgData name="Masakiyo Kitazawa" userId="2bf3742da7ad8ecb" providerId="LiveId" clId="{CA760F3D-441A-492F-9D31-99D3F3C5AD2C}" dt="2024-06-27T15:42:38.498" v="3187" actId="2696"/>
        <pc:sldMkLst>
          <pc:docMk/>
          <pc:sldMk cId="854185045" sldId="1056"/>
        </pc:sldMkLst>
      </pc:sldChg>
      <pc:sldChg chg="del ord">
        <pc:chgData name="Masakiyo Kitazawa" userId="2bf3742da7ad8ecb" providerId="LiveId" clId="{CA760F3D-441A-492F-9D31-99D3F3C5AD2C}" dt="2024-07-02T09:56:03.126" v="8536" actId="2696"/>
        <pc:sldMkLst>
          <pc:docMk/>
          <pc:sldMk cId="1561807234" sldId="1060"/>
        </pc:sldMkLst>
      </pc:sldChg>
      <pc:sldChg chg="modSp mod">
        <pc:chgData name="Masakiyo Kitazawa" userId="2bf3742da7ad8ecb" providerId="LiveId" clId="{CA760F3D-441A-492F-9D31-99D3F3C5AD2C}" dt="2024-07-02T06:11:41.435" v="7845" actId="6549"/>
        <pc:sldMkLst>
          <pc:docMk/>
          <pc:sldMk cId="2652371467" sldId="1065"/>
        </pc:sldMkLst>
        <pc:spChg chg="mod">
          <ac:chgData name="Masakiyo Kitazawa" userId="2bf3742da7ad8ecb" providerId="LiveId" clId="{CA760F3D-441A-492F-9D31-99D3F3C5AD2C}" dt="2024-07-02T06:11:41.435" v="7845" actId="6549"/>
          <ac:spMkLst>
            <pc:docMk/>
            <pc:sldMk cId="2652371467" sldId="1065"/>
            <ac:spMk id="3" creationId="{56BF4563-2810-4D7C-8A6B-13AAA1A63B84}"/>
          </ac:spMkLst>
        </pc:spChg>
      </pc:sldChg>
      <pc:sldChg chg="modSp mod">
        <pc:chgData name="Masakiyo Kitazawa" userId="2bf3742da7ad8ecb" providerId="LiveId" clId="{CA760F3D-441A-492F-9D31-99D3F3C5AD2C}" dt="2024-07-02T06:14:05.369" v="7882" actId="6549"/>
        <pc:sldMkLst>
          <pc:docMk/>
          <pc:sldMk cId="282105353" sldId="1087"/>
        </pc:sldMkLst>
        <pc:spChg chg="mod">
          <ac:chgData name="Masakiyo Kitazawa" userId="2bf3742da7ad8ecb" providerId="LiveId" clId="{CA760F3D-441A-492F-9D31-99D3F3C5AD2C}" dt="2024-07-02T06:14:05.369" v="7882" actId="6549"/>
          <ac:spMkLst>
            <pc:docMk/>
            <pc:sldMk cId="282105353" sldId="1087"/>
            <ac:spMk id="5" creationId="{E855E338-2FC3-49AC-9829-D2AACD494F87}"/>
          </ac:spMkLst>
        </pc:spChg>
      </pc:sldChg>
      <pc:sldChg chg="del">
        <pc:chgData name="Masakiyo Kitazawa" userId="2bf3742da7ad8ecb" providerId="LiveId" clId="{CA760F3D-441A-492F-9D31-99D3F3C5AD2C}" dt="2024-06-27T15:42:38.498" v="3187" actId="2696"/>
        <pc:sldMkLst>
          <pc:docMk/>
          <pc:sldMk cId="3852724990" sldId="1094"/>
        </pc:sldMkLst>
      </pc:sldChg>
      <pc:sldChg chg="del ord">
        <pc:chgData name="Masakiyo Kitazawa" userId="2bf3742da7ad8ecb" providerId="LiveId" clId="{CA760F3D-441A-492F-9D31-99D3F3C5AD2C}" dt="2024-06-27T23:59:21.805" v="5175" actId="2696"/>
        <pc:sldMkLst>
          <pc:docMk/>
          <pc:sldMk cId="605115031" sldId="1095"/>
        </pc:sldMkLst>
      </pc:sldChg>
      <pc:sldChg chg="del">
        <pc:chgData name="Masakiyo Kitazawa" userId="2bf3742da7ad8ecb" providerId="LiveId" clId="{CA760F3D-441A-492F-9D31-99D3F3C5AD2C}" dt="2024-06-27T16:05:45.566" v="3929" actId="2696"/>
        <pc:sldMkLst>
          <pc:docMk/>
          <pc:sldMk cId="3690078949" sldId="1100"/>
        </pc:sldMkLst>
      </pc:sldChg>
      <pc:sldChg chg="del">
        <pc:chgData name="Masakiyo Kitazawa" userId="2bf3742da7ad8ecb" providerId="LiveId" clId="{CA760F3D-441A-492F-9D31-99D3F3C5AD2C}" dt="2024-06-27T15:42:38.498" v="3187" actId="2696"/>
        <pc:sldMkLst>
          <pc:docMk/>
          <pc:sldMk cId="3069206158" sldId="1102"/>
        </pc:sldMkLst>
      </pc:sldChg>
      <pc:sldChg chg="modAnim">
        <pc:chgData name="Masakiyo Kitazawa" userId="2bf3742da7ad8ecb" providerId="LiveId" clId="{CA760F3D-441A-492F-9D31-99D3F3C5AD2C}" dt="2024-07-02T10:09:40.402" v="8537"/>
        <pc:sldMkLst>
          <pc:docMk/>
          <pc:sldMk cId="3324610671" sldId="1104"/>
        </pc:sldMkLst>
      </pc:sldChg>
      <pc:sldChg chg="modAnim">
        <pc:chgData name="Masakiyo Kitazawa" userId="2bf3742da7ad8ecb" providerId="LiveId" clId="{CA760F3D-441A-492F-9D31-99D3F3C5AD2C}" dt="2024-06-28T00:06:41.292" v="5177"/>
        <pc:sldMkLst>
          <pc:docMk/>
          <pc:sldMk cId="2226293855" sldId="1105"/>
        </pc:sldMkLst>
      </pc:sldChg>
      <pc:sldChg chg="addSp delSp modSp mod delAnim">
        <pc:chgData name="Masakiyo Kitazawa" userId="2bf3742da7ad8ecb" providerId="LiveId" clId="{CA760F3D-441A-492F-9D31-99D3F3C5AD2C}" dt="2024-07-02T10:19:27.011" v="8546" actId="1036"/>
        <pc:sldMkLst>
          <pc:docMk/>
          <pc:sldMk cId="796738070" sldId="1106"/>
        </pc:sldMkLst>
        <pc:spChg chg="mod">
          <ac:chgData name="Masakiyo Kitazawa" userId="2bf3742da7ad8ecb" providerId="LiveId" clId="{CA760F3D-441A-492F-9D31-99D3F3C5AD2C}" dt="2024-07-02T03:32:00.825" v="6808" actId="20577"/>
          <ac:spMkLst>
            <pc:docMk/>
            <pc:sldMk cId="796738070" sldId="1106"/>
            <ac:spMk id="2" creationId="{200E6C84-803A-4356-9D87-41D9162D89E5}"/>
          </ac:spMkLst>
        </pc:spChg>
        <pc:spChg chg="mod">
          <ac:chgData name="Masakiyo Kitazawa" userId="2bf3742da7ad8ecb" providerId="LiveId" clId="{CA760F3D-441A-492F-9D31-99D3F3C5AD2C}" dt="2024-07-02T10:19:27.011" v="8546" actId="1036"/>
          <ac:spMkLst>
            <pc:docMk/>
            <pc:sldMk cId="796738070" sldId="1106"/>
            <ac:spMk id="4" creationId="{0C29F960-0542-4F3C-9E65-84E5F14AB842}"/>
          </ac:spMkLst>
        </pc:spChg>
        <pc:spChg chg="add mod">
          <ac:chgData name="Masakiyo Kitazawa" userId="2bf3742da7ad8ecb" providerId="LiveId" clId="{CA760F3D-441A-492F-9D31-99D3F3C5AD2C}" dt="2024-06-27T23:35:32.986" v="4443" actId="14100"/>
          <ac:spMkLst>
            <pc:docMk/>
            <pc:sldMk cId="796738070" sldId="1106"/>
            <ac:spMk id="5" creationId="{0A58C171-ADBA-8562-509E-3BC907B9C3FB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6" creationId="{7A86DFE8-CACC-3E46-D708-FB70F1C83007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7" creationId="{26E4B568-2D11-9EB8-421E-621AFD855723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8" creationId="{2246BEF7-281C-23D6-39F1-8AE085885D04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9" creationId="{7DDE9024-BA97-736F-8312-BA042D1DA848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10" creationId="{9982C463-CDED-76C6-B4BE-149CF5BADA4F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11" creationId="{1A05D4E6-9616-7080-59D5-C8CBED8D6D1D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12" creationId="{50504DA6-00E2-6D62-49C6-5D767EC4312F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13" creationId="{047D98E0-2585-592C-8A83-EDB0DBF869C8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14" creationId="{7675DCAF-D723-45C4-ADB1-82656BAFF08B}"/>
          </ac:spMkLst>
        </pc:spChg>
        <pc:spChg chg="add del mod">
          <ac:chgData name="Masakiyo Kitazawa" userId="2bf3742da7ad8ecb" providerId="LiveId" clId="{CA760F3D-441A-492F-9D31-99D3F3C5AD2C}" dt="2024-06-27T14:14:14.350" v="1261" actId="478"/>
          <ac:spMkLst>
            <pc:docMk/>
            <pc:sldMk cId="796738070" sldId="1106"/>
            <ac:spMk id="15" creationId="{1D82188B-ADAB-70B9-E30F-1365F4628900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15" creationId="{EFA90CD6-9BC1-ADD2-9B31-E5FB55EF4CA7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16" creationId="{A1BE5E9B-ACF8-13D0-4642-4A6E26E5E769}"/>
          </ac:spMkLst>
        </pc:spChg>
        <pc:spChg chg="add del mod">
          <ac:chgData name="Masakiyo Kitazawa" userId="2bf3742da7ad8ecb" providerId="LiveId" clId="{CA760F3D-441A-492F-9D31-99D3F3C5AD2C}" dt="2024-06-27T14:14:14.350" v="1261" actId="478"/>
          <ac:spMkLst>
            <pc:docMk/>
            <pc:sldMk cId="796738070" sldId="1106"/>
            <ac:spMk id="16" creationId="{DDA6CF34-A611-2AD5-BDFF-064E22D3EC0E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17" creationId="{6E5ED963-250E-1D2A-5E2F-C6583420EAA9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18" creationId="{53DF5F8E-807C-7CB3-836F-869C8A4726EB}"/>
          </ac:spMkLst>
        </pc:spChg>
        <pc:spChg chg="add del mod">
          <ac:chgData name="Masakiyo Kitazawa" userId="2bf3742da7ad8ecb" providerId="LiveId" clId="{CA760F3D-441A-492F-9D31-99D3F3C5AD2C}" dt="2024-06-27T14:06:53.919" v="963" actId="478"/>
          <ac:spMkLst>
            <pc:docMk/>
            <pc:sldMk cId="796738070" sldId="1106"/>
            <ac:spMk id="19" creationId="{5D830CC6-8548-4270-C03F-28015B9F1E35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19" creationId="{ACEE5629-BE10-CDB2-C671-222F81D0FCD8}"/>
          </ac:spMkLst>
        </pc:spChg>
        <pc:spChg chg="add mod">
          <ac:chgData name="Masakiyo Kitazawa" userId="2bf3742da7ad8ecb" providerId="LiveId" clId="{CA760F3D-441A-492F-9D31-99D3F3C5AD2C}" dt="2024-07-01T14:53:53.239" v="6584" actId="20577"/>
          <ac:spMkLst>
            <pc:docMk/>
            <pc:sldMk cId="796738070" sldId="1106"/>
            <ac:spMk id="20" creationId="{EC17237B-8E1A-00DB-F48E-07CDAEC6217B}"/>
          </ac:spMkLst>
        </pc:spChg>
        <pc:spChg chg="add mod">
          <ac:chgData name="Masakiyo Kitazawa" userId="2bf3742da7ad8ecb" providerId="LiveId" clId="{CA760F3D-441A-492F-9D31-99D3F3C5AD2C}" dt="2024-06-27T14:14:49.545" v="1278" actId="1076"/>
          <ac:spMkLst>
            <pc:docMk/>
            <pc:sldMk cId="796738070" sldId="1106"/>
            <ac:spMk id="21" creationId="{D13BDA7B-2470-F3B2-4D2B-7872540DF742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22" creationId="{10C6AA19-5D42-F67E-FE14-BE4FA5CA631E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24" creationId="{5C254B84-D891-A92A-72FA-571A864DF192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25" creationId="{128494DE-12CB-D6F0-AF2D-A4F715631EC5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26" creationId="{BB69ECC0-1202-D9DB-2C51-6F08F4C9A539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27" creationId="{A4B82BBC-DAAB-FDEE-62CB-AC9CF1148A38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28" creationId="{977EEDB7-F4F8-1622-8163-0DF5E1E30A45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29" creationId="{DDA4DE91-4480-8BA8-B9BB-F6689341A461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30" creationId="{35DDE87A-29E9-2FFB-B8FA-A33BB04124E7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31" creationId="{F5B9E9EC-C6CE-1672-13CC-CBD93127E7F0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32" creationId="{806FC798-706B-EBFF-AE20-842F06B36C1B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33" creationId="{33745EA5-1402-1383-41D8-7DDB76368B34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34" creationId="{C20EF312-C0DE-F90F-E0FF-55D7488204D2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35" creationId="{13403264-6DB0-C82D-D9F9-4067101383FE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36" creationId="{27471038-1FBD-69DE-7299-CEB7C94F3F3E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37" creationId="{4F646599-CE4C-3FE3-4CF1-4F66B807489A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38" creationId="{E283C144-FD10-7D72-AACF-52F8BB069BF9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39" creationId="{AC99797C-9E61-CE97-CC2F-C312262CEE51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40" creationId="{BFD300DA-03D3-8011-5FAE-B72A81BCF8EE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41" creationId="{BF345432-6868-9A1C-D258-57B28E2A6AC4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42" creationId="{1B429EF7-C5EF-8BCC-E9C7-F9A4F52AE139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43" creationId="{6F0AE19F-F05D-420B-D2FD-8788A6E5C13E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44" creationId="{94B032A9-8563-1C70-302B-1C4ACE7F30FD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45" creationId="{12DE9C54-E102-3A6A-D974-4F3EA056C6F6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46" creationId="{1EF4533A-F6D4-D9DE-97B1-EC8EB658B6B6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47" creationId="{88C226A9-1346-D07E-CBF3-464006B04DCC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48" creationId="{74845E78-6A58-1F40-1AB9-A0526D591B1A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49" creationId="{DD1EECE7-1FBC-F28D-D400-15406FF4882D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50" creationId="{5A13643A-9C4F-72A7-C962-8A34E79507A7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51" creationId="{6F4AF27E-DB66-AC6B-C5AD-3819C8BDECE1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52" creationId="{2B517BDA-F99B-2195-D7D5-CC686172BFFF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53" creationId="{8E8210A2-4FCC-01A1-7C67-FB9688CF7C20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54" creationId="{CB5ECC0A-A05F-AFD2-9B25-2E689C86A9AC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55" creationId="{8E249B89-3963-333D-3A67-DB40C49BE8E4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56" creationId="{91FD39BB-6AE3-370D-F91C-4852E20FEE7B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57" creationId="{BD31ACC6-3C8F-805D-0E29-200AC2CD30F1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58" creationId="{BCB8EFA0-E834-B59F-B7DE-76A09749183F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59" creationId="{14FD5BA7-7007-F165-969F-C521A696CFDE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60" creationId="{4F090664-78DE-2D97-5A69-70ECC4259F89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61" creationId="{3F94B105-7812-4F4B-D241-3EA9360378CB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62" creationId="{AB15FBAE-997D-CDB8-05F9-C8AE5F9DFB4F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63" creationId="{BF276EFD-10CB-63D9-C7B7-4F55FA2798F4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64" creationId="{2BE8E42C-B294-7388-DFE4-EF43BA3DE247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65" creationId="{6352BE7C-BD78-4D4B-B199-46BF2FDA3260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66" creationId="{AE9E4B8F-06FC-9568-EB54-F6DE7CD2B793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67" creationId="{C4CB8814-AEE2-C6C0-FEF2-1FCAC5AE1D61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68" creationId="{0EB4C6DB-DCEA-79DE-A3A8-92C5A4EAFB3B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69" creationId="{D4308862-9BA0-6F5A-D176-BD0422D4E9D7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70" creationId="{80C1B197-CE35-ECA5-6F24-1A1B060BAB15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71" creationId="{1419DECB-BE3A-A269-DCDC-A27BE3ADD1AA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72" creationId="{3827CEBE-C45D-DF6E-DF36-D74A5E920373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73" creationId="{4187FDF0-13D1-4379-D977-323881016C80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74" creationId="{FC2E2308-0C14-B679-C2FF-4E01A615A72B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75" creationId="{C4953CCD-BD36-0DEE-5F81-9CFD2030C28B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76" creationId="{BF67B44C-450C-5BC7-7E9C-EDD18DB13C14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77" creationId="{C5F9A244-D8CA-9D30-91CC-F3C21225C18F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78" creationId="{51C1B384-8095-547A-A868-0FB7C9BB334E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79" creationId="{DB7C1484-0A54-ED2E-E2F3-B426EBCA3D31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80" creationId="{CC26D87A-0F14-A764-168E-1364710B13B6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81" creationId="{B1C625DF-B8DC-2739-54F9-AACE363894D4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82" creationId="{5F187E61-7C26-6031-1956-CE970F7C4784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83" creationId="{A122C130-4CDC-98AF-4182-D7A675165F0B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84" creationId="{3EFBE15B-FB8E-5CBD-BA2D-A3FF05B2C9C7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85" creationId="{6A672E97-7954-B235-CE76-63ADBF75ACDA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86" creationId="{496A17F0-F4F1-0CAD-513C-53CDB6531C6B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87" creationId="{878EA0CF-3D8D-EECA-D28D-14D55CD2AA73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88" creationId="{D00EEC63-6231-4471-CD3B-B2B15648CA8D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89" creationId="{08725A09-7AF7-41BE-1F6E-651536098B77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90" creationId="{7C8DB226-E994-7153-90E6-8BB26A568CF9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91" creationId="{77096907-F76C-0158-E82B-B452CAD4F814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92" creationId="{449E5DE1-8928-846B-31E9-E50153E00E16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93" creationId="{85978921-7075-4766-636F-D7756FB07B8C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94" creationId="{920CE8A3-0DF6-1DAD-0E75-8B63BC6A4852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95" creationId="{C6AAC28B-4B9B-ABE5-65F3-6D26E76C7837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96" creationId="{14DBBB1C-CB59-697C-ACA0-0736830529A5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97" creationId="{9EC9B98E-594A-E3F4-B093-A24141D3A33C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98" creationId="{68EC0201-5022-C1C6-7663-1E48BFAB6B61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99" creationId="{FABC407B-6982-D1D4-440D-DB7EB9D000B7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100" creationId="{44129BB9-B746-5803-0BD4-7C6FB2DB6678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101" creationId="{65B383D7-517C-3212-1CCC-A756370145D3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102" creationId="{8C1FBAD3-FE85-AC4A-2AB3-0239FFE063E6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103" creationId="{25F88CEB-9694-93D3-582A-DA935C4971B5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104" creationId="{A64E5E6C-8518-23C3-CB60-09AF5A39885B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105" creationId="{1785A812-B79C-7792-8CE6-F6883D473562}"/>
          </ac:spMkLst>
        </pc:spChg>
        <pc:spChg chg="add mod">
          <ac:chgData name="Masakiyo Kitazawa" userId="2bf3742da7ad8ecb" providerId="LiveId" clId="{CA760F3D-441A-492F-9D31-99D3F3C5AD2C}" dt="2024-06-27T23:32:34.491" v="4424" actId="1035"/>
          <ac:spMkLst>
            <pc:docMk/>
            <pc:sldMk cId="796738070" sldId="1106"/>
            <ac:spMk id="106" creationId="{0C1FD17F-72E8-9B58-BD80-17B65ACB2134}"/>
          </ac:spMkLst>
        </pc:spChg>
        <pc:spChg chg="add mod">
          <ac:chgData name="Masakiyo Kitazawa" userId="2bf3742da7ad8ecb" providerId="LiveId" clId="{CA760F3D-441A-492F-9D31-99D3F3C5AD2C}" dt="2024-06-30T12:44:24.350" v="6031" actId="1076"/>
          <ac:spMkLst>
            <pc:docMk/>
            <pc:sldMk cId="796738070" sldId="1106"/>
            <ac:spMk id="107" creationId="{7063BBDF-97C9-CC3C-CC29-3A2D93A9531F}"/>
          </ac:spMkLst>
        </pc:spChg>
        <pc:spChg chg="add mod">
          <ac:chgData name="Masakiyo Kitazawa" userId="2bf3742da7ad8ecb" providerId="LiveId" clId="{CA760F3D-441A-492F-9D31-99D3F3C5AD2C}" dt="2024-06-27T23:35:54.381" v="4444" actId="1076"/>
          <ac:spMkLst>
            <pc:docMk/>
            <pc:sldMk cId="796738070" sldId="1106"/>
            <ac:spMk id="109" creationId="{6913C2F9-8F23-6B95-1E74-F698458AD5A4}"/>
          </ac:spMkLst>
        </pc:spChg>
        <pc:spChg chg="add mod">
          <ac:chgData name="Masakiyo Kitazawa" userId="2bf3742da7ad8ecb" providerId="LiveId" clId="{CA760F3D-441A-492F-9D31-99D3F3C5AD2C}" dt="2024-07-02T03:32:30.537" v="6811" actId="14100"/>
          <ac:spMkLst>
            <pc:docMk/>
            <pc:sldMk cId="796738070" sldId="1106"/>
            <ac:spMk id="112" creationId="{91E93331-5D3F-B79A-00A0-6B5683E9D598}"/>
          </ac:spMkLst>
        </pc:spChg>
        <pc:spChg chg="add mod">
          <ac:chgData name="Masakiyo Kitazawa" userId="2bf3742da7ad8ecb" providerId="LiveId" clId="{CA760F3D-441A-492F-9D31-99D3F3C5AD2C}" dt="2024-07-02T03:32:36.051" v="6812" actId="1076"/>
          <ac:spMkLst>
            <pc:docMk/>
            <pc:sldMk cId="796738070" sldId="1106"/>
            <ac:spMk id="113" creationId="{DA599B77-4984-F448-96CA-38D3FE261EA9}"/>
          </ac:spMkLst>
        </pc:spChg>
        <pc:grpChg chg="del">
          <ac:chgData name="Masakiyo Kitazawa" userId="2bf3742da7ad8ecb" providerId="LiveId" clId="{CA760F3D-441A-492F-9D31-99D3F3C5AD2C}" dt="2024-06-27T14:05:41.139" v="923" actId="478"/>
          <ac:grpSpMkLst>
            <pc:docMk/>
            <pc:sldMk cId="796738070" sldId="1106"/>
            <ac:grpSpMk id="5" creationId="{2A62A706-D9ED-40AC-BAB1-3A512DA317E7}"/>
          </ac:grpSpMkLst>
        </pc:grpChg>
        <pc:grpChg chg="del">
          <ac:chgData name="Masakiyo Kitazawa" userId="2bf3742da7ad8ecb" providerId="LiveId" clId="{CA760F3D-441A-492F-9D31-99D3F3C5AD2C}" dt="2024-06-27T14:05:41.139" v="923" actId="478"/>
          <ac:grpSpMkLst>
            <pc:docMk/>
            <pc:sldMk cId="796738070" sldId="1106"/>
            <ac:grpSpMk id="10" creationId="{EA59EE30-A3C2-4610-A63F-68AD9BC2C83C}"/>
          </ac:grpSpMkLst>
        </pc:grpChg>
        <pc:picChg chg="mod">
          <ac:chgData name="Masakiyo Kitazawa" userId="2bf3742da7ad8ecb" providerId="LiveId" clId="{CA760F3D-441A-492F-9D31-99D3F3C5AD2C}" dt="2024-06-27T14:11:14.978" v="1104" actId="1076"/>
          <ac:picMkLst>
            <pc:docMk/>
            <pc:sldMk cId="796738070" sldId="1106"/>
            <ac:picMk id="3" creationId="{0141B4AD-8C23-4E51-810E-B20BA7AE2698}"/>
          </ac:picMkLst>
        </pc:picChg>
        <pc:picChg chg="del mod">
          <ac:chgData name="Masakiyo Kitazawa" userId="2bf3742da7ad8ecb" providerId="LiveId" clId="{CA760F3D-441A-492F-9D31-99D3F3C5AD2C}" dt="2024-06-27T14:14:37.573" v="1275"/>
          <ac:picMkLst>
            <pc:docMk/>
            <pc:sldMk cId="796738070" sldId="1106"/>
            <ac:picMk id="17" creationId="{227FC2AB-2178-4862-AC72-017A4A3EF173}"/>
          </ac:picMkLst>
        </pc:picChg>
        <pc:picChg chg="add del mod">
          <ac:chgData name="Masakiyo Kitazawa" userId="2bf3742da7ad8ecb" providerId="LiveId" clId="{CA760F3D-441A-492F-9D31-99D3F3C5AD2C}" dt="2024-06-27T14:14:14.350" v="1261" actId="478"/>
          <ac:picMkLst>
            <pc:docMk/>
            <pc:sldMk cId="796738070" sldId="1106"/>
            <ac:picMk id="18" creationId="{B635FE63-68A2-185A-F7F9-26A8184B97BC}"/>
          </ac:picMkLst>
        </pc:picChg>
        <pc:picChg chg="add mod">
          <ac:chgData name="Masakiyo Kitazawa" userId="2bf3742da7ad8ecb" providerId="LiveId" clId="{CA760F3D-441A-492F-9D31-99D3F3C5AD2C}" dt="2024-06-27T14:14:49.545" v="1278" actId="1076"/>
          <ac:picMkLst>
            <pc:docMk/>
            <pc:sldMk cId="796738070" sldId="1106"/>
            <ac:picMk id="23" creationId="{B25A6D07-11E9-AB48-4FE2-52F45283915F}"/>
          </ac:picMkLst>
        </pc:picChg>
        <pc:cxnChg chg="add mod">
          <ac:chgData name="Masakiyo Kitazawa" userId="2bf3742da7ad8ecb" providerId="LiveId" clId="{CA760F3D-441A-492F-9D31-99D3F3C5AD2C}" dt="2024-06-30T12:44:36.846" v="6034" actId="692"/>
          <ac:cxnSpMkLst>
            <pc:docMk/>
            <pc:sldMk cId="796738070" sldId="1106"/>
            <ac:cxnSpMk id="108" creationId="{8A511422-4B49-95C6-8564-C3471EF4A69E}"/>
          </ac:cxnSpMkLst>
        </pc:cxnChg>
        <pc:cxnChg chg="add del">
          <ac:chgData name="Masakiyo Kitazawa" userId="2bf3742da7ad8ecb" providerId="LiveId" clId="{CA760F3D-441A-492F-9D31-99D3F3C5AD2C}" dt="2024-07-02T03:20:57.758" v="6786" actId="11529"/>
          <ac:cxnSpMkLst>
            <pc:docMk/>
            <pc:sldMk cId="796738070" sldId="1106"/>
            <ac:cxnSpMk id="111" creationId="{6E896134-2E38-65E9-4BD0-D27445560080}"/>
          </ac:cxnSpMkLst>
        </pc:cxnChg>
      </pc:sldChg>
      <pc:sldChg chg="del">
        <pc:chgData name="Masakiyo Kitazawa" userId="2bf3742da7ad8ecb" providerId="LiveId" clId="{CA760F3D-441A-492F-9D31-99D3F3C5AD2C}" dt="2024-06-27T14:15:24.401" v="1280" actId="2696"/>
        <pc:sldMkLst>
          <pc:docMk/>
          <pc:sldMk cId="1718701941" sldId="1107"/>
        </pc:sldMkLst>
      </pc:sldChg>
      <pc:sldChg chg="del ord">
        <pc:chgData name="Masakiyo Kitazawa" userId="2bf3742da7ad8ecb" providerId="LiveId" clId="{CA760F3D-441A-492F-9D31-99D3F3C5AD2C}" dt="2024-06-27T23:59:21.805" v="5175" actId="2696"/>
        <pc:sldMkLst>
          <pc:docMk/>
          <pc:sldMk cId="3631469825" sldId="1108"/>
        </pc:sldMkLst>
      </pc:sldChg>
      <pc:sldChg chg="del ord">
        <pc:chgData name="Masakiyo Kitazawa" userId="2bf3742da7ad8ecb" providerId="LiveId" clId="{CA760F3D-441A-492F-9D31-99D3F3C5AD2C}" dt="2024-06-27T23:59:21.805" v="5175" actId="2696"/>
        <pc:sldMkLst>
          <pc:docMk/>
          <pc:sldMk cId="1003362722" sldId="1109"/>
        </pc:sldMkLst>
      </pc:sldChg>
      <pc:sldChg chg="del ord">
        <pc:chgData name="Masakiyo Kitazawa" userId="2bf3742da7ad8ecb" providerId="LiveId" clId="{CA760F3D-441A-492F-9D31-99D3F3C5AD2C}" dt="2024-06-27T23:59:21.805" v="5175" actId="2696"/>
        <pc:sldMkLst>
          <pc:docMk/>
          <pc:sldMk cId="3149273815" sldId="1110"/>
        </pc:sldMkLst>
      </pc:sldChg>
      <pc:sldChg chg="del ord">
        <pc:chgData name="Masakiyo Kitazawa" userId="2bf3742da7ad8ecb" providerId="LiveId" clId="{CA760F3D-441A-492F-9D31-99D3F3C5AD2C}" dt="2024-07-02T03:44:07.814" v="6882" actId="2696"/>
        <pc:sldMkLst>
          <pc:docMk/>
          <pc:sldMk cId="2902611645" sldId="1111"/>
        </pc:sldMkLst>
      </pc:sldChg>
      <pc:sldChg chg="del ord">
        <pc:chgData name="Masakiyo Kitazawa" userId="2bf3742da7ad8ecb" providerId="LiveId" clId="{CA760F3D-441A-492F-9D31-99D3F3C5AD2C}" dt="2024-07-02T03:44:07.814" v="6882" actId="2696"/>
        <pc:sldMkLst>
          <pc:docMk/>
          <pc:sldMk cId="68496788" sldId="1112"/>
        </pc:sldMkLst>
      </pc:sldChg>
      <pc:sldChg chg="del">
        <pc:chgData name="Masakiyo Kitazawa" userId="2bf3742da7ad8ecb" providerId="LiveId" clId="{CA760F3D-441A-492F-9D31-99D3F3C5AD2C}" dt="2024-06-27T16:05:39.405" v="3928" actId="2696"/>
        <pc:sldMkLst>
          <pc:docMk/>
          <pc:sldMk cId="1379525926" sldId="1113"/>
        </pc:sldMkLst>
      </pc:sldChg>
      <pc:sldChg chg="modSp mod">
        <pc:chgData name="Masakiyo Kitazawa" userId="2bf3742da7ad8ecb" providerId="LiveId" clId="{CA760F3D-441A-492F-9D31-99D3F3C5AD2C}" dt="2024-07-02T09:55:37.404" v="8535" actId="20577"/>
        <pc:sldMkLst>
          <pc:docMk/>
          <pc:sldMk cId="1215184425" sldId="1115"/>
        </pc:sldMkLst>
        <pc:spChg chg="mod">
          <ac:chgData name="Masakiyo Kitazawa" userId="2bf3742da7ad8ecb" providerId="LiveId" clId="{CA760F3D-441A-492F-9D31-99D3F3C5AD2C}" dt="2024-06-28T00:38:08.742" v="5517" actId="1076"/>
          <ac:spMkLst>
            <pc:docMk/>
            <pc:sldMk cId="1215184425" sldId="1115"/>
            <ac:spMk id="5" creationId="{73A727A6-8DE9-09BC-8B31-E768DF23C475}"/>
          </ac:spMkLst>
        </pc:spChg>
        <pc:spChg chg="mod">
          <ac:chgData name="Masakiyo Kitazawa" userId="2bf3742da7ad8ecb" providerId="LiveId" clId="{CA760F3D-441A-492F-9D31-99D3F3C5AD2C}" dt="2024-07-02T09:55:37.404" v="8535" actId="20577"/>
          <ac:spMkLst>
            <pc:docMk/>
            <pc:sldMk cId="1215184425" sldId="1115"/>
            <ac:spMk id="14" creationId="{C68D6ABE-FE85-6539-33BA-457BA07DA425}"/>
          </ac:spMkLst>
        </pc:spChg>
      </pc:sldChg>
      <pc:sldChg chg="del">
        <pc:chgData name="Masakiyo Kitazawa" userId="2bf3742da7ad8ecb" providerId="LiveId" clId="{CA760F3D-441A-492F-9D31-99D3F3C5AD2C}" dt="2024-06-27T15:42:38.498" v="3187" actId="2696"/>
        <pc:sldMkLst>
          <pc:docMk/>
          <pc:sldMk cId="4048430176" sldId="1116"/>
        </pc:sldMkLst>
      </pc:sldChg>
      <pc:sldChg chg="del">
        <pc:chgData name="Masakiyo Kitazawa" userId="2bf3742da7ad8ecb" providerId="LiveId" clId="{CA760F3D-441A-492F-9D31-99D3F3C5AD2C}" dt="2024-06-27T15:42:38.498" v="3187" actId="2696"/>
        <pc:sldMkLst>
          <pc:docMk/>
          <pc:sldMk cId="3436882026" sldId="1117"/>
        </pc:sldMkLst>
      </pc:sldChg>
      <pc:sldChg chg="del">
        <pc:chgData name="Masakiyo Kitazawa" userId="2bf3742da7ad8ecb" providerId="LiveId" clId="{CA760F3D-441A-492F-9D31-99D3F3C5AD2C}" dt="2024-06-27T15:42:38.498" v="3187" actId="2696"/>
        <pc:sldMkLst>
          <pc:docMk/>
          <pc:sldMk cId="3870453122" sldId="1118"/>
        </pc:sldMkLst>
      </pc:sldChg>
      <pc:sldChg chg="del">
        <pc:chgData name="Masakiyo Kitazawa" userId="2bf3742da7ad8ecb" providerId="LiveId" clId="{CA760F3D-441A-492F-9D31-99D3F3C5AD2C}" dt="2024-06-27T15:42:38.498" v="3187" actId="2696"/>
        <pc:sldMkLst>
          <pc:docMk/>
          <pc:sldMk cId="573452503" sldId="1119"/>
        </pc:sldMkLst>
      </pc:sldChg>
      <pc:sldChg chg="del">
        <pc:chgData name="Masakiyo Kitazawa" userId="2bf3742da7ad8ecb" providerId="LiveId" clId="{CA760F3D-441A-492F-9D31-99D3F3C5AD2C}" dt="2024-06-27T15:42:38.498" v="3187" actId="2696"/>
        <pc:sldMkLst>
          <pc:docMk/>
          <pc:sldMk cId="3212024374" sldId="1120"/>
        </pc:sldMkLst>
      </pc:sldChg>
      <pc:sldChg chg="del">
        <pc:chgData name="Masakiyo Kitazawa" userId="2bf3742da7ad8ecb" providerId="LiveId" clId="{CA760F3D-441A-492F-9D31-99D3F3C5AD2C}" dt="2024-06-27T15:42:38.498" v="3187" actId="2696"/>
        <pc:sldMkLst>
          <pc:docMk/>
          <pc:sldMk cId="1714033698" sldId="1121"/>
        </pc:sldMkLst>
      </pc:sldChg>
      <pc:sldChg chg="del">
        <pc:chgData name="Masakiyo Kitazawa" userId="2bf3742da7ad8ecb" providerId="LiveId" clId="{CA760F3D-441A-492F-9D31-99D3F3C5AD2C}" dt="2024-06-27T15:42:38.498" v="3187" actId="2696"/>
        <pc:sldMkLst>
          <pc:docMk/>
          <pc:sldMk cId="2277498601" sldId="1122"/>
        </pc:sldMkLst>
      </pc:sldChg>
      <pc:sldChg chg="del">
        <pc:chgData name="Masakiyo Kitazawa" userId="2bf3742da7ad8ecb" providerId="LiveId" clId="{CA760F3D-441A-492F-9D31-99D3F3C5AD2C}" dt="2024-06-27T15:42:38.498" v="3187" actId="2696"/>
        <pc:sldMkLst>
          <pc:docMk/>
          <pc:sldMk cId="397488468" sldId="1123"/>
        </pc:sldMkLst>
      </pc:sldChg>
      <pc:sldChg chg="addSp delSp modSp new mod ord modAnim">
        <pc:chgData name="Masakiyo Kitazawa" userId="2bf3742da7ad8ecb" providerId="LiveId" clId="{CA760F3D-441A-492F-9D31-99D3F3C5AD2C}" dt="2024-07-02T10:16:05.151" v="8539" actId="207"/>
        <pc:sldMkLst>
          <pc:docMk/>
          <pc:sldMk cId="1297706361" sldId="1124"/>
        </pc:sldMkLst>
        <pc:spChg chg="mod">
          <ac:chgData name="Masakiyo Kitazawa" userId="2bf3742da7ad8ecb" providerId="LiveId" clId="{CA760F3D-441A-492F-9D31-99D3F3C5AD2C}" dt="2024-07-02T04:03:14.089" v="6886" actId="20577"/>
          <ac:spMkLst>
            <pc:docMk/>
            <pc:sldMk cId="1297706361" sldId="1124"/>
            <ac:spMk id="2" creationId="{115864F1-2013-DF8C-CE8B-C3DCE2C2DEE8}"/>
          </ac:spMkLst>
        </pc:spChg>
        <pc:spChg chg="add mod">
          <ac:chgData name="Masakiyo Kitazawa" userId="2bf3742da7ad8ecb" providerId="LiveId" clId="{CA760F3D-441A-492F-9D31-99D3F3C5AD2C}" dt="2024-07-02T10:16:05.151" v="8539" actId="207"/>
          <ac:spMkLst>
            <pc:docMk/>
            <pc:sldMk cId="1297706361" sldId="1124"/>
            <ac:spMk id="3" creationId="{8772AC13-515B-30B5-86C7-061BE3E3D872}"/>
          </ac:spMkLst>
        </pc:spChg>
        <pc:spChg chg="add del mod">
          <ac:chgData name="Masakiyo Kitazawa" userId="2bf3742da7ad8ecb" providerId="LiveId" clId="{CA760F3D-441A-492F-9D31-99D3F3C5AD2C}" dt="2024-07-02T04:16:45.021" v="7084" actId="478"/>
          <ac:spMkLst>
            <pc:docMk/>
            <pc:sldMk cId="1297706361" sldId="1124"/>
            <ac:spMk id="4" creationId="{EC6D2DE8-A9E6-3D2B-765E-116947029D04}"/>
          </ac:spMkLst>
        </pc:spChg>
        <pc:spChg chg="add mod">
          <ac:chgData name="Masakiyo Kitazawa" userId="2bf3742da7ad8ecb" providerId="LiveId" clId="{CA760F3D-441A-492F-9D31-99D3F3C5AD2C}" dt="2024-07-02T09:40:05.624" v="8481" actId="207"/>
          <ac:spMkLst>
            <pc:docMk/>
            <pc:sldMk cId="1297706361" sldId="1124"/>
            <ac:spMk id="5" creationId="{C6CA114E-5AEE-FAE5-00F1-4BA896A030EC}"/>
          </ac:spMkLst>
        </pc:spChg>
        <pc:spChg chg="add mod ord">
          <ac:chgData name="Masakiyo Kitazawa" userId="2bf3742da7ad8ecb" providerId="LiveId" clId="{CA760F3D-441A-492F-9D31-99D3F3C5AD2C}" dt="2024-07-02T04:17:06.584" v="7091" actId="14100"/>
          <ac:spMkLst>
            <pc:docMk/>
            <pc:sldMk cId="1297706361" sldId="1124"/>
            <ac:spMk id="6" creationId="{FE2054D1-E3A3-80BE-5ED0-C266DCBF1A9F}"/>
          </ac:spMkLst>
        </pc:spChg>
        <pc:spChg chg="add mod ord">
          <ac:chgData name="Masakiyo Kitazawa" userId="2bf3742da7ad8ecb" providerId="LiveId" clId="{CA760F3D-441A-492F-9D31-99D3F3C5AD2C}" dt="2024-07-02T04:15:56.165" v="7068" actId="14100"/>
          <ac:spMkLst>
            <pc:docMk/>
            <pc:sldMk cId="1297706361" sldId="1124"/>
            <ac:spMk id="7" creationId="{D205BDBF-6B84-46A2-D1AF-21DAA9402C92}"/>
          </ac:spMkLst>
        </pc:spChg>
        <pc:spChg chg="add mod">
          <ac:chgData name="Masakiyo Kitazawa" userId="2bf3742da7ad8ecb" providerId="LiveId" clId="{CA760F3D-441A-492F-9D31-99D3F3C5AD2C}" dt="2024-07-02T05:54:26.446" v="7713" actId="20577"/>
          <ac:spMkLst>
            <pc:docMk/>
            <pc:sldMk cId="1297706361" sldId="1124"/>
            <ac:spMk id="8" creationId="{8233B0CD-2A49-89B0-5FDF-3A454FBB4713}"/>
          </ac:spMkLst>
        </pc:spChg>
      </pc:sldChg>
      <pc:sldChg chg="addSp delSp modSp new mod">
        <pc:chgData name="Masakiyo Kitazawa" userId="2bf3742da7ad8ecb" providerId="LiveId" clId="{CA760F3D-441A-492F-9D31-99D3F3C5AD2C}" dt="2024-07-02T10:18:54.058" v="8540" actId="113"/>
        <pc:sldMkLst>
          <pc:docMk/>
          <pc:sldMk cId="3165256690" sldId="1125"/>
        </pc:sldMkLst>
        <pc:spChg chg="mod">
          <ac:chgData name="Masakiyo Kitazawa" userId="2bf3742da7ad8ecb" providerId="LiveId" clId="{CA760F3D-441A-492F-9D31-99D3F3C5AD2C}" dt="2024-06-27T13:42:29.685" v="597" actId="20577"/>
          <ac:spMkLst>
            <pc:docMk/>
            <pc:sldMk cId="3165256690" sldId="1125"/>
            <ac:spMk id="2" creationId="{4655C9C7-392E-6512-0128-0D1B5823FCC6}"/>
          </ac:spMkLst>
        </pc:spChg>
        <pc:spChg chg="add mod">
          <ac:chgData name="Masakiyo Kitazawa" userId="2bf3742da7ad8ecb" providerId="LiveId" clId="{CA760F3D-441A-492F-9D31-99D3F3C5AD2C}" dt="2024-07-01T14:50:28.477" v="6473" actId="1076"/>
          <ac:spMkLst>
            <pc:docMk/>
            <pc:sldMk cId="3165256690" sldId="1125"/>
            <ac:spMk id="4" creationId="{0C61D6C5-A5A9-970E-B64C-CC5BEEA58C7D}"/>
          </ac:spMkLst>
        </pc:spChg>
        <pc:spChg chg="add del mod">
          <ac:chgData name="Masakiyo Kitazawa" userId="2bf3742da7ad8ecb" providerId="LiveId" clId="{CA760F3D-441A-492F-9D31-99D3F3C5AD2C}" dt="2024-06-27T13:49:42.637" v="607" actId="478"/>
          <ac:spMkLst>
            <pc:docMk/>
            <pc:sldMk cId="3165256690" sldId="1125"/>
            <ac:spMk id="4" creationId="{28335989-D64B-709C-639F-E45D4743F743}"/>
          </ac:spMkLst>
        </pc:spChg>
        <pc:spChg chg="add mod">
          <ac:chgData name="Masakiyo Kitazawa" userId="2bf3742da7ad8ecb" providerId="LiveId" clId="{CA760F3D-441A-492F-9D31-99D3F3C5AD2C}" dt="2024-06-27T13:53:06.436" v="645" actId="1037"/>
          <ac:spMkLst>
            <pc:docMk/>
            <pc:sldMk cId="3165256690" sldId="1125"/>
            <ac:spMk id="5" creationId="{D149235C-B2E7-D6FB-8472-2A2F58FE91D4}"/>
          </ac:spMkLst>
        </pc:spChg>
        <pc:spChg chg="add del mod">
          <ac:chgData name="Masakiyo Kitazawa" userId="2bf3742da7ad8ecb" providerId="LiveId" clId="{CA760F3D-441A-492F-9D31-99D3F3C5AD2C}" dt="2024-06-27T13:49:07.404" v="605" actId="478"/>
          <ac:spMkLst>
            <pc:docMk/>
            <pc:sldMk cId="3165256690" sldId="1125"/>
            <ac:spMk id="7" creationId="{286D71DD-F2D2-F637-C07F-F507ECC98B1F}"/>
          </ac:spMkLst>
        </pc:spChg>
        <pc:spChg chg="add mod">
          <ac:chgData name="Masakiyo Kitazawa" userId="2bf3742da7ad8ecb" providerId="LiveId" clId="{CA760F3D-441A-492F-9D31-99D3F3C5AD2C}" dt="2024-07-02T09:41:52.412" v="8499" actId="207"/>
          <ac:spMkLst>
            <pc:docMk/>
            <pc:sldMk cId="3165256690" sldId="1125"/>
            <ac:spMk id="7" creationId="{3FE17CB1-F695-3F51-674A-C72E7848FABE}"/>
          </ac:spMkLst>
        </pc:spChg>
        <pc:spChg chg="add mod">
          <ac:chgData name="Masakiyo Kitazawa" userId="2bf3742da7ad8ecb" providerId="LiveId" clId="{CA760F3D-441A-492F-9D31-99D3F3C5AD2C}" dt="2024-07-01T14:52:47.560" v="6550" actId="1076"/>
          <ac:spMkLst>
            <pc:docMk/>
            <pc:sldMk cId="3165256690" sldId="1125"/>
            <ac:spMk id="8" creationId="{3698B6D4-2399-8DA2-2C25-6DE00D25BCBB}"/>
          </ac:spMkLst>
        </pc:spChg>
        <pc:spChg chg="add mod">
          <ac:chgData name="Masakiyo Kitazawa" userId="2bf3742da7ad8ecb" providerId="LiveId" clId="{CA760F3D-441A-492F-9D31-99D3F3C5AD2C}" dt="2024-07-01T14:52:47.560" v="6550" actId="1076"/>
          <ac:spMkLst>
            <pc:docMk/>
            <pc:sldMk cId="3165256690" sldId="1125"/>
            <ac:spMk id="9" creationId="{EAE18174-68C8-5979-776F-2C151AC8C051}"/>
          </ac:spMkLst>
        </pc:spChg>
        <pc:spChg chg="add mod">
          <ac:chgData name="Masakiyo Kitazawa" userId="2bf3742da7ad8ecb" providerId="LiveId" clId="{CA760F3D-441A-492F-9D31-99D3F3C5AD2C}" dt="2024-06-27T14:04:39.344" v="837" actId="1076"/>
          <ac:spMkLst>
            <pc:docMk/>
            <pc:sldMk cId="3165256690" sldId="1125"/>
            <ac:spMk id="10" creationId="{700DD596-3661-29FF-31DA-C45878907926}"/>
          </ac:spMkLst>
        </pc:spChg>
        <pc:spChg chg="add mod">
          <ac:chgData name="Masakiyo Kitazawa" userId="2bf3742da7ad8ecb" providerId="LiveId" clId="{CA760F3D-441A-492F-9D31-99D3F3C5AD2C}" dt="2024-07-02T10:18:54.058" v="8540" actId="113"/>
          <ac:spMkLst>
            <pc:docMk/>
            <pc:sldMk cId="3165256690" sldId="1125"/>
            <ac:spMk id="11" creationId="{5B1C000A-D4DB-D3D8-68C8-E2F1921C7D3A}"/>
          </ac:spMkLst>
        </pc:spChg>
        <pc:spChg chg="add mod">
          <ac:chgData name="Masakiyo Kitazawa" userId="2bf3742da7ad8ecb" providerId="LiveId" clId="{CA760F3D-441A-492F-9D31-99D3F3C5AD2C}" dt="2024-07-01T14:53:08.890" v="6582" actId="1038"/>
          <ac:spMkLst>
            <pc:docMk/>
            <pc:sldMk cId="3165256690" sldId="1125"/>
            <ac:spMk id="12" creationId="{058E5A70-DE18-5D81-D1F1-9F8D79965671}"/>
          </ac:spMkLst>
        </pc:spChg>
        <pc:spChg chg="add del mod">
          <ac:chgData name="Masakiyo Kitazawa" userId="2bf3742da7ad8ecb" providerId="LiveId" clId="{CA760F3D-441A-492F-9D31-99D3F3C5AD2C}" dt="2024-07-01T14:48:52.311" v="6464" actId="478"/>
          <ac:spMkLst>
            <pc:docMk/>
            <pc:sldMk cId="3165256690" sldId="1125"/>
            <ac:spMk id="17" creationId="{D1B31385-8ED1-6B50-2B1C-C93B507B38F1}"/>
          </ac:spMkLst>
        </pc:spChg>
        <pc:spChg chg="add del mod">
          <ac:chgData name="Masakiyo Kitazawa" userId="2bf3742da7ad8ecb" providerId="LiveId" clId="{CA760F3D-441A-492F-9D31-99D3F3C5AD2C}" dt="2024-07-01T14:49:01.865" v="6466" actId="21"/>
          <ac:spMkLst>
            <pc:docMk/>
            <pc:sldMk cId="3165256690" sldId="1125"/>
            <ac:spMk id="18" creationId="{7B3E0514-7242-9939-22FA-BB928AD7BC1A}"/>
          </ac:spMkLst>
        </pc:spChg>
        <pc:spChg chg="add mod">
          <ac:chgData name="Masakiyo Kitazawa" userId="2bf3742da7ad8ecb" providerId="LiveId" clId="{CA760F3D-441A-492F-9D31-99D3F3C5AD2C}" dt="2024-07-02T09:41:48.307" v="8498" actId="207"/>
          <ac:spMkLst>
            <pc:docMk/>
            <pc:sldMk cId="3165256690" sldId="1125"/>
            <ac:spMk id="23" creationId="{F6E6DF7D-A535-710B-C4ED-F407475D8B14}"/>
          </ac:spMkLst>
        </pc:spChg>
        <pc:picChg chg="add mod">
          <ac:chgData name="Masakiyo Kitazawa" userId="2bf3742da7ad8ecb" providerId="LiveId" clId="{CA760F3D-441A-492F-9D31-99D3F3C5AD2C}" dt="2024-06-27T13:53:06.436" v="645" actId="1037"/>
          <ac:picMkLst>
            <pc:docMk/>
            <pc:sldMk cId="3165256690" sldId="1125"/>
            <ac:picMk id="3" creationId="{D48EFC96-677C-1968-D0D1-21C1B877267C}"/>
          </ac:picMkLst>
        </pc:picChg>
        <pc:picChg chg="add mod">
          <ac:chgData name="Masakiyo Kitazawa" userId="2bf3742da7ad8ecb" providerId="LiveId" clId="{CA760F3D-441A-492F-9D31-99D3F3C5AD2C}" dt="2024-06-27T14:04:34.846" v="836" actId="1038"/>
          <ac:picMkLst>
            <pc:docMk/>
            <pc:sldMk cId="3165256690" sldId="1125"/>
            <ac:picMk id="6" creationId="{4545B760-0936-1B67-032E-BA99610B9018}"/>
          </ac:picMkLst>
        </pc:picChg>
        <pc:cxnChg chg="add mod">
          <ac:chgData name="Masakiyo Kitazawa" userId="2bf3742da7ad8ecb" providerId="LiveId" clId="{CA760F3D-441A-492F-9D31-99D3F3C5AD2C}" dt="2024-07-01T14:50:50.180" v="6477" actId="14100"/>
          <ac:cxnSpMkLst>
            <pc:docMk/>
            <pc:sldMk cId="3165256690" sldId="1125"/>
            <ac:cxnSpMk id="14" creationId="{75BD2426-7300-C797-61DD-A9D364ADB183}"/>
          </ac:cxnSpMkLst>
        </pc:cxnChg>
        <pc:cxnChg chg="add del mod">
          <ac:chgData name="Masakiyo Kitazawa" userId="2bf3742da7ad8ecb" providerId="LiveId" clId="{CA760F3D-441A-492F-9D31-99D3F3C5AD2C}" dt="2024-07-01T14:48:55.651" v="6465" actId="478"/>
          <ac:cxnSpMkLst>
            <pc:docMk/>
            <pc:sldMk cId="3165256690" sldId="1125"/>
            <ac:cxnSpMk id="19" creationId="{333FC7D3-31AF-37C2-6106-939597A843B6}"/>
          </ac:cxnSpMkLst>
        </pc:cxnChg>
        <pc:cxnChg chg="add mod">
          <ac:chgData name="Masakiyo Kitazawa" userId="2bf3742da7ad8ecb" providerId="LiveId" clId="{CA760F3D-441A-492F-9D31-99D3F3C5AD2C}" dt="2024-07-02T03:15:57.154" v="6764" actId="14100"/>
          <ac:cxnSpMkLst>
            <pc:docMk/>
            <pc:sldMk cId="3165256690" sldId="1125"/>
            <ac:cxnSpMk id="20" creationId="{7A991CB8-B3DE-88F5-8F03-5537FED161C3}"/>
          </ac:cxnSpMkLst>
        </pc:cxnChg>
      </pc:sldChg>
      <pc:sldChg chg="new del">
        <pc:chgData name="Masakiyo Kitazawa" userId="2bf3742da7ad8ecb" providerId="LiveId" clId="{CA760F3D-441A-492F-9D31-99D3F3C5AD2C}" dt="2024-06-27T15:41:41.243" v="3183" actId="2696"/>
        <pc:sldMkLst>
          <pc:docMk/>
          <pc:sldMk cId="3240548851" sldId="1126"/>
        </pc:sldMkLst>
      </pc:sldChg>
      <pc:sldChg chg="addSp delSp modSp new mod">
        <pc:chgData name="Masakiyo Kitazawa" userId="2bf3742da7ad8ecb" providerId="LiveId" clId="{CA760F3D-441A-492F-9D31-99D3F3C5AD2C}" dt="2024-07-02T05:58:59.891" v="7731" actId="1035"/>
        <pc:sldMkLst>
          <pc:docMk/>
          <pc:sldMk cId="1976385733" sldId="1127"/>
        </pc:sldMkLst>
        <pc:spChg chg="mod">
          <ac:chgData name="Masakiyo Kitazawa" userId="2bf3742da7ad8ecb" providerId="LiveId" clId="{CA760F3D-441A-492F-9D31-99D3F3C5AD2C}" dt="2024-06-27T14:15:43.090" v="1314" actId="20577"/>
          <ac:spMkLst>
            <pc:docMk/>
            <pc:sldMk cId="1976385733" sldId="1127"/>
            <ac:spMk id="2" creationId="{122D9AD6-185B-03D8-3CD3-0CA033BB145E}"/>
          </ac:spMkLst>
        </pc:spChg>
        <pc:spChg chg="add mod ord">
          <ac:chgData name="Masakiyo Kitazawa" userId="2bf3742da7ad8ecb" providerId="LiveId" clId="{CA760F3D-441A-492F-9D31-99D3F3C5AD2C}" dt="2024-06-27T14:38:32.838" v="1941" actId="14100"/>
          <ac:spMkLst>
            <pc:docMk/>
            <pc:sldMk cId="1976385733" sldId="1127"/>
            <ac:spMk id="7" creationId="{4AF7D1EC-CAFB-3AE4-B7B7-9E707A6FCB4E}"/>
          </ac:spMkLst>
        </pc:spChg>
        <pc:spChg chg="add mod">
          <ac:chgData name="Masakiyo Kitazawa" userId="2bf3742da7ad8ecb" providerId="LiveId" clId="{CA760F3D-441A-492F-9D31-99D3F3C5AD2C}" dt="2024-06-28T00:14:59.294" v="5223" actId="1038"/>
          <ac:spMkLst>
            <pc:docMk/>
            <pc:sldMk cId="1976385733" sldId="1127"/>
            <ac:spMk id="14" creationId="{0273FC8E-636D-5BA9-D4A7-C0107C543A37}"/>
          </ac:spMkLst>
        </pc:spChg>
        <pc:spChg chg="add mod">
          <ac:chgData name="Masakiyo Kitazawa" userId="2bf3742da7ad8ecb" providerId="LiveId" clId="{CA760F3D-441A-492F-9D31-99D3F3C5AD2C}" dt="2024-06-28T00:14:59.294" v="5223" actId="1038"/>
          <ac:spMkLst>
            <pc:docMk/>
            <pc:sldMk cId="1976385733" sldId="1127"/>
            <ac:spMk id="15" creationId="{85123F1A-28AE-A427-1D43-50833B7A295F}"/>
          </ac:spMkLst>
        </pc:spChg>
        <pc:spChg chg="add del mod">
          <ac:chgData name="Masakiyo Kitazawa" userId="2bf3742da7ad8ecb" providerId="LiveId" clId="{CA760F3D-441A-492F-9D31-99D3F3C5AD2C}" dt="2024-06-27T14:34:19.060" v="1847" actId="478"/>
          <ac:spMkLst>
            <pc:docMk/>
            <pc:sldMk cId="1976385733" sldId="1127"/>
            <ac:spMk id="16" creationId="{7722F320-6D3C-64F8-2386-8A219A17748D}"/>
          </ac:spMkLst>
        </pc:spChg>
        <pc:spChg chg="add mod">
          <ac:chgData name="Masakiyo Kitazawa" userId="2bf3742da7ad8ecb" providerId="LiveId" clId="{CA760F3D-441A-492F-9D31-99D3F3C5AD2C}" dt="2024-07-02T05:58:59.891" v="7731" actId="1035"/>
          <ac:spMkLst>
            <pc:docMk/>
            <pc:sldMk cId="1976385733" sldId="1127"/>
            <ac:spMk id="17" creationId="{FCDC81B3-7F95-261D-BDD3-17385EEC27BB}"/>
          </ac:spMkLst>
        </pc:spChg>
        <pc:spChg chg="add mod">
          <ac:chgData name="Masakiyo Kitazawa" userId="2bf3742da7ad8ecb" providerId="LiveId" clId="{CA760F3D-441A-492F-9D31-99D3F3C5AD2C}" dt="2024-06-28T00:14:59.294" v="5223" actId="1038"/>
          <ac:spMkLst>
            <pc:docMk/>
            <pc:sldMk cId="1976385733" sldId="1127"/>
            <ac:spMk id="24" creationId="{0D98E889-A67E-91C4-9C47-82E0CC656BF0}"/>
          </ac:spMkLst>
        </pc:spChg>
        <pc:spChg chg="add mod">
          <ac:chgData name="Masakiyo Kitazawa" userId="2bf3742da7ad8ecb" providerId="LiveId" clId="{CA760F3D-441A-492F-9D31-99D3F3C5AD2C}" dt="2024-06-30T12:45:05.681" v="6041" actId="14100"/>
          <ac:spMkLst>
            <pc:docMk/>
            <pc:sldMk cId="1976385733" sldId="1127"/>
            <ac:spMk id="25" creationId="{62F55B39-5DBD-F066-2813-43067ED5BC9A}"/>
          </ac:spMkLst>
        </pc:spChg>
        <pc:spChg chg="add mod">
          <ac:chgData name="Masakiyo Kitazawa" userId="2bf3742da7ad8ecb" providerId="LiveId" clId="{CA760F3D-441A-492F-9D31-99D3F3C5AD2C}" dt="2024-06-27T14:39:34.142" v="1949" actId="1582"/>
          <ac:spMkLst>
            <pc:docMk/>
            <pc:sldMk cId="1976385733" sldId="1127"/>
            <ac:spMk id="26" creationId="{D1D87C69-8E97-8B01-3E85-C4BAF6628424}"/>
          </ac:spMkLst>
        </pc:spChg>
        <pc:spChg chg="add mod">
          <ac:chgData name="Masakiyo Kitazawa" userId="2bf3742da7ad8ecb" providerId="LiveId" clId="{CA760F3D-441A-492F-9D31-99D3F3C5AD2C}" dt="2024-06-28T00:18:05.427" v="5256" actId="1076"/>
          <ac:spMkLst>
            <pc:docMk/>
            <pc:sldMk cId="1976385733" sldId="1127"/>
            <ac:spMk id="27" creationId="{B1371C95-BB3E-F8B0-588A-655645A40450}"/>
          </ac:spMkLst>
        </pc:spChg>
        <pc:spChg chg="add mod">
          <ac:chgData name="Masakiyo Kitazawa" userId="2bf3742da7ad8ecb" providerId="LiveId" clId="{CA760F3D-441A-492F-9D31-99D3F3C5AD2C}" dt="2024-06-28T00:11:49.976" v="5179" actId="1076"/>
          <ac:spMkLst>
            <pc:docMk/>
            <pc:sldMk cId="1976385733" sldId="1127"/>
            <ac:spMk id="28" creationId="{2F48EA91-B6A5-DA1C-F7DE-1A815F5174CD}"/>
          </ac:spMkLst>
        </pc:spChg>
        <pc:picChg chg="add del mod">
          <ac:chgData name="Masakiyo Kitazawa" userId="2bf3742da7ad8ecb" providerId="LiveId" clId="{CA760F3D-441A-492F-9D31-99D3F3C5AD2C}" dt="2024-06-27T14:19:23.871" v="1333"/>
          <ac:picMkLst>
            <pc:docMk/>
            <pc:sldMk cId="1976385733" sldId="1127"/>
            <ac:picMk id="4" creationId="{7732C7A2-FA23-B9D5-E667-29697DD25A15}"/>
          </ac:picMkLst>
        </pc:picChg>
        <pc:picChg chg="add mod">
          <ac:chgData name="Masakiyo Kitazawa" userId="2bf3742da7ad8ecb" providerId="LiveId" clId="{CA760F3D-441A-492F-9D31-99D3F3C5AD2C}" dt="2024-06-28T00:11:49.976" v="5179" actId="1076"/>
          <ac:picMkLst>
            <pc:docMk/>
            <pc:sldMk cId="1976385733" sldId="1127"/>
            <ac:picMk id="4" creationId="{7D69546E-B56B-43E5-2E09-06538339969C}"/>
          </ac:picMkLst>
        </pc:picChg>
        <pc:picChg chg="add del mod">
          <ac:chgData name="Masakiyo Kitazawa" userId="2bf3742da7ad8ecb" providerId="LiveId" clId="{CA760F3D-441A-492F-9D31-99D3F3C5AD2C}" dt="2024-06-28T00:16:41.998" v="5247"/>
          <ac:picMkLst>
            <pc:docMk/>
            <pc:sldMk cId="1976385733" sldId="1127"/>
            <ac:picMk id="5" creationId="{8E2EDC52-E3A2-71EA-D528-AE151E7DAA3B}"/>
          </ac:picMkLst>
        </pc:picChg>
        <pc:picChg chg="add del mod">
          <ac:chgData name="Masakiyo Kitazawa" userId="2bf3742da7ad8ecb" providerId="LiveId" clId="{CA760F3D-441A-492F-9D31-99D3F3C5AD2C}" dt="2024-06-27T14:21:16.606" v="1364"/>
          <ac:picMkLst>
            <pc:docMk/>
            <pc:sldMk cId="1976385733" sldId="1127"/>
            <ac:picMk id="6" creationId="{28190C6C-9907-9ACB-AFE1-C9C537123FF6}"/>
          </ac:picMkLst>
        </pc:picChg>
        <pc:picChg chg="add mod">
          <ac:chgData name="Masakiyo Kitazawa" userId="2bf3742da7ad8ecb" providerId="LiveId" clId="{CA760F3D-441A-492F-9D31-99D3F3C5AD2C}" dt="2024-06-28T00:17:11.039" v="5254" actId="1037"/>
          <ac:picMkLst>
            <pc:docMk/>
            <pc:sldMk cId="1976385733" sldId="1127"/>
            <ac:picMk id="8" creationId="{BB87FC5D-5490-1280-F3D2-6799F521CF21}"/>
          </ac:picMkLst>
        </pc:picChg>
        <pc:picChg chg="add del mod">
          <ac:chgData name="Masakiyo Kitazawa" userId="2bf3742da7ad8ecb" providerId="LiveId" clId="{CA760F3D-441A-492F-9D31-99D3F3C5AD2C}" dt="2024-06-27T14:21:34.225" v="1377"/>
          <ac:picMkLst>
            <pc:docMk/>
            <pc:sldMk cId="1976385733" sldId="1127"/>
            <ac:picMk id="9" creationId="{98FE3846-A2BF-A37E-BCAA-C51468C30018}"/>
          </ac:picMkLst>
        </pc:picChg>
        <pc:picChg chg="add del mod">
          <ac:chgData name="Masakiyo Kitazawa" userId="2bf3742da7ad8ecb" providerId="LiveId" clId="{CA760F3D-441A-492F-9D31-99D3F3C5AD2C}" dt="2024-06-27T14:25:55.264" v="1494"/>
          <ac:picMkLst>
            <pc:docMk/>
            <pc:sldMk cId="1976385733" sldId="1127"/>
            <ac:picMk id="11" creationId="{59C188A6-74E1-BC03-BBEF-53A01A1B1E12}"/>
          </ac:picMkLst>
        </pc:picChg>
        <pc:picChg chg="add del mod">
          <ac:chgData name="Masakiyo Kitazawa" userId="2bf3742da7ad8ecb" providerId="LiveId" clId="{CA760F3D-441A-492F-9D31-99D3F3C5AD2C}" dt="2024-06-27T14:35:32.678" v="1859"/>
          <ac:picMkLst>
            <pc:docMk/>
            <pc:sldMk cId="1976385733" sldId="1127"/>
            <ac:picMk id="13" creationId="{B031BFE0-F1A3-F7F6-95D7-F8C67D60CEB5}"/>
          </ac:picMkLst>
        </pc:picChg>
        <pc:picChg chg="add mod">
          <ac:chgData name="Masakiyo Kitazawa" userId="2bf3742da7ad8ecb" providerId="LiveId" clId="{CA760F3D-441A-492F-9D31-99D3F3C5AD2C}" dt="2024-06-27T14:39:21.031" v="1948" actId="1076"/>
          <ac:picMkLst>
            <pc:docMk/>
            <pc:sldMk cId="1976385733" sldId="1127"/>
            <ac:picMk id="19" creationId="{42DCB955-C47B-CD62-D7C0-B3C99267A8A8}"/>
          </ac:picMkLst>
        </pc:picChg>
        <pc:picChg chg="add del mod">
          <ac:chgData name="Masakiyo Kitazawa" userId="2bf3742da7ad8ecb" providerId="LiveId" clId="{CA760F3D-441A-492F-9D31-99D3F3C5AD2C}" dt="2024-06-27T14:35:43.885" v="1871"/>
          <ac:picMkLst>
            <pc:docMk/>
            <pc:sldMk cId="1976385733" sldId="1127"/>
            <ac:picMk id="21" creationId="{5C3BD24B-53D7-AC5B-B9CD-696248560DE9}"/>
          </ac:picMkLst>
        </pc:picChg>
        <pc:picChg chg="add del mod">
          <ac:chgData name="Masakiyo Kitazawa" userId="2bf3742da7ad8ecb" providerId="LiveId" clId="{CA760F3D-441A-492F-9D31-99D3F3C5AD2C}" dt="2024-06-28T00:15:57.867" v="5235"/>
          <ac:picMkLst>
            <pc:docMk/>
            <pc:sldMk cId="1976385733" sldId="1127"/>
            <ac:picMk id="23" creationId="{58A8C808-6901-C495-6A5A-B02767D5A5FB}"/>
          </ac:picMkLst>
        </pc:picChg>
        <pc:picChg chg="add mod">
          <ac:chgData name="Masakiyo Kitazawa" userId="2bf3742da7ad8ecb" providerId="LiveId" clId="{CA760F3D-441A-492F-9D31-99D3F3C5AD2C}" dt="2024-06-28T00:11:49.976" v="5179" actId="1076"/>
          <ac:picMkLst>
            <pc:docMk/>
            <pc:sldMk cId="1976385733" sldId="1127"/>
            <ac:picMk id="30" creationId="{6972C596-AAA5-2F72-902F-1199F46A1340}"/>
          </ac:picMkLst>
        </pc:picChg>
      </pc:sldChg>
      <pc:sldChg chg="addSp delSp modSp new mod">
        <pc:chgData name="Masakiyo Kitazawa" userId="2bf3742da7ad8ecb" providerId="LiveId" clId="{CA760F3D-441A-492F-9D31-99D3F3C5AD2C}" dt="2024-07-02T06:02:56.212" v="7784" actId="20577"/>
        <pc:sldMkLst>
          <pc:docMk/>
          <pc:sldMk cId="977962614" sldId="1128"/>
        </pc:sldMkLst>
        <pc:spChg chg="mod">
          <ac:chgData name="Masakiyo Kitazawa" userId="2bf3742da7ad8ecb" providerId="LiveId" clId="{CA760F3D-441A-492F-9D31-99D3F3C5AD2C}" dt="2024-06-27T15:45:07.682" v="3263" actId="6549"/>
          <ac:spMkLst>
            <pc:docMk/>
            <pc:sldMk cId="977962614" sldId="1128"/>
            <ac:spMk id="2" creationId="{D45C2832-B0DF-B73B-F439-1926C9E49D4A}"/>
          </ac:spMkLst>
        </pc:spChg>
        <pc:spChg chg="add del mod">
          <ac:chgData name="Masakiyo Kitazawa" userId="2bf3742da7ad8ecb" providerId="LiveId" clId="{CA760F3D-441A-492F-9D31-99D3F3C5AD2C}" dt="2024-06-27T15:21:33.028" v="2664" actId="478"/>
          <ac:spMkLst>
            <pc:docMk/>
            <pc:sldMk cId="977962614" sldId="1128"/>
            <ac:spMk id="9" creationId="{D595AAB7-47FD-9853-6BD6-5224C2F1B0F6}"/>
          </ac:spMkLst>
        </pc:spChg>
        <pc:spChg chg="add mod">
          <ac:chgData name="Masakiyo Kitazawa" userId="2bf3742da7ad8ecb" providerId="LiveId" clId="{CA760F3D-441A-492F-9D31-99D3F3C5AD2C}" dt="2024-07-02T06:02:56.212" v="7784" actId="20577"/>
          <ac:spMkLst>
            <pc:docMk/>
            <pc:sldMk cId="977962614" sldId="1128"/>
            <ac:spMk id="10" creationId="{3CBECBFD-BA3D-C6D9-FA2B-B30786C872EE}"/>
          </ac:spMkLst>
        </pc:spChg>
        <pc:picChg chg="add mod">
          <ac:chgData name="Masakiyo Kitazawa" userId="2bf3742da7ad8ecb" providerId="LiveId" clId="{CA760F3D-441A-492F-9D31-99D3F3C5AD2C}" dt="2024-06-27T15:32:31.980" v="2999" actId="1036"/>
          <ac:picMkLst>
            <pc:docMk/>
            <pc:sldMk cId="977962614" sldId="1128"/>
            <ac:picMk id="4" creationId="{A9887F4D-7404-BEAF-2F07-2A02D3A18371}"/>
          </ac:picMkLst>
        </pc:picChg>
        <pc:picChg chg="add mod">
          <ac:chgData name="Masakiyo Kitazawa" userId="2bf3742da7ad8ecb" providerId="LiveId" clId="{CA760F3D-441A-492F-9D31-99D3F3C5AD2C}" dt="2024-06-27T15:32:31.980" v="2999" actId="1036"/>
          <ac:picMkLst>
            <pc:docMk/>
            <pc:sldMk cId="977962614" sldId="1128"/>
            <ac:picMk id="6" creationId="{C33DB751-236A-3E41-5A08-E03C4F091486}"/>
          </ac:picMkLst>
        </pc:picChg>
        <pc:picChg chg="add mod">
          <ac:chgData name="Masakiyo Kitazawa" userId="2bf3742da7ad8ecb" providerId="LiveId" clId="{CA760F3D-441A-492F-9D31-99D3F3C5AD2C}" dt="2024-06-27T15:32:31.980" v="2999" actId="1036"/>
          <ac:picMkLst>
            <pc:docMk/>
            <pc:sldMk cId="977962614" sldId="1128"/>
            <ac:picMk id="8" creationId="{12212AA2-E719-021A-23F5-67439D87BAE3}"/>
          </ac:picMkLst>
        </pc:picChg>
      </pc:sldChg>
      <pc:sldChg chg="addSp modSp del mod">
        <pc:chgData name="Masakiyo Kitazawa" userId="2bf3742da7ad8ecb" providerId="LiveId" clId="{CA760F3D-441A-492F-9D31-99D3F3C5AD2C}" dt="2024-07-02T03:42:22.323" v="6813" actId="2696"/>
        <pc:sldMkLst>
          <pc:docMk/>
          <pc:sldMk cId="840272258" sldId="1129"/>
        </pc:sldMkLst>
        <pc:spChg chg="mod">
          <ac:chgData name="Masakiyo Kitazawa" userId="2bf3742da7ad8ecb" providerId="LiveId" clId="{CA760F3D-441A-492F-9D31-99D3F3C5AD2C}" dt="2024-06-27T14:32:50.523" v="1794" actId="20577"/>
          <ac:spMkLst>
            <pc:docMk/>
            <pc:sldMk cId="840272258" sldId="1129"/>
            <ac:spMk id="3" creationId="{F59B91BD-AD21-47F7-8168-67361478D281}"/>
          </ac:spMkLst>
        </pc:spChg>
        <pc:spChg chg="add mod">
          <ac:chgData name="Masakiyo Kitazawa" userId="2bf3742da7ad8ecb" providerId="LiveId" clId="{CA760F3D-441A-492F-9D31-99D3F3C5AD2C}" dt="2024-06-27T14:33:26.331" v="1844" actId="207"/>
          <ac:spMkLst>
            <pc:docMk/>
            <pc:sldMk cId="840272258" sldId="1129"/>
            <ac:spMk id="4" creationId="{408D7DB6-26B2-E86D-81C9-16CDFE795A99}"/>
          </ac:spMkLst>
        </pc:spChg>
      </pc:sldChg>
      <pc:sldChg chg="addSp delSp modSp del mod">
        <pc:chgData name="Masakiyo Kitazawa" userId="2bf3742da7ad8ecb" providerId="LiveId" clId="{CA760F3D-441A-492F-9D31-99D3F3C5AD2C}" dt="2024-06-27T16:02:16.161" v="3898" actId="2696"/>
        <pc:sldMkLst>
          <pc:docMk/>
          <pc:sldMk cId="1331527219" sldId="1130"/>
        </pc:sldMkLst>
        <pc:spChg chg="mod">
          <ac:chgData name="Masakiyo Kitazawa" userId="2bf3742da7ad8ecb" providerId="LiveId" clId="{CA760F3D-441A-492F-9D31-99D3F3C5AD2C}" dt="2024-06-27T15:20:59.786" v="2657" actId="20577"/>
          <ac:spMkLst>
            <pc:docMk/>
            <pc:sldMk cId="1331527219" sldId="1130"/>
            <ac:spMk id="2" creationId="{D45C2832-B0DF-B73B-F439-1926C9E49D4A}"/>
          </ac:spMkLst>
        </pc:spChg>
        <pc:spChg chg="add del mod">
          <ac:chgData name="Masakiyo Kitazawa" userId="2bf3742da7ad8ecb" providerId="LiveId" clId="{CA760F3D-441A-492F-9D31-99D3F3C5AD2C}" dt="2024-06-27T15:11:44.684" v="2398" actId="478"/>
          <ac:spMkLst>
            <pc:docMk/>
            <pc:sldMk cId="1331527219" sldId="1130"/>
            <ac:spMk id="7" creationId="{653A0BAD-B0A8-8C65-3E41-EF28580B6655}"/>
          </ac:spMkLst>
        </pc:spChg>
        <pc:spChg chg="mod">
          <ac:chgData name="Masakiyo Kitazawa" userId="2bf3742da7ad8ecb" providerId="LiveId" clId="{CA760F3D-441A-492F-9D31-99D3F3C5AD2C}" dt="2024-06-27T15:12:21.944" v="2400" actId="1076"/>
          <ac:spMkLst>
            <pc:docMk/>
            <pc:sldMk cId="1331527219" sldId="1130"/>
            <ac:spMk id="9" creationId="{D595AAB7-47FD-9853-6BD6-5224C2F1B0F6}"/>
          </ac:spMkLst>
        </pc:spChg>
        <pc:spChg chg="add del mod">
          <ac:chgData name="Masakiyo Kitazawa" userId="2bf3742da7ad8ecb" providerId="LiveId" clId="{CA760F3D-441A-492F-9D31-99D3F3C5AD2C}" dt="2024-06-27T15:27:47.783" v="2897" actId="478"/>
          <ac:spMkLst>
            <pc:docMk/>
            <pc:sldMk cId="1331527219" sldId="1130"/>
            <ac:spMk id="10" creationId="{9F7A7A41-02D3-8F3B-2A6F-A7508468EAF0}"/>
          </ac:spMkLst>
        </pc:spChg>
        <pc:spChg chg="add mod ord">
          <ac:chgData name="Masakiyo Kitazawa" userId="2bf3742da7ad8ecb" providerId="LiveId" clId="{CA760F3D-441A-492F-9D31-99D3F3C5AD2C}" dt="2024-06-27T15:14:53.445" v="2545" actId="14100"/>
          <ac:spMkLst>
            <pc:docMk/>
            <pc:sldMk cId="1331527219" sldId="1130"/>
            <ac:spMk id="11" creationId="{132BEF13-3305-0F22-FA48-D4451F5A9975}"/>
          </ac:spMkLst>
        </pc:spChg>
        <pc:spChg chg="add mod">
          <ac:chgData name="Masakiyo Kitazawa" userId="2bf3742da7ad8ecb" providerId="LiveId" clId="{CA760F3D-441A-492F-9D31-99D3F3C5AD2C}" dt="2024-06-27T15:20:05.923" v="2651" actId="1038"/>
          <ac:spMkLst>
            <pc:docMk/>
            <pc:sldMk cId="1331527219" sldId="1130"/>
            <ac:spMk id="12" creationId="{218E78E2-6E19-2EEF-BAF6-D84A2EBFA2DA}"/>
          </ac:spMkLst>
        </pc:spChg>
        <pc:spChg chg="add mod">
          <ac:chgData name="Masakiyo Kitazawa" userId="2bf3742da7ad8ecb" providerId="LiveId" clId="{CA760F3D-441A-492F-9D31-99D3F3C5AD2C}" dt="2024-06-27T15:29:54.515" v="2949" actId="1076"/>
          <ac:spMkLst>
            <pc:docMk/>
            <pc:sldMk cId="1331527219" sldId="1130"/>
            <ac:spMk id="19" creationId="{9F60ED7F-D5D3-2B68-B985-6ADAFB33C7BF}"/>
          </ac:spMkLst>
        </pc:spChg>
        <pc:spChg chg="add mod">
          <ac:chgData name="Masakiyo Kitazawa" userId="2bf3742da7ad8ecb" providerId="LiveId" clId="{CA760F3D-441A-492F-9D31-99D3F3C5AD2C}" dt="2024-06-27T15:30:57.430" v="2962" actId="164"/>
          <ac:spMkLst>
            <pc:docMk/>
            <pc:sldMk cId="1331527219" sldId="1130"/>
            <ac:spMk id="20" creationId="{AA19B82D-878F-34DE-AA52-70639EF9B3A9}"/>
          </ac:spMkLst>
        </pc:spChg>
        <pc:spChg chg="add mod ord">
          <ac:chgData name="Masakiyo Kitazawa" userId="2bf3742da7ad8ecb" providerId="LiveId" clId="{CA760F3D-441A-492F-9D31-99D3F3C5AD2C}" dt="2024-06-27T15:30:57.430" v="2962" actId="164"/>
          <ac:spMkLst>
            <pc:docMk/>
            <pc:sldMk cId="1331527219" sldId="1130"/>
            <ac:spMk id="21" creationId="{43BCA6F9-6ADD-8462-5107-E114219ECB2A}"/>
          </ac:spMkLst>
        </pc:spChg>
        <pc:grpChg chg="add mod">
          <ac:chgData name="Masakiyo Kitazawa" userId="2bf3742da7ad8ecb" providerId="LiveId" clId="{CA760F3D-441A-492F-9D31-99D3F3C5AD2C}" dt="2024-06-27T15:31:06.057" v="2964" actId="1076"/>
          <ac:grpSpMkLst>
            <pc:docMk/>
            <pc:sldMk cId="1331527219" sldId="1130"/>
            <ac:grpSpMk id="22" creationId="{B3D7E083-52FC-8390-AA0B-AECC6393936D}"/>
          </ac:grpSpMkLst>
        </pc:grpChg>
        <pc:picChg chg="del">
          <ac:chgData name="Masakiyo Kitazawa" userId="2bf3742da7ad8ecb" providerId="LiveId" clId="{CA760F3D-441A-492F-9D31-99D3F3C5AD2C}" dt="2024-06-27T15:08:18.400" v="2292" actId="21"/>
          <ac:picMkLst>
            <pc:docMk/>
            <pc:sldMk cId="1331527219" sldId="1130"/>
            <ac:picMk id="4" creationId="{A9887F4D-7404-BEAF-2F07-2A02D3A18371}"/>
          </ac:picMkLst>
        </pc:picChg>
        <pc:picChg chg="add mod">
          <ac:chgData name="Masakiyo Kitazawa" userId="2bf3742da7ad8ecb" providerId="LiveId" clId="{CA760F3D-441A-492F-9D31-99D3F3C5AD2C}" dt="2024-06-27T15:08:26.516" v="2294" actId="1076"/>
          <ac:picMkLst>
            <pc:docMk/>
            <pc:sldMk cId="1331527219" sldId="1130"/>
            <ac:picMk id="5" creationId="{7A00A371-8FAE-66D6-7865-9B5B247A2176}"/>
          </ac:picMkLst>
        </pc:picChg>
        <pc:picChg chg="mod ord">
          <ac:chgData name="Masakiyo Kitazawa" userId="2bf3742da7ad8ecb" providerId="LiveId" clId="{CA760F3D-441A-492F-9D31-99D3F3C5AD2C}" dt="2024-06-27T15:08:39.173" v="2298" actId="1076"/>
          <ac:picMkLst>
            <pc:docMk/>
            <pc:sldMk cId="1331527219" sldId="1130"/>
            <ac:picMk id="6" creationId="{C33DB751-236A-3E41-5A08-E03C4F091486}"/>
          </ac:picMkLst>
        </pc:picChg>
        <pc:picChg chg="mod ord">
          <ac:chgData name="Masakiyo Kitazawa" userId="2bf3742da7ad8ecb" providerId="LiveId" clId="{CA760F3D-441A-492F-9D31-99D3F3C5AD2C}" dt="2024-06-27T15:09:04.368" v="2303" actId="1037"/>
          <ac:picMkLst>
            <pc:docMk/>
            <pc:sldMk cId="1331527219" sldId="1130"/>
            <ac:picMk id="8" creationId="{12212AA2-E719-021A-23F5-67439D87BAE3}"/>
          </ac:picMkLst>
        </pc:picChg>
        <pc:picChg chg="add del mod">
          <ac:chgData name="Masakiyo Kitazawa" userId="2bf3742da7ad8ecb" providerId="LiveId" clId="{CA760F3D-441A-492F-9D31-99D3F3C5AD2C}" dt="2024-06-27T15:28:41.605" v="2915"/>
          <ac:picMkLst>
            <pc:docMk/>
            <pc:sldMk cId="1331527219" sldId="1130"/>
            <ac:picMk id="14" creationId="{45F1CA85-A438-5559-C5D0-91B3EEE49F06}"/>
          </ac:picMkLst>
        </pc:picChg>
        <pc:picChg chg="add mod">
          <ac:chgData name="Masakiyo Kitazawa" userId="2bf3742da7ad8ecb" providerId="LiveId" clId="{CA760F3D-441A-492F-9D31-99D3F3C5AD2C}" dt="2024-06-27T15:29:56.444" v="2950" actId="1076"/>
          <ac:picMkLst>
            <pc:docMk/>
            <pc:sldMk cId="1331527219" sldId="1130"/>
            <ac:picMk id="16" creationId="{BDF80897-3C53-AC4E-FB0D-C0AC9B1F8E6E}"/>
          </ac:picMkLst>
        </pc:picChg>
        <pc:picChg chg="add mod">
          <ac:chgData name="Masakiyo Kitazawa" userId="2bf3742da7ad8ecb" providerId="LiveId" clId="{CA760F3D-441A-492F-9D31-99D3F3C5AD2C}" dt="2024-06-27T15:31:52.035" v="2976" actId="1035"/>
          <ac:picMkLst>
            <pc:docMk/>
            <pc:sldMk cId="1331527219" sldId="1130"/>
            <ac:picMk id="18" creationId="{7E4EBC00-35A4-1393-7263-3EB47D52E2B2}"/>
          </ac:picMkLst>
        </pc:picChg>
        <pc:picChg chg="add mod">
          <ac:chgData name="Masakiyo Kitazawa" userId="2bf3742da7ad8ecb" providerId="LiveId" clId="{CA760F3D-441A-492F-9D31-99D3F3C5AD2C}" dt="2024-06-27T15:31:30.678" v="2972" actId="1037"/>
          <ac:picMkLst>
            <pc:docMk/>
            <pc:sldMk cId="1331527219" sldId="1130"/>
            <ac:picMk id="24" creationId="{51BFBD2B-75A6-9A5F-330A-3444D9B3BC64}"/>
          </ac:picMkLst>
        </pc:picChg>
        <pc:picChg chg="add mod">
          <ac:chgData name="Masakiyo Kitazawa" userId="2bf3742da7ad8ecb" providerId="LiveId" clId="{CA760F3D-441A-492F-9D31-99D3F3C5AD2C}" dt="2024-06-27T15:32:08.038" v="2983" actId="1076"/>
          <ac:picMkLst>
            <pc:docMk/>
            <pc:sldMk cId="1331527219" sldId="1130"/>
            <ac:picMk id="26" creationId="{2540294E-BE7A-1F5F-2FD2-5403129994A6}"/>
          </ac:picMkLst>
        </pc:picChg>
      </pc:sldChg>
      <pc:sldChg chg="addSp delSp modSp new mod">
        <pc:chgData name="Masakiyo Kitazawa" userId="2bf3742da7ad8ecb" providerId="LiveId" clId="{CA760F3D-441A-492F-9D31-99D3F3C5AD2C}" dt="2024-07-02T06:09:29.917" v="7786" actId="20577"/>
        <pc:sldMkLst>
          <pc:docMk/>
          <pc:sldMk cId="1230893932" sldId="1131"/>
        </pc:sldMkLst>
        <pc:spChg chg="mod">
          <ac:chgData name="Masakiyo Kitazawa" userId="2bf3742da7ad8ecb" providerId="LiveId" clId="{CA760F3D-441A-492F-9D31-99D3F3C5AD2C}" dt="2024-07-02T06:09:29.917" v="7786" actId="20577"/>
          <ac:spMkLst>
            <pc:docMk/>
            <pc:sldMk cId="1230893932" sldId="1131"/>
            <ac:spMk id="2" creationId="{92754D46-05F6-C887-B8F0-4F0625BC5911}"/>
          </ac:spMkLst>
        </pc:spChg>
        <pc:spChg chg="add mod ord">
          <ac:chgData name="Masakiyo Kitazawa" userId="2bf3742da7ad8ecb" providerId="LiveId" clId="{CA760F3D-441A-492F-9D31-99D3F3C5AD2C}" dt="2024-06-27T15:43:57.707" v="3218" actId="14100"/>
          <ac:spMkLst>
            <pc:docMk/>
            <pc:sldMk cId="1230893932" sldId="1131"/>
            <ac:spMk id="15" creationId="{BBA7C6B1-C666-C436-EA7C-B1BDFB32603B}"/>
          </ac:spMkLst>
        </pc:spChg>
        <pc:spChg chg="add mod">
          <ac:chgData name="Masakiyo Kitazawa" userId="2bf3742da7ad8ecb" providerId="LiveId" clId="{CA760F3D-441A-492F-9D31-99D3F3C5AD2C}" dt="2024-06-27T15:43:55.151" v="3217" actId="1076"/>
          <ac:spMkLst>
            <pc:docMk/>
            <pc:sldMk cId="1230893932" sldId="1131"/>
            <ac:spMk id="16" creationId="{C824F7E9-2D9F-11F1-6552-C25FC74B7E9A}"/>
          </ac:spMkLst>
        </pc:spChg>
        <pc:spChg chg="add mod">
          <ac:chgData name="Masakiyo Kitazawa" userId="2bf3742da7ad8ecb" providerId="LiveId" clId="{CA760F3D-441A-492F-9D31-99D3F3C5AD2C}" dt="2024-06-27T15:43:19.099" v="3202" actId="1076"/>
          <ac:spMkLst>
            <pc:docMk/>
            <pc:sldMk cId="1230893932" sldId="1131"/>
            <ac:spMk id="17" creationId="{6A4C5BCB-E417-98D2-CD3A-E7FBDB89D8FC}"/>
          </ac:spMkLst>
        </pc:spChg>
        <pc:spChg chg="add mod">
          <ac:chgData name="Masakiyo Kitazawa" userId="2bf3742da7ad8ecb" providerId="LiveId" clId="{CA760F3D-441A-492F-9D31-99D3F3C5AD2C}" dt="2024-06-27T15:43:41.319" v="3214" actId="1076"/>
          <ac:spMkLst>
            <pc:docMk/>
            <pc:sldMk cId="1230893932" sldId="1131"/>
            <ac:spMk id="18" creationId="{72F3A6E4-77D1-8DCE-BF0E-5E09E629CC6B}"/>
          </ac:spMkLst>
        </pc:spChg>
        <pc:picChg chg="add mod">
          <ac:chgData name="Masakiyo Kitazawa" userId="2bf3742da7ad8ecb" providerId="LiveId" clId="{CA760F3D-441A-492F-9D31-99D3F3C5AD2C}" dt="2024-06-27T15:37:31.430" v="3157" actId="1076"/>
          <ac:picMkLst>
            <pc:docMk/>
            <pc:sldMk cId="1230893932" sldId="1131"/>
            <ac:picMk id="3" creationId="{91549F65-09CE-ED6F-FD39-4EC3A9BA9800}"/>
          </ac:picMkLst>
        </pc:picChg>
        <pc:picChg chg="add del mod">
          <ac:chgData name="Masakiyo Kitazawa" userId="2bf3742da7ad8ecb" providerId="LiveId" clId="{CA760F3D-441A-492F-9D31-99D3F3C5AD2C}" dt="2024-06-27T15:33:22.895" v="3012"/>
          <ac:picMkLst>
            <pc:docMk/>
            <pc:sldMk cId="1230893932" sldId="1131"/>
            <ac:picMk id="4" creationId="{11D4A3F9-A86B-4B13-8D6F-1DC34AC224B5}"/>
          </ac:picMkLst>
        </pc:picChg>
        <pc:picChg chg="add del mod">
          <ac:chgData name="Masakiyo Kitazawa" userId="2bf3742da7ad8ecb" providerId="LiveId" clId="{CA760F3D-441A-492F-9D31-99D3F3C5AD2C}" dt="2024-06-27T15:34:05.161" v="3025"/>
          <ac:picMkLst>
            <pc:docMk/>
            <pc:sldMk cId="1230893932" sldId="1131"/>
            <ac:picMk id="6" creationId="{80AAEADA-FC01-6C62-1233-ABB9FFC8FA92}"/>
          </ac:picMkLst>
        </pc:picChg>
        <pc:picChg chg="add del mod">
          <ac:chgData name="Masakiyo Kitazawa" userId="2bf3742da7ad8ecb" providerId="LiveId" clId="{CA760F3D-441A-492F-9D31-99D3F3C5AD2C}" dt="2024-06-27T15:34:19.646" v="3037"/>
          <ac:picMkLst>
            <pc:docMk/>
            <pc:sldMk cId="1230893932" sldId="1131"/>
            <ac:picMk id="8" creationId="{DEC8242F-BF6A-99A6-637E-EEC5C3CA75CA}"/>
          </ac:picMkLst>
        </pc:picChg>
        <pc:picChg chg="add del mod">
          <ac:chgData name="Masakiyo Kitazawa" userId="2bf3742da7ad8ecb" providerId="LiveId" clId="{CA760F3D-441A-492F-9D31-99D3F3C5AD2C}" dt="2024-06-27T15:44:18.495" v="3230"/>
          <ac:picMkLst>
            <pc:docMk/>
            <pc:sldMk cId="1230893932" sldId="1131"/>
            <ac:picMk id="10" creationId="{B85093B9-E3CE-9825-127F-3E1816110FD6}"/>
          </ac:picMkLst>
        </pc:picChg>
        <pc:picChg chg="add del mod">
          <ac:chgData name="Masakiyo Kitazawa" userId="2bf3742da7ad8ecb" providerId="LiveId" clId="{CA760F3D-441A-492F-9D31-99D3F3C5AD2C}" dt="2024-06-27T15:35:43.317" v="3062"/>
          <ac:picMkLst>
            <pc:docMk/>
            <pc:sldMk cId="1230893932" sldId="1131"/>
            <ac:picMk id="12" creationId="{147F27F9-157B-A8E3-731B-E5C01FB5FAE8}"/>
          </ac:picMkLst>
        </pc:picChg>
        <pc:picChg chg="add mod">
          <ac:chgData name="Masakiyo Kitazawa" userId="2bf3742da7ad8ecb" providerId="LiveId" clId="{CA760F3D-441A-492F-9D31-99D3F3C5AD2C}" dt="2024-06-27T15:43:45.058" v="3215" actId="1076"/>
          <ac:picMkLst>
            <pc:docMk/>
            <pc:sldMk cId="1230893932" sldId="1131"/>
            <ac:picMk id="14" creationId="{6C04F52E-83EB-6FFD-4931-FAD5DD5E1513}"/>
          </ac:picMkLst>
        </pc:picChg>
        <pc:picChg chg="add mod">
          <ac:chgData name="Masakiyo Kitazawa" userId="2bf3742da7ad8ecb" providerId="LiveId" clId="{CA760F3D-441A-492F-9D31-99D3F3C5AD2C}" dt="2024-06-27T15:44:18.494" v="3228"/>
          <ac:picMkLst>
            <pc:docMk/>
            <pc:sldMk cId="1230893932" sldId="1131"/>
            <ac:picMk id="20" creationId="{64D17544-4D88-438D-4ABE-1589BDC62980}"/>
          </ac:picMkLst>
        </pc:picChg>
      </pc:sldChg>
      <pc:sldChg chg="modSp mod">
        <pc:chgData name="Masakiyo Kitazawa" userId="2bf3742da7ad8ecb" providerId="LiveId" clId="{CA760F3D-441A-492F-9D31-99D3F3C5AD2C}" dt="2024-07-02T09:49:03.289" v="8506" actId="6549"/>
        <pc:sldMkLst>
          <pc:docMk/>
          <pc:sldMk cId="2287764360" sldId="1132"/>
        </pc:sldMkLst>
        <pc:spChg chg="mod">
          <ac:chgData name="Masakiyo Kitazawa" userId="2bf3742da7ad8ecb" providerId="LiveId" clId="{CA760F3D-441A-492F-9D31-99D3F3C5AD2C}" dt="2024-06-28T00:12:34.973" v="5191" actId="20577"/>
          <ac:spMkLst>
            <pc:docMk/>
            <pc:sldMk cId="2287764360" sldId="1132"/>
            <ac:spMk id="9" creationId="{D595AAB7-47FD-9853-6BD6-5224C2F1B0F6}"/>
          </ac:spMkLst>
        </pc:spChg>
        <pc:spChg chg="mod">
          <ac:chgData name="Masakiyo Kitazawa" userId="2bf3742da7ad8ecb" providerId="LiveId" clId="{CA760F3D-441A-492F-9D31-99D3F3C5AD2C}" dt="2024-07-02T09:49:03.289" v="8506" actId="6549"/>
          <ac:spMkLst>
            <pc:docMk/>
            <pc:sldMk cId="2287764360" sldId="1132"/>
            <ac:spMk id="10" creationId="{9F7A7A41-02D3-8F3B-2A6F-A7508468EAF0}"/>
          </ac:spMkLst>
        </pc:spChg>
        <pc:spChg chg="mod">
          <ac:chgData name="Masakiyo Kitazawa" userId="2bf3742da7ad8ecb" providerId="LiveId" clId="{CA760F3D-441A-492F-9D31-99D3F3C5AD2C}" dt="2024-07-02T09:46:34.484" v="8500" actId="14100"/>
          <ac:spMkLst>
            <pc:docMk/>
            <pc:sldMk cId="2287764360" sldId="1132"/>
            <ac:spMk id="11" creationId="{132BEF13-3305-0F22-FA48-D4451F5A9975}"/>
          </ac:spMkLst>
        </pc:spChg>
      </pc:sldChg>
      <pc:sldChg chg="addSp delSp modSp new mod">
        <pc:chgData name="Masakiyo Kitazawa" userId="2bf3742da7ad8ecb" providerId="LiveId" clId="{CA760F3D-441A-492F-9D31-99D3F3C5AD2C}" dt="2024-06-28T00:53:37.451" v="5604" actId="1076"/>
        <pc:sldMkLst>
          <pc:docMk/>
          <pc:sldMk cId="1190550135" sldId="1133"/>
        </pc:sldMkLst>
        <pc:spChg chg="mod">
          <ac:chgData name="Masakiyo Kitazawa" userId="2bf3742da7ad8ecb" providerId="LiveId" clId="{CA760F3D-441A-492F-9D31-99D3F3C5AD2C}" dt="2024-06-27T15:38:42.526" v="3182" actId="20577"/>
          <ac:spMkLst>
            <pc:docMk/>
            <pc:sldMk cId="1190550135" sldId="1133"/>
            <ac:spMk id="2" creationId="{DBC59AC5-6F17-DC84-7795-8B22D4DD7A21}"/>
          </ac:spMkLst>
        </pc:spChg>
        <pc:spChg chg="add mod">
          <ac:chgData name="Masakiyo Kitazawa" userId="2bf3742da7ad8ecb" providerId="LiveId" clId="{CA760F3D-441A-492F-9D31-99D3F3C5AD2C}" dt="2024-06-27T15:50:03.204" v="3312" actId="1076"/>
          <ac:spMkLst>
            <pc:docMk/>
            <pc:sldMk cId="1190550135" sldId="1133"/>
            <ac:spMk id="12" creationId="{DF31EAA9-874C-BF3C-6561-9909478E2915}"/>
          </ac:spMkLst>
        </pc:spChg>
        <pc:spChg chg="add mod">
          <ac:chgData name="Masakiyo Kitazawa" userId="2bf3742da7ad8ecb" providerId="LiveId" clId="{CA760F3D-441A-492F-9D31-99D3F3C5AD2C}" dt="2024-06-28T00:53:37.451" v="5604" actId="1076"/>
          <ac:spMkLst>
            <pc:docMk/>
            <pc:sldMk cId="1190550135" sldId="1133"/>
            <ac:spMk id="13" creationId="{62243FD8-7B72-0264-08BD-FEB2666B2041}"/>
          </ac:spMkLst>
        </pc:spChg>
        <pc:picChg chg="add mod">
          <ac:chgData name="Masakiyo Kitazawa" userId="2bf3742da7ad8ecb" providerId="LiveId" clId="{CA760F3D-441A-492F-9D31-99D3F3C5AD2C}" dt="2024-06-28T00:53:27.716" v="5603" actId="14100"/>
          <ac:picMkLst>
            <pc:docMk/>
            <pc:sldMk cId="1190550135" sldId="1133"/>
            <ac:picMk id="4" creationId="{4CD1511B-DF9E-7D95-16A4-192619B0AB28}"/>
          </ac:picMkLst>
        </pc:picChg>
        <pc:picChg chg="add del mod">
          <ac:chgData name="Masakiyo Kitazawa" userId="2bf3742da7ad8ecb" providerId="LiveId" clId="{CA760F3D-441A-492F-9D31-99D3F3C5AD2C}" dt="2024-06-27T15:47:29.608" v="3270" actId="21"/>
          <ac:picMkLst>
            <pc:docMk/>
            <pc:sldMk cId="1190550135" sldId="1133"/>
            <ac:picMk id="6" creationId="{EBF82077-A0EB-9B9C-3278-D982F0C19685}"/>
          </ac:picMkLst>
        </pc:picChg>
        <pc:picChg chg="add del mod">
          <ac:chgData name="Masakiyo Kitazawa" userId="2bf3742da7ad8ecb" providerId="LiveId" clId="{CA760F3D-441A-492F-9D31-99D3F3C5AD2C}" dt="2024-06-27T15:47:42.516" v="3272" actId="21"/>
          <ac:picMkLst>
            <pc:docMk/>
            <pc:sldMk cId="1190550135" sldId="1133"/>
            <ac:picMk id="7" creationId="{EBF82077-A0EB-9B9C-3278-D982F0C19685}"/>
          </ac:picMkLst>
        </pc:picChg>
        <pc:picChg chg="add del mod">
          <ac:chgData name="Masakiyo Kitazawa" userId="2bf3742da7ad8ecb" providerId="LiveId" clId="{CA760F3D-441A-492F-9D31-99D3F3C5AD2C}" dt="2024-06-27T15:47:57.969" v="3276" actId="478"/>
          <ac:picMkLst>
            <pc:docMk/>
            <pc:sldMk cId="1190550135" sldId="1133"/>
            <ac:picMk id="9" creationId="{9EFD738E-10A5-8264-6824-D901ECC6A2F1}"/>
          </ac:picMkLst>
        </pc:picChg>
        <pc:picChg chg="add mod">
          <ac:chgData name="Masakiyo Kitazawa" userId="2bf3742da7ad8ecb" providerId="LiveId" clId="{CA760F3D-441A-492F-9D31-99D3F3C5AD2C}" dt="2024-06-28T00:53:17.083" v="5601" actId="14100"/>
          <ac:picMkLst>
            <pc:docMk/>
            <pc:sldMk cId="1190550135" sldId="1133"/>
            <ac:picMk id="11" creationId="{CEFD603E-1278-C3E2-CD1C-5AC8F5352DDB}"/>
          </ac:picMkLst>
        </pc:picChg>
        <pc:picChg chg="add mod">
          <ac:chgData name="Masakiyo Kitazawa" userId="2bf3742da7ad8ecb" providerId="LiveId" clId="{CA760F3D-441A-492F-9D31-99D3F3C5AD2C}" dt="2024-06-27T15:51:28.190" v="3328" actId="14100"/>
          <ac:picMkLst>
            <pc:docMk/>
            <pc:sldMk cId="1190550135" sldId="1133"/>
            <ac:picMk id="14" creationId="{3EA9AEA5-1B3B-3D68-36DA-222576D5C933}"/>
          </ac:picMkLst>
        </pc:picChg>
      </pc:sldChg>
      <pc:sldChg chg="addSp delSp modSp mod modAnim">
        <pc:chgData name="Masakiyo Kitazawa" userId="2bf3742da7ad8ecb" providerId="LiveId" clId="{CA760F3D-441A-492F-9D31-99D3F3C5AD2C}" dt="2024-07-02T06:10:02.868" v="7814" actId="1037"/>
        <pc:sldMkLst>
          <pc:docMk/>
          <pc:sldMk cId="2540124953" sldId="1134"/>
        </pc:sldMkLst>
        <pc:spChg chg="add mod">
          <ac:chgData name="Masakiyo Kitazawa" userId="2bf3742da7ad8ecb" providerId="LiveId" clId="{CA760F3D-441A-492F-9D31-99D3F3C5AD2C}" dt="2024-07-01T15:25:04.982" v="6763" actId="1076"/>
          <ac:spMkLst>
            <pc:docMk/>
            <pc:sldMk cId="2540124953" sldId="1134"/>
            <ac:spMk id="7" creationId="{7F3B8314-6B39-5AB3-7B57-41D97560EB06}"/>
          </ac:spMkLst>
        </pc:spChg>
        <pc:spChg chg="add mod">
          <ac:chgData name="Masakiyo Kitazawa" userId="2bf3742da7ad8ecb" providerId="LiveId" clId="{CA760F3D-441A-492F-9D31-99D3F3C5AD2C}" dt="2024-07-01T15:24:22.975" v="6752" actId="20577"/>
          <ac:spMkLst>
            <pc:docMk/>
            <pc:sldMk cId="2540124953" sldId="1134"/>
            <ac:spMk id="10" creationId="{A368D56E-9D53-18F9-D552-63BE35713AD4}"/>
          </ac:spMkLst>
        </pc:spChg>
        <pc:spChg chg="add mod">
          <ac:chgData name="Masakiyo Kitazawa" userId="2bf3742da7ad8ecb" providerId="LiveId" clId="{CA760F3D-441A-492F-9D31-99D3F3C5AD2C}" dt="2024-06-28T00:21:42.295" v="5371" actId="1036"/>
          <ac:spMkLst>
            <pc:docMk/>
            <pc:sldMk cId="2540124953" sldId="1134"/>
            <ac:spMk id="12" creationId="{6CBDE1DB-0240-D3B8-B12D-8AE88C7BD9CF}"/>
          </ac:spMkLst>
        </pc:spChg>
        <pc:spChg chg="add mod">
          <ac:chgData name="Masakiyo Kitazawa" userId="2bf3742da7ad8ecb" providerId="LiveId" clId="{CA760F3D-441A-492F-9D31-99D3F3C5AD2C}" dt="2024-06-28T00:52:01.398" v="5600" actId="20577"/>
          <ac:spMkLst>
            <pc:docMk/>
            <pc:sldMk cId="2540124953" sldId="1134"/>
            <ac:spMk id="13" creationId="{4D4F3832-ED3B-E97F-9B63-648049E8BF1A}"/>
          </ac:spMkLst>
        </pc:spChg>
        <pc:grpChg chg="add mod ord">
          <ac:chgData name="Masakiyo Kitazawa" userId="2bf3742da7ad8ecb" providerId="LiveId" clId="{CA760F3D-441A-492F-9D31-99D3F3C5AD2C}" dt="2024-07-02T06:10:02.868" v="7814" actId="1037"/>
          <ac:grpSpMkLst>
            <pc:docMk/>
            <pc:sldMk cId="2540124953" sldId="1134"/>
            <ac:grpSpMk id="3" creationId="{BB03726E-810C-2437-F7E0-A53ABCFD7E70}"/>
          </ac:grpSpMkLst>
        </pc:grpChg>
        <pc:picChg chg="del">
          <ac:chgData name="Masakiyo Kitazawa" userId="2bf3742da7ad8ecb" providerId="LiveId" clId="{CA760F3D-441A-492F-9D31-99D3F3C5AD2C}" dt="2024-06-27T15:49:39.938" v="3298" actId="478"/>
          <ac:picMkLst>
            <pc:docMk/>
            <pc:sldMk cId="2540124953" sldId="1134"/>
            <ac:picMk id="4" creationId="{4CD1511B-DF9E-7D95-16A4-192619B0AB28}"/>
          </ac:picMkLst>
        </pc:picChg>
        <pc:picChg chg="add mod">
          <ac:chgData name="Masakiyo Kitazawa" userId="2bf3742da7ad8ecb" providerId="LiveId" clId="{CA760F3D-441A-492F-9D31-99D3F3C5AD2C}" dt="2024-06-28T00:21:29.332" v="5363" actId="1035"/>
          <ac:picMkLst>
            <pc:docMk/>
            <pc:sldMk cId="2540124953" sldId="1134"/>
            <ac:picMk id="5" creationId="{7F5F4815-F637-37DB-B1AA-4855E6571FF6}"/>
          </ac:picMkLst>
        </pc:picChg>
        <pc:picChg chg="add mod ord">
          <ac:chgData name="Masakiyo Kitazawa" userId="2bf3742da7ad8ecb" providerId="LiveId" clId="{CA760F3D-441A-492F-9D31-99D3F3C5AD2C}" dt="2024-06-28T00:21:29.332" v="5363" actId="1035"/>
          <ac:picMkLst>
            <pc:docMk/>
            <pc:sldMk cId="2540124953" sldId="1134"/>
            <ac:picMk id="6" creationId="{7E1C7CB4-53DA-B0C1-20A0-FE1421FCF4BE}"/>
          </ac:picMkLst>
        </pc:picChg>
        <pc:picChg chg="add mod">
          <ac:chgData name="Masakiyo Kitazawa" userId="2bf3742da7ad8ecb" providerId="LiveId" clId="{CA760F3D-441A-492F-9D31-99D3F3C5AD2C}" dt="2024-06-27T23:53:44.046" v="4987" actId="164"/>
          <ac:picMkLst>
            <pc:docMk/>
            <pc:sldMk cId="2540124953" sldId="1134"/>
            <ac:picMk id="9" creationId="{37DFC91E-5AA4-504B-F261-0989F4D71C66}"/>
          </ac:picMkLst>
        </pc:picChg>
        <pc:picChg chg="del">
          <ac:chgData name="Masakiyo Kitazawa" userId="2bf3742da7ad8ecb" providerId="LiveId" clId="{CA760F3D-441A-492F-9D31-99D3F3C5AD2C}" dt="2024-06-27T15:49:39.938" v="3298" actId="478"/>
          <ac:picMkLst>
            <pc:docMk/>
            <pc:sldMk cId="2540124953" sldId="1134"/>
            <ac:picMk id="11" creationId="{CEFD603E-1278-C3E2-CD1C-5AC8F5352DDB}"/>
          </ac:picMkLst>
        </pc:picChg>
      </pc:sldChg>
      <pc:sldChg chg="addSp modSp new mod">
        <pc:chgData name="Masakiyo Kitazawa" userId="2bf3742da7ad8ecb" providerId="LiveId" clId="{CA760F3D-441A-492F-9D31-99D3F3C5AD2C}" dt="2024-07-02T06:00:31.708" v="7758" actId="1036"/>
        <pc:sldMkLst>
          <pc:docMk/>
          <pc:sldMk cId="2802836262" sldId="1135"/>
        </pc:sldMkLst>
        <pc:spChg chg="mod">
          <ac:chgData name="Masakiyo Kitazawa" userId="2bf3742da7ad8ecb" providerId="LiveId" clId="{CA760F3D-441A-492F-9D31-99D3F3C5AD2C}" dt="2024-06-27T16:01:06.524" v="3822" actId="20577"/>
          <ac:spMkLst>
            <pc:docMk/>
            <pc:sldMk cId="2802836262" sldId="1135"/>
            <ac:spMk id="2" creationId="{78ACC75B-B453-AE9B-7295-2A4E69F4A7AE}"/>
          </ac:spMkLst>
        </pc:spChg>
        <pc:spChg chg="add mod">
          <ac:chgData name="Masakiyo Kitazawa" userId="2bf3742da7ad8ecb" providerId="LiveId" clId="{CA760F3D-441A-492F-9D31-99D3F3C5AD2C}" dt="2024-07-02T06:00:31.708" v="7758" actId="1036"/>
          <ac:spMkLst>
            <pc:docMk/>
            <pc:sldMk cId="2802836262" sldId="1135"/>
            <ac:spMk id="5" creationId="{8DF51AB4-C030-28AE-5DFE-B31EE9805D8C}"/>
          </ac:spMkLst>
        </pc:spChg>
        <pc:spChg chg="mod">
          <ac:chgData name="Masakiyo Kitazawa" userId="2bf3742da7ad8ecb" providerId="LiveId" clId="{CA760F3D-441A-492F-9D31-99D3F3C5AD2C}" dt="2024-06-27T15:59:26.854" v="3709"/>
          <ac:spMkLst>
            <pc:docMk/>
            <pc:sldMk cId="2802836262" sldId="1135"/>
            <ac:spMk id="7" creationId="{F82B5DAA-F82E-7D68-611D-A5924DE18476}"/>
          </ac:spMkLst>
        </pc:spChg>
        <pc:spChg chg="mod">
          <ac:chgData name="Masakiyo Kitazawa" userId="2bf3742da7ad8ecb" providerId="LiveId" clId="{CA760F3D-441A-492F-9D31-99D3F3C5AD2C}" dt="2024-06-30T12:45:38.561" v="6044" actId="14100"/>
          <ac:spMkLst>
            <pc:docMk/>
            <pc:sldMk cId="2802836262" sldId="1135"/>
            <ac:spMk id="8" creationId="{A7D6D28C-7B7A-DBE1-2E6F-8A0D9FDAA42F}"/>
          </ac:spMkLst>
        </pc:spChg>
        <pc:spChg chg="add mod">
          <ac:chgData name="Masakiyo Kitazawa" userId="2bf3742da7ad8ecb" providerId="LiveId" clId="{CA760F3D-441A-492F-9D31-99D3F3C5AD2C}" dt="2024-07-01T15:05:59.711" v="6654" actId="20577"/>
          <ac:spMkLst>
            <pc:docMk/>
            <pc:sldMk cId="2802836262" sldId="1135"/>
            <ac:spMk id="11" creationId="{B13A3902-6C7F-96AD-56C9-535E4E3DC6A3}"/>
          </ac:spMkLst>
        </pc:spChg>
        <pc:spChg chg="add mod">
          <ac:chgData name="Masakiyo Kitazawa" userId="2bf3742da7ad8ecb" providerId="LiveId" clId="{CA760F3D-441A-492F-9D31-99D3F3C5AD2C}" dt="2024-07-02T06:00:31.708" v="7758" actId="1036"/>
          <ac:spMkLst>
            <pc:docMk/>
            <pc:sldMk cId="2802836262" sldId="1135"/>
            <ac:spMk id="12" creationId="{E4CC381F-F43E-A63A-E630-E3A26AA4DF09}"/>
          </ac:spMkLst>
        </pc:spChg>
        <pc:spChg chg="add mod">
          <ac:chgData name="Masakiyo Kitazawa" userId="2bf3742da7ad8ecb" providerId="LiveId" clId="{CA760F3D-441A-492F-9D31-99D3F3C5AD2C}" dt="2024-07-02T06:00:31.708" v="7758" actId="1036"/>
          <ac:spMkLst>
            <pc:docMk/>
            <pc:sldMk cId="2802836262" sldId="1135"/>
            <ac:spMk id="13" creationId="{D4AC00D4-602D-1740-6656-5B569206A3F5}"/>
          </ac:spMkLst>
        </pc:spChg>
        <pc:grpChg chg="add mod">
          <ac:chgData name="Masakiyo Kitazawa" userId="2bf3742da7ad8ecb" providerId="LiveId" clId="{CA760F3D-441A-492F-9D31-99D3F3C5AD2C}" dt="2024-07-02T06:00:31.708" v="7758" actId="1036"/>
          <ac:grpSpMkLst>
            <pc:docMk/>
            <pc:sldMk cId="2802836262" sldId="1135"/>
            <ac:grpSpMk id="6" creationId="{E2F96DAA-86FE-1B53-20FD-854800D9475B}"/>
          </ac:grpSpMkLst>
        </pc:grpChg>
        <pc:picChg chg="add mod">
          <ac:chgData name="Masakiyo Kitazawa" userId="2bf3742da7ad8ecb" providerId="LiveId" clId="{CA760F3D-441A-492F-9D31-99D3F3C5AD2C}" dt="2024-07-02T06:00:31.708" v="7758" actId="1036"/>
          <ac:picMkLst>
            <pc:docMk/>
            <pc:sldMk cId="2802836262" sldId="1135"/>
            <ac:picMk id="3" creationId="{7D9040D7-95DB-1885-1AD3-003C00A94A6F}"/>
          </ac:picMkLst>
        </pc:picChg>
        <pc:picChg chg="add mod">
          <ac:chgData name="Masakiyo Kitazawa" userId="2bf3742da7ad8ecb" providerId="LiveId" clId="{CA760F3D-441A-492F-9D31-99D3F3C5AD2C}" dt="2024-07-02T06:00:31.708" v="7758" actId="1036"/>
          <ac:picMkLst>
            <pc:docMk/>
            <pc:sldMk cId="2802836262" sldId="1135"/>
            <ac:picMk id="4" creationId="{DCA0ACDE-6B9D-2980-DCA5-9BD4017D68BC}"/>
          </ac:picMkLst>
        </pc:picChg>
        <pc:picChg chg="add mod">
          <ac:chgData name="Masakiyo Kitazawa" userId="2bf3742da7ad8ecb" providerId="LiveId" clId="{CA760F3D-441A-492F-9D31-99D3F3C5AD2C}" dt="2024-07-02T06:00:31.708" v="7758" actId="1036"/>
          <ac:picMkLst>
            <pc:docMk/>
            <pc:sldMk cId="2802836262" sldId="1135"/>
            <ac:picMk id="9" creationId="{18AA2C4C-190F-3571-5D0C-9003FF5DE431}"/>
          </ac:picMkLst>
        </pc:picChg>
        <pc:picChg chg="add mod">
          <ac:chgData name="Masakiyo Kitazawa" userId="2bf3742da7ad8ecb" providerId="LiveId" clId="{CA760F3D-441A-492F-9D31-99D3F3C5AD2C}" dt="2024-07-02T06:00:31.708" v="7758" actId="1036"/>
          <ac:picMkLst>
            <pc:docMk/>
            <pc:sldMk cId="2802836262" sldId="1135"/>
            <ac:picMk id="10" creationId="{C13F8422-7D2C-1DA2-D459-5F5A9A699C5D}"/>
          </ac:picMkLst>
        </pc:picChg>
      </pc:sldChg>
      <pc:sldChg chg="addSp delSp modSp new mod">
        <pc:chgData name="Masakiyo Kitazawa" userId="2bf3742da7ad8ecb" providerId="LiveId" clId="{CA760F3D-441A-492F-9D31-99D3F3C5AD2C}" dt="2024-06-28T01:05:56.418" v="5780" actId="1076"/>
        <pc:sldMkLst>
          <pc:docMk/>
          <pc:sldMk cId="798309004" sldId="1136"/>
        </pc:sldMkLst>
        <pc:spChg chg="del">
          <ac:chgData name="Masakiyo Kitazawa" userId="2bf3742da7ad8ecb" providerId="LiveId" clId="{CA760F3D-441A-492F-9D31-99D3F3C5AD2C}" dt="2024-06-28T01:02:07.073" v="5648" actId="478"/>
          <ac:spMkLst>
            <pc:docMk/>
            <pc:sldMk cId="798309004" sldId="1136"/>
            <ac:spMk id="2" creationId="{5080B024-FDD6-AAA7-B776-84ACD63F7130}"/>
          </ac:spMkLst>
        </pc:spChg>
        <pc:spChg chg="mod">
          <ac:chgData name="Masakiyo Kitazawa" userId="2bf3742da7ad8ecb" providerId="LiveId" clId="{CA760F3D-441A-492F-9D31-99D3F3C5AD2C}" dt="2024-06-28T01:05:29.909" v="5775" actId="20577"/>
          <ac:spMkLst>
            <pc:docMk/>
            <pc:sldMk cId="798309004" sldId="1136"/>
            <ac:spMk id="3" creationId="{8702BEFA-CEE3-9D2C-FD9A-E275238C5B1C}"/>
          </ac:spMkLst>
        </pc:spChg>
        <pc:spChg chg="add mod">
          <ac:chgData name="Masakiyo Kitazawa" userId="2bf3742da7ad8ecb" providerId="LiveId" clId="{CA760F3D-441A-492F-9D31-99D3F3C5AD2C}" dt="2024-06-28T01:05:22.153" v="5773" actId="1076"/>
          <ac:spMkLst>
            <pc:docMk/>
            <pc:sldMk cId="798309004" sldId="1136"/>
            <ac:spMk id="6" creationId="{7BCB09A2-5786-C277-1CF9-DCA64B7024BB}"/>
          </ac:spMkLst>
        </pc:spChg>
        <pc:spChg chg="add mod">
          <ac:chgData name="Masakiyo Kitazawa" userId="2bf3742da7ad8ecb" providerId="LiveId" clId="{CA760F3D-441A-492F-9D31-99D3F3C5AD2C}" dt="2024-06-28T01:05:56.418" v="5780" actId="1076"/>
          <ac:spMkLst>
            <pc:docMk/>
            <pc:sldMk cId="798309004" sldId="1136"/>
            <ac:spMk id="7" creationId="{C40A5024-DEA0-4065-09A7-7ED4A741D97D}"/>
          </ac:spMkLst>
        </pc:spChg>
        <pc:picChg chg="add mod">
          <ac:chgData name="Masakiyo Kitazawa" userId="2bf3742da7ad8ecb" providerId="LiveId" clId="{CA760F3D-441A-492F-9D31-99D3F3C5AD2C}" dt="2024-06-28T01:05:17.435" v="5772" actId="1076"/>
          <ac:picMkLst>
            <pc:docMk/>
            <pc:sldMk cId="798309004" sldId="1136"/>
            <ac:picMk id="5" creationId="{D4AE11E5-A7E7-2425-FE66-82120B4B6501}"/>
          </ac:picMkLst>
        </pc:picChg>
      </pc:sldChg>
      <pc:sldChg chg="addSp modSp new del mod">
        <pc:chgData name="Masakiyo Kitazawa" userId="2bf3742da7ad8ecb" providerId="LiveId" clId="{CA760F3D-441A-492F-9D31-99D3F3C5AD2C}" dt="2024-06-27T16:04:26.854" v="3915" actId="2696"/>
        <pc:sldMkLst>
          <pc:docMk/>
          <pc:sldMk cId="934310149" sldId="1136"/>
        </pc:sldMkLst>
        <pc:spChg chg="mod">
          <ac:chgData name="Masakiyo Kitazawa" userId="2bf3742da7ad8ecb" providerId="LiveId" clId="{CA760F3D-441A-492F-9D31-99D3F3C5AD2C}" dt="2024-06-27T16:03:02.224" v="3911" actId="20577"/>
          <ac:spMkLst>
            <pc:docMk/>
            <pc:sldMk cId="934310149" sldId="1136"/>
            <ac:spMk id="2" creationId="{616ADA8B-06D0-BE6D-EE57-9F7BBCD6C4FB}"/>
          </ac:spMkLst>
        </pc:spChg>
        <pc:picChg chg="add mod">
          <ac:chgData name="Masakiyo Kitazawa" userId="2bf3742da7ad8ecb" providerId="LiveId" clId="{CA760F3D-441A-492F-9D31-99D3F3C5AD2C}" dt="2024-06-27T16:04:11.657" v="3914" actId="1076"/>
          <ac:picMkLst>
            <pc:docMk/>
            <pc:sldMk cId="934310149" sldId="1136"/>
            <ac:picMk id="4" creationId="{B950E5ED-98ED-D0CB-E4D9-9A1F29B8E150}"/>
          </ac:picMkLst>
        </pc:picChg>
      </pc:sldChg>
      <pc:sldChg chg="addSp delSp modSp new mod modAnim">
        <pc:chgData name="Masakiyo Kitazawa" userId="2bf3742da7ad8ecb" providerId="LiveId" clId="{CA760F3D-441A-492F-9D31-99D3F3C5AD2C}" dt="2024-07-02T05:50:52.377" v="7711"/>
        <pc:sldMkLst>
          <pc:docMk/>
          <pc:sldMk cId="1824115398" sldId="1137"/>
        </pc:sldMkLst>
        <pc:spChg chg="mod">
          <ac:chgData name="Masakiyo Kitazawa" userId="2bf3742da7ad8ecb" providerId="LiveId" clId="{CA760F3D-441A-492F-9D31-99D3F3C5AD2C}" dt="2024-06-30T12:46:45.656" v="6054" actId="20577"/>
          <ac:spMkLst>
            <pc:docMk/>
            <pc:sldMk cId="1824115398" sldId="1137"/>
            <ac:spMk id="2" creationId="{D194B00B-6552-B28D-02A5-D7D617FE5C22}"/>
          </ac:spMkLst>
        </pc:spChg>
        <pc:spChg chg="add mod ord">
          <ac:chgData name="Masakiyo Kitazawa" userId="2bf3742da7ad8ecb" providerId="LiveId" clId="{CA760F3D-441A-492F-9D31-99D3F3C5AD2C}" dt="2024-07-02T03:43:08.444" v="6818" actId="1582"/>
          <ac:spMkLst>
            <pc:docMk/>
            <pc:sldMk cId="1824115398" sldId="1137"/>
            <ac:spMk id="3" creationId="{1875732A-71FB-0216-679B-74412EA31671}"/>
          </ac:spMkLst>
        </pc:spChg>
        <pc:spChg chg="add del">
          <ac:chgData name="Masakiyo Kitazawa" userId="2bf3742da7ad8ecb" providerId="LiveId" clId="{CA760F3D-441A-492F-9D31-99D3F3C5AD2C}" dt="2024-06-30T12:46:54.275" v="6056" actId="11529"/>
          <ac:spMkLst>
            <pc:docMk/>
            <pc:sldMk cId="1824115398" sldId="1137"/>
            <ac:spMk id="3" creationId="{D147BA52-742E-E1FF-9CDF-A281EFC8461D}"/>
          </ac:spMkLst>
        </pc:spChg>
        <pc:spChg chg="add mod">
          <ac:chgData name="Masakiyo Kitazawa" userId="2bf3742da7ad8ecb" providerId="LiveId" clId="{CA760F3D-441A-492F-9D31-99D3F3C5AD2C}" dt="2024-07-01T14:39:13.303" v="6342" actId="404"/>
          <ac:spMkLst>
            <pc:docMk/>
            <pc:sldMk cId="1824115398" sldId="1137"/>
            <ac:spMk id="4" creationId="{641909A3-3A22-BD7E-BA30-7A854B390E81}"/>
          </ac:spMkLst>
        </pc:spChg>
      </pc:sldChg>
      <pc:sldChg chg="addSp modSp new mod">
        <pc:chgData name="Masakiyo Kitazawa" userId="2bf3742da7ad8ecb" providerId="LiveId" clId="{CA760F3D-441A-492F-9D31-99D3F3C5AD2C}" dt="2024-07-02T05:19:25.953" v="7120" actId="20577"/>
        <pc:sldMkLst>
          <pc:docMk/>
          <pc:sldMk cId="3768309392" sldId="1138"/>
        </pc:sldMkLst>
        <pc:spChg chg="mod">
          <ac:chgData name="Masakiyo Kitazawa" userId="2bf3742da7ad8ecb" providerId="LiveId" clId="{CA760F3D-441A-492F-9D31-99D3F3C5AD2C}" dt="2024-07-01T14:35:11.292" v="6296" actId="20577"/>
          <ac:spMkLst>
            <pc:docMk/>
            <pc:sldMk cId="3768309392" sldId="1138"/>
            <ac:spMk id="2" creationId="{B25201AD-46DE-B14E-0B6B-54077F898107}"/>
          </ac:spMkLst>
        </pc:spChg>
        <pc:spChg chg="add mod">
          <ac:chgData name="Masakiyo Kitazawa" userId="2bf3742da7ad8ecb" providerId="LiveId" clId="{CA760F3D-441A-492F-9D31-99D3F3C5AD2C}" dt="2024-07-02T05:19:25.953" v="7120" actId="20577"/>
          <ac:spMkLst>
            <pc:docMk/>
            <pc:sldMk cId="3768309392" sldId="1138"/>
            <ac:spMk id="7" creationId="{7E6D9E91-BE78-70B4-65EB-F9E2D1EF853C}"/>
          </ac:spMkLst>
        </pc:spChg>
        <pc:picChg chg="add mod">
          <ac:chgData name="Masakiyo Kitazawa" userId="2bf3742da7ad8ecb" providerId="LiveId" clId="{CA760F3D-441A-492F-9D31-99D3F3C5AD2C}" dt="2024-07-02T05:18:20.196" v="7098" actId="14100"/>
          <ac:picMkLst>
            <pc:docMk/>
            <pc:sldMk cId="3768309392" sldId="1138"/>
            <ac:picMk id="4" creationId="{54EE2BF0-A6D8-7A1F-33E6-49266ED87F67}"/>
          </ac:picMkLst>
        </pc:picChg>
        <pc:picChg chg="add mod">
          <ac:chgData name="Masakiyo Kitazawa" userId="2bf3742da7ad8ecb" providerId="LiveId" clId="{CA760F3D-441A-492F-9D31-99D3F3C5AD2C}" dt="2024-07-02T05:18:13.708" v="7096" actId="1076"/>
          <ac:picMkLst>
            <pc:docMk/>
            <pc:sldMk cId="3768309392" sldId="1138"/>
            <ac:picMk id="6" creationId="{BA6AC67B-AAD1-FF4B-BEDC-4C34BBBA4C02}"/>
          </ac:picMkLst>
        </pc:picChg>
      </pc:sldChg>
      <pc:sldChg chg="modSp mod">
        <pc:chgData name="Masakiyo Kitazawa" userId="2bf3742da7ad8ecb" providerId="LiveId" clId="{CA760F3D-441A-492F-9D31-99D3F3C5AD2C}" dt="2024-07-02T03:43:46.128" v="6881" actId="14100"/>
        <pc:sldMkLst>
          <pc:docMk/>
          <pc:sldMk cId="825181169" sldId="1139"/>
        </pc:sldMkLst>
        <pc:spChg chg="mod">
          <ac:chgData name="Masakiyo Kitazawa" userId="2bf3742da7ad8ecb" providerId="LiveId" clId="{CA760F3D-441A-492F-9D31-99D3F3C5AD2C}" dt="2024-07-02T03:43:46.128" v="6881" actId="14100"/>
          <ac:spMkLst>
            <pc:docMk/>
            <pc:sldMk cId="825181169" sldId="1139"/>
            <ac:spMk id="3" creationId="{1875732A-71FB-0216-679B-74412EA31671}"/>
          </ac:spMkLst>
        </pc:spChg>
      </pc:sldChg>
      <pc:sldChg chg="del">
        <pc:chgData name="Masakiyo Kitazawa" userId="2bf3742da7ad8ecb" providerId="LiveId" clId="{CA760F3D-441A-492F-9D31-99D3F3C5AD2C}" dt="2024-07-02T09:52:23.868" v="8507" actId="2696"/>
        <pc:sldMkLst>
          <pc:docMk/>
          <pc:sldMk cId="185346494" sldId="1140"/>
        </pc:sldMkLst>
      </pc:sldChg>
      <pc:sldChg chg="addSp modSp new mod">
        <pc:chgData name="Masakiyo Kitazawa" userId="2bf3742da7ad8ecb" providerId="LiveId" clId="{CA760F3D-441A-492F-9D31-99D3F3C5AD2C}" dt="2024-07-02T10:44:31.087" v="8574" actId="20578"/>
        <pc:sldMkLst>
          <pc:docMk/>
          <pc:sldMk cId="2785570619" sldId="1141"/>
        </pc:sldMkLst>
        <pc:spChg chg="mod">
          <ac:chgData name="Masakiyo Kitazawa" userId="2bf3742da7ad8ecb" providerId="LiveId" clId="{CA760F3D-441A-492F-9D31-99D3F3C5AD2C}" dt="2024-07-02T05:19:46.210" v="7135" actId="20577"/>
          <ac:spMkLst>
            <pc:docMk/>
            <pc:sldMk cId="2785570619" sldId="1141"/>
            <ac:spMk id="2" creationId="{B2857DA3-E280-66C8-5153-663725765834}"/>
          </ac:spMkLst>
        </pc:spChg>
        <pc:spChg chg="add mod">
          <ac:chgData name="Masakiyo Kitazawa" userId="2bf3742da7ad8ecb" providerId="LiveId" clId="{CA760F3D-441A-492F-9D31-99D3F3C5AD2C}" dt="2024-07-02T09:40:30.812" v="8493" actId="1036"/>
          <ac:spMkLst>
            <pc:docMk/>
            <pc:sldMk cId="2785570619" sldId="1141"/>
            <ac:spMk id="3" creationId="{062795C1-4D86-F9B8-60F7-DAF534F1B1B4}"/>
          </ac:spMkLst>
        </pc:spChg>
        <pc:spChg chg="add mod">
          <ac:chgData name="Masakiyo Kitazawa" userId="2bf3742da7ad8ecb" providerId="LiveId" clId="{CA760F3D-441A-492F-9D31-99D3F3C5AD2C}" dt="2024-07-02T09:40:30.812" v="8493" actId="1036"/>
          <ac:spMkLst>
            <pc:docMk/>
            <pc:sldMk cId="2785570619" sldId="1141"/>
            <ac:spMk id="4" creationId="{6E4A76F7-E379-C94B-DFEE-4BC5007127B8}"/>
          </ac:spMkLst>
        </pc:spChg>
        <pc:spChg chg="add mod">
          <ac:chgData name="Masakiyo Kitazawa" userId="2bf3742da7ad8ecb" providerId="LiveId" clId="{CA760F3D-441A-492F-9D31-99D3F3C5AD2C}" dt="2024-07-02T09:40:30.812" v="8493" actId="1036"/>
          <ac:spMkLst>
            <pc:docMk/>
            <pc:sldMk cId="2785570619" sldId="1141"/>
            <ac:spMk id="5" creationId="{A1B615E0-A332-CB70-F6F0-7913CD4CBE0A}"/>
          </ac:spMkLst>
        </pc:spChg>
        <pc:spChg chg="add mod">
          <ac:chgData name="Masakiyo Kitazawa" userId="2bf3742da7ad8ecb" providerId="LiveId" clId="{CA760F3D-441A-492F-9D31-99D3F3C5AD2C}" dt="2024-07-02T09:40:30.812" v="8493" actId="1036"/>
          <ac:spMkLst>
            <pc:docMk/>
            <pc:sldMk cId="2785570619" sldId="1141"/>
            <ac:spMk id="6" creationId="{68AA555C-67DC-65D4-6FE3-FE138AFAFABF}"/>
          </ac:spMkLst>
        </pc:spChg>
        <pc:spChg chg="add mod">
          <ac:chgData name="Masakiyo Kitazawa" userId="2bf3742da7ad8ecb" providerId="LiveId" clId="{CA760F3D-441A-492F-9D31-99D3F3C5AD2C}" dt="2024-07-02T09:40:30.812" v="8493" actId="1036"/>
          <ac:spMkLst>
            <pc:docMk/>
            <pc:sldMk cId="2785570619" sldId="1141"/>
            <ac:spMk id="7" creationId="{2DC1E21D-00CB-789E-DFCE-63B98150B1A3}"/>
          </ac:spMkLst>
        </pc:spChg>
        <pc:spChg chg="add mod">
          <ac:chgData name="Masakiyo Kitazawa" userId="2bf3742da7ad8ecb" providerId="LiveId" clId="{CA760F3D-441A-492F-9D31-99D3F3C5AD2C}" dt="2024-07-02T09:40:30.812" v="8493" actId="1036"/>
          <ac:spMkLst>
            <pc:docMk/>
            <pc:sldMk cId="2785570619" sldId="1141"/>
            <ac:spMk id="8" creationId="{4E99A3DF-06EB-9A66-A6FD-CBEF44CB3EB6}"/>
          </ac:spMkLst>
        </pc:spChg>
        <pc:spChg chg="add mod">
          <ac:chgData name="Masakiyo Kitazawa" userId="2bf3742da7ad8ecb" providerId="LiveId" clId="{CA760F3D-441A-492F-9D31-99D3F3C5AD2C}" dt="2024-07-02T05:28:23.100" v="7387"/>
          <ac:spMkLst>
            <pc:docMk/>
            <pc:sldMk cId="2785570619" sldId="1141"/>
            <ac:spMk id="9" creationId="{30D88051-BF52-0450-6065-D47FD2B5E925}"/>
          </ac:spMkLst>
        </pc:spChg>
        <pc:spChg chg="add mod ord">
          <ac:chgData name="Masakiyo Kitazawa" userId="2bf3742da7ad8ecb" providerId="LiveId" clId="{CA760F3D-441A-492F-9D31-99D3F3C5AD2C}" dt="2024-07-02T09:40:30.812" v="8493" actId="1036"/>
          <ac:spMkLst>
            <pc:docMk/>
            <pc:sldMk cId="2785570619" sldId="1141"/>
            <ac:spMk id="10" creationId="{2B8D088A-DBA1-B4B8-6382-BDBC4EC83462}"/>
          </ac:spMkLst>
        </pc:spChg>
        <pc:spChg chg="add mod ord">
          <ac:chgData name="Masakiyo Kitazawa" userId="2bf3742da7ad8ecb" providerId="LiveId" clId="{CA760F3D-441A-492F-9D31-99D3F3C5AD2C}" dt="2024-07-02T09:40:30.812" v="8493" actId="1036"/>
          <ac:spMkLst>
            <pc:docMk/>
            <pc:sldMk cId="2785570619" sldId="1141"/>
            <ac:spMk id="11" creationId="{BD75B008-14C4-B8FC-F847-7DB7CF62E17D}"/>
          </ac:spMkLst>
        </pc:spChg>
        <pc:spChg chg="add mod">
          <ac:chgData name="Masakiyo Kitazawa" userId="2bf3742da7ad8ecb" providerId="LiveId" clId="{CA760F3D-441A-492F-9D31-99D3F3C5AD2C}" dt="2024-07-02T09:40:30.812" v="8493" actId="1036"/>
          <ac:spMkLst>
            <pc:docMk/>
            <pc:sldMk cId="2785570619" sldId="1141"/>
            <ac:spMk id="12" creationId="{6A1F2509-63B3-E358-CE94-C3C8FC34566B}"/>
          </ac:spMkLst>
        </pc:spChg>
        <pc:spChg chg="add mod">
          <ac:chgData name="Masakiyo Kitazawa" userId="2bf3742da7ad8ecb" providerId="LiveId" clId="{CA760F3D-441A-492F-9D31-99D3F3C5AD2C}" dt="2024-07-02T10:44:31.087" v="8574" actId="20578"/>
          <ac:spMkLst>
            <pc:docMk/>
            <pc:sldMk cId="2785570619" sldId="1141"/>
            <ac:spMk id="18" creationId="{A62C9E7B-1C3C-BDB3-8233-66517AE4E030}"/>
          </ac:spMkLst>
        </pc:spChg>
        <pc:picChg chg="add mod">
          <ac:chgData name="Masakiyo Kitazawa" userId="2bf3742da7ad8ecb" providerId="LiveId" clId="{CA760F3D-441A-492F-9D31-99D3F3C5AD2C}" dt="2024-07-02T09:40:30.812" v="8493" actId="1036"/>
          <ac:picMkLst>
            <pc:docMk/>
            <pc:sldMk cId="2785570619" sldId="1141"/>
            <ac:picMk id="13" creationId="{4901C579-723D-FBB7-D006-46AE3D1C82E5}"/>
          </ac:picMkLst>
        </pc:picChg>
        <pc:picChg chg="add mod">
          <ac:chgData name="Masakiyo Kitazawa" userId="2bf3742da7ad8ecb" providerId="LiveId" clId="{CA760F3D-441A-492F-9D31-99D3F3C5AD2C}" dt="2024-07-02T09:40:30.812" v="8493" actId="1036"/>
          <ac:picMkLst>
            <pc:docMk/>
            <pc:sldMk cId="2785570619" sldId="1141"/>
            <ac:picMk id="15" creationId="{E99BFF47-1E59-AD28-FB0E-D1905EC6D306}"/>
          </ac:picMkLst>
        </pc:picChg>
        <pc:picChg chg="add mod">
          <ac:chgData name="Masakiyo Kitazawa" userId="2bf3742da7ad8ecb" providerId="LiveId" clId="{CA760F3D-441A-492F-9D31-99D3F3C5AD2C}" dt="2024-07-02T09:40:30.812" v="8493" actId="1036"/>
          <ac:picMkLst>
            <pc:docMk/>
            <pc:sldMk cId="2785570619" sldId="1141"/>
            <ac:picMk id="17" creationId="{6F5B4E3F-5A35-69CA-5126-8F1852982288}"/>
          </ac:picMkLst>
        </pc:picChg>
      </pc:sldChg>
      <pc:sldChg chg="addSp delSp modSp new mod">
        <pc:chgData name="Masakiyo Kitazawa" userId="2bf3742da7ad8ecb" providerId="LiveId" clId="{CA760F3D-441A-492F-9D31-99D3F3C5AD2C}" dt="2024-07-02T09:54:16.406" v="8533" actId="1076"/>
        <pc:sldMkLst>
          <pc:docMk/>
          <pc:sldMk cId="3297280874" sldId="1142"/>
        </pc:sldMkLst>
        <pc:spChg chg="del">
          <ac:chgData name="Masakiyo Kitazawa" userId="2bf3742da7ad8ecb" providerId="LiveId" clId="{CA760F3D-441A-492F-9D31-99D3F3C5AD2C}" dt="2024-07-02T06:17:12.500" v="7928" actId="478"/>
          <ac:spMkLst>
            <pc:docMk/>
            <pc:sldMk cId="3297280874" sldId="1142"/>
            <ac:spMk id="2" creationId="{CD9578DF-74F3-BF87-C2D8-B6EA85489D39}"/>
          </ac:spMkLst>
        </pc:spChg>
        <pc:spChg chg="mod">
          <ac:chgData name="Masakiyo Kitazawa" userId="2bf3742da7ad8ecb" providerId="LiveId" clId="{CA760F3D-441A-492F-9D31-99D3F3C5AD2C}" dt="2024-07-02T06:17:08.944" v="7927" actId="20577"/>
          <ac:spMkLst>
            <pc:docMk/>
            <pc:sldMk cId="3297280874" sldId="1142"/>
            <ac:spMk id="3" creationId="{93D7031A-2DFC-868A-186C-F8F8ED4A5499}"/>
          </ac:spMkLst>
        </pc:spChg>
        <pc:spChg chg="add mod">
          <ac:chgData name="Masakiyo Kitazawa" userId="2bf3742da7ad8ecb" providerId="LiveId" clId="{CA760F3D-441A-492F-9D31-99D3F3C5AD2C}" dt="2024-07-02T06:17:42.177" v="7942" actId="1076"/>
          <ac:spMkLst>
            <pc:docMk/>
            <pc:sldMk cId="3297280874" sldId="1142"/>
            <ac:spMk id="4" creationId="{8AF9A926-4C43-9D5E-C9EA-067C1897BE82}"/>
          </ac:spMkLst>
        </pc:spChg>
        <pc:spChg chg="add mod">
          <ac:chgData name="Masakiyo Kitazawa" userId="2bf3742da7ad8ecb" providerId="LiveId" clId="{CA760F3D-441A-492F-9D31-99D3F3C5AD2C}" dt="2024-07-02T06:25:30.105" v="8345" actId="207"/>
          <ac:spMkLst>
            <pc:docMk/>
            <pc:sldMk cId="3297280874" sldId="1142"/>
            <ac:spMk id="5" creationId="{3F6F3312-ACEF-E823-FEB5-0CE1D04EA02D}"/>
          </ac:spMkLst>
        </pc:spChg>
        <pc:spChg chg="add mod">
          <ac:chgData name="Masakiyo Kitazawa" userId="2bf3742da7ad8ecb" providerId="LiveId" clId="{CA760F3D-441A-492F-9D31-99D3F3C5AD2C}" dt="2024-07-02T09:53:30.696" v="8513" actId="1076"/>
          <ac:spMkLst>
            <pc:docMk/>
            <pc:sldMk cId="3297280874" sldId="1142"/>
            <ac:spMk id="6" creationId="{7AD26A06-DE0A-DCDC-B39F-8ED00A5E833A}"/>
          </ac:spMkLst>
        </pc:spChg>
        <pc:spChg chg="add mod">
          <ac:chgData name="Masakiyo Kitazawa" userId="2bf3742da7ad8ecb" providerId="LiveId" clId="{CA760F3D-441A-492F-9D31-99D3F3C5AD2C}" dt="2024-07-02T09:53:30.696" v="8513" actId="1076"/>
          <ac:spMkLst>
            <pc:docMk/>
            <pc:sldMk cId="3297280874" sldId="1142"/>
            <ac:spMk id="7" creationId="{C4622F9C-8B60-4498-8775-76F93F76D52F}"/>
          </ac:spMkLst>
        </pc:spChg>
        <pc:spChg chg="mod">
          <ac:chgData name="Masakiyo Kitazawa" userId="2bf3742da7ad8ecb" providerId="LiveId" clId="{CA760F3D-441A-492F-9D31-99D3F3C5AD2C}" dt="2024-07-02T06:21:49.608" v="8181"/>
          <ac:spMkLst>
            <pc:docMk/>
            <pc:sldMk cId="3297280874" sldId="1142"/>
            <ac:spMk id="9" creationId="{D5584D49-8FAC-A8B4-C7D2-C6E0A739B566}"/>
          </ac:spMkLst>
        </pc:spChg>
        <pc:spChg chg="mod">
          <ac:chgData name="Masakiyo Kitazawa" userId="2bf3742da7ad8ecb" providerId="LiveId" clId="{CA760F3D-441A-492F-9D31-99D3F3C5AD2C}" dt="2024-07-02T06:21:49.608" v="8181"/>
          <ac:spMkLst>
            <pc:docMk/>
            <pc:sldMk cId="3297280874" sldId="1142"/>
            <ac:spMk id="10" creationId="{C8CB7FEC-5C15-75FD-5888-C5A529B83CCB}"/>
          </ac:spMkLst>
        </pc:spChg>
        <pc:spChg chg="mod">
          <ac:chgData name="Masakiyo Kitazawa" userId="2bf3742da7ad8ecb" providerId="LiveId" clId="{CA760F3D-441A-492F-9D31-99D3F3C5AD2C}" dt="2024-07-02T06:21:49.608" v="8181"/>
          <ac:spMkLst>
            <pc:docMk/>
            <pc:sldMk cId="3297280874" sldId="1142"/>
            <ac:spMk id="11" creationId="{AE392C76-7A2C-6A8A-71EB-86C25684AA3E}"/>
          </ac:spMkLst>
        </pc:spChg>
        <pc:spChg chg="mod">
          <ac:chgData name="Masakiyo Kitazawa" userId="2bf3742da7ad8ecb" providerId="LiveId" clId="{CA760F3D-441A-492F-9D31-99D3F3C5AD2C}" dt="2024-07-02T06:21:49.608" v="8181"/>
          <ac:spMkLst>
            <pc:docMk/>
            <pc:sldMk cId="3297280874" sldId="1142"/>
            <ac:spMk id="12" creationId="{69B64A32-8979-AC04-98CC-8CABFF09F843}"/>
          </ac:spMkLst>
        </pc:spChg>
        <pc:spChg chg="mod">
          <ac:chgData name="Masakiyo Kitazawa" userId="2bf3742da7ad8ecb" providerId="LiveId" clId="{CA760F3D-441A-492F-9D31-99D3F3C5AD2C}" dt="2024-07-02T06:21:49.608" v="8181"/>
          <ac:spMkLst>
            <pc:docMk/>
            <pc:sldMk cId="3297280874" sldId="1142"/>
            <ac:spMk id="14" creationId="{773FD33A-08A1-B7A8-8FDD-E3CF89E2EE7F}"/>
          </ac:spMkLst>
        </pc:spChg>
        <pc:spChg chg="mod">
          <ac:chgData name="Masakiyo Kitazawa" userId="2bf3742da7ad8ecb" providerId="LiveId" clId="{CA760F3D-441A-492F-9D31-99D3F3C5AD2C}" dt="2024-07-02T06:21:49.608" v="8181"/>
          <ac:spMkLst>
            <pc:docMk/>
            <pc:sldMk cId="3297280874" sldId="1142"/>
            <ac:spMk id="15" creationId="{5DF23FDB-E2A9-C498-E56B-2892825A68E0}"/>
          </ac:spMkLst>
        </pc:spChg>
        <pc:spChg chg="mod">
          <ac:chgData name="Masakiyo Kitazawa" userId="2bf3742da7ad8ecb" providerId="LiveId" clId="{CA760F3D-441A-492F-9D31-99D3F3C5AD2C}" dt="2024-07-02T06:21:49.608" v="8181"/>
          <ac:spMkLst>
            <pc:docMk/>
            <pc:sldMk cId="3297280874" sldId="1142"/>
            <ac:spMk id="16" creationId="{D0074ECE-3729-6D95-2B58-9865BA1371FD}"/>
          </ac:spMkLst>
        </pc:spChg>
        <pc:spChg chg="mod">
          <ac:chgData name="Masakiyo Kitazawa" userId="2bf3742da7ad8ecb" providerId="LiveId" clId="{CA760F3D-441A-492F-9D31-99D3F3C5AD2C}" dt="2024-07-02T06:21:49.608" v="8181"/>
          <ac:spMkLst>
            <pc:docMk/>
            <pc:sldMk cId="3297280874" sldId="1142"/>
            <ac:spMk id="17" creationId="{92A4F333-40DA-6DA3-F40E-25149DC40FA4}"/>
          </ac:spMkLst>
        </pc:spChg>
        <pc:spChg chg="mod">
          <ac:chgData name="Masakiyo Kitazawa" userId="2bf3742da7ad8ecb" providerId="LiveId" clId="{CA760F3D-441A-492F-9D31-99D3F3C5AD2C}" dt="2024-07-02T06:21:49.608" v="8181"/>
          <ac:spMkLst>
            <pc:docMk/>
            <pc:sldMk cId="3297280874" sldId="1142"/>
            <ac:spMk id="19" creationId="{211DBC41-EE7E-47EF-4677-5C258CCB8022}"/>
          </ac:spMkLst>
        </pc:spChg>
        <pc:spChg chg="mod">
          <ac:chgData name="Masakiyo Kitazawa" userId="2bf3742da7ad8ecb" providerId="LiveId" clId="{CA760F3D-441A-492F-9D31-99D3F3C5AD2C}" dt="2024-07-02T06:21:49.608" v="8181"/>
          <ac:spMkLst>
            <pc:docMk/>
            <pc:sldMk cId="3297280874" sldId="1142"/>
            <ac:spMk id="20" creationId="{00FA9C77-C1C5-DC8A-1C07-E946084A70B3}"/>
          </ac:spMkLst>
        </pc:spChg>
        <pc:spChg chg="mod">
          <ac:chgData name="Masakiyo Kitazawa" userId="2bf3742da7ad8ecb" providerId="LiveId" clId="{CA760F3D-441A-492F-9D31-99D3F3C5AD2C}" dt="2024-07-02T06:21:49.608" v="8181"/>
          <ac:spMkLst>
            <pc:docMk/>
            <pc:sldMk cId="3297280874" sldId="1142"/>
            <ac:spMk id="21" creationId="{7BCF76C7-3DA6-8623-5B9F-D7D218FC2481}"/>
          </ac:spMkLst>
        </pc:spChg>
        <pc:spChg chg="mod">
          <ac:chgData name="Masakiyo Kitazawa" userId="2bf3742da7ad8ecb" providerId="LiveId" clId="{CA760F3D-441A-492F-9D31-99D3F3C5AD2C}" dt="2024-07-02T06:21:49.608" v="8181"/>
          <ac:spMkLst>
            <pc:docMk/>
            <pc:sldMk cId="3297280874" sldId="1142"/>
            <ac:spMk id="22" creationId="{F8D40A40-3213-45ED-848B-65F448AAD8FF}"/>
          </ac:spMkLst>
        </pc:spChg>
        <pc:spChg chg="add mod">
          <ac:chgData name="Masakiyo Kitazawa" userId="2bf3742da7ad8ecb" providerId="LiveId" clId="{CA760F3D-441A-492F-9D31-99D3F3C5AD2C}" dt="2024-07-02T09:53:30.696" v="8513" actId="1076"/>
          <ac:spMkLst>
            <pc:docMk/>
            <pc:sldMk cId="3297280874" sldId="1142"/>
            <ac:spMk id="23" creationId="{13380AE3-53FC-D5D3-6A2F-EA7417986F03}"/>
          </ac:spMkLst>
        </pc:spChg>
        <pc:spChg chg="add mod">
          <ac:chgData name="Masakiyo Kitazawa" userId="2bf3742da7ad8ecb" providerId="LiveId" clId="{CA760F3D-441A-492F-9D31-99D3F3C5AD2C}" dt="2024-07-02T09:53:30.696" v="8513" actId="1076"/>
          <ac:spMkLst>
            <pc:docMk/>
            <pc:sldMk cId="3297280874" sldId="1142"/>
            <ac:spMk id="24" creationId="{C1F71388-EF9D-D357-C976-74BFFC49C13C}"/>
          </ac:spMkLst>
        </pc:spChg>
        <pc:spChg chg="mod">
          <ac:chgData name="Masakiyo Kitazawa" userId="2bf3742da7ad8ecb" providerId="LiveId" clId="{CA760F3D-441A-492F-9D31-99D3F3C5AD2C}" dt="2024-07-02T06:22:14.491" v="8183"/>
          <ac:spMkLst>
            <pc:docMk/>
            <pc:sldMk cId="3297280874" sldId="1142"/>
            <ac:spMk id="26" creationId="{F37B070F-A4F0-0E22-BB3A-E0F58027CF84}"/>
          </ac:spMkLst>
        </pc:spChg>
        <pc:spChg chg="mod">
          <ac:chgData name="Masakiyo Kitazawa" userId="2bf3742da7ad8ecb" providerId="LiveId" clId="{CA760F3D-441A-492F-9D31-99D3F3C5AD2C}" dt="2024-07-02T06:22:14.491" v="8183"/>
          <ac:spMkLst>
            <pc:docMk/>
            <pc:sldMk cId="3297280874" sldId="1142"/>
            <ac:spMk id="27" creationId="{E93587CC-25CD-3AC0-B262-543CCC4E6D2B}"/>
          </ac:spMkLst>
        </pc:spChg>
        <pc:spChg chg="mod">
          <ac:chgData name="Masakiyo Kitazawa" userId="2bf3742da7ad8ecb" providerId="LiveId" clId="{CA760F3D-441A-492F-9D31-99D3F3C5AD2C}" dt="2024-07-02T06:22:14.491" v="8183"/>
          <ac:spMkLst>
            <pc:docMk/>
            <pc:sldMk cId="3297280874" sldId="1142"/>
            <ac:spMk id="28" creationId="{EB1C1103-F171-9B06-8CD2-296EA8ABBA58}"/>
          </ac:spMkLst>
        </pc:spChg>
        <pc:spChg chg="mod">
          <ac:chgData name="Masakiyo Kitazawa" userId="2bf3742da7ad8ecb" providerId="LiveId" clId="{CA760F3D-441A-492F-9D31-99D3F3C5AD2C}" dt="2024-07-02T06:22:14.491" v="8183"/>
          <ac:spMkLst>
            <pc:docMk/>
            <pc:sldMk cId="3297280874" sldId="1142"/>
            <ac:spMk id="29" creationId="{B6ED379A-9E90-EC95-F595-AC59F0060A6E}"/>
          </ac:spMkLst>
        </pc:spChg>
        <pc:spChg chg="mod">
          <ac:chgData name="Masakiyo Kitazawa" userId="2bf3742da7ad8ecb" providerId="LiveId" clId="{CA760F3D-441A-492F-9D31-99D3F3C5AD2C}" dt="2024-07-02T06:22:14.491" v="8183"/>
          <ac:spMkLst>
            <pc:docMk/>
            <pc:sldMk cId="3297280874" sldId="1142"/>
            <ac:spMk id="31" creationId="{94599E8E-9C11-D602-C890-C9F6588ACE11}"/>
          </ac:spMkLst>
        </pc:spChg>
        <pc:spChg chg="mod">
          <ac:chgData name="Masakiyo Kitazawa" userId="2bf3742da7ad8ecb" providerId="LiveId" clId="{CA760F3D-441A-492F-9D31-99D3F3C5AD2C}" dt="2024-07-02T06:22:14.491" v="8183"/>
          <ac:spMkLst>
            <pc:docMk/>
            <pc:sldMk cId="3297280874" sldId="1142"/>
            <ac:spMk id="32" creationId="{68D4CC15-A175-2A63-6C9C-F85785EC97B2}"/>
          </ac:spMkLst>
        </pc:spChg>
        <pc:spChg chg="mod">
          <ac:chgData name="Masakiyo Kitazawa" userId="2bf3742da7ad8ecb" providerId="LiveId" clId="{CA760F3D-441A-492F-9D31-99D3F3C5AD2C}" dt="2024-07-02T06:22:14.491" v="8183"/>
          <ac:spMkLst>
            <pc:docMk/>
            <pc:sldMk cId="3297280874" sldId="1142"/>
            <ac:spMk id="33" creationId="{D85EC059-B70D-764A-7555-5E00F0BA9C42}"/>
          </ac:spMkLst>
        </pc:spChg>
        <pc:spChg chg="mod">
          <ac:chgData name="Masakiyo Kitazawa" userId="2bf3742da7ad8ecb" providerId="LiveId" clId="{CA760F3D-441A-492F-9D31-99D3F3C5AD2C}" dt="2024-07-02T06:22:14.491" v="8183"/>
          <ac:spMkLst>
            <pc:docMk/>
            <pc:sldMk cId="3297280874" sldId="1142"/>
            <ac:spMk id="34" creationId="{836E0BE7-0EC5-D3B2-4821-6B633D290AC5}"/>
          </ac:spMkLst>
        </pc:spChg>
        <pc:spChg chg="mod">
          <ac:chgData name="Masakiyo Kitazawa" userId="2bf3742da7ad8ecb" providerId="LiveId" clId="{CA760F3D-441A-492F-9D31-99D3F3C5AD2C}" dt="2024-07-02T06:22:14.491" v="8183"/>
          <ac:spMkLst>
            <pc:docMk/>
            <pc:sldMk cId="3297280874" sldId="1142"/>
            <ac:spMk id="36" creationId="{3FCFE919-9B09-D103-3BF6-8B121C93395F}"/>
          </ac:spMkLst>
        </pc:spChg>
        <pc:spChg chg="mod">
          <ac:chgData name="Masakiyo Kitazawa" userId="2bf3742da7ad8ecb" providerId="LiveId" clId="{CA760F3D-441A-492F-9D31-99D3F3C5AD2C}" dt="2024-07-02T06:22:14.491" v="8183"/>
          <ac:spMkLst>
            <pc:docMk/>
            <pc:sldMk cId="3297280874" sldId="1142"/>
            <ac:spMk id="37" creationId="{EB0B2082-0568-E312-5267-758BDACA07E5}"/>
          </ac:spMkLst>
        </pc:spChg>
        <pc:spChg chg="mod">
          <ac:chgData name="Masakiyo Kitazawa" userId="2bf3742da7ad8ecb" providerId="LiveId" clId="{CA760F3D-441A-492F-9D31-99D3F3C5AD2C}" dt="2024-07-02T06:22:14.491" v="8183"/>
          <ac:spMkLst>
            <pc:docMk/>
            <pc:sldMk cId="3297280874" sldId="1142"/>
            <ac:spMk id="38" creationId="{9D9F4F07-1E76-4ED0-6BC8-7DFE8BD95E1E}"/>
          </ac:spMkLst>
        </pc:spChg>
        <pc:spChg chg="mod">
          <ac:chgData name="Masakiyo Kitazawa" userId="2bf3742da7ad8ecb" providerId="LiveId" clId="{CA760F3D-441A-492F-9D31-99D3F3C5AD2C}" dt="2024-07-02T06:22:14.491" v="8183"/>
          <ac:spMkLst>
            <pc:docMk/>
            <pc:sldMk cId="3297280874" sldId="1142"/>
            <ac:spMk id="39" creationId="{93D7FB0C-797A-BEB0-B0A1-5E0AF43CA291}"/>
          </ac:spMkLst>
        </pc:spChg>
        <pc:spChg chg="add mod">
          <ac:chgData name="Masakiyo Kitazawa" userId="2bf3742da7ad8ecb" providerId="LiveId" clId="{CA760F3D-441A-492F-9D31-99D3F3C5AD2C}" dt="2024-07-02T09:53:48.974" v="8528" actId="1036"/>
          <ac:spMkLst>
            <pc:docMk/>
            <pc:sldMk cId="3297280874" sldId="1142"/>
            <ac:spMk id="40" creationId="{E82056CA-9D81-7A53-1544-689E47826CAF}"/>
          </ac:spMkLst>
        </pc:spChg>
        <pc:spChg chg="add mod">
          <ac:chgData name="Masakiyo Kitazawa" userId="2bf3742da7ad8ecb" providerId="LiveId" clId="{CA760F3D-441A-492F-9D31-99D3F3C5AD2C}" dt="2024-07-02T09:53:48.974" v="8528" actId="1036"/>
          <ac:spMkLst>
            <pc:docMk/>
            <pc:sldMk cId="3297280874" sldId="1142"/>
            <ac:spMk id="42" creationId="{C8B94D68-AA2A-183D-93CE-1F82B515DFED}"/>
          </ac:spMkLst>
        </pc:spChg>
        <pc:spChg chg="add mod">
          <ac:chgData name="Masakiyo Kitazawa" userId="2bf3742da7ad8ecb" providerId="LiveId" clId="{CA760F3D-441A-492F-9D31-99D3F3C5AD2C}" dt="2024-07-02T09:53:30.696" v="8513" actId="1076"/>
          <ac:spMkLst>
            <pc:docMk/>
            <pc:sldMk cId="3297280874" sldId="1142"/>
            <ac:spMk id="43" creationId="{02A72F16-61BD-FBE1-34E0-361120A7B08B}"/>
          </ac:spMkLst>
        </pc:spChg>
        <pc:spChg chg="add mod">
          <ac:chgData name="Masakiyo Kitazawa" userId="2bf3742da7ad8ecb" providerId="LiveId" clId="{CA760F3D-441A-492F-9D31-99D3F3C5AD2C}" dt="2024-07-02T09:52:57.349" v="8508"/>
          <ac:spMkLst>
            <pc:docMk/>
            <pc:sldMk cId="3297280874" sldId="1142"/>
            <ac:spMk id="44" creationId="{33ABA556-AD7E-6E97-8592-456EBA59662F}"/>
          </ac:spMkLst>
        </pc:spChg>
        <pc:spChg chg="add mod ord">
          <ac:chgData name="Masakiyo Kitazawa" userId="2bf3742da7ad8ecb" providerId="LiveId" clId="{CA760F3D-441A-492F-9D31-99D3F3C5AD2C}" dt="2024-07-02T09:53:30.696" v="8513" actId="1076"/>
          <ac:spMkLst>
            <pc:docMk/>
            <pc:sldMk cId="3297280874" sldId="1142"/>
            <ac:spMk id="45" creationId="{569A834A-911D-B97A-23C8-FD3E1CAF9F41}"/>
          </ac:spMkLst>
        </pc:spChg>
        <pc:spChg chg="add mod">
          <ac:chgData name="Masakiyo Kitazawa" userId="2bf3742da7ad8ecb" providerId="LiveId" clId="{CA760F3D-441A-492F-9D31-99D3F3C5AD2C}" dt="2024-07-02T09:54:16.406" v="8533" actId="1076"/>
          <ac:spMkLst>
            <pc:docMk/>
            <pc:sldMk cId="3297280874" sldId="1142"/>
            <ac:spMk id="46" creationId="{D771A672-3AC9-A950-4FE2-064FC7E562EC}"/>
          </ac:spMkLst>
        </pc:spChg>
        <pc:grpChg chg="add mod">
          <ac:chgData name="Masakiyo Kitazawa" userId="2bf3742da7ad8ecb" providerId="LiveId" clId="{CA760F3D-441A-492F-9D31-99D3F3C5AD2C}" dt="2024-07-02T09:53:30.696" v="8513" actId="1076"/>
          <ac:grpSpMkLst>
            <pc:docMk/>
            <pc:sldMk cId="3297280874" sldId="1142"/>
            <ac:grpSpMk id="8" creationId="{3321F9DC-90A2-6A35-606F-0A1A86AA1656}"/>
          </ac:grpSpMkLst>
        </pc:grpChg>
        <pc:grpChg chg="add mod">
          <ac:chgData name="Masakiyo Kitazawa" userId="2bf3742da7ad8ecb" providerId="LiveId" clId="{CA760F3D-441A-492F-9D31-99D3F3C5AD2C}" dt="2024-07-02T09:53:30.696" v="8513" actId="1076"/>
          <ac:grpSpMkLst>
            <pc:docMk/>
            <pc:sldMk cId="3297280874" sldId="1142"/>
            <ac:grpSpMk id="13" creationId="{89829BBD-634A-E298-2E04-365D780EAC27}"/>
          </ac:grpSpMkLst>
        </pc:grpChg>
        <pc:grpChg chg="add mod">
          <ac:chgData name="Masakiyo Kitazawa" userId="2bf3742da7ad8ecb" providerId="LiveId" clId="{CA760F3D-441A-492F-9D31-99D3F3C5AD2C}" dt="2024-07-02T09:53:30.696" v="8513" actId="1076"/>
          <ac:grpSpMkLst>
            <pc:docMk/>
            <pc:sldMk cId="3297280874" sldId="1142"/>
            <ac:grpSpMk id="18" creationId="{87EFE720-B3F7-DFA8-387C-AC55192DC3D6}"/>
          </ac:grpSpMkLst>
        </pc:grpChg>
        <pc:grpChg chg="add mod">
          <ac:chgData name="Masakiyo Kitazawa" userId="2bf3742da7ad8ecb" providerId="LiveId" clId="{CA760F3D-441A-492F-9D31-99D3F3C5AD2C}" dt="2024-07-02T09:53:30.696" v="8513" actId="1076"/>
          <ac:grpSpMkLst>
            <pc:docMk/>
            <pc:sldMk cId="3297280874" sldId="1142"/>
            <ac:grpSpMk id="25" creationId="{7CFCC1DB-94C7-7F9F-1672-A8FCEDC9FFAE}"/>
          </ac:grpSpMkLst>
        </pc:grpChg>
        <pc:grpChg chg="add mod">
          <ac:chgData name="Masakiyo Kitazawa" userId="2bf3742da7ad8ecb" providerId="LiveId" clId="{CA760F3D-441A-492F-9D31-99D3F3C5AD2C}" dt="2024-07-02T09:53:30.696" v="8513" actId="1076"/>
          <ac:grpSpMkLst>
            <pc:docMk/>
            <pc:sldMk cId="3297280874" sldId="1142"/>
            <ac:grpSpMk id="30" creationId="{6EBA5655-A1C7-3B0D-4937-24763F31FDDA}"/>
          </ac:grpSpMkLst>
        </pc:grpChg>
        <pc:grpChg chg="add mod">
          <ac:chgData name="Masakiyo Kitazawa" userId="2bf3742da7ad8ecb" providerId="LiveId" clId="{CA760F3D-441A-492F-9D31-99D3F3C5AD2C}" dt="2024-07-02T09:53:30.696" v="8513" actId="1076"/>
          <ac:grpSpMkLst>
            <pc:docMk/>
            <pc:sldMk cId="3297280874" sldId="1142"/>
            <ac:grpSpMk id="35" creationId="{DE49C790-F0B9-B7ED-4558-AD2D8ADCC70E}"/>
          </ac:grpSpMkLst>
        </pc:grpChg>
        <pc:picChg chg="add mod">
          <ac:chgData name="Masakiyo Kitazawa" userId="2bf3742da7ad8ecb" providerId="LiveId" clId="{CA760F3D-441A-492F-9D31-99D3F3C5AD2C}" dt="2024-07-02T06:24:11.935" v="8277" actId="1036"/>
          <ac:picMkLst>
            <pc:docMk/>
            <pc:sldMk cId="3297280874" sldId="1142"/>
            <ac:picMk id="41" creationId="{8B422F0A-DBEB-983A-86BF-4C753A31C971}"/>
          </ac:picMkLst>
        </pc:picChg>
      </pc:sldChg>
      <pc:sldMasterChg chg="del delSldLayout">
        <pc:chgData name="Masakiyo Kitazawa" userId="2bf3742da7ad8ecb" providerId="LiveId" clId="{CA760F3D-441A-492F-9D31-99D3F3C5AD2C}" dt="2024-06-27T15:42:38.498" v="3187" actId="2696"/>
        <pc:sldMasterMkLst>
          <pc:docMk/>
          <pc:sldMasterMk cId="2411673327" sldId="2147483674"/>
        </pc:sldMasterMkLst>
        <pc:sldLayoutChg chg="del">
          <pc:chgData name="Masakiyo Kitazawa" userId="2bf3742da7ad8ecb" providerId="LiveId" clId="{CA760F3D-441A-492F-9D31-99D3F3C5AD2C}" dt="2024-06-27T15:42:38.498" v="3187" actId="2696"/>
          <pc:sldLayoutMkLst>
            <pc:docMk/>
            <pc:sldMasterMk cId="2411673327" sldId="2147483674"/>
            <pc:sldLayoutMk cId="2287187514" sldId="2147483675"/>
          </pc:sldLayoutMkLst>
        </pc:sldLayoutChg>
        <pc:sldLayoutChg chg="del">
          <pc:chgData name="Masakiyo Kitazawa" userId="2bf3742da7ad8ecb" providerId="LiveId" clId="{CA760F3D-441A-492F-9D31-99D3F3C5AD2C}" dt="2024-06-27T15:42:38.498" v="3187" actId="2696"/>
          <pc:sldLayoutMkLst>
            <pc:docMk/>
            <pc:sldMasterMk cId="2411673327" sldId="2147483674"/>
            <pc:sldLayoutMk cId="3587068860" sldId="2147483676"/>
          </pc:sldLayoutMkLst>
        </pc:sldLayoutChg>
        <pc:sldLayoutChg chg="del">
          <pc:chgData name="Masakiyo Kitazawa" userId="2bf3742da7ad8ecb" providerId="LiveId" clId="{CA760F3D-441A-492F-9D31-99D3F3C5AD2C}" dt="2024-06-27T15:42:38.498" v="3187" actId="2696"/>
          <pc:sldLayoutMkLst>
            <pc:docMk/>
            <pc:sldMasterMk cId="2411673327" sldId="2147483674"/>
            <pc:sldLayoutMk cId="1785040823" sldId="2147483677"/>
          </pc:sldLayoutMkLst>
        </pc:sldLayoutChg>
        <pc:sldLayoutChg chg="del">
          <pc:chgData name="Masakiyo Kitazawa" userId="2bf3742da7ad8ecb" providerId="LiveId" clId="{CA760F3D-441A-492F-9D31-99D3F3C5AD2C}" dt="2024-06-27T15:42:38.498" v="3187" actId="2696"/>
          <pc:sldLayoutMkLst>
            <pc:docMk/>
            <pc:sldMasterMk cId="2411673327" sldId="2147483674"/>
            <pc:sldLayoutMk cId="2998952110" sldId="2147483678"/>
          </pc:sldLayoutMkLst>
        </pc:sldLayoutChg>
        <pc:sldLayoutChg chg="del">
          <pc:chgData name="Masakiyo Kitazawa" userId="2bf3742da7ad8ecb" providerId="LiveId" clId="{CA760F3D-441A-492F-9D31-99D3F3C5AD2C}" dt="2024-06-27T15:42:38.498" v="3187" actId="2696"/>
          <pc:sldLayoutMkLst>
            <pc:docMk/>
            <pc:sldMasterMk cId="2411673327" sldId="2147483674"/>
            <pc:sldLayoutMk cId="1504418905" sldId="2147483679"/>
          </pc:sldLayoutMkLst>
        </pc:sldLayoutChg>
        <pc:sldLayoutChg chg="del">
          <pc:chgData name="Masakiyo Kitazawa" userId="2bf3742da7ad8ecb" providerId="LiveId" clId="{CA760F3D-441A-492F-9D31-99D3F3C5AD2C}" dt="2024-06-27T15:42:38.498" v="3187" actId="2696"/>
          <pc:sldLayoutMkLst>
            <pc:docMk/>
            <pc:sldMasterMk cId="2411673327" sldId="2147483674"/>
            <pc:sldLayoutMk cId="3640683481" sldId="2147483680"/>
          </pc:sldLayoutMkLst>
        </pc:sldLayoutChg>
        <pc:sldLayoutChg chg="del">
          <pc:chgData name="Masakiyo Kitazawa" userId="2bf3742da7ad8ecb" providerId="LiveId" clId="{CA760F3D-441A-492F-9D31-99D3F3C5AD2C}" dt="2024-06-27T15:42:38.498" v="3187" actId="2696"/>
          <pc:sldLayoutMkLst>
            <pc:docMk/>
            <pc:sldMasterMk cId="2411673327" sldId="2147483674"/>
            <pc:sldLayoutMk cId="1052902151" sldId="2147483681"/>
          </pc:sldLayoutMkLst>
        </pc:sldLayoutChg>
        <pc:sldLayoutChg chg="del">
          <pc:chgData name="Masakiyo Kitazawa" userId="2bf3742da7ad8ecb" providerId="LiveId" clId="{CA760F3D-441A-492F-9D31-99D3F3C5AD2C}" dt="2024-06-27T15:42:38.498" v="3187" actId="2696"/>
          <pc:sldLayoutMkLst>
            <pc:docMk/>
            <pc:sldMasterMk cId="2411673327" sldId="2147483674"/>
            <pc:sldLayoutMk cId="2785028078" sldId="2147483682"/>
          </pc:sldLayoutMkLst>
        </pc:sldLayoutChg>
        <pc:sldLayoutChg chg="del">
          <pc:chgData name="Masakiyo Kitazawa" userId="2bf3742da7ad8ecb" providerId="LiveId" clId="{CA760F3D-441A-492F-9D31-99D3F3C5AD2C}" dt="2024-06-27T15:42:38.498" v="3187" actId="2696"/>
          <pc:sldLayoutMkLst>
            <pc:docMk/>
            <pc:sldMasterMk cId="2411673327" sldId="2147483674"/>
            <pc:sldLayoutMk cId="4190138532" sldId="2147483683"/>
          </pc:sldLayoutMkLst>
        </pc:sldLayoutChg>
        <pc:sldLayoutChg chg="del">
          <pc:chgData name="Masakiyo Kitazawa" userId="2bf3742da7ad8ecb" providerId="LiveId" clId="{CA760F3D-441A-492F-9D31-99D3F3C5AD2C}" dt="2024-06-27T15:42:38.498" v="3187" actId="2696"/>
          <pc:sldLayoutMkLst>
            <pc:docMk/>
            <pc:sldMasterMk cId="2411673327" sldId="2147483674"/>
            <pc:sldLayoutMk cId="934793310" sldId="2147483684"/>
          </pc:sldLayoutMkLst>
        </pc:sldLayoutChg>
        <pc:sldLayoutChg chg="del">
          <pc:chgData name="Masakiyo Kitazawa" userId="2bf3742da7ad8ecb" providerId="LiveId" clId="{CA760F3D-441A-492F-9D31-99D3F3C5AD2C}" dt="2024-06-27T15:42:38.498" v="3187" actId="2696"/>
          <pc:sldLayoutMkLst>
            <pc:docMk/>
            <pc:sldMasterMk cId="2411673327" sldId="2147483674"/>
            <pc:sldLayoutMk cId="2395379899" sldId="2147483685"/>
          </pc:sldLayoutMkLst>
        </pc:sldLayoutChg>
      </pc:sldMasterChg>
    </pc:docChg>
  </pc:docChgLst>
  <pc:docChgLst>
    <pc:chgData name="Masakiyo Kitazawa" userId="2bf3742da7ad8ecb" providerId="LiveId" clId="{256DF269-2041-4C21-A8F7-57283FC0CC66}"/>
    <pc:docChg chg="undo redo custSel addSld delSld modSld sldOrd">
      <pc:chgData name="Masakiyo Kitazawa" userId="2bf3742da7ad8ecb" providerId="LiveId" clId="{256DF269-2041-4C21-A8F7-57283FC0CC66}" dt="2023-11-27T18:29:31.962" v="1968" actId="5793"/>
      <pc:docMkLst>
        <pc:docMk/>
      </pc:docMkLst>
      <pc:sldChg chg="modSp mod">
        <pc:chgData name="Masakiyo Kitazawa" userId="2bf3742da7ad8ecb" providerId="LiveId" clId="{256DF269-2041-4C21-A8F7-57283FC0CC66}" dt="2023-11-27T07:34:09.049" v="121" actId="20577"/>
        <pc:sldMkLst>
          <pc:docMk/>
          <pc:sldMk cId="3274957215" sldId="256"/>
        </pc:sldMkLst>
        <pc:spChg chg="mod">
          <ac:chgData name="Masakiyo Kitazawa" userId="2bf3742da7ad8ecb" providerId="LiveId" clId="{256DF269-2041-4C21-A8F7-57283FC0CC66}" dt="2023-11-27T07:34:09.049" v="121" actId="20577"/>
          <ac:spMkLst>
            <pc:docMk/>
            <pc:sldMk cId="3274957215" sldId="256"/>
            <ac:spMk id="2" creationId="{E36A98F8-04B7-4967-B658-5E816FB27F6B}"/>
          </ac:spMkLst>
        </pc:spChg>
        <pc:spChg chg="mod">
          <ac:chgData name="Masakiyo Kitazawa" userId="2bf3742da7ad8ecb" providerId="LiveId" clId="{256DF269-2041-4C21-A8F7-57283FC0CC66}" dt="2023-11-27T07:32:36.917" v="119" actId="27636"/>
          <ac:spMkLst>
            <pc:docMk/>
            <pc:sldMk cId="3274957215" sldId="256"/>
            <ac:spMk id="3" creationId="{1ACEB8B1-2556-4390-99D7-AEC836BA2874}"/>
          </ac:spMkLst>
        </pc:spChg>
        <pc:spChg chg="mod">
          <ac:chgData name="Masakiyo Kitazawa" userId="2bf3742da7ad8ecb" providerId="LiveId" clId="{256DF269-2041-4C21-A8F7-57283FC0CC66}" dt="2023-11-27T07:30:25.138" v="70" actId="20577"/>
          <ac:spMkLst>
            <pc:docMk/>
            <pc:sldMk cId="3274957215" sldId="256"/>
            <ac:spMk id="10" creationId="{E5652D2A-0642-4478-A632-104268A4AA39}"/>
          </ac:spMkLst>
        </pc:spChg>
      </pc:sldChg>
      <pc:sldChg chg="del">
        <pc:chgData name="Masakiyo Kitazawa" userId="2bf3742da7ad8ecb" providerId="LiveId" clId="{256DF269-2041-4C21-A8F7-57283FC0CC66}" dt="2023-11-27T07:39:44.704" v="140" actId="2696"/>
        <pc:sldMkLst>
          <pc:docMk/>
          <pc:sldMk cId="385654358" sldId="258"/>
        </pc:sldMkLst>
      </pc:sldChg>
      <pc:sldChg chg="del">
        <pc:chgData name="Masakiyo Kitazawa" userId="2bf3742da7ad8ecb" providerId="LiveId" clId="{256DF269-2041-4C21-A8F7-57283FC0CC66}" dt="2023-11-27T08:17:00.944" v="758" actId="2696"/>
        <pc:sldMkLst>
          <pc:docMk/>
          <pc:sldMk cId="311899704" sldId="259"/>
        </pc:sldMkLst>
      </pc:sldChg>
      <pc:sldChg chg="del">
        <pc:chgData name="Masakiyo Kitazawa" userId="2bf3742da7ad8ecb" providerId="LiveId" clId="{256DF269-2041-4C21-A8F7-57283FC0CC66}" dt="2023-11-27T07:41:36.618" v="141" actId="2696"/>
        <pc:sldMkLst>
          <pc:docMk/>
          <pc:sldMk cId="1722852468" sldId="267"/>
        </pc:sldMkLst>
      </pc:sldChg>
      <pc:sldChg chg="del">
        <pc:chgData name="Masakiyo Kitazawa" userId="2bf3742da7ad8ecb" providerId="LiveId" clId="{256DF269-2041-4C21-A8F7-57283FC0CC66}" dt="2023-11-27T08:17:00.944" v="758" actId="2696"/>
        <pc:sldMkLst>
          <pc:docMk/>
          <pc:sldMk cId="3165095815" sldId="268"/>
        </pc:sldMkLst>
      </pc:sldChg>
      <pc:sldChg chg="del ord">
        <pc:chgData name="Masakiyo Kitazawa" userId="2bf3742da7ad8ecb" providerId="LiveId" clId="{256DF269-2041-4C21-A8F7-57283FC0CC66}" dt="2023-11-27T09:36:56.763" v="1574" actId="2696"/>
        <pc:sldMkLst>
          <pc:docMk/>
          <pc:sldMk cId="690961050" sldId="270"/>
        </pc:sldMkLst>
      </pc:sldChg>
      <pc:sldChg chg="del">
        <pc:chgData name="Masakiyo Kitazawa" userId="2bf3742da7ad8ecb" providerId="LiveId" clId="{256DF269-2041-4C21-A8F7-57283FC0CC66}" dt="2023-11-27T08:17:00.944" v="758" actId="2696"/>
        <pc:sldMkLst>
          <pc:docMk/>
          <pc:sldMk cId="716558427" sldId="272"/>
        </pc:sldMkLst>
      </pc:sldChg>
      <pc:sldChg chg="del">
        <pc:chgData name="Masakiyo Kitazawa" userId="2bf3742da7ad8ecb" providerId="LiveId" clId="{256DF269-2041-4C21-A8F7-57283FC0CC66}" dt="2023-11-27T08:15:15.124" v="757" actId="2696"/>
        <pc:sldMkLst>
          <pc:docMk/>
          <pc:sldMk cId="3510115822" sldId="274"/>
        </pc:sldMkLst>
      </pc:sldChg>
      <pc:sldChg chg="del">
        <pc:chgData name="Masakiyo Kitazawa" userId="2bf3742da7ad8ecb" providerId="LiveId" clId="{256DF269-2041-4C21-A8F7-57283FC0CC66}" dt="2023-11-27T08:17:00.944" v="758" actId="2696"/>
        <pc:sldMkLst>
          <pc:docMk/>
          <pc:sldMk cId="4216352169" sldId="275"/>
        </pc:sldMkLst>
      </pc:sldChg>
      <pc:sldChg chg="ord">
        <pc:chgData name="Masakiyo Kitazawa" userId="2bf3742da7ad8ecb" providerId="LiveId" clId="{256DF269-2041-4C21-A8F7-57283FC0CC66}" dt="2023-11-27T09:36:48.034" v="1572"/>
        <pc:sldMkLst>
          <pc:docMk/>
          <pc:sldMk cId="2322278180" sldId="279"/>
        </pc:sldMkLst>
      </pc:sldChg>
      <pc:sldChg chg="del">
        <pc:chgData name="Masakiyo Kitazawa" userId="2bf3742da7ad8ecb" providerId="LiveId" clId="{256DF269-2041-4C21-A8F7-57283FC0CC66}" dt="2023-11-27T08:17:00.944" v="758" actId="2696"/>
        <pc:sldMkLst>
          <pc:docMk/>
          <pc:sldMk cId="1279455045" sldId="281"/>
        </pc:sldMkLst>
      </pc:sldChg>
      <pc:sldChg chg="del">
        <pc:chgData name="Masakiyo Kitazawa" userId="2bf3742da7ad8ecb" providerId="LiveId" clId="{256DF269-2041-4C21-A8F7-57283FC0CC66}" dt="2023-11-27T08:17:00.944" v="758" actId="2696"/>
        <pc:sldMkLst>
          <pc:docMk/>
          <pc:sldMk cId="2158617099" sldId="282"/>
        </pc:sldMkLst>
      </pc:sldChg>
      <pc:sldChg chg="del ord">
        <pc:chgData name="Masakiyo Kitazawa" userId="2bf3742da7ad8ecb" providerId="LiveId" clId="{256DF269-2041-4C21-A8F7-57283FC0CC66}" dt="2023-11-27T09:36:53.824" v="1573" actId="2696"/>
        <pc:sldMkLst>
          <pc:docMk/>
          <pc:sldMk cId="3969529042" sldId="285"/>
        </pc:sldMkLst>
      </pc:sldChg>
      <pc:sldChg chg="del">
        <pc:chgData name="Masakiyo Kitazawa" userId="2bf3742da7ad8ecb" providerId="LiveId" clId="{256DF269-2041-4C21-A8F7-57283FC0CC66}" dt="2023-11-27T08:31:41.555" v="782" actId="2696"/>
        <pc:sldMkLst>
          <pc:docMk/>
          <pc:sldMk cId="3840798474" sldId="430"/>
        </pc:sldMkLst>
      </pc:sldChg>
      <pc:sldChg chg="del">
        <pc:chgData name="Masakiyo Kitazawa" userId="2bf3742da7ad8ecb" providerId="LiveId" clId="{256DF269-2041-4C21-A8F7-57283FC0CC66}" dt="2023-11-27T07:41:47.747" v="142" actId="2696"/>
        <pc:sldMkLst>
          <pc:docMk/>
          <pc:sldMk cId="4012631454" sldId="431"/>
        </pc:sldMkLst>
      </pc:sldChg>
      <pc:sldChg chg="del">
        <pc:chgData name="Masakiyo Kitazawa" userId="2bf3742da7ad8ecb" providerId="LiveId" clId="{256DF269-2041-4C21-A8F7-57283FC0CC66}" dt="2023-11-27T07:39:44.704" v="140" actId="2696"/>
        <pc:sldMkLst>
          <pc:docMk/>
          <pc:sldMk cId="2609623087" sldId="432"/>
        </pc:sldMkLst>
      </pc:sldChg>
      <pc:sldChg chg="del">
        <pc:chgData name="Masakiyo Kitazawa" userId="2bf3742da7ad8ecb" providerId="LiveId" clId="{256DF269-2041-4C21-A8F7-57283FC0CC66}" dt="2023-11-27T07:41:36.618" v="141" actId="2696"/>
        <pc:sldMkLst>
          <pc:docMk/>
          <pc:sldMk cId="919345423" sldId="433"/>
        </pc:sldMkLst>
      </pc:sldChg>
      <pc:sldChg chg="del">
        <pc:chgData name="Masakiyo Kitazawa" userId="2bf3742da7ad8ecb" providerId="LiveId" clId="{256DF269-2041-4C21-A8F7-57283FC0CC66}" dt="2023-11-27T08:17:00.944" v="758" actId="2696"/>
        <pc:sldMkLst>
          <pc:docMk/>
          <pc:sldMk cId="3705058712" sldId="434"/>
        </pc:sldMkLst>
      </pc:sldChg>
      <pc:sldChg chg="ord">
        <pc:chgData name="Masakiyo Kitazawa" userId="2bf3742da7ad8ecb" providerId="LiveId" clId="{256DF269-2041-4C21-A8F7-57283FC0CC66}" dt="2023-11-27T07:41:50.441" v="144"/>
        <pc:sldMkLst>
          <pc:docMk/>
          <pc:sldMk cId="4284044672" sldId="436"/>
        </pc:sldMkLst>
      </pc:sldChg>
      <pc:sldChg chg="modSp mod">
        <pc:chgData name="Masakiyo Kitazawa" userId="2bf3742da7ad8ecb" providerId="LiveId" clId="{256DF269-2041-4C21-A8F7-57283FC0CC66}" dt="2023-11-27T07:32:02.814" v="116" actId="20577"/>
        <pc:sldMkLst>
          <pc:docMk/>
          <pc:sldMk cId="1517917268" sldId="437"/>
        </pc:sldMkLst>
        <pc:spChg chg="mod">
          <ac:chgData name="Masakiyo Kitazawa" userId="2bf3742da7ad8ecb" providerId="LiveId" clId="{256DF269-2041-4C21-A8F7-57283FC0CC66}" dt="2023-11-27T07:32:02.814" v="116" actId="20577"/>
          <ac:spMkLst>
            <pc:docMk/>
            <pc:sldMk cId="1517917268" sldId="437"/>
            <ac:spMk id="4" creationId="{895CA2AA-E09D-4861-A3EF-F6C335CE2A20}"/>
          </ac:spMkLst>
        </pc:spChg>
      </pc:sldChg>
      <pc:sldChg chg="del">
        <pc:chgData name="Masakiyo Kitazawa" userId="2bf3742da7ad8ecb" providerId="LiveId" clId="{256DF269-2041-4C21-A8F7-57283FC0CC66}" dt="2023-11-27T07:48:23.848" v="164" actId="2696"/>
        <pc:sldMkLst>
          <pc:docMk/>
          <pc:sldMk cId="838283156" sldId="439"/>
        </pc:sldMkLst>
      </pc:sldChg>
      <pc:sldChg chg="ord">
        <pc:chgData name="Masakiyo Kitazawa" userId="2bf3742da7ad8ecb" providerId="LiveId" clId="{256DF269-2041-4C21-A8F7-57283FC0CC66}" dt="2023-11-27T09:34:04.320" v="1570"/>
        <pc:sldMkLst>
          <pc:docMk/>
          <pc:sldMk cId="3235947682" sldId="952"/>
        </pc:sldMkLst>
      </pc:sldChg>
      <pc:sldChg chg="delSp mod">
        <pc:chgData name="Masakiyo Kitazawa" userId="2bf3742da7ad8ecb" providerId="LiveId" clId="{256DF269-2041-4C21-A8F7-57283FC0CC66}" dt="2023-11-27T09:01:38.096" v="1238" actId="478"/>
        <pc:sldMkLst>
          <pc:docMk/>
          <pc:sldMk cId="1229249495" sldId="1005"/>
        </pc:sldMkLst>
        <pc:spChg chg="del">
          <ac:chgData name="Masakiyo Kitazawa" userId="2bf3742da7ad8ecb" providerId="LiveId" clId="{256DF269-2041-4C21-A8F7-57283FC0CC66}" dt="2023-11-27T09:01:38.096" v="1238" actId="478"/>
          <ac:spMkLst>
            <pc:docMk/>
            <pc:sldMk cId="1229249495" sldId="1005"/>
            <ac:spMk id="15" creationId="{D0431525-A46A-428B-BB39-81AABDB8119B}"/>
          </ac:spMkLst>
        </pc:spChg>
        <pc:spChg chg="del">
          <ac:chgData name="Masakiyo Kitazawa" userId="2bf3742da7ad8ecb" providerId="LiveId" clId="{256DF269-2041-4C21-A8F7-57283FC0CC66}" dt="2023-11-27T09:01:38.096" v="1238" actId="478"/>
          <ac:spMkLst>
            <pc:docMk/>
            <pc:sldMk cId="1229249495" sldId="1005"/>
            <ac:spMk id="22" creationId="{7FBB4D8D-89F7-4CC5-81F5-2BD645B61EAB}"/>
          </ac:spMkLst>
        </pc:spChg>
      </pc:sldChg>
      <pc:sldChg chg="del">
        <pc:chgData name="Masakiyo Kitazawa" userId="2bf3742da7ad8ecb" providerId="LiveId" clId="{256DF269-2041-4C21-A8F7-57283FC0CC66}" dt="2023-11-27T09:01:07.393" v="1237" actId="2696"/>
        <pc:sldMkLst>
          <pc:docMk/>
          <pc:sldMk cId="3268085197" sldId="1008"/>
        </pc:sldMkLst>
      </pc:sldChg>
      <pc:sldChg chg="addSp modSp">
        <pc:chgData name="Masakiyo Kitazawa" userId="2bf3742da7ad8ecb" providerId="LiveId" clId="{256DF269-2041-4C21-A8F7-57283FC0CC66}" dt="2023-11-27T09:18:17.232" v="1362"/>
        <pc:sldMkLst>
          <pc:docMk/>
          <pc:sldMk cId="530534865" sldId="1009"/>
        </pc:sldMkLst>
        <pc:spChg chg="add mod">
          <ac:chgData name="Masakiyo Kitazawa" userId="2bf3742da7ad8ecb" providerId="LiveId" clId="{256DF269-2041-4C21-A8F7-57283FC0CC66}" dt="2023-11-27T09:18:17.232" v="1362"/>
          <ac:spMkLst>
            <pc:docMk/>
            <pc:sldMk cId="530534865" sldId="1009"/>
            <ac:spMk id="4" creationId="{FC55E54A-61E7-79D7-FAD9-E9B8C5FCF038}"/>
          </ac:spMkLst>
        </pc:spChg>
      </pc:sldChg>
      <pc:sldChg chg="addSp modSp mod">
        <pc:chgData name="Masakiyo Kitazawa" userId="2bf3742da7ad8ecb" providerId="LiveId" clId="{256DF269-2041-4C21-A8F7-57283FC0CC66}" dt="2023-11-27T17:38:20.074" v="1602" actId="1076"/>
        <pc:sldMkLst>
          <pc:docMk/>
          <pc:sldMk cId="3727428256" sldId="1041"/>
        </pc:sldMkLst>
        <pc:spChg chg="add mod">
          <ac:chgData name="Masakiyo Kitazawa" userId="2bf3742da7ad8ecb" providerId="LiveId" clId="{256DF269-2041-4C21-A8F7-57283FC0CC66}" dt="2023-11-27T17:38:20.074" v="1602" actId="1076"/>
          <ac:spMkLst>
            <pc:docMk/>
            <pc:sldMk cId="3727428256" sldId="1041"/>
            <ac:spMk id="24" creationId="{6D33D363-3069-6722-D77A-091CB105C15E}"/>
          </ac:spMkLst>
        </pc:spChg>
        <pc:spChg chg="add mod">
          <ac:chgData name="Masakiyo Kitazawa" userId="2bf3742da7ad8ecb" providerId="LiveId" clId="{256DF269-2041-4C21-A8F7-57283FC0CC66}" dt="2023-11-27T09:18:21.739" v="1363"/>
          <ac:spMkLst>
            <pc:docMk/>
            <pc:sldMk cId="3727428256" sldId="1041"/>
            <ac:spMk id="25" creationId="{38D867F5-5685-E344-0757-D5199A29686B}"/>
          </ac:spMkLst>
        </pc:spChg>
        <pc:grpChg chg="mod">
          <ac:chgData name="Masakiyo Kitazawa" userId="2bf3742da7ad8ecb" providerId="LiveId" clId="{256DF269-2041-4C21-A8F7-57283FC0CC66}" dt="2023-11-27T09:10:32.551" v="1266" actId="1035"/>
          <ac:grpSpMkLst>
            <pc:docMk/>
            <pc:sldMk cId="3727428256" sldId="1041"/>
            <ac:grpSpMk id="14" creationId="{B697991C-5E90-4866-A0FC-D50011AC4BBE}"/>
          </ac:grpSpMkLst>
        </pc:grpChg>
      </pc:sldChg>
      <pc:sldChg chg="ord">
        <pc:chgData name="Masakiyo Kitazawa" userId="2bf3742da7ad8ecb" providerId="LiveId" clId="{256DF269-2041-4C21-A8F7-57283FC0CC66}" dt="2023-11-27T09:15:04.899" v="1361"/>
        <pc:sldMkLst>
          <pc:docMk/>
          <pc:sldMk cId="4061253989" sldId="1049"/>
        </pc:sldMkLst>
      </pc:sldChg>
      <pc:sldChg chg="ord">
        <pc:chgData name="Masakiyo Kitazawa" userId="2bf3742da7ad8ecb" providerId="LiveId" clId="{256DF269-2041-4C21-A8F7-57283FC0CC66}" dt="2023-11-27T08:27:55.911" v="764"/>
        <pc:sldMkLst>
          <pc:docMk/>
          <pc:sldMk cId="2296333789" sldId="1050"/>
        </pc:sldMkLst>
      </pc:sldChg>
      <pc:sldChg chg="ord">
        <pc:chgData name="Masakiyo Kitazawa" userId="2bf3742da7ad8ecb" providerId="LiveId" clId="{256DF269-2041-4C21-A8F7-57283FC0CC66}" dt="2023-11-27T09:15:04.899" v="1361"/>
        <pc:sldMkLst>
          <pc:docMk/>
          <pc:sldMk cId="4294198772" sldId="1054"/>
        </pc:sldMkLst>
      </pc:sldChg>
      <pc:sldChg chg="addSp modSp">
        <pc:chgData name="Masakiyo Kitazawa" userId="2bf3742da7ad8ecb" providerId="LiveId" clId="{256DF269-2041-4C21-A8F7-57283FC0CC66}" dt="2023-11-27T09:18:25.166" v="1364"/>
        <pc:sldMkLst>
          <pc:docMk/>
          <pc:sldMk cId="854185045" sldId="1056"/>
        </pc:sldMkLst>
        <pc:spChg chg="add mod">
          <ac:chgData name="Masakiyo Kitazawa" userId="2bf3742da7ad8ecb" providerId="LiveId" clId="{256DF269-2041-4C21-A8F7-57283FC0CC66}" dt="2023-11-27T09:18:25.166" v="1364"/>
          <ac:spMkLst>
            <pc:docMk/>
            <pc:sldMk cId="854185045" sldId="1056"/>
            <ac:spMk id="3" creationId="{3B3A720F-E2FE-D514-6DC9-94F94EAD27A0}"/>
          </ac:spMkLst>
        </pc:spChg>
      </pc:sldChg>
      <pc:sldChg chg="modSp mod">
        <pc:chgData name="Masakiyo Kitazawa" userId="2bf3742da7ad8ecb" providerId="LiveId" clId="{256DF269-2041-4C21-A8F7-57283FC0CC66}" dt="2023-11-27T07:44:47.511" v="163" actId="20577"/>
        <pc:sldMkLst>
          <pc:docMk/>
          <pc:sldMk cId="1561807234" sldId="1060"/>
        </pc:sldMkLst>
        <pc:spChg chg="mod">
          <ac:chgData name="Masakiyo Kitazawa" userId="2bf3742da7ad8ecb" providerId="LiveId" clId="{256DF269-2041-4C21-A8F7-57283FC0CC66}" dt="2023-11-27T07:44:47.511" v="163" actId="20577"/>
          <ac:spMkLst>
            <pc:docMk/>
            <pc:sldMk cId="1561807234" sldId="1060"/>
            <ac:spMk id="2" creationId="{C175D389-646D-4D6F-A036-692DC6AFC0C5}"/>
          </ac:spMkLst>
        </pc:spChg>
        <pc:spChg chg="mod">
          <ac:chgData name="Masakiyo Kitazawa" userId="2bf3742da7ad8ecb" providerId="LiveId" clId="{256DF269-2041-4C21-A8F7-57283FC0CC66}" dt="2023-11-27T07:44:31.777" v="149" actId="20578"/>
          <ac:spMkLst>
            <pc:docMk/>
            <pc:sldMk cId="1561807234" sldId="1060"/>
            <ac:spMk id="7" creationId="{7949424D-9F25-4B55-8EE5-66EDCBFB8BFB}"/>
          </ac:spMkLst>
        </pc:spChg>
        <pc:spChg chg="mod">
          <ac:chgData name="Masakiyo Kitazawa" userId="2bf3742da7ad8ecb" providerId="LiveId" clId="{256DF269-2041-4C21-A8F7-57283FC0CC66}" dt="2023-11-27T07:44:31.777" v="149" actId="20578"/>
          <ac:spMkLst>
            <pc:docMk/>
            <pc:sldMk cId="1561807234" sldId="1060"/>
            <ac:spMk id="8" creationId="{CDD1D6DE-AEA2-44FA-8B00-EA690139333C}"/>
          </ac:spMkLst>
        </pc:spChg>
        <pc:grpChg chg="mod">
          <ac:chgData name="Masakiyo Kitazawa" userId="2bf3742da7ad8ecb" providerId="LiveId" clId="{256DF269-2041-4C21-A8F7-57283FC0CC66}" dt="2023-11-27T07:44:31.777" v="149" actId="20578"/>
          <ac:grpSpMkLst>
            <pc:docMk/>
            <pc:sldMk cId="1561807234" sldId="1060"/>
            <ac:grpSpMk id="9" creationId="{DFA08AC2-9BA3-4D47-A62D-7829A623AB5B}"/>
          </ac:grpSpMkLst>
        </pc:grpChg>
      </pc:sldChg>
      <pc:sldChg chg="modSp mod">
        <pc:chgData name="Masakiyo Kitazawa" userId="2bf3742da7ad8ecb" providerId="LiveId" clId="{256DF269-2041-4C21-A8F7-57283FC0CC66}" dt="2023-11-27T08:28:47.162" v="780" actId="14838"/>
        <pc:sldMkLst>
          <pc:docMk/>
          <pc:sldMk cId="3934834638" sldId="1066"/>
        </pc:sldMkLst>
        <pc:spChg chg="mod">
          <ac:chgData name="Masakiyo Kitazawa" userId="2bf3742da7ad8ecb" providerId="LiveId" clId="{256DF269-2041-4C21-A8F7-57283FC0CC66}" dt="2023-11-27T08:28:47.162" v="780" actId="14838"/>
          <ac:spMkLst>
            <pc:docMk/>
            <pc:sldMk cId="3934834638" sldId="1066"/>
            <ac:spMk id="47" creationId="{31DCB756-22D9-46FA-9A36-70F610C386B4}"/>
          </ac:spMkLst>
        </pc:spChg>
      </pc:sldChg>
      <pc:sldChg chg="modSp mod">
        <pc:chgData name="Masakiyo Kitazawa" userId="2bf3742da7ad8ecb" providerId="LiveId" clId="{256DF269-2041-4C21-A8F7-57283FC0CC66}" dt="2023-11-27T18:29:31.962" v="1968" actId="5793"/>
        <pc:sldMkLst>
          <pc:docMk/>
          <pc:sldMk cId="282105353" sldId="1087"/>
        </pc:sldMkLst>
        <pc:spChg chg="mod">
          <ac:chgData name="Masakiyo Kitazawa" userId="2bf3742da7ad8ecb" providerId="LiveId" clId="{256DF269-2041-4C21-A8F7-57283FC0CC66}" dt="2023-11-27T18:29:31.962" v="1968" actId="5793"/>
          <ac:spMkLst>
            <pc:docMk/>
            <pc:sldMk cId="282105353" sldId="1087"/>
            <ac:spMk id="5" creationId="{E855E338-2FC3-49AC-9829-D2AACD494F87}"/>
          </ac:spMkLst>
        </pc:spChg>
      </pc:sldChg>
      <pc:sldChg chg="del">
        <pc:chgData name="Masakiyo Kitazawa" userId="2bf3742da7ad8ecb" providerId="LiveId" clId="{256DF269-2041-4C21-A8F7-57283FC0CC66}" dt="2023-11-27T07:43:40.378" v="146" actId="2696"/>
        <pc:sldMkLst>
          <pc:docMk/>
          <pc:sldMk cId="1826271700" sldId="1091"/>
        </pc:sldMkLst>
      </pc:sldChg>
      <pc:sldChg chg="del">
        <pc:chgData name="Masakiyo Kitazawa" userId="2bf3742da7ad8ecb" providerId="LiveId" clId="{256DF269-2041-4C21-A8F7-57283FC0CC66}" dt="2023-11-27T07:43:40.378" v="146" actId="2696"/>
        <pc:sldMkLst>
          <pc:docMk/>
          <pc:sldMk cId="2846807816" sldId="1092"/>
        </pc:sldMkLst>
      </pc:sldChg>
      <pc:sldChg chg="del">
        <pc:chgData name="Masakiyo Kitazawa" userId="2bf3742da7ad8ecb" providerId="LiveId" clId="{256DF269-2041-4C21-A8F7-57283FC0CC66}" dt="2023-11-27T07:43:40.378" v="146" actId="2696"/>
        <pc:sldMkLst>
          <pc:docMk/>
          <pc:sldMk cId="4158402404" sldId="1093"/>
        </pc:sldMkLst>
      </pc:sldChg>
      <pc:sldChg chg="addSp modSp">
        <pc:chgData name="Masakiyo Kitazawa" userId="2bf3742da7ad8ecb" providerId="LiveId" clId="{256DF269-2041-4C21-A8F7-57283FC0CC66}" dt="2023-11-27T09:18:29.231" v="1365"/>
        <pc:sldMkLst>
          <pc:docMk/>
          <pc:sldMk cId="3852724990" sldId="1094"/>
        </pc:sldMkLst>
        <pc:spChg chg="add mod">
          <ac:chgData name="Masakiyo Kitazawa" userId="2bf3742da7ad8ecb" providerId="LiveId" clId="{256DF269-2041-4C21-A8F7-57283FC0CC66}" dt="2023-11-27T09:18:29.231" v="1365"/>
          <ac:spMkLst>
            <pc:docMk/>
            <pc:sldMk cId="3852724990" sldId="1094"/>
            <ac:spMk id="3" creationId="{C4086E98-6D5F-EF51-72EA-6629F14C62D0}"/>
          </ac:spMkLst>
        </pc:spChg>
      </pc:sldChg>
      <pc:sldChg chg="modSp mod">
        <pc:chgData name="Masakiyo Kitazawa" userId="2bf3742da7ad8ecb" providerId="LiveId" clId="{256DF269-2041-4C21-A8F7-57283FC0CC66}" dt="2023-11-27T07:42:10.566" v="145" actId="14100"/>
        <pc:sldMkLst>
          <pc:docMk/>
          <pc:sldMk cId="605115031" sldId="1095"/>
        </pc:sldMkLst>
        <pc:spChg chg="mod">
          <ac:chgData name="Masakiyo Kitazawa" userId="2bf3742da7ad8ecb" providerId="LiveId" clId="{256DF269-2041-4C21-A8F7-57283FC0CC66}" dt="2023-11-27T07:42:10.566" v="145" actId="14100"/>
          <ac:spMkLst>
            <pc:docMk/>
            <pc:sldMk cId="605115031" sldId="1095"/>
            <ac:spMk id="125" creationId="{92DF534E-D2B9-4D70-AE82-1555BE145B51}"/>
          </ac:spMkLst>
        </pc:spChg>
      </pc:sldChg>
      <pc:sldChg chg="del">
        <pc:chgData name="Masakiyo Kitazawa" userId="2bf3742da7ad8ecb" providerId="LiveId" clId="{256DF269-2041-4C21-A8F7-57283FC0CC66}" dt="2023-11-27T07:48:23.848" v="164" actId="2696"/>
        <pc:sldMkLst>
          <pc:docMk/>
          <pc:sldMk cId="2338442264" sldId="1096"/>
        </pc:sldMkLst>
      </pc:sldChg>
      <pc:sldChg chg="del">
        <pc:chgData name="Masakiyo Kitazawa" userId="2bf3742da7ad8ecb" providerId="LiveId" clId="{256DF269-2041-4C21-A8F7-57283FC0CC66}" dt="2023-11-27T07:48:23.848" v="164" actId="2696"/>
        <pc:sldMkLst>
          <pc:docMk/>
          <pc:sldMk cId="2355653150" sldId="1097"/>
        </pc:sldMkLst>
      </pc:sldChg>
      <pc:sldChg chg="del">
        <pc:chgData name="Masakiyo Kitazawa" userId="2bf3742da7ad8ecb" providerId="LiveId" clId="{256DF269-2041-4C21-A8F7-57283FC0CC66}" dt="2023-11-27T07:48:23.848" v="164" actId="2696"/>
        <pc:sldMkLst>
          <pc:docMk/>
          <pc:sldMk cId="1905540458" sldId="1098"/>
        </pc:sldMkLst>
      </pc:sldChg>
      <pc:sldChg chg="del ord">
        <pc:chgData name="Masakiyo Kitazawa" userId="2bf3742da7ad8ecb" providerId="LiveId" clId="{256DF269-2041-4C21-A8F7-57283FC0CC66}" dt="2023-11-27T09:37:01.013" v="1575" actId="2696"/>
        <pc:sldMkLst>
          <pc:docMk/>
          <pc:sldMk cId="3644297545" sldId="1099"/>
        </pc:sldMkLst>
      </pc:sldChg>
      <pc:sldChg chg="modSp mod ord">
        <pc:chgData name="Masakiyo Kitazawa" userId="2bf3742da7ad8ecb" providerId="LiveId" clId="{256DF269-2041-4C21-A8F7-57283FC0CC66}" dt="2023-11-27T09:36:48.034" v="1572"/>
        <pc:sldMkLst>
          <pc:docMk/>
          <pc:sldMk cId="3690078949" sldId="1100"/>
        </pc:sldMkLst>
        <pc:spChg chg="mod">
          <ac:chgData name="Masakiyo Kitazawa" userId="2bf3742da7ad8ecb" providerId="LiveId" clId="{256DF269-2041-4C21-A8F7-57283FC0CC66}" dt="2023-11-27T08:31:13.922" v="781" actId="1076"/>
          <ac:spMkLst>
            <pc:docMk/>
            <pc:sldMk cId="3690078949" sldId="1100"/>
            <ac:spMk id="7" creationId="{0EDD7A9E-CC8B-4471-9F81-EAF55F023194}"/>
          </ac:spMkLst>
        </pc:spChg>
      </pc:sldChg>
      <pc:sldChg chg="del ord">
        <pc:chgData name="Masakiyo Kitazawa" userId="2bf3742da7ad8ecb" providerId="LiveId" clId="{256DF269-2041-4C21-A8F7-57283FC0CC66}" dt="2023-11-27T09:22:29.750" v="1366" actId="2696"/>
        <pc:sldMkLst>
          <pc:docMk/>
          <pc:sldMk cId="2079662724" sldId="1101"/>
        </pc:sldMkLst>
      </pc:sldChg>
      <pc:sldChg chg="modSp new del mod">
        <pc:chgData name="Masakiyo Kitazawa" userId="2bf3742da7ad8ecb" providerId="LiveId" clId="{256DF269-2041-4C21-A8F7-57283FC0CC66}" dt="2023-11-27T08:24:02.932" v="762" actId="2696"/>
        <pc:sldMkLst>
          <pc:docMk/>
          <pc:sldMk cId="3624387267" sldId="1102"/>
        </pc:sldMkLst>
        <pc:spChg chg="mod">
          <ac:chgData name="Masakiyo Kitazawa" userId="2bf3742da7ad8ecb" providerId="LiveId" clId="{256DF269-2041-4C21-A8F7-57283FC0CC66}" dt="2023-11-27T07:34:35.775" v="139" actId="20577"/>
          <ac:spMkLst>
            <pc:docMk/>
            <pc:sldMk cId="3624387267" sldId="1102"/>
            <ac:spMk id="2" creationId="{82C3E0DC-1552-366C-4809-147DEEE377C0}"/>
          </ac:spMkLst>
        </pc:spChg>
      </pc:sldChg>
      <pc:sldChg chg="ord">
        <pc:chgData name="Masakiyo Kitazawa" userId="2bf3742da7ad8ecb" providerId="LiveId" clId="{256DF269-2041-4C21-A8F7-57283FC0CC66}" dt="2023-11-27T09:36:48.034" v="1572"/>
        <pc:sldMkLst>
          <pc:docMk/>
          <pc:sldMk cId="1379525926" sldId="1113"/>
        </pc:sldMkLst>
      </pc:sldChg>
      <pc:sldChg chg="addSp delSp modSp new del mod">
        <pc:chgData name="Masakiyo Kitazawa" userId="2bf3742da7ad8ecb" providerId="LiveId" clId="{256DF269-2041-4C21-A8F7-57283FC0CC66}" dt="2023-11-27T08:15:11.464" v="756" actId="2696"/>
        <pc:sldMkLst>
          <pc:docMk/>
          <pc:sldMk cId="2751446188" sldId="1114"/>
        </pc:sldMkLst>
        <pc:spChg chg="del">
          <ac:chgData name="Masakiyo Kitazawa" userId="2bf3742da7ad8ecb" providerId="LiveId" clId="{256DF269-2041-4C21-A8F7-57283FC0CC66}" dt="2023-11-27T07:51:06.687" v="187" actId="21"/>
          <ac:spMkLst>
            <pc:docMk/>
            <pc:sldMk cId="2751446188" sldId="1114"/>
            <ac:spMk id="2" creationId="{71E6526B-8E96-5DCD-26D2-B102DB481C81}"/>
          </ac:spMkLst>
        </pc:spChg>
        <pc:spChg chg="mod">
          <ac:chgData name="Masakiyo Kitazawa" userId="2bf3742da7ad8ecb" providerId="LiveId" clId="{256DF269-2041-4C21-A8F7-57283FC0CC66}" dt="2023-11-27T07:51:00.236" v="186" actId="20577"/>
          <ac:spMkLst>
            <pc:docMk/>
            <pc:sldMk cId="2751446188" sldId="1114"/>
            <ac:spMk id="3" creationId="{5834326A-045D-A336-1846-17A4D57CD93D}"/>
          </ac:spMkLst>
        </pc:spChg>
        <pc:spChg chg="add mod">
          <ac:chgData name="Masakiyo Kitazawa" userId="2bf3742da7ad8ecb" providerId="LiveId" clId="{256DF269-2041-4C21-A8F7-57283FC0CC66}" dt="2023-11-27T07:51:24.897" v="222" actId="1037"/>
          <ac:spMkLst>
            <pc:docMk/>
            <pc:sldMk cId="2751446188" sldId="1114"/>
            <ac:spMk id="4" creationId="{C5F2AA13-A5BC-22BB-032D-EFC04C0D47A6}"/>
          </ac:spMkLst>
        </pc:spChg>
        <pc:spChg chg="add mod">
          <ac:chgData name="Masakiyo Kitazawa" userId="2bf3742da7ad8ecb" providerId="LiveId" clId="{256DF269-2041-4C21-A8F7-57283FC0CC66}" dt="2023-11-27T07:57:05.313" v="273" actId="6549"/>
          <ac:spMkLst>
            <pc:docMk/>
            <pc:sldMk cId="2751446188" sldId="1114"/>
            <ac:spMk id="9" creationId="{DBE692BD-75A6-512F-99AA-EA86ED05EED8}"/>
          </ac:spMkLst>
        </pc:spChg>
        <pc:picChg chg="add mod">
          <ac:chgData name="Masakiyo Kitazawa" userId="2bf3742da7ad8ecb" providerId="LiveId" clId="{256DF269-2041-4C21-A8F7-57283FC0CC66}" dt="2023-11-27T07:56:17.184" v="228" actId="1076"/>
          <ac:picMkLst>
            <pc:docMk/>
            <pc:sldMk cId="2751446188" sldId="1114"/>
            <ac:picMk id="6" creationId="{E361C3DC-1EE4-B74F-4B86-B294762616AD}"/>
          </ac:picMkLst>
        </pc:picChg>
        <pc:picChg chg="add mod">
          <ac:chgData name="Masakiyo Kitazawa" userId="2bf3742da7ad8ecb" providerId="LiveId" clId="{256DF269-2041-4C21-A8F7-57283FC0CC66}" dt="2023-11-27T07:56:50.345" v="262" actId="1076"/>
          <ac:picMkLst>
            <pc:docMk/>
            <pc:sldMk cId="2751446188" sldId="1114"/>
            <ac:picMk id="8" creationId="{B667B095-65F1-1C66-2780-E4DDE74495D7}"/>
          </ac:picMkLst>
        </pc:picChg>
        <pc:picChg chg="add mod">
          <ac:chgData name="Masakiyo Kitazawa" userId="2bf3742da7ad8ecb" providerId="LiveId" clId="{256DF269-2041-4C21-A8F7-57283FC0CC66}" dt="2023-11-27T07:58:17.590" v="279" actId="1076"/>
          <ac:picMkLst>
            <pc:docMk/>
            <pc:sldMk cId="2751446188" sldId="1114"/>
            <ac:picMk id="11" creationId="{4A4A554F-2BCB-89D6-8D0B-8644DFA523FE}"/>
          </ac:picMkLst>
        </pc:picChg>
      </pc:sldChg>
      <pc:sldChg chg="addSp delSp modSp mod ord">
        <pc:chgData name="Masakiyo Kitazawa" userId="2bf3742da7ad8ecb" providerId="LiveId" clId="{256DF269-2041-4C21-A8F7-57283FC0CC66}" dt="2023-11-27T08:15:07.396" v="755" actId="478"/>
        <pc:sldMkLst>
          <pc:docMk/>
          <pc:sldMk cId="1215184425" sldId="1115"/>
        </pc:sldMkLst>
        <pc:spChg chg="add del mod">
          <ac:chgData name="Masakiyo Kitazawa" userId="2bf3742da7ad8ecb" providerId="LiveId" clId="{256DF269-2041-4C21-A8F7-57283FC0CC66}" dt="2023-11-27T08:01:23.285" v="387" actId="478"/>
          <ac:spMkLst>
            <pc:docMk/>
            <pc:sldMk cId="1215184425" sldId="1115"/>
            <ac:spMk id="2" creationId="{D2B6EA4D-DF78-1575-D9AE-0CFDFB8A88B3}"/>
          </ac:spMkLst>
        </pc:spChg>
        <pc:spChg chg="mod">
          <ac:chgData name="Masakiyo Kitazawa" userId="2bf3742da7ad8ecb" providerId="LiveId" clId="{256DF269-2041-4C21-A8F7-57283FC0CC66}" dt="2023-11-27T08:04:54.985" v="497" actId="20577"/>
          <ac:spMkLst>
            <pc:docMk/>
            <pc:sldMk cId="1215184425" sldId="1115"/>
            <ac:spMk id="3" creationId="{5834326A-045D-A336-1846-17A4D57CD93D}"/>
          </ac:spMkLst>
        </pc:spChg>
        <pc:spChg chg="del">
          <ac:chgData name="Masakiyo Kitazawa" userId="2bf3742da7ad8ecb" providerId="LiveId" clId="{256DF269-2041-4C21-A8F7-57283FC0CC66}" dt="2023-11-27T08:00:02.785" v="352" actId="478"/>
          <ac:spMkLst>
            <pc:docMk/>
            <pc:sldMk cId="1215184425" sldId="1115"/>
            <ac:spMk id="4" creationId="{C5F2AA13-A5BC-22BB-032D-EFC04C0D47A6}"/>
          </ac:spMkLst>
        </pc:spChg>
        <pc:spChg chg="add mod">
          <ac:chgData name="Masakiyo Kitazawa" userId="2bf3742da7ad8ecb" providerId="LiveId" clId="{256DF269-2041-4C21-A8F7-57283FC0CC66}" dt="2023-11-27T08:02:08.634" v="443" actId="1076"/>
          <ac:spMkLst>
            <pc:docMk/>
            <pc:sldMk cId="1215184425" sldId="1115"/>
            <ac:spMk id="5" creationId="{73A727A6-8DE9-09BC-8B31-E768DF23C475}"/>
          </ac:spMkLst>
        </pc:spChg>
        <pc:spChg chg="add del mod ord">
          <ac:chgData name="Masakiyo Kitazawa" userId="2bf3742da7ad8ecb" providerId="LiveId" clId="{256DF269-2041-4C21-A8F7-57283FC0CC66}" dt="2023-11-27T08:15:07.396" v="755" actId="478"/>
          <ac:spMkLst>
            <pc:docMk/>
            <pc:sldMk cId="1215184425" sldId="1115"/>
            <ac:spMk id="7" creationId="{03E2BDFD-58FB-C708-1140-007B1BDE2CDD}"/>
          </ac:spMkLst>
        </pc:spChg>
        <pc:spChg chg="add del mod">
          <ac:chgData name="Masakiyo Kitazawa" userId="2bf3742da7ad8ecb" providerId="LiveId" clId="{256DF269-2041-4C21-A8F7-57283FC0CC66}" dt="2023-11-27T08:15:07.396" v="755" actId="478"/>
          <ac:spMkLst>
            <pc:docMk/>
            <pc:sldMk cId="1215184425" sldId="1115"/>
            <ac:spMk id="9" creationId="{DBE692BD-75A6-512F-99AA-EA86ED05EED8}"/>
          </ac:spMkLst>
        </pc:spChg>
        <pc:spChg chg="add del mod">
          <ac:chgData name="Masakiyo Kitazawa" userId="2bf3742da7ad8ecb" providerId="LiveId" clId="{256DF269-2041-4C21-A8F7-57283FC0CC66}" dt="2023-11-27T08:15:07.396" v="755" actId="478"/>
          <ac:spMkLst>
            <pc:docMk/>
            <pc:sldMk cId="1215184425" sldId="1115"/>
            <ac:spMk id="10" creationId="{104E59DB-7185-E36D-1DD3-1E59B55B96C2}"/>
          </ac:spMkLst>
        </pc:spChg>
        <pc:spChg chg="add del mod">
          <ac:chgData name="Masakiyo Kitazawa" userId="2bf3742da7ad8ecb" providerId="LiveId" clId="{256DF269-2041-4C21-A8F7-57283FC0CC66}" dt="2023-11-27T08:15:07.396" v="755" actId="478"/>
          <ac:spMkLst>
            <pc:docMk/>
            <pc:sldMk cId="1215184425" sldId="1115"/>
            <ac:spMk id="12" creationId="{6636AFDA-5A40-14B3-FD0F-80614D0D498A}"/>
          </ac:spMkLst>
        </pc:spChg>
        <pc:spChg chg="add del mod">
          <ac:chgData name="Masakiyo Kitazawa" userId="2bf3742da7ad8ecb" providerId="LiveId" clId="{256DF269-2041-4C21-A8F7-57283FC0CC66}" dt="2023-11-27T08:15:07.396" v="755" actId="478"/>
          <ac:spMkLst>
            <pc:docMk/>
            <pc:sldMk cId="1215184425" sldId="1115"/>
            <ac:spMk id="13" creationId="{C7EECD53-FE0D-6164-4AC8-1776233DD98A}"/>
          </ac:spMkLst>
        </pc:spChg>
        <pc:spChg chg="add del mod">
          <ac:chgData name="Masakiyo Kitazawa" userId="2bf3742da7ad8ecb" providerId="LiveId" clId="{256DF269-2041-4C21-A8F7-57283FC0CC66}" dt="2023-11-27T08:15:07.396" v="755" actId="478"/>
          <ac:spMkLst>
            <pc:docMk/>
            <pc:sldMk cId="1215184425" sldId="1115"/>
            <ac:spMk id="14" creationId="{C68D6ABE-FE85-6539-33BA-457BA07DA425}"/>
          </ac:spMkLst>
        </pc:spChg>
        <pc:spChg chg="add del mod">
          <ac:chgData name="Masakiyo Kitazawa" userId="2bf3742da7ad8ecb" providerId="LiveId" clId="{256DF269-2041-4C21-A8F7-57283FC0CC66}" dt="2023-11-27T08:15:07.396" v="755" actId="478"/>
          <ac:spMkLst>
            <pc:docMk/>
            <pc:sldMk cId="1215184425" sldId="1115"/>
            <ac:spMk id="15" creationId="{89F0C7A1-D6BA-8814-1650-C3D8FE6491CE}"/>
          </ac:spMkLst>
        </pc:spChg>
        <pc:spChg chg="add del mod">
          <ac:chgData name="Masakiyo Kitazawa" userId="2bf3742da7ad8ecb" providerId="LiveId" clId="{256DF269-2041-4C21-A8F7-57283FC0CC66}" dt="2023-11-27T08:15:07.396" v="755" actId="478"/>
          <ac:spMkLst>
            <pc:docMk/>
            <pc:sldMk cId="1215184425" sldId="1115"/>
            <ac:spMk id="16" creationId="{48767745-3485-F6B3-C1CA-3F09FC366538}"/>
          </ac:spMkLst>
        </pc:spChg>
        <pc:spChg chg="add del mod">
          <ac:chgData name="Masakiyo Kitazawa" userId="2bf3742da7ad8ecb" providerId="LiveId" clId="{256DF269-2041-4C21-A8F7-57283FC0CC66}" dt="2023-11-27T08:15:07.396" v="755" actId="478"/>
          <ac:spMkLst>
            <pc:docMk/>
            <pc:sldMk cId="1215184425" sldId="1115"/>
            <ac:spMk id="17" creationId="{96A301C4-F720-37B1-E7E2-102D22AC0BCD}"/>
          </ac:spMkLst>
        </pc:spChg>
        <pc:spChg chg="add del mod">
          <ac:chgData name="Masakiyo Kitazawa" userId="2bf3742da7ad8ecb" providerId="LiveId" clId="{256DF269-2041-4C21-A8F7-57283FC0CC66}" dt="2023-11-27T08:15:07.396" v="755" actId="478"/>
          <ac:spMkLst>
            <pc:docMk/>
            <pc:sldMk cId="1215184425" sldId="1115"/>
            <ac:spMk id="18" creationId="{8F00BD6D-7A9C-A153-6C71-93C13792D50B}"/>
          </ac:spMkLst>
        </pc:spChg>
        <pc:picChg chg="add del mod">
          <ac:chgData name="Masakiyo Kitazawa" userId="2bf3742da7ad8ecb" providerId="LiveId" clId="{256DF269-2041-4C21-A8F7-57283FC0CC66}" dt="2023-11-27T08:15:07.396" v="755" actId="478"/>
          <ac:picMkLst>
            <pc:docMk/>
            <pc:sldMk cId="1215184425" sldId="1115"/>
            <ac:picMk id="6" creationId="{E361C3DC-1EE4-B74F-4B86-B294762616AD}"/>
          </ac:picMkLst>
        </pc:picChg>
        <pc:picChg chg="add del mod">
          <ac:chgData name="Masakiyo Kitazawa" userId="2bf3742da7ad8ecb" providerId="LiveId" clId="{256DF269-2041-4C21-A8F7-57283FC0CC66}" dt="2023-11-27T08:15:07.396" v="755" actId="478"/>
          <ac:picMkLst>
            <pc:docMk/>
            <pc:sldMk cId="1215184425" sldId="1115"/>
            <ac:picMk id="8" creationId="{B667B095-65F1-1C66-2780-E4DDE74495D7}"/>
          </ac:picMkLst>
        </pc:picChg>
        <pc:picChg chg="add del mod">
          <ac:chgData name="Masakiyo Kitazawa" userId="2bf3742da7ad8ecb" providerId="LiveId" clId="{256DF269-2041-4C21-A8F7-57283FC0CC66}" dt="2023-11-27T08:15:07.396" v="755" actId="478"/>
          <ac:picMkLst>
            <pc:docMk/>
            <pc:sldMk cId="1215184425" sldId="1115"/>
            <ac:picMk id="11" creationId="{4A4A554F-2BCB-89D6-8D0B-8644DFA523FE}"/>
          </ac:picMkLst>
        </pc:picChg>
      </pc:sldChg>
      <pc:sldChg chg="addSp delSp modSp new mod ord modAnim">
        <pc:chgData name="Masakiyo Kitazawa" userId="2bf3742da7ad8ecb" providerId="LiveId" clId="{256DF269-2041-4C21-A8F7-57283FC0CC66}" dt="2023-11-27T08:42:39.321" v="909" actId="478"/>
        <pc:sldMkLst>
          <pc:docMk/>
          <pc:sldMk cId="4048430176" sldId="1116"/>
        </pc:sldMkLst>
        <pc:spChg chg="mod">
          <ac:chgData name="Masakiyo Kitazawa" userId="2bf3742da7ad8ecb" providerId="LiveId" clId="{256DF269-2041-4C21-A8F7-57283FC0CC66}" dt="2023-11-27T08:32:15.304" v="798" actId="20577"/>
          <ac:spMkLst>
            <pc:docMk/>
            <pc:sldMk cId="4048430176" sldId="1116"/>
            <ac:spMk id="2" creationId="{CEDF0997-B18D-3566-1F9B-49A4A43A0DFE}"/>
          </ac:spMkLst>
        </pc:spChg>
        <pc:spChg chg="add mod">
          <ac:chgData name="Masakiyo Kitazawa" userId="2bf3742da7ad8ecb" providerId="LiveId" clId="{256DF269-2041-4C21-A8F7-57283FC0CC66}" dt="2023-11-27T08:41:29.471" v="898" actId="1076"/>
          <ac:spMkLst>
            <pc:docMk/>
            <pc:sldMk cId="4048430176" sldId="1116"/>
            <ac:spMk id="3" creationId="{BA4E090B-BAF2-78FD-B4E4-CEDD4A6F12AC}"/>
          </ac:spMkLst>
        </pc:spChg>
        <pc:spChg chg="add mod">
          <ac:chgData name="Masakiyo Kitazawa" userId="2bf3742da7ad8ecb" providerId="LiveId" clId="{256DF269-2041-4C21-A8F7-57283FC0CC66}" dt="2023-11-27T08:41:42.729" v="908" actId="1036"/>
          <ac:spMkLst>
            <pc:docMk/>
            <pc:sldMk cId="4048430176" sldId="1116"/>
            <ac:spMk id="4" creationId="{458A8699-1DB5-82DF-BCA5-978F9C217353}"/>
          </ac:spMkLst>
        </pc:spChg>
        <pc:spChg chg="mod">
          <ac:chgData name="Masakiyo Kitazawa" userId="2bf3742da7ad8ecb" providerId="LiveId" clId="{256DF269-2041-4C21-A8F7-57283FC0CC66}" dt="2023-11-27T08:33:23.527" v="806" actId="165"/>
          <ac:spMkLst>
            <pc:docMk/>
            <pc:sldMk cId="4048430176" sldId="1116"/>
            <ac:spMk id="9" creationId="{FC5533BC-A25E-22BC-92F8-A2FCA0ABC086}"/>
          </ac:spMkLst>
        </pc:spChg>
        <pc:spChg chg="mod">
          <ac:chgData name="Masakiyo Kitazawa" userId="2bf3742da7ad8ecb" providerId="LiveId" clId="{256DF269-2041-4C21-A8F7-57283FC0CC66}" dt="2023-11-27T08:33:23.527" v="806" actId="165"/>
          <ac:spMkLst>
            <pc:docMk/>
            <pc:sldMk cId="4048430176" sldId="1116"/>
            <ac:spMk id="10" creationId="{47F58AEE-EE22-774B-A40E-C2C407F13A14}"/>
          </ac:spMkLst>
        </pc:spChg>
        <pc:spChg chg="del mod">
          <ac:chgData name="Masakiyo Kitazawa" userId="2bf3742da7ad8ecb" providerId="LiveId" clId="{256DF269-2041-4C21-A8F7-57283FC0CC66}" dt="2023-11-27T08:33:12.056" v="804" actId="478"/>
          <ac:spMkLst>
            <pc:docMk/>
            <pc:sldMk cId="4048430176" sldId="1116"/>
            <ac:spMk id="15" creationId="{605CA2C8-99AB-1274-E919-BB38B47648F1}"/>
          </ac:spMkLst>
        </pc:spChg>
        <pc:spChg chg="del mod topLvl">
          <ac:chgData name="Masakiyo Kitazawa" userId="2bf3742da7ad8ecb" providerId="LiveId" clId="{256DF269-2041-4C21-A8F7-57283FC0CC66}" dt="2023-11-27T08:38:47.713" v="871" actId="478"/>
          <ac:spMkLst>
            <pc:docMk/>
            <pc:sldMk cId="4048430176" sldId="1116"/>
            <ac:spMk id="16" creationId="{78F3DD0F-CFAC-2A75-37FE-0CD9EA739E28}"/>
          </ac:spMkLst>
        </pc:spChg>
        <pc:spChg chg="add mod ord">
          <ac:chgData name="Masakiyo Kitazawa" userId="2bf3742da7ad8ecb" providerId="LiveId" clId="{256DF269-2041-4C21-A8F7-57283FC0CC66}" dt="2023-11-27T08:41:42.729" v="908" actId="1036"/>
          <ac:spMkLst>
            <pc:docMk/>
            <pc:sldMk cId="4048430176" sldId="1116"/>
            <ac:spMk id="17" creationId="{9FAA1A53-58A1-5A70-1A75-5105B5111E09}"/>
          </ac:spMkLst>
        </pc:spChg>
        <pc:spChg chg="add mod ord">
          <ac:chgData name="Masakiyo Kitazawa" userId="2bf3742da7ad8ecb" providerId="LiveId" clId="{256DF269-2041-4C21-A8F7-57283FC0CC66}" dt="2023-11-27T08:41:42.729" v="908" actId="1036"/>
          <ac:spMkLst>
            <pc:docMk/>
            <pc:sldMk cId="4048430176" sldId="1116"/>
            <ac:spMk id="18" creationId="{B96341D7-0ED5-1BDF-8A01-03681385B88D}"/>
          </ac:spMkLst>
        </pc:spChg>
        <pc:spChg chg="add mod">
          <ac:chgData name="Masakiyo Kitazawa" userId="2bf3742da7ad8ecb" providerId="LiveId" clId="{256DF269-2041-4C21-A8F7-57283FC0CC66}" dt="2023-11-27T08:41:42.729" v="908" actId="1036"/>
          <ac:spMkLst>
            <pc:docMk/>
            <pc:sldMk cId="4048430176" sldId="1116"/>
            <ac:spMk id="19" creationId="{BBA59759-56FE-A40F-8E9F-83AD3B41EFB0}"/>
          </ac:spMkLst>
        </pc:spChg>
        <pc:spChg chg="add mod">
          <ac:chgData name="Masakiyo Kitazawa" userId="2bf3742da7ad8ecb" providerId="LiveId" clId="{256DF269-2041-4C21-A8F7-57283FC0CC66}" dt="2023-11-27T08:41:42.729" v="908" actId="1036"/>
          <ac:spMkLst>
            <pc:docMk/>
            <pc:sldMk cId="4048430176" sldId="1116"/>
            <ac:spMk id="20" creationId="{B60039F8-DA3B-1741-BBA6-3F096EED0BA8}"/>
          </ac:spMkLst>
        </pc:spChg>
        <pc:spChg chg="add del mod">
          <ac:chgData name="Masakiyo Kitazawa" userId="2bf3742da7ad8ecb" providerId="LiveId" clId="{256DF269-2041-4C21-A8F7-57283FC0CC66}" dt="2023-11-27T08:39:27.061" v="878" actId="478"/>
          <ac:spMkLst>
            <pc:docMk/>
            <pc:sldMk cId="4048430176" sldId="1116"/>
            <ac:spMk id="21" creationId="{4E5BBD6F-2754-416D-C77A-2976FC96307D}"/>
          </ac:spMkLst>
        </pc:spChg>
        <pc:spChg chg="add del mod">
          <ac:chgData name="Masakiyo Kitazawa" userId="2bf3742da7ad8ecb" providerId="LiveId" clId="{256DF269-2041-4C21-A8F7-57283FC0CC66}" dt="2023-11-27T08:42:39.321" v="909" actId="478"/>
          <ac:spMkLst>
            <pc:docMk/>
            <pc:sldMk cId="4048430176" sldId="1116"/>
            <ac:spMk id="22" creationId="{572E7C37-C50C-04CB-8101-441810AF0383}"/>
          </ac:spMkLst>
        </pc:spChg>
        <pc:spChg chg="add del mod">
          <ac:chgData name="Masakiyo Kitazawa" userId="2bf3742da7ad8ecb" providerId="LiveId" clId="{256DF269-2041-4C21-A8F7-57283FC0CC66}" dt="2023-11-27T08:42:39.321" v="909" actId="478"/>
          <ac:spMkLst>
            <pc:docMk/>
            <pc:sldMk cId="4048430176" sldId="1116"/>
            <ac:spMk id="25" creationId="{42342D9E-0E6A-4E7A-BC4A-C9593483018E}"/>
          </ac:spMkLst>
        </pc:spChg>
        <pc:grpChg chg="add del mod">
          <ac:chgData name="Masakiyo Kitazawa" userId="2bf3742da7ad8ecb" providerId="LiveId" clId="{256DF269-2041-4C21-A8F7-57283FC0CC66}" dt="2023-11-27T08:33:23.527" v="806" actId="165"/>
          <ac:grpSpMkLst>
            <pc:docMk/>
            <pc:sldMk cId="4048430176" sldId="1116"/>
            <ac:grpSpMk id="5" creationId="{73F1F5F4-453D-9857-E9A8-401558E944D0}"/>
          </ac:grpSpMkLst>
        </pc:grpChg>
        <pc:grpChg chg="del mod topLvl">
          <ac:chgData name="Masakiyo Kitazawa" userId="2bf3742da7ad8ecb" providerId="LiveId" clId="{256DF269-2041-4C21-A8F7-57283FC0CC66}" dt="2023-11-27T08:33:27.150" v="807" actId="478"/>
          <ac:grpSpMkLst>
            <pc:docMk/>
            <pc:sldMk cId="4048430176" sldId="1116"/>
            <ac:grpSpMk id="6" creationId="{3FCD7297-1705-4DC1-081C-FA67FBD5EDE7}"/>
          </ac:grpSpMkLst>
        </pc:grpChg>
        <pc:grpChg chg="add del mod">
          <ac:chgData name="Masakiyo Kitazawa" userId="2bf3742da7ad8ecb" providerId="LiveId" clId="{256DF269-2041-4C21-A8F7-57283FC0CC66}" dt="2023-11-27T08:33:18.844" v="805" actId="165"/>
          <ac:grpSpMkLst>
            <pc:docMk/>
            <pc:sldMk cId="4048430176" sldId="1116"/>
            <ac:grpSpMk id="11" creationId="{34C31432-1B27-32D4-9342-72AB7494D612}"/>
          </ac:grpSpMkLst>
        </pc:grpChg>
        <pc:grpChg chg="del mod">
          <ac:chgData name="Masakiyo Kitazawa" userId="2bf3742da7ad8ecb" providerId="LiveId" clId="{256DF269-2041-4C21-A8F7-57283FC0CC66}" dt="2023-11-27T08:33:12.056" v="804" actId="478"/>
          <ac:grpSpMkLst>
            <pc:docMk/>
            <pc:sldMk cId="4048430176" sldId="1116"/>
            <ac:grpSpMk id="12" creationId="{A34A3F8F-AE40-2777-DF5E-A8C2817266DA}"/>
          </ac:grpSpMkLst>
        </pc:grpChg>
        <pc:picChg chg="mod topLvl">
          <ac:chgData name="Masakiyo Kitazawa" userId="2bf3742da7ad8ecb" providerId="LiveId" clId="{256DF269-2041-4C21-A8F7-57283FC0CC66}" dt="2023-11-27T08:41:42.729" v="908" actId="1036"/>
          <ac:picMkLst>
            <pc:docMk/>
            <pc:sldMk cId="4048430176" sldId="1116"/>
            <ac:picMk id="7" creationId="{1D426917-FDB5-B66F-E201-221DC356216C}"/>
          </ac:picMkLst>
        </pc:picChg>
        <pc:picChg chg="mod topLvl">
          <ac:chgData name="Masakiyo Kitazawa" userId="2bf3742da7ad8ecb" providerId="LiveId" clId="{256DF269-2041-4C21-A8F7-57283FC0CC66}" dt="2023-11-27T08:41:42.729" v="908" actId="1036"/>
          <ac:picMkLst>
            <pc:docMk/>
            <pc:sldMk cId="4048430176" sldId="1116"/>
            <ac:picMk id="8" creationId="{84EEB777-EAD5-0EF5-5A22-928A3A514DE3}"/>
          </ac:picMkLst>
        </pc:picChg>
        <pc:picChg chg="mod topLvl">
          <ac:chgData name="Masakiyo Kitazawa" userId="2bf3742da7ad8ecb" providerId="LiveId" clId="{256DF269-2041-4C21-A8F7-57283FC0CC66}" dt="2023-11-27T08:41:42.729" v="908" actId="1036"/>
          <ac:picMkLst>
            <pc:docMk/>
            <pc:sldMk cId="4048430176" sldId="1116"/>
            <ac:picMk id="13" creationId="{CD0B8E6E-F3A6-808F-0E41-68CB1E1E8016}"/>
          </ac:picMkLst>
        </pc:picChg>
        <pc:picChg chg="mod topLvl">
          <ac:chgData name="Masakiyo Kitazawa" userId="2bf3742da7ad8ecb" providerId="LiveId" clId="{256DF269-2041-4C21-A8F7-57283FC0CC66}" dt="2023-11-27T08:41:42.729" v="908" actId="1036"/>
          <ac:picMkLst>
            <pc:docMk/>
            <pc:sldMk cId="4048430176" sldId="1116"/>
            <ac:picMk id="14" creationId="{1322BF9A-36F6-0818-88FF-53B853915502}"/>
          </ac:picMkLst>
        </pc:picChg>
        <pc:picChg chg="add del mod">
          <ac:chgData name="Masakiyo Kitazawa" userId="2bf3742da7ad8ecb" providerId="LiveId" clId="{256DF269-2041-4C21-A8F7-57283FC0CC66}" dt="2023-11-27T08:39:49.134" v="881" actId="478"/>
          <ac:picMkLst>
            <pc:docMk/>
            <pc:sldMk cId="4048430176" sldId="1116"/>
            <ac:picMk id="23" creationId="{DAE1FBC6-2F63-504C-0F91-005E8F4BA827}"/>
          </ac:picMkLst>
        </pc:picChg>
        <pc:picChg chg="add del mod">
          <ac:chgData name="Masakiyo Kitazawa" userId="2bf3742da7ad8ecb" providerId="LiveId" clId="{256DF269-2041-4C21-A8F7-57283FC0CC66}" dt="2023-11-27T08:39:49.134" v="881" actId="478"/>
          <ac:picMkLst>
            <pc:docMk/>
            <pc:sldMk cId="4048430176" sldId="1116"/>
            <ac:picMk id="24" creationId="{3F6CB323-11E2-1930-D5EE-8DAA8248143B}"/>
          </ac:picMkLst>
        </pc:picChg>
        <pc:picChg chg="add del mod">
          <ac:chgData name="Masakiyo Kitazawa" userId="2bf3742da7ad8ecb" providerId="LiveId" clId="{256DF269-2041-4C21-A8F7-57283FC0CC66}" dt="2023-11-27T08:42:39.321" v="909" actId="478"/>
          <ac:picMkLst>
            <pc:docMk/>
            <pc:sldMk cId="4048430176" sldId="1116"/>
            <ac:picMk id="26" creationId="{9EABAD93-535E-8D7C-9D45-4B430AED880F}"/>
          </ac:picMkLst>
        </pc:picChg>
      </pc:sldChg>
      <pc:sldChg chg="modSp">
        <pc:chgData name="Masakiyo Kitazawa" userId="2bf3742da7ad8ecb" providerId="LiveId" clId="{256DF269-2041-4C21-A8F7-57283FC0CC66}" dt="2023-11-27T18:14:50.033" v="1864" actId="113"/>
        <pc:sldMkLst>
          <pc:docMk/>
          <pc:sldMk cId="3436882026" sldId="1117"/>
        </pc:sldMkLst>
        <pc:spChg chg="mod">
          <ac:chgData name="Masakiyo Kitazawa" userId="2bf3742da7ad8ecb" providerId="LiveId" clId="{256DF269-2041-4C21-A8F7-57283FC0CC66}" dt="2023-11-27T18:14:50.033" v="1864" actId="113"/>
          <ac:spMkLst>
            <pc:docMk/>
            <pc:sldMk cId="3436882026" sldId="1117"/>
            <ac:spMk id="4" creationId="{458A8699-1DB5-82DF-BCA5-978F9C217353}"/>
          </ac:spMkLst>
        </pc:spChg>
      </pc:sldChg>
      <pc:sldChg chg="addSp modSp new mod">
        <pc:chgData name="Masakiyo Kitazawa" userId="2bf3742da7ad8ecb" providerId="LiveId" clId="{256DF269-2041-4C21-A8F7-57283FC0CC66}" dt="2023-11-27T08:58:24.109" v="1129" actId="1036"/>
        <pc:sldMkLst>
          <pc:docMk/>
          <pc:sldMk cId="3870453122" sldId="1118"/>
        </pc:sldMkLst>
        <pc:spChg chg="mod">
          <ac:chgData name="Masakiyo Kitazawa" userId="2bf3742da7ad8ecb" providerId="LiveId" clId="{256DF269-2041-4C21-A8F7-57283FC0CC66}" dt="2023-11-27T08:47:21.539" v="942" actId="20577"/>
          <ac:spMkLst>
            <pc:docMk/>
            <pc:sldMk cId="3870453122" sldId="1118"/>
            <ac:spMk id="2" creationId="{71ABE6C6-99E4-0646-4394-BE2D24CD5261}"/>
          </ac:spMkLst>
        </pc:spChg>
        <pc:spChg chg="add mod">
          <ac:chgData name="Masakiyo Kitazawa" userId="2bf3742da7ad8ecb" providerId="LiveId" clId="{256DF269-2041-4C21-A8F7-57283FC0CC66}" dt="2023-11-27T08:58:24.109" v="1129" actId="1036"/>
          <ac:spMkLst>
            <pc:docMk/>
            <pc:sldMk cId="3870453122" sldId="1118"/>
            <ac:spMk id="3" creationId="{5EDE2091-9853-05F4-849F-23F074373A34}"/>
          </ac:spMkLst>
        </pc:spChg>
        <pc:spChg chg="add mod">
          <ac:chgData name="Masakiyo Kitazawa" userId="2bf3742da7ad8ecb" providerId="LiveId" clId="{256DF269-2041-4C21-A8F7-57283FC0CC66}" dt="2023-11-27T08:58:24.109" v="1129" actId="1036"/>
          <ac:spMkLst>
            <pc:docMk/>
            <pc:sldMk cId="3870453122" sldId="1118"/>
            <ac:spMk id="4" creationId="{20E3EA35-B669-BFB6-7419-DEE0F3E9AD63}"/>
          </ac:spMkLst>
        </pc:spChg>
        <pc:spChg chg="add mod">
          <ac:chgData name="Masakiyo Kitazawa" userId="2bf3742da7ad8ecb" providerId="LiveId" clId="{256DF269-2041-4C21-A8F7-57283FC0CC66}" dt="2023-11-27T08:58:24.109" v="1129" actId="1036"/>
          <ac:spMkLst>
            <pc:docMk/>
            <pc:sldMk cId="3870453122" sldId="1118"/>
            <ac:spMk id="26" creationId="{C5C6EDE7-F6F5-244C-1D50-A8487275B3DD}"/>
          </ac:spMkLst>
        </pc:spChg>
        <pc:spChg chg="add mod">
          <ac:chgData name="Masakiyo Kitazawa" userId="2bf3742da7ad8ecb" providerId="LiveId" clId="{256DF269-2041-4C21-A8F7-57283FC0CC66}" dt="2023-11-27T08:58:24.109" v="1129" actId="1036"/>
          <ac:spMkLst>
            <pc:docMk/>
            <pc:sldMk cId="3870453122" sldId="1118"/>
            <ac:spMk id="27" creationId="{3808C5EB-17CF-768A-335F-9E5F5028D5F4}"/>
          </ac:spMkLst>
        </pc:spChg>
        <pc:spChg chg="add mod">
          <ac:chgData name="Masakiyo Kitazawa" userId="2bf3742da7ad8ecb" providerId="LiveId" clId="{256DF269-2041-4C21-A8F7-57283FC0CC66}" dt="2023-11-27T08:58:24.109" v="1129" actId="1036"/>
          <ac:spMkLst>
            <pc:docMk/>
            <pc:sldMk cId="3870453122" sldId="1118"/>
            <ac:spMk id="28" creationId="{55B9B98B-9418-A468-70E3-C9038ADE3B3B}"/>
          </ac:spMkLst>
        </pc:spChg>
        <pc:spChg chg="add mod">
          <ac:chgData name="Masakiyo Kitazawa" userId="2bf3742da7ad8ecb" providerId="LiveId" clId="{256DF269-2041-4C21-A8F7-57283FC0CC66}" dt="2023-11-27T08:58:24.109" v="1129" actId="1036"/>
          <ac:spMkLst>
            <pc:docMk/>
            <pc:sldMk cId="3870453122" sldId="1118"/>
            <ac:spMk id="29" creationId="{A71CD512-6622-0096-C551-4F3BDD71032B}"/>
          </ac:spMkLst>
        </pc:spChg>
        <pc:spChg chg="add mod">
          <ac:chgData name="Masakiyo Kitazawa" userId="2bf3742da7ad8ecb" providerId="LiveId" clId="{256DF269-2041-4C21-A8F7-57283FC0CC66}" dt="2023-11-27T08:58:24.109" v="1129" actId="1036"/>
          <ac:spMkLst>
            <pc:docMk/>
            <pc:sldMk cId="3870453122" sldId="1118"/>
            <ac:spMk id="30" creationId="{87D8D244-262B-D2A1-B8C0-19EDD88A5140}"/>
          </ac:spMkLst>
        </pc:spChg>
        <pc:picChg chg="add mod">
          <ac:chgData name="Masakiyo Kitazawa" userId="2bf3742da7ad8ecb" providerId="LiveId" clId="{256DF269-2041-4C21-A8F7-57283FC0CC66}" dt="2023-11-27T08:58:24.109" v="1129" actId="1036"/>
          <ac:picMkLst>
            <pc:docMk/>
            <pc:sldMk cId="3870453122" sldId="1118"/>
            <ac:picMk id="5" creationId="{2D88CCB4-DBA1-7273-AFEC-0CD7319199BC}"/>
          </ac:picMkLst>
        </pc:picChg>
        <pc:picChg chg="add mod">
          <ac:chgData name="Masakiyo Kitazawa" userId="2bf3742da7ad8ecb" providerId="LiveId" clId="{256DF269-2041-4C21-A8F7-57283FC0CC66}" dt="2023-11-27T08:58:24.109" v="1129" actId="1036"/>
          <ac:picMkLst>
            <pc:docMk/>
            <pc:sldMk cId="3870453122" sldId="1118"/>
            <ac:picMk id="6" creationId="{392CD301-2E8C-3D9D-A01E-BC9EA2A98CF1}"/>
          </ac:picMkLst>
        </pc:picChg>
        <pc:picChg chg="add mod">
          <ac:chgData name="Masakiyo Kitazawa" userId="2bf3742da7ad8ecb" providerId="LiveId" clId="{256DF269-2041-4C21-A8F7-57283FC0CC66}" dt="2023-11-27T08:58:24.109" v="1129" actId="1036"/>
          <ac:picMkLst>
            <pc:docMk/>
            <pc:sldMk cId="3870453122" sldId="1118"/>
            <ac:picMk id="7" creationId="{243A71A1-AA57-7862-F019-35DFAD362292}"/>
          </ac:picMkLst>
        </pc:picChg>
        <pc:picChg chg="add mod">
          <ac:chgData name="Masakiyo Kitazawa" userId="2bf3742da7ad8ecb" providerId="LiveId" clId="{256DF269-2041-4C21-A8F7-57283FC0CC66}" dt="2023-11-27T08:58:24.109" v="1129" actId="1036"/>
          <ac:picMkLst>
            <pc:docMk/>
            <pc:sldMk cId="3870453122" sldId="1118"/>
            <ac:picMk id="8" creationId="{40134919-67CA-6348-9AB6-E34140A2FEFB}"/>
          </ac:picMkLst>
        </pc:picChg>
        <pc:picChg chg="add mod">
          <ac:chgData name="Masakiyo Kitazawa" userId="2bf3742da7ad8ecb" providerId="LiveId" clId="{256DF269-2041-4C21-A8F7-57283FC0CC66}" dt="2023-11-27T08:58:24.109" v="1129" actId="1036"/>
          <ac:picMkLst>
            <pc:docMk/>
            <pc:sldMk cId="3870453122" sldId="1118"/>
            <ac:picMk id="9" creationId="{D3569B57-8EFC-43CC-9896-31B23027FCCA}"/>
          </ac:picMkLst>
        </pc:picChg>
        <pc:picChg chg="add mod">
          <ac:chgData name="Masakiyo Kitazawa" userId="2bf3742da7ad8ecb" providerId="LiveId" clId="{256DF269-2041-4C21-A8F7-57283FC0CC66}" dt="2023-11-27T08:58:24.109" v="1129" actId="1036"/>
          <ac:picMkLst>
            <pc:docMk/>
            <pc:sldMk cId="3870453122" sldId="1118"/>
            <ac:picMk id="10" creationId="{6D48FB41-A955-740F-D5CC-3BC35681F2D7}"/>
          </ac:picMkLst>
        </pc:picChg>
        <pc:picChg chg="add mod">
          <ac:chgData name="Masakiyo Kitazawa" userId="2bf3742da7ad8ecb" providerId="LiveId" clId="{256DF269-2041-4C21-A8F7-57283FC0CC66}" dt="2023-11-27T08:58:24.109" v="1129" actId="1036"/>
          <ac:picMkLst>
            <pc:docMk/>
            <pc:sldMk cId="3870453122" sldId="1118"/>
            <ac:picMk id="11" creationId="{A9AF4845-DF5A-B74A-6D12-724FF1985736}"/>
          </ac:picMkLst>
        </pc:picChg>
        <pc:picChg chg="add mod">
          <ac:chgData name="Masakiyo Kitazawa" userId="2bf3742da7ad8ecb" providerId="LiveId" clId="{256DF269-2041-4C21-A8F7-57283FC0CC66}" dt="2023-11-27T08:58:24.109" v="1129" actId="1036"/>
          <ac:picMkLst>
            <pc:docMk/>
            <pc:sldMk cId="3870453122" sldId="1118"/>
            <ac:picMk id="12" creationId="{E435F736-6753-A96F-1F34-42AE1DEB8755}"/>
          </ac:picMkLst>
        </pc:picChg>
        <pc:picChg chg="add mod">
          <ac:chgData name="Masakiyo Kitazawa" userId="2bf3742da7ad8ecb" providerId="LiveId" clId="{256DF269-2041-4C21-A8F7-57283FC0CC66}" dt="2023-11-27T08:58:24.109" v="1129" actId="1036"/>
          <ac:picMkLst>
            <pc:docMk/>
            <pc:sldMk cId="3870453122" sldId="1118"/>
            <ac:picMk id="13" creationId="{7374F696-4480-D894-5520-8C1F93D63FE6}"/>
          </ac:picMkLst>
        </pc:picChg>
        <pc:picChg chg="add mod">
          <ac:chgData name="Masakiyo Kitazawa" userId="2bf3742da7ad8ecb" providerId="LiveId" clId="{256DF269-2041-4C21-A8F7-57283FC0CC66}" dt="2023-11-27T08:58:24.109" v="1129" actId="1036"/>
          <ac:picMkLst>
            <pc:docMk/>
            <pc:sldMk cId="3870453122" sldId="1118"/>
            <ac:picMk id="14" creationId="{26C0A8FF-276C-1F1B-3DE6-CE73E662FB29}"/>
          </ac:picMkLst>
        </pc:picChg>
        <pc:picChg chg="add mod">
          <ac:chgData name="Masakiyo Kitazawa" userId="2bf3742da7ad8ecb" providerId="LiveId" clId="{256DF269-2041-4C21-A8F7-57283FC0CC66}" dt="2023-11-27T08:58:24.109" v="1129" actId="1036"/>
          <ac:picMkLst>
            <pc:docMk/>
            <pc:sldMk cId="3870453122" sldId="1118"/>
            <ac:picMk id="15" creationId="{2498BB91-A1F1-07EB-EA50-34C145D76A8D}"/>
          </ac:picMkLst>
        </pc:picChg>
        <pc:picChg chg="add mod">
          <ac:chgData name="Masakiyo Kitazawa" userId="2bf3742da7ad8ecb" providerId="LiveId" clId="{256DF269-2041-4C21-A8F7-57283FC0CC66}" dt="2023-11-27T08:58:24.109" v="1129" actId="1036"/>
          <ac:picMkLst>
            <pc:docMk/>
            <pc:sldMk cId="3870453122" sldId="1118"/>
            <ac:picMk id="16" creationId="{990B2DF5-4841-9091-2205-A8EC3FE064F8}"/>
          </ac:picMkLst>
        </pc:picChg>
        <pc:picChg chg="add mod">
          <ac:chgData name="Masakiyo Kitazawa" userId="2bf3742da7ad8ecb" providerId="LiveId" clId="{256DF269-2041-4C21-A8F7-57283FC0CC66}" dt="2023-11-27T08:58:24.109" v="1129" actId="1036"/>
          <ac:picMkLst>
            <pc:docMk/>
            <pc:sldMk cId="3870453122" sldId="1118"/>
            <ac:picMk id="17" creationId="{753F41F2-139E-90CB-1DE4-7305EFD91126}"/>
          </ac:picMkLst>
        </pc:picChg>
        <pc:picChg chg="add mod">
          <ac:chgData name="Masakiyo Kitazawa" userId="2bf3742da7ad8ecb" providerId="LiveId" clId="{256DF269-2041-4C21-A8F7-57283FC0CC66}" dt="2023-11-27T08:58:24.109" v="1129" actId="1036"/>
          <ac:picMkLst>
            <pc:docMk/>
            <pc:sldMk cId="3870453122" sldId="1118"/>
            <ac:picMk id="18" creationId="{BB6696D2-0EC6-2DA3-884F-89D11C570542}"/>
          </ac:picMkLst>
        </pc:picChg>
        <pc:picChg chg="add mod">
          <ac:chgData name="Masakiyo Kitazawa" userId="2bf3742da7ad8ecb" providerId="LiveId" clId="{256DF269-2041-4C21-A8F7-57283FC0CC66}" dt="2023-11-27T08:58:24.109" v="1129" actId="1036"/>
          <ac:picMkLst>
            <pc:docMk/>
            <pc:sldMk cId="3870453122" sldId="1118"/>
            <ac:picMk id="19" creationId="{AE8D4EE6-6304-FBAB-6BE9-8DDD84678428}"/>
          </ac:picMkLst>
        </pc:picChg>
        <pc:picChg chg="add mod">
          <ac:chgData name="Masakiyo Kitazawa" userId="2bf3742da7ad8ecb" providerId="LiveId" clId="{256DF269-2041-4C21-A8F7-57283FC0CC66}" dt="2023-11-27T08:58:24.109" v="1129" actId="1036"/>
          <ac:picMkLst>
            <pc:docMk/>
            <pc:sldMk cId="3870453122" sldId="1118"/>
            <ac:picMk id="20" creationId="{3187A69D-9378-4225-B208-3B47D86F03E2}"/>
          </ac:picMkLst>
        </pc:picChg>
        <pc:picChg chg="add mod">
          <ac:chgData name="Masakiyo Kitazawa" userId="2bf3742da7ad8ecb" providerId="LiveId" clId="{256DF269-2041-4C21-A8F7-57283FC0CC66}" dt="2023-11-27T08:58:24.109" v="1129" actId="1036"/>
          <ac:picMkLst>
            <pc:docMk/>
            <pc:sldMk cId="3870453122" sldId="1118"/>
            <ac:picMk id="22" creationId="{09CAD55B-6B0E-65CE-B70F-16E0CC93C293}"/>
          </ac:picMkLst>
        </pc:picChg>
        <pc:picChg chg="add mod">
          <ac:chgData name="Masakiyo Kitazawa" userId="2bf3742da7ad8ecb" providerId="LiveId" clId="{256DF269-2041-4C21-A8F7-57283FC0CC66}" dt="2023-11-27T08:58:24.109" v="1129" actId="1036"/>
          <ac:picMkLst>
            <pc:docMk/>
            <pc:sldMk cId="3870453122" sldId="1118"/>
            <ac:picMk id="23" creationId="{B9C7383E-C052-AA6C-1E0D-D08811CEDA82}"/>
          </ac:picMkLst>
        </pc:picChg>
        <pc:picChg chg="add mod">
          <ac:chgData name="Masakiyo Kitazawa" userId="2bf3742da7ad8ecb" providerId="LiveId" clId="{256DF269-2041-4C21-A8F7-57283FC0CC66}" dt="2023-11-27T08:58:24.109" v="1129" actId="1036"/>
          <ac:picMkLst>
            <pc:docMk/>
            <pc:sldMk cId="3870453122" sldId="1118"/>
            <ac:picMk id="24" creationId="{8F154F81-9A90-BA37-0148-7CEBD903A61E}"/>
          </ac:picMkLst>
        </pc:picChg>
        <pc:picChg chg="add mod">
          <ac:chgData name="Masakiyo Kitazawa" userId="2bf3742da7ad8ecb" providerId="LiveId" clId="{256DF269-2041-4C21-A8F7-57283FC0CC66}" dt="2023-11-27T08:58:24.109" v="1129" actId="1036"/>
          <ac:picMkLst>
            <pc:docMk/>
            <pc:sldMk cId="3870453122" sldId="1118"/>
            <ac:picMk id="25" creationId="{B13F78F4-BA28-25A8-3293-89DDF4207FC5}"/>
          </ac:picMkLst>
        </pc:picChg>
        <pc:cxnChg chg="add mod">
          <ac:chgData name="Masakiyo Kitazawa" userId="2bf3742da7ad8ecb" providerId="LiveId" clId="{256DF269-2041-4C21-A8F7-57283FC0CC66}" dt="2023-11-27T08:58:24.109" v="1129" actId="1036"/>
          <ac:cxnSpMkLst>
            <pc:docMk/>
            <pc:sldMk cId="3870453122" sldId="1118"/>
            <ac:cxnSpMk id="21" creationId="{60E4EE83-0A1E-A8AA-0BAF-293FBB5B3642}"/>
          </ac:cxnSpMkLst>
        </pc:cxnChg>
      </pc:sldChg>
      <pc:sldChg chg="addSp delSp modSp new mod modAnim">
        <pc:chgData name="Masakiyo Kitazawa" userId="2bf3742da7ad8ecb" providerId="LiveId" clId="{256DF269-2041-4C21-A8F7-57283FC0CC66}" dt="2023-11-27T08:56:33.280" v="1052" actId="1076"/>
        <pc:sldMkLst>
          <pc:docMk/>
          <pc:sldMk cId="573452503" sldId="1119"/>
        </pc:sldMkLst>
        <pc:spChg chg="mod">
          <ac:chgData name="Masakiyo Kitazawa" userId="2bf3742da7ad8ecb" providerId="LiveId" clId="{256DF269-2041-4C21-A8F7-57283FC0CC66}" dt="2023-11-27T08:49:40.489" v="966" actId="20577"/>
          <ac:spMkLst>
            <pc:docMk/>
            <pc:sldMk cId="573452503" sldId="1119"/>
            <ac:spMk id="2" creationId="{82C12162-3759-F2CC-9946-B2CA294C495E}"/>
          </ac:spMkLst>
        </pc:spChg>
        <pc:spChg chg="add mod">
          <ac:chgData name="Masakiyo Kitazawa" userId="2bf3742da7ad8ecb" providerId="LiveId" clId="{256DF269-2041-4C21-A8F7-57283FC0CC66}" dt="2023-11-27T08:56:25.857" v="1051" actId="1076"/>
          <ac:spMkLst>
            <pc:docMk/>
            <pc:sldMk cId="573452503" sldId="1119"/>
            <ac:spMk id="3" creationId="{38534520-F229-1D46-F883-D2C5C83BA6E2}"/>
          </ac:spMkLst>
        </pc:spChg>
        <pc:spChg chg="add mod">
          <ac:chgData name="Masakiyo Kitazawa" userId="2bf3742da7ad8ecb" providerId="LiveId" clId="{256DF269-2041-4C21-A8F7-57283FC0CC66}" dt="2023-11-27T08:56:25.857" v="1051" actId="1076"/>
          <ac:spMkLst>
            <pc:docMk/>
            <pc:sldMk cId="573452503" sldId="1119"/>
            <ac:spMk id="4" creationId="{D475C8A2-F463-56EF-9E7E-183A5E6590C0}"/>
          </ac:spMkLst>
        </pc:spChg>
        <pc:spChg chg="add mod">
          <ac:chgData name="Masakiyo Kitazawa" userId="2bf3742da7ad8ecb" providerId="LiveId" clId="{256DF269-2041-4C21-A8F7-57283FC0CC66}" dt="2023-11-27T08:56:25.857" v="1051" actId="1076"/>
          <ac:spMkLst>
            <pc:docMk/>
            <pc:sldMk cId="573452503" sldId="1119"/>
            <ac:spMk id="9" creationId="{03732B35-8088-474B-7CF9-5E628B747E3A}"/>
          </ac:spMkLst>
        </pc:spChg>
        <pc:spChg chg="add mod">
          <ac:chgData name="Masakiyo Kitazawa" userId="2bf3742da7ad8ecb" providerId="LiveId" clId="{256DF269-2041-4C21-A8F7-57283FC0CC66}" dt="2023-11-27T08:56:25.857" v="1051" actId="1076"/>
          <ac:spMkLst>
            <pc:docMk/>
            <pc:sldMk cId="573452503" sldId="1119"/>
            <ac:spMk id="10" creationId="{D899D729-D073-40F2-6FE4-EF34729E1530}"/>
          </ac:spMkLst>
        </pc:spChg>
        <pc:spChg chg="mod topLvl">
          <ac:chgData name="Masakiyo Kitazawa" userId="2bf3742da7ad8ecb" providerId="LiveId" clId="{256DF269-2041-4C21-A8F7-57283FC0CC66}" dt="2023-11-27T08:56:33.280" v="1052" actId="1076"/>
          <ac:spMkLst>
            <pc:docMk/>
            <pc:sldMk cId="573452503" sldId="1119"/>
            <ac:spMk id="13" creationId="{E7F21382-53A3-053F-2FCF-BE2559C0085B}"/>
          </ac:spMkLst>
        </pc:spChg>
        <pc:spChg chg="mod topLvl">
          <ac:chgData name="Masakiyo Kitazawa" userId="2bf3742da7ad8ecb" providerId="LiveId" clId="{256DF269-2041-4C21-A8F7-57283FC0CC66}" dt="2023-11-27T08:56:33.280" v="1052" actId="1076"/>
          <ac:spMkLst>
            <pc:docMk/>
            <pc:sldMk cId="573452503" sldId="1119"/>
            <ac:spMk id="16" creationId="{25EFF0A7-BEFF-127B-9B20-79A22D1A1639}"/>
          </ac:spMkLst>
        </pc:spChg>
        <pc:spChg chg="mod topLvl">
          <ac:chgData name="Masakiyo Kitazawa" userId="2bf3742da7ad8ecb" providerId="LiveId" clId="{256DF269-2041-4C21-A8F7-57283FC0CC66}" dt="2023-11-27T08:56:33.280" v="1052" actId="1076"/>
          <ac:spMkLst>
            <pc:docMk/>
            <pc:sldMk cId="573452503" sldId="1119"/>
            <ac:spMk id="19" creationId="{C3F1964E-6A49-AB0C-BA4F-1D8FD05A64BF}"/>
          </ac:spMkLst>
        </pc:spChg>
        <pc:spChg chg="mod topLvl">
          <ac:chgData name="Masakiyo Kitazawa" userId="2bf3742da7ad8ecb" providerId="LiveId" clId="{256DF269-2041-4C21-A8F7-57283FC0CC66}" dt="2023-11-27T08:56:33.280" v="1052" actId="1076"/>
          <ac:spMkLst>
            <pc:docMk/>
            <pc:sldMk cId="573452503" sldId="1119"/>
            <ac:spMk id="22" creationId="{7A3A096D-5833-D364-DE20-3D02E88DD0DD}"/>
          </ac:spMkLst>
        </pc:spChg>
        <pc:spChg chg="mod topLvl">
          <ac:chgData name="Masakiyo Kitazawa" userId="2bf3742da7ad8ecb" providerId="LiveId" clId="{256DF269-2041-4C21-A8F7-57283FC0CC66}" dt="2023-11-27T08:56:33.280" v="1052" actId="1076"/>
          <ac:spMkLst>
            <pc:docMk/>
            <pc:sldMk cId="573452503" sldId="1119"/>
            <ac:spMk id="25" creationId="{7A3B98F7-A015-E65F-0DB0-ABB27922681F}"/>
          </ac:spMkLst>
        </pc:spChg>
        <pc:spChg chg="mod topLvl">
          <ac:chgData name="Masakiyo Kitazawa" userId="2bf3742da7ad8ecb" providerId="LiveId" clId="{256DF269-2041-4C21-A8F7-57283FC0CC66}" dt="2023-11-27T08:56:33.280" v="1052" actId="1076"/>
          <ac:spMkLst>
            <pc:docMk/>
            <pc:sldMk cId="573452503" sldId="1119"/>
            <ac:spMk id="28" creationId="{818BFE90-EF6B-7846-E38A-1B961509D1DA}"/>
          </ac:spMkLst>
        </pc:spChg>
        <pc:spChg chg="add mod">
          <ac:chgData name="Masakiyo Kitazawa" userId="2bf3742da7ad8ecb" providerId="LiveId" clId="{256DF269-2041-4C21-A8F7-57283FC0CC66}" dt="2023-11-27T08:56:13.234" v="1050" actId="1076"/>
          <ac:spMkLst>
            <pc:docMk/>
            <pc:sldMk cId="573452503" sldId="1119"/>
            <ac:spMk id="29" creationId="{71C6193E-8ED2-96A8-319D-9B540A770634}"/>
          </ac:spMkLst>
        </pc:spChg>
        <pc:grpChg chg="add del mod">
          <ac:chgData name="Masakiyo Kitazawa" userId="2bf3742da7ad8ecb" providerId="LiveId" clId="{256DF269-2041-4C21-A8F7-57283FC0CC66}" dt="2023-11-27T08:52:14.079" v="975" actId="165"/>
          <ac:grpSpMkLst>
            <pc:docMk/>
            <pc:sldMk cId="573452503" sldId="1119"/>
            <ac:grpSpMk id="11" creationId="{4577DE86-D1A0-9C98-8DBD-06F2E1DC8029}"/>
          </ac:grpSpMkLst>
        </pc:grpChg>
        <pc:grpChg chg="add del mod">
          <ac:chgData name="Masakiyo Kitazawa" userId="2bf3742da7ad8ecb" providerId="LiveId" clId="{256DF269-2041-4C21-A8F7-57283FC0CC66}" dt="2023-11-27T08:52:45.129" v="989" actId="165"/>
          <ac:grpSpMkLst>
            <pc:docMk/>
            <pc:sldMk cId="573452503" sldId="1119"/>
            <ac:grpSpMk id="17" creationId="{E8AF8C5C-8CA6-73A5-587A-FECBB626B369}"/>
          </ac:grpSpMkLst>
        </pc:grpChg>
        <pc:grpChg chg="add del mod">
          <ac:chgData name="Masakiyo Kitazawa" userId="2bf3742da7ad8ecb" providerId="LiveId" clId="{256DF269-2041-4C21-A8F7-57283FC0CC66}" dt="2023-11-27T08:52:49.813" v="990" actId="165"/>
          <ac:grpSpMkLst>
            <pc:docMk/>
            <pc:sldMk cId="573452503" sldId="1119"/>
            <ac:grpSpMk id="23" creationId="{FD2EB957-AEC4-7356-5172-A08CB2F38C63}"/>
          </ac:grpSpMkLst>
        </pc:grpChg>
        <pc:picChg chg="add mod">
          <ac:chgData name="Masakiyo Kitazawa" userId="2bf3742da7ad8ecb" providerId="LiveId" clId="{256DF269-2041-4C21-A8F7-57283FC0CC66}" dt="2023-11-27T08:56:25.857" v="1051" actId="1076"/>
          <ac:picMkLst>
            <pc:docMk/>
            <pc:sldMk cId="573452503" sldId="1119"/>
            <ac:picMk id="5" creationId="{FF85131B-5C7D-7CFC-2303-AEAA1B3F1B8B}"/>
          </ac:picMkLst>
        </pc:picChg>
        <pc:picChg chg="add mod">
          <ac:chgData name="Masakiyo Kitazawa" userId="2bf3742da7ad8ecb" providerId="LiveId" clId="{256DF269-2041-4C21-A8F7-57283FC0CC66}" dt="2023-11-27T08:56:25.857" v="1051" actId="1076"/>
          <ac:picMkLst>
            <pc:docMk/>
            <pc:sldMk cId="573452503" sldId="1119"/>
            <ac:picMk id="6" creationId="{1B715732-C047-36C3-C1FA-DD58D3BD45D4}"/>
          </ac:picMkLst>
        </pc:picChg>
        <pc:picChg chg="add mod">
          <ac:chgData name="Masakiyo Kitazawa" userId="2bf3742da7ad8ecb" providerId="LiveId" clId="{256DF269-2041-4C21-A8F7-57283FC0CC66}" dt="2023-11-27T08:56:25.857" v="1051" actId="1076"/>
          <ac:picMkLst>
            <pc:docMk/>
            <pc:sldMk cId="573452503" sldId="1119"/>
            <ac:picMk id="7" creationId="{F801CF0F-F818-FF52-D254-B33213E5E6C9}"/>
          </ac:picMkLst>
        </pc:picChg>
        <pc:picChg chg="add mod">
          <ac:chgData name="Masakiyo Kitazawa" userId="2bf3742da7ad8ecb" providerId="LiveId" clId="{256DF269-2041-4C21-A8F7-57283FC0CC66}" dt="2023-11-27T08:56:25.857" v="1051" actId="1076"/>
          <ac:picMkLst>
            <pc:docMk/>
            <pc:sldMk cId="573452503" sldId="1119"/>
            <ac:picMk id="8" creationId="{5BDF2DBF-CEB6-EC42-A9A8-B7CE27185476}"/>
          </ac:picMkLst>
        </pc:picChg>
        <pc:picChg chg="del mod topLvl">
          <ac:chgData name="Masakiyo Kitazawa" userId="2bf3742da7ad8ecb" providerId="LiveId" clId="{256DF269-2041-4C21-A8F7-57283FC0CC66}" dt="2023-11-27T08:52:32.367" v="987"/>
          <ac:picMkLst>
            <pc:docMk/>
            <pc:sldMk cId="573452503" sldId="1119"/>
            <ac:picMk id="12" creationId="{6E8FC303-A51B-2A15-66C6-C45AFF8A4BA4}"/>
          </ac:picMkLst>
        </pc:picChg>
        <pc:picChg chg="mod topLvl">
          <ac:chgData name="Masakiyo Kitazawa" userId="2bf3742da7ad8ecb" providerId="LiveId" clId="{256DF269-2041-4C21-A8F7-57283FC0CC66}" dt="2023-11-27T08:56:33.280" v="1052" actId="1076"/>
          <ac:picMkLst>
            <pc:docMk/>
            <pc:sldMk cId="573452503" sldId="1119"/>
            <ac:picMk id="14" creationId="{94DD5172-9FC5-2622-B299-0DF60FE0B908}"/>
          </ac:picMkLst>
        </pc:picChg>
        <pc:picChg chg="mod topLvl">
          <ac:chgData name="Masakiyo Kitazawa" userId="2bf3742da7ad8ecb" providerId="LiveId" clId="{256DF269-2041-4C21-A8F7-57283FC0CC66}" dt="2023-11-27T08:56:33.280" v="1052" actId="1076"/>
          <ac:picMkLst>
            <pc:docMk/>
            <pc:sldMk cId="573452503" sldId="1119"/>
            <ac:picMk id="15" creationId="{2802B781-FA74-0EB8-C976-331D832B8500}"/>
          </ac:picMkLst>
        </pc:picChg>
        <pc:picChg chg="del mod topLvl">
          <ac:chgData name="Masakiyo Kitazawa" userId="2bf3742da7ad8ecb" providerId="LiveId" clId="{256DF269-2041-4C21-A8F7-57283FC0CC66}" dt="2023-11-27T08:53:02.297" v="1002"/>
          <ac:picMkLst>
            <pc:docMk/>
            <pc:sldMk cId="573452503" sldId="1119"/>
            <ac:picMk id="18" creationId="{E2DAF80B-2203-8CFD-0795-E223BA7CB0F3}"/>
          </ac:picMkLst>
        </pc:picChg>
        <pc:picChg chg="mod topLvl">
          <ac:chgData name="Masakiyo Kitazawa" userId="2bf3742da7ad8ecb" providerId="LiveId" clId="{256DF269-2041-4C21-A8F7-57283FC0CC66}" dt="2023-11-27T08:56:33.280" v="1052" actId="1076"/>
          <ac:picMkLst>
            <pc:docMk/>
            <pc:sldMk cId="573452503" sldId="1119"/>
            <ac:picMk id="20" creationId="{DFAB2EC9-53DB-2F96-1595-2B196ACB45C5}"/>
          </ac:picMkLst>
        </pc:picChg>
        <pc:picChg chg="mod topLvl">
          <ac:chgData name="Masakiyo Kitazawa" userId="2bf3742da7ad8ecb" providerId="LiveId" clId="{256DF269-2041-4C21-A8F7-57283FC0CC66}" dt="2023-11-27T08:56:33.280" v="1052" actId="1076"/>
          <ac:picMkLst>
            <pc:docMk/>
            <pc:sldMk cId="573452503" sldId="1119"/>
            <ac:picMk id="21" creationId="{9CBAEEA1-38E9-2993-9505-ED6D9EF2097D}"/>
          </ac:picMkLst>
        </pc:picChg>
        <pc:picChg chg="del mod topLvl">
          <ac:chgData name="Masakiyo Kitazawa" userId="2bf3742da7ad8ecb" providerId="LiveId" clId="{256DF269-2041-4C21-A8F7-57283FC0CC66}" dt="2023-11-27T08:53:26.066" v="1015"/>
          <ac:picMkLst>
            <pc:docMk/>
            <pc:sldMk cId="573452503" sldId="1119"/>
            <ac:picMk id="24" creationId="{8613E451-CC94-325B-2577-E75DAC48E2A3}"/>
          </ac:picMkLst>
        </pc:picChg>
        <pc:picChg chg="mod topLvl">
          <ac:chgData name="Masakiyo Kitazawa" userId="2bf3742da7ad8ecb" providerId="LiveId" clId="{256DF269-2041-4C21-A8F7-57283FC0CC66}" dt="2023-11-27T08:56:33.280" v="1052" actId="1076"/>
          <ac:picMkLst>
            <pc:docMk/>
            <pc:sldMk cId="573452503" sldId="1119"/>
            <ac:picMk id="26" creationId="{C5281F98-8ABB-129D-6DB0-02DA6DF2AD92}"/>
          </ac:picMkLst>
        </pc:picChg>
        <pc:picChg chg="mod topLvl">
          <ac:chgData name="Masakiyo Kitazawa" userId="2bf3742da7ad8ecb" providerId="LiveId" clId="{256DF269-2041-4C21-A8F7-57283FC0CC66}" dt="2023-11-27T08:56:33.280" v="1052" actId="1076"/>
          <ac:picMkLst>
            <pc:docMk/>
            <pc:sldMk cId="573452503" sldId="1119"/>
            <ac:picMk id="27" creationId="{1E825EB7-D9D4-A8CB-40AC-4220096D9854}"/>
          </ac:picMkLst>
        </pc:picChg>
        <pc:picChg chg="add mod">
          <ac:chgData name="Masakiyo Kitazawa" userId="2bf3742da7ad8ecb" providerId="LiveId" clId="{256DF269-2041-4C21-A8F7-57283FC0CC66}" dt="2023-11-27T08:56:33.280" v="1052" actId="1076"/>
          <ac:picMkLst>
            <pc:docMk/>
            <pc:sldMk cId="573452503" sldId="1119"/>
            <ac:picMk id="31" creationId="{59BD9DE3-D559-405E-D4B9-CB42F160F68C}"/>
          </ac:picMkLst>
        </pc:picChg>
        <pc:picChg chg="add mod ord">
          <ac:chgData name="Masakiyo Kitazawa" userId="2bf3742da7ad8ecb" providerId="LiveId" clId="{256DF269-2041-4C21-A8F7-57283FC0CC66}" dt="2023-11-27T08:56:33.280" v="1052" actId="1076"/>
          <ac:picMkLst>
            <pc:docMk/>
            <pc:sldMk cId="573452503" sldId="1119"/>
            <ac:picMk id="33" creationId="{8F076C25-6877-D0F9-7B60-C388BA7D16D5}"/>
          </ac:picMkLst>
        </pc:picChg>
        <pc:picChg chg="add mod ord">
          <ac:chgData name="Masakiyo Kitazawa" userId="2bf3742da7ad8ecb" providerId="LiveId" clId="{256DF269-2041-4C21-A8F7-57283FC0CC66}" dt="2023-11-27T08:56:33.280" v="1052" actId="1076"/>
          <ac:picMkLst>
            <pc:docMk/>
            <pc:sldMk cId="573452503" sldId="1119"/>
            <ac:picMk id="35" creationId="{CC69C8FB-CC76-16B6-8DDB-2EB88E80394A}"/>
          </ac:picMkLst>
        </pc:picChg>
      </pc:sldChg>
      <pc:sldChg chg="addSp modSp new mod modAnim">
        <pc:chgData name="Masakiyo Kitazawa" userId="2bf3742da7ad8ecb" providerId="LiveId" clId="{256DF269-2041-4C21-A8F7-57283FC0CC66}" dt="2023-11-27T08:58:51.481" v="1169" actId="1036"/>
        <pc:sldMkLst>
          <pc:docMk/>
          <pc:sldMk cId="3212024374" sldId="1120"/>
        </pc:sldMkLst>
        <pc:spChg chg="mod">
          <ac:chgData name="Masakiyo Kitazawa" userId="2bf3742da7ad8ecb" providerId="LiveId" clId="{256DF269-2041-4C21-A8F7-57283FC0CC66}" dt="2023-11-27T08:57:01.882" v="1085" actId="20577"/>
          <ac:spMkLst>
            <pc:docMk/>
            <pc:sldMk cId="3212024374" sldId="1120"/>
            <ac:spMk id="2" creationId="{3BD1F163-FBB3-40CA-D9A0-34D253AF4A22}"/>
          </ac:spMkLst>
        </pc:spChg>
        <pc:spChg chg="add mod">
          <ac:chgData name="Masakiyo Kitazawa" userId="2bf3742da7ad8ecb" providerId="LiveId" clId="{256DF269-2041-4C21-A8F7-57283FC0CC66}" dt="2023-11-27T08:58:51.481" v="1169" actId="1036"/>
          <ac:spMkLst>
            <pc:docMk/>
            <pc:sldMk cId="3212024374" sldId="1120"/>
            <ac:spMk id="3" creationId="{2D457BBC-4244-B711-A19F-B917ED46F780}"/>
          </ac:spMkLst>
        </pc:spChg>
        <pc:spChg chg="add mod">
          <ac:chgData name="Masakiyo Kitazawa" userId="2bf3742da7ad8ecb" providerId="LiveId" clId="{256DF269-2041-4C21-A8F7-57283FC0CC66}" dt="2023-11-27T08:58:51.481" v="1169" actId="1036"/>
          <ac:spMkLst>
            <pc:docMk/>
            <pc:sldMk cId="3212024374" sldId="1120"/>
            <ac:spMk id="7" creationId="{79146DCD-C988-976D-0DE3-F542785CF56E}"/>
          </ac:spMkLst>
        </pc:spChg>
        <pc:spChg chg="add mod">
          <ac:chgData name="Masakiyo Kitazawa" userId="2bf3742da7ad8ecb" providerId="LiveId" clId="{256DF269-2041-4C21-A8F7-57283FC0CC66}" dt="2023-11-27T08:58:51.481" v="1169" actId="1036"/>
          <ac:spMkLst>
            <pc:docMk/>
            <pc:sldMk cId="3212024374" sldId="1120"/>
            <ac:spMk id="8" creationId="{CB73748E-6EE3-150B-BB5E-3CEF9FB09475}"/>
          </ac:spMkLst>
        </pc:spChg>
        <pc:spChg chg="add mod">
          <ac:chgData name="Masakiyo Kitazawa" userId="2bf3742da7ad8ecb" providerId="LiveId" clId="{256DF269-2041-4C21-A8F7-57283FC0CC66}" dt="2023-11-27T08:58:51.481" v="1169" actId="1036"/>
          <ac:spMkLst>
            <pc:docMk/>
            <pc:sldMk cId="3212024374" sldId="1120"/>
            <ac:spMk id="9" creationId="{874CA5FD-8169-E98C-69EA-0AA02CCC98F7}"/>
          </ac:spMkLst>
        </pc:spChg>
        <pc:spChg chg="add mod">
          <ac:chgData name="Masakiyo Kitazawa" userId="2bf3742da7ad8ecb" providerId="LiveId" clId="{256DF269-2041-4C21-A8F7-57283FC0CC66}" dt="2023-11-27T08:58:51.481" v="1169" actId="1036"/>
          <ac:spMkLst>
            <pc:docMk/>
            <pc:sldMk cId="3212024374" sldId="1120"/>
            <ac:spMk id="10" creationId="{D367100A-6B17-BEC0-EABB-6D3158DCF1AC}"/>
          </ac:spMkLst>
        </pc:spChg>
        <pc:spChg chg="add mod">
          <ac:chgData name="Masakiyo Kitazawa" userId="2bf3742da7ad8ecb" providerId="LiveId" clId="{256DF269-2041-4C21-A8F7-57283FC0CC66}" dt="2023-11-27T08:58:51.481" v="1169" actId="1036"/>
          <ac:spMkLst>
            <pc:docMk/>
            <pc:sldMk cId="3212024374" sldId="1120"/>
            <ac:spMk id="29" creationId="{8538C2A1-BA3D-C26C-CCD6-CB9454087D41}"/>
          </ac:spMkLst>
        </pc:spChg>
        <pc:spChg chg="add mod">
          <ac:chgData name="Masakiyo Kitazawa" userId="2bf3742da7ad8ecb" providerId="LiveId" clId="{256DF269-2041-4C21-A8F7-57283FC0CC66}" dt="2023-11-27T08:58:51.481" v="1169" actId="1036"/>
          <ac:spMkLst>
            <pc:docMk/>
            <pc:sldMk cId="3212024374" sldId="1120"/>
            <ac:spMk id="30" creationId="{719464C3-AEE9-C774-BF9F-4B549948F27D}"/>
          </ac:spMkLst>
        </pc:spChg>
        <pc:picChg chg="add mod">
          <ac:chgData name="Masakiyo Kitazawa" userId="2bf3742da7ad8ecb" providerId="LiveId" clId="{256DF269-2041-4C21-A8F7-57283FC0CC66}" dt="2023-11-27T08:58:51.481" v="1169" actId="1036"/>
          <ac:picMkLst>
            <pc:docMk/>
            <pc:sldMk cId="3212024374" sldId="1120"/>
            <ac:picMk id="4" creationId="{FBDB78D6-4235-5FA7-72F8-FBA0567BE6A3}"/>
          </ac:picMkLst>
        </pc:picChg>
        <pc:picChg chg="add mod">
          <ac:chgData name="Masakiyo Kitazawa" userId="2bf3742da7ad8ecb" providerId="LiveId" clId="{256DF269-2041-4C21-A8F7-57283FC0CC66}" dt="2023-11-27T08:58:51.481" v="1169" actId="1036"/>
          <ac:picMkLst>
            <pc:docMk/>
            <pc:sldMk cId="3212024374" sldId="1120"/>
            <ac:picMk id="5" creationId="{2FFF0261-B8E4-106E-5006-8D947D292433}"/>
          </ac:picMkLst>
        </pc:picChg>
        <pc:picChg chg="add mod">
          <ac:chgData name="Masakiyo Kitazawa" userId="2bf3742da7ad8ecb" providerId="LiveId" clId="{256DF269-2041-4C21-A8F7-57283FC0CC66}" dt="2023-11-27T08:58:51.481" v="1169" actId="1036"/>
          <ac:picMkLst>
            <pc:docMk/>
            <pc:sldMk cId="3212024374" sldId="1120"/>
            <ac:picMk id="6" creationId="{6EDF7E1C-2371-9A47-F0F1-EFC586A5B05E}"/>
          </ac:picMkLst>
        </pc:picChg>
        <pc:picChg chg="add mod">
          <ac:chgData name="Masakiyo Kitazawa" userId="2bf3742da7ad8ecb" providerId="LiveId" clId="{256DF269-2041-4C21-A8F7-57283FC0CC66}" dt="2023-11-27T08:58:51.481" v="1169" actId="1036"/>
          <ac:picMkLst>
            <pc:docMk/>
            <pc:sldMk cId="3212024374" sldId="1120"/>
            <ac:picMk id="11" creationId="{35585C5D-837C-C66F-642B-0EE3181B6090}"/>
          </ac:picMkLst>
        </pc:picChg>
        <pc:picChg chg="add mod">
          <ac:chgData name="Masakiyo Kitazawa" userId="2bf3742da7ad8ecb" providerId="LiveId" clId="{256DF269-2041-4C21-A8F7-57283FC0CC66}" dt="2023-11-27T08:58:51.481" v="1169" actId="1036"/>
          <ac:picMkLst>
            <pc:docMk/>
            <pc:sldMk cId="3212024374" sldId="1120"/>
            <ac:picMk id="12" creationId="{672B9372-60FB-FFB6-85FE-9C926B6A94AE}"/>
          </ac:picMkLst>
        </pc:picChg>
        <pc:picChg chg="add mod">
          <ac:chgData name="Masakiyo Kitazawa" userId="2bf3742da7ad8ecb" providerId="LiveId" clId="{256DF269-2041-4C21-A8F7-57283FC0CC66}" dt="2023-11-27T08:58:51.481" v="1169" actId="1036"/>
          <ac:picMkLst>
            <pc:docMk/>
            <pc:sldMk cId="3212024374" sldId="1120"/>
            <ac:picMk id="13" creationId="{922EAFD6-D58C-EAFE-CD88-4D7A9C972F48}"/>
          </ac:picMkLst>
        </pc:picChg>
        <pc:picChg chg="add mod">
          <ac:chgData name="Masakiyo Kitazawa" userId="2bf3742da7ad8ecb" providerId="LiveId" clId="{256DF269-2041-4C21-A8F7-57283FC0CC66}" dt="2023-11-27T08:58:51.481" v="1169" actId="1036"/>
          <ac:picMkLst>
            <pc:docMk/>
            <pc:sldMk cId="3212024374" sldId="1120"/>
            <ac:picMk id="14" creationId="{014064A6-B72F-4D29-B96A-78E92D7BB393}"/>
          </ac:picMkLst>
        </pc:picChg>
        <pc:picChg chg="add mod">
          <ac:chgData name="Masakiyo Kitazawa" userId="2bf3742da7ad8ecb" providerId="LiveId" clId="{256DF269-2041-4C21-A8F7-57283FC0CC66}" dt="2023-11-27T08:58:51.481" v="1169" actId="1036"/>
          <ac:picMkLst>
            <pc:docMk/>
            <pc:sldMk cId="3212024374" sldId="1120"/>
            <ac:picMk id="15" creationId="{2132364D-E283-C598-5FD4-B02C9475B988}"/>
          </ac:picMkLst>
        </pc:picChg>
        <pc:picChg chg="add mod">
          <ac:chgData name="Masakiyo Kitazawa" userId="2bf3742da7ad8ecb" providerId="LiveId" clId="{256DF269-2041-4C21-A8F7-57283FC0CC66}" dt="2023-11-27T08:58:51.481" v="1169" actId="1036"/>
          <ac:picMkLst>
            <pc:docMk/>
            <pc:sldMk cId="3212024374" sldId="1120"/>
            <ac:picMk id="16" creationId="{0D62D3CC-C8F5-9FF7-E824-7D27A2128CC6}"/>
          </ac:picMkLst>
        </pc:picChg>
        <pc:picChg chg="add mod">
          <ac:chgData name="Masakiyo Kitazawa" userId="2bf3742da7ad8ecb" providerId="LiveId" clId="{256DF269-2041-4C21-A8F7-57283FC0CC66}" dt="2023-11-27T08:58:51.481" v="1169" actId="1036"/>
          <ac:picMkLst>
            <pc:docMk/>
            <pc:sldMk cId="3212024374" sldId="1120"/>
            <ac:picMk id="17" creationId="{43EE6316-8C50-C8F1-7CD8-C7240B4835A5}"/>
          </ac:picMkLst>
        </pc:picChg>
        <pc:picChg chg="add mod">
          <ac:chgData name="Masakiyo Kitazawa" userId="2bf3742da7ad8ecb" providerId="LiveId" clId="{256DF269-2041-4C21-A8F7-57283FC0CC66}" dt="2023-11-27T08:58:51.481" v="1169" actId="1036"/>
          <ac:picMkLst>
            <pc:docMk/>
            <pc:sldMk cId="3212024374" sldId="1120"/>
            <ac:picMk id="18" creationId="{8794CE36-10FC-32D2-69C3-592BAFAA4233}"/>
          </ac:picMkLst>
        </pc:picChg>
        <pc:picChg chg="add mod">
          <ac:chgData name="Masakiyo Kitazawa" userId="2bf3742da7ad8ecb" providerId="LiveId" clId="{256DF269-2041-4C21-A8F7-57283FC0CC66}" dt="2023-11-27T08:58:51.481" v="1169" actId="1036"/>
          <ac:picMkLst>
            <pc:docMk/>
            <pc:sldMk cId="3212024374" sldId="1120"/>
            <ac:picMk id="19" creationId="{88AB8583-4CD6-1542-8642-A92ADE810969}"/>
          </ac:picMkLst>
        </pc:picChg>
        <pc:picChg chg="add mod">
          <ac:chgData name="Masakiyo Kitazawa" userId="2bf3742da7ad8ecb" providerId="LiveId" clId="{256DF269-2041-4C21-A8F7-57283FC0CC66}" dt="2023-11-27T08:58:51.481" v="1169" actId="1036"/>
          <ac:picMkLst>
            <pc:docMk/>
            <pc:sldMk cId="3212024374" sldId="1120"/>
            <ac:picMk id="20" creationId="{1D2DCE18-C4D3-1ECE-D6B0-9458711AAE3B}"/>
          </ac:picMkLst>
        </pc:picChg>
        <pc:picChg chg="add mod">
          <ac:chgData name="Masakiyo Kitazawa" userId="2bf3742da7ad8ecb" providerId="LiveId" clId="{256DF269-2041-4C21-A8F7-57283FC0CC66}" dt="2023-11-27T08:58:51.481" v="1169" actId="1036"/>
          <ac:picMkLst>
            <pc:docMk/>
            <pc:sldMk cId="3212024374" sldId="1120"/>
            <ac:picMk id="21" creationId="{C916B926-5A2E-69A6-08FA-6FC8F87F83F2}"/>
          </ac:picMkLst>
        </pc:picChg>
        <pc:picChg chg="add mod">
          <ac:chgData name="Masakiyo Kitazawa" userId="2bf3742da7ad8ecb" providerId="LiveId" clId="{256DF269-2041-4C21-A8F7-57283FC0CC66}" dt="2023-11-27T08:58:51.481" v="1169" actId="1036"/>
          <ac:picMkLst>
            <pc:docMk/>
            <pc:sldMk cId="3212024374" sldId="1120"/>
            <ac:picMk id="22" creationId="{35C8CC5A-E3FC-422C-70EC-04A141D1E4F1}"/>
          </ac:picMkLst>
        </pc:picChg>
        <pc:picChg chg="add mod">
          <ac:chgData name="Masakiyo Kitazawa" userId="2bf3742da7ad8ecb" providerId="LiveId" clId="{256DF269-2041-4C21-A8F7-57283FC0CC66}" dt="2023-11-27T08:58:51.481" v="1169" actId="1036"/>
          <ac:picMkLst>
            <pc:docMk/>
            <pc:sldMk cId="3212024374" sldId="1120"/>
            <ac:picMk id="23" creationId="{A005CB68-1686-1CFE-4DA1-2F1EE15C9484}"/>
          </ac:picMkLst>
        </pc:picChg>
        <pc:picChg chg="add mod">
          <ac:chgData name="Masakiyo Kitazawa" userId="2bf3742da7ad8ecb" providerId="LiveId" clId="{256DF269-2041-4C21-A8F7-57283FC0CC66}" dt="2023-11-27T08:58:51.481" v="1169" actId="1036"/>
          <ac:picMkLst>
            <pc:docMk/>
            <pc:sldMk cId="3212024374" sldId="1120"/>
            <ac:picMk id="24" creationId="{782E45A9-F94E-0F5D-3C5D-59EC2CDF8AA3}"/>
          </ac:picMkLst>
        </pc:picChg>
        <pc:picChg chg="add mod">
          <ac:chgData name="Masakiyo Kitazawa" userId="2bf3742da7ad8ecb" providerId="LiveId" clId="{256DF269-2041-4C21-A8F7-57283FC0CC66}" dt="2023-11-27T08:58:51.481" v="1169" actId="1036"/>
          <ac:picMkLst>
            <pc:docMk/>
            <pc:sldMk cId="3212024374" sldId="1120"/>
            <ac:picMk id="25" creationId="{FC69F128-73EE-4F1D-3D79-14ACAAD25652}"/>
          </ac:picMkLst>
        </pc:picChg>
        <pc:picChg chg="add mod">
          <ac:chgData name="Masakiyo Kitazawa" userId="2bf3742da7ad8ecb" providerId="LiveId" clId="{256DF269-2041-4C21-A8F7-57283FC0CC66}" dt="2023-11-27T08:58:51.481" v="1169" actId="1036"/>
          <ac:picMkLst>
            <pc:docMk/>
            <pc:sldMk cId="3212024374" sldId="1120"/>
            <ac:picMk id="26" creationId="{A4315860-0589-C198-1F24-7CB0D957BEBA}"/>
          </ac:picMkLst>
        </pc:picChg>
        <pc:picChg chg="add mod">
          <ac:chgData name="Masakiyo Kitazawa" userId="2bf3742da7ad8ecb" providerId="LiveId" clId="{256DF269-2041-4C21-A8F7-57283FC0CC66}" dt="2023-11-27T08:58:51.481" v="1169" actId="1036"/>
          <ac:picMkLst>
            <pc:docMk/>
            <pc:sldMk cId="3212024374" sldId="1120"/>
            <ac:picMk id="28" creationId="{6D7AFF4E-A8DF-18D6-3FB9-3076DB040036}"/>
          </ac:picMkLst>
        </pc:picChg>
        <pc:picChg chg="add mod">
          <ac:chgData name="Masakiyo Kitazawa" userId="2bf3742da7ad8ecb" providerId="LiveId" clId="{256DF269-2041-4C21-A8F7-57283FC0CC66}" dt="2023-11-27T08:58:51.481" v="1169" actId="1036"/>
          <ac:picMkLst>
            <pc:docMk/>
            <pc:sldMk cId="3212024374" sldId="1120"/>
            <ac:picMk id="31" creationId="{0B97D2B0-8619-886F-54AD-54111792E68B}"/>
          </ac:picMkLst>
        </pc:picChg>
        <pc:cxnChg chg="add mod">
          <ac:chgData name="Masakiyo Kitazawa" userId="2bf3742da7ad8ecb" providerId="LiveId" clId="{256DF269-2041-4C21-A8F7-57283FC0CC66}" dt="2023-11-27T08:58:51.481" v="1169" actId="1036"/>
          <ac:cxnSpMkLst>
            <pc:docMk/>
            <pc:sldMk cId="3212024374" sldId="1120"/>
            <ac:cxnSpMk id="27" creationId="{71D5AA23-0D8A-FA33-46CE-D85E9DBF4C33}"/>
          </ac:cxnSpMkLst>
        </pc:cxnChg>
      </pc:sldChg>
      <pc:sldChg chg="addSp modSp new mod modAnim">
        <pc:chgData name="Masakiyo Kitazawa" userId="2bf3742da7ad8ecb" providerId="LiveId" clId="{256DF269-2041-4C21-A8F7-57283FC0CC66}" dt="2023-11-27T09:00:56.473" v="1236" actId="1036"/>
        <pc:sldMkLst>
          <pc:docMk/>
          <pc:sldMk cId="1714033698" sldId="1121"/>
        </pc:sldMkLst>
        <pc:spChg chg="mod">
          <ac:chgData name="Masakiyo Kitazawa" userId="2bf3742da7ad8ecb" providerId="LiveId" clId="{256DF269-2041-4C21-A8F7-57283FC0CC66}" dt="2023-11-27T08:59:27.514" v="1200" actId="20577"/>
          <ac:spMkLst>
            <pc:docMk/>
            <pc:sldMk cId="1714033698" sldId="1121"/>
            <ac:spMk id="2" creationId="{989C88BC-C44F-C5E3-54EE-D31A64B396EC}"/>
          </ac:spMkLst>
        </pc:spChg>
        <pc:spChg chg="add mod">
          <ac:chgData name="Masakiyo Kitazawa" userId="2bf3742da7ad8ecb" providerId="LiveId" clId="{256DF269-2041-4C21-A8F7-57283FC0CC66}" dt="2023-11-27T08:59:59.647" v="1213" actId="1037"/>
          <ac:spMkLst>
            <pc:docMk/>
            <pc:sldMk cId="1714033698" sldId="1121"/>
            <ac:spMk id="4" creationId="{2A9C68B8-B6C7-997E-4529-672BF245F728}"/>
          </ac:spMkLst>
        </pc:spChg>
        <pc:spChg chg="add mod">
          <ac:chgData name="Masakiyo Kitazawa" userId="2bf3742da7ad8ecb" providerId="LiveId" clId="{256DF269-2041-4C21-A8F7-57283FC0CC66}" dt="2023-11-27T08:59:59.647" v="1213" actId="1037"/>
          <ac:spMkLst>
            <pc:docMk/>
            <pc:sldMk cId="1714033698" sldId="1121"/>
            <ac:spMk id="5" creationId="{DDF239BF-77FE-3D86-BD31-7FAA5721D599}"/>
          </ac:spMkLst>
        </pc:spChg>
        <pc:spChg chg="add mod">
          <ac:chgData name="Masakiyo Kitazawa" userId="2bf3742da7ad8ecb" providerId="LiveId" clId="{256DF269-2041-4C21-A8F7-57283FC0CC66}" dt="2023-11-27T09:00:12.341" v="1214" actId="1582"/>
          <ac:spMkLst>
            <pc:docMk/>
            <pc:sldMk cId="1714033698" sldId="1121"/>
            <ac:spMk id="7" creationId="{59D813B6-61C2-7477-CBDB-09B3E6B331CE}"/>
          </ac:spMkLst>
        </pc:spChg>
        <pc:spChg chg="add mod">
          <ac:chgData name="Masakiyo Kitazawa" userId="2bf3742da7ad8ecb" providerId="LiveId" clId="{256DF269-2041-4C21-A8F7-57283FC0CC66}" dt="2023-11-27T09:00:15.165" v="1215" actId="1582"/>
          <ac:spMkLst>
            <pc:docMk/>
            <pc:sldMk cId="1714033698" sldId="1121"/>
            <ac:spMk id="8" creationId="{C9AE355E-DB4F-F088-8DC6-A9925731E00B}"/>
          </ac:spMkLst>
        </pc:spChg>
        <pc:spChg chg="add mod">
          <ac:chgData name="Masakiyo Kitazawa" userId="2bf3742da7ad8ecb" providerId="LiveId" clId="{256DF269-2041-4C21-A8F7-57283FC0CC66}" dt="2023-11-27T08:59:59.647" v="1213" actId="1037"/>
          <ac:spMkLst>
            <pc:docMk/>
            <pc:sldMk cId="1714033698" sldId="1121"/>
            <ac:spMk id="11" creationId="{5C54B016-32BA-42B3-EDB0-E96D4D3F9DD6}"/>
          </ac:spMkLst>
        </pc:spChg>
        <pc:spChg chg="add mod">
          <ac:chgData name="Masakiyo Kitazawa" userId="2bf3742da7ad8ecb" providerId="LiveId" clId="{256DF269-2041-4C21-A8F7-57283FC0CC66}" dt="2023-11-27T09:00:46.572" v="1228" actId="1038"/>
          <ac:spMkLst>
            <pc:docMk/>
            <pc:sldMk cId="1714033698" sldId="1121"/>
            <ac:spMk id="13" creationId="{9C2D4B20-9B07-0A27-EF81-A502516E5BC4}"/>
          </ac:spMkLst>
        </pc:spChg>
        <pc:spChg chg="add mod">
          <ac:chgData name="Masakiyo Kitazawa" userId="2bf3742da7ad8ecb" providerId="LiveId" clId="{256DF269-2041-4C21-A8F7-57283FC0CC66}" dt="2023-11-27T08:59:59.647" v="1213" actId="1037"/>
          <ac:spMkLst>
            <pc:docMk/>
            <pc:sldMk cId="1714033698" sldId="1121"/>
            <ac:spMk id="15" creationId="{DBAC7DDB-A404-E2C4-DB60-D3F624B47D01}"/>
          </ac:spMkLst>
        </pc:spChg>
        <pc:spChg chg="add mod">
          <ac:chgData name="Masakiyo Kitazawa" userId="2bf3742da7ad8ecb" providerId="LiveId" clId="{256DF269-2041-4C21-A8F7-57283FC0CC66}" dt="2023-11-27T09:00:40.387" v="1218" actId="2085"/>
          <ac:spMkLst>
            <pc:docMk/>
            <pc:sldMk cId="1714033698" sldId="1121"/>
            <ac:spMk id="16" creationId="{902D0CAE-D741-ECEE-4DA6-B3663FBF33C2}"/>
          </ac:spMkLst>
        </pc:spChg>
        <pc:spChg chg="add mod">
          <ac:chgData name="Masakiyo Kitazawa" userId="2bf3742da7ad8ecb" providerId="LiveId" clId="{256DF269-2041-4C21-A8F7-57283FC0CC66}" dt="2023-11-27T08:59:40.620" v="1201"/>
          <ac:spMkLst>
            <pc:docMk/>
            <pc:sldMk cId="1714033698" sldId="1121"/>
            <ac:spMk id="20" creationId="{C43916CD-53CE-88C5-1C40-D7F7E9820FA8}"/>
          </ac:spMkLst>
        </pc:spChg>
        <pc:picChg chg="add mod">
          <ac:chgData name="Masakiyo Kitazawa" userId="2bf3742da7ad8ecb" providerId="LiveId" clId="{256DF269-2041-4C21-A8F7-57283FC0CC66}" dt="2023-11-27T08:59:59.647" v="1213" actId="1037"/>
          <ac:picMkLst>
            <pc:docMk/>
            <pc:sldMk cId="1714033698" sldId="1121"/>
            <ac:picMk id="3" creationId="{BB659A38-CBE5-3AFA-E57F-C3CF5F9CD329}"/>
          </ac:picMkLst>
        </pc:picChg>
        <pc:picChg chg="add mod">
          <ac:chgData name="Masakiyo Kitazawa" userId="2bf3742da7ad8ecb" providerId="LiveId" clId="{256DF269-2041-4C21-A8F7-57283FC0CC66}" dt="2023-11-27T08:59:59.647" v="1213" actId="1037"/>
          <ac:picMkLst>
            <pc:docMk/>
            <pc:sldMk cId="1714033698" sldId="1121"/>
            <ac:picMk id="9" creationId="{8ABA82BD-F1D1-4543-71E8-FF644833D724}"/>
          </ac:picMkLst>
        </pc:picChg>
        <pc:picChg chg="add mod">
          <ac:chgData name="Masakiyo Kitazawa" userId="2bf3742da7ad8ecb" providerId="LiveId" clId="{256DF269-2041-4C21-A8F7-57283FC0CC66}" dt="2023-11-27T09:00:46.572" v="1228" actId="1038"/>
          <ac:picMkLst>
            <pc:docMk/>
            <pc:sldMk cId="1714033698" sldId="1121"/>
            <ac:picMk id="12" creationId="{C0B17FA8-E4CE-5BF5-F761-7D5E144B46FE}"/>
          </ac:picMkLst>
        </pc:picChg>
        <pc:picChg chg="add mod">
          <ac:chgData name="Masakiyo Kitazawa" userId="2bf3742da7ad8ecb" providerId="LiveId" clId="{256DF269-2041-4C21-A8F7-57283FC0CC66}" dt="2023-11-27T09:00:46.572" v="1228" actId="1038"/>
          <ac:picMkLst>
            <pc:docMk/>
            <pc:sldMk cId="1714033698" sldId="1121"/>
            <ac:picMk id="14" creationId="{8AFC0A92-1A51-5042-B727-BCFDD3D00FE1}"/>
          </ac:picMkLst>
        </pc:picChg>
        <pc:picChg chg="add mod">
          <ac:chgData name="Masakiyo Kitazawa" userId="2bf3742da7ad8ecb" providerId="LiveId" clId="{256DF269-2041-4C21-A8F7-57283FC0CC66}" dt="2023-11-27T09:00:56.473" v="1236" actId="1036"/>
          <ac:picMkLst>
            <pc:docMk/>
            <pc:sldMk cId="1714033698" sldId="1121"/>
            <ac:picMk id="17" creationId="{7C1F29AA-6B8A-D3F0-82BE-94F5BB8F11FA}"/>
          </ac:picMkLst>
        </pc:picChg>
        <pc:picChg chg="add mod">
          <ac:chgData name="Masakiyo Kitazawa" userId="2bf3742da7ad8ecb" providerId="LiveId" clId="{256DF269-2041-4C21-A8F7-57283FC0CC66}" dt="2023-11-27T09:00:56.473" v="1236" actId="1036"/>
          <ac:picMkLst>
            <pc:docMk/>
            <pc:sldMk cId="1714033698" sldId="1121"/>
            <ac:picMk id="18" creationId="{D40DDF66-785B-EFD1-6FAC-8BB9F783B792}"/>
          </ac:picMkLst>
        </pc:picChg>
        <pc:picChg chg="add mod">
          <ac:chgData name="Masakiyo Kitazawa" userId="2bf3742da7ad8ecb" providerId="LiveId" clId="{256DF269-2041-4C21-A8F7-57283FC0CC66}" dt="2023-11-27T09:00:56.473" v="1236" actId="1036"/>
          <ac:picMkLst>
            <pc:docMk/>
            <pc:sldMk cId="1714033698" sldId="1121"/>
            <ac:picMk id="19" creationId="{4898B642-3C4E-70E6-34C4-1EEEC4B92958}"/>
          </ac:picMkLst>
        </pc:picChg>
        <pc:cxnChg chg="add mod">
          <ac:chgData name="Masakiyo Kitazawa" userId="2bf3742da7ad8ecb" providerId="LiveId" clId="{256DF269-2041-4C21-A8F7-57283FC0CC66}" dt="2023-11-27T09:00:23.125" v="1217" actId="14100"/>
          <ac:cxnSpMkLst>
            <pc:docMk/>
            <pc:sldMk cId="1714033698" sldId="1121"/>
            <ac:cxnSpMk id="6" creationId="{FECE50F4-D369-FD16-86D0-2D5C2DB5E6A8}"/>
          </ac:cxnSpMkLst>
        </pc:cxnChg>
        <pc:cxnChg chg="add mod">
          <ac:chgData name="Masakiyo Kitazawa" userId="2bf3742da7ad8ecb" providerId="LiveId" clId="{256DF269-2041-4C21-A8F7-57283FC0CC66}" dt="2023-11-27T08:59:59.647" v="1213" actId="1037"/>
          <ac:cxnSpMkLst>
            <pc:docMk/>
            <pc:sldMk cId="1714033698" sldId="1121"/>
            <ac:cxnSpMk id="10" creationId="{4D490158-5DF2-31C7-E5AC-3DEAA51C623C}"/>
          </ac:cxnSpMkLst>
        </pc:cxnChg>
      </pc:sldChg>
      <pc:sldChg chg="addSp delSp modSp mod">
        <pc:chgData name="Masakiyo Kitazawa" userId="2bf3742da7ad8ecb" providerId="LiveId" clId="{256DF269-2041-4C21-A8F7-57283FC0CC66}" dt="2023-11-27T18:25:28.607" v="1866" actId="20577"/>
        <pc:sldMkLst>
          <pc:docMk/>
          <pc:sldMk cId="2277498601" sldId="1122"/>
        </pc:sldMkLst>
        <pc:spChg chg="mod">
          <ac:chgData name="Masakiyo Kitazawa" userId="2bf3742da7ad8ecb" providerId="LiveId" clId="{256DF269-2041-4C21-A8F7-57283FC0CC66}" dt="2023-11-27T18:25:28.607" v="1866" actId="20577"/>
          <ac:spMkLst>
            <pc:docMk/>
            <pc:sldMk cId="2277498601" sldId="1122"/>
            <ac:spMk id="3" creationId="{F431D4D8-C53D-0D2E-1081-5EE53FAD2B2D}"/>
          </ac:spMkLst>
        </pc:spChg>
        <pc:spChg chg="del mod">
          <ac:chgData name="Masakiyo Kitazawa" userId="2bf3742da7ad8ecb" providerId="LiveId" clId="{256DF269-2041-4C21-A8F7-57283FC0CC66}" dt="2023-11-27T09:29:41.108" v="1417" actId="478"/>
          <ac:spMkLst>
            <pc:docMk/>
            <pc:sldMk cId="2277498601" sldId="1122"/>
            <ac:spMk id="6" creationId="{768AA9E3-9800-0277-213F-7BDB9E93F178}"/>
          </ac:spMkLst>
        </pc:spChg>
        <pc:spChg chg="add mod">
          <ac:chgData name="Masakiyo Kitazawa" userId="2bf3742da7ad8ecb" providerId="LiveId" clId="{256DF269-2041-4C21-A8F7-57283FC0CC66}" dt="2023-11-27T09:31:25.950" v="1478" actId="1076"/>
          <ac:spMkLst>
            <pc:docMk/>
            <pc:sldMk cId="2277498601" sldId="1122"/>
            <ac:spMk id="7" creationId="{81E4740C-2150-E6E2-5758-8B6A5B9F3CB2}"/>
          </ac:spMkLst>
        </pc:spChg>
        <pc:spChg chg="mod">
          <ac:chgData name="Masakiyo Kitazawa" userId="2bf3742da7ad8ecb" providerId="LiveId" clId="{256DF269-2041-4C21-A8F7-57283FC0CC66}" dt="2023-11-27T09:29:14.875" v="1413" actId="1076"/>
          <ac:spMkLst>
            <pc:docMk/>
            <pc:sldMk cId="2277498601" sldId="1122"/>
            <ac:spMk id="9" creationId="{B3D9D9F1-C633-9EF1-F03C-BB4226DEE047}"/>
          </ac:spMkLst>
        </pc:spChg>
        <pc:spChg chg="add mod">
          <ac:chgData name="Masakiyo Kitazawa" userId="2bf3742da7ad8ecb" providerId="LiveId" clId="{256DF269-2041-4C21-A8F7-57283FC0CC66}" dt="2023-11-27T09:31:25.950" v="1478" actId="1076"/>
          <ac:spMkLst>
            <pc:docMk/>
            <pc:sldMk cId="2277498601" sldId="1122"/>
            <ac:spMk id="12" creationId="{6685E55B-B45E-28FE-2E01-E140032AEBE5}"/>
          </ac:spMkLst>
        </pc:spChg>
        <pc:spChg chg="add mod">
          <ac:chgData name="Masakiyo Kitazawa" userId="2bf3742da7ad8ecb" providerId="LiveId" clId="{256DF269-2041-4C21-A8F7-57283FC0CC66}" dt="2023-11-27T09:31:19.661" v="1477" actId="1076"/>
          <ac:spMkLst>
            <pc:docMk/>
            <pc:sldMk cId="2277498601" sldId="1122"/>
            <ac:spMk id="13" creationId="{44092DE5-FD87-B95C-54DD-7151C72AEC89}"/>
          </ac:spMkLst>
        </pc:spChg>
        <pc:spChg chg="add mod">
          <ac:chgData name="Masakiyo Kitazawa" userId="2bf3742da7ad8ecb" providerId="LiveId" clId="{256DF269-2041-4C21-A8F7-57283FC0CC66}" dt="2023-11-27T09:33:51.526" v="1568" actId="14100"/>
          <ac:spMkLst>
            <pc:docMk/>
            <pc:sldMk cId="2277498601" sldId="1122"/>
            <ac:spMk id="14" creationId="{05F1B035-A02F-9971-8A3B-5D0D114BC190}"/>
          </ac:spMkLst>
        </pc:spChg>
        <pc:spChg chg="add mod">
          <ac:chgData name="Masakiyo Kitazawa" userId="2bf3742da7ad8ecb" providerId="LiveId" clId="{256DF269-2041-4C21-A8F7-57283FC0CC66}" dt="2023-11-27T09:33:44.031" v="1567" actId="14100"/>
          <ac:spMkLst>
            <pc:docMk/>
            <pc:sldMk cId="2277498601" sldId="1122"/>
            <ac:spMk id="15" creationId="{3227ED2B-7423-FE6D-67A8-DD8AF641D44C}"/>
          </ac:spMkLst>
        </pc:spChg>
        <pc:grpChg chg="mod">
          <ac:chgData name="Masakiyo Kitazawa" userId="2bf3742da7ad8ecb" providerId="LiveId" clId="{256DF269-2041-4C21-A8F7-57283FC0CC66}" dt="2023-11-27T09:33:29.656" v="1565" actId="1037"/>
          <ac:grpSpMkLst>
            <pc:docMk/>
            <pc:sldMk cId="2277498601" sldId="1122"/>
            <ac:grpSpMk id="2" creationId="{7981FFE4-31D7-8021-4050-7A7F2E97FC71}"/>
          </ac:grpSpMkLst>
        </pc:grpChg>
        <pc:picChg chg="mod">
          <ac:chgData name="Masakiyo Kitazawa" userId="2bf3742da7ad8ecb" providerId="LiveId" clId="{256DF269-2041-4C21-A8F7-57283FC0CC66}" dt="2023-11-27T09:33:29.656" v="1565" actId="1037"/>
          <ac:picMkLst>
            <pc:docMk/>
            <pc:sldMk cId="2277498601" sldId="1122"/>
            <ac:picMk id="5" creationId="{97F42C9B-955D-F33D-A3C6-5F1E14ECB699}"/>
          </ac:picMkLst>
        </pc:picChg>
      </pc:sldChg>
      <pc:sldChg chg="delSp ord modAnim">
        <pc:chgData name="Masakiyo Kitazawa" userId="2bf3742da7ad8ecb" providerId="LiveId" clId="{256DF269-2041-4C21-A8F7-57283FC0CC66}" dt="2023-11-27T17:40:16.046" v="1605"/>
        <pc:sldMkLst>
          <pc:docMk/>
          <pc:sldMk cId="397488468" sldId="1123"/>
        </pc:sldMkLst>
        <pc:picChg chg="del">
          <ac:chgData name="Masakiyo Kitazawa" userId="2bf3742da7ad8ecb" providerId="LiveId" clId="{256DF269-2041-4C21-A8F7-57283FC0CC66}" dt="2023-11-27T17:40:08.760" v="1603" actId="478"/>
          <ac:picMkLst>
            <pc:docMk/>
            <pc:sldMk cId="397488468" sldId="1123"/>
            <ac:picMk id="25" creationId="{3FC1A3D6-02E8-74A4-8F46-5DA377D95764}"/>
          </ac:picMkLst>
        </pc:picChg>
      </pc:sldChg>
      <pc:sldMasterChg chg="delSldLayout">
        <pc:chgData name="Masakiyo Kitazawa" userId="2bf3742da7ad8ecb" providerId="LiveId" clId="{256DF269-2041-4C21-A8F7-57283FC0CC66}" dt="2023-11-27T07:48:23.848" v="164" actId="2696"/>
        <pc:sldMasterMkLst>
          <pc:docMk/>
          <pc:sldMasterMk cId="273925737" sldId="2147483650"/>
        </pc:sldMasterMkLst>
        <pc:sldLayoutChg chg="del">
          <pc:chgData name="Masakiyo Kitazawa" userId="2bf3742da7ad8ecb" providerId="LiveId" clId="{256DF269-2041-4C21-A8F7-57283FC0CC66}" dt="2023-11-27T07:48:23.848" v="164" actId="2696"/>
          <pc:sldLayoutMkLst>
            <pc:docMk/>
            <pc:sldMasterMk cId="273925737" sldId="2147483650"/>
            <pc:sldLayoutMk cId="1314530215" sldId="2147483686"/>
          </pc:sldLayoutMkLst>
        </pc:sldLayoutChg>
      </pc:sldMasterChg>
    </pc:docChg>
  </pc:docChgLst>
  <pc:docChgLst>
    <pc:chgData name="Masakiyo Kitazawa" userId="2bf3742da7ad8ecb" providerId="LiveId" clId="{FF19B5AC-31AF-467B-982C-3F4382786381}"/>
    <pc:docChg chg="undo custSel addSld delSld modSld sldOrd delMainMaster">
      <pc:chgData name="Masakiyo Kitazawa" userId="2bf3742da7ad8ecb" providerId="LiveId" clId="{FF19B5AC-31AF-467B-982C-3F4382786381}" dt="2024-11-02T05:33:28.761" v="930" actId="20577"/>
      <pc:docMkLst>
        <pc:docMk/>
      </pc:docMkLst>
      <pc:sldChg chg="addSp delSp modSp mod">
        <pc:chgData name="Masakiyo Kitazawa" userId="2bf3742da7ad8ecb" providerId="LiveId" clId="{FF19B5AC-31AF-467B-982C-3F4382786381}" dt="2024-11-02T03:07:29.266" v="851" actId="403"/>
        <pc:sldMkLst>
          <pc:docMk/>
          <pc:sldMk cId="3274957215" sldId="256"/>
        </pc:sldMkLst>
        <pc:spChg chg="mod">
          <ac:chgData name="Masakiyo Kitazawa" userId="2bf3742da7ad8ecb" providerId="LiveId" clId="{FF19B5AC-31AF-467B-982C-3F4382786381}" dt="2024-11-01T04:07:44.329" v="72" actId="20577"/>
          <ac:spMkLst>
            <pc:docMk/>
            <pc:sldMk cId="3274957215" sldId="256"/>
            <ac:spMk id="2" creationId="{E36A98F8-04B7-4967-B658-5E816FB27F6B}"/>
          </ac:spMkLst>
        </pc:spChg>
        <pc:spChg chg="mod">
          <ac:chgData name="Masakiyo Kitazawa" userId="2bf3742da7ad8ecb" providerId="LiveId" clId="{FF19B5AC-31AF-467B-982C-3F4382786381}" dt="2024-11-02T03:07:29.266" v="851" actId="403"/>
          <ac:spMkLst>
            <pc:docMk/>
            <pc:sldMk cId="3274957215" sldId="256"/>
            <ac:spMk id="3" creationId="{1ACEB8B1-2556-4390-99D7-AEC836BA2874}"/>
          </ac:spMkLst>
        </pc:spChg>
        <pc:spChg chg="mod">
          <ac:chgData name="Masakiyo Kitazawa" userId="2bf3742da7ad8ecb" providerId="LiveId" clId="{FF19B5AC-31AF-467B-982C-3F4382786381}" dt="2024-11-01T15:40:38.953" v="117" actId="113"/>
          <ac:spMkLst>
            <pc:docMk/>
            <pc:sldMk cId="3274957215" sldId="256"/>
            <ac:spMk id="5" creationId="{F188A0B0-EFD5-FBB6-BEDB-1E25BD7AA3CA}"/>
          </ac:spMkLst>
        </pc:spChg>
        <pc:spChg chg="add del mod">
          <ac:chgData name="Masakiyo Kitazawa" userId="2bf3742da7ad8ecb" providerId="LiveId" clId="{FF19B5AC-31AF-467B-982C-3F4382786381}" dt="2024-11-02T03:07:21.817" v="850"/>
          <ac:spMkLst>
            <pc:docMk/>
            <pc:sldMk cId="3274957215" sldId="256"/>
            <ac:spMk id="6" creationId="{176D461A-30C5-5334-FA9A-0F77E553ABBA}"/>
          </ac:spMkLst>
        </pc:spChg>
        <pc:spChg chg="mod">
          <ac:chgData name="Masakiyo Kitazawa" userId="2bf3742da7ad8ecb" providerId="LiveId" clId="{FF19B5AC-31AF-467B-982C-3F4382786381}" dt="2024-11-01T04:01:15.667" v="70" actId="20577"/>
          <ac:spMkLst>
            <pc:docMk/>
            <pc:sldMk cId="3274957215" sldId="256"/>
            <ac:spMk id="10" creationId="{E5652D2A-0642-4478-A632-104268A4AA39}"/>
          </ac:spMkLst>
        </pc:spChg>
        <pc:graphicFrameChg chg="add mod">
          <ac:chgData name="Masakiyo Kitazawa" userId="2bf3742da7ad8ecb" providerId="LiveId" clId="{FF19B5AC-31AF-467B-982C-3F4382786381}" dt="2024-11-01T04:00:06.326" v="1"/>
          <ac:graphicFrameMkLst>
            <pc:docMk/>
            <pc:sldMk cId="3274957215" sldId="256"/>
            <ac:graphicFrameMk id="6" creationId="{B02EDB74-AB58-DA68-065E-822A7F0995B1}"/>
          </ac:graphicFrameMkLst>
        </pc:graphicFrameChg>
      </pc:sldChg>
      <pc:sldChg chg="ord">
        <pc:chgData name="Masakiyo Kitazawa" userId="2bf3742da7ad8ecb" providerId="LiveId" clId="{FF19B5AC-31AF-467B-982C-3F4382786381}" dt="2024-11-02T03:11:04.900" v="861"/>
        <pc:sldMkLst>
          <pc:docMk/>
          <pc:sldMk cId="2652371467" sldId="1065"/>
        </pc:sldMkLst>
      </pc:sldChg>
      <pc:sldChg chg="ord">
        <pc:chgData name="Masakiyo Kitazawa" userId="2bf3742da7ad8ecb" providerId="LiveId" clId="{FF19B5AC-31AF-467B-982C-3F4382786381}" dt="2024-11-02T04:08:55.870" v="863"/>
        <pc:sldMkLst>
          <pc:docMk/>
          <pc:sldMk cId="3934834638" sldId="1066"/>
        </pc:sldMkLst>
      </pc:sldChg>
      <pc:sldChg chg="modSp del mod">
        <pc:chgData name="Masakiyo Kitazawa" userId="2bf3742da7ad8ecb" providerId="LiveId" clId="{FF19B5AC-31AF-467B-982C-3F4382786381}" dt="2024-11-02T03:02:27.488" v="768" actId="2696"/>
        <pc:sldMkLst>
          <pc:docMk/>
          <pc:sldMk cId="282105353" sldId="1087"/>
        </pc:sldMkLst>
        <pc:spChg chg="mod">
          <ac:chgData name="Masakiyo Kitazawa" userId="2bf3742da7ad8ecb" providerId="LiveId" clId="{FF19B5AC-31AF-467B-982C-3F4382786381}" dt="2024-11-02T02:56:16.330" v="730" actId="403"/>
          <ac:spMkLst>
            <pc:docMk/>
            <pc:sldMk cId="282105353" sldId="1087"/>
            <ac:spMk id="5" creationId="{E855E338-2FC3-49AC-9829-D2AACD494F87}"/>
          </ac:spMkLst>
        </pc:spChg>
      </pc:sldChg>
      <pc:sldChg chg="addSp modSp mod">
        <pc:chgData name="Masakiyo Kitazawa" userId="2bf3742da7ad8ecb" providerId="LiveId" clId="{FF19B5AC-31AF-467B-982C-3F4382786381}" dt="2024-11-02T01:17:59.059" v="321" actId="404"/>
        <pc:sldMkLst>
          <pc:docMk/>
          <pc:sldMk cId="1215184425" sldId="1115"/>
        </pc:sldMkLst>
        <pc:spChg chg="add mod">
          <ac:chgData name="Masakiyo Kitazawa" userId="2bf3742da7ad8ecb" providerId="LiveId" clId="{FF19B5AC-31AF-467B-982C-3F4382786381}" dt="2024-11-02T01:17:59.059" v="321" actId="404"/>
          <ac:spMkLst>
            <pc:docMk/>
            <pc:sldMk cId="1215184425" sldId="1115"/>
            <ac:spMk id="2" creationId="{A4641409-0A7B-4D0C-95AB-5233532D27B9}"/>
          </ac:spMkLst>
        </pc:spChg>
        <pc:spChg chg="mod">
          <ac:chgData name="Masakiyo Kitazawa" userId="2bf3742da7ad8ecb" providerId="LiveId" clId="{FF19B5AC-31AF-467B-982C-3F4382786381}" dt="2024-11-02T01:15:14.914" v="263" actId="1076"/>
          <ac:spMkLst>
            <pc:docMk/>
            <pc:sldMk cId="1215184425" sldId="1115"/>
            <ac:spMk id="14" creationId="{C68D6ABE-FE85-6539-33BA-457BA07DA425}"/>
          </ac:spMkLst>
        </pc:spChg>
        <pc:spChg chg="mod">
          <ac:chgData name="Masakiyo Kitazawa" userId="2bf3742da7ad8ecb" providerId="LiveId" clId="{FF19B5AC-31AF-467B-982C-3F4382786381}" dt="2024-11-02T01:15:13.472" v="261" actId="1076"/>
          <ac:spMkLst>
            <pc:docMk/>
            <pc:sldMk cId="1215184425" sldId="1115"/>
            <ac:spMk id="15" creationId="{89F0C7A1-D6BA-8814-1650-C3D8FE6491CE}"/>
          </ac:spMkLst>
        </pc:spChg>
        <pc:spChg chg="mod">
          <ac:chgData name="Masakiyo Kitazawa" userId="2bf3742da7ad8ecb" providerId="LiveId" clId="{FF19B5AC-31AF-467B-982C-3F4382786381}" dt="2024-11-02T01:15:13.472" v="261" actId="1076"/>
          <ac:spMkLst>
            <pc:docMk/>
            <pc:sldMk cId="1215184425" sldId="1115"/>
            <ac:spMk id="16" creationId="{48767745-3485-F6B3-C1CA-3F09FC366538}"/>
          </ac:spMkLst>
        </pc:spChg>
        <pc:picChg chg="mod">
          <ac:chgData name="Masakiyo Kitazawa" userId="2bf3742da7ad8ecb" providerId="LiveId" clId="{FF19B5AC-31AF-467B-982C-3F4382786381}" dt="2024-11-02T01:15:21.364" v="273" actId="1038"/>
          <ac:picMkLst>
            <pc:docMk/>
            <pc:sldMk cId="1215184425" sldId="1115"/>
            <ac:picMk id="6" creationId="{E361C3DC-1EE4-B74F-4B86-B294762616AD}"/>
          </ac:picMkLst>
        </pc:picChg>
        <pc:picChg chg="mod">
          <ac:chgData name="Masakiyo Kitazawa" userId="2bf3742da7ad8ecb" providerId="LiveId" clId="{FF19B5AC-31AF-467B-982C-3F4382786381}" dt="2024-11-02T01:15:14.178" v="262" actId="14100"/>
          <ac:picMkLst>
            <pc:docMk/>
            <pc:sldMk cId="1215184425" sldId="1115"/>
            <ac:picMk id="8" creationId="{B667B095-65F1-1C66-2780-E4DDE74495D7}"/>
          </ac:picMkLst>
        </pc:picChg>
        <pc:picChg chg="mod ord">
          <ac:chgData name="Masakiyo Kitazawa" userId="2bf3742da7ad8ecb" providerId="LiveId" clId="{FF19B5AC-31AF-467B-982C-3F4382786381}" dt="2024-11-02T01:15:12.813" v="260" actId="1035"/>
          <ac:picMkLst>
            <pc:docMk/>
            <pc:sldMk cId="1215184425" sldId="1115"/>
            <ac:picMk id="11" creationId="{4A4A554F-2BCB-89D6-8D0B-8644DFA523FE}"/>
          </ac:picMkLst>
        </pc:picChg>
      </pc:sldChg>
      <pc:sldChg chg="modSp mod">
        <pc:chgData name="Masakiyo Kitazawa" userId="2bf3742da7ad8ecb" providerId="LiveId" clId="{FF19B5AC-31AF-467B-982C-3F4382786381}" dt="2024-11-01T15:41:35.861" v="137" actId="20577"/>
        <pc:sldMkLst>
          <pc:docMk/>
          <pc:sldMk cId="1297706361" sldId="1124"/>
        </pc:sldMkLst>
        <pc:spChg chg="mod">
          <ac:chgData name="Masakiyo Kitazawa" userId="2bf3742da7ad8ecb" providerId="LiveId" clId="{FF19B5AC-31AF-467B-982C-3F4382786381}" dt="2024-11-01T15:41:35.861" v="137" actId="20577"/>
          <ac:spMkLst>
            <pc:docMk/>
            <pc:sldMk cId="1297706361" sldId="1124"/>
            <ac:spMk id="3" creationId="{8772AC13-515B-30B5-86C7-061BE3E3D872}"/>
          </ac:spMkLst>
        </pc:spChg>
      </pc:sldChg>
      <pc:sldChg chg="addSp delSp modSp mod delAnim modAnim">
        <pc:chgData name="Masakiyo Kitazawa" userId="2bf3742da7ad8ecb" providerId="LiveId" clId="{FF19B5AC-31AF-467B-982C-3F4382786381}" dt="2024-11-02T04:18:43.822" v="919"/>
        <pc:sldMkLst>
          <pc:docMk/>
          <pc:sldMk cId="2540124953" sldId="1134"/>
        </pc:sldMkLst>
        <pc:spChg chg="del">
          <ac:chgData name="Masakiyo Kitazawa" userId="2bf3742da7ad8ecb" providerId="LiveId" clId="{FF19B5AC-31AF-467B-982C-3F4382786381}" dt="2024-11-02T04:16:55.574" v="885" actId="478"/>
          <ac:spMkLst>
            <pc:docMk/>
            <pc:sldMk cId="2540124953" sldId="1134"/>
            <ac:spMk id="7" creationId="{7F3B8314-6B39-5AB3-7B57-41D97560EB06}"/>
          </ac:spMkLst>
        </pc:spChg>
        <pc:spChg chg="add mod">
          <ac:chgData name="Masakiyo Kitazawa" userId="2bf3742da7ad8ecb" providerId="LiveId" clId="{FF19B5AC-31AF-467B-982C-3F4382786381}" dt="2024-11-02T04:18:29.822" v="917" actId="164"/>
          <ac:spMkLst>
            <pc:docMk/>
            <pc:sldMk cId="2540124953" sldId="1134"/>
            <ac:spMk id="17" creationId="{87738E9F-724A-BA0A-6AD0-8B723518EE66}"/>
          </ac:spMkLst>
        </pc:spChg>
        <pc:grpChg chg="del">
          <ac:chgData name="Masakiyo Kitazawa" userId="2bf3742da7ad8ecb" providerId="LiveId" clId="{FF19B5AC-31AF-467B-982C-3F4382786381}" dt="2024-11-02T04:17:12.687" v="891" actId="478"/>
          <ac:grpSpMkLst>
            <pc:docMk/>
            <pc:sldMk cId="2540124953" sldId="1134"/>
            <ac:grpSpMk id="3" creationId="{BB03726E-810C-2437-F7E0-A53ABCFD7E70}"/>
          </ac:grpSpMkLst>
        </pc:grpChg>
        <pc:grpChg chg="add mod ord">
          <ac:chgData name="Masakiyo Kitazawa" userId="2bf3742da7ad8ecb" providerId="LiveId" clId="{FF19B5AC-31AF-467B-982C-3F4382786381}" dt="2024-11-02T04:18:33.729" v="918" actId="167"/>
          <ac:grpSpMkLst>
            <pc:docMk/>
            <pc:sldMk cId="2540124953" sldId="1134"/>
            <ac:grpSpMk id="18" creationId="{3C43B263-122A-D837-0AB6-E41AD194367F}"/>
          </ac:grpSpMkLst>
        </pc:grpChg>
        <pc:picChg chg="del">
          <ac:chgData name="Masakiyo Kitazawa" userId="2bf3742da7ad8ecb" providerId="LiveId" clId="{FF19B5AC-31AF-467B-982C-3F4382786381}" dt="2024-11-02T04:16:52.492" v="884" actId="478"/>
          <ac:picMkLst>
            <pc:docMk/>
            <pc:sldMk cId="2540124953" sldId="1134"/>
            <ac:picMk id="5" creationId="{7F5F4815-F637-37DB-B1AA-4855E6571FF6}"/>
          </ac:picMkLst>
        </pc:picChg>
        <pc:picChg chg="add del mod">
          <ac:chgData name="Masakiyo Kitazawa" userId="2bf3742da7ad8ecb" providerId="LiveId" clId="{FF19B5AC-31AF-467B-982C-3F4382786381}" dt="2024-11-02T04:16:23.110" v="882" actId="21"/>
          <ac:picMkLst>
            <pc:docMk/>
            <pc:sldMk cId="2540124953" sldId="1134"/>
            <ac:picMk id="8" creationId="{08C4E897-928F-7E54-D2BB-A46DC20D8D73}"/>
          </ac:picMkLst>
        </pc:picChg>
        <pc:picChg chg="add mod ord">
          <ac:chgData name="Masakiyo Kitazawa" userId="2bf3742da7ad8ecb" providerId="LiveId" clId="{FF19B5AC-31AF-467B-982C-3F4382786381}" dt="2024-11-02T04:17:10.714" v="890" actId="167"/>
          <ac:picMkLst>
            <pc:docMk/>
            <pc:sldMk cId="2540124953" sldId="1134"/>
            <ac:picMk id="14" creationId="{BF86371F-0A7F-2D67-35B3-CC332E95F922}"/>
          </ac:picMkLst>
        </pc:picChg>
        <pc:picChg chg="add mod ord">
          <ac:chgData name="Masakiyo Kitazawa" userId="2bf3742da7ad8ecb" providerId="LiveId" clId="{FF19B5AC-31AF-467B-982C-3F4382786381}" dt="2024-11-02T04:18:29.822" v="917" actId="164"/>
          <ac:picMkLst>
            <pc:docMk/>
            <pc:sldMk cId="2540124953" sldId="1134"/>
            <ac:picMk id="16" creationId="{C30EBCE6-10F7-6A60-6463-E078EEFC9C02}"/>
          </ac:picMkLst>
        </pc:picChg>
      </pc:sldChg>
      <pc:sldChg chg="modSp mod">
        <pc:chgData name="Masakiyo Kitazawa" userId="2bf3742da7ad8ecb" providerId="LiveId" clId="{FF19B5AC-31AF-467B-982C-3F4382786381}" dt="2024-11-02T04:10:31.962" v="874" actId="20577"/>
        <pc:sldMkLst>
          <pc:docMk/>
          <pc:sldMk cId="1824115398" sldId="1137"/>
        </pc:sldMkLst>
        <pc:spChg chg="mod">
          <ac:chgData name="Masakiyo Kitazawa" userId="2bf3742da7ad8ecb" providerId="LiveId" clId="{FF19B5AC-31AF-467B-982C-3F4382786381}" dt="2024-11-02T04:10:31.962" v="874" actId="20577"/>
          <ac:spMkLst>
            <pc:docMk/>
            <pc:sldMk cId="1824115398" sldId="1137"/>
            <ac:spMk id="4" creationId="{641909A3-3A22-BD7E-BA30-7A854B390E81}"/>
          </ac:spMkLst>
        </pc:spChg>
      </pc:sldChg>
      <pc:sldChg chg="del">
        <pc:chgData name="Masakiyo Kitazawa" userId="2bf3742da7ad8ecb" providerId="LiveId" clId="{FF19B5AC-31AF-467B-982C-3F4382786381}" dt="2024-11-01T15:42:42.812" v="206" actId="2696"/>
        <pc:sldMkLst>
          <pc:docMk/>
          <pc:sldMk cId="825181169" sldId="1139"/>
        </pc:sldMkLst>
      </pc:sldChg>
      <pc:sldChg chg="modSp mod">
        <pc:chgData name="Masakiyo Kitazawa" userId="2bf3742da7ad8ecb" providerId="LiveId" clId="{FF19B5AC-31AF-467B-982C-3F4382786381}" dt="2024-11-01T15:43:46.716" v="217" actId="20577"/>
        <pc:sldMkLst>
          <pc:docMk/>
          <pc:sldMk cId="2785570619" sldId="1141"/>
        </pc:sldMkLst>
        <pc:spChg chg="mod">
          <ac:chgData name="Masakiyo Kitazawa" userId="2bf3742da7ad8ecb" providerId="LiveId" clId="{FF19B5AC-31AF-467B-982C-3F4382786381}" dt="2024-11-01T15:43:46.716" v="217" actId="20577"/>
          <ac:spMkLst>
            <pc:docMk/>
            <pc:sldMk cId="2785570619" sldId="1141"/>
            <ac:spMk id="3" creationId="{062795C1-4D86-F9B8-60F7-DAF534F1B1B4}"/>
          </ac:spMkLst>
        </pc:spChg>
      </pc:sldChg>
      <pc:sldChg chg="addSp delSp modSp mod">
        <pc:chgData name="Masakiyo Kitazawa" userId="2bf3742da7ad8ecb" providerId="LiveId" clId="{FF19B5AC-31AF-467B-982C-3F4382786381}" dt="2024-11-02T02:51:51.291" v="663" actId="20577"/>
        <pc:sldMkLst>
          <pc:docMk/>
          <pc:sldMk cId="2117547208" sldId="1143"/>
        </pc:sldMkLst>
        <pc:spChg chg="mod">
          <ac:chgData name="Masakiyo Kitazawa" userId="2bf3742da7ad8ecb" providerId="LiveId" clId="{FF19B5AC-31AF-467B-982C-3F4382786381}" dt="2024-11-02T01:35:53.511" v="348" actId="6549"/>
          <ac:spMkLst>
            <pc:docMk/>
            <pc:sldMk cId="2117547208" sldId="1143"/>
            <ac:spMk id="2" creationId="{115864F1-2013-DF8C-CE8B-C3DCE2C2DEE8}"/>
          </ac:spMkLst>
        </pc:spChg>
        <pc:spChg chg="mod">
          <ac:chgData name="Masakiyo Kitazawa" userId="2bf3742da7ad8ecb" providerId="LiveId" clId="{FF19B5AC-31AF-467B-982C-3F4382786381}" dt="2024-11-02T01:36:37.195" v="355" actId="1076"/>
          <ac:spMkLst>
            <pc:docMk/>
            <pc:sldMk cId="2117547208" sldId="1143"/>
            <ac:spMk id="3" creationId="{8772AC13-515B-30B5-86C7-061BE3E3D872}"/>
          </ac:spMkLst>
        </pc:spChg>
        <pc:spChg chg="add del mod">
          <ac:chgData name="Masakiyo Kitazawa" userId="2bf3742da7ad8ecb" providerId="LiveId" clId="{FF19B5AC-31AF-467B-982C-3F4382786381}" dt="2024-11-02T01:35:59.510" v="350"/>
          <ac:spMkLst>
            <pc:docMk/>
            <pc:sldMk cId="2117547208" sldId="1143"/>
            <ac:spMk id="4" creationId="{D3C3C922-E67A-AFF0-1932-14FAC008443F}"/>
          </ac:spMkLst>
        </pc:spChg>
        <pc:spChg chg="mod">
          <ac:chgData name="Masakiyo Kitazawa" userId="2bf3742da7ad8ecb" providerId="LiveId" clId="{FF19B5AC-31AF-467B-982C-3F4382786381}" dt="2024-11-02T02:51:51.291" v="663" actId="20577"/>
          <ac:spMkLst>
            <pc:docMk/>
            <pc:sldMk cId="2117547208" sldId="1143"/>
            <ac:spMk id="5" creationId="{C6CA114E-5AEE-FAE5-00F1-4BA896A030EC}"/>
          </ac:spMkLst>
        </pc:spChg>
        <pc:spChg chg="mod">
          <ac:chgData name="Masakiyo Kitazawa" userId="2bf3742da7ad8ecb" providerId="LiveId" clId="{FF19B5AC-31AF-467B-982C-3F4382786381}" dt="2024-11-02T01:36:31.604" v="354" actId="14100"/>
          <ac:spMkLst>
            <pc:docMk/>
            <pc:sldMk cId="2117547208" sldId="1143"/>
            <ac:spMk id="6" creationId="{FE2054D1-E3A3-80BE-5ED0-C266DCBF1A9F}"/>
          </ac:spMkLst>
        </pc:spChg>
        <pc:spChg chg="mod">
          <ac:chgData name="Masakiyo Kitazawa" userId="2bf3742da7ad8ecb" providerId="LiveId" clId="{FF19B5AC-31AF-467B-982C-3F4382786381}" dt="2024-11-02T01:41:03.840" v="642" actId="14100"/>
          <ac:spMkLst>
            <pc:docMk/>
            <pc:sldMk cId="2117547208" sldId="1143"/>
            <ac:spMk id="7" creationId="{D205BDBF-6B84-46A2-D1AF-21DAA9402C92}"/>
          </ac:spMkLst>
        </pc:spChg>
        <pc:spChg chg="mod">
          <ac:chgData name="Masakiyo Kitazawa" userId="2bf3742da7ad8ecb" providerId="LiveId" clId="{FF19B5AC-31AF-467B-982C-3F4382786381}" dt="2024-11-02T01:40:47.347" v="640" actId="1035"/>
          <ac:spMkLst>
            <pc:docMk/>
            <pc:sldMk cId="2117547208" sldId="1143"/>
            <ac:spMk id="8" creationId="{8233B0CD-2A49-89B0-5FDF-3A454FBB4713}"/>
          </ac:spMkLst>
        </pc:spChg>
      </pc:sldChg>
      <pc:sldChg chg="modSp mod">
        <pc:chgData name="Masakiyo Kitazawa" userId="2bf3742da7ad8ecb" providerId="LiveId" clId="{FF19B5AC-31AF-467B-982C-3F4382786381}" dt="2024-11-02T05:33:28.761" v="930" actId="20577"/>
        <pc:sldMkLst>
          <pc:docMk/>
          <pc:sldMk cId="1247031746" sldId="1144"/>
        </pc:sldMkLst>
        <pc:spChg chg="mod">
          <ac:chgData name="Masakiyo Kitazawa" userId="2bf3742da7ad8ecb" providerId="LiveId" clId="{FF19B5AC-31AF-467B-982C-3F4382786381}" dt="2024-11-01T15:42:35.113" v="205" actId="14100"/>
          <ac:spMkLst>
            <pc:docMk/>
            <pc:sldMk cId="1247031746" sldId="1144"/>
            <ac:spMk id="3" creationId="{A73BC9D6-5276-3A87-D704-57F710300BE0}"/>
          </ac:spMkLst>
        </pc:spChg>
        <pc:spChg chg="mod">
          <ac:chgData name="Masakiyo Kitazawa" userId="2bf3742da7ad8ecb" providerId="LiveId" clId="{FF19B5AC-31AF-467B-982C-3F4382786381}" dt="2024-11-02T05:33:28.761" v="930" actId="20577"/>
          <ac:spMkLst>
            <pc:docMk/>
            <pc:sldMk cId="1247031746" sldId="1144"/>
            <ac:spMk id="4" creationId="{1A5F0170-BE97-A958-930E-09C648AD1BA1}"/>
          </ac:spMkLst>
        </pc:spChg>
      </pc:sldChg>
      <pc:sldChg chg="addSp delSp modSp mod modAnim">
        <pc:chgData name="Masakiyo Kitazawa" userId="2bf3742da7ad8ecb" providerId="LiveId" clId="{FF19B5AC-31AF-467B-982C-3F4382786381}" dt="2024-11-02T01:13:18.973" v="228"/>
        <pc:sldMkLst>
          <pc:docMk/>
          <pc:sldMk cId="1120125147" sldId="1145"/>
        </pc:sldMkLst>
        <pc:spChg chg="add mod topLvl">
          <ac:chgData name="Masakiyo Kitazawa" userId="2bf3742da7ad8ecb" providerId="LiveId" clId="{FF19B5AC-31AF-467B-982C-3F4382786381}" dt="2024-11-02T01:12:18.467" v="224" actId="164"/>
          <ac:spMkLst>
            <pc:docMk/>
            <pc:sldMk cId="1120125147" sldId="1145"/>
            <ac:spMk id="5" creationId="{A0700730-F284-4F4C-73D0-B3FA651BD96D}"/>
          </ac:spMkLst>
        </pc:spChg>
        <pc:spChg chg="add mod topLvl">
          <ac:chgData name="Masakiyo Kitazawa" userId="2bf3742da7ad8ecb" providerId="LiveId" clId="{FF19B5AC-31AF-467B-982C-3F4382786381}" dt="2024-11-02T01:12:18.467" v="224" actId="164"/>
          <ac:spMkLst>
            <pc:docMk/>
            <pc:sldMk cId="1120125147" sldId="1145"/>
            <ac:spMk id="6" creationId="{7E2DF02C-F9E9-629D-2550-F5347A28CFFC}"/>
          </ac:spMkLst>
        </pc:spChg>
        <pc:spChg chg="mod">
          <ac:chgData name="Masakiyo Kitazawa" userId="2bf3742da7ad8ecb" providerId="LiveId" clId="{FF19B5AC-31AF-467B-982C-3F4382786381}" dt="2024-11-02T01:12:18.467" v="224" actId="164"/>
          <ac:spMkLst>
            <pc:docMk/>
            <pc:sldMk cId="1120125147" sldId="1145"/>
            <ac:spMk id="11" creationId="{F8929162-4FDD-99AD-712D-4E838F5C5485}"/>
          </ac:spMkLst>
        </pc:spChg>
        <pc:spChg chg="mod">
          <ac:chgData name="Masakiyo Kitazawa" userId="2bf3742da7ad8ecb" providerId="LiveId" clId="{FF19B5AC-31AF-467B-982C-3F4382786381}" dt="2024-11-02T01:12:18.467" v="224" actId="164"/>
          <ac:spMkLst>
            <pc:docMk/>
            <pc:sldMk cId="1120125147" sldId="1145"/>
            <ac:spMk id="12" creationId="{E8623936-ED53-F8D3-1B77-72186AD937D6}"/>
          </ac:spMkLst>
        </pc:spChg>
        <pc:spChg chg="add mod topLvl">
          <ac:chgData name="Masakiyo Kitazawa" userId="2bf3742da7ad8ecb" providerId="LiveId" clId="{FF19B5AC-31AF-467B-982C-3F4382786381}" dt="2024-11-02T01:12:18.467" v="224" actId="164"/>
          <ac:spMkLst>
            <pc:docMk/>
            <pc:sldMk cId="1120125147" sldId="1145"/>
            <ac:spMk id="13" creationId="{12A6445F-3702-16F0-483E-E3DF5E6947EC}"/>
          </ac:spMkLst>
        </pc:spChg>
        <pc:spChg chg="add mod topLvl">
          <ac:chgData name="Masakiyo Kitazawa" userId="2bf3742da7ad8ecb" providerId="LiveId" clId="{FF19B5AC-31AF-467B-982C-3F4382786381}" dt="2024-11-02T01:12:18.467" v="224" actId="164"/>
          <ac:spMkLst>
            <pc:docMk/>
            <pc:sldMk cId="1120125147" sldId="1145"/>
            <ac:spMk id="14" creationId="{1EE014CA-EF1C-306B-75FD-D45845A2CD0D}"/>
          </ac:spMkLst>
        </pc:spChg>
        <pc:spChg chg="add mod topLvl">
          <ac:chgData name="Masakiyo Kitazawa" userId="2bf3742da7ad8ecb" providerId="LiveId" clId="{FF19B5AC-31AF-467B-982C-3F4382786381}" dt="2024-11-02T01:12:18.467" v="224" actId="164"/>
          <ac:spMkLst>
            <pc:docMk/>
            <pc:sldMk cId="1120125147" sldId="1145"/>
            <ac:spMk id="17" creationId="{980555E7-4397-BE70-544F-71FFF15AFBDF}"/>
          </ac:spMkLst>
        </pc:spChg>
        <pc:spChg chg="add mod topLvl">
          <ac:chgData name="Masakiyo Kitazawa" userId="2bf3742da7ad8ecb" providerId="LiveId" clId="{FF19B5AC-31AF-467B-982C-3F4382786381}" dt="2024-11-02T01:12:18.467" v="224" actId="164"/>
          <ac:spMkLst>
            <pc:docMk/>
            <pc:sldMk cId="1120125147" sldId="1145"/>
            <ac:spMk id="218" creationId="{4B2A93FA-E798-9555-687F-9D34F4631C04}"/>
          </ac:spMkLst>
        </pc:spChg>
        <pc:spChg chg="add mod topLvl">
          <ac:chgData name="Masakiyo Kitazawa" userId="2bf3742da7ad8ecb" providerId="LiveId" clId="{FF19B5AC-31AF-467B-982C-3F4382786381}" dt="2024-11-02T01:12:18.467" v="224" actId="164"/>
          <ac:spMkLst>
            <pc:docMk/>
            <pc:sldMk cId="1120125147" sldId="1145"/>
            <ac:spMk id="220" creationId="{413EF439-FEDD-D15D-2E3F-4C0BA0116EB2}"/>
          </ac:spMkLst>
        </pc:spChg>
        <pc:spChg chg="add mod topLvl">
          <ac:chgData name="Masakiyo Kitazawa" userId="2bf3742da7ad8ecb" providerId="LiveId" clId="{FF19B5AC-31AF-467B-982C-3F4382786381}" dt="2024-11-02T01:12:18.467" v="224" actId="164"/>
          <ac:spMkLst>
            <pc:docMk/>
            <pc:sldMk cId="1120125147" sldId="1145"/>
            <ac:spMk id="317" creationId="{40145B8E-CF4D-0790-6A2F-8A138076D33E}"/>
          </ac:spMkLst>
        </pc:spChg>
        <pc:spChg chg="add mod">
          <ac:chgData name="Masakiyo Kitazawa" userId="2bf3742da7ad8ecb" providerId="LiveId" clId="{FF19B5AC-31AF-467B-982C-3F4382786381}" dt="2024-11-02T01:12:59.169" v="227" actId="164"/>
          <ac:spMkLst>
            <pc:docMk/>
            <pc:sldMk cId="1120125147" sldId="1145"/>
            <ac:spMk id="328" creationId="{DF819CDA-A113-B44D-49F9-8EA75F1216C2}"/>
          </ac:spMkLst>
        </pc:spChg>
        <pc:spChg chg="add mod">
          <ac:chgData name="Masakiyo Kitazawa" userId="2bf3742da7ad8ecb" providerId="LiveId" clId="{FF19B5AC-31AF-467B-982C-3F4382786381}" dt="2024-11-02T01:12:59.169" v="227" actId="164"/>
          <ac:spMkLst>
            <pc:docMk/>
            <pc:sldMk cId="1120125147" sldId="1145"/>
            <ac:spMk id="332" creationId="{3ABEACDC-6516-2923-6070-60B16840BE88}"/>
          </ac:spMkLst>
        </pc:spChg>
        <pc:spChg chg="add mod">
          <ac:chgData name="Masakiyo Kitazawa" userId="2bf3742da7ad8ecb" providerId="LiveId" clId="{FF19B5AC-31AF-467B-982C-3F4382786381}" dt="2024-11-02T01:12:59.169" v="227" actId="164"/>
          <ac:spMkLst>
            <pc:docMk/>
            <pc:sldMk cId="1120125147" sldId="1145"/>
            <ac:spMk id="336" creationId="{1FAA7A60-7698-FE93-9483-056C4DB0BD80}"/>
          </ac:spMkLst>
        </pc:spChg>
        <pc:spChg chg="add mod">
          <ac:chgData name="Masakiyo Kitazawa" userId="2bf3742da7ad8ecb" providerId="LiveId" clId="{FF19B5AC-31AF-467B-982C-3F4382786381}" dt="2024-11-02T01:12:59.169" v="227" actId="164"/>
          <ac:spMkLst>
            <pc:docMk/>
            <pc:sldMk cId="1120125147" sldId="1145"/>
            <ac:spMk id="337" creationId="{A78E0E72-E3B9-6252-73A5-48F244CDF402}"/>
          </ac:spMkLst>
        </pc:spChg>
        <pc:spChg chg="add mod">
          <ac:chgData name="Masakiyo Kitazawa" userId="2bf3742da7ad8ecb" providerId="LiveId" clId="{FF19B5AC-31AF-467B-982C-3F4382786381}" dt="2024-11-02T01:12:59.169" v="227" actId="164"/>
          <ac:spMkLst>
            <pc:docMk/>
            <pc:sldMk cId="1120125147" sldId="1145"/>
            <ac:spMk id="338" creationId="{E26205E3-3DD5-F163-B818-42944CA8E319}"/>
          </ac:spMkLst>
        </pc:spChg>
        <pc:spChg chg="add mod">
          <ac:chgData name="Masakiyo Kitazawa" userId="2bf3742da7ad8ecb" providerId="LiveId" clId="{FF19B5AC-31AF-467B-982C-3F4382786381}" dt="2024-11-02T01:12:59.169" v="227" actId="164"/>
          <ac:spMkLst>
            <pc:docMk/>
            <pc:sldMk cId="1120125147" sldId="1145"/>
            <ac:spMk id="340" creationId="{28EF3618-8C26-5290-B4E3-9ED6D0648D4D}"/>
          </ac:spMkLst>
        </pc:spChg>
        <pc:spChg chg="add mod">
          <ac:chgData name="Masakiyo Kitazawa" userId="2bf3742da7ad8ecb" providerId="LiveId" clId="{FF19B5AC-31AF-467B-982C-3F4382786381}" dt="2024-11-02T01:12:59.169" v="227" actId="164"/>
          <ac:spMkLst>
            <pc:docMk/>
            <pc:sldMk cId="1120125147" sldId="1145"/>
            <ac:spMk id="342" creationId="{835D229C-94B4-F502-A7E3-CD016539C3FE}"/>
          </ac:spMkLst>
        </pc:spChg>
        <pc:spChg chg="add mod">
          <ac:chgData name="Masakiyo Kitazawa" userId="2bf3742da7ad8ecb" providerId="LiveId" clId="{FF19B5AC-31AF-467B-982C-3F4382786381}" dt="2024-11-02T01:12:59.169" v="227" actId="164"/>
          <ac:spMkLst>
            <pc:docMk/>
            <pc:sldMk cId="1120125147" sldId="1145"/>
            <ac:spMk id="343" creationId="{1E2FAF4F-83F9-411E-B8EC-C107DAC784EE}"/>
          </ac:spMkLst>
        </pc:spChg>
        <pc:spChg chg="mod">
          <ac:chgData name="Masakiyo Kitazawa" userId="2bf3742da7ad8ecb" providerId="LiveId" clId="{FF19B5AC-31AF-467B-982C-3F4382786381}" dt="2024-11-02T01:13:18.973" v="228"/>
          <ac:spMkLst>
            <pc:docMk/>
            <pc:sldMk cId="1120125147" sldId="1145"/>
            <ac:spMk id="346" creationId="{9913ED03-19C1-4D11-DF60-EA310C349026}"/>
          </ac:spMkLst>
        </pc:spChg>
        <pc:spChg chg="mod">
          <ac:chgData name="Masakiyo Kitazawa" userId="2bf3742da7ad8ecb" providerId="LiveId" clId="{FF19B5AC-31AF-467B-982C-3F4382786381}" dt="2024-11-02T01:13:18.973" v="228"/>
          <ac:spMkLst>
            <pc:docMk/>
            <pc:sldMk cId="1120125147" sldId="1145"/>
            <ac:spMk id="347" creationId="{92E22AD2-BE09-7B43-5632-2E0DB7EFA06B}"/>
          </ac:spMkLst>
        </pc:spChg>
        <pc:grpChg chg="add mod topLvl">
          <ac:chgData name="Masakiyo Kitazawa" userId="2bf3742da7ad8ecb" providerId="LiveId" clId="{FF19B5AC-31AF-467B-982C-3F4382786381}" dt="2024-11-02T01:12:18.467" v="224" actId="164"/>
          <ac:grpSpMkLst>
            <pc:docMk/>
            <pc:sldMk cId="1120125147" sldId="1145"/>
            <ac:grpSpMk id="10" creationId="{8F90099B-DDBE-0D40-4660-DDFABBB0858E}"/>
          </ac:grpSpMkLst>
        </pc:grpChg>
        <pc:grpChg chg="add del mod">
          <ac:chgData name="Masakiyo Kitazawa" userId="2bf3742da7ad8ecb" providerId="LiveId" clId="{FF19B5AC-31AF-467B-982C-3F4382786381}" dt="2024-11-02T01:12:18.467" v="224" actId="164"/>
          <ac:grpSpMkLst>
            <pc:docMk/>
            <pc:sldMk cId="1120125147" sldId="1145"/>
            <ac:grpSpMk id="321" creationId="{0C2AFDB3-26DA-27CA-05D9-2A9EC81E0B71}"/>
          </ac:grpSpMkLst>
        </pc:grpChg>
        <pc:grpChg chg="add mod">
          <ac:chgData name="Masakiyo Kitazawa" userId="2bf3742da7ad8ecb" providerId="LiveId" clId="{FF19B5AC-31AF-467B-982C-3F4382786381}" dt="2024-11-02T01:12:59.169" v="227" actId="164"/>
          <ac:grpSpMkLst>
            <pc:docMk/>
            <pc:sldMk cId="1120125147" sldId="1145"/>
            <ac:grpSpMk id="344" creationId="{B94CACD6-607F-5435-1746-4ACA85E182FF}"/>
          </ac:grpSpMkLst>
        </pc:grpChg>
        <pc:grpChg chg="add mod">
          <ac:chgData name="Masakiyo Kitazawa" userId="2bf3742da7ad8ecb" providerId="LiveId" clId="{FF19B5AC-31AF-467B-982C-3F4382786381}" dt="2024-11-02T01:13:18.973" v="228"/>
          <ac:grpSpMkLst>
            <pc:docMk/>
            <pc:sldMk cId="1120125147" sldId="1145"/>
            <ac:grpSpMk id="345" creationId="{17AA2779-2116-31D3-1748-B1BAFE832A65}"/>
          </ac:grpSpMkLst>
        </pc:grpChg>
        <pc:picChg chg="add mod topLvl">
          <ac:chgData name="Masakiyo Kitazawa" userId="2bf3742da7ad8ecb" providerId="LiveId" clId="{FF19B5AC-31AF-467B-982C-3F4382786381}" dt="2024-11-02T01:12:18.467" v="224" actId="164"/>
          <ac:picMkLst>
            <pc:docMk/>
            <pc:sldMk cId="1120125147" sldId="1145"/>
            <ac:picMk id="4" creationId="{569C076C-86AA-7CF7-1B78-2BCF5232D758}"/>
          </ac:picMkLst>
        </pc:picChg>
        <pc:picChg chg="add mod topLvl">
          <ac:chgData name="Masakiyo Kitazawa" userId="2bf3742da7ad8ecb" providerId="LiveId" clId="{FF19B5AC-31AF-467B-982C-3F4382786381}" dt="2024-11-02T01:12:18.467" v="224" actId="164"/>
          <ac:picMkLst>
            <pc:docMk/>
            <pc:sldMk cId="1120125147" sldId="1145"/>
            <ac:picMk id="8" creationId="{CF683DF9-7868-2E83-1B9B-4BF74858EDF0}"/>
          </ac:picMkLst>
        </pc:picChg>
        <pc:picChg chg="add mod">
          <ac:chgData name="Masakiyo Kitazawa" userId="2bf3742da7ad8ecb" providerId="LiveId" clId="{FF19B5AC-31AF-467B-982C-3F4382786381}" dt="2024-11-02T01:12:59.169" v="227" actId="164"/>
          <ac:picMkLst>
            <pc:docMk/>
            <pc:sldMk cId="1120125147" sldId="1145"/>
            <ac:picMk id="326" creationId="{9551957A-66A4-9A39-79D0-471BF613626C}"/>
          </ac:picMkLst>
        </pc:picChg>
        <pc:picChg chg="add mod">
          <ac:chgData name="Masakiyo Kitazawa" userId="2bf3742da7ad8ecb" providerId="LiveId" clId="{FF19B5AC-31AF-467B-982C-3F4382786381}" dt="2024-11-02T01:12:59.169" v="227" actId="164"/>
          <ac:picMkLst>
            <pc:docMk/>
            <pc:sldMk cId="1120125147" sldId="1145"/>
            <ac:picMk id="334" creationId="{2DCA2429-5F69-58FA-B90F-8EBCB1A0B47A}"/>
          </ac:picMkLst>
        </pc:picChg>
        <pc:cxnChg chg="add mod topLvl">
          <ac:chgData name="Masakiyo Kitazawa" userId="2bf3742da7ad8ecb" providerId="LiveId" clId="{FF19B5AC-31AF-467B-982C-3F4382786381}" dt="2024-11-02T01:12:18.467" v="224" actId="164"/>
          <ac:cxnSpMkLst>
            <pc:docMk/>
            <pc:sldMk cId="1120125147" sldId="1145"/>
            <ac:cxnSpMk id="7" creationId="{C30B33AF-A7FB-75C1-C3E7-85FCC111516A}"/>
          </ac:cxnSpMkLst>
        </pc:cxnChg>
        <pc:cxnChg chg="add mod topLvl">
          <ac:chgData name="Masakiyo Kitazawa" userId="2bf3742da7ad8ecb" providerId="LiveId" clId="{FF19B5AC-31AF-467B-982C-3F4382786381}" dt="2024-11-02T01:12:18.467" v="224" actId="164"/>
          <ac:cxnSpMkLst>
            <pc:docMk/>
            <pc:sldMk cId="1120125147" sldId="1145"/>
            <ac:cxnSpMk id="9" creationId="{9A8A027B-F654-4169-F41B-1A210680FD54}"/>
          </ac:cxnSpMkLst>
        </pc:cxnChg>
        <pc:cxnChg chg="add mod topLvl">
          <ac:chgData name="Masakiyo Kitazawa" userId="2bf3742da7ad8ecb" providerId="LiveId" clId="{FF19B5AC-31AF-467B-982C-3F4382786381}" dt="2024-11-02T01:12:18.467" v="224" actId="164"/>
          <ac:cxnSpMkLst>
            <pc:docMk/>
            <pc:sldMk cId="1120125147" sldId="1145"/>
            <ac:cxnSpMk id="214" creationId="{7AA808EF-BDF7-84BF-0F4A-C5F10A1BB3A0}"/>
          </ac:cxnSpMkLst>
        </pc:cxnChg>
        <pc:cxnChg chg="add mod topLvl">
          <ac:chgData name="Masakiyo Kitazawa" userId="2bf3742da7ad8ecb" providerId="LiveId" clId="{FF19B5AC-31AF-467B-982C-3F4382786381}" dt="2024-11-02T01:12:18.467" v="224" actId="164"/>
          <ac:cxnSpMkLst>
            <pc:docMk/>
            <pc:sldMk cId="1120125147" sldId="1145"/>
            <ac:cxnSpMk id="219" creationId="{2EB40F8F-9F10-0AB2-5EBA-72BCB699FFAC}"/>
          </ac:cxnSpMkLst>
        </pc:cxnChg>
        <pc:cxnChg chg="add mod">
          <ac:chgData name="Masakiyo Kitazawa" userId="2bf3742da7ad8ecb" providerId="LiveId" clId="{FF19B5AC-31AF-467B-982C-3F4382786381}" dt="2024-11-02T01:12:59.169" v="227" actId="164"/>
          <ac:cxnSpMkLst>
            <pc:docMk/>
            <pc:sldMk cId="1120125147" sldId="1145"/>
            <ac:cxnSpMk id="333" creationId="{829F34DD-13CC-24A8-6118-19A78C1CEED7}"/>
          </ac:cxnSpMkLst>
        </pc:cxnChg>
        <pc:cxnChg chg="add mod">
          <ac:chgData name="Masakiyo Kitazawa" userId="2bf3742da7ad8ecb" providerId="LiveId" clId="{FF19B5AC-31AF-467B-982C-3F4382786381}" dt="2024-11-02T01:12:59.169" v="227" actId="164"/>
          <ac:cxnSpMkLst>
            <pc:docMk/>
            <pc:sldMk cId="1120125147" sldId="1145"/>
            <ac:cxnSpMk id="335" creationId="{B7A123B7-36C9-A366-67C8-0EDE041B746C}"/>
          </ac:cxnSpMkLst>
        </pc:cxnChg>
        <pc:cxnChg chg="add mod">
          <ac:chgData name="Masakiyo Kitazawa" userId="2bf3742da7ad8ecb" providerId="LiveId" clId="{FF19B5AC-31AF-467B-982C-3F4382786381}" dt="2024-11-02T01:12:59.169" v="227" actId="164"/>
          <ac:cxnSpMkLst>
            <pc:docMk/>
            <pc:sldMk cId="1120125147" sldId="1145"/>
            <ac:cxnSpMk id="339" creationId="{E6AA3B7B-C03E-A569-3868-5F100E1501EC}"/>
          </ac:cxnSpMkLst>
        </pc:cxnChg>
        <pc:cxnChg chg="add mod">
          <ac:chgData name="Masakiyo Kitazawa" userId="2bf3742da7ad8ecb" providerId="LiveId" clId="{FF19B5AC-31AF-467B-982C-3F4382786381}" dt="2024-11-02T01:12:59.169" v="227" actId="164"/>
          <ac:cxnSpMkLst>
            <pc:docMk/>
            <pc:sldMk cId="1120125147" sldId="1145"/>
            <ac:cxnSpMk id="341" creationId="{C0BB0E6F-8211-FFB5-1D02-225BE60B4A62}"/>
          </ac:cxnSpMkLst>
        </pc:cxnChg>
      </pc:sldChg>
      <pc:sldChg chg="delSp modSp add mod delAnim">
        <pc:chgData name="Masakiyo Kitazawa" userId="2bf3742da7ad8ecb" providerId="LiveId" clId="{FF19B5AC-31AF-467B-982C-3F4382786381}" dt="2024-11-02T03:02:39.016" v="776" actId="15"/>
        <pc:sldMkLst>
          <pc:docMk/>
          <pc:sldMk cId="2422568312" sldId="1146"/>
        </pc:sldMkLst>
        <pc:spChg chg="mod">
          <ac:chgData name="Masakiyo Kitazawa" userId="2bf3742da7ad8ecb" providerId="LiveId" clId="{FF19B5AC-31AF-467B-982C-3F4382786381}" dt="2024-11-02T03:02:33.257" v="774" actId="20577"/>
          <ac:spMkLst>
            <pc:docMk/>
            <pc:sldMk cId="2422568312" sldId="1146"/>
            <ac:spMk id="2" creationId="{A1AA921E-F68B-FDD6-8C2B-DF635779526F}"/>
          </ac:spMkLst>
        </pc:spChg>
        <pc:spChg chg="mod">
          <ac:chgData name="Masakiyo Kitazawa" userId="2bf3742da7ad8ecb" providerId="LiveId" clId="{FF19B5AC-31AF-467B-982C-3F4382786381}" dt="2024-11-02T03:02:39.016" v="776" actId="15"/>
          <ac:spMkLst>
            <pc:docMk/>
            <pc:sldMk cId="2422568312" sldId="1146"/>
            <ac:spMk id="3" creationId="{10A1C04D-4AA5-1206-1A5F-A44D2909BCA8}"/>
          </ac:spMkLst>
        </pc:spChg>
        <pc:spChg chg="del">
          <ac:chgData name="Masakiyo Kitazawa" userId="2bf3742da7ad8ecb" providerId="LiveId" clId="{FF19B5AC-31AF-467B-982C-3F4382786381}" dt="2024-11-02T03:00:33.825" v="733" actId="478"/>
          <ac:spMkLst>
            <pc:docMk/>
            <pc:sldMk cId="2422568312" sldId="1146"/>
            <ac:spMk id="5" creationId="{E057D69E-AEF1-DE7E-926D-D73EC5ED472C}"/>
          </ac:spMkLst>
        </pc:spChg>
        <pc:spChg chg="del">
          <ac:chgData name="Masakiyo Kitazawa" userId="2bf3742da7ad8ecb" providerId="LiveId" clId="{FF19B5AC-31AF-467B-982C-3F4382786381}" dt="2024-11-02T03:00:35.859" v="734" actId="478"/>
          <ac:spMkLst>
            <pc:docMk/>
            <pc:sldMk cId="2422568312" sldId="1146"/>
            <ac:spMk id="6" creationId="{014D37CB-F264-BFB8-7ACE-B112AE62C7DE}"/>
          </ac:spMkLst>
        </pc:spChg>
        <pc:spChg chg="del">
          <ac:chgData name="Masakiyo Kitazawa" userId="2bf3742da7ad8ecb" providerId="LiveId" clId="{FF19B5AC-31AF-467B-982C-3F4382786381}" dt="2024-11-02T03:00:33.825" v="733" actId="478"/>
          <ac:spMkLst>
            <pc:docMk/>
            <pc:sldMk cId="2422568312" sldId="1146"/>
            <ac:spMk id="7" creationId="{9E39C8C5-9BBF-94D0-24EB-0A0AB8F751D3}"/>
          </ac:spMkLst>
        </pc:spChg>
        <pc:spChg chg="del">
          <ac:chgData name="Masakiyo Kitazawa" userId="2bf3742da7ad8ecb" providerId="LiveId" clId="{FF19B5AC-31AF-467B-982C-3F4382786381}" dt="2024-11-02T03:00:33.825" v="733" actId="478"/>
          <ac:spMkLst>
            <pc:docMk/>
            <pc:sldMk cId="2422568312" sldId="1146"/>
            <ac:spMk id="8" creationId="{B49AA652-FA46-E1C6-E076-0382384DD4C0}"/>
          </ac:spMkLst>
        </pc:spChg>
      </pc:sldChg>
      <pc:sldChg chg="del">
        <pc:chgData name="Masakiyo Kitazawa" userId="2bf3742da7ad8ecb" providerId="LiveId" clId="{FF19B5AC-31AF-467B-982C-3F4382786381}" dt="2024-11-02T03:00:24.367" v="731"/>
        <pc:sldMkLst>
          <pc:docMk/>
          <pc:sldMk cId="2892022538" sldId="1146"/>
        </pc:sldMkLst>
      </pc:sldChg>
      <pc:sldMasterChg chg="del delSldLayout">
        <pc:chgData name="Masakiyo Kitazawa" userId="2bf3742da7ad8ecb" providerId="LiveId" clId="{FF19B5AC-31AF-467B-982C-3F4382786381}" dt="2024-11-02T03:02:27.488" v="768" actId="2696"/>
        <pc:sldMasterMkLst>
          <pc:docMk/>
          <pc:sldMasterMk cId="1243084797" sldId="2147483687"/>
        </pc:sldMasterMkLst>
        <pc:sldLayoutChg chg="del">
          <pc:chgData name="Masakiyo Kitazawa" userId="2bf3742da7ad8ecb" providerId="LiveId" clId="{FF19B5AC-31AF-467B-982C-3F4382786381}" dt="2024-11-02T03:02:27.488" v="768" actId="2696"/>
          <pc:sldLayoutMkLst>
            <pc:docMk/>
            <pc:sldMasterMk cId="1243084797" sldId="2147483687"/>
            <pc:sldLayoutMk cId="710356036" sldId="2147483688"/>
          </pc:sldLayoutMkLst>
        </pc:sldLayoutChg>
        <pc:sldLayoutChg chg="del">
          <pc:chgData name="Masakiyo Kitazawa" userId="2bf3742da7ad8ecb" providerId="LiveId" clId="{FF19B5AC-31AF-467B-982C-3F4382786381}" dt="2024-11-02T03:02:27.488" v="768" actId="2696"/>
          <pc:sldLayoutMkLst>
            <pc:docMk/>
            <pc:sldMasterMk cId="1243084797" sldId="2147483687"/>
            <pc:sldLayoutMk cId="3124700828" sldId="2147483689"/>
          </pc:sldLayoutMkLst>
        </pc:sldLayoutChg>
        <pc:sldLayoutChg chg="del">
          <pc:chgData name="Masakiyo Kitazawa" userId="2bf3742da7ad8ecb" providerId="LiveId" clId="{FF19B5AC-31AF-467B-982C-3F4382786381}" dt="2024-11-02T03:02:27.488" v="768" actId="2696"/>
          <pc:sldLayoutMkLst>
            <pc:docMk/>
            <pc:sldMasterMk cId="1243084797" sldId="2147483687"/>
            <pc:sldLayoutMk cId="4277276731" sldId="2147483690"/>
          </pc:sldLayoutMkLst>
        </pc:sldLayoutChg>
        <pc:sldLayoutChg chg="del">
          <pc:chgData name="Masakiyo Kitazawa" userId="2bf3742da7ad8ecb" providerId="LiveId" clId="{FF19B5AC-31AF-467B-982C-3F4382786381}" dt="2024-11-02T03:02:27.488" v="768" actId="2696"/>
          <pc:sldLayoutMkLst>
            <pc:docMk/>
            <pc:sldMasterMk cId="1243084797" sldId="2147483687"/>
            <pc:sldLayoutMk cId="4083256741" sldId="2147483691"/>
          </pc:sldLayoutMkLst>
        </pc:sldLayoutChg>
        <pc:sldLayoutChg chg="del">
          <pc:chgData name="Masakiyo Kitazawa" userId="2bf3742da7ad8ecb" providerId="LiveId" clId="{FF19B5AC-31AF-467B-982C-3F4382786381}" dt="2024-11-02T03:02:27.488" v="768" actId="2696"/>
          <pc:sldLayoutMkLst>
            <pc:docMk/>
            <pc:sldMasterMk cId="1243084797" sldId="2147483687"/>
            <pc:sldLayoutMk cId="76040755" sldId="2147483692"/>
          </pc:sldLayoutMkLst>
        </pc:sldLayoutChg>
        <pc:sldLayoutChg chg="del">
          <pc:chgData name="Masakiyo Kitazawa" userId="2bf3742da7ad8ecb" providerId="LiveId" clId="{FF19B5AC-31AF-467B-982C-3F4382786381}" dt="2024-11-02T03:02:27.488" v="768" actId="2696"/>
          <pc:sldLayoutMkLst>
            <pc:docMk/>
            <pc:sldMasterMk cId="1243084797" sldId="2147483687"/>
            <pc:sldLayoutMk cId="624560929" sldId="2147483693"/>
          </pc:sldLayoutMkLst>
        </pc:sldLayoutChg>
        <pc:sldLayoutChg chg="del">
          <pc:chgData name="Masakiyo Kitazawa" userId="2bf3742da7ad8ecb" providerId="LiveId" clId="{FF19B5AC-31AF-467B-982C-3F4382786381}" dt="2024-11-02T03:02:27.488" v="768" actId="2696"/>
          <pc:sldLayoutMkLst>
            <pc:docMk/>
            <pc:sldMasterMk cId="1243084797" sldId="2147483687"/>
            <pc:sldLayoutMk cId="354953018" sldId="2147483694"/>
          </pc:sldLayoutMkLst>
        </pc:sldLayoutChg>
        <pc:sldLayoutChg chg="del">
          <pc:chgData name="Masakiyo Kitazawa" userId="2bf3742da7ad8ecb" providerId="LiveId" clId="{FF19B5AC-31AF-467B-982C-3F4382786381}" dt="2024-11-02T03:02:27.488" v="768" actId="2696"/>
          <pc:sldLayoutMkLst>
            <pc:docMk/>
            <pc:sldMasterMk cId="1243084797" sldId="2147483687"/>
            <pc:sldLayoutMk cId="2942805874" sldId="2147483695"/>
          </pc:sldLayoutMkLst>
        </pc:sldLayoutChg>
        <pc:sldLayoutChg chg="del">
          <pc:chgData name="Masakiyo Kitazawa" userId="2bf3742da7ad8ecb" providerId="LiveId" clId="{FF19B5AC-31AF-467B-982C-3F4382786381}" dt="2024-11-02T03:02:27.488" v="768" actId="2696"/>
          <pc:sldLayoutMkLst>
            <pc:docMk/>
            <pc:sldMasterMk cId="1243084797" sldId="2147483687"/>
            <pc:sldLayoutMk cId="4137781361" sldId="2147483696"/>
          </pc:sldLayoutMkLst>
        </pc:sldLayoutChg>
        <pc:sldLayoutChg chg="del">
          <pc:chgData name="Masakiyo Kitazawa" userId="2bf3742da7ad8ecb" providerId="LiveId" clId="{FF19B5AC-31AF-467B-982C-3F4382786381}" dt="2024-11-02T03:02:27.488" v="768" actId="2696"/>
          <pc:sldLayoutMkLst>
            <pc:docMk/>
            <pc:sldMasterMk cId="1243084797" sldId="2147483687"/>
            <pc:sldLayoutMk cId="1136600625" sldId="2147483697"/>
          </pc:sldLayoutMkLst>
        </pc:sldLayoutChg>
        <pc:sldLayoutChg chg="del">
          <pc:chgData name="Masakiyo Kitazawa" userId="2bf3742da7ad8ecb" providerId="LiveId" clId="{FF19B5AC-31AF-467B-982C-3F4382786381}" dt="2024-11-02T03:02:27.488" v="768" actId="2696"/>
          <pc:sldLayoutMkLst>
            <pc:docMk/>
            <pc:sldMasterMk cId="1243084797" sldId="2147483687"/>
            <pc:sldLayoutMk cId="2511113283" sldId="2147483698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val>
            <c:numRef>
              <c:f>Sheet2!$B$1:$B$21</c:f>
              <c:numCache>
                <c:formatCode>General</c:formatCode>
                <c:ptCount val="21"/>
                <c:pt idx="3">
                  <c:v>134.01499999999999</c:v>
                </c:pt>
                <c:pt idx="4">
                  <c:v>91.44</c:v>
                </c:pt>
                <c:pt idx="5">
                  <c:v>59.375</c:v>
                </c:pt>
                <c:pt idx="6">
                  <c:v>35.840000000000003</c:v>
                </c:pt>
                <c:pt idx="7">
                  <c:v>19.215</c:v>
                </c:pt>
                <c:pt idx="8">
                  <c:v>8.24</c:v>
                </c:pt>
                <c:pt idx="9">
                  <c:v>2.0150000000000001</c:v>
                </c:pt>
                <c:pt idx="10">
                  <c:v>0</c:v>
                </c:pt>
                <c:pt idx="11">
                  <c:v>2.0150000000000001</c:v>
                </c:pt>
                <c:pt idx="12">
                  <c:v>8.24</c:v>
                </c:pt>
                <c:pt idx="13">
                  <c:v>19.215</c:v>
                </c:pt>
                <c:pt idx="14">
                  <c:v>35.840000000000003</c:v>
                </c:pt>
                <c:pt idx="15">
                  <c:v>59.375</c:v>
                </c:pt>
                <c:pt idx="16">
                  <c:v>91.44</c:v>
                </c:pt>
                <c:pt idx="17">
                  <c:v>134.01499999999999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3E-45D9-9BB8-BC799C10EBE4}"/>
            </c:ext>
          </c:extLst>
        </c:ser>
        <c:ser>
          <c:idx val="2"/>
          <c:order val="1"/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val>
            <c:numRef>
              <c:f>Sheet2!$C$1:$C$21</c:f>
              <c:numCache>
                <c:formatCode>General</c:formatCode>
                <c:ptCount val="21"/>
                <c:pt idx="1">
                  <c:v>98.414999999999992</c:v>
                </c:pt>
                <c:pt idx="2">
                  <c:v>61.44</c:v>
                </c:pt>
                <c:pt idx="3">
                  <c:v>36.015000000000001</c:v>
                </c:pt>
                <c:pt idx="4">
                  <c:v>19.439999999999998</c:v>
                </c:pt>
                <c:pt idx="5">
                  <c:v>9.375</c:v>
                </c:pt>
                <c:pt idx="6">
                  <c:v>3.84</c:v>
                </c:pt>
                <c:pt idx="7">
                  <c:v>1.2149999999999999</c:v>
                </c:pt>
                <c:pt idx="8">
                  <c:v>0.24</c:v>
                </c:pt>
                <c:pt idx="9">
                  <c:v>1.4999999999999999E-2</c:v>
                </c:pt>
                <c:pt idx="10">
                  <c:v>0</c:v>
                </c:pt>
                <c:pt idx="11">
                  <c:v>1.4999999999999999E-2</c:v>
                </c:pt>
                <c:pt idx="12">
                  <c:v>0.24</c:v>
                </c:pt>
                <c:pt idx="13">
                  <c:v>1.2149999999999999</c:v>
                </c:pt>
                <c:pt idx="14">
                  <c:v>3.84</c:v>
                </c:pt>
                <c:pt idx="15">
                  <c:v>9.375</c:v>
                </c:pt>
                <c:pt idx="16">
                  <c:v>19.439999999999998</c:v>
                </c:pt>
                <c:pt idx="17">
                  <c:v>36.015000000000001</c:v>
                </c:pt>
                <c:pt idx="18">
                  <c:v>61.44</c:v>
                </c:pt>
                <c:pt idx="19">
                  <c:v>98.414999999999992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3E-45D9-9BB8-BC799C10EBE4}"/>
            </c:ext>
          </c:extLst>
        </c:ser>
        <c:ser>
          <c:idx val="3"/>
          <c:order val="2"/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val>
            <c:numRef>
              <c:f>Sheet2!$D$1:$D$21</c:f>
              <c:numCache>
                <c:formatCode>General</c:formatCode>
                <c:ptCount val="21"/>
                <c:pt idx="0">
                  <c:v>50</c:v>
                </c:pt>
                <c:pt idx="1">
                  <c:v>17.414999999999992</c:v>
                </c:pt>
                <c:pt idx="2">
                  <c:v>-2.5600000000000023</c:v>
                </c:pt>
                <c:pt idx="3">
                  <c:v>-12.984999999999999</c:v>
                </c:pt>
                <c:pt idx="4">
                  <c:v>-16.560000000000002</c:v>
                </c:pt>
                <c:pt idx="5">
                  <c:v>-15.625</c:v>
                </c:pt>
                <c:pt idx="6">
                  <c:v>-12.16</c:v>
                </c:pt>
                <c:pt idx="7">
                  <c:v>-7.7850000000000001</c:v>
                </c:pt>
                <c:pt idx="8">
                  <c:v>-3.76</c:v>
                </c:pt>
                <c:pt idx="9">
                  <c:v>-0.98499999999999999</c:v>
                </c:pt>
                <c:pt idx="10">
                  <c:v>0</c:v>
                </c:pt>
                <c:pt idx="11">
                  <c:v>-0.98499999999999999</c:v>
                </c:pt>
                <c:pt idx="12">
                  <c:v>-3.76</c:v>
                </c:pt>
                <c:pt idx="13">
                  <c:v>-7.7850000000000001</c:v>
                </c:pt>
                <c:pt idx="14">
                  <c:v>-12.16</c:v>
                </c:pt>
                <c:pt idx="15">
                  <c:v>-15.625</c:v>
                </c:pt>
                <c:pt idx="16">
                  <c:v>-16.560000000000002</c:v>
                </c:pt>
                <c:pt idx="17">
                  <c:v>-12.984999999999999</c:v>
                </c:pt>
                <c:pt idx="18">
                  <c:v>-2.5600000000000023</c:v>
                </c:pt>
                <c:pt idx="19">
                  <c:v>17.414999999999992</c:v>
                </c:pt>
                <c:pt idx="20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3E-45D9-9BB8-BC799C10EB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60878544"/>
        <c:axId val="1060878960"/>
      </c:lineChart>
      <c:catAx>
        <c:axId val="1060878544"/>
        <c:scaling>
          <c:orientation val="minMax"/>
        </c:scaling>
        <c:delete val="1"/>
        <c:axPos val="b"/>
        <c:majorTickMark val="none"/>
        <c:minorTickMark val="none"/>
        <c:tickLblPos val="nextTo"/>
        <c:crossAx val="1060878960"/>
        <c:crosses val="autoZero"/>
        <c:auto val="1"/>
        <c:lblAlgn val="ctr"/>
        <c:lblOffset val="100"/>
        <c:noMultiLvlLbl val="0"/>
      </c:catAx>
      <c:valAx>
        <c:axId val="1060878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60878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45640-A244-4D50-AFF2-1CFB8C0CD0CF}" type="datetimeFigureOut">
              <a:rPr kumimoji="1" lang="ja-JP" altLang="en-US" smtClean="0"/>
              <a:t>2024/11/2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F27AD-F831-43AE-8CFB-FBC67D2AAA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208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F27AD-F831-43AE-8CFB-FBC67D2AAAB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3064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806E1D-D24D-45E9-95D5-0B12C7982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D4C7A4-F2B8-417B-86A5-F8FE0D97D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7A4F5D3-E708-4C88-89AA-4B0D7CB6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2024/11/2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981D378-BDCB-4013-9271-0F971F306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1BBEA2-AE6F-46E7-88BE-752B91D87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632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A31DAA-5391-4802-81D6-E7C29D8C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BE7416-2D77-4B5C-BE0E-FB224A3520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438A18-B6EC-4811-B165-799EEA0C2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2024/11/2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585EEE0-A6A6-4D55-B38F-2FDB41650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CDAD9F-2D60-4F06-98FF-C48FA0864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41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AA6342E-BA75-4833-9B65-A6B8EBC0C4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C9B5710-D999-43C0-9466-C26D2696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F20C50-024F-4A2B-8D71-77EC6A456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2024/11/2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AC89C3-FED9-4943-BEF9-D3B5F40C4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FDC767-1E09-4C62-AD1A-C86AA014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642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CAE237-8C0D-470F-B2BD-AC2738333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CB19AAF-E266-45F5-A606-27C90DF67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061B35-5BBA-44AA-B34A-3D3340F9B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2024/11/2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842E3F-A439-429B-B65C-3AB5CB674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D92CB90-48CF-4DBA-A81D-795A882D5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9432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F9A7E3-E0B3-431F-800C-DA8F5AE56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F662BE-0517-403D-A802-166598A6C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2024/11/2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14F504-0D5D-4E28-86F0-EDCF2A6F0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D85D0A-A927-4D6F-A5B5-14D82742A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FEB6543-6258-4244-B9F9-19C337C6064D}"/>
              </a:ext>
            </a:extLst>
          </p:cNvPr>
          <p:cNvSpPr/>
          <p:nvPr userDrawn="1"/>
        </p:nvSpPr>
        <p:spPr>
          <a:xfrm>
            <a:off x="0" y="1"/>
            <a:ext cx="12192000" cy="885218"/>
          </a:xfrm>
          <a:prstGeom prst="rect">
            <a:avLst/>
          </a:prstGeom>
          <a:gradFill flip="none" rotWithShape="1">
            <a:gsLst>
              <a:gs pos="0">
                <a:srgbClr val="152542"/>
              </a:gs>
              <a:gs pos="69000">
                <a:srgbClr val="2A4C86"/>
              </a:gs>
              <a:gs pos="71000">
                <a:srgbClr val="3A64AD"/>
              </a:gs>
              <a:gs pos="100000">
                <a:srgbClr val="203864"/>
              </a:gs>
            </a:gsLst>
            <a:lin ang="1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341E5D-C888-4FC7-9C0C-DD636A21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47" y="47439"/>
            <a:ext cx="10515600" cy="83777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953545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C61A7D-A85E-4955-91FD-C59F2D679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5DC2FCF-D4D7-4274-9A1B-C3BAB7AC2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14F466-6B3F-412B-B781-F956A9151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2024/11/2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93C424-DB7E-449C-A9A5-88B700D95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7890AF-89BF-4ED9-93EE-41FED1596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9563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FE608F-DC8F-40A5-89B5-22F299479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AB2AD7-DD21-402A-B434-3533BCD07E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033437A-959F-4E7C-9AE1-44A7DB408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F6137EC-AB1F-4F9E-B4E0-1AFE0F51D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2024/11/2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384DCEA-FDD3-49CC-BBD1-CDC3D4FBA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E98165E-D909-4798-B89A-9B9DDFD6C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058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D0562C-8D8F-458C-A916-46D07F346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AA18742-B60F-42ED-AD5B-042EECBD8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C9B9A35-F02B-4CD6-95AA-C9503FB06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D9D9D4E-FC80-4BCA-B222-61BC15BCB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F68EF60-4E8F-4272-9226-0F61DBD7CC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AE0F179-2895-42B4-AF51-86A79EFE7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2024/11/2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5733ED2-9BA1-4A2C-9E97-433D98678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4932E2A-517B-4266-AF3C-999276E69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1156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18C8EE-0CF4-47B3-9372-259EBCAA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55C4D81-2F62-40C6-AAC3-854BAB346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2024/11/2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73B06DD-4ED1-4DBA-8322-2F7B9DDC8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E54CFA0-FF0D-4554-B90F-2ECCBE32F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4669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F2F03EF-7C6D-449C-B612-903CE34A6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2024/11/2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CF37FC1-61B2-4525-8942-9981AA86B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0350E69-01FA-4F38-BC4F-533B1B74D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8140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698647-D9E1-457B-8621-2F8BB5A12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D432581-8865-4D59-B104-42DFD664A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FF64AE7-72D8-4F7C-9640-FFA945BE4A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8848B8F-C0D2-4D06-94D5-6F1F6860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2024/11/2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F41C710-8B8A-493C-8463-E82FFD2B1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589BEEC-A2A8-4710-B383-822D0DDA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450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289659-F8D3-4368-A67D-E2B0FDA80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47" y="350195"/>
            <a:ext cx="10515600" cy="705441"/>
          </a:xfrm>
        </p:spPr>
        <p:txBody>
          <a:bodyPr bIns="0"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58FAC9-FF5D-4956-A71E-AC975BB9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2024/11/2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0684FC-8E7B-4E92-BB36-609EF4EA0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303EA1-6103-40DC-A72C-3F2930286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B6E2387-89EB-42D0-93A0-BFA33B504E26}"/>
              </a:ext>
            </a:extLst>
          </p:cNvPr>
          <p:cNvSpPr/>
          <p:nvPr userDrawn="1"/>
        </p:nvSpPr>
        <p:spPr>
          <a:xfrm>
            <a:off x="0" y="0"/>
            <a:ext cx="368300" cy="10556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953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B5A525-D99F-41BE-9BB6-7934290F8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9F8DED1-52A6-4C14-A95C-76BA67DEE6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EB1D7DC-6564-4CB8-971A-15C1AB91F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1BDF4A8-4F66-4EAF-B396-84D939AFB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2024/11/2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1AC8ED-1C5F-48BF-A03B-9B5A72E9D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E4AE592-53C8-4A48-BE3B-AFCB4B7F1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8170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5D2E30-2295-4FA6-9821-DF882DA3B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E2CEAE7-91BD-4476-9540-647F5E5C7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A4B1E79-E530-46D8-A431-157C5692D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2024/11/2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BFDBC5-D6CF-4ED2-8C94-D952ECE21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23E0C9-DCE9-410A-A0F3-912D60EF9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4468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A55FA3B-58A9-43F5-A2E7-A71BB647C5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089E0E4-091F-44F8-A285-9C4DEFFE6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3A2D5D-F9E3-4E6D-B6F6-93EEDABF1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2024/11/2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2BD2E6-7330-4591-B978-EAD64D051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0E4F5E-A4F7-43D8-8CA6-CA71C7D65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103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325884-BA23-485E-8266-42334D520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B201AF1-164F-4C2E-8C00-BF92E3F19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5F6BC1-BEB2-4EE4-9E16-AAF204F47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2024/11/2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41A828-9A64-477F-A5CC-0BB0BDFE7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0FE9FB-FC31-4018-893A-A80178EB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49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9F7568-4372-42C5-A2AF-29EC8685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24690E-302D-430F-975C-D8C1A10304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6F2D8A9-23AE-4D91-9939-458615A23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DCA70E3-7058-4FA3-B0BC-4F890FF44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2024/11/2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A02802D-D82D-4476-82F1-0A0B302F7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A722A57-5F7F-435D-8596-AA0AAEABD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44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5BB044-0569-46D2-8DDD-F761E238A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92C5BAF-C84D-4F3A-A79E-03363A3D1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CE7162C-AAE2-43EA-AFF5-1BB8E983D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3CC30B2-1D20-43D1-832F-9050F67D38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710B648-7B97-4A48-83D4-4D5743184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5E4A33B-891E-4DE6-A3F6-E56E59DCF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2024/11/2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4F89586-C87F-4A80-B2BB-D91B625DB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C1192EB-4AE6-42FF-9AB6-5889B3A1F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783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67BF03-AF45-4CE5-8F62-A41ABB8D9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7170E99-653E-433C-A36B-937D5C812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2024/11/2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7580BD0-953D-4E0B-8EF0-D62232D80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63B2818-48DC-4284-AD03-90519109C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384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1FFEEDC-273C-4443-9B56-CDE571C5F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2024/11/2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12BCB3B-0C4A-4284-A470-580028C69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E22860-9819-4828-AA03-663C0D3D0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254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27D550-84A8-4586-85C7-100379B9F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C795A9-745B-40BB-8384-44FD5B3AD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40FB3C7-E899-4039-B778-02F9E3A98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5D75F02-8988-40B8-9E4D-485C88CB5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2024/11/2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F616A20-642C-47B7-8ED5-B3DF3BA95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0742F51-FA0A-485D-A417-F88D6FEF6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735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E23472-D0D2-4E6E-92B6-545EA8035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4A139AC-C9A1-4948-B19C-FED02E4380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14B3629-74A2-44A1-AA4E-CAA7F5DCA8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36D1C2B-8178-4E53-BE9C-10119225D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2024/11/2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B97F009-D7FE-466A-BB01-B78E79322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F954D3F-BE24-4D8B-A3C1-F319124E3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140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F837F83-AE5A-467B-ADB2-0FEEF8214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927966E-20CE-411D-8860-0E999EFD6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7BEC42-3921-48E2-8F2D-42DAEC0008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F12FB-1182-4777-A9B2-54E1C2CA317B}" type="datetimeFigureOut">
              <a:rPr kumimoji="1" lang="ja-JP" altLang="en-US" smtClean="0"/>
              <a:t>2024/11/2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02AA71-5563-45C0-BCB7-9858B00DF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8EE7116-4374-46CD-AAC6-12D496B45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2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7EEB19C-C5DA-4D67-9B4E-9D0BA874D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980C5FC-EBA0-40B4-B72E-045DBDB6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53593A-423E-466A-A980-14B30374F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F4E8C-FEBD-4DAA-AE0F-D8967AC87569}" type="datetimeFigureOut">
              <a:rPr kumimoji="1" lang="ja-JP" altLang="en-US" smtClean="0"/>
              <a:t>2024/11/2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4B8A0C-FD8A-422E-AB06-CDEB391530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65DC46-2F72-4D20-9E45-DAFB92593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479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8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7" Type="http://schemas.openxmlformats.org/officeDocument/2006/relationships/image" Target="../media/image33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70.png"/><Relationship Id="rId4" Type="http://schemas.openxmlformats.org/officeDocument/2006/relationships/image" Target="../media/image38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40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40.png"/><Relationship Id="rId4" Type="http://schemas.openxmlformats.org/officeDocument/2006/relationships/image" Target="../media/image40.emf"/><Relationship Id="rId9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emf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7" Type="http://schemas.openxmlformats.org/officeDocument/2006/relationships/image" Target="../media/image49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8.png"/><Relationship Id="rId4" Type="http://schemas.openxmlformats.org/officeDocument/2006/relationships/image" Target="../media/image5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62.emf"/><Relationship Id="rId12" Type="http://schemas.openxmlformats.org/officeDocument/2006/relationships/image" Target="../media/image65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emf"/><Relationship Id="rId11" Type="http://schemas.openxmlformats.org/officeDocument/2006/relationships/image" Target="../media/image64.png"/><Relationship Id="rId5" Type="http://schemas.openxmlformats.org/officeDocument/2006/relationships/image" Target="../media/image60.png"/><Relationship Id="rId10" Type="http://schemas.openxmlformats.org/officeDocument/2006/relationships/image" Target="../media/image63.png"/><Relationship Id="rId4" Type="http://schemas.openxmlformats.org/officeDocument/2006/relationships/image" Target="../media/image59.png"/><Relationship Id="rId9" Type="http://schemas.openxmlformats.org/officeDocument/2006/relationships/image" Target="../media/image74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930.png"/><Relationship Id="rId7" Type="http://schemas.openxmlformats.org/officeDocument/2006/relationships/image" Target="../media/image4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8.emf"/><Relationship Id="rId5" Type="http://schemas.openxmlformats.org/officeDocument/2006/relationships/image" Target="../media/image41.emf"/><Relationship Id="rId10" Type="http://schemas.openxmlformats.org/officeDocument/2006/relationships/image" Target="../media/image71.png"/><Relationship Id="rId4" Type="http://schemas.openxmlformats.org/officeDocument/2006/relationships/image" Target="../media/image67.emf"/><Relationship Id="rId9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118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7.png"/><Relationship Id="rId4" Type="http://schemas.openxmlformats.org/officeDocument/2006/relationships/image" Target="../media/image120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0.png"/><Relationship Id="rId13" Type="http://schemas.openxmlformats.org/officeDocument/2006/relationships/image" Target="../media/image41.emf"/><Relationship Id="rId3" Type="http://schemas.openxmlformats.org/officeDocument/2006/relationships/image" Target="../media/image75.png"/><Relationship Id="rId7" Type="http://schemas.openxmlformats.org/officeDocument/2006/relationships/image" Target="../media/image650.png"/><Relationship Id="rId12" Type="http://schemas.openxmlformats.org/officeDocument/2006/relationships/image" Target="../media/image590.png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3.xml"/><Relationship Id="rId11" Type="http://schemas.openxmlformats.org/officeDocument/2006/relationships/image" Target="../media/image77.png"/><Relationship Id="rId10" Type="http://schemas.openxmlformats.org/officeDocument/2006/relationships/image" Target="../media/image671.png"/><Relationship Id="rId4" Type="http://schemas.openxmlformats.org/officeDocument/2006/relationships/image" Target="../media/image76.png"/><Relationship Id="rId9" Type="http://schemas.openxmlformats.org/officeDocument/2006/relationships/image" Target="../media/image62.emf"/><Relationship Id="rId14" Type="http://schemas.openxmlformats.org/officeDocument/2006/relationships/image" Target="../media/image60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4.emf"/><Relationship Id="rId4" Type="http://schemas.openxmlformats.org/officeDocument/2006/relationships/image" Target="../media/image6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4.png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6.png"/><Relationship Id="rId5" Type="http://schemas.openxmlformats.org/officeDocument/2006/relationships/image" Target="../media/image83.emf"/><Relationship Id="rId4" Type="http://schemas.openxmlformats.org/officeDocument/2006/relationships/image" Target="../media/image10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21E1FDC-C7F7-BAE6-3D89-5A7C1F8C0F20}"/>
              </a:ext>
            </a:extLst>
          </p:cNvPr>
          <p:cNvSpPr/>
          <p:nvPr/>
        </p:nvSpPr>
        <p:spPr>
          <a:xfrm>
            <a:off x="0" y="1"/>
            <a:ext cx="12192000" cy="40777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36A98F8-04B7-4967-B658-5E816FB27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81556"/>
            <a:ext cx="12192000" cy="2387600"/>
          </a:xfrm>
        </p:spPr>
        <p:txBody>
          <a:bodyPr>
            <a:no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Calibri" panose="020F0502020204030204" pitchFamily="34" charset="0"/>
              </a:rPr>
              <a:t>Evolution of Dense Matter and Experimental Signals </a:t>
            </a:r>
            <a:br>
              <a:rPr kumimoji="1" lang="en-US" altLang="ja-JP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Calibri" panose="020F0502020204030204" pitchFamily="34" charset="0"/>
              </a:rPr>
            </a:br>
            <a:r>
              <a:rPr kumimoji="1" lang="en-US" altLang="ja-JP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Calibri" panose="020F0502020204030204" pitchFamily="34" charset="0"/>
              </a:rPr>
              <a:t>in Heavy-Ion Collisions</a:t>
            </a:r>
            <a:endParaRPr kumimoji="1" lang="ja-JP" altLang="en-US" sz="4800" dirty="0">
              <a:solidFill>
                <a:schemeClr val="bg1"/>
              </a:solidFill>
              <a:latin typeface="Yu Gothic UI" panose="020B0500000000000000" pitchFamily="50" charset="-128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ACEB8B1-2556-4390-99D7-AEC836BA2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4126995"/>
            <a:ext cx="9144000" cy="1829974"/>
          </a:xfrm>
        </p:spPr>
        <p:txBody>
          <a:bodyPr>
            <a:normAutofit lnSpcReduction="10000"/>
          </a:bodyPr>
          <a:lstStyle/>
          <a:p>
            <a:r>
              <a:rPr kumimoji="1" lang="en-US" altLang="ja-JP" sz="4400" dirty="0">
                <a:latin typeface="Yu Gothic UI" panose="020B0500000000000000" pitchFamily="50" charset="-128"/>
                <a:ea typeface="Yu Gothic UI" panose="020B0500000000000000" pitchFamily="50" charset="-128"/>
                <a:cs typeface="Calibri" panose="020F0502020204030204" pitchFamily="34" charset="0"/>
              </a:rPr>
              <a:t>Masakiyo Kitazawa</a:t>
            </a:r>
          </a:p>
          <a:p>
            <a:r>
              <a:rPr lang="ja-JP" altLang="en-US" sz="3600" dirty="0">
                <a:latin typeface="HG教科書体" panose="02020609000000000000" pitchFamily="17" charset="-128"/>
                <a:ea typeface="HG教科書体" panose="02020609000000000000" pitchFamily="17" charset="-128"/>
              </a:rPr>
              <a:t>北澤正清</a:t>
            </a:r>
            <a:endParaRPr kumimoji="1" lang="en-US" altLang="ja-JP" sz="3600" dirty="0">
              <a:latin typeface="Yu Gothic UI" panose="020B0500000000000000" pitchFamily="50" charset="-128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r>
              <a:rPr lang="en-US" altLang="ja-JP" sz="3600" dirty="0">
                <a:latin typeface="Yu Gothic UI" panose="020B0500000000000000" pitchFamily="50" charset="-128"/>
                <a:ea typeface="Yu Gothic UI" panose="020B0500000000000000" pitchFamily="50" charset="-128"/>
                <a:cs typeface="Calibri" panose="020F0502020204030204" pitchFamily="34" charset="0"/>
              </a:rPr>
              <a:t>(YITP, Kyoto)</a:t>
            </a:r>
            <a:endParaRPr kumimoji="1" lang="ja-JP" altLang="en-US" sz="3600" dirty="0">
              <a:latin typeface="Yu Gothic UI" panose="020B0500000000000000" pitchFamily="50" charset="-128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26B9186-F8BD-4FA7-A155-A64DF5CA9567}"/>
              </a:ext>
            </a:extLst>
          </p:cNvPr>
          <p:cNvSpPr txBox="1"/>
          <p:nvPr/>
        </p:nvSpPr>
        <p:spPr>
          <a:xfrm>
            <a:off x="149126" y="6365543"/>
            <a:ext cx="4124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latin typeface="Yu Gothic UI Light" panose="020B0300000000000000" pitchFamily="50" charset="-128"/>
                <a:ea typeface="Yu Gothic UI Light" panose="020B0300000000000000" pitchFamily="50" charset="-128"/>
                <a:cs typeface="Calibri" panose="020F0502020204030204" pitchFamily="34" charset="0"/>
              </a:rPr>
              <a:t>ATHIC2023, Apr. 27, 2023, Hiroshima</a:t>
            </a:r>
            <a:endParaRPr kumimoji="1" lang="ja-JP" altLang="en-US" sz="2000" dirty="0">
              <a:solidFill>
                <a:schemeClr val="bg1"/>
              </a:solidFill>
              <a:latin typeface="Yu Gothic UI Light" panose="020B0300000000000000" pitchFamily="50" charset="-128"/>
              <a:ea typeface="Yu Gothic UI Light" panose="020B03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3A6DA57-FE2A-484B-B4D8-07695A6D42C2}"/>
              </a:ext>
            </a:extLst>
          </p:cNvPr>
          <p:cNvSpPr txBox="1"/>
          <p:nvPr/>
        </p:nvSpPr>
        <p:spPr>
          <a:xfrm>
            <a:off x="9149133" y="6365543"/>
            <a:ext cx="2893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bg1"/>
                </a:solidFill>
                <a:latin typeface="Yu Gothic UI Light" panose="020B0300000000000000" pitchFamily="50" charset="-128"/>
                <a:ea typeface="Yu Gothic UI Light" panose="020B0300000000000000" pitchFamily="50" charset="-128"/>
              </a:rPr>
              <a:t>Photo: J-PARC Main Ring</a:t>
            </a:r>
            <a:endParaRPr kumimoji="1" lang="ja-JP" altLang="en-US" sz="2000" dirty="0">
              <a:solidFill>
                <a:schemeClr val="bg1"/>
              </a:solidFill>
              <a:latin typeface="Yu Gothic UI Light" panose="020B0300000000000000" pitchFamily="50" charset="-128"/>
              <a:ea typeface="Yu Gothic UI Light" panose="020B03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5652D2A-0642-4478-A632-104268A4AA39}"/>
              </a:ext>
            </a:extLst>
          </p:cNvPr>
          <p:cNvSpPr txBox="1"/>
          <p:nvPr/>
        </p:nvSpPr>
        <p:spPr>
          <a:xfrm>
            <a:off x="0" y="117743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>
                <a:solidFill>
                  <a:schemeClr val="bg1"/>
                </a:solidFill>
              </a:rPr>
              <a:t>The 1st International Workshop on Physics at High Baryon Density (PHD2024), 2024/11/2, CCNU, Wuhan, China</a:t>
            </a:r>
            <a:endParaRPr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88A0B0-EFD5-FBB6-BEDB-1E25BD7AA3CA}"/>
              </a:ext>
            </a:extLst>
          </p:cNvPr>
          <p:cNvSpPr txBox="1"/>
          <p:nvPr/>
        </p:nvSpPr>
        <p:spPr>
          <a:xfrm>
            <a:off x="942985" y="6029427"/>
            <a:ext cx="10306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/>
              <a:t>Taya, </a:t>
            </a:r>
            <a:r>
              <a:rPr kumimoji="1" lang="en-US" altLang="ja-JP" sz="2000" dirty="0" err="1"/>
              <a:t>Jinno</a:t>
            </a:r>
            <a:r>
              <a:rPr kumimoji="1" lang="en-US" altLang="ja-JP" sz="2000" dirty="0"/>
              <a:t>, MK, Nara, 2409.07685.</a:t>
            </a:r>
          </a:p>
          <a:p>
            <a:pPr algn="ctr"/>
            <a:r>
              <a:rPr kumimoji="1" lang="en-US" altLang="ja-JP" sz="2000" dirty="0"/>
              <a:t>Nishimura, MK, </a:t>
            </a:r>
            <a:r>
              <a:rPr kumimoji="1" lang="en-US" altLang="ja-JP" sz="2000" dirty="0" err="1"/>
              <a:t>Kunihiro</a:t>
            </a:r>
            <a:r>
              <a:rPr kumimoji="1" lang="en-US" altLang="ja-JP" sz="2000" dirty="0"/>
              <a:t>, Ann. Phys. </a:t>
            </a:r>
            <a:r>
              <a:rPr kumimoji="1" lang="en-US" altLang="ja-JP" sz="2000" b="1" dirty="0"/>
              <a:t>469</a:t>
            </a:r>
            <a:r>
              <a:rPr kumimoji="1" lang="en-US" altLang="ja-JP" sz="2000" dirty="0"/>
              <a:t>, 169768; PTEP </a:t>
            </a:r>
            <a:r>
              <a:rPr kumimoji="1" lang="en-US" altLang="ja-JP" sz="2000" b="1" dirty="0"/>
              <a:t>2023</a:t>
            </a:r>
            <a:r>
              <a:rPr kumimoji="1" lang="en-US" altLang="ja-JP" sz="2000" dirty="0"/>
              <a:t>, 053D01; PTEP </a:t>
            </a:r>
            <a:r>
              <a:rPr kumimoji="1" lang="en-US" altLang="ja-JP" sz="2000" b="1" dirty="0"/>
              <a:t>2022</a:t>
            </a:r>
            <a:r>
              <a:rPr kumimoji="1" lang="en-US" altLang="ja-JP" sz="2000" dirty="0"/>
              <a:t>, 093D02.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7495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55C9C7-392E-6512-0128-0D1B5823F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Chemical Freezeout</a:t>
            </a:r>
            <a:endParaRPr kumimoji="1" lang="ja-JP" altLang="en-US" dirty="0"/>
          </a:p>
        </p:txBody>
      </p:sp>
      <p:pic>
        <p:nvPicPr>
          <p:cNvPr id="3" name="Picture 19" descr="tch_mub_strange_gce_w_sabita_la_pim_linear.gif">
            <a:extLst>
              <a:ext uri="{FF2B5EF4-FFF2-40B4-BE49-F238E27FC236}">
                <a16:creationId xmlns:a16="http://schemas.microsoft.com/office/drawing/2014/main" id="{D48EFC96-677C-1968-D0D1-21C1B87726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20" t="8372" r="8521" b="1674"/>
          <a:stretch>
            <a:fillRect/>
          </a:stretch>
        </p:blipFill>
        <p:spPr>
          <a:xfrm>
            <a:off x="622966" y="1402347"/>
            <a:ext cx="4320273" cy="365986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149235C-B2E7-D6FB-8472-2A2F58FE91D4}"/>
              </a:ext>
            </a:extLst>
          </p:cNvPr>
          <p:cNvSpPr txBox="1"/>
          <p:nvPr/>
        </p:nvSpPr>
        <p:spPr>
          <a:xfrm>
            <a:off x="3431814" y="4035805"/>
            <a:ext cx="1342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002060"/>
                </a:solidFill>
              </a:rPr>
              <a:t>STAR,2012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545B760-0936-1B67-032E-BA99610B9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772" y="1310397"/>
            <a:ext cx="5247503" cy="3967462"/>
          </a:xfrm>
          <a:prstGeom prst="rect">
            <a:avLst/>
          </a:prstGeom>
        </p:spPr>
      </p:pic>
      <p:sp>
        <p:nvSpPr>
          <p:cNvPr id="8" name="下矢印 7">
            <a:extLst>
              <a:ext uri="{FF2B5EF4-FFF2-40B4-BE49-F238E27FC236}">
                <a16:creationId xmlns:a16="http://schemas.microsoft.com/office/drawing/2014/main" id="{3698B6D4-2399-8DA2-2C25-6DE00D25BCBB}"/>
              </a:ext>
            </a:extLst>
          </p:cNvPr>
          <p:cNvSpPr/>
          <p:nvPr/>
        </p:nvSpPr>
        <p:spPr>
          <a:xfrm flipV="1">
            <a:off x="10437738" y="4568480"/>
            <a:ext cx="484632" cy="609477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AE18174-68C8-5979-776F-2C151AC8C051}"/>
                  </a:ext>
                </a:extLst>
              </p:cNvPr>
              <p:cNvSpPr txBox="1"/>
              <p:nvPr/>
            </p:nvSpPr>
            <p:spPr>
              <a:xfrm>
                <a:off x="10349768" y="4932141"/>
                <a:ext cx="660566" cy="46166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4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</a:t>
                </a: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AE18174-68C8-5979-776F-2C151AC8C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9768" y="4932141"/>
                <a:ext cx="66056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矢印: 山形 9">
            <a:extLst>
              <a:ext uri="{FF2B5EF4-FFF2-40B4-BE49-F238E27FC236}">
                <a16:creationId xmlns:a16="http://schemas.microsoft.com/office/drawing/2014/main" id="{700DD596-3661-29FF-31DA-C45878907926}"/>
              </a:ext>
            </a:extLst>
          </p:cNvPr>
          <p:cNvSpPr/>
          <p:nvPr/>
        </p:nvSpPr>
        <p:spPr>
          <a:xfrm>
            <a:off x="5121102" y="2387046"/>
            <a:ext cx="691439" cy="1367481"/>
          </a:xfrm>
          <a:prstGeom prst="chevron">
            <a:avLst>
              <a:gd name="adj" fmla="val 4454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B1C000A-D4DB-D3D8-68C8-E2F1921C7D3A}"/>
                  </a:ext>
                </a:extLst>
              </p:cNvPr>
              <p:cNvSpPr txBox="1"/>
              <p:nvPr/>
            </p:nvSpPr>
            <p:spPr>
              <a:xfrm>
                <a:off x="1110577" y="5423698"/>
                <a:ext cx="9794091" cy="1209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Tx/>
                  <a:buChar char="―"/>
                </a:pPr>
                <a:r>
                  <a:rPr kumimoji="1" lang="en-US" altLang="ja-JP" sz="2400" dirty="0"/>
                  <a:t>Highest baryon density </a:t>
                </a:r>
                <a:r>
                  <a:rPr kumimoji="1" lang="en-US" altLang="ja-JP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at chemical freezeout </a:t>
                </a:r>
                <a:r>
                  <a:rPr kumimoji="1" lang="en-US" altLang="ja-JP" sz="2400" dirty="0"/>
                  <a:t>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≃6−10 </m:t>
                    </m:r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kumimoji="1" lang="en-US" altLang="ja-JP" sz="2400" dirty="0"/>
                  <a:t>?</a:t>
                </a:r>
              </a:p>
              <a:p>
                <a:pPr marL="342900" indent="-342900" algn="l">
                  <a:buFontTx/>
                  <a:buChar char="―"/>
                </a:pPr>
                <a:r>
                  <a:rPr lang="en-US" altLang="ja-JP" sz="2400" dirty="0"/>
                  <a:t>Not the highest density at the early stage.</a:t>
                </a:r>
                <a:endParaRPr kumimoji="1" lang="en-US" altLang="ja-JP" sz="2400" dirty="0"/>
              </a:p>
              <a:p>
                <a:pPr marL="342900" indent="-342900" algn="l">
                  <a:buFontTx/>
                  <a:buChar char="―"/>
                </a:pPr>
                <a:r>
                  <a:rPr kumimoji="1" lang="en-US" altLang="ja-JP" sz="2400" dirty="0"/>
                  <a:t>Density at </a:t>
                </a:r>
                <a:r>
                  <a:rPr lang="en-US" altLang="ja-JP" sz="2400" dirty="0"/>
                  <a:t>earlier stage?       Analysis in dynamical models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B1C000A-D4DB-D3D8-68C8-E2F1921C7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577" y="5423698"/>
                <a:ext cx="9794091" cy="1209947"/>
              </a:xfrm>
              <a:prstGeom prst="rect">
                <a:avLst/>
              </a:prstGeom>
              <a:blipFill>
                <a:blip r:embed="rId5"/>
                <a:stretch>
                  <a:fillRect l="-1182" t="-8081" r="-809" b="-131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矢印: 山形 11">
            <a:extLst>
              <a:ext uri="{FF2B5EF4-FFF2-40B4-BE49-F238E27FC236}">
                <a16:creationId xmlns:a16="http://schemas.microsoft.com/office/drawing/2014/main" id="{058E5A70-DE18-5D81-D1F1-9F8D79965671}"/>
              </a:ext>
            </a:extLst>
          </p:cNvPr>
          <p:cNvSpPr/>
          <p:nvPr/>
        </p:nvSpPr>
        <p:spPr>
          <a:xfrm>
            <a:off x="4832168" y="6256652"/>
            <a:ext cx="409059" cy="328977"/>
          </a:xfrm>
          <a:prstGeom prst="chevron">
            <a:avLst>
              <a:gd name="adj" fmla="val 4454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C61D6C5-A5A9-970E-B64C-CC5BEEA58C7D}"/>
              </a:ext>
            </a:extLst>
          </p:cNvPr>
          <p:cNvSpPr txBox="1"/>
          <p:nvPr/>
        </p:nvSpPr>
        <p:spPr>
          <a:xfrm>
            <a:off x="6573287" y="1019187"/>
            <a:ext cx="2824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 err="1"/>
              <a:t>Randrup</a:t>
            </a:r>
            <a:r>
              <a:rPr kumimoji="1" lang="en-US" altLang="ja-JP" sz="2000" dirty="0"/>
              <a:t>, </a:t>
            </a:r>
            <a:r>
              <a:rPr kumimoji="1" lang="en-US" altLang="ja-JP" sz="2000" dirty="0" err="1"/>
              <a:t>Cleymans</a:t>
            </a:r>
            <a:r>
              <a:rPr kumimoji="1" lang="en-US" altLang="ja-JP" sz="2000" dirty="0"/>
              <a:t>, ’06</a:t>
            </a:r>
            <a:endParaRPr kumimoji="1"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FE17CB1-F695-3F51-674A-C72E7848FABE}"/>
                  </a:ext>
                </a:extLst>
              </p:cNvPr>
              <p:cNvSpPr txBox="1"/>
              <p:nvPr/>
            </p:nvSpPr>
            <p:spPr>
              <a:xfrm>
                <a:off x="9634702" y="1620907"/>
                <a:ext cx="2296270" cy="463075"/>
              </a:xfrm>
              <a:prstGeom prst="rect">
                <a:avLst/>
              </a:prstGeom>
              <a:solidFill>
                <a:schemeClr val="bg1">
                  <a:alpha val="90000"/>
                </a:schemeClr>
              </a:solidFill>
              <a:ln w="28575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1" lang="en-US" altLang="ja-JP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kumimoji="1" lang="en-US" altLang="ja-JP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𝑁𝑁</m:t>
                              </m:r>
                            </m:sub>
                          </m:sSub>
                        </m:e>
                      </m:rad>
                      <m:r>
                        <a:rPr kumimoji="1" lang="en-US" altLang="ja-JP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=10 </m:t>
                      </m:r>
                      <m:r>
                        <m:rPr>
                          <m:sty m:val="p"/>
                        </m:rPr>
                        <a:rPr kumimoji="1" lang="en-US" altLang="ja-JP" sz="2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kumimoji="1" lang="ja-JP" alt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FE17CB1-F695-3F51-674A-C72E7848F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4702" y="1620907"/>
                <a:ext cx="2296270" cy="4630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75BD2426-7300-C797-61DD-A9D364ADB183}"/>
              </a:ext>
            </a:extLst>
          </p:cNvPr>
          <p:cNvCxnSpPr>
            <a:cxnSpLocks/>
          </p:cNvCxnSpPr>
          <p:nvPr/>
        </p:nvCxnSpPr>
        <p:spPr>
          <a:xfrm flipH="1">
            <a:off x="9562289" y="2083982"/>
            <a:ext cx="700392" cy="303064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7A991CB8-B3DE-88F5-8F03-5537FED161C3}"/>
              </a:ext>
            </a:extLst>
          </p:cNvPr>
          <p:cNvCxnSpPr>
            <a:cxnSpLocks/>
          </p:cNvCxnSpPr>
          <p:nvPr/>
        </p:nvCxnSpPr>
        <p:spPr>
          <a:xfrm flipH="1" flipV="1">
            <a:off x="9634702" y="2776151"/>
            <a:ext cx="482064" cy="315051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F6E6DF7D-A535-710B-C4ED-F407475D8B14}"/>
                  </a:ext>
                </a:extLst>
              </p:cNvPr>
              <p:cNvSpPr txBox="1"/>
              <p:nvPr/>
            </p:nvSpPr>
            <p:spPr>
              <a:xfrm>
                <a:off x="9634702" y="3091202"/>
                <a:ext cx="2126351" cy="463075"/>
              </a:xfrm>
              <a:prstGeom prst="rect">
                <a:avLst/>
              </a:prstGeom>
              <a:solidFill>
                <a:schemeClr val="bg1">
                  <a:alpha val="90000"/>
                </a:schemeClr>
              </a:solidFill>
              <a:ln w="28575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1" lang="en-US" altLang="ja-JP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kumimoji="1" lang="en-US" altLang="ja-JP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𝑁𝑁</m:t>
                              </m:r>
                            </m:sub>
                          </m:sSub>
                        </m:e>
                      </m:rad>
                      <m:r>
                        <a:rPr kumimoji="1" lang="en-US" altLang="ja-JP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=6 </m:t>
                      </m:r>
                      <m:r>
                        <m:rPr>
                          <m:sty m:val="p"/>
                        </m:rPr>
                        <a:rPr kumimoji="1" lang="en-US" altLang="ja-JP" sz="2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kumimoji="1" lang="ja-JP" alt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F6E6DF7D-A535-710B-C4ED-F407475D8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4702" y="3091202"/>
                <a:ext cx="2126351" cy="4630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525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0E6C84-803A-4356-9D87-41D9162D8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Baryon Density at Collision Point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141B4AD-8C23-4E51-810E-B20BA7AE2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37" y="1257242"/>
            <a:ext cx="5560160" cy="413030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C29F960-0542-4F3C-9E65-84E5F14AB842}"/>
              </a:ext>
            </a:extLst>
          </p:cNvPr>
          <p:cNvSpPr txBox="1"/>
          <p:nvPr/>
        </p:nvSpPr>
        <p:spPr>
          <a:xfrm>
            <a:off x="3922574" y="4067864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Ohnishi, 2002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EC17237B-8E1A-00DB-F48E-07CDAEC6217B}"/>
                  </a:ext>
                </a:extLst>
              </p:cNvPr>
              <p:cNvSpPr txBox="1"/>
              <p:nvPr/>
            </p:nvSpPr>
            <p:spPr>
              <a:xfrm>
                <a:off x="927215" y="5513970"/>
                <a:ext cx="907812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Tx/>
                  <a:buChar char="―"/>
                </a:pPr>
                <a:r>
                  <a:rPr kumimoji="1" lang="en-US" altLang="ja-JP" sz="2400" dirty="0"/>
                  <a:t>Maximum baryon density exceeds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𝜌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≃8</m:t>
                    </m:r>
                  </m:oMath>
                </a14:m>
                <a:r>
                  <a:rPr kumimoji="1" lang="en-US" altLang="ja-JP" sz="2400" dirty="0"/>
                  <a:t>!</a:t>
                </a:r>
              </a:p>
              <a:p>
                <a:pPr marL="342900" indent="-342900" algn="l">
                  <a:buFontTx/>
                  <a:buChar char="―"/>
                </a:pPr>
                <a:r>
                  <a:rPr lang="en-US" altLang="ja-JP" sz="2400" dirty="0"/>
                  <a:t>Large event-by-event fluctuations</a:t>
                </a:r>
                <a:endParaRPr kumimoji="1" lang="en-US" altLang="ja-JP" sz="2400" dirty="0"/>
              </a:p>
              <a:p>
                <a:pPr marL="342900" indent="-342900" algn="l">
                  <a:buFontTx/>
                  <a:buChar char="―"/>
                </a:pPr>
                <a:r>
                  <a:rPr lang="en-US" altLang="ja-JP" sz="2400" dirty="0"/>
                  <a:t>How large is the high-density region? How long is the lifetime?</a:t>
                </a: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EC17237B-8E1A-00DB-F48E-07CDAEC62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215" y="5513970"/>
                <a:ext cx="9078126" cy="1200329"/>
              </a:xfrm>
              <a:prstGeom prst="rect">
                <a:avLst/>
              </a:prstGeom>
              <a:blipFill>
                <a:blip r:embed="rId3"/>
                <a:stretch>
                  <a:fillRect l="-1276" t="-7653" r="-67" b="-137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13BDA7B-2470-F3B2-4D2B-7872540DF742}"/>
              </a:ext>
            </a:extLst>
          </p:cNvPr>
          <p:cNvSpPr txBox="1"/>
          <p:nvPr/>
        </p:nvSpPr>
        <p:spPr>
          <a:xfrm>
            <a:off x="6203597" y="1470454"/>
            <a:ext cx="2715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Simulation by JAM</a:t>
            </a:r>
            <a:endParaRPr kumimoji="1" lang="ja-JP" altLang="en-US" sz="2400" dirty="0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E/A = 20{\rm GeV},~&#10;\sqrt{s_{_{NN}}}\simeq6{\rm GeV}&#10;\end{align*}&lt;/body&gt;&#10;  &lt;fcolor&gt;FF000000&lt;/fcolor&gt;&#10;  &lt;bcolor&gt;FFFFFFFF&lt;/bcolor&gt;&#10;  &lt;transparent&gt;True&lt;/transparent&gt;&#10;  &lt;resolution&gt;1800&lt;/resolution&gt;&#10;  &lt;imageh&gt;266&lt;/imageh&gt;&#10;  &lt;imagew&gt;3346&lt;/imagew&gt;&#10;  &lt;scale&gt;50&lt;/scale&gt;&#10;  &lt;cursor&gt;35&lt;/cursor&gt;&#10;&lt;/TeXTeX&gt;">
            <a:extLst>
              <a:ext uri="{FF2B5EF4-FFF2-40B4-BE49-F238E27FC236}">
                <a16:creationId xmlns:a16="http://schemas.microsoft.com/office/drawing/2014/main" id="{B25A6D07-11E9-AB48-4FE2-52F4528391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530" y="1997295"/>
            <a:ext cx="4427746" cy="351996"/>
          </a:xfrm>
          <a:prstGeom prst="rect">
            <a:avLst/>
          </a:prstGeom>
        </p:spPr>
      </p:pic>
      <p:sp>
        <p:nvSpPr>
          <p:cNvPr id="5" name="角丸四角形 46">
            <a:extLst>
              <a:ext uri="{FF2B5EF4-FFF2-40B4-BE49-F238E27FC236}">
                <a16:creationId xmlns:a16="http://schemas.microsoft.com/office/drawing/2014/main" id="{0A58C171-ADBA-8562-509E-3BC907B9C3FB}"/>
              </a:ext>
            </a:extLst>
          </p:cNvPr>
          <p:cNvSpPr/>
          <p:nvPr/>
        </p:nvSpPr>
        <p:spPr>
          <a:xfrm>
            <a:off x="7811311" y="2795805"/>
            <a:ext cx="2906965" cy="2038841"/>
          </a:xfrm>
          <a:prstGeom prst="roundRect">
            <a:avLst>
              <a:gd name="adj" fmla="val 14281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右矢印 310">
            <a:extLst>
              <a:ext uri="{FF2B5EF4-FFF2-40B4-BE49-F238E27FC236}">
                <a16:creationId xmlns:a16="http://schemas.microsoft.com/office/drawing/2014/main" id="{7A86DFE8-CACC-3E46-D708-FB70F1C83007}"/>
              </a:ext>
            </a:extLst>
          </p:cNvPr>
          <p:cNvSpPr/>
          <p:nvPr/>
        </p:nvSpPr>
        <p:spPr>
          <a:xfrm flipH="1">
            <a:off x="9300607" y="3512125"/>
            <a:ext cx="661961" cy="53479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右矢印 309">
            <a:extLst>
              <a:ext uri="{FF2B5EF4-FFF2-40B4-BE49-F238E27FC236}">
                <a16:creationId xmlns:a16="http://schemas.microsoft.com/office/drawing/2014/main" id="{26E4B568-2D11-9EB8-421E-621AFD855723}"/>
              </a:ext>
            </a:extLst>
          </p:cNvPr>
          <p:cNvSpPr/>
          <p:nvPr/>
        </p:nvSpPr>
        <p:spPr>
          <a:xfrm>
            <a:off x="8500364" y="3173999"/>
            <a:ext cx="690282" cy="53479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円/楕円 108">
            <a:extLst>
              <a:ext uri="{FF2B5EF4-FFF2-40B4-BE49-F238E27FC236}">
                <a16:creationId xmlns:a16="http://schemas.microsoft.com/office/drawing/2014/main" id="{2246BEF7-281C-23D6-39F1-8AE085885D04}"/>
              </a:ext>
            </a:extLst>
          </p:cNvPr>
          <p:cNvSpPr>
            <a:spLocks noChangeAspect="1"/>
          </p:cNvSpPr>
          <p:nvPr/>
        </p:nvSpPr>
        <p:spPr>
          <a:xfrm>
            <a:off x="9848514" y="357542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円/楕円 109">
            <a:extLst>
              <a:ext uri="{FF2B5EF4-FFF2-40B4-BE49-F238E27FC236}">
                <a16:creationId xmlns:a16="http://schemas.microsoft.com/office/drawing/2014/main" id="{7DDE9024-BA97-736F-8312-BA042D1DA848}"/>
              </a:ext>
            </a:extLst>
          </p:cNvPr>
          <p:cNvSpPr>
            <a:spLocks noChangeAspect="1"/>
          </p:cNvSpPr>
          <p:nvPr/>
        </p:nvSpPr>
        <p:spPr>
          <a:xfrm>
            <a:off x="9937414" y="371942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円/楕円 110">
            <a:extLst>
              <a:ext uri="{FF2B5EF4-FFF2-40B4-BE49-F238E27FC236}">
                <a16:creationId xmlns:a16="http://schemas.microsoft.com/office/drawing/2014/main" id="{9982C463-CDED-76C6-B4BE-149CF5BADA4F}"/>
              </a:ext>
            </a:extLst>
          </p:cNvPr>
          <p:cNvSpPr>
            <a:spLocks noChangeAspect="1"/>
          </p:cNvSpPr>
          <p:nvPr/>
        </p:nvSpPr>
        <p:spPr>
          <a:xfrm>
            <a:off x="10090120" y="384785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円/楕円 111">
            <a:extLst>
              <a:ext uri="{FF2B5EF4-FFF2-40B4-BE49-F238E27FC236}">
                <a16:creationId xmlns:a16="http://schemas.microsoft.com/office/drawing/2014/main" id="{1A05D4E6-9616-7080-59D5-C8CBED8D6D1D}"/>
              </a:ext>
            </a:extLst>
          </p:cNvPr>
          <p:cNvSpPr>
            <a:spLocks noChangeAspect="1"/>
          </p:cNvSpPr>
          <p:nvPr/>
        </p:nvSpPr>
        <p:spPr>
          <a:xfrm>
            <a:off x="9992514" y="3575422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円/楕円 112">
            <a:extLst>
              <a:ext uri="{FF2B5EF4-FFF2-40B4-BE49-F238E27FC236}">
                <a16:creationId xmlns:a16="http://schemas.microsoft.com/office/drawing/2014/main" id="{50504DA6-00E2-6D62-49C6-5D767EC4312F}"/>
              </a:ext>
            </a:extLst>
          </p:cNvPr>
          <p:cNvSpPr>
            <a:spLocks noChangeAspect="1"/>
          </p:cNvSpPr>
          <p:nvPr/>
        </p:nvSpPr>
        <p:spPr>
          <a:xfrm>
            <a:off x="10157614" y="3727822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円/楕円 113">
            <a:extLst>
              <a:ext uri="{FF2B5EF4-FFF2-40B4-BE49-F238E27FC236}">
                <a16:creationId xmlns:a16="http://schemas.microsoft.com/office/drawing/2014/main" id="{047D98E0-2585-592C-8A83-EDB0DBF869C8}"/>
              </a:ext>
            </a:extLst>
          </p:cNvPr>
          <p:cNvSpPr>
            <a:spLocks noChangeAspect="1"/>
          </p:cNvSpPr>
          <p:nvPr/>
        </p:nvSpPr>
        <p:spPr>
          <a:xfrm>
            <a:off x="10204463" y="384910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円/楕円 114">
            <a:extLst>
              <a:ext uri="{FF2B5EF4-FFF2-40B4-BE49-F238E27FC236}">
                <a16:creationId xmlns:a16="http://schemas.microsoft.com/office/drawing/2014/main" id="{7675DCAF-D723-45C4-ADB1-82656BAFF08B}"/>
              </a:ext>
            </a:extLst>
          </p:cNvPr>
          <p:cNvSpPr>
            <a:spLocks noChangeAspect="1"/>
          </p:cNvSpPr>
          <p:nvPr/>
        </p:nvSpPr>
        <p:spPr>
          <a:xfrm>
            <a:off x="10219633" y="368952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円/楕円 115">
            <a:extLst>
              <a:ext uri="{FF2B5EF4-FFF2-40B4-BE49-F238E27FC236}">
                <a16:creationId xmlns:a16="http://schemas.microsoft.com/office/drawing/2014/main" id="{EFA90CD6-9BC1-ADD2-9B31-E5FB55EF4CA7}"/>
              </a:ext>
            </a:extLst>
          </p:cNvPr>
          <p:cNvSpPr>
            <a:spLocks noChangeAspect="1"/>
          </p:cNvSpPr>
          <p:nvPr/>
        </p:nvSpPr>
        <p:spPr>
          <a:xfrm>
            <a:off x="10044690" y="372637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円/楕円 116">
            <a:extLst>
              <a:ext uri="{FF2B5EF4-FFF2-40B4-BE49-F238E27FC236}">
                <a16:creationId xmlns:a16="http://schemas.microsoft.com/office/drawing/2014/main" id="{A1BE5E9B-ACF8-13D0-4642-4A6E26E5E769}"/>
              </a:ext>
            </a:extLst>
          </p:cNvPr>
          <p:cNvSpPr>
            <a:spLocks noChangeAspect="1"/>
          </p:cNvSpPr>
          <p:nvPr/>
        </p:nvSpPr>
        <p:spPr>
          <a:xfrm>
            <a:off x="10063740" y="395360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円/楕円 117">
            <a:extLst>
              <a:ext uri="{FF2B5EF4-FFF2-40B4-BE49-F238E27FC236}">
                <a16:creationId xmlns:a16="http://schemas.microsoft.com/office/drawing/2014/main" id="{6E5ED963-250E-1D2A-5E2F-C6583420EAA9}"/>
              </a:ext>
            </a:extLst>
          </p:cNvPr>
          <p:cNvSpPr>
            <a:spLocks noChangeAspect="1"/>
          </p:cNvSpPr>
          <p:nvPr/>
        </p:nvSpPr>
        <p:spPr>
          <a:xfrm>
            <a:off x="9857593" y="344820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円/楕円 118">
            <a:extLst>
              <a:ext uri="{FF2B5EF4-FFF2-40B4-BE49-F238E27FC236}">
                <a16:creationId xmlns:a16="http://schemas.microsoft.com/office/drawing/2014/main" id="{53DF5F8E-807C-7CB3-836F-869C8A4726EB}"/>
              </a:ext>
            </a:extLst>
          </p:cNvPr>
          <p:cNvSpPr>
            <a:spLocks noChangeAspect="1"/>
          </p:cNvSpPr>
          <p:nvPr/>
        </p:nvSpPr>
        <p:spPr>
          <a:xfrm>
            <a:off x="10123522" y="374666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円/楕円 119">
            <a:extLst>
              <a:ext uri="{FF2B5EF4-FFF2-40B4-BE49-F238E27FC236}">
                <a16:creationId xmlns:a16="http://schemas.microsoft.com/office/drawing/2014/main" id="{ACEE5629-BE10-CDB2-C671-222F81D0FCD8}"/>
              </a:ext>
            </a:extLst>
          </p:cNvPr>
          <p:cNvSpPr>
            <a:spLocks noChangeAspect="1"/>
          </p:cNvSpPr>
          <p:nvPr/>
        </p:nvSpPr>
        <p:spPr>
          <a:xfrm>
            <a:off x="10002115" y="3404801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円/楕円 120">
            <a:extLst>
              <a:ext uri="{FF2B5EF4-FFF2-40B4-BE49-F238E27FC236}">
                <a16:creationId xmlns:a16="http://schemas.microsoft.com/office/drawing/2014/main" id="{10C6AA19-5D42-F67E-FE14-BE4FA5CA631E}"/>
              </a:ext>
            </a:extLst>
          </p:cNvPr>
          <p:cNvSpPr>
            <a:spLocks noChangeAspect="1"/>
          </p:cNvSpPr>
          <p:nvPr/>
        </p:nvSpPr>
        <p:spPr>
          <a:xfrm>
            <a:off x="10079623" y="348726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円/楕円 121">
            <a:extLst>
              <a:ext uri="{FF2B5EF4-FFF2-40B4-BE49-F238E27FC236}">
                <a16:creationId xmlns:a16="http://schemas.microsoft.com/office/drawing/2014/main" id="{5C254B84-D891-A92A-72FA-571A864DF192}"/>
              </a:ext>
            </a:extLst>
          </p:cNvPr>
          <p:cNvSpPr>
            <a:spLocks noChangeAspect="1"/>
          </p:cNvSpPr>
          <p:nvPr/>
        </p:nvSpPr>
        <p:spPr>
          <a:xfrm>
            <a:off x="10147872" y="35806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円/楕円 122">
            <a:extLst>
              <a:ext uri="{FF2B5EF4-FFF2-40B4-BE49-F238E27FC236}">
                <a16:creationId xmlns:a16="http://schemas.microsoft.com/office/drawing/2014/main" id="{128494DE-12CB-D6F0-AF2D-A4F715631EC5}"/>
              </a:ext>
            </a:extLst>
          </p:cNvPr>
          <p:cNvSpPr>
            <a:spLocks noChangeAspect="1"/>
          </p:cNvSpPr>
          <p:nvPr/>
        </p:nvSpPr>
        <p:spPr>
          <a:xfrm>
            <a:off x="10228848" y="378009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円/楕円 123">
            <a:extLst>
              <a:ext uri="{FF2B5EF4-FFF2-40B4-BE49-F238E27FC236}">
                <a16:creationId xmlns:a16="http://schemas.microsoft.com/office/drawing/2014/main" id="{BB69ECC0-1202-D9DB-2C51-6F08F4C9A539}"/>
              </a:ext>
            </a:extLst>
          </p:cNvPr>
          <p:cNvSpPr>
            <a:spLocks noChangeAspect="1"/>
          </p:cNvSpPr>
          <p:nvPr/>
        </p:nvSpPr>
        <p:spPr>
          <a:xfrm>
            <a:off x="9804469" y="359556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円/楕円 124">
            <a:extLst>
              <a:ext uri="{FF2B5EF4-FFF2-40B4-BE49-F238E27FC236}">
                <a16:creationId xmlns:a16="http://schemas.microsoft.com/office/drawing/2014/main" id="{A4B82BBC-DAAB-FDEE-62CB-AC9CF1148A38}"/>
              </a:ext>
            </a:extLst>
          </p:cNvPr>
          <p:cNvSpPr>
            <a:spLocks noChangeAspect="1"/>
          </p:cNvSpPr>
          <p:nvPr/>
        </p:nvSpPr>
        <p:spPr>
          <a:xfrm>
            <a:off x="9829364" y="3830058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円/楕円 125">
            <a:extLst>
              <a:ext uri="{FF2B5EF4-FFF2-40B4-BE49-F238E27FC236}">
                <a16:creationId xmlns:a16="http://schemas.microsoft.com/office/drawing/2014/main" id="{977EEDB7-F4F8-1622-8163-0DF5E1E30A45}"/>
              </a:ext>
            </a:extLst>
          </p:cNvPr>
          <p:cNvSpPr>
            <a:spLocks noChangeAspect="1"/>
          </p:cNvSpPr>
          <p:nvPr/>
        </p:nvSpPr>
        <p:spPr>
          <a:xfrm>
            <a:off x="10031321" y="41031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" name="円/楕円 126">
            <a:extLst>
              <a:ext uri="{FF2B5EF4-FFF2-40B4-BE49-F238E27FC236}">
                <a16:creationId xmlns:a16="http://schemas.microsoft.com/office/drawing/2014/main" id="{DDA4DE91-4480-8BA8-B9BB-F6689341A461}"/>
              </a:ext>
            </a:extLst>
          </p:cNvPr>
          <p:cNvSpPr>
            <a:spLocks noChangeAspect="1"/>
          </p:cNvSpPr>
          <p:nvPr/>
        </p:nvSpPr>
        <p:spPr>
          <a:xfrm>
            <a:off x="9962465" y="347682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" name="円/楕円 127">
            <a:extLst>
              <a:ext uri="{FF2B5EF4-FFF2-40B4-BE49-F238E27FC236}">
                <a16:creationId xmlns:a16="http://schemas.microsoft.com/office/drawing/2014/main" id="{35DDE87A-29E9-2FFB-B8FA-A33BB04124E7}"/>
              </a:ext>
            </a:extLst>
          </p:cNvPr>
          <p:cNvSpPr>
            <a:spLocks noChangeAspect="1"/>
          </p:cNvSpPr>
          <p:nvPr/>
        </p:nvSpPr>
        <p:spPr>
          <a:xfrm>
            <a:off x="9838398" y="392995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" name="円/楕円 128">
            <a:extLst>
              <a:ext uri="{FF2B5EF4-FFF2-40B4-BE49-F238E27FC236}">
                <a16:creationId xmlns:a16="http://schemas.microsoft.com/office/drawing/2014/main" id="{F5B9E9EC-C6CE-1672-13CC-CBD93127E7F0}"/>
              </a:ext>
            </a:extLst>
          </p:cNvPr>
          <p:cNvSpPr>
            <a:spLocks noChangeAspect="1"/>
          </p:cNvSpPr>
          <p:nvPr/>
        </p:nvSpPr>
        <p:spPr>
          <a:xfrm>
            <a:off x="9975165" y="380002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2" name="円/楕円 129">
            <a:extLst>
              <a:ext uri="{FF2B5EF4-FFF2-40B4-BE49-F238E27FC236}">
                <a16:creationId xmlns:a16="http://schemas.microsoft.com/office/drawing/2014/main" id="{806FC798-706B-EBFF-AE20-842F06B36C1B}"/>
              </a:ext>
            </a:extLst>
          </p:cNvPr>
          <p:cNvSpPr>
            <a:spLocks noChangeAspect="1"/>
          </p:cNvSpPr>
          <p:nvPr/>
        </p:nvSpPr>
        <p:spPr>
          <a:xfrm>
            <a:off x="9896956" y="385691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" name="円/楕円 130">
            <a:extLst>
              <a:ext uri="{FF2B5EF4-FFF2-40B4-BE49-F238E27FC236}">
                <a16:creationId xmlns:a16="http://schemas.microsoft.com/office/drawing/2014/main" id="{33745EA5-1402-1383-41D8-7DDB76368B34}"/>
              </a:ext>
            </a:extLst>
          </p:cNvPr>
          <p:cNvSpPr>
            <a:spLocks noChangeAspect="1"/>
          </p:cNvSpPr>
          <p:nvPr/>
        </p:nvSpPr>
        <p:spPr>
          <a:xfrm>
            <a:off x="9900818" y="356960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" name="円/楕円 131">
            <a:extLst>
              <a:ext uri="{FF2B5EF4-FFF2-40B4-BE49-F238E27FC236}">
                <a16:creationId xmlns:a16="http://schemas.microsoft.com/office/drawing/2014/main" id="{C20EF312-C0DE-F90F-E0FF-55D7488204D2}"/>
              </a:ext>
            </a:extLst>
          </p:cNvPr>
          <p:cNvSpPr>
            <a:spLocks noChangeAspect="1"/>
          </p:cNvSpPr>
          <p:nvPr/>
        </p:nvSpPr>
        <p:spPr>
          <a:xfrm>
            <a:off x="9888664" y="337960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円/楕円 132">
            <a:extLst>
              <a:ext uri="{FF2B5EF4-FFF2-40B4-BE49-F238E27FC236}">
                <a16:creationId xmlns:a16="http://schemas.microsoft.com/office/drawing/2014/main" id="{13403264-6DB0-C82D-D9F9-4067101383FE}"/>
              </a:ext>
            </a:extLst>
          </p:cNvPr>
          <p:cNvSpPr>
            <a:spLocks noChangeAspect="1"/>
          </p:cNvSpPr>
          <p:nvPr/>
        </p:nvSpPr>
        <p:spPr>
          <a:xfrm>
            <a:off x="9790695" y="380244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" name="円/楕円 133">
            <a:extLst>
              <a:ext uri="{FF2B5EF4-FFF2-40B4-BE49-F238E27FC236}">
                <a16:creationId xmlns:a16="http://schemas.microsoft.com/office/drawing/2014/main" id="{27471038-1FBD-69DE-7299-CEB7C94F3F3E}"/>
              </a:ext>
            </a:extLst>
          </p:cNvPr>
          <p:cNvSpPr>
            <a:spLocks noChangeAspect="1"/>
          </p:cNvSpPr>
          <p:nvPr/>
        </p:nvSpPr>
        <p:spPr>
          <a:xfrm>
            <a:off x="10229343" y="361077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" name="円/楕円 134">
            <a:extLst>
              <a:ext uri="{FF2B5EF4-FFF2-40B4-BE49-F238E27FC236}">
                <a16:creationId xmlns:a16="http://schemas.microsoft.com/office/drawing/2014/main" id="{4F646599-CE4C-3FE3-4CF1-4F66B807489A}"/>
              </a:ext>
            </a:extLst>
          </p:cNvPr>
          <p:cNvSpPr>
            <a:spLocks noChangeAspect="1"/>
          </p:cNvSpPr>
          <p:nvPr/>
        </p:nvSpPr>
        <p:spPr>
          <a:xfrm>
            <a:off x="9921930" y="405979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" name="円/楕円 135">
            <a:extLst>
              <a:ext uri="{FF2B5EF4-FFF2-40B4-BE49-F238E27FC236}">
                <a16:creationId xmlns:a16="http://schemas.microsoft.com/office/drawing/2014/main" id="{E283C144-FD10-7D72-AACF-52F8BB069BF9}"/>
              </a:ext>
            </a:extLst>
          </p:cNvPr>
          <p:cNvSpPr>
            <a:spLocks noChangeAspect="1"/>
          </p:cNvSpPr>
          <p:nvPr/>
        </p:nvSpPr>
        <p:spPr>
          <a:xfrm>
            <a:off x="9826983" y="349406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9" name="円/楕円 136">
            <a:extLst>
              <a:ext uri="{FF2B5EF4-FFF2-40B4-BE49-F238E27FC236}">
                <a16:creationId xmlns:a16="http://schemas.microsoft.com/office/drawing/2014/main" id="{AC99797C-9E61-CE97-CC2F-C312262CEE51}"/>
              </a:ext>
            </a:extLst>
          </p:cNvPr>
          <p:cNvSpPr>
            <a:spLocks noChangeAspect="1"/>
          </p:cNvSpPr>
          <p:nvPr/>
        </p:nvSpPr>
        <p:spPr>
          <a:xfrm>
            <a:off x="9970102" y="330227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" name="円/楕円 137">
            <a:extLst>
              <a:ext uri="{FF2B5EF4-FFF2-40B4-BE49-F238E27FC236}">
                <a16:creationId xmlns:a16="http://schemas.microsoft.com/office/drawing/2014/main" id="{BFD300DA-03D3-8011-5FAE-B72A81BCF8EE}"/>
              </a:ext>
            </a:extLst>
          </p:cNvPr>
          <p:cNvSpPr>
            <a:spLocks noChangeAspect="1"/>
          </p:cNvSpPr>
          <p:nvPr/>
        </p:nvSpPr>
        <p:spPr>
          <a:xfrm>
            <a:off x="10026004" y="398634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" name="円/楕円 138">
            <a:extLst>
              <a:ext uri="{FF2B5EF4-FFF2-40B4-BE49-F238E27FC236}">
                <a16:creationId xmlns:a16="http://schemas.microsoft.com/office/drawing/2014/main" id="{BF345432-6868-9A1C-D258-57B28E2A6AC4}"/>
              </a:ext>
            </a:extLst>
          </p:cNvPr>
          <p:cNvSpPr>
            <a:spLocks noChangeAspect="1"/>
          </p:cNvSpPr>
          <p:nvPr/>
        </p:nvSpPr>
        <p:spPr>
          <a:xfrm>
            <a:off x="10135740" y="403677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2" name="円/楕円 139">
            <a:extLst>
              <a:ext uri="{FF2B5EF4-FFF2-40B4-BE49-F238E27FC236}">
                <a16:creationId xmlns:a16="http://schemas.microsoft.com/office/drawing/2014/main" id="{1B429EF7-C5EF-8BCC-E9C7-F9A4F52AE139}"/>
              </a:ext>
            </a:extLst>
          </p:cNvPr>
          <p:cNvSpPr>
            <a:spLocks noChangeAspect="1"/>
          </p:cNvSpPr>
          <p:nvPr/>
        </p:nvSpPr>
        <p:spPr>
          <a:xfrm>
            <a:off x="10049403" y="337413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" name="円/楕円 140">
            <a:extLst>
              <a:ext uri="{FF2B5EF4-FFF2-40B4-BE49-F238E27FC236}">
                <a16:creationId xmlns:a16="http://schemas.microsoft.com/office/drawing/2014/main" id="{6F0AE19F-F05D-420B-D2FD-8788A6E5C13E}"/>
              </a:ext>
            </a:extLst>
          </p:cNvPr>
          <p:cNvSpPr>
            <a:spLocks noChangeAspect="1"/>
          </p:cNvSpPr>
          <p:nvPr/>
        </p:nvSpPr>
        <p:spPr>
          <a:xfrm>
            <a:off x="10159364" y="338859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4" name="円/楕円 141">
            <a:extLst>
              <a:ext uri="{FF2B5EF4-FFF2-40B4-BE49-F238E27FC236}">
                <a16:creationId xmlns:a16="http://schemas.microsoft.com/office/drawing/2014/main" id="{94B032A9-8563-1C70-302B-1C4ACE7F30FD}"/>
              </a:ext>
            </a:extLst>
          </p:cNvPr>
          <p:cNvSpPr>
            <a:spLocks noChangeAspect="1"/>
          </p:cNvSpPr>
          <p:nvPr/>
        </p:nvSpPr>
        <p:spPr>
          <a:xfrm>
            <a:off x="10174435" y="395206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5" name="円/楕円 142">
            <a:extLst>
              <a:ext uri="{FF2B5EF4-FFF2-40B4-BE49-F238E27FC236}">
                <a16:creationId xmlns:a16="http://schemas.microsoft.com/office/drawing/2014/main" id="{12DE9C54-E102-3A6A-D974-4F3EA056C6F6}"/>
              </a:ext>
            </a:extLst>
          </p:cNvPr>
          <p:cNvSpPr>
            <a:spLocks noChangeAspect="1"/>
          </p:cNvSpPr>
          <p:nvPr/>
        </p:nvSpPr>
        <p:spPr>
          <a:xfrm>
            <a:off x="9792537" y="371440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" name="円/楕円 143">
            <a:extLst>
              <a:ext uri="{FF2B5EF4-FFF2-40B4-BE49-F238E27FC236}">
                <a16:creationId xmlns:a16="http://schemas.microsoft.com/office/drawing/2014/main" id="{1EF4533A-F6D4-D9DE-97B1-EC8EB658B6B6}"/>
              </a:ext>
            </a:extLst>
          </p:cNvPr>
          <p:cNvSpPr>
            <a:spLocks noChangeAspect="1"/>
          </p:cNvSpPr>
          <p:nvPr/>
        </p:nvSpPr>
        <p:spPr>
          <a:xfrm>
            <a:off x="10211741" y="349555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" name="円/楕円 144">
            <a:extLst>
              <a:ext uri="{FF2B5EF4-FFF2-40B4-BE49-F238E27FC236}">
                <a16:creationId xmlns:a16="http://schemas.microsoft.com/office/drawing/2014/main" id="{88C226A9-1346-D07E-CBF3-464006B04DCC}"/>
              </a:ext>
            </a:extLst>
          </p:cNvPr>
          <p:cNvSpPr>
            <a:spLocks noChangeAspect="1"/>
          </p:cNvSpPr>
          <p:nvPr/>
        </p:nvSpPr>
        <p:spPr>
          <a:xfrm>
            <a:off x="9872942" y="398418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8" name="円/楕円 145">
            <a:extLst>
              <a:ext uri="{FF2B5EF4-FFF2-40B4-BE49-F238E27FC236}">
                <a16:creationId xmlns:a16="http://schemas.microsoft.com/office/drawing/2014/main" id="{74845E78-6A58-1F40-1AB9-A0526D591B1A}"/>
              </a:ext>
            </a:extLst>
          </p:cNvPr>
          <p:cNvSpPr>
            <a:spLocks noChangeAspect="1"/>
          </p:cNvSpPr>
          <p:nvPr/>
        </p:nvSpPr>
        <p:spPr>
          <a:xfrm>
            <a:off x="10057989" y="360222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9" name="円/楕円 146">
            <a:extLst>
              <a:ext uri="{FF2B5EF4-FFF2-40B4-BE49-F238E27FC236}">
                <a16:creationId xmlns:a16="http://schemas.microsoft.com/office/drawing/2014/main" id="{DD1EECE7-1FBC-F28D-D400-15406FF4882D}"/>
              </a:ext>
            </a:extLst>
          </p:cNvPr>
          <p:cNvSpPr>
            <a:spLocks noChangeAspect="1"/>
          </p:cNvSpPr>
          <p:nvPr/>
        </p:nvSpPr>
        <p:spPr>
          <a:xfrm>
            <a:off x="9866831" y="377809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0" name="円/楕円 147">
            <a:extLst>
              <a:ext uri="{FF2B5EF4-FFF2-40B4-BE49-F238E27FC236}">
                <a16:creationId xmlns:a16="http://schemas.microsoft.com/office/drawing/2014/main" id="{5A13643A-9C4F-72A7-C962-8A34E79507A7}"/>
              </a:ext>
            </a:extLst>
          </p:cNvPr>
          <p:cNvSpPr>
            <a:spLocks noChangeAspect="1"/>
          </p:cNvSpPr>
          <p:nvPr/>
        </p:nvSpPr>
        <p:spPr>
          <a:xfrm>
            <a:off x="9979614" y="389962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1" name="円/楕円 148">
            <a:extLst>
              <a:ext uri="{FF2B5EF4-FFF2-40B4-BE49-F238E27FC236}">
                <a16:creationId xmlns:a16="http://schemas.microsoft.com/office/drawing/2014/main" id="{6F4AF27E-DB66-AC6B-C5AD-3819C8BDECE1}"/>
              </a:ext>
            </a:extLst>
          </p:cNvPr>
          <p:cNvSpPr>
            <a:spLocks noChangeAspect="1"/>
          </p:cNvSpPr>
          <p:nvPr/>
        </p:nvSpPr>
        <p:spPr>
          <a:xfrm>
            <a:off x="9867936" y="368760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2" name="円/楕円 149">
            <a:extLst>
              <a:ext uri="{FF2B5EF4-FFF2-40B4-BE49-F238E27FC236}">
                <a16:creationId xmlns:a16="http://schemas.microsoft.com/office/drawing/2014/main" id="{2B517BDA-F99B-2195-D7D5-CC686172BFFF}"/>
              </a:ext>
            </a:extLst>
          </p:cNvPr>
          <p:cNvSpPr>
            <a:spLocks noChangeAspect="1"/>
          </p:cNvSpPr>
          <p:nvPr/>
        </p:nvSpPr>
        <p:spPr>
          <a:xfrm>
            <a:off x="9989234" y="400949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3" name="円/楕円 150">
            <a:extLst>
              <a:ext uri="{FF2B5EF4-FFF2-40B4-BE49-F238E27FC236}">
                <a16:creationId xmlns:a16="http://schemas.microsoft.com/office/drawing/2014/main" id="{8E8210A2-4FCC-01A1-7C67-FB9688CF7C20}"/>
              </a:ext>
            </a:extLst>
          </p:cNvPr>
          <p:cNvSpPr>
            <a:spLocks noChangeAspect="1"/>
          </p:cNvSpPr>
          <p:nvPr/>
        </p:nvSpPr>
        <p:spPr>
          <a:xfrm>
            <a:off x="10127270" y="365073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4" name="円/楕円 151">
            <a:extLst>
              <a:ext uri="{FF2B5EF4-FFF2-40B4-BE49-F238E27FC236}">
                <a16:creationId xmlns:a16="http://schemas.microsoft.com/office/drawing/2014/main" id="{CB5ECC0A-A05F-AFD2-9B25-2E689C86A9AC}"/>
              </a:ext>
            </a:extLst>
          </p:cNvPr>
          <p:cNvSpPr>
            <a:spLocks noChangeAspect="1"/>
          </p:cNvSpPr>
          <p:nvPr/>
        </p:nvSpPr>
        <p:spPr>
          <a:xfrm>
            <a:off x="9981113" y="363994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5" name="円/楕円 152">
            <a:extLst>
              <a:ext uri="{FF2B5EF4-FFF2-40B4-BE49-F238E27FC236}">
                <a16:creationId xmlns:a16="http://schemas.microsoft.com/office/drawing/2014/main" id="{8E249B89-3963-333D-3A67-DB40C49BE8E4}"/>
              </a:ext>
            </a:extLst>
          </p:cNvPr>
          <p:cNvSpPr>
            <a:spLocks noChangeAspect="1"/>
          </p:cNvSpPr>
          <p:nvPr/>
        </p:nvSpPr>
        <p:spPr>
          <a:xfrm>
            <a:off x="10164081" y="362812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6" name="円/楕円 153">
            <a:extLst>
              <a:ext uri="{FF2B5EF4-FFF2-40B4-BE49-F238E27FC236}">
                <a16:creationId xmlns:a16="http://schemas.microsoft.com/office/drawing/2014/main" id="{91FD39BB-6AE3-370D-F91C-4852E20FEE7B}"/>
              </a:ext>
            </a:extLst>
          </p:cNvPr>
          <p:cNvSpPr>
            <a:spLocks noChangeAspect="1"/>
          </p:cNvSpPr>
          <p:nvPr/>
        </p:nvSpPr>
        <p:spPr>
          <a:xfrm>
            <a:off x="9966694" y="340406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7" name="円/楕円 154">
            <a:extLst>
              <a:ext uri="{FF2B5EF4-FFF2-40B4-BE49-F238E27FC236}">
                <a16:creationId xmlns:a16="http://schemas.microsoft.com/office/drawing/2014/main" id="{BD31ACC6-3C8F-805D-0E29-200AC2CD30F1}"/>
              </a:ext>
            </a:extLst>
          </p:cNvPr>
          <p:cNvSpPr>
            <a:spLocks noChangeAspect="1"/>
          </p:cNvSpPr>
          <p:nvPr/>
        </p:nvSpPr>
        <p:spPr>
          <a:xfrm>
            <a:off x="10079493" y="331272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8" name="円/楕円 155">
            <a:extLst>
              <a:ext uri="{FF2B5EF4-FFF2-40B4-BE49-F238E27FC236}">
                <a16:creationId xmlns:a16="http://schemas.microsoft.com/office/drawing/2014/main" id="{BCB8EFA0-E834-B59F-B7DE-76A09749183F}"/>
              </a:ext>
            </a:extLst>
          </p:cNvPr>
          <p:cNvSpPr>
            <a:spLocks noChangeAspect="1"/>
          </p:cNvSpPr>
          <p:nvPr/>
        </p:nvSpPr>
        <p:spPr>
          <a:xfrm>
            <a:off x="10002130" y="354930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9" name="円/楕円 156">
            <a:extLst>
              <a:ext uri="{FF2B5EF4-FFF2-40B4-BE49-F238E27FC236}">
                <a16:creationId xmlns:a16="http://schemas.microsoft.com/office/drawing/2014/main" id="{14FD5BA7-7007-F165-969F-C521A696CFDE}"/>
              </a:ext>
            </a:extLst>
          </p:cNvPr>
          <p:cNvSpPr>
            <a:spLocks noChangeAspect="1"/>
          </p:cNvSpPr>
          <p:nvPr/>
        </p:nvSpPr>
        <p:spPr>
          <a:xfrm>
            <a:off x="8206729" y="327059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" name="円/楕円 157">
            <a:extLst>
              <a:ext uri="{FF2B5EF4-FFF2-40B4-BE49-F238E27FC236}">
                <a16:creationId xmlns:a16="http://schemas.microsoft.com/office/drawing/2014/main" id="{4F090664-78DE-2D97-5A69-70ECC4259F89}"/>
              </a:ext>
            </a:extLst>
          </p:cNvPr>
          <p:cNvSpPr>
            <a:spLocks noChangeAspect="1"/>
          </p:cNvSpPr>
          <p:nvPr/>
        </p:nvSpPr>
        <p:spPr>
          <a:xfrm>
            <a:off x="8295629" y="341459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" name="円/楕円 158">
            <a:extLst>
              <a:ext uri="{FF2B5EF4-FFF2-40B4-BE49-F238E27FC236}">
                <a16:creationId xmlns:a16="http://schemas.microsoft.com/office/drawing/2014/main" id="{3F94B105-7812-4F4B-D241-3EA9360378CB}"/>
              </a:ext>
            </a:extLst>
          </p:cNvPr>
          <p:cNvSpPr>
            <a:spLocks noChangeAspect="1"/>
          </p:cNvSpPr>
          <p:nvPr/>
        </p:nvSpPr>
        <p:spPr>
          <a:xfrm>
            <a:off x="8448335" y="354302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2" name="円/楕円 159">
            <a:extLst>
              <a:ext uri="{FF2B5EF4-FFF2-40B4-BE49-F238E27FC236}">
                <a16:creationId xmlns:a16="http://schemas.microsoft.com/office/drawing/2014/main" id="{AB15FBAE-997D-CDB8-05F9-C8AE5F9DFB4F}"/>
              </a:ext>
            </a:extLst>
          </p:cNvPr>
          <p:cNvSpPr>
            <a:spLocks noChangeAspect="1"/>
          </p:cNvSpPr>
          <p:nvPr/>
        </p:nvSpPr>
        <p:spPr>
          <a:xfrm>
            <a:off x="8350729" y="3270593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3" name="円/楕円 160">
            <a:extLst>
              <a:ext uri="{FF2B5EF4-FFF2-40B4-BE49-F238E27FC236}">
                <a16:creationId xmlns:a16="http://schemas.microsoft.com/office/drawing/2014/main" id="{BF276EFD-10CB-63D9-C7B7-4F55FA2798F4}"/>
              </a:ext>
            </a:extLst>
          </p:cNvPr>
          <p:cNvSpPr>
            <a:spLocks noChangeAspect="1"/>
          </p:cNvSpPr>
          <p:nvPr/>
        </p:nvSpPr>
        <p:spPr>
          <a:xfrm>
            <a:off x="8515829" y="3422993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4" name="円/楕円 161">
            <a:extLst>
              <a:ext uri="{FF2B5EF4-FFF2-40B4-BE49-F238E27FC236}">
                <a16:creationId xmlns:a16="http://schemas.microsoft.com/office/drawing/2014/main" id="{2BE8E42C-B294-7388-DFE4-EF43BA3DE247}"/>
              </a:ext>
            </a:extLst>
          </p:cNvPr>
          <p:cNvSpPr>
            <a:spLocks noChangeAspect="1"/>
          </p:cNvSpPr>
          <p:nvPr/>
        </p:nvSpPr>
        <p:spPr>
          <a:xfrm>
            <a:off x="8562678" y="354428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" name="円/楕円 162">
            <a:extLst>
              <a:ext uri="{FF2B5EF4-FFF2-40B4-BE49-F238E27FC236}">
                <a16:creationId xmlns:a16="http://schemas.microsoft.com/office/drawing/2014/main" id="{6352BE7C-BD78-4D4B-B199-46BF2FDA3260}"/>
              </a:ext>
            </a:extLst>
          </p:cNvPr>
          <p:cNvSpPr>
            <a:spLocks noChangeAspect="1"/>
          </p:cNvSpPr>
          <p:nvPr/>
        </p:nvSpPr>
        <p:spPr>
          <a:xfrm>
            <a:off x="8577848" y="338469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6" name="円/楕円 163">
            <a:extLst>
              <a:ext uri="{FF2B5EF4-FFF2-40B4-BE49-F238E27FC236}">
                <a16:creationId xmlns:a16="http://schemas.microsoft.com/office/drawing/2014/main" id="{AE9E4B8F-06FC-9568-EB54-F6DE7CD2B793}"/>
              </a:ext>
            </a:extLst>
          </p:cNvPr>
          <p:cNvSpPr>
            <a:spLocks noChangeAspect="1"/>
          </p:cNvSpPr>
          <p:nvPr/>
        </p:nvSpPr>
        <p:spPr>
          <a:xfrm>
            <a:off x="8402905" y="342154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7" name="円/楕円 164">
            <a:extLst>
              <a:ext uri="{FF2B5EF4-FFF2-40B4-BE49-F238E27FC236}">
                <a16:creationId xmlns:a16="http://schemas.microsoft.com/office/drawing/2014/main" id="{C4CB8814-AEE2-C6C0-FEF2-1FCAC5AE1D61}"/>
              </a:ext>
            </a:extLst>
          </p:cNvPr>
          <p:cNvSpPr>
            <a:spLocks noChangeAspect="1"/>
          </p:cNvSpPr>
          <p:nvPr/>
        </p:nvSpPr>
        <p:spPr>
          <a:xfrm>
            <a:off x="8421955" y="364877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8" name="円/楕円 165">
            <a:extLst>
              <a:ext uri="{FF2B5EF4-FFF2-40B4-BE49-F238E27FC236}">
                <a16:creationId xmlns:a16="http://schemas.microsoft.com/office/drawing/2014/main" id="{0EB4C6DB-DCEA-79DE-A3A8-92C5A4EAFB3B}"/>
              </a:ext>
            </a:extLst>
          </p:cNvPr>
          <p:cNvSpPr>
            <a:spLocks noChangeAspect="1"/>
          </p:cNvSpPr>
          <p:nvPr/>
        </p:nvSpPr>
        <p:spPr>
          <a:xfrm>
            <a:off x="8215808" y="314337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9" name="円/楕円 166">
            <a:extLst>
              <a:ext uri="{FF2B5EF4-FFF2-40B4-BE49-F238E27FC236}">
                <a16:creationId xmlns:a16="http://schemas.microsoft.com/office/drawing/2014/main" id="{D4308862-9BA0-6F5A-D176-BD0422D4E9D7}"/>
              </a:ext>
            </a:extLst>
          </p:cNvPr>
          <p:cNvSpPr>
            <a:spLocks noChangeAspect="1"/>
          </p:cNvSpPr>
          <p:nvPr/>
        </p:nvSpPr>
        <p:spPr>
          <a:xfrm>
            <a:off x="8481737" y="344183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0" name="円/楕円 167">
            <a:extLst>
              <a:ext uri="{FF2B5EF4-FFF2-40B4-BE49-F238E27FC236}">
                <a16:creationId xmlns:a16="http://schemas.microsoft.com/office/drawing/2014/main" id="{80C1B197-CE35-ECA5-6F24-1A1B060BAB15}"/>
              </a:ext>
            </a:extLst>
          </p:cNvPr>
          <p:cNvSpPr>
            <a:spLocks noChangeAspect="1"/>
          </p:cNvSpPr>
          <p:nvPr/>
        </p:nvSpPr>
        <p:spPr>
          <a:xfrm>
            <a:off x="8360330" y="3099972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1" name="円/楕円 168">
            <a:extLst>
              <a:ext uri="{FF2B5EF4-FFF2-40B4-BE49-F238E27FC236}">
                <a16:creationId xmlns:a16="http://schemas.microsoft.com/office/drawing/2014/main" id="{1419DECB-BE3A-A269-DCDC-A27BE3ADD1AA}"/>
              </a:ext>
            </a:extLst>
          </p:cNvPr>
          <p:cNvSpPr>
            <a:spLocks noChangeAspect="1"/>
          </p:cNvSpPr>
          <p:nvPr/>
        </p:nvSpPr>
        <p:spPr>
          <a:xfrm>
            <a:off x="8437838" y="318243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2" name="円/楕円 169">
            <a:extLst>
              <a:ext uri="{FF2B5EF4-FFF2-40B4-BE49-F238E27FC236}">
                <a16:creationId xmlns:a16="http://schemas.microsoft.com/office/drawing/2014/main" id="{3827CEBE-C45D-DF6E-DF36-D74A5E920373}"/>
              </a:ext>
            </a:extLst>
          </p:cNvPr>
          <p:cNvSpPr>
            <a:spLocks noChangeAspect="1"/>
          </p:cNvSpPr>
          <p:nvPr/>
        </p:nvSpPr>
        <p:spPr>
          <a:xfrm>
            <a:off x="8506087" y="327578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3" name="円/楕円 170">
            <a:extLst>
              <a:ext uri="{FF2B5EF4-FFF2-40B4-BE49-F238E27FC236}">
                <a16:creationId xmlns:a16="http://schemas.microsoft.com/office/drawing/2014/main" id="{4187FDF0-13D1-4379-D977-323881016C80}"/>
              </a:ext>
            </a:extLst>
          </p:cNvPr>
          <p:cNvSpPr>
            <a:spLocks noChangeAspect="1"/>
          </p:cNvSpPr>
          <p:nvPr/>
        </p:nvSpPr>
        <p:spPr>
          <a:xfrm>
            <a:off x="8587063" y="347526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4" name="円/楕円 171">
            <a:extLst>
              <a:ext uri="{FF2B5EF4-FFF2-40B4-BE49-F238E27FC236}">
                <a16:creationId xmlns:a16="http://schemas.microsoft.com/office/drawing/2014/main" id="{FC2E2308-0C14-B679-C2FF-4E01A615A72B}"/>
              </a:ext>
            </a:extLst>
          </p:cNvPr>
          <p:cNvSpPr>
            <a:spLocks noChangeAspect="1"/>
          </p:cNvSpPr>
          <p:nvPr/>
        </p:nvSpPr>
        <p:spPr>
          <a:xfrm>
            <a:off x="8162684" y="329073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5" name="円/楕円 172">
            <a:extLst>
              <a:ext uri="{FF2B5EF4-FFF2-40B4-BE49-F238E27FC236}">
                <a16:creationId xmlns:a16="http://schemas.microsoft.com/office/drawing/2014/main" id="{C4953CCD-BD36-0DEE-5F81-9CFD2030C28B}"/>
              </a:ext>
            </a:extLst>
          </p:cNvPr>
          <p:cNvSpPr>
            <a:spLocks noChangeAspect="1"/>
          </p:cNvSpPr>
          <p:nvPr/>
        </p:nvSpPr>
        <p:spPr>
          <a:xfrm>
            <a:off x="8187579" y="3525229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6" name="円/楕円 173">
            <a:extLst>
              <a:ext uri="{FF2B5EF4-FFF2-40B4-BE49-F238E27FC236}">
                <a16:creationId xmlns:a16="http://schemas.microsoft.com/office/drawing/2014/main" id="{BF67B44C-450C-5BC7-7E9C-EDD18DB13C14}"/>
              </a:ext>
            </a:extLst>
          </p:cNvPr>
          <p:cNvSpPr>
            <a:spLocks noChangeAspect="1"/>
          </p:cNvSpPr>
          <p:nvPr/>
        </p:nvSpPr>
        <p:spPr>
          <a:xfrm>
            <a:off x="8389536" y="379836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7" name="円/楕円 174">
            <a:extLst>
              <a:ext uri="{FF2B5EF4-FFF2-40B4-BE49-F238E27FC236}">
                <a16:creationId xmlns:a16="http://schemas.microsoft.com/office/drawing/2014/main" id="{C5F9A244-D8CA-9D30-91CC-F3C21225C18F}"/>
              </a:ext>
            </a:extLst>
          </p:cNvPr>
          <p:cNvSpPr>
            <a:spLocks noChangeAspect="1"/>
          </p:cNvSpPr>
          <p:nvPr/>
        </p:nvSpPr>
        <p:spPr>
          <a:xfrm>
            <a:off x="8320680" y="317200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8" name="円/楕円 175">
            <a:extLst>
              <a:ext uri="{FF2B5EF4-FFF2-40B4-BE49-F238E27FC236}">
                <a16:creationId xmlns:a16="http://schemas.microsoft.com/office/drawing/2014/main" id="{51C1B384-8095-547A-A868-0FB7C9BB334E}"/>
              </a:ext>
            </a:extLst>
          </p:cNvPr>
          <p:cNvSpPr>
            <a:spLocks noChangeAspect="1"/>
          </p:cNvSpPr>
          <p:nvPr/>
        </p:nvSpPr>
        <p:spPr>
          <a:xfrm>
            <a:off x="8196613" y="362512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9" name="円/楕円 176">
            <a:extLst>
              <a:ext uri="{FF2B5EF4-FFF2-40B4-BE49-F238E27FC236}">
                <a16:creationId xmlns:a16="http://schemas.microsoft.com/office/drawing/2014/main" id="{DB7C1484-0A54-ED2E-E2F3-B426EBCA3D31}"/>
              </a:ext>
            </a:extLst>
          </p:cNvPr>
          <p:cNvSpPr>
            <a:spLocks noChangeAspect="1"/>
          </p:cNvSpPr>
          <p:nvPr/>
        </p:nvSpPr>
        <p:spPr>
          <a:xfrm>
            <a:off x="8333380" y="349519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0" name="円/楕円 177">
            <a:extLst>
              <a:ext uri="{FF2B5EF4-FFF2-40B4-BE49-F238E27FC236}">
                <a16:creationId xmlns:a16="http://schemas.microsoft.com/office/drawing/2014/main" id="{CC26D87A-0F14-A764-168E-1364710B13B6}"/>
              </a:ext>
            </a:extLst>
          </p:cNvPr>
          <p:cNvSpPr>
            <a:spLocks noChangeAspect="1"/>
          </p:cNvSpPr>
          <p:nvPr/>
        </p:nvSpPr>
        <p:spPr>
          <a:xfrm>
            <a:off x="8255171" y="355208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1" name="円/楕円 178">
            <a:extLst>
              <a:ext uri="{FF2B5EF4-FFF2-40B4-BE49-F238E27FC236}">
                <a16:creationId xmlns:a16="http://schemas.microsoft.com/office/drawing/2014/main" id="{B1C625DF-B8DC-2739-54F9-AACE363894D4}"/>
              </a:ext>
            </a:extLst>
          </p:cNvPr>
          <p:cNvSpPr>
            <a:spLocks noChangeAspect="1"/>
          </p:cNvSpPr>
          <p:nvPr/>
        </p:nvSpPr>
        <p:spPr>
          <a:xfrm>
            <a:off x="8259033" y="326477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2" name="円/楕円 179">
            <a:extLst>
              <a:ext uri="{FF2B5EF4-FFF2-40B4-BE49-F238E27FC236}">
                <a16:creationId xmlns:a16="http://schemas.microsoft.com/office/drawing/2014/main" id="{5F187E61-7C26-6031-1956-CE970F7C4784}"/>
              </a:ext>
            </a:extLst>
          </p:cNvPr>
          <p:cNvSpPr>
            <a:spLocks noChangeAspect="1"/>
          </p:cNvSpPr>
          <p:nvPr/>
        </p:nvSpPr>
        <p:spPr>
          <a:xfrm>
            <a:off x="8246879" y="30747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3" name="円/楕円 180">
            <a:extLst>
              <a:ext uri="{FF2B5EF4-FFF2-40B4-BE49-F238E27FC236}">
                <a16:creationId xmlns:a16="http://schemas.microsoft.com/office/drawing/2014/main" id="{A122C130-4CDC-98AF-4182-D7A675165F0B}"/>
              </a:ext>
            </a:extLst>
          </p:cNvPr>
          <p:cNvSpPr>
            <a:spLocks noChangeAspect="1"/>
          </p:cNvSpPr>
          <p:nvPr/>
        </p:nvSpPr>
        <p:spPr>
          <a:xfrm>
            <a:off x="8148910" y="349761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4" name="円/楕円 181">
            <a:extLst>
              <a:ext uri="{FF2B5EF4-FFF2-40B4-BE49-F238E27FC236}">
                <a16:creationId xmlns:a16="http://schemas.microsoft.com/office/drawing/2014/main" id="{3EFBE15B-FB8E-5CBD-BA2D-A3FF05B2C9C7}"/>
              </a:ext>
            </a:extLst>
          </p:cNvPr>
          <p:cNvSpPr>
            <a:spLocks noChangeAspect="1"/>
          </p:cNvSpPr>
          <p:nvPr/>
        </p:nvSpPr>
        <p:spPr>
          <a:xfrm>
            <a:off x="8587558" y="330594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5" name="円/楕円 182">
            <a:extLst>
              <a:ext uri="{FF2B5EF4-FFF2-40B4-BE49-F238E27FC236}">
                <a16:creationId xmlns:a16="http://schemas.microsoft.com/office/drawing/2014/main" id="{6A672E97-7954-B235-CE76-63ADBF75ACDA}"/>
              </a:ext>
            </a:extLst>
          </p:cNvPr>
          <p:cNvSpPr>
            <a:spLocks noChangeAspect="1"/>
          </p:cNvSpPr>
          <p:nvPr/>
        </p:nvSpPr>
        <p:spPr>
          <a:xfrm>
            <a:off x="8280145" y="375497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6" name="円/楕円 183">
            <a:extLst>
              <a:ext uri="{FF2B5EF4-FFF2-40B4-BE49-F238E27FC236}">
                <a16:creationId xmlns:a16="http://schemas.microsoft.com/office/drawing/2014/main" id="{496A17F0-F4F1-0CAD-513C-53CDB6531C6B}"/>
              </a:ext>
            </a:extLst>
          </p:cNvPr>
          <p:cNvSpPr>
            <a:spLocks noChangeAspect="1"/>
          </p:cNvSpPr>
          <p:nvPr/>
        </p:nvSpPr>
        <p:spPr>
          <a:xfrm>
            <a:off x="8185198" y="318923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7" name="円/楕円 184">
            <a:extLst>
              <a:ext uri="{FF2B5EF4-FFF2-40B4-BE49-F238E27FC236}">
                <a16:creationId xmlns:a16="http://schemas.microsoft.com/office/drawing/2014/main" id="{878EA0CF-3D8D-EECA-D28D-14D55CD2AA73}"/>
              </a:ext>
            </a:extLst>
          </p:cNvPr>
          <p:cNvSpPr>
            <a:spLocks noChangeAspect="1"/>
          </p:cNvSpPr>
          <p:nvPr/>
        </p:nvSpPr>
        <p:spPr>
          <a:xfrm>
            <a:off x="8328317" y="299744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8" name="円/楕円 185">
            <a:extLst>
              <a:ext uri="{FF2B5EF4-FFF2-40B4-BE49-F238E27FC236}">
                <a16:creationId xmlns:a16="http://schemas.microsoft.com/office/drawing/2014/main" id="{D00EEC63-6231-4471-CD3B-B2B15648CA8D}"/>
              </a:ext>
            </a:extLst>
          </p:cNvPr>
          <p:cNvSpPr>
            <a:spLocks noChangeAspect="1"/>
          </p:cNvSpPr>
          <p:nvPr/>
        </p:nvSpPr>
        <p:spPr>
          <a:xfrm>
            <a:off x="8384219" y="368151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9" name="円/楕円 186">
            <a:extLst>
              <a:ext uri="{FF2B5EF4-FFF2-40B4-BE49-F238E27FC236}">
                <a16:creationId xmlns:a16="http://schemas.microsoft.com/office/drawing/2014/main" id="{08725A09-7AF7-41BE-1F6E-651536098B77}"/>
              </a:ext>
            </a:extLst>
          </p:cNvPr>
          <p:cNvSpPr>
            <a:spLocks noChangeAspect="1"/>
          </p:cNvSpPr>
          <p:nvPr/>
        </p:nvSpPr>
        <p:spPr>
          <a:xfrm>
            <a:off x="8493955" y="373194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0" name="円/楕円 187">
            <a:extLst>
              <a:ext uri="{FF2B5EF4-FFF2-40B4-BE49-F238E27FC236}">
                <a16:creationId xmlns:a16="http://schemas.microsoft.com/office/drawing/2014/main" id="{7C8DB226-E994-7153-90E6-8BB26A568CF9}"/>
              </a:ext>
            </a:extLst>
          </p:cNvPr>
          <p:cNvSpPr>
            <a:spLocks noChangeAspect="1"/>
          </p:cNvSpPr>
          <p:nvPr/>
        </p:nvSpPr>
        <p:spPr>
          <a:xfrm>
            <a:off x="8407618" y="306930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1" name="円/楕円 188">
            <a:extLst>
              <a:ext uri="{FF2B5EF4-FFF2-40B4-BE49-F238E27FC236}">
                <a16:creationId xmlns:a16="http://schemas.microsoft.com/office/drawing/2014/main" id="{77096907-F76C-0158-E82B-B452CAD4F814}"/>
              </a:ext>
            </a:extLst>
          </p:cNvPr>
          <p:cNvSpPr>
            <a:spLocks noChangeAspect="1"/>
          </p:cNvSpPr>
          <p:nvPr/>
        </p:nvSpPr>
        <p:spPr>
          <a:xfrm>
            <a:off x="8517579" y="308376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2" name="円/楕円 189">
            <a:extLst>
              <a:ext uri="{FF2B5EF4-FFF2-40B4-BE49-F238E27FC236}">
                <a16:creationId xmlns:a16="http://schemas.microsoft.com/office/drawing/2014/main" id="{449E5DE1-8928-846B-31E9-E50153E00E16}"/>
              </a:ext>
            </a:extLst>
          </p:cNvPr>
          <p:cNvSpPr>
            <a:spLocks noChangeAspect="1"/>
          </p:cNvSpPr>
          <p:nvPr/>
        </p:nvSpPr>
        <p:spPr>
          <a:xfrm>
            <a:off x="8532650" y="364723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3" name="円/楕円 190">
            <a:extLst>
              <a:ext uri="{FF2B5EF4-FFF2-40B4-BE49-F238E27FC236}">
                <a16:creationId xmlns:a16="http://schemas.microsoft.com/office/drawing/2014/main" id="{85978921-7075-4766-636F-D7756FB07B8C}"/>
              </a:ext>
            </a:extLst>
          </p:cNvPr>
          <p:cNvSpPr>
            <a:spLocks noChangeAspect="1"/>
          </p:cNvSpPr>
          <p:nvPr/>
        </p:nvSpPr>
        <p:spPr>
          <a:xfrm>
            <a:off x="8150752" y="340957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4" name="円/楕円 191">
            <a:extLst>
              <a:ext uri="{FF2B5EF4-FFF2-40B4-BE49-F238E27FC236}">
                <a16:creationId xmlns:a16="http://schemas.microsoft.com/office/drawing/2014/main" id="{920CE8A3-0DF6-1DAD-0E75-8B63BC6A4852}"/>
              </a:ext>
            </a:extLst>
          </p:cNvPr>
          <p:cNvSpPr>
            <a:spLocks noChangeAspect="1"/>
          </p:cNvSpPr>
          <p:nvPr/>
        </p:nvSpPr>
        <p:spPr>
          <a:xfrm>
            <a:off x="8569956" y="319072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5" name="円/楕円 192">
            <a:extLst>
              <a:ext uri="{FF2B5EF4-FFF2-40B4-BE49-F238E27FC236}">
                <a16:creationId xmlns:a16="http://schemas.microsoft.com/office/drawing/2014/main" id="{C6AAC28B-4B9B-ABE5-65F3-6D26E76C7837}"/>
              </a:ext>
            </a:extLst>
          </p:cNvPr>
          <p:cNvSpPr>
            <a:spLocks noChangeAspect="1"/>
          </p:cNvSpPr>
          <p:nvPr/>
        </p:nvSpPr>
        <p:spPr>
          <a:xfrm>
            <a:off x="8231157" y="367935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6" name="円/楕円 193">
            <a:extLst>
              <a:ext uri="{FF2B5EF4-FFF2-40B4-BE49-F238E27FC236}">
                <a16:creationId xmlns:a16="http://schemas.microsoft.com/office/drawing/2014/main" id="{14DBBB1C-CB59-697C-ACA0-0736830529A5}"/>
              </a:ext>
            </a:extLst>
          </p:cNvPr>
          <p:cNvSpPr>
            <a:spLocks noChangeAspect="1"/>
          </p:cNvSpPr>
          <p:nvPr/>
        </p:nvSpPr>
        <p:spPr>
          <a:xfrm>
            <a:off x="8416204" y="329739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7" name="円/楕円 194">
            <a:extLst>
              <a:ext uri="{FF2B5EF4-FFF2-40B4-BE49-F238E27FC236}">
                <a16:creationId xmlns:a16="http://schemas.microsoft.com/office/drawing/2014/main" id="{9EC9B98E-594A-E3F4-B093-A24141D3A33C}"/>
              </a:ext>
            </a:extLst>
          </p:cNvPr>
          <p:cNvSpPr>
            <a:spLocks noChangeAspect="1"/>
          </p:cNvSpPr>
          <p:nvPr/>
        </p:nvSpPr>
        <p:spPr>
          <a:xfrm>
            <a:off x="8225046" y="347326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8" name="円/楕円 195">
            <a:extLst>
              <a:ext uri="{FF2B5EF4-FFF2-40B4-BE49-F238E27FC236}">
                <a16:creationId xmlns:a16="http://schemas.microsoft.com/office/drawing/2014/main" id="{68EC0201-5022-C1C6-7663-1E48BFAB6B61}"/>
              </a:ext>
            </a:extLst>
          </p:cNvPr>
          <p:cNvSpPr>
            <a:spLocks noChangeAspect="1"/>
          </p:cNvSpPr>
          <p:nvPr/>
        </p:nvSpPr>
        <p:spPr>
          <a:xfrm>
            <a:off x="8337829" y="359479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" name="円/楕円 196">
            <a:extLst>
              <a:ext uri="{FF2B5EF4-FFF2-40B4-BE49-F238E27FC236}">
                <a16:creationId xmlns:a16="http://schemas.microsoft.com/office/drawing/2014/main" id="{FABC407B-6982-D1D4-440D-DB7EB9D000B7}"/>
              </a:ext>
            </a:extLst>
          </p:cNvPr>
          <p:cNvSpPr>
            <a:spLocks noChangeAspect="1"/>
          </p:cNvSpPr>
          <p:nvPr/>
        </p:nvSpPr>
        <p:spPr>
          <a:xfrm>
            <a:off x="8226151" y="338277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0" name="円/楕円 197">
            <a:extLst>
              <a:ext uri="{FF2B5EF4-FFF2-40B4-BE49-F238E27FC236}">
                <a16:creationId xmlns:a16="http://schemas.microsoft.com/office/drawing/2014/main" id="{44129BB9-B746-5803-0BD4-7C6FB2DB6678}"/>
              </a:ext>
            </a:extLst>
          </p:cNvPr>
          <p:cNvSpPr>
            <a:spLocks noChangeAspect="1"/>
          </p:cNvSpPr>
          <p:nvPr/>
        </p:nvSpPr>
        <p:spPr>
          <a:xfrm>
            <a:off x="8347449" y="370466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1" name="円/楕円 198">
            <a:extLst>
              <a:ext uri="{FF2B5EF4-FFF2-40B4-BE49-F238E27FC236}">
                <a16:creationId xmlns:a16="http://schemas.microsoft.com/office/drawing/2014/main" id="{65B383D7-517C-3212-1CCC-A756370145D3}"/>
              </a:ext>
            </a:extLst>
          </p:cNvPr>
          <p:cNvSpPr>
            <a:spLocks noChangeAspect="1"/>
          </p:cNvSpPr>
          <p:nvPr/>
        </p:nvSpPr>
        <p:spPr>
          <a:xfrm>
            <a:off x="8485485" y="334590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" name="円/楕円 199">
            <a:extLst>
              <a:ext uri="{FF2B5EF4-FFF2-40B4-BE49-F238E27FC236}">
                <a16:creationId xmlns:a16="http://schemas.microsoft.com/office/drawing/2014/main" id="{8C1FBAD3-FE85-AC4A-2AB3-0239FFE063E6}"/>
              </a:ext>
            </a:extLst>
          </p:cNvPr>
          <p:cNvSpPr>
            <a:spLocks noChangeAspect="1"/>
          </p:cNvSpPr>
          <p:nvPr/>
        </p:nvSpPr>
        <p:spPr>
          <a:xfrm>
            <a:off x="8339328" y="333511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" name="円/楕円 200">
            <a:extLst>
              <a:ext uri="{FF2B5EF4-FFF2-40B4-BE49-F238E27FC236}">
                <a16:creationId xmlns:a16="http://schemas.microsoft.com/office/drawing/2014/main" id="{25F88CEB-9694-93D3-582A-DA935C4971B5}"/>
              </a:ext>
            </a:extLst>
          </p:cNvPr>
          <p:cNvSpPr>
            <a:spLocks noChangeAspect="1"/>
          </p:cNvSpPr>
          <p:nvPr/>
        </p:nvSpPr>
        <p:spPr>
          <a:xfrm>
            <a:off x="8522296" y="332329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4" name="円/楕円 201">
            <a:extLst>
              <a:ext uri="{FF2B5EF4-FFF2-40B4-BE49-F238E27FC236}">
                <a16:creationId xmlns:a16="http://schemas.microsoft.com/office/drawing/2014/main" id="{A64E5E6C-8518-23C3-CB60-09AF5A39885B}"/>
              </a:ext>
            </a:extLst>
          </p:cNvPr>
          <p:cNvSpPr>
            <a:spLocks noChangeAspect="1"/>
          </p:cNvSpPr>
          <p:nvPr/>
        </p:nvSpPr>
        <p:spPr>
          <a:xfrm>
            <a:off x="8324909" y="309923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5" name="円/楕円 202">
            <a:extLst>
              <a:ext uri="{FF2B5EF4-FFF2-40B4-BE49-F238E27FC236}">
                <a16:creationId xmlns:a16="http://schemas.microsoft.com/office/drawing/2014/main" id="{1785A812-B79C-7792-8CE6-F6883D473562}"/>
              </a:ext>
            </a:extLst>
          </p:cNvPr>
          <p:cNvSpPr>
            <a:spLocks noChangeAspect="1"/>
          </p:cNvSpPr>
          <p:nvPr/>
        </p:nvSpPr>
        <p:spPr>
          <a:xfrm>
            <a:off x="8437708" y="300789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6" name="円/楕円 203">
            <a:extLst>
              <a:ext uri="{FF2B5EF4-FFF2-40B4-BE49-F238E27FC236}">
                <a16:creationId xmlns:a16="http://schemas.microsoft.com/office/drawing/2014/main" id="{0C1FD17F-72E8-9B58-BD80-17B65ACB2134}"/>
              </a:ext>
            </a:extLst>
          </p:cNvPr>
          <p:cNvSpPr>
            <a:spLocks noChangeAspect="1"/>
          </p:cNvSpPr>
          <p:nvPr/>
        </p:nvSpPr>
        <p:spPr>
          <a:xfrm>
            <a:off x="8360345" y="324448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08" name="直線コネクタ 107">
            <a:extLst>
              <a:ext uri="{FF2B5EF4-FFF2-40B4-BE49-F238E27FC236}">
                <a16:creationId xmlns:a16="http://schemas.microsoft.com/office/drawing/2014/main" id="{8A511422-4B49-95C6-8564-C3471EF4A69E}"/>
              </a:ext>
            </a:extLst>
          </p:cNvPr>
          <p:cNvCxnSpPr>
            <a:cxnSpLocks/>
          </p:cNvCxnSpPr>
          <p:nvPr/>
        </p:nvCxnSpPr>
        <p:spPr>
          <a:xfrm flipH="1">
            <a:off x="8572964" y="3708794"/>
            <a:ext cx="584529" cy="613885"/>
          </a:xfrm>
          <a:prstGeom prst="line">
            <a:avLst/>
          </a:prstGeom>
          <a:ln w="19050">
            <a:solidFill>
              <a:schemeClr val="bg1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テキスト ボックス 108">
                <a:extLst>
                  <a:ext uri="{FF2B5EF4-FFF2-40B4-BE49-F238E27FC236}">
                    <a16:creationId xmlns:a16="http://schemas.microsoft.com/office/drawing/2014/main" id="{6913C2F9-8F23-6B95-1E74-F698458AD5A4}"/>
                  </a:ext>
                </a:extLst>
              </p:cNvPr>
              <p:cNvSpPr txBox="1"/>
              <p:nvPr/>
            </p:nvSpPr>
            <p:spPr>
              <a:xfrm>
                <a:off x="8046770" y="4283363"/>
                <a:ext cx="25076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ja-JP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kumimoji="1" lang="en-US" altLang="ja-JP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400" dirty="0">
                    <a:solidFill>
                      <a:schemeClr val="bg1"/>
                    </a:solidFill>
                  </a:rPr>
                  <a:t> at this point</a:t>
                </a:r>
                <a:endParaRPr kumimoji="1" lang="ja-JP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テキスト ボックス 108">
                <a:extLst>
                  <a:ext uri="{FF2B5EF4-FFF2-40B4-BE49-F238E27FC236}">
                    <a16:creationId xmlns:a16="http://schemas.microsoft.com/office/drawing/2014/main" id="{6913C2F9-8F23-6B95-1E74-F698458AD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770" y="4283363"/>
                <a:ext cx="2507674" cy="461665"/>
              </a:xfrm>
              <a:prstGeom prst="rect">
                <a:avLst/>
              </a:prstGeom>
              <a:blipFill>
                <a:blip r:embed="rId5"/>
                <a:stretch>
                  <a:fillRect l="-730" t="-9333" r="-2433" b="-3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楕円 106">
            <a:extLst>
              <a:ext uri="{FF2B5EF4-FFF2-40B4-BE49-F238E27FC236}">
                <a16:creationId xmlns:a16="http://schemas.microsoft.com/office/drawing/2014/main" id="{7063BBDF-97C9-CC3C-CC29-3A2D93A9531F}"/>
              </a:ext>
            </a:extLst>
          </p:cNvPr>
          <p:cNvSpPr>
            <a:spLocks noChangeAspect="1"/>
          </p:cNvSpPr>
          <p:nvPr/>
        </p:nvSpPr>
        <p:spPr>
          <a:xfrm>
            <a:off x="9173180" y="3491083"/>
            <a:ext cx="185730" cy="1857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矢印: 右 111">
            <a:extLst>
              <a:ext uri="{FF2B5EF4-FFF2-40B4-BE49-F238E27FC236}">
                <a16:creationId xmlns:a16="http://schemas.microsoft.com/office/drawing/2014/main" id="{91E93331-5D3F-B79A-00A0-6B5683E9D598}"/>
              </a:ext>
            </a:extLst>
          </p:cNvPr>
          <p:cNvSpPr/>
          <p:nvPr/>
        </p:nvSpPr>
        <p:spPr>
          <a:xfrm rot="20627209">
            <a:off x="2980311" y="3643612"/>
            <a:ext cx="634314" cy="258650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テキスト ボックス 112">
                <a:extLst>
                  <a:ext uri="{FF2B5EF4-FFF2-40B4-BE49-F238E27FC236}">
                    <a16:creationId xmlns:a16="http://schemas.microsoft.com/office/drawing/2014/main" id="{DA599B77-4984-F448-96CA-38D3FE261EA9}"/>
                  </a:ext>
                </a:extLst>
              </p:cNvPr>
              <p:cNvSpPr txBox="1"/>
              <p:nvPr/>
            </p:nvSpPr>
            <p:spPr>
              <a:xfrm>
                <a:off x="3139716" y="3758654"/>
                <a:ext cx="3989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3" name="テキスト ボックス 112">
                <a:extLst>
                  <a:ext uri="{FF2B5EF4-FFF2-40B4-BE49-F238E27FC236}">
                    <a16:creationId xmlns:a16="http://schemas.microsoft.com/office/drawing/2014/main" id="{DA599B77-4984-F448-96CA-38D3FE261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716" y="3758654"/>
                <a:ext cx="39895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673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AF7D1EC-CAFB-3AE4-B7B7-9E707A6FCB4E}"/>
              </a:ext>
            </a:extLst>
          </p:cNvPr>
          <p:cNvSpPr/>
          <p:nvPr/>
        </p:nvSpPr>
        <p:spPr>
          <a:xfrm>
            <a:off x="571353" y="1836643"/>
            <a:ext cx="10847650" cy="20189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22D9AD6-185B-03D8-3CD3-0CA033BB1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Volume of Dense Region</a:t>
            </a:r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273FC8E-636D-5BA9-D4A7-C0107C543A37}"/>
              </a:ext>
            </a:extLst>
          </p:cNvPr>
          <p:cNvSpPr txBox="1"/>
          <p:nvPr/>
        </p:nvSpPr>
        <p:spPr>
          <a:xfrm>
            <a:off x="6378954" y="2638022"/>
            <a:ext cx="2190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Baryon density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5123F1A-28AE-A427-1D43-50833B7A295F}"/>
              </a:ext>
            </a:extLst>
          </p:cNvPr>
          <p:cNvSpPr txBox="1"/>
          <p:nvPr/>
        </p:nvSpPr>
        <p:spPr>
          <a:xfrm>
            <a:off x="6378954" y="2058316"/>
            <a:ext cx="2186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Baryon current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CDC81B3-7F95-261D-BDD3-17385EEC27BB}"/>
                  </a:ext>
                </a:extLst>
              </p:cNvPr>
              <p:cNvSpPr txBox="1"/>
              <p:nvPr/>
            </p:nvSpPr>
            <p:spPr>
              <a:xfrm>
                <a:off x="524219" y="4074731"/>
                <a:ext cx="7252306" cy="23698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ja-JP" sz="2800" b="1" dirty="0"/>
                  <a:t>Note:</a:t>
                </a:r>
              </a:p>
              <a:p>
                <a:pPr marL="342900" indent="-342900" algn="l">
                  <a:buFont typeface="Yu Gothic UI" panose="020B0500000000000000" pitchFamily="50" charset="-128"/>
                  <a:buChar char="―"/>
                </a:pPr>
                <a:r>
                  <a:rPr lang="en-US" altLang="ja-JP" sz="2400" dirty="0"/>
                  <a:t>Event-by-event basis / no event average</a:t>
                </a:r>
              </a:p>
              <a:p>
                <a:pPr marL="342900" indent="-342900" algn="l">
                  <a:buFont typeface="Yu Gothic UI" panose="020B0500000000000000" pitchFamily="50" charset="-128"/>
                  <a:buChar char="―"/>
                </a:pPr>
                <a:r>
                  <a:rPr lang="en-US" altLang="ja-JP" sz="2400" dirty="0"/>
                  <a:t>Directly calculable in a dynamical model</a:t>
                </a:r>
              </a:p>
              <a:p>
                <a:pPr marL="342900" indent="-342900" algn="l">
                  <a:buFont typeface="Yu Gothic UI" panose="020B0500000000000000" pitchFamily="50" charset="-128"/>
                  <a:buChar char="―"/>
                </a:pPr>
                <a:r>
                  <a:rPr kumimoji="1" lang="en-US" altLang="ja-JP" sz="2400" dirty="0"/>
                  <a:t>We do not care about </a:t>
                </a:r>
                <a:r>
                  <a:rPr lang="en-US" altLang="ja-JP" sz="2400" dirty="0"/>
                  <a:t>local thermalization.</a:t>
                </a:r>
              </a:p>
              <a:p>
                <a:pPr marL="800100" lvl="1" indent="-342900">
                  <a:buFont typeface="Yu Gothic UI" panose="020B0500000000000000" pitchFamily="50" charset="-128"/>
                  <a:buChar char="―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ja-JP" sz="2400" dirty="0"/>
                  <a:t> is the u</a:t>
                </a:r>
                <a:r>
                  <a:rPr kumimoji="1" lang="en-US" altLang="ja-JP" sz="2400" dirty="0"/>
                  <a:t>pper limit of thermalized </a:t>
                </a:r>
                <a:r>
                  <a:rPr lang="en-US" altLang="ja-JP" sz="2400" dirty="0"/>
                  <a:t>volume.</a:t>
                </a:r>
              </a:p>
              <a:p>
                <a:pPr marL="800100" lvl="1" indent="-342900">
                  <a:buFont typeface="Yu Gothic UI" panose="020B0500000000000000" pitchFamily="50" charset="-128"/>
                  <a:buChar char="―"/>
                </a:pPr>
                <a:r>
                  <a:rPr lang="en-US" altLang="ja-JP" sz="2400" dirty="0"/>
                  <a:t>Even non-thermal, dense region is interesting!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CDC81B3-7F95-261D-BDD3-17385EEC2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19" y="4074731"/>
                <a:ext cx="7252306" cy="2369880"/>
              </a:xfrm>
              <a:prstGeom prst="rect">
                <a:avLst/>
              </a:prstGeom>
              <a:blipFill>
                <a:blip r:embed="rId2"/>
                <a:stretch>
                  <a:fillRect l="-1765" t="-2571" b="-64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V_3(\rho_{\rm th},t) = \int_{\rho(x)&amp;gt;\rho_{\rm th} } d^3\bm{x} \gamma&#10;\end{align*}&lt;/body&gt;&#10;  &lt;fcolor&gt;FF000000&lt;/fcolor&gt;&#10;  &lt;bcolor&gt;FF000000&lt;/bcolor&gt;&#10;  &lt;transparent&gt;True&lt;/transparent&gt;&#10;  &lt;resolution&gt;1800&lt;/resolution&gt;&#10;  &lt;imageh&gt;610&lt;/imageh&gt;&#10;  &lt;imagew&gt;2835&lt;/imagew&gt;&#10;  &lt;scale&gt;50&lt;/scale&gt;&#10;  &lt;cursor&gt;50&lt;/cursor&gt;&#10;&lt;/TeXTeX&gt;">
            <a:extLst>
              <a:ext uri="{FF2B5EF4-FFF2-40B4-BE49-F238E27FC236}">
                <a16:creationId xmlns:a16="http://schemas.microsoft.com/office/drawing/2014/main" id="{42DCB955-C47B-CD62-D7C0-B3C99267A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361" y="2316238"/>
            <a:ext cx="4232027" cy="910593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D98E889-A67E-91C4-9C47-82E0CC656BF0}"/>
              </a:ext>
            </a:extLst>
          </p:cNvPr>
          <p:cNvSpPr txBox="1"/>
          <p:nvPr/>
        </p:nvSpPr>
        <p:spPr>
          <a:xfrm>
            <a:off x="6378954" y="3204424"/>
            <a:ext cx="2069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Lorentz factor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62F55B39-5DBD-F066-2813-43067ED5BC9A}"/>
                  </a:ext>
                </a:extLst>
              </p:cNvPr>
              <p:cNvSpPr txBox="1"/>
              <p:nvPr/>
            </p:nvSpPr>
            <p:spPr>
              <a:xfrm>
                <a:off x="571353" y="1374978"/>
                <a:ext cx="10847650" cy="461665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ja-JP" sz="2400" dirty="0">
                    <a:solidFill>
                      <a:schemeClr val="bg1"/>
                    </a:solidFill>
                  </a:rPr>
                  <a:t>V</a:t>
                </a:r>
                <a:r>
                  <a:rPr kumimoji="1" lang="en-US" altLang="ja-JP" sz="2400" dirty="0">
                    <a:solidFill>
                      <a:schemeClr val="bg1"/>
                    </a:solidFill>
                  </a:rPr>
                  <a:t>olume where the local baryon density is larger than a threshold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th</m:t>
                        </m:r>
                      </m:sub>
                    </m:sSub>
                  </m:oMath>
                </a14:m>
                <a:endParaRPr kumimoji="1" lang="ja-JP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62F55B39-5DBD-F066-2813-43067ED5BC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53" y="1374978"/>
                <a:ext cx="10847650" cy="461665"/>
              </a:xfrm>
              <a:prstGeom prst="rect">
                <a:avLst/>
              </a:prstGeom>
              <a:blipFill>
                <a:blip r:embed="rId4"/>
                <a:stretch>
                  <a:fillRect l="-899" t="-9333" b="-3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D1D87C69-8E97-8B01-3E85-C4BAF6628424}"/>
              </a:ext>
            </a:extLst>
          </p:cNvPr>
          <p:cNvSpPr/>
          <p:nvPr/>
        </p:nvSpPr>
        <p:spPr>
          <a:xfrm>
            <a:off x="895546" y="2114071"/>
            <a:ext cx="4873658" cy="1314929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B1371C95-BB3E-F8B0-588A-655645A40450}"/>
              </a:ext>
            </a:extLst>
          </p:cNvPr>
          <p:cNvSpPr/>
          <p:nvPr/>
        </p:nvSpPr>
        <p:spPr>
          <a:xfrm rot="5400000">
            <a:off x="8579334" y="4208128"/>
            <a:ext cx="2745445" cy="241438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0000"/>
              </a:gs>
              <a:gs pos="62000">
                <a:schemeClr val="accent1">
                  <a:lumMod val="45000"/>
                  <a:lumOff val="55000"/>
                </a:schemeClr>
              </a:gs>
              <a:gs pos="95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2F48EA91-B6A5-DA1C-F7DE-1A815F5174CD}"/>
              </a:ext>
            </a:extLst>
          </p:cNvPr>
          <p:cNvSpPr/>
          <p:nvPr/>
        </p:nvSpPr>
        <p:spPr>
          <a:xfrm>
            <a:off x="9001144" y="4592117"/>
            <a:ext cx="1902470" cy="1646484"/>
          </a:xfrm>
          <a:prstGeom prst="ellipse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V_3&#10;\end{align*}&lt;/body&gt;&#10;  &lt;fcolor&gt;FF000000&lt;/fcolor&gt;&#10;  &lt;bcolor&gt;FF000000&lt;/bcolor&gt;&#10;  &lt;transparent&gt;True&lt;/transparent&gt;&#10;  &lt;resolution&gt;1800&lt;/resolution&gt;&#10;  &lt;imageh&gt;210&lt;/imageh&gt;&#10;  &lt;imagew&gt;219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6972C596-AAA5-2F72-902F-1199F46A13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166" y="5078135"/>
            <a:ext cx="392424" cy="376297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rho&amp;gt;\rho_{\rm th}&#10;\end{align*}&lt;/body&gt;&#10;  &lt;fcolor&gt;FF000000&lt;/fcolor&gt;&#10;  &lt;bcolor&gt;FF000000&lt;/bcolor&gt;&#10;  &lt;transparent&gt;True&lt;/transparent&gt;&#10;  &lt;resolution&gt;1800&lt;/resolution&gt;&#10;  &lt;imageh&gt;186&lt;/imageh&gt;&#10;  &lt;imagew&gt;762&lt;/imagew&gt;&#10;  &lt;scale&gt;50&lt;/scale&gt;&#10;  &lt;cursor&gt;34&lt;/cursor&gt;&#10;&lt;/TeXTeX&gt;">
            <a:extLst>
              <a:ext uri="{FF2B5EF4-FFF2-40B4-BE49-F238E27FC236}">
                <a16:creationId xmlns:a16="http://schemas.microsoft.com/office/drawing/2014/main" id="{7D69546E-B56B-43E5-2E09-0653833996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147" y="5669649"/>
            <a:ext cx="1046463" cy="255436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&amp;amp;J^\mu(x)&#10;\\&#10;&amp;amp;\rho(x)=\sqrt{J^\mu(x)J_\mu(x)}&#10;\\&#10;&amp;amp;\gamma = (1 - (\bm{J}/J_0)^2)^{-1/2}&#10;\end{align*}&lt;/body&gt;&#10;  &lt;fcolor&gt;FF000000&lt;/fcolor&gt;&#10;  &lt;bcolor&gt;FF000000&lt;/bcolor&gt;&#10;  &lt;transparent&gt;True&lt;/transparent&gt;&#10;  &lt;resolution&gt;1800&lt;/resolution&gt;&#10;  &lt;imageh&gt;1281&lt;/imageh&gt;&#10;  &lt;imagew&gt;2399&lt;/imagew&gt;&#10;  &lt;scale&gt;50&lt;/scale&gt;&#10;  &lt;cursor&gt;102&lt;/cursor&gt;&#10;&lt;/TeXTeX&gt;">
            <a:extLst>
              <a:ext uri="{FF2B5EF4-FFF2-40B4-BE49-F238E27FC236}">
                <a16:creationId xmlns:a16="http://schemas.microsoft.com/office/drawing/2014/main" id="{BB87FC5D-5490-1280-F3D2-6799F521CF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200" y="2195227"/>
            <a:ext cx="2538941" cy="135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8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ACC75B-B453-AE9B-7295-2A4E69F4A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Simulation Setup in JAM</a:t>
            </a:r>
            <a:endParaRPr kumimoji="1" lang="ja-JP" altLang="en-US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J^\mu(x) = \sum_{i \in {\rm baryons}} B_{i} g(x;X_{i},P_i) \frac{P^\mu_{i}}{P^0_{i}}&#10;\end{align*}&lt;/body&gt;&#10;  &lt;fcolor&gt;FF000000&lt;/fcolor&gt;&#10;  &lt;bcolor&gt;FF000000&lt;/bcolor&gt;&#10;  &lt;transparent&gt;True&lt;/transparent&gt;&#10;  &lt;resolution&gt;1800&lt;/resolution&gt;&#10;  &lt;imageh&gt;699&lt;/imageh&gt;&#10;  &lt;imagew&gt;3715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7D9040D7-95DB-1885-1AD3-003C00A94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456" y="4659688"/>
            <a:ext cx="3931708" cy="739775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g(x;X,P) := \frac{\gamma}{(\sqrt{2\pi}r)^3} {\rm e}^{- \frac{|{\bm x}-{\bm X}|^2 + (\gamma {\bm V}\cdot({\bm x}-{\bm X}))^2}{2r^2} }&#10;\end{align*}&lt;/body&gt;&#10;  &lt;fcolor&gt;FF000000&lt;/fcolor&gt;&#10;  &lt;bcolor&gt;FF000000&lt;/bcolor&gt;&#10;  &lt;transparent&gt;True&lt;/transparent&gt;&#10;  &lt;resolution&gt;1800&lt;/resolution&gt;&#10;  &lt;imageh&gt;594&lt;/imageh&gt;&#10;  &lt;imagew&gt;4580&lt;/imagew&gt;&#10;  &lt;scale&gt;50&lt;/scale&gt;&#10;  &lt;cursor&gt;148&lt;/cursor&gt;&#10;&lt;/TeXTeX&gt;">
            <a:extLst>
              <a:ext uri="{FF2B5EF4-FFF2-40B4-BE49-F238E27FC236}">
                <a16:creationId xmlns:a16="http://schemas.microsoft.com/office/drawing/2014/main" id="{DCA0ACDE-6B9D-2980-DCA5-9BD4017D6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456" y="5536536"/>
            <a:ext cx="4847167" cy="62865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DF51AB4-C030-28AE-5DFE-B31EE9805D8C}"/>
              </a:ext>
            </a:extLst>
          </p:cNvPr>
          <p:cNvSpPr txBox="1"/>
          <p:nvPr/>
        </p:nvSpPr>
        <p:spPr>
          <a:xfrm>
            <a:off x="843878" y="3668124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Smeared baryon current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E2F96DAA-86FE-1B53-20FD-854800D9475B}"/>
              </a:ext>
            </a:extLst>
          </p:cNvPr>
          <p:cNvGrpSpPr/>
          <p:nvPr/>
        </p:nvGrpSpPr>
        <p:grpSpPr>
          <a:xfrm rot="18911084">
            <a:off x="8214037" y="4705195"/>
            <a:ext cx="1008313" cy="1322966"/>
            <a:chOff x="11051062" y="3811488"/>
            <a:chExt cx="1008313" cy="1322966"/>
          </a:xfrm>
        </p:grpSpPr>
        <p:sp>
          <p:nvSpPr>
            <p:cNvPr id="7" name="矢印: 右 6">
              <a:extLst>
                <a:ext uri="{FF2B5EF4-FFF2-40B4-BE49-F238E27FC236}">
                  <a16:creationId xmlns:a16="http://schemas.microsoft.com/office/drawing/2014/main" id="{F82B5DAA-F82E-7D68-611D-A5924DE18476}"/>
                </a:ext>
              </a:extLst>
            </p:cNvPr>
            <p:cNvSpPr/>
            <p:nvPr/>
          </p:nvSpPr>
          <p:spPr>
            <a:xfrm rot="16200000">
              <a:off x="11101677" y="4032998"/>
              <a:ext cx="907263" cy="464243"/>
            </a:xfrm>
            <a:prstGeom prst="rightArrow">
              <a:avLst>
                <a:gd name="adj1" fmla="val 50000"/>
                <a:gd name="adj2" fmla="val 8452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A7D6D28C-7B7A-DBE1-2E6F-8A0D9FDAA42F}"/>
                </a:ext>
              </a:extLst>
            </p:cNvPr>
            <p:cNvSpPr/>
            <p:nvPr/>
          </p:nvSpPr>
          <p:spPr>
            <a:xfrm>
              <a:off x="11051062" y="4513922"/>
              <a:ext cx="1008313" cy="620532"/>
            </a:xfrm>
            <a:prstGeom prst="ellipse">
              <a:avLst/>
            </a:prstGeom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g(x)&#10;\end{align*}&lt;/body&gt;&#10;  &lt;fcolor&gt;FF000000&lt;/fcolor&gt;&#10;  &lt;bcolor&gt;FF000000&lt;/bcolor&gt;&#10;  &lt;transparent&gt;True&lt;/transparent&gt;&#10;  &lt;resolution&gt;1800&lt;/resolution&gt;&#10;  &lt;imageh&gt;250&lt;/imageh&gt;&#10;  &lt;imagew&gt;434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18AA2C4C-190F-3571-5D0C-9003FF5DE4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080" y="5483533"/>
            <a:ext cx="459317" cy="264583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=1 ~{\rm fm}&#10;\end{align*}&lt;/body&gt;&#10;  &lt;fcolor&gt;FF000000&lt;/fcolor&gt;&#10;  &lt;bcolor&gt;FF000000&lt;/bcolor&gt;&#10;  &lt;transparent&gt;True&lt;/transparent&gt;&#10;  &lt;resolution&gt;1800&lt;/resolution&gt;&#10;  &lt;imageh&gt;177&lt;/imageh&gt;&#10;  &lt;imagew&gt;929&lt;/imagew&gt;&#10;  &lt;scale&gt;50&lt;/scale&gt;&#10;  &lt;cursor&gt;29&lt;/cursor&gt;&#10;&lt;/TeXTeX&gt;">
            <a:extLst>
              <a:ext uri="{FF2B5EF4-FFF2-40B4-BE49-F238E27FC236}">
                <a16:creationId xmlns:a16="http://schemas.microsoft.com/office/drawing/2014/main" id="{C13F8422-7D2C-1DA2-D459-5F5A9A699C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275" y="5638335"/>
            <a:ext cx="983192" cy="187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B13A3902-6C7F-96AD-56C9-535E4E3DC6A3}"/>
                  </a:ext>
                </a:extLst>
              </p:cNvPr>
              <p:cNvSpPr txBox="1"/>
              <p:nvPr/>
            </p:nvSpPr>
            <p:spPr>
              <a:xfrm>
                <a:off x="643647" y="1315531"/>
                <a:ext cx="8182048" cy="1976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Au+Au collision for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2.4≤</m:t>
                    </m:r>
                    <m:rad>
                      <m:radPr>
                        <m:degHide m:val="on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≤20 </m:t>
                    </m:r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endParaRPr kumimoji="1" lang="en-US" altLang="ja-JP" sz="2400" dirty="0"/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Impact parameter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≤3 </m:t>
                    </m:r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fm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: top 5% centrality</a:t>
                </a: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endParaRPr kumimoji="1" lang="en-US" altLang="ja-JP" sz="2400" dirty="0"/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Momentum-dependent mean field</a:t>
                </a:r>
                <a:r>
                  <a:rPr lang="ja-JP" altLang="en-US" sz="2400" dirty="0"/>
                  <a:t> </a:t>
                </a:r>
                <a:r>
                  <a:rPr lang="en-US" altLang="ja-JP" sz="2400" dirty="0"/>
                  <a:t>(MF2) </a:t>
                </a:r>
                <a:r>
                  <a:rPr lang="en-US" altLang="ja-JP" dirty="0"/>
                  <a:t>Nara, Ohnishi, 2022</a:t>
                </a:r>
                <a:endParaRPr kumimoji="1" lang="en-US" altLang="ja-JP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/>
                  <a:t>Setup reproducing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kumimoji="1" lang="en-US" altLang="ja-JP" sz="2400" dirty="0"/>
                  <a:t> dep.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𝑑𝑣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B13A3902-6C7F-96AD-56C9-535E4E3DC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47" y="1315531"/>
                <a:ext cx="8182048" cy="1976118"/>
              </a:xfrm>
              <a:prstGeom prst="rect">
                <a:avLst/>
              </a:prstGeom>
              <a:blipFill>
                <a:blip r:embed="rId6"/>
                <a:stretch>
                  <a:fillRect l="-1043" t="-2469" b="-46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4CC381F-F43E-A63A-E630-E3A26AA4DF09}"/>
              </a:ext>
            </a:extLst>
          </p:cNvPr>
          <p:cNvSpPr txBox="1"/>
          <p:nvPr/>
        </p:nvSpPr>
        <p:spPr>
          <a:xfrm>
            <a:off x="843878" y="4138183"/>
            <a:ext cx="9111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discrete particle distribution </a:t>
            </a:r>
            <a:r>
              <a:rPr kumimoji="1" lang="en-US" altLang="ja-JP" sz="2400" dirty="0">
                <a:sym typeface="Wingdings" panose="05000000000000000000" pitchFamily="2" charset="2"/>
              </a:rPr>
              <a:t> continuous current by smearing</a:t>
            </a:r>
            <a:endParaRPr kumimoji="1" lang="ja-JP" altLang="en-US" sz="2400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4AC00D4-602D-1740-6656-5B569206A3F5}"/>
              </a:ext>
            </a:extLst>
          </p:cNvPr>
          <p:cNvSpPr/>
          <p:nvPr/>
        </p:nvSpPr>
        <p:spPr>
          <a:xfrm>
            <a:off x="643647" y="3596977"/>
            <a:ext cx="9609306" cy="2881647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283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32BEF13-3305-0F22-FA48-D4451F5A9975}"/>
              </a:ext>
            </a:extLst>
          </p:cNvPr>
          <p:cNvSpPr/>
          <p:nvPr/>
        </p:nvSpPr>
        <p:spPr>
          <a:xfrm>
            <a:off x="5918202" y="1644799"/>
            <a:ext cx="5735617" cy="16538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D45C2832-B0DF-B73B-F439-1926C9E49D4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in JAM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D45C2832-B0DF-B73B-F439-1926C9E49D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2414" b="-439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D595AAB7-47FD-9853-6BD6-5224C2F1B0F6}"/>
                  </a:ext>
                </a:extLst>
              </p:cNvPr>
              <p:cNvSpPr txBox="1"/>
              <p:nvPr/>
            </p:nvSpPr>
            <p:spPr>
              <a:xfrm>
                <a:off x="6066742" y="1729012"/>
                <a:ext cx="5563318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Yu Gothic UI" panose="020B0500000000000000" pitchFamily="50" charset="-128"/>
                  <a:buChar char="―"/>
                </a:pPr>
                <a:r>
                  <a:rPr kumimoji="1" lang="en-US" altLang="ja-JP" sz="2400" b="1" dirty="0"/>
                  <a:t>solid: JAM+MF</a:t>
                </a:r>
              </a:p>
              <a:p>
                <a:pPr marL="342900" indent="-342900">
                  <a:buFont typeface="Yu Gothic UI" panose="020B0500000000000000" pitchFamily="50" charset="-128"/>
                  <a:buChar char="―"/>
                </a:pPr>
                <a:r>
                  <a:rPr lang="en-US" altLang="ja-JP" sz="2400" dirty="0"/>
                  <a:t>shaded band: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ja-JP" altLang="en-US" sz="2400" dirty="0"/>
                  <a:t> </a:t>
                </a:r>
                <a:r>
                  <a:rPr lang="en-US" altLang="ja-JP" sz="2400" dirty="0"/>
                  <a:t>and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ja-JP" altLang="en-US" sz="2400" dirty="0"/>
                  <a:t> </a:t>
                </a:r>
                <a:r>
                  <a:rPr lang="en-US" altLang="ja-JP" sz="2400" dirty="0"/>
                  <a:t>e-v-e </a:t>
                </a:r>
                <a:r>
                  <a:rPr lang="en-US" altLang="ja-JP" sz="2400" dirty="0" err="1"/>
                  <a:t>fluct</a:t>
                </a:r>
                <a:r>
                  <a:rPr lang="en-US" altLang="ja-JP" sz="2400" dirty="0"/>
                  <a:t>.</a:t>
                </a:r>
                <a:endParaRPr lang="ja-JP" altLang="en-US" sz="2400" dirty="0"/>
              </a:p>
              <a:p>
                <a:pPr marL="342900" indent="-342900" algn="l">
                  <a:buFont typeface="Yu Gothic UI" panose="020B0500000000000000" pitchFamily="50" charset="-128"/>
                  <a:buChar char="―"/>
                </a:pPr>
                <a:r>
                  <a:rPr lang="en-US" altLang="ja-JP" sz="2400" dirty="0"/>
                  <a:t>dashed: JAM cascade mode</a:t>
                </a:r>
              </a:p>
              <a:p>
                <a:pPr marL="342900" indent="-342900" algn="l">
                  <a:buFont typeface="Yu Gothic UI" panose="020B0500000000000000" pitchFamily="50" charset="-128"/>
                  <a:buChar char="―"/>
                </a:pPr>
                <a:r>
                  <a:rPr kumimoji="1" lang="en-US" altLang="ja-JP" sz="2400" dirty="0"/>
                  <a:t>dotted: no-collision</a:t>
                </a: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D595AAB7-47FD-9853-6BD6-5224C2F1B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742" y="1729012"/>
                <a:ext cx="5563318" cy="1569660"/>
              </a:xfrm>
              <a:prstGeom prst="rect">
                <a:avLst/>
              </a:prstGeom>
              <a:blipFill>
                <a:blip r:embed="rId3"/>
                <a:stretch>
                  <a:fillRect l="-2081" t="-5837" b="-101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>
            <a:extLst>
              <a:ext uri="{FF2B5EF4-FFF2-40B4-BE49-F238E27FC236}">
                <a16:creationId xmlns:a16="http://schemas.microsoft.com/office/drawing/2014/main" id="{7A00A371-8FAE-66D6-7865-9B5B247A2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719" y="1194486"/>
            <a:ext cx="5231484" cy="551008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33DB751-236A-3E41-5A08-E03C4F0914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180" y="3177329"/>
            <a:ext cx="516263" cy="158320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2212AA2-E719-021A-23F5-67439D87BA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9838" y="1871182"/>
            <a:ext cx="894833" cy="22107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F7A7A41-02D3-8F3B-2A6F-A7508468EAF0}"/>
                  </a:ext>
                </a:extLst>
              </p:cNvPr>
              <p:cNvSpPr txBox="1"/>
              <p:nvPr/>
            </p:nvSpPr>
            <p:spPr>
              <a:xfrm>
                <a:off x="5901447" y="3658925"/>
                <a:ext cx="5687776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Formation of dense region:</a:t>
                </a:r>
              </a:p>
              <a:p>
                <a:pPr marL="800100" lvl="1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6 </m:t>
                            </m:r>
                            <m:r>
                              <m:rPr>
                                <m:sty m:val="p"/>
                              </m:rPr>
                              <a:rPr kumimoji="1" lang="en-US" altLang="ja-JP" sz="2400" b="0" i="0" smtClean="0">
                                <a:latin typeface="Cambria Math" panose="02040503050406030204" pitchFamily="18" charset="0"/>
                              </a:rPr>
                              <m:t>fm</m:t>
                            </m:r>
                          </m:e>
                        </m:d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kumimoji="1" lang="en-US" altLang="ja-JP" sz="2400" b="0" dirty="0"/>
              </a:p>
              <a:p>
                <a:pPr marL="800100" lvl="1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4 </m:t>
                            </m:r>
                            <m:r>
                              <m:rPr>
                                <m:sty m:val="p"/>
                              </m:rPr>
                              <a:rPr kumimoji="1" lang="en-US" altLang="ja-JP" sz="2400" b="0" i="0" smtClean="0">
                                <a:latin typeface="Cambria Math" panose="02040503050406030204" pitchFamily="18" charset="0"/>
                              </a:rPr>
                              <m:t>fm</m:t>
                            </m:r>
                          </m:e>
                        </m:d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kumimoji="1"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Large e-v-e fluctuations</a:t>
                </a:r>
              </a:p>
              <a:p>
                <a:pPr lvl="2"/>
                <a:r>
                  <a:rPr lang="en-US" altLang="ja-JP" sz="2400" dirty="0">
                    <a:sym typeface="Wingdings" panose="05000000000000000000" pitchFamily="2" charset="2"/>
                  </a:rPr>
                  <a:t>separable by event selection?</a:t>
                </a:r>
                <a:endParaRPr lang="ja-JP" altLang="en-US" sz="24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Repulsive MF </a:t>
                </a:r>
                <a:r>
                  <a:rPr lang="en-US" altLang="ja-JP" sz="2400" dirty="0">
                    <a:sym typeface="Wingdings" panose="05000000000000000000" pitchFamily="2" charset="2"/>
                  </a:rPr>
                  <a:t> weaker </a:t>
                </a:r>
                <a:r>
                  <a:rPr lang="en-US" altLang="ja-JP" sz="2400" dirty="0"/>
                  <a:t>compression </a:t>
                </a: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Compression owing to interaction</a:t>
                </a: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F7A7A41-02D3-8F3B-2A6F-A7508468E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447" y="3658925"/>
                <a:ext cx="5687776" cy="2677656"/>
              </a:xfrm>
              <a:prstGeom prst="rect">
                <a:avLst/>
              </a:prstGeom>
              <a:blipFill>
                <a:blip r:embed="rId7"/>
                <a:stretch>
                  <a:fillRect l="-1393" t="-1595" r="-750" b="-4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18E78E2-6E19-2EEF-BAF6-D84A2EBFA2DA}"/>
              </a:ext>
            </a:extLst>
          </p:cNvPr>
          <p:cNvSpPr txBox="1"/>
          <p:nvPr/>
        </p:nvSpPr>
        <p:spPr>
          <a:xfrm>
            <a:off x="8764661" y="1796578"/>
            <a:ext cx="2170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Nara, Ohnishi, 2022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776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D45C2832-B0DF-B73B-F439-1926C9E49D4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for various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1" lang="en-US" altLang="ja-JP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kumimoji="1" lang="en-US" altLang="ja-JP" b="1" i="1" smtClean="0">
                                <a:latin typeface="Cambria Math" panose="02040503050406030204" pitchFamily="18" charset="0"/>
                              </a:rPr>
                              <m:t>𝑵𝑵</m:t>
                            </m:r>
                          </m:sub>
                        </m:sSub>
                      </m:e>
                    </m:rad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D45C2832-B0DF-B73B-F439-1926C9E49D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5000" b="-413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>
            <a:extLst>
              <a:ext uri="{FF2B5EF4-FFF2-40B4-BE49-F238E27FC236}">
                <a16:creationId xmlns:a16="http://schemas.microsoft.com/office/drawing/2014/main" id="{A9887F4D-7404-BEAF-2F07-2A02D3A18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10" y="1448256"/>
            <a:ext cx="11871489" cy="319487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33DB751-236A-3E41-5A08-E03C4F0914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24" y="2388469"/>
            <a:ext cx="428625" cy="131445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2212AA2-E719-021A-23F5-67439D87BA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2158" y="1234748"/>
            <a:ext cx="894833" cy="22107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CBECBFD-BA3D-C6D9-FA2B-B30786C872EE}"/>
                  </a:ext>
                </a:extLst>
              </p:cNvPr>
              <p:cNvSpPr txBox="1"/>
              <p:nvPr/>
            </p:nvSpPr>
            <p:spPr>
              <a:xfrm>
                <a:off x="643647" y="4773132"/>
                <a:ext cx="6869188" cy="16392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b="1" i="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As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en-US" altLang="ja-JP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1" lang="en-US" altLang="ja-JP" sz="28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kumimoji="1" lang="en-US" altLang="ja-JP" sz="28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𝑵𝑵</m:t>
                            </m:r>
                          </m:sub>
                        </m:sSub>
                      </m:e>
                    </m:rad>
                  </m:oMath>
                </a14:m>
                <a:r>
                  <a:rPr kumimoji="1" lang="en-US" altLang="ja-JP" sz="2800" b="1" i="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ja-JP" sz="2800" b="1" dirty="0">
                    <a:solidFill>
                      <a:schemeClr val="accent6">
                        <a:lumMod val="75000"/>
                      </a:schemeClr>
                    </a:solidFill>
                  </a:rPr>
                  <a:t>becomes larger,</a:t>
                </a:r>
                <a:endParaRPr kumimoji="1" lang="en-US" altLang="ja-JP" sz="3200" b="1" i="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becomes larger.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The lifetime of dense region becomes shorter.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E-v-e fluctuations are more suppressed.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CBECBFD-BA3D-C6D9-FA2B-B30786C87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47" y="4773132"/>
                <a:ext cx="6869188" cy="1639231"/>
              </a:xfrm>
              <a:prstGeom prst="rect">
                <a:avLst/>
              </a:prstGeom>
              <a:blipFill>
                <a:blip r:embed="rId6"/>
                <a:stretch>
                  <a:fillRect l="-1865" t="-4461" b="-78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796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BA7C6B1-C666-C436-EA7C-B1BDFB32603B}"/>
              </a:ext>
            </a:extLst>
          </p:cNvPr>
          <p:cNvSpPr/>
          <p:nvPr/>
        </p:nvSpPr>
        <p:spPr>
          <a:xfrm>
            <a:off x="596605" y="1498862"/>
            <a:ext cx="6247255" cy="35419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2754D46-05F6-C887-B8F0-4F0625BC5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Four-Volume / Lifetime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1549F65-09CE-ED6F-FD39-4EC3A9BA9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044" y="1204792"/>
            <a:ext cx="3642090" cy="3836048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au(\rho_{\rm th}) = \frac{ V_4(\rho_{\rm th}) }{ {\rm max} V_3(\rho_{\rm th},t) }&#10;\end{align*}&lt;/body&gt;&#10;  &lt;fcolor&gt;FF000000&lt;/fcolor&gt;&#10;  &lt;bcolor&gt;FF000000&lt;/bcolor&gt;&#10;  &lt;transparent&gt;True&lt;/transparent&gt;&#10;  &lt;resolution&gt;1800&lt;/resolution&gt;&#10;  &lt;imageh&gt;589&lt;/imageh&gt;&#10;  &lt;imagew&gt;2461&lt;/imagew&gt;&#10;  &lt;scale&gt;50&lt;/scale&gt;&#10;  &lt;cursor&gt;99&lt;/cursor&gt;&#10;&lt;/TeXTeX&gt;">
            <a:extLst>
              <a:ext uri="{FF2B5EF4-FFF2-40B4-BE49-F238E27FC236}">
                <a16:creationId xmlns:a16="http://schemas.microsoft.com/office/drawing/2014/main" id="{6C04F52E-83EB-6FFD-4931-FAD5DD5E1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291" y="3863158"/>
            <a:ext cx="3712817" cy="8886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824F7E9-2D9F-11F1-6552-C25FC74B7E9A}"/>
                  </a:ext>
                </a:extLst>
              </p:cNvPr>
              <p:cNvSpPr txBox="1"/>
              <p:nvPr/>
            </p:nvSpPr>
            <p:spPr>
              <a:xfrm>
                <a:off x="596605" y="5405444"/>
                <a:ext cx="7134132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800" b="1" dirty="0"/>
                  <a:t>Note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may be relevant for the dilepton production rate.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824F7E9-2D9F-11F1-6552-C25FC74B7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05" y="5405444"/>
                <a:ext cx="7134132" cy="892552"/>
              </a:xfrm>
              <a:prstGeom prst="rect">
                <a:avLst/>
              </a:prstGeom>
              <a:blipFill>
                <a:blip r:embed="rId4"/>
                <a:stretch>
                  <a:fillRect l="-1795" t="-7534" r="-1197" b="-157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A4C5BCB-E417-98D2-CD3A-E7FBDB89D8FC}"/>
              </a:ext>
            </a:extLst>
          </p:cNvPr>
          <p:cNvSpPr txBox="1"/>
          <p:nvPr/>
        </p:nvSpPr>
        <p:spPr>
          <a:xfrm>
            <a:off x="886120" y="1526009"/>
            <a:ext cx="2281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Four Volume</a:t>
            </a:r>
            <a:endParaRPr kumimoji="1" lang="ja-JP" altLang="en-US" sz="2800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2F3A6E4-77D1-8DCE-BF0E-5E09E629CC6B}"/>
              </a:ext>
            </a:extLst>
          </p:cNvPr>
          <p:cNvSpPr txBox="1"/>
          <p:nvPr/>
        </p:nvSpPr>
        <p:spPr>
          <a:xfrm>
            <a:off x="886120" y="3122816"/>
            <a:ext cx="1500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Lifetime</a:t>
            </a:r>
            <a:endParaRPr kumimoji="1" lang="ja-JP" altLang="en-US" sz="2800" b="1" dirty="0"/>
          </a:p>
        </p:txBody>
      </p:sp>
      <p:pic>
        <p:nvPicPr>
          <p:cNvPr id="2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V_4(\rho_{\rm th}) = \int_{-\infty}^\infty dt \int_{\rho(x)&amp;gt;\rho_{\rm th} } d^3\bm{x}&#10;\end{align*}&lt;/body&gt;&#10;  &lt;fcolor&gt;FF000000&lt;/fcolor&gt;&#10;  &lt;bcolor&gt;FF000000&lt;/bcolor&gt;&#10;  &lt;transparent&gt;True&lt;/transparent&gt;&#10;  &lt;resolution&gt;1800&lt;/resolution&gt;&#10;  &lt;imageh&gt;624&lt;/imageh&gt;&#10;  &lt;imagew&gt;3293&lt;/imagew&gt;&#10;  &lt;scale&gt;50&lt;/scale&gt;&#10;  &lt;cursor&gt;62&lt;/cursor&gt;&#10;&lt;/TeXTeX&gt;">
            <a:extLst>
              <a:ext uri="{FF2B5EF4-FFF2-40B4-BE49-F238E27FC236}">
                <a16:creationId xmlns:a16="http://schemas.microsoft.com/office/drawing/2014/main" id="{64D17544-4D88-438D-4ABE-1589BDC629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291" y="2087793"/>
            <a:ext cx="4915720" cy="9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9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DBC59AC5-6F17-DC84-7795-8B22D4DD7A2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1" lang="en-US" altLang="ja-JP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kumimoji="1" lang="en-US" altLang="ja-JP" b="1" i="1" smtClean="0">
                                <a:latin typeface="Cambria Math" panose="02040503050406030204" pitchFamily="18" charset="0"/>
                              </a:rPr>
                              <m:t>𝑵𝑵</m:t>
                            </m:r>
                          </m:sub>
                        </m:sSub>
                      </m:e>
                    </m:rad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Dependence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DBC59AC5-6F17-DC84-7795-8B22D4DD7A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5000" b="-413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>
            <a:extLst>
              <a:ext uri="{FF2B5EF4-FFF2-40B4-BE49-F238E27FC236}">
                <a16:creationId xmlns:a16="http://schemas.microsoft.com/office/drawing/2014/main" id="{4CD1511B-DF9E-7D95-16A4-192619B0A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10" y="1656469"/>
            <a:ext cx="5058080" cy="434401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EFD603E-1278-C3E2-CD1C-5AC8F5352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0872" y="1656468"/>
            <a:ext cx="5127916" cy="43440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DF31EAA9-874C-BF3C-6561-9909478E2915}"/>
                  </a:ext>
                </a:extLst>
              </p:cNvPr>
              <p:cNvSpPr txBox="1"/>
              <p:nvPr/>
            </p:nvSpPr>
            <p:spPr>
              <a:xfrm>
                <a:off x="2516271" y="1196686"/>
                <a:ext cx="15434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3200" b="1" dirty="0"/>
                  <a:t>max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kumimoji="1" lang="en-US" altLang="ja-JP" sz="32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kumimoji="1" lang="ja-JP" altLang="en-US" sz="3200" b="1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DF31EAA9-874C-BF3C-6561-9909478E2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271" y="1196686"/>
                <a:ext cx="1543436" cy="584775"/>
              </a:xfrm>
              <a:prstGeom prst="rect">
                <a:avLst/>
              </a:prstGeom>
              <a:blipFill>
                <a:blip r:embed="rId5"/>
                <a:stretch>
                  <a:fillRect l="-10277" t="-13542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2243FD8-7B72-0264-08BD-FEB2666B2041}"/>
              </a:ext>
            </a:extLst>
          </p:cNvPr>
          <p:cNvSpPr txBox="1"/>
          <p:nvPr/>
        </p:nvSpPr>
        <p:spPr>
          <a:xfrm>
            <a:off x="7769060" y="1196686"/>
            <a:ext cx="1689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b="1" dirty="0"/>
              <a:t>Lifetime</a:t>
            </a:r>
            <a:endParaRPr kumimoji="1" lang="ja-JP" altLang="en-US" sz="3200" b="1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3EA9AEA5-1B3B-3D68-36DA-222576D5C9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35588" y="1234748"/>
            <a:ext cx="951404" cy="23505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055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3C43B263-122A-D837-0AB6-E41AD194367F}"/>
              </a:ext>
            </a:extLst>
          </p:cNvPr>
          <p:cNvGrpSpPr/>
          <p:nvPr/>
        </p:nvGrpSpPr>
        <p:grpSpPr>
          <a:xfrm>
            <a:off x="5667632" y="1146211"/>
            <a:ext cx="6101774" cy="4270319"/>
            <a:chOff x="5667632" y="1146211"/>
            <a:chExt cx="6101774" cy="4270319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C30EBCE6-10F7-6A60-6463-E078EEFC9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67632" y="1620299"/>
              <a:ext cx="6101774" cy="379623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テキスト ボックス 16">
                  <a:extLst>
                    <a:ext uri="{FF2B5EF4-FFF2-40B4-BE49-F238E27FC236}">
                      <a16:creationId xmlns:a16="http://schemas.microsoft.com/office/drawing/2014/main" id="{87738E9F-724A-BA0A-6AD0-8B723518EE66}"/>
                    </a:ext>
                  </a:extLst>
                </p:cNvPr>
                <p:cNvSpPr txBox="1"/>
                <p:nvPr/>
              </p:nvSpPr>
              <p:spPr>
                <a:xfrm>
                  <a:off x="8613762" y="1146211"/>
                  <a:ext cx="68845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kumimoji="1" lang="en-US" altLang="ja-JP" sz="28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800" b="1" dirty="0"/>
                </a:p>
              </p:txBody>
            </p:sp>
          </mc:Choice>
          <mc:Fallback xmlns="">
            <p:sp>
              <p:nvSpPr>
                <p:cNvPr id="17" name="テキスト ボックス 16">
                  <a:extLst>
                    <a:ext uri="{FF2B5EF4-FFF2-40B4-BE49-F238E27FC236}">
                      <a16:creationId xmlns:a16="http://schemas.microsoft.com/office/drawing/2014/main" id="{87738E9F-724A-BA0A-6AD0-8B723518EE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3762" y="1146211"/>
                  <a:ext cx="688458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4" name="図 13">
            <a:extLst>
              <a:ext uri="{FF2B5EF4-FFF2-40B4-BE49-F238E27FC236}">
                <a16:creationId xmlns:a16="http://schemas.microsoft.com/office/drawing/2014/main" id="{BF86371F-0A7F-2D67-35B3-CC332E95F9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61" y="1519190"/>
            <a:ext cx="5455764" cy="37831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DBC59AC5-6F17-DC84-7795-8B22D4DD7A2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1" lang="en-US" altLang="ja-JP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kumimoji="1" lang="en-US" altLang="ja-JP" b="1" i="1" smtClean="0">
                                <a:latin typeface="Cambria Math" panose="02040503050406030204" pitchFamily="18" charset="0"/>
                              </a:rPr>
                              <m:t>𝑵𝑵</m:t>
                            </m:r>
                          </m:sub>
                        </m:sSub>
                      </m:e>
                    </m:rad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Dependence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DBC59AC5-6F17-DC84-7795-8B22D4DD7A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5"/>
                <a:stretch>
                  <a:fillRect t="-25000" b="-413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5">
            <a:extLst>
              <a:ext uri="{FF2B5EF4-FFF2-40B4-BE49-F238E27FC236}">
                <a16:creationId xmlns:a16="http://schemas.microsoft.com/office/drawing/2014/main" id="{7E1C7CB4-53DA-B0C1-20A0-FE1421FCF4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8002" y="1060231"/>
            <a:ext cx="951404" cy="23505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A368D56E-9D53-18F9-D552-63BE35713AD4}"/>
                  </a:ext>
                </a:extLst>
              </p:cNvPr>
              <p:cNvSpPr txBox="1"/>
              <p:nvPr/>
            </p:nvSpPr>
            <p:spPr>
              <a:xfrm>
                <a:off x="2374026" y="1097939"/>
                <a:ext cx="18410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800" b="1" dirty="0"/>
                  <a:t>max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kumimoji="1" lang="ja-JP" altLang="en-US" sz="2800" b="1" dirty="0"/>
                  <a:t> </a:t>
                </a:r>
                <a:r>
                  <a:rPr lang="en-US" altLang="ja-JP" sz="2800" b="1" dirty="0"/>
                  <a:t>, </a:t>
                </a:r>
                <a14:m>
                  <m:oMath xmlns:m="http://schemas.openxmlformats.org/officeDocument/2006/math">
                    <m:r>
                      <a:rPr lang="en-US" altLang="ja-JP" sz="2800" b="1" i="1" smtClean="0">
                        <a:latin typeface="Cambria Math" panose="02040503050406030204" pitchFamily="18" charset="0"/>
                      </a:rPr>
                      <m:t>𝝉</m:t>
                    </m:r>
                  </m:oMath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A368D56E-9D53-18F9-D552-63BE35713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026" y="1097939"/>
                <a:ext cx="1841017" cy="523220"/>
              </a:xfrm>
              <a:prstGeom prst="rect">
                <a:avLst/>
              </a:prstGeom>
              <a:blipFill>
                <a:blip r:embed="rId8"/>
                <a:stretch>
                  <a:fillRect l="-6623" t="-11628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D4F3832-ED3B-E97F-9B63-648049E8BF1A}"/>
                  </a:ext>
                </a:extLst>
              </p:cNvPr>
              <p:cNvSpPr txBox="1"/>
              <p:nvPr/>
            </p:nvSpPr>
            <p:spPr>
              <a:xfrm>
                <a:off x="512898" y="5629008"/>
                <a:ext cx="11371639" cy="12195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≃3 </m:t>
                    </m:r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would be the best energy to create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=3~4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with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and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kumimoji="1" lang="en-US" altLang="ja-JP" sz="2400" dirty="0"/>
                  <a:t>.</a:t>
                </a: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Lower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kumimoji="1" lang="en-US" altLang="ja-JP" sz="2400" dirty="0"/>
                  <a:t> is suitable to create colder matter.</a:t>
                </a: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All results have large e-v-e fluctuations </a:t>
                </a:r>
                <a:r>
                  <a:rPr lang="en-US" altLang="ja-JP" sz="2400" dirty="0">
                    <a:sym typeface="Wingdings" panose="05000000000000000000" pitchFamily="2" charset="2"/>
                  </a:rPr>
                  <a:t> Event selection by density?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D4F3832-ED3B-E97F-9B63-648049E8B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98" y="5629008"/>
                <a:ext cx="11371639" cy="1219565"/>
              </a:xfrm>
              <a:prstGeom prst="rect">
                <a:avLst/>
              </a:prstGeom>
              <a:blipFill>
                <a:blip r:embed="rId9"/>
                <a:stretch>
                  <a:fillRect l="-697" t="-4000" r="-589" b="-11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012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205BDBF-6B84-46A2-D1AF-21DAA9402C92}"/>
              </a:ext>
            </a:extLst>
          </p:cNvPr>
          <p:cNvSpPr/>
          <p:nvPr/>
        </p:nvSpPr>
        <p:spPr>
          <a:xfrm>
            <a:off x="571353" y="4053011"/>
            <a:ext cx="10847650" cy="24547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E2054D1-E3A3-80BE-5ED0-C266DCBF1A9F}"/>
              </a:ext>
            </a:extLst>
          </p:cNvPr>
          <p:cNvSpPr/>
          <p:nvPr/>
        </p:nvSpPr>
        <p:spPr>
          <a:xfrm>
            <a:off x="571353" y="1367481"/>
            <a:ext cx="10847650" cy="17711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64F1-2013-DF8C-CE8B-C3DCE2C2D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Short Summary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8772AC13-515B-30B5-86C7-061BE3E3D872}"/>
                  </a:ext>
                </a:extLst>
              </p:cNvPr>
              <p:cNvSpPr txBox="1"/>
              <p:nvPr/>
            </p:nvSpPr>
            <p:spPr>
              <a:xfrm>
                <a:off x="930876" y="1633506"/>
                <a:ext cx="10330248" cy="1095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l">
                  <a:buFontTx/>
                  <a:buChar char="―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en-US" altLang="ja-JP" sz="32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1" lang="en-US" altLang="ja-JP" sz="32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2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kumimoji="1" lang="en-US" altLang="ja-JP" sz="32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𝑵𝑵</m:t>
                            </m:r>
                          </m:sub>
                        </m:sSub>
                      </m:e>
                    </m:rad>
                    <m:r>
                      <a:rPr kumimoji="1" lang="en-US" altLang="ja-JP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kumimoji="1" lang="en-US" altLang="ja-JP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32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𝐆𝐞𝐕</m:t>
                    </m:r>
                  </m:oMath>
                </a14:m>
                <a:r>
                  <a:rPr kumimoji="1" lang="ja-JP" altLang="en-US" sz="3200" b="1" dirty="0">
                    <a:solidFill>
                      <a:schemeClr val="accent1"/>
                    </a:solidFill>
                  </a:rPr>
                  <a:t> </a:t>
                </a:r>
                <a:r>
                  <a:rPr kumimoji="1" lang="en-US" altLang="ja-JP" sz="3200" dirty="0"/>
                  <a:t>is enough to study </a:t>
                </a:r>
                <a14:m>
                  <m:oMath xmlns:m="http://schemas.openxmlformats.org/officeDocument/2006/math"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=3</m:t>
                    </m:r>
                    <m:sSub>
                      <m:sSubPr>
                        <m:ctrlP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sz="3200" dirty="0"/>
                  <a:t>.</a:t>
                </a:r>
              </a:p>
              <a:p>
                <a:pPr marL="457200" indent="-457200" algn="l">
                  <a:buFontTx/>
                  <a:buChar char="―"/>
                </a:pPr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r>
                      <a:rPr kumimoji="1" lang="en-US" altLang="ja-JP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kumimoji="1" lang="en-US" altLang="ja-JP" sz="32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kumimoji="1" lang="en-US" altLang="ja-JP" sz="32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kumimoji="1" lang="en-US" altLang="ja-JP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kumimoji="1" lang="en-US" altLang="ja-JP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kumimoji="1" lang="en-US" altLang="ja-JP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kumimoji="1" lang="ja-JP" altLang="en-US" sz="3200" b="1" dirty="0">
                    <a:solidFill>
                      <a:schemeClr val="accent1"/>
                    </a:solidFill>
                  </a:rPr>
                  <a:t> </a:t>
                </a:r>
                <a:r>
                  <a:rPr kumimoji="1" lang="en-US" altLang="ja-JP" sz="3200" dirty="0"/>
                  <a:t>may be accessible with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en-US" altLang="ja-JP" sz="32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1" lang="en-US" altLang="ja-JP" sz="32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2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kumimoji="1" lang="en-US" altLang="ja-JP" sz="32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𝑵𝑵</m:t>
                            </m:r>
                          </m:sub>
                        </m:sSub>
                      </m:e>
                    </m:rad>
                    <m:r>
                      <a:rPr kumimoji="1" lang="en-US" altLang="ja-JP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kumimoji="1" lang="en-US" altLang="ja-JP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kumimoji="1" lang="en-US" altLang="ja-JP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kumimoji="1" lang="en-US" altLang="ja-JP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32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𝐆𝐞𝐕</m:t>
                    </m:r>
                  </m:oMath>
                </a14:m>
                <a:r>
                  <a:rPr kumimoji="1" lang="en-US" altLang="ja-JP" sz="3200" dirty="0"/>
                  <a:t>.</a:t>
                </a: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8772AC13-515B-30B5-86C7-061BE3E3D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876" y="1633506"/>
                <a:ext cx="10330248" cy="1095556"/>
              </a:xfrm>
              <a:prstGeom prst="rect">
                <a:avLst/>
              </a:prstGeom>
              <a:blipFill>
                <a:blip r:embed="rId2"/>
                <a:stretch>
                  <a:fillRect t="-7778" r="-1476" b="-1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C6CA114E-5AEE-FAE5-00F1-4BA896A030EC}"/>
                  </a:ext>
                </a:extLst>
              </p:cNvPr>
              <p:cNvSpPr txBox="1"/>
              <p:nvPr/>
            </p:nvSpPr>
            <p:spPr>
              <a:xfrm>
                <a:off x="930876" y="4271987"/>
                <a:ext cx="9705990" cy="2071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 algn="l">
                  <a:buFontTx/>
                  <a:buChar char="―"/>
                </a:pPr>
                <a:r>
                  <a:rPr kumimoji="1" lang="en-US" altLang="ja-JP" sz="3200" dirty="0"/>
                  <a:t>Check model independence </a:t>
                </a:r>
              </a:p>
              <a:p>
                <a:pPr marL="914400" lvl="1" indent="-457200">
                  <a:buFontTx/>
                  <a:buChar char="―"/>
                </a:pPr>
                <a:r>
                  <a:rPr kumimoji="1" lang="en-US" altLang="ja-JP" sz="3200" dirty="0"/>
                  <a:t> </a:t>
                </a:r>
                <a:r>
                  <a:rPr lang="en-US" altLang="ja-JP" sz="3200" dirty="0"/>
                  <a:t>Analyses in various</a:t>
                </a:r>
                <a:r>
                  <a:rPr kumimoji="1" lang="en-US" altLang="ja-JP" sz="3200" dirty="0"/>
                  <a:t> models</a:t>
                </a:r>
              </a:p>
              <a:p>
                <a:pPr marL="457200" indent="-457200" algn="l">
                  <a:buFontTx/>
                  <a:buChar char="―"/>
                </a:pPr>
                <a:r>
                  <a:rPr kumimoji="1" lang="en-US" altLang="ja-JP" sz="3200" dirty="0"/>
                  <a:t>Experiments at the sweet spot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en-US" altLang="ja-JP" sz="32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1" lang="en-US" altLang="ja-JP" sz="32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2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kumimoji="1" lang="en-US" altLang="ja-JP" sz="32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𝑵𝑵</m:t>
                            </m:r>
                          </m:sub>
                        </m:sSub>
                      </m:e>
                    </m:rad>
                    <m:r>
                      <a:rPr kumimoji="1" lang="en-US" altLang="ja-JP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kumimoji="1" lang="en-US" altLang="ja-JP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ja-JP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kumimoji="1" lang="en-US" altLang="ja-JP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kumimoji="1" lang="en-US" altLang="ja-JP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kumimoji="1" lang="en-US" altLang="ja-JP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32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𝐆𝐞𝐕</m:t>
                    </m:r>
                  </m:oMath>
                </a14:m>
                <a:endParaRPr kumimoji="1" lang="en-US" altLang="ja-JP" sz="3200" dirty="0"/>
              </a:p>
              <a:p>
                <a:pPr marL="914400" lvl="1" indent="-457200">
                  <a:buFontTx/>
                  <a:buChar char="―"/>
                </a:pPr>
                <a:r>
                  <a:rPr lang="en-US" altLang="ja-JP" sz="3200" dirty="0"/>
                  <a:t>Future </a:t>
                </a:r>
                <a:r>
                  <a:rPr lang="en-US" altLang="ja-JP" sz="3200" dirty="0" err="1"/>
                  <a:t>exps</a:t>
                </a:r>
                <a:r>
                  <a:rPr lang="en-US" altLang="ja-JP" sz="3200" dirty="0"/>
                  <a:t>. at FAIR, NICA, HIAF, &amp; J-PARC-HI</a:t>
                </a:r>
                <a:endParaRPr kumimoji="1" lang="en-US" altLang="ja-JP" sz="32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C6CA114E-5AEE-FAE5-00F1-4BA896A03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876" y="4271987"/>
                <a:ext cx="9705990" cy="2071273"/>
              </a:xfrm>
              <a:prstGeom prst="rect">
                <a:avLst/>
              </a:prstGeom>
              <a:blipFill>
                <a:blip r:embed="rId3"/>
                <a:stretch>
                  <a:fillRect l="-1884" t="-6471" b="-102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233B0CD-2A49-89B0-5FDF-3A454FBB4713}"/>
              </a:ext>
            </a:extLst>
          </p:cNvPr>
          <p:cNvSpPr txBox="1"/>
          <p:nvPr/>
        </p:nvSpPr>
        <p:spPr>
          <a:xfrm>
            <a:off x="571353" y="3481664"/>
            <a:ext cx="10847650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ja-JP" sz="3200" dirty="0">
                <a:solidFill>
                  <a:schemeClr val="bg1"/>
                </a:solidFill>
              </a:rPr>
              <a:t> Future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54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A88288-8B17-4EA3-839F-9405E4148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QCD Phase Diagram</a:t>
            </a:r>
            <a:endParaRPr kumimoji="1" lang="ja-JP" altLang="en-US" dirty="0"/>
          </a:p>
        </p:txBody>
      </p:sp>
      <p:sp>
        <p:nvSpPr>
          <p:cNvPr id="220" name="正方形/長方形 219">
            <a:extLst>
              <a:ext uri="{FF2B5EF4-FFF2-40B4-BE49-F238E27FC236}">
                <a16:creationId xmlns:a16="http://schemas.microsoft.com/office/drawing/2014/main" id="{6616C506-6B81-4C68-A1BB-728C69680BEA}"/>
              </a:ext>
            </a:extLst>
          </p:cNvPr>
          <p:cNvSpPr/>
          <p:nvPr/>
        </p:nvSpPr>
        <p:spPr>
          <a:xfrm>
            <a:off x="907779" y="1754249"/>
            <a:ext cx="6162167" cy="3815691"/>
          </a:xfrm>
          <a:prstGeom prst="rect">
            <a:avLst/>
          </a:prstGeom>
          <a:gradFill flip="none" rotWithShape="1">
            <a:gsLst>
              <a:gs pos="0">
                <a:srgbClr val="FF7C80">
                  <a:tint val="66000"/>
                  <a:satMod val="160000"/>
                </a:srgbClr>
              </a:gs>
              <a:gs pos="50000">
                <a:srgbClr val="FF7C80">
                  <a:tint val="44500"/>
                  <a:satMod val="160000"/>
                </a:srgbClr>
              </a:gs>
              <a:gs pos="100000">
                <a:srgbClr val="FF7C8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1" name="円/楕円 646">
            <a:extLst>
              <a:ext uri="{FF2B5EF4-FFF2-40B4-BE49-F238E27FC236}">
                <a16:creationId xmlns:a16="http://schemas.microsoft.com/office/drawing/2014/main" id="{1D58AB46-FAA5-44E8-8527-60507A925403}"/>
              </a:ext>
            </a:extLst>
          </p:cNvPr>
          <p:cNvSpPr/>
          <p:nvPr/>
        </p:nvSpPr>
        <p:spPr>
          <a:xfrm>
            <a:off x="3427508" y="5051804"/>
            <a:ext cx="5103812" cy="1422400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2" name="円弧 221">
            <a:extLst>
              <a:ext uri="{FF2B5EF4-FFF2-40B4-BE49-F238E27FC236}">
                <a16:creationId xmlns:a16="http://schemas.microsoft.com/office/drawing/2014/main" id="{E72904DD-AA5A-4E37-8ACD-76D0300EA94F}"/>
              </a:ext>
            </a:extLst>
          </p:cNvPr>
          <p:cNvSpPr/>
          <p:nvPr/>
        </p:nvSpPr>
        <p:spPr>
          <a:xfrm>
            <a:off x="-2139855" y="3823079"/>
            <a:ext cx="6096000" cy="4397375"/>
          </a:xfrm>
          <a:prstGeom prst="arc">
            <a:avLst/>
          </a:prstGeom>
          <a:solidFill>
            <a:srgbClr val="99CC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23" name="正方形/長方形 222">
            <a:extLst>
              <a:ext uri="{FF2B5EF4-FFF2-40B4-BE49-F238E27FC236}">
                <a16:creationId xmlns:a16="http://schemas.microsoft.com/office/drawing/2014/main" id="{77C0B431-15BB-4137-8662-08922CF780DA}"/>
              </a:ext>
            </a:extLst>
          </p:cNvPr>
          <p:cNvSpPr/>
          <p:nvPr/>
        </p:nvSpPr>
        <p:spPr>
          <a:xfrm>
            <a:off x="909733" y="6023354"/>
            <a:ext cx="7024687" cy="45085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cxnSp>
        <p:nvCxnSpPr>
          <p:cNvPr id="224" name="直線矢印コネクタ 223">
            <a:extLst>
              <a:ext uri="{FF2B5EF4-FFF2-40B4-BE49-F238E27FC236}">
                <a16:creationId xmlns:a16="http://schemas.microsoft.com/office/drawing/2014/main" id="{1BB2F7FA-602D-414C-A435-EB7CB2B1DA2C}"/>
              </a:ext>
            </a:extLst>
          </p:cNvPr>
          <p:cNvCxnSpPr/>
          <p:nvPr/>
        </p:nvCxnSpPr>
        <p:spPr>
          <a:xfrm rot="5400000" flipH="1" flipV="1">
            <a:off x="-1257998" y="3984210"/>
            <a:ext cx="4335462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225" name="円/楕円 654">
            <a:extLst>
              <a:ext uri="{FF2B5EF4-FFF2-40B4-BE49-F238E27FC236}">
                <a16:creationId xmlns:a16="http://schemas.microsoft.com/office/drawing/2014/main" id="{39B8B9D2-1351-4624-B1AD-143B88AD49ED}"/>
              </a:ext>
            </a:extLst>
          </p:cNvPr>
          <p:cNvSpPr/>
          <p:nvPr/>
        </p:nvSpPr>
        <p:spPr>
          <a:xfrm>
            <a:off x="1639983" y="5567741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6" name="円/楕円 655">
            <a:extLst>
              <a:ext uri="{FF2B5EF4-FFF2-40B4-BE49-F238E27FC236}">
                <a16:creationId xmlns:a16="http://schemas.microsoft.com/office/drawing/2014/main" id="{03174364-EF8C-4719-9F34-68EDC2D340AA}"/>
              </a:ext>
            </a:extLst>
          </p:cNvPr>
          <p:cNvSpPr/>
          <p:nvPr/>
        </p:nvSpPr>
        <p:spPr>
          <a:xfrm>
            <a:off x="1820958" y="576459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7" name="円/楕円 656">
            <a:extLst>
              <a:ext uri="{FF2B5EF4-FFF2-40B4-BE49-F238E27FC236}">
                <a16:creationId xmlns:a16="http://schemas.microsoft.com/office/drawing/2014/main" id="{FE12C5B8-28D9-4A09-B522-F627CD8359AC}"/>
              </a:ext>
            </a:extLst>
          </p:cNvPr>
          <p:cNvSpPr/>
          <p:nvPr/>
        </p:nvSpPr>
        <p:spPr>
          <a:xfrm>
            <a:off x="1705070" y="5728079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8" name="円/楕円 657">
            <a:extLst>
              <a:ext uri="{FF2B5EF4-FFF2-40B4-BE49-F238E27FC236}">
                <a16:creationId xmlns:a16="http://schemas.microsoft.com/office/drawing/2014/main" id="{96C44A1B-BA34-4A27-A2D6-72710C761E9E}"/>
              </a:ext>
            </a:extLst>
          </p:cNvPr>
          <p:cNvSpPr/>
          <p:nvPr/>
        </p:nvSpPr>
        <p:spPr>
          <a:xfrm>
            <a:off x="1798733" y="563282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9" name="円/楕円 658">
            <a:extLst>
              <a:ext uri="{FF2B5EF4-FFF2-40B4-BE49-F238E27FC236}">
                <a16:creationId xmlns:a16="http://schemas.microsoft.com/office/drawing/2014/main" id="{F6ED530A-42CF-4901-9F7A-456CB8B1259C}"/>
              </a:ext>
            </a:extLst>
          </p:cNvPr>
          <p:cNvSpPr/>
          <p:nvPr/>
        </p:nvSpPr>
        <p:spPr>
          <a:xfrm>
            <a:off x="1505045" y="3500816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0" name="円/楕円 659">
            <a:extLst>
              <a:ext uri="{FF2B5EF4-FFF2-40B4-BE49-F238E27FC236}">
                <a16:creationId xmlns:a16="http://schemas.microsoft.com/office/drawing/2014/main" id="{E33D91EB-4837-4890-9FDA-FD318A0A2CC6}"/>
              </a:ext>
            </a:extLst>
          </p:cNvPr>
          <p:cNvSpPr/>
          <p:nvPr/>
        </p:nvSpPr>
        <p:spPr>
          <a:xfrm>
            <a:off x="1041495" y="5116891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1" name="円/楕円 660">
            <a:extLst>
              <a:ext uri="{FF2B5EF4-FFF2-40B4-BE49-F238E27FC236}">
                <a16:creationId xmlns:a16="http://schemas.microsoft.com/office/drawing/2014/main" id="{F3A0B548-2B16-4050-9DA8-41FBEABA4BCB}"/>
              </a:ext>
            </a:extLst>
          </p:cNvPr>
          <p:cNvSpPr/>
          <p:nvPr/>
        </p:nvSpPr>
        <p:spPr>
          <a:xfrm>
            <a:off x="5019770" y="5826504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2" name="円/楕円 661">
            <a:extLst>
              <a:ext uri="{FF2B5EF4-FFF2-40B4-BE49-F238E27FC236}">
                <a16:creationId xmlns:a16="http://schemas.microsoft.com/office/drawing/2014/main" id="{8BCFA9D4-D964-4EB9-AC1D-3D0EB4C6CAD4}"/>
              </a:ext>
            </a:extLst>
          </p:cNvPr>
          <p:cNvSpPr/>
          <p:nvPr/>
        </p:nvSpPr>
        <p:spPr>
          <a:xfrm>
            <a:off x="4751483" y="531056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3" name="円/楕円 662">
            <a:extLst>
              <a:ext uri="{FF2B5EF4-FFF2-40B4-BE49-F238E27FC236}">
                <a16:creationId xmlns:a16="http://schemas.microsoft.com/office/drawing/2014/main" id="{8517C791-898A-4029-BC2F-160D5F980AEF}"/>
              </a:ext>
            </a:extLst>
          </p:cNvPr>
          <p:cNvSpPr/>
          <p:nvPr/>
        </p:nvSpPr>
        <p:spPr>
          <a:xfrm>
            <a:off x="4222845" y="582650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4" name="円/楕円 663">
            <a:extLst>
              <a:ext uri="{FF2B5EF4-FFF2-40B4-BE49-F238E27FC236}">
                <a16:creationId xmlns:a16="http://schemas.microsoft.com/office/drawing/2014/main" id="{9D64C4B0-BB26-4A34-A55E-F10C2214E882}"/>
              </a:ext>
            </a:extLst>
          </p:cNvPr>
          <p:cNvSpPr/>
          <p:nvPr/>
        </p:nvSpPr>
        <p:spPr>
          <a:xfrm rot="19629234">
            <a:off x="1505045" y="4791454"/>
            <a:ext cx="263525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5" name="円/楕円 664">
            <a:extLst>
              <a:ext uri="{FF2B5EF4-FFF2-40B4-BE49-F238E27FC236}">
                <a16:creationId xmlns:a16="http://schemas.microsoft.com/office/drawing/2014/main" id="{A08CD635-9949-4DD3-9970-A6CFAA666746}"/>
              </a:ext>
            </a:extLst>
          </p:cNvPr>
          <p:cNvSpPr>
            <a:spLocks noChangeArrowheads="1"/>
          </p:cNvSpPr>
          <p:nvPr/>
        </p:nvSpPr>
        <p:spPr bwMode="auto">
          <a:xfrm rot="-4990811">
            <a:off x="1177226" y="4531898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6" name="円/楕円 665">
            <a:extLst>
              <a:ext uri="{FF2B5EF4-FFF2-40B4-BE49-F238E27FC236}">
                <a16:creationId xmlns:a16="http://schemas.microsoft.com/office/drawing/2014/main" id="{B63EDD85-0684-418C-80AB-2D1D0349890C}"/>
              </a:ext>
            </a:extLst>
          </p:cNvPr>
          <p:cNvSpPr>
            <a:spLocks noChangeArrowheads="1"/>
          </p:cNvSpPr>
          <p:nvPr/>
        </p:nvSpPr>
        <p:spPr bwMode="auto">
          <a:xfrm rot="5190236">
            <a:off x="1705071" y="4339016"/>
            <a:ext cx="258762" cy="198437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7" name="円/楕円 666">
            <a:extLst>
              <a:ext uri="{FF2B5EF4-FFF2-40B4-BE49-F238E27FC236}">
                <a16:creationId xmlns:a16="http://schemas.microsoft.com/office/drawing/2014/main" id="{44A9DBBE-EECD-498E-B542-073591C13E35}"/>
              </a:ext>
            </a:extLst>
          </p:cNvPr>
          <p:cNvSpPr/>
          <p:nvPr/>
        </p:nvSpPr>
        <p:spPr>
          <a:xfrm>
            <a:off x="2563908" y="5245479"/>
            <a:ext cx="333375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8" name="円/楕円 667">
            <a:extLst>
              <a:ext uri="{FF2B5EF4-FFF2-40B4-BE49-F238E27FC236}">
                <a16:creationId xmlns:a16="http://schemas.microsoft.com/office/drawing/2014/main" id="{AA6EB37E-E584-4770-9737-7DA44D01DF9B}"/>
              </a:ext>
            </a:extLst>
          </p:cNvPr>
          <p:cNvSpPr/>
          <p:nvPr/>
        </p:nvSpPr>
        <p:spPr>
          <a:xfrm>
            <a:off x="2765520" y="5632829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9" name="円/楕円 668">
            <a:extLst>
              <a:ext uri="{FF2B5EF4-FFF2-40B4-BE49-F238E27FC236}">
                <a16:creationId xmlns:a16="http://schemas.microsoft.com/office/drawing/2014/main" id="{CBA66D69-A2EB-426D-928F-B7D5D8606FF2}"/>
              </a:ext>
            </a:extLst>
          </p:cNvPr>
          <p:cNvSpPr/>
          <p:nvPr/>
        </p:nvSpPr>
        <p:spPr>
          <a:xfrm>
            <a:off x="3162395" y="5439154"/>
            <a:ext cx="330200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0" name="テキスト ボックス 93">
            <a:extLst>
              <a:ext uri="{FF2B5EF4-FFF2-40B4-BE49-F238E27FC236}">
                <a16:creationId xmlns:a16="http://schemas.microsoft.com/office/drawing/2014/main" id="{4387D7FF-A920-4E9A-AA8E-2B2CC2BC2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6458" y="6084290"/>
            <a:ext cx="1482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rgbClr val="000000"/>
                </a:solidFill>
                <a:cs typeface="Times New Roman" pitchFamily="18" charset="0"/>
              </a:rPr>
              <a:t>~10</a:t>
            </a:r>
            <a:r>
              <a:rPr lang="en-US" altLang="ja-JP" sz="2000" baseline="30000" dirty="0">
                <a:solidFill>
                  <a:srgbClr val="000000"/>
                </a:solidFill>
                <a:cs typeface="Times New Roman" pitchFamily="18" charset="0"/>
              </a:rPr>
              <a:t>15</a:t>
            </a:r>
            <a:r>
              <a:rPr lang="en-US" altLang="ja-JP" sz="2000" i="1" dirty="0">
                <a:solidFill>
                  <a:srgbClr val="000000"/>
                </a:solidFill>
                <a:cs typeface="Times New Roman" pitchFamily="18" charset="0"/>
              </a:rPr>
              <a:t>g/cm</a:t>
            </a:r>
            <a:r>
              <a:rPr lang="en-US" altLang="ja-JP" sz="2000" baseline="30000" dirty="0">
                <a:solidFill>
                  <a:srgbClr val="00000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241" name="テキスト ボックス 94">
            <a:extLst>
              <a:ext uri="{FF2B5EF4-FFF2-40B4-BE49-F238E27FC236}">
                <a16:creationId xmlns:a16="http://schemas.microsoft.com/office/drawing/2014/main" id="{F7D04A69-60BA-4FAA-AE2C-9DD7FAC808D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80943" y="3540474"/>
            <a:ext cx="11400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  <a:ea typeface="HGｺﾞｼｯｸE" pitchFamily="49" charset="-128"/>
                <a:cs typeface="Arial" panose="020B0604020202020204" pitchFamily="34" charset="0"/>
              </a:rPr>
              <a:t>150MeV</a:t>
            </a:r>
            <a:endParaRPr lang="ja-JP" altLang="en-US" sz="2000" baseline="30000" dirty="0">
              <a:solidFill>
                <a:srgbClr val="000000"/>
              </a:solidFill>
              <a:latin typeface="Arial" panose="020B0604020202020204" pitchFamily="34" charset="0"/>
              <a:ea typeface="HGｺﾞｼｯｸE" pitchFamily="49" charset="-128"/>
              <a:cs typeface="Arial" panose="020B0604020202020204" pitchFamily="34" charset="0"/>
            </a:endParaRPr>
          </a:p>
        </p:txBody>
      </p:sp>
      <p:sp>
        <p:nvSpPr>
          <p:cNvPr id="242" name="円/楕円 672">
            <a:extLst>
              <a:ext uri="{FF2B5EF4-FFF2-40B4-BE49-F238E27FC236}">
                <a16:creationId xmlns:a16="http://schemas.microsoft.com/office/drawing/2014/main" id="{DB0AB445-41E3-4E4B-A5A0-80B41B2E01E2}"/>
              </a:ext>
            </a:extLst>
          </p:cNvPr>
          <p:cNvSpPr>
            <a:spLocks noChangeArrowheads="1"/>
          </p:cNvSpPr>
          <p:nvPr/>
        </p:nvSpPr>
        <p:spPr bwMode="auto">
          <a:xfrm rot="-3497947">
            <a:off x="6015926" y="5244686"/>
            <a:ext cx="257175" cy="19526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3" name="円/楕円 673">
            <a:extLst>
              <a:ext uri="{FF2B5EF4-FFF2-40B4-BE49-F238E27FC236}">
                <a16:creationId xmlns:a16="http://schemas.microsoft.com/office/drawing/2014/main" id="{8BAD966A-E08A-46F1-A3FD-F85EB2A35A66}"/>
              </a:ext>
            </a:extLst>
          </p:cNvPr>
          <p:cNvSpPr/>
          <p:nvPr/>
        </p:nvSpPr>
        <p:spPr>
          <a:xfrm rot="1849631">
            <a:off x="6277070" y="5632829"/>
            <a:ext cx="265113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4" name="円/楕円 674">
            <a:extLst>
              <a:ext uri="{FF2B5EF4-FFF2-40B4-BE49-F238E27FC236}">
                <a16:creationId xmlns:a16="http://schemas.microsoft.com/office/drawing/2014/main" id="{03C4A154-83A0-413C-A1BF-F77DEB4EBCD9}"/>
              </a:ext>
            </a:extLst>
          </p:cNvPr>
          <p:cNvSpPr>
            <a:spLocks noChangeArrowheads="1"/>
          </p:cNvSpPr>
          <p:nvPr/>
        </p:nvSpPr>
        <p:spPr bwMode="auto">
          <a:xfrm rot="-4852152">
            <a:off x="4636389" y="5630448"/>
            <a:ext cx="260350" cy="20161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5" name="円/楕円 675">
            <a:extLst>
              <a:ext uri="{FF2B5EF4-FFF2-40B4-BE49-F238E27FC236}">
                <a16:creationId xmlns:a16="http://schemas.microsoft.com/office/drawing/2014/main" id="{2B394C27-5DA3-45FC-90DE-D6A54366F62B}"/>
              </a:ext>
            </a:extLst>
          </p:cNvPr>
          <p:cNvSpPr/>
          <p:nvPr/>
        </p:nvSpPr>
        <p:spPr>
          <a:xfrm rot="19961792">
            <a:off x="5148358" y="5374066"/>
            <a:ext cx="266700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6" name="円/楕円 676">
            <a:extLst>
              <a:ext uri="{FF2B5EF4-FFF2-40B4-BE49-F238E27FC236}">
                <a16:creationId xmlns:a16="http://schemas.microsoft.com/office/drawing/2014/main" id="{5965BE5B-61F6-4848-9C7B-F21C153183A5}"/>
              </a:ext>
            </a:extLst>
          </p:cNvPr>
          <p:cNvSpPr/>
          <p:nvPr/>
        </p:nvSpPr>
        <p:spPr>
          <a:xfrm>
            <a:off x="5680170" y="5697916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7" name="円/楕円 677">
            <a:extLst>
              <a:ext uri="{FF2B5EF4-FFF2-40B4-BE49-F238E27FC236}">
                <a16:creationId xmlns:a16="http://schemas.microsoft.com/office/drawing/2014/main" id="{B0A8239A-8366-46F4-9EC6-262AD38D2122}"/>
              </a:ext>
            </a:extLst>
          </p:cNvPr>
          <p:cNvSpPr/>
          <p:nvPr/>
        </p:nvSpPr>
        <p:spPr>
          <a:xfrm rot="1508149">
            <a:off x="4251420" y="5355016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8" name="円/楕円 678">
            <a:extLst>
              <a:ext uri="{FF2B5EF4-FFF2-40B4-BE49-F238E27FC236}">
                <a16:creationId xmlns:a16="http://schemas.microsoft.com/office/drawing/2014/main" id="{EAE73019-935C-4C2A-A298-77F67C949AD5}"/>
              </a:ext>
            </a:extLst>
          </p:cNvPr>
          <p:cNvSpPr/>
          <p:nvPr/>
        </p:nvSpPr>
        <p:spPr>
          <a:xfrm rot="19365573">
            <a:off x="1371695" y="3432554"/>
            <a:ext cx="268288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9" name="円/楕円 679">
            <a:extLst>
              <a:ext uri="{FF2B5EF4-FFF2-40B4-BE49-F238E27FC236}">
                <a16:creationId xmlns:a16="http://schemas.microsoft.com/office/drawing/2014/main" id="{9F61029F-3832-437B-B50B-5AF94F74D519}"/>
              </a:ext>
            </a:extLst>
          </p:cNvPr>
          <p:cNvSpPr/>
          <p:nvPr/>
        </p:nvSpPr>
        <p:spPr>
          <a:xfrm rot="572975">
            <a:off x="1041495" y="3303966"/>
            <a:ext cx="263525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0" name="円/楕円 680">
            <a:extLst>
              <a:ext uri="{FF2B5EF4-FFF2-40B4-BE49-F238E27FC236}">
                <a16:creationId xmlns:a16="http://schemas.microsoft.com/office/drawing/2014/main" id="{D451A9D9-B313-48B7-BE90-2B60ED492B4D}"/>
              </a:ext>
            </a:extLst>
          </p:cNvPr>
          <p:cNvSpPr/>
          <p:nvPr/>
        </p:nvSpPr>
        <p:spPr>
          <a:xfrm>
            <a:off x="6408833" y="573919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1" name="円/楕円 681">
            <a:extLst>
              <a:ext uri="{FF2B5EF4-FFF2-40B4-BE49-F238E27FC236}">
                <a16:creationId xmlns:a16="http://schemas.microsoft.com/office/drawing/2014/main" id="{1E2F096D-F946-4CF9-9913-9029D7C5F69D}"/>
              </a:ext>
            </a:extLst>
          </p:cNvPr>
          <p:cNvSpPr/>
          <p:nvPr/>
        </p:nvSpPr>
        <p:spPr>
          <a:xfrm>
            <a:off x="2897283" y="569791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2" name="円/楕円 682">
            <a:extLst>
              <a:ext uri="{FF2B5EF4-FFF2-40B4-BE49-F238E27FC236}">
                <a16:creationId xmlns:a16="http://schemas.microsoft.com/office/drawing/2014/main" id="{F188E309-F558-47E3-8938-CF7F7AA95B72}"/>
              </a:ext>
            </a:extLst>
          </p:cNvPr>
          <p:cNvSpPr/>
          <p:nvPr/>
        </p:nvSpPr>
        <p:spPr>
          <a:xfrm>
            <a:off x="6077045" y="5374066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3" name="円/楕円 683">
            <a:extLst>
              <a:ext uri="{FF2B5EF4-FFF2-40B4-BE49-F238E27FC236}">
                <a16:creationId xmlns:a16="http://schemas.microsoft.com/office/drawing/2014/main" id="{698F6BCD-4BB4-4CD1-9B3D-9DCB92DB1956}"/>
              </a:ext>
            </a:extLst>
          </p:cNvPr>
          <p:cNvSpPr/>
          <p:nvPr/>
        </p:nvSpPr>
        <p:spPr>
          <a:xfrm>
            <a:off x="1092295" y="3369054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4" name="円/楕円 684">
            <a:extLst>
              <a:ext uri="{FF2B5EF4-FFF2-40B4-BE49-F238E27FC236}">
                <a16:creationId xmlns:a16="http://schemas.microsoft.com/office/drawing/2014/main" id="{2A28467B-610F-4B6B-8A9A-0DD749B8B871}"/>
              </a:ext>
            </a:extLst>
          </p:cNvPr>
          <p:cNvSpPr/>
          <p:nvPr/>
        </p:nvSpPr>
        <p:spPr>
          <a:xfrm>
            <a:off x="5746845" y="576141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5" name="円/楕円 685">
            <a:extLst>
              <a:ext uri="{FF2B5EF4-FFF2-40B4-BE49-F238E27FC236}">
                <a16:creationId xmlns:a16="http://schemas.microsoft.com/office/drawing/2014/main" id="{AC679357-F7C0-4835-887B-A40CC3910496}"/>
              </a:ext>
            </a:extLst>
          </p:cNvPr>
          <p:cNvSpPr/>
          <p:nvPr/>
        </p:nvSpPr>
        <p:spPr>
          <a:xfrm>
            <a:off x="2697258" y="5439154"/>
            <a:ext cx="68262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6" name="円/楕円 686">
            <a:extLst>
              <a:ext uri="{FF2B5EF4-FFF2-40B4-BE49-F238E27FC236}">
                <a16:creationId xmlns:a16="http://schemas.microsoft.com/office/drawing/2014/main" id="{A749CC0A-181F-4B0A-8711-5A162B19D1FD}"/>
              </a:ext>
            </a:extLst>
          </p:cNvPr>
          <p:cNvSpPr/>
          <p:nvPr/>
        </p:nvSpPr>
        <p:spPr>
          <a:xfrm>
            <a:off x="6343745" y="5685216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7" name="円/楕円 687">
            <a:extLst>
              <a:ext uri="{FF2B5EF4-FFF2-40B4-BE49-F238E27FC236}">
                <a16:creationId xmlns:a16="http://schemas.microsoft.com/office/drawing/2014/main" id="{B3606037-6536-4196-AEFB-4ABA2D0F48D8}"/>
              </a:ext>
            </a:extLst>
          </p:cNvPr>
          <p:cNvSpPr/>
          <p:nvPr/>
        </p:nvSpPr>
        <p:spPr>
          <a:xfrm>
            <a:off x="1290733" y="4559679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8" name="円/楕円 688">
            <a:extLst>
              <a:ext uri="{FF2B5EF4-FFF2-40B4-BE49-F238E27FC236}">
                <a16:creationId xmlns:a16="http://schemas.microsoft.com/office/drawing/2014/main" id="{A6640908-9848-42DA-832A-A3211C8DF684}"/>
              </a:ext>
            </a:extLst>
          </p:cNvPr>
          <p:cNvSpPr/>
          <p:nvPr/>
        </p:nvSpPr>
        <p:spPr>
          <a:xfrm>
            <a:off x="5216620" y="543915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9" name="円/楕円 689">
            <a:extLst>
              <a:ext uri="{FF2B5EF4-FFF2-40B4-BE49-F238E27FC236}">
                <a16:creationId xmlns:a16="http://schemas.microsoft.com/office/drawing/2014/main" id="{16513DD4-8089-4802-9892-157892E7B265}"/>
              </a:ext>
            </a:extLst>
          </p:cNvPr>
          <p:cNvSpPr/>
          <p:nvPr/>
        </p:nvSpPr>
        <p:spPr>
          <a:xfrm>
            <a:off x="1092295" y="5180391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0" name="円/楕円 690">
            <a:extLst>
              <a:ext uri="{FF2B5EF4-FFF2-40B4-BE49-F238E27FC236}">
                <a16:creationId xmlns:a16="http://schemas.microsoft.com/office/drawing/2014/main" id="{A3E449F9-FA43-4C44-80D1-6E9125FF52EB}"/>
              </a:ext>
            </a:extLst>
          </p:cNvPr>
          <p:cNvSpPr/>
          <p:nvPr/>
        </p:nvSpPr>
        <p:spPr>
          <a:xfrm>
            <a:off x="5283295" y="543915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1" name="円/楕円 691">
            <a:extLst>
              <a:ext uri="{FF2B5EF4-FFF2-40B4-BE49-F238E27FC236}">
                <a16:creationId xmlns:a16="http://schemas.microsoft.com/office/drawing/2014/main" id="{4319C93E-56E5-41FE-977B-54BB2C570E0B}"/>
              </a:ext>
            </a:extLst>
          </p:cNvPr>
          <p:cNvSpPr/>
          <p:nvPr/>
        </p:nvSpPr>
        <p:spPr>
          <a:xfrm>
            <a:off x="1798733" y="4339016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2" name="円/楕円 692">
            <a:extLst>
              <a:ext uri="{FF2B5EF4-FFF2-40B4-BE49-F238E27FC236}">
                <a16:creationId xmlns:a16="http://schemas.microsoft.com/office/drawing/2014/main" id="{31A6AAA7-1EE2-40B3-A8B0-5215B4E0C66B}"/>
              </a:ext>
            </a:extLst>
          </p:cNvPr>
          <p:cNvSpPr/>
          <p:nvPr/>
        </p:nvSpPr>
        <p:spPr>
          <a:xfrm>
            <a:off x="4751483" y="5632829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3" name="円/楕円 693">
            <a:extLst>
              <a:ext uri="{FF2B5EF4-FFF2-40B4-BE49-F238E27FC236}">
                <a16:creationId xmlns:a16="http://schemas.microsoft.com/office/drawing/2014/main" id="{9ED8A7AE-773D-4AE9-A91E-65ADCACD3994}"/>
              </a:ext>
            </a:extLst>
          </p:cNvPr>
          <p:cNvSpPr/>
          <p:nvPr/>
        </p:nvSpPr>
        <p:spPr>
          <a:xfrm>
            <a:off x="6145308" y="5245479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4" name="円/楕円 694">
            <a:extLst>
              <a:ext uri="{FF2B5EF4-FFF2-40B4-BE49-F238E27FC236}">
                <a16:creationId xmlns:a16="http://schemas.microsoft.com/office/drawing/2014/main" id="{CCABC728-BC22-49C0-9DEB-211AE4E5D820}"/>
              </a:ext>
            </a:extLst>
          </p:cNvPr>
          <p:cNvSpPr/>
          <p:nvPr/>
        </p:nvSpPr>
        <p:spPr>
          <a:xfrm>
            <a:off x="4751483" y="5761416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5" name="円/楕円 695">
            <a:extLst>
              <a:ext uri="{FF2B5EF4-FFF2-40B4-BE49-F238E27FC236}">
                <a16:creationId xmlns:a16="http://schemas.microsoft.com/office/drawing/2014/main" id="{757F95A8-A476-4E8E-90C9-5FFD55D95443}"/>
              </a:ext>
            </a:extLst>
          </p:cNvPr>
          <p:cNvSpPr/>
          <p:nvPr/>
        </p:nvSpPr>
        <p:spPr>
          <a:xfrm>
            <a:off x="1041495" y="2657854"/>
            <a:ext cx="65088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6" name="円/楕円 696">
            <a:extLst>
              <a:ext uri="{FF2B5EF4-FFF2-40B4-BE49-F238E27FC236}">
                <a16:creationId xmlns:a16="http://schemas.microsoft.com/office/drawing/2014/main" id="{21A2636F-8DDC-4791-93C0-C61782617684}"/>
              </a:ext>
            </a:extLst>
          </p:cNvPr>
          <p:cNvSpPr/>
          <p:nvPr/>
        </p:nvSpPr>
        <p:spPr>
          <a:xfrm>
            <a:off x="4354608" y="543915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7" name="円/楕円 697">
            <a:extLst>
              <a:ext uri="{FF2B5EF4-FFF2-40B4-BE49-F238E27FC236}">
                <a16:creationId xmlns:a16="http://schemas.microsoft.com/office/drawing/2014/main" id="{EDA296CD-DE6A-41AD-8F48-DB0E28D7D943}"/>
              </a:ext>
            </a:extLst>
          </p:cNvPr>
          <p:cNvSpPr/>
          <p:nvPr/>
        </p:nvSpPr>
        <p:spPr>
          <a:xfrm>
            <a:off x="5813520" y="5761416"/>
            <a:ext cx="65088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8" name="円/楕円 698">
            <a:extLst>
              <a:ext uri="{FF2B5EF4-FFF2-40B4-BE49-F238E27FC236}">
                <a16:creationId xmlns:a16="http://schemas.microsoft.com/office/drawing/2014/main" id="{F052AEBD-BC75-4F8C-8AA0-20B21FBC387D}"/>
              </a:ext>
            </a:extLst>
          </p:cNvPr>
          <p:cNvSpPr/>
          <p:nvPr/>
        </p:nvSpPr>
        <p:spPr>
          <a:xfrm>
            <a:off x="4289520" y="5374066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9" name="円/楕円 699">
            <a:extLst>
              <a:ext uri="{FF2B5EF4-FFF2-40B4-BE49-F238E27FC236}">
                <a16:creationId xmlns:a16="http://schemas.microsoft.com/office/drawing/2014/main" id="{1931CD29-92B8-4FC2-88C9-8C1937F3359F}"/>
              </a:ext>
            </a:extLst>
          </p:cNvPr>
          <p:cNvSpPr/>
          <p:nvPr/>
        </p:nvSpPr>
        <p:spPr>
          <a:xfrm>
            <a:off x="1106583" y="3048379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0" name="円/楕円 700">
            <a:extLst>
              <a:ext uri="{FF2B5EF4-FFF2-40B4-BE49-F238E27FC236}">
                <a16:creationId xmlns:a16="http://schemas.microsoft.com/office/drawing/2014/main" id="{7DC9B513-A25F-4CDC-84F8-E194DADF44A8}"/>
              </a:ext>
            </a:extLst>
          </p:cNvPr>
          <p:cNvSpPr/>
          <p:nvPr/>
        </p:nvSpPr>
        <p:spPr>
          <a:xfrm>
            <a:off x="3360833" y="5504241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1" name="円/楕円 701">
            <a:extLst>
              <a:ext uri="{FF2B5EF4-FFF2-40B4-BE49-F238E27FC236}">
                <a16:creationId xmlns:a16="http://schemas.microsoft.com/office/drawing/2014/main" id="{67588027-1D1D-47CB-9602-9904C016C03A}"/>
              </a:ext>
            </a:extLst>
          </p:cNvPr>
          <p:cNvSpPr/>
          <p:nvPr/>
        </p:nvSpPr>
        <p:spPr>
          <a:xfrm>
            <a:off x="3227483" y="5567741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2" name="円/楕円 702">
            <a:extLst>
              <a:ext uri="{FF2B5EF4-FFF2-40B4-BE49-F238E27FC236}">
                <a16:creationId xmlns:a16="http://schemas.microsoft.com/office/drawing/2014/main" id="{7701588E-FD2C-4AB6-81FD-B229808CCD48}"/>
              </a:ext>
            </a:extLst>
          </p:cNvPr>
          <p:cNvSpPr/>
          <p:nvPr/>
        </p:nvSpPr>
        <p:spPr>
          <a:xfrm>
            <a:off x="1903508" y="3629404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3" name="円/楕円 703">
            <a:extLst>
              <a:ext uri="{FF2B5EF4-FFF2-40B4-BE49-F238E27FC236}">
                <a16:creationId xmlns:a16="http://schemas.microsoft.com/office/drawing/2014/main" id="{7CCF92FA-2185-46DA-A4B8-07DE74354E7A}"/>
              </a:ext>
            </a:extLst>
          </p:cNvPr>
          <p:cNvSpPr/>
          <p:nvPr/>
        </p:nvSpPr>
        <p:spPr>
          <a:xfrm>
            <a:off x="2963958" y="5826504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4" name="円/楕円 704">
            <a:extLst>
              <a:ext uri="{FF2B5EF4-FFF2-40B4-BE49-F238E27FC236}">
                <a16:creationId xmlns:a16="http://schemas.microsoft.com/office/drawing/2014/main" id="{DC77662F-6DA9-4D95-A1D7-976083E7D655}"/>
              </a:ext>
            </a:extLst>
          </p:cNvPr>
          <p:cNvSpPr/>
          <p:nvPr/>
        </p:nvSpPr>
        <p:spPr>
          <a:xfrm>
            <a:off x="2829020" y="582650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5" name="円/楕円 705">
            <a:extLst>
              <a:ext uri="{FF2B5EF4-FFF2-40B4-BE49-F238E27FC236}">
                <a16:creationId xmlns:a16="http://schemas.microsoft.com/office/drawing/2014/main" id="{2A0E0AFC-000E-4681-9236-B77643F4A105}"/>
              </a:ext>
            </a:extLst>
          </p:cNvPr>
          <p:cNvSpPr/>
          <p:nvPr/>
        </p:nvSpPr>
        <p:spPr>
          <a:xfrm>
            <a:off x="1195483" y="5188329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6" name="円/楕円 706">
            <a:extLst>
              <a:ext uri="{FF2B5EF4-FFF2-40B4-BE49-F238E27FC236}">
                <a16:creationId xmlns:a16="http://schemas.microsoft.com/office/drawing/2014/main" id="{2CF7C0F4-3952-4935-B0D8-A053392263BD}"/>
              </a:ext>
            </a:extLst>
          </p:cNvPr>
          <p:cNvSpPr/>
          <p:nvPr/>
        </p:nvSpPr>
        <p:spPr>
          <a:xfrm>
            <a:off x="2633758" y="5310566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7" name="円/楕円 707">
            <a:extLst>
              <a:ext uri="{FF2B5EF4-FFF2-40B4-BE49-F238E27FC236}">
                <a16:creationId xmlns:a16="http://schemas.microsoft.com/office/drawing/2014/main" id="{3BE7812E-5E88-4976-9A76-F8D5374525DE}"/>
              </a:ext>
            </a:extLst>
          </p:cNvPr>
          <p:cNvSpPr/>
          <p:nvPr/>
        </p:nvSpPr>
        <p:spPr>
          <a:xfrm>
            <a:off x="2765520" y="5355016"/>
            <a:ext cx="63500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8" name="円/楕円 708">
            <a:extLst>
              <a:ext uri="{FF2B5EF4-FFF2-40B4-BE49-F238E27FC236}">
                <a16:creationId xmlns:a16="http://schemas.microsoft.com/office/drawing/2014/main" id="{30E26A06-AB31-4CAB-888E-637EB6486BDB}"/>
              </a:ext>
            </a:extLst>
          </p:cNvPr>
          <p:cNvSpPr/>
          <p:nvPr/>
        </p:nvSpPr>
        <p:spPr>
          <a:xfrm>
            <a:off x="1639983" y="4791454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9" name="円/楕円 709">
            <a:extLst>
              <a:ext uri="{FF2B5EF4-FFF2-40B4-BE49-F238E27FC236}">
                <a16:creationId xmlns:a16="http://schemas.microsoft.com/office/drawing/2014/main" id="{E349B507-6F14-4C3E-95CF-DF95B2480403}"/>
              </a:ext>
            </a:extLst>
          </p:cNvPr>
          <p:cNvSpPr/>
          <p:nvPr/>
        </p:nvSpPr>
        <p:spPr>
          <a:xfrm>
            <a:off x="3560858" y="4469191"/>
            <a:ext cx="65087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0" name="円/楕円 710">
            <a:extLst>
              <a:ext uri="{FF2B5EF4-FFF2-40B4-BE49-F238E27FC236}">
                <a16:creationId xmlns:a16="http://schemas.microsoft.com/office/drawing/2014/main" id="{6069DD3A-0CC4-41FD-B2E1-AC2B0BFBBE9C}"/>
              </a:ext>
            </a:extLst>
          </p:cNvPr>
          <p:cNvSpPr/>
          <p:nvPr/>
        </p:nvSpPr>
        <p:spPr>
          <a:xfrm>
            <a:off x="6277070" y="350081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1" name="円/楕円 711">
            <a:extLst>
              <a:ext uri="{FF2B5EF4-FFF2-40B4-BE49-F238E27FC236}">
                <a16:creationId xmlns:a16="http://schemas.microsoft.com/office/drawing/2014/main" id="{EB4ADC44-45B5-45D1-8CC9-13259ABDB61E}"/>
              </a:ext>
            </a:extLst>
          </p:cNvPr>
          <p:cNvSpPr/>
          <p:nvPr/>
        </p:nvSpPr>
        <p:spPr>
          <a:xfrm>
            <a:off x="4554633" y="427551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2" name="円/楕円 712">
            <a:extLst>
              <a:ext uri="{FF2B5EF4-FFF2-40B4-BE49-F238E27FC236}">
                <a16:creationId xmlns:a16="http://schemas.microsoft.com/office/drawing/2014/main" id="{F6AA6922-ACDA-4D55-8027-02BD2D4139F7}"/>
              </a:ext>
            </a:extLst>
          </p:cNvPr>
          <p:cNvSpPr/>
          <p:nvPr/>
        </p:nvSpPr>
        <p:spPr>
          <a:xfrm>
            <a:off x="2697258" y="2916616"/>
            <a:ext cx="68262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3" name="円/楕円 713">
            <a:extLst>
              <a:ext uri="{FF2B5EF4-FFF2-40B4-BE49-F238E27FC236}">
                <a16:creationId xmlns:a16="http://schemas.microsoft.com/office/drawing/2014/main" id="{FD8B12FA-1D00-475B-92AD-C4AA65DDF17A}"/>
              </a:ext>
            </a:extLst>
          </p:cNvPr>
          <p:cNvSpPr/>
          <p:nvPr/>
        </p:nvSpPr>
        <p:spPr>
          <a:xfrm>
            <a:off x="6408833" y="272294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4" name="円/楕円 714">
            <a:extLst>
              <a:ext uri="{FF2B5EF4-FFF2-40B4-BE49-F238E27FC236}">
                <a16:creationId xmlns:a16="http://schemas.microsoft.com/office/drawing/2014/main" id="{586C20A5-67B0-4870-B911-D796DE94A8CD}"/>
              </a:ext>
            </a:extLst>
          </p:cNvPr>
          <p:cNvSpPr/>
          <p:nvPr/>
        </p:nvSpPr>
        <p:spPr>
          <a:xfrm>
            <a:off x="3261341" y="2027765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5" name="円/楕円 715">
            <a:extLst>
              <a:ext uri="{FF2B5EF4-FFF2-40B4-BE49-F238E27FC236}">
                <a16:creationId xmlns:a16="http://schemas.microsoft.com/office/drawing/2014/main" id="{97A46450-B9C8-45E7-B3DE-2AD2F73CA83A}"/>
              </a:ext>
            </a:extLst>
          </p:cNvPr>
          <p:cNvSpPr/>
          <p:nvPr/>
        </p:nvSpPr>
        <p:spPr>
          <a:xfrm>
            <a:off x="3029045" y="2529266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6" name="円/楕円 716">
            <a:extLst>
              <a:ext uri="{FF2B5EF4-FFF2-40B4-BE49-F238E27FC236}">
                <a16:creationId xmlns:a16="http://schemas.microsoft.com/office/drawing/2014/main" id="{BE195F8C-FC46-4221-B62E-00CC3120C9AC}"/>
              </a:ext>
            </a:extLst>
          </p:cNvPr>
          <p:cNvSpPr/>
          <p:nvPr/>
        </p:nvSpPr>
        <p:spPr>
          <a:xfrm>
            <a:off x="2367058" y="3564316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7" name="円/楕円 717">
            <a:extLst>
              <a:ext uri="{FF2B5EF4-FFF2-40B4-BE49-F238E27FC236}">
                <a16:creationId xmlns:a16="http://schemas.microsoft.com/office/drawing/2014/main" id="{0AB4B6A7-BE34-4CDE-AB15-F25DC97FDF34}"/>
              </a:ext>
            </a:extLst>
          </p:cNvPr>
          <p:cNvSpPr/>
          <p:nvPr/>
        </p:nvSpPr>
        <p:spPr>
          <a:xfrm>
            <a:off x="5148358" y="272294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8" name="円/楕円 718">
            <a:extLst>
              <a:ext uri="{FF2B5EF4-FFF2-40B4-BE49-F238E27FC236}">
                <a16:creationId xmlns:a16="http://schemas.microsoft.com/office/drawing/2014/main" id="{FF86DE53-A38C-4518-BCE9-240427DE63E9}"/>
              </a:ext>
            </a:extLst>
          </p:cNvPr>
          <p:cNvSpPr/>
          <p:nvPr/>
        </p:nvSpPr>
        <p:spPr>
          <a:xfrm>
            <a:off x="4619720" y="278802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9" name="円/楕円 719">
            <a:extLst>
              <a:ext uri="{FF2B5EF4-FFF2-40B4-BE49-F238E27FC236}">
                <a16:creationId xmlns:a16="http://schemas.microsoft.com/office/drawing/2014/main" id="{63AC4155-A87C-4227-AC1A-29AC6B178EBE}"/>
              </a:ext>
            </a:extLst>
          </p:cNvPr>
          <p:cNvSpPr/>
          <p:nvPr/>
        </p:nvSpPr>
        <p:spPr>
          <a:xfrm>
            <a:off x="2433733" y="2207004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0" name="円/楕円 720">
            <a:extLst>
              <a:ext uri="{FF2B5EF4-FFF2-40B4-BE49-F238E27FC236}">
                <a16:creationId xmlns:a16="http://schemas.microsoft.com/office/drawing/2014/main" id="{339E2A22-39D5-49D5-A913-44FCF18C6E77}"/>
              </a:ext>
            </a:extLst>
          </p:cNvPr>
          <p:cNvSpPr/>
          <p:nvPr/>
        </p:nvSpPr>
        <p:spPr>
          <a:xfrm>
            <a:off x="1705070" y="2270504"/>
            <a:ext cx="63500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1" name="円/楕円 721">
            <a:extLst>
              <a:ext uri="{FF2B5EF4-FFF2-40B4-BE49-F238E27FC236}">
                <a16:creationId xmlns:a16="http://schemas.microsoft.com/office/drawing/2014/main" id="{51C86E9C-8026-49DA-B3D6-6ECF54F5BC39}"/>
              </a:ext>
            </a:extLst>
          </p:cNvPr>
          <p:cNvSpPr/>
          <p:nvPr/>
        </p:nvSpPr>
        <p:spPr>
          <a:xfrm>
            <a:off x="5349970" y="3564316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2" name="円/楕円 722">
            <a:extLst>
              <a:ext uri="{FF2B5EF4-FFF2-40B4-BE49-F238E27FC236}">
                <a16:creationId xmlns:a16="http://schemas.microsoft.com/office/drawing/2014/main" id="{7991CC71-8537-4C67-AABD-C3CF11F0B01E}"/>
              </a:ext>
            </a:extLst>
          </p:cNvPr>
          <p:cNvSpPr/>
          <p:nvPr/>
        </p:nvSpPr>
        <p:spPr>
          <a:xfrm>
            <a:off x="3892645" y="4275516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3" name="円/楕円 723">
            <a:extLst>
              <a:ext uri="{FF2B5EF4-FFF2-40B4-BE49-F238E27FC236}">
                <a16:creationId xmlns:a16="http://schemas.microsoft.com/office/drawing/2014/main" id="{EC50AC81-6490-42FD-A1A8-F4DACE31696A}"/>
              </a:ext>
            </a:extLst>
          </p:cNvPr>
          <p:cNvSpPr/>
          <p:nvPr/>
        </p:nvSpPr>
        <p:spPr>
          <a:xfrm>
            <a:off x="4949920" y="4081841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4" name="円/楕円 724">
            <a:extLst>
              <a:ext uri="{FF2B5EF4-FFF2-40B4-BE49-F238E27FC236}">
                <a16:creationId xmlns:a16="http://schemas.microsoft.com/office/drawing/2014/main" id="{2DA81778-9DBA-4913-81BF-D6EF90F493ED}"/>
              </a:ext>
            </a:extLst>
          </p:cNvPr>
          <p:cNvSpPr/>
          <p:nvPr/>
        </p:nvSpPr>
        <p:spPr>
          <a:xfrm>
            <a:off x="2897283" y="2207004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5" name="円/楕円 725">
            <a:extLst>
              <a:ext uri="{FF2B5EF4-FFF2-40B4-BE49-F238E27FC236}">
                <a16:creationId xmlns:a16="http://schemas.microsoft.com/office/drawing/2014/main" id="{7A883260-2124-4A71-99C1-C558DA0A2084}"/>
              </a:ext>
            </a:extLst>
          </p:cNvPr>
          <p:cNvSpPr/>
          <p:nvPr/>
        </p:nvSpPr>
        <p:spPr>
          <a:xfrm>
            <a:off x="6343745" y="3951666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6" name="円/楕円 726">
            <a:extLst>
              <a:ext uri="{FF2B5EF4-FFF2-40B4-BE49-F238E27FC236}">
                <a16:creationId xmlns:a16="http://schemas.microsoft.com/office/drawing/2014/main" id="{90061417-513A-45B6-9675-C8BE64F3B6A0}"/>
              </a:ext>
            </a:extLst>
          </p:cNvPr>
          <p:cNvSpPr/>
          <p:nvPr/>
        </p:nvSpPr>
        <p:spPr>
          <a:xfrm>
            <a:off x="1189133" y="336905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7" name="円/楕円 727">
            <a:extLst>
              <a:ext uri="{FF2B5EF4-FFF2-40B4-BE49-F238E27FC236}">
                <a16:creationId xmlns:a16="http://schemas.microsoft.com/office/drawing/2014/main" id="{8268293A-80F4-44C6-83F5-B5AEF5C5E6BD}"/>
              </a:ext>
            </a:extLst>
          </p:cNvPr>
          <p:cNvSpPr/>
          <p:nvPr/>
        </p:nvSpPr>
        <p:spPr>
          <a:xfrm>
            <a:off x="4421283" y="4729541"/>
            <a:ext cx="65087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8" name="円/楕円 728">
            <a:extLst>
              <a:ext uri="{FF2B5EF4-FFF2-40B4-BE49-F238E27FC236}">
                <a16:creationId xmlns:a16="http://schemas.microsoft.com/office/drawing/2014/main" id="{E1C13B62-F35B-4AA4-843A-F978DD7689F6}"/>
              </a:ext>
            </a:extLst>
          </p:cNvPr>
          <p:cNvSpPr/>
          <p:nvPr/>
        </p:nvSpPr>
        <p:spPr>
          <a:xfrm>
            <a:off x="1438370" y="2464179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9" name="円/楕円 729">
            <a:extLst>
              <a:ext uri="{FF2B5EF4-FFF2-40B4-BE49-F238E27FC236}">
                <a16:creationId xmlns:a16="http://schemas.microsoft.com/office/drawing/2014/main" id="{8B077A80-E733-4CD8-A78E-E5090B5112F5}"/>
              </a:ext>
            </a:extLst>
          </p:cNvPr>
          <p:cNvSpPr/>
          <p:nvPr/>
        </p:nvSpPr>
        <p:spPr>
          <a:xfrm>
            <a:off x="1505045" y="3472241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0" name="円/楕円 730">
            <a:extLst>
              <a:ext uri="{FF2B5EF4-FFF2-40B4-BE49-F238E27FC236}">
                <a16:creationId xmlns:a16="http://schemas.microsoft.com/office/drawing/2014/main" id="{4B3354E1-6DA1-445A-A4D7-D2D9C8813A0C}"/>
              </a:ext>
            </a:extLst>
          </p:cNvPr>
          <p:cNvSpPr/>
          <p:nvPr/>
        </p:nvSpPr>
        <p:spPr>
          <a:xfrm>
            <a:off x="5746845" y="466445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1" name="円/楕円 731">
            <a:extLst>
              <a:ext uri="{FF2B5EF4-FFF2-40B4-BE49-F238E27FC236}">
                <a16:creationId xmlns:a16="http://schemas.microsoft.com/office/drawing/2014/main" id="{9AE72CB6-9476-495E-8551-ADDE51C9BB4B}"/>
              </a:ext>
            </a:extLst>
          </p:cNvPr>
          <p:cNvSpPr/>
          <p:nvPr/>
        </p:nvSpPr>
        <p:spPr>
          <a:xfrm>
            <a:off x="1174845" y="2141916"/>
            <a:ext cx="65088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2" name="円/楕円 732">
            <a:extLst>
              <a:ext uri="{FF2B5EF4-FFF2-40B4-BE49-F238E27FC236}">
                <a16:creationId xmlns:a16="http://schemas.microsoft.com/office/drawing/2014/main" id="{D48E8CCC-B9E6-40B0-92CC-42FD9DA780AA}"/>
              </a:ext>
            </a:extLst>
          </p:cNvPr>
          <p:cNvSpPr/>
          <p:nvPr/>
        </p:nvSpPr>
        <p:spPr>
          <a:xfrm>
            <a:off x="1814608" y="4445379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3" name="円/楕円 733">
            <a:extLst>
              <a:ext uri="{FF2B5EF4-FFF2-40B4-BE49-F238E27FC236}">
                <a16:creationId xmlns:a16="http://schemas.microsoft.com/office/drawing/2014/main" id="{44AAB3ED-255D-4CF3-89BE-353606C28400}"/>
              </a:ext>
            </a:extLst>
          </p:cNvPr>
          <p:cNvSpPr/>
          <p:nvPr/>
        </p:nvSpPr>
        <p:spPr>
          <a:xfrm>
            <a:off x="1430433" y="3550029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4" name="円/楕円 734">
            <a:extLst>
              <a:ext uri="{FF2B5EF4-FFF2-40B4-BE49-F238E27FC236}">
                <a16:creationId xmlns:a16="http://schemas.microsoft.com/office/drawing/2014/main" id="{D9240571-98C1-4D68-A14A-4FD027B4CF56}"/>
              </a:ext>
            </a:extLst>
          </p:cNvPr>
          <p:cNvSpPr/>
          <p:nvPr/>
        </p:nvSpPr>
        <p:spPr>
          <a:xfrm>
            <a:off x="1768570" y="3175379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5" name="円/楕円 735">
            <a:extLst>
              <a:ext uri="{FF2B5EF4-FFF2-40B4-BE49-F238E27FC236}">
                <a16:creationId xmlns:a16="http://schemas.microsoft.com/office/drawing/2014/main" id="{3E9B6BC6-86C6-435C-85FC-0E70A449C490}"/>
              </a:ext>
            </a:extLst>
          </p:cNvPr>
          <p:cNvSpPr/>
          <p:nvPr/>
        </p:nvSpPr>
        <p:spPr>
          <a:xfrm>
            <a:off x="1246283" y="4650166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6" name="円/楕円 736">
            <a:extLst>
              <a:ext uri="{FF2B5EF4-FFF2-40B4-BE49-F238E27FC236}">
                <a16:creationId xmlns:a16="http://schemas.microsoft.com/office/drawing/2014/main" id="{BC3FD227-174E-4179-8C18-69F66CF5211A}"/>
              </a:ext>
            </a:extLst>
          </p:cNvPr>
          <p:cNvSpPr/>
          <p:nvPr/>
        </p:nvSpPr>
        <p:spPr>
          <a:xfrm>
            <a:off x="1570133" y="4896229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7" name="円/楕円 737">
            <a:extLst>
              <a:ext uri="{FF2B5EF4-FFF2-40B4-BE49-F238E27FC236}">
                <a16:creationId xmlns:a16="http://schemas.microsoft.com/office/drawing/2014/main" id="{92B37284-47CC-4EF2-9154-AFABDED21692}"/>
              </a:ext>
            </a:extLst>
          </p:cNvPr>
          <p:cNvSpPr/>
          <p:nvPr/>
        </p:nvSpPr>
        <p:spPr>
          <a:xfrm>
            <a:off x="1505045" y="2916616"/>
            <a:ext cx="65088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8" name="円/楕円 738">
            <a:extLst>
              <a:ext uri="{FF2B5EF4-FFF2-40B4-BE49-F238E27FC236}">
                <a16:creationId xmlns:a16="http://schemas.microsoft.com/office/drawing/2014/main" id="{D3C062FB-3988-4CCF-8CD8-51111382E536}"/>
              </a:ext>
            </a:extLst>
          </p:cNvPr>
          <p:cNvSpPr/>
          <p:nvPr/>
        </p:nvSpPr>
        <p:spPr>
          <a:xfrm>
            <a:off x="4156170" y="2594354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9" name="円/楕円 739">
            <a:extLst>
              <a:ext uri="{FF2B5EF4-FFF2-40B4-BE49-F238E27FC236}">
                <a16:creationId xmlns:a16="http://schemas.microsoft.com/office/drawing/2014/main" id="{5ED82664-D7D0-4B75-99B6-787948F5155C}"/>
              </a:ext>
            </a:extLst>
          </p:cNvPr>
          <p:cNvSpPr/>
          <p:nvPr/>
        </p:nvSpPr>
        <p:spPr>
          <a:xfrm>
            <a:off x="2100358" y="2594354"/>
            <a:ext cx="68262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0" name="円/楕円 740">
            <a:extLst>
              <a:ext uri="{FF2B5EF4-FFF2-40B4-BE49-F238E27FC236}">
                <a16:creationId xmlns:a16="http://schemas.microsoft.com/office/drawing/2014/main" id="{D79DF91A-4808-4E30-8110-8AB6099206B7}"/>
              </a:ext>
            </a:extLst>
          </p:cNvPr>
          <p:cNvSpPr/>
          <p:nvPr/>
        </p:nvSpPr>
        <p:spPr>
          <a:xfrm>
            <a:off x="1041495" y="2916616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1" name="円/楕円 741">
            <a:extLst>
              <a:ext uri="{FF2B5EF4-FFF2-40B4-BE49-F238E27FC236}">
                <a16:creationId xmlns:a16="http://schemas.microsoft.com/office/drawing/2014/main" id="{25D0DCA5-0DEF-4ED6-B932-CD0845F5B970}"/>
              </a:ext>
            </a:extLst>
          </p:cNvPr>
          <p:cNvSpPr/>
          <p:nvPr/>
        </p:nvSpPr>
        <p:spPr>
          <a:xfrm>
            <a:off x="5019770" y="2027765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2" name="円/楕円 742">
            <a:extLst>
              <a:ext uri="{FF2B5EF4-FFF2-40B4-BE49-F238E27FC236}">
                <a16:creationId xmlns:a16="http://schemas.microsoft.com/office/drawing/2014/main" id="{DD0624F1-2E8B-4465-A154-31F4A5170F10}"/>
              </a:ext>
            </a:extLst>
          </p:cNvPr>
          <p:cNvSpPr/>
          <p:nvPr/>
        </p:nvSpPr>
        <p:spPr>
          <a:xfrm>
            <a:off x="1305020" y="304837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3" name="円/楕円 743">
            <a:extLst>
              <a:ext uri="{FF2B5EF4-FFF2-40B4-BE49-F238E27FC236}">
                <a16:creationId xmlns:a16="http://schemas.microsoft.com/office/drawing/2014/main" id="{6F69EFB4-016D-422C-AD25-C96A7E15CAB4}"/>
              </a:ext>
            </a:extLst>
          </p:cNvPr>
          <p:cNvSpPr/>
          <p:nvPr/>
        </p:nvSpPr>
        <p:spPr>
          <a:xfrm>
            <a:off x="4354608" y="3113466"/>
            <a:ext cx="66675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4" name="円/楕円 744">
            <a:extLst>
              <a:ext uri="{FF2B5EF4-FFF2-40B4-BE49-F238E27FC236}">
                <a16:creationId xmlns:a16="http://schemas.microsoft.com/office/drawing/2014/main" id="{217ABD75-8B06-46CA-B27D-006169FE42D1}"/>
              </a:ext>
            </a:extLst>
          </p:cNvPr>
          <p:cNvSpPr/>
          <p:nvPr/>
        </p:nvSpPr>
        <p:spPr>
          <a:xfrm>
            <a:off x="6145308" y="4404104"/>
            <a:ext cx="6350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5" name="円/楕円 745">
            <a:extLst>
              <a:ext uri="{FF2B5EF4-FFF2-40B4-BE49-F238E27FC236}">
                <a16:creationId xmlns:a16="http://schemas.microsoft.com/office/drawing/2014/main" id="{5237D039-9744-4719-89CB-09C6650FFF69}"/>
              </a:ext>
            </a:extLst>
          </p:cNvPr>
          <p:cNvSpPr/>
          <p:nvPr/>
        </p:nvSpPr>
        <p:spPr>
          <a:xfrm>
            <a:off x="6673945" y="466445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6" name="円/楕円 746">
            <a:extLst>
              <a:ext uri="{FF2B5EF4-FFF2-40B4-BE49-F238E27FC236}">
                <a16:creationId xmlns:a16="http://schemas.microsoft.com/office/drawing/2014/main" id="{12E6B726-B208-40FE-8105-F030E62E02CE}"/>
              </a:ext>
            </a:extLst>
          </p:cNvPr>
          <p:cNvSpPr/>
          <p:nvPr/>
        </p:nvSpPr>
        <p:spPr>
          <a:xfrm>
            <a:off x="6807295" y="375799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7" name="円/楕円 747">
            <a:extLst>
              <a:ext uri="{FF2B5EF4-FFF2-40B4-BE49-F238E27FC236}">
                <a16:creationId xmlns:a16="http://schemas.microsoft.com/office/drawing/2014/main" id="{CC189FA3-70DC-4E37-9C64-C5D2A40E2561}"/>
              </a:ext>
            </a:extLst>
          </p:cNvPr>
          <p:cNvSpPr/>
          <p:nvPr/>
        </p:nvSpPr>
        <p:spPr>
          <a:xfrm>
            <a:off x="1505045" y="3175379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8" name="円/楕円 748">
            <a:extLst>
              <a:ext uri="{FF2B5EF4-FFF2-40B4-BE49-F238E27FC236}">
                <a16:creationId xmlns:a16="http://schemas.microsoft.com/office/drawing/2014/main" id="{4060D17E-F178-42D6-8BE2-23852A4E2B29}"/>
              </a:ext>
            </a:extLst>
          </p:cNvPr>
          <p:cNvSpPr/>
          <p:nvPr/>
        </p:nvSpPr>
        <p:spPr>
          <a:xfrm>
            <a:off x="1438370" y="207682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9" name="円/楕円 749">
            <a:extLst>
              <a:ext uri="{FF2B5EF4-FFF2-40B4-BE49-F238E27FC236}">
                <a16:creationId xmlns:a16="http://schemas.microsoft.com/office/drawing/2014/main" id="{C7BA7F30-67FE-4473-BDB9-41DDD44D22D7}"/>
              </a:ext>
            </a:extLst>
          </p:cNvPr>
          <p:cNvSpPr/>
          <p:nvPr/>
        </p:nvSpPr>
        <p:spPr>
          <a:xfrm>
            <a:off x="6807295" y="217178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0" name="円/楕円 750">
            <a:extLst>
              <a:ext uri="{FF2B5EF4-FFF2-40B4-BE49-F238E27FC236}">
                <a16:creationId xmlns:a16="http://schemas.microsoft.com/office/drawing/2014/main" id="{5672B153-020F-4980-BFF4-4B686898D033}"/>
              </a:ext>
            </a:extLst>
          </p:cNvPr>
          <p:cNvSpPr/>
          <p:nvPr/>
        </p:nvSpPr>
        <p:spPr>
          <a:xfrm>
            <a:off x="6673945" y="330396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1" name="円/楕円 751">
            <a:extLst>
              <a:ext uri="{FF2B5EF4-FFF2-40B4-BE49-F238E27FC236}">
                <a16:creationId xmlns:a16="http://schemas.microsoft.com/office/drawing/2014/main" id="{5BCB57EC-E386-49C0-ABAB-91E9F1304D35}"/>
              </a:ext>
            </a:extLst>
          </p:cNvPr>
          <p:cNvSpPr/>
          <p:nvPr/>
        </p:nvSpPr>
        <p:spPr>
          <a:xfrm>
            <a:off x="6277070" y="304837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2" name="円/楕円 752">
            <a:extLst>
              <a:ext uri="{FF2B5EF4-FFF2-40B4-BE49-F238E27FC236}">
                <a16:creationId xmlns:a16="http://schemas.microsoft.com/office/drawing/2014/main" id="{FAD8E9FE-14E2-4A45-B960-3D5619C6EEF7}"/>
              </a:ext>
            </a:extLst>
          </p:cNvPr>
          <p:cNvSpPr/>
          <p:nvPr/>
        </p:nvSpPr>
        <p:spPr>
          <a:xfrm>
            <a:off x="5943695" y="3888166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3" name="円/楕円 753">
            <a:extLst>
              <a:ext uri="{FF2B5EF4-FFF2-40B4-BE49-F238E27FC236}">
                <a16:creationId xmlns:a16="http://schemas.microsoft.com/office/drawing/2014/main" id="{3F95FCF6-9D07-4088-81D3-5B5F36DAB467}"/>
              </a:ext>
            </a:extLst>
          </p:cNvPr>
          <p:cNvSpPr/>
          <p:nvPr/>
        </p:nvSpPr>
        <p:spPr>
          <a:xfrm>
            <a:off x="1970183" y="298329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4" name="円/楕円 754">
            <a:extLst>
              <a:ext uri="{FF2B5EF4-FFF2-40B4-BE49-F238E27FC236}">
                <a16:creationId xmlns:a16="http://schemas.microsoft.com/office/drawing/2014/main" id="{4BB1B2D9-6051-45B8-A626-0014BC3D1214}"/>
              </a:ext>
            </a:extLst>
          </p:cNvPr>
          <p:cNvSpPr/>
          <p:nvPr/>
        </p:nvSpPr>
        <p:spPr>
          <a:xfrm>
            <a:off x="5283295" y="304837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5" name="円/楕円 755">
            <a:extLst>
              <a:ext uri="{FF2B5EF4-FFF2-40B4-BE49-F238E27FC236}">
                <a16:creationId xmlns:a16="http://schemas.microsoft.com/office/drawing/2014/main" id="{F75ADF8E-26DD-4DD5-A64F-80D171EFE16A}"/>
              </a:ext>
            </a:extLst>
          </p:cNvPr>
          <p:cNvSpPr/>
          <p:nvPr/>
        </p:nvSpPr>
        <p:spPr>
          <a:xfrm>
            <a:off x="3294158" y="330396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6" name="円/楕円 756">
            <a:extLst>
              <a:ext uri="{FF2B5EF4-FFF2-40B4-BE49-F238E27FC236}">
                <a16:creationId xmlns:a16="http://schemas.microsoft.com/office/drawing/2014/main" id="{3F694177-A6E3-4DAA-8DE8-37C45FCEDE33}"/>
              </a:ext>
            </a:extLst>
          </p:cNvPr>
          <p:cNvSpPr/>
          <p:nvPr/>
        </p:nvSpPr>
        <p:spPr>
          <a:xfrm>
            <a:off x="2433733" y="3823079"/>
            <a:ext cx="65087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7" name="円/楕円 757">
            <a:extLst>
              <a:ext uri="{FF2B5EF4-FFF2-40B4-BE49-F238E27FC236}">
                <a16:creationId xmlns:a16="http://schemas.microsoft.com/office/drawing/2014/main" id="{599EE6CA-4785-472F-A68D-AECC65473E70}"/>
              </a:ext>
            </a:extLst>
          </p:cNvPr>
          <p:cNvSpPr/>
          <p:nvPr/>
        </p:nvSpPr>
        <p:spPr>
          <a:xfrm>
            <a:off x="1239933" y="2788029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8" name="円/楕円 758">
            <a:extLst>
              <a:ext uri="{FF2B5EF4-FFF2-40B4-BE49-F238E27FC236}">
                <a16:creationId xmlns:a16="http://schemas.microsoft.com/office/drawing/2014/main" id="{39F94CCB-77AD-4D41-BCEC-E1988748A121}"/>
              </a:ext>
            </a:extLst>
          </p:cNvPr>
          <p:cNvSpPr/>
          <p:nvPr/>
        </p:nvSpPr>
        <p:spPr>
          <a:xfrm>
            <a:off x="1174845" y="2400679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9" name="円/楕円 759">
            <a:extLst>
              <a:ext uri="{FF2B5EF4-FFF2-40B4-BE49-F238E27FC236}">
                <a16:creationId xmlns:a16="http://schemas.microsoft.com/office/drawing/2014/main" id="{21C0083A-C167-48A2-9B20-9B606B7202ED}"/>
              </a:ext>
            </a:extLst>
          </p:cNvPr>
          <p:cNvSpPr/>
          <p:nvPr/>
        </p:nvSpPr>
        <p:spPr>
          <a:xfrm>
            <a:off x="974820" y="2013329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0" name="円/楕円 760">
            <a:extLst>
              <a:ext uri="{FF2B5EF4-FFF2-40B4-BE49-F238E27FC236}">
                <a16:creationId xmlns:a16="http://schemas.microsoft.com/office/drawing/2014/main" id="{6D8BF6D3-175E-4B48-8806-5B0B8C2BCEAA}"/>
              </a:ext>
            </a:extLst>
          </p:cNvPr>
          <p:cNvSpPr/>
          <p:nvPr/>
        </p:nvSpPr>
        <p:spPr>
          <a:xfrm>
            <a:off x="3892645" y="4791454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1" name="円/楕円 761">
            <a:extLst>
              <a:ext uri="{FF2B5EF4-FFF2-40B4-BE49-F238E27FC236}">
                <a16:creationId xmlns:a16="http://schemas.microsoft.com/office/drawing/2014/main" id="{B74FB950-5ED4-4929-98AD-8C1C585F8302}"/>
              </a:ext>
            </a:extLst>
          </p:cNvPr>
          <p:cNvSpPr/>
          <p:nvPr/>
        </p:nvSpPr>
        <p:spPr>
          <a:xfrm>
            <a:off x="3029045" y="3564316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2" name="円/楕円 762">
            <a:extLst>
              <a:ext uri="{FF2B5EF4-FFF2-40B4-BE49-F238E27FC236}">
                <a16:creationId xmlns:a16="http://schemas.microsoft.com/office/drawing/2014/main" id="{BAE8059A-FCEF-4B09-B843-2E8B48BDC003}"/>
              </a:ext>
            </a:extLst>
          </p:cNvPr>
          <p:cNvSpPr/>
          <p:nvPr/>
        </p:nvSpPr>
        <p:spPr>
          <a:xfrm>
            <a:off x="1970183" y="3432554"/>
            <a:ext cx="65087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3" name="円/楕円 763">
            <a:extLst>
              <a:ext uri="{FF2B5EF4-FFF2-40B4-BE49-F238E27FC236}">
                <a16:creationId xmlns:a16="http://schemas.microsoft.com/office/drawing/2014/main" id="{4A9D2EBE-846B-4268-AED8-F88CD192F167}"/>
              </a:ext>
            </a:extLst>
          </p:cNvPr>
          <p:cNvSpPr/>
          <p:nvPr/>
        </p:nvSpPr>
        <p:spPr>
          <a:xfrm>
            <a:off x="4619720" y="375799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4" name="円/楕円 764">
            <a:extLst>
              <a:ext uri="{FF2B5EF4-FFF2-40B4-BE49-F238E27FC236}">
                <a16:creationId xmlns:a16="http://schemas.microsoft.com/office/drawing/2014/main" id="{814F47A9-8784-4562-9184-DB3CCF34A1FE}"/>
              </a:ext>
            </a:extLst>
          </p:cNvPr>
          <p:cNvSpPr/>
          <p:nvPr/>
        </p:nvSpPr>
        <p:spPr>
          <a:xfrm>
            <a:off x="2963958" y="3951666"/>
            <a:ext cx="65087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5" name="円/楕円 765">
            <a:extLst>
              <a:ext uri="{FF2B5EF4-FFF2-40B4-BE49-F238E27FC236}">
                <a16:creationId xmlns:a16="http://schemas.microsoft.com/office/drawing/2014/main" id="{AC16658E-2BCF-4332-AFB5-A59F5AD012DE}"/>
              </a:ext>
            </a:extLst>
          </p:cNvPr>
          <p:cNvSpPr/>
          <p:nvPr/>
        </p:nvSpPr>
        <p:spPr>
          <a:xfrm>
            <a:off x="5084858" y="4535866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6" name="円/楕円 766">
            <a:extLst>
              <a:ext uri="{FF2B5EF4-FFF2-40B4-BE49-F238E27FC236}">
                <a16:creationId xmlns:a16="http://schemas.microsoft.com/office/drawing/2014/main" id="{DCA5B5F2-2703-4E2A-A599-32060B272799}"/>
              </a:ext>
            </a:extLst>
          </p:cNvPr>
          <p:cNvSpPr/>
          <p:nvPr/>
        </p:nvSpPr>
        <p:spPr>
          <a:xfrm>
            <a:off x="6077045" y="2335591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7" name="円/楕円 767">
            <a:extLst>
              <a:ext uri="{FF2B5EF4-FFF2-40B4-BE49-F238E27FC236}">
                <a16:creationId xmlns:a16="http://schemas.microsoft.com/office/drawing/2014/main" id="{7A94C742-0BC4-46A7-9CA4-D5D1D3CE265B}"/>
              </a:ext>
            </a:extLst>
          </p:cNvPr>
          <p:cNvSpPr/>
          <p:nvPr/>
        </p:nvSpPr>
        <p:spPr>
          <a:xfrm>
            <a:off x="5813520" y="3823079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8" name="円/楕円 768">
            <a:extLst>
              <a:ext uri="{FF2B5EF4-FFF2-40B4-BE49-F238E27FC236}">
                <a16:creationId xmlns:a16="http://schemas.microsoft.com/office/drawing/2014/main" id="{1B392EFE-28FA-43EC-B5FC-4650CCA628AA}"/>
              </a:ext>
            </a:extLst>
          </p:cNvPr>
          <p:cNvSpPr/>
          <p:nvPr/>
        </p:nvSpPr>
        <p:spPr>
          <a:xfrm>
            <a:off x="4091083" y="4599366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9" name="円/楕円 769">
            <a:extLst>
              <a:ext uri="{FF2B5EF4-FFF2-40B4-BE49-F238E27FC236}">
                <a16:creationId xmlns:a16="http://schemas.microsoft.com/office/drawing/2014/main" id="{B11D9E73-8CEE-4041-8344-58397FEFDA81}"/>
              </a:ext>
            </a:extLst>
          </p:cNvPr>
          <p:cNvSpPr/>
          <p:nvPr/>
        </p:nvSpPr>
        <p:spPr>
          <a:xfrm>
            <a:off x="5943695" y="3048379"/>
            <a:ext cx="6985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0" name="円/楕円 770">
            <a:extLst>
              <a:ext uri="{FF2B5EF4-FFF2-40B4-BE49-F238E27FC236}">
                <a16:creationId xmlns:a16="http://schemas.microsoft.com/office/drawing/2014/main" id="{40BDB4A9-7DD9-42F6-AE1B-293586CAB458}"/>
              </a:ext>
            </a:extLst>
          </p:cNvPr>
          <p:cNvSpPr/>
          <p:nvPr/>
        </p:nvSpPr>
        <p:spPr>
          <a:xfrm>
            <a:off x="3427508" y="336905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1" name="円/楕円 771">
            <a:extLst>
              <a:ext uri="{FF2B5EF4-FFF2-40B4-BE49-F238E27FC236}">
                <a16:creationId xmlns:a16="http://schemas.microsoft.com/office/drawing/2014/main" id="{CDFF7480-04FE-4D5E-BF42-40BE46FB6263}"/>
              </a:ext>
            </a:extLst>
          </p:cNvPr>
          <p:cNvSpPr/>
          <p:nvPr/>
        </p:nvSpPr>
        <p:spPr>
          <a:xfrm>
            <a:off x="3097308" y="3951666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2" name="円/楕円 772">
            <a:extLst>
              <a:ext uri="{FF2B5EF4-FFF2-40B4-BE49-F238E27FC236}">
                <a16:creationId xmlns:a16="http://schemas.microsoft.com/office/drawing/2014/main" id="{88F6AD0C-FAD8-4CE9-96E8-917E792A8D38}"/>
              </a:ext>
            </a:extLst>
          </p:cNvPr>
          <p:cNvSpPr/>
          <p:nvPr/>
        </p:nvSpPr>
        <p:spPr>
          <a:xfrm>
            <a:off x="5283295" y="3238879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3" name="円/楕円 773">
            <a:extLst>
              <a:ext uri="{FF2B5EF4-FFF2-40B4-BE49-F238E27FC236}">
                <a16:creationId xmlns:a16="http://schemas.microsoft.com/office/drawing/2014/main" id="{FE035443-AF27-4040-973E-130258D117F4}"/>
              </a:ext>
            </a:extLst>
          </p:cNvPr>
          <p:cNvSpPr/>
          <p:nvPr/>
        </p:nvSpPr>
        <p:spPr>
          <a:xfrm>
            <a:off x="4156170" y="350081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4" name="円/楕円 774">
            <a:extLst>
              <a:ext uri="{FF2B5EF4-FFF2-40B4-BE49-F238E27FC236}">
                <a16:creationId xmlns:a16="http://schemas.microsoft.com/office/drawing/2014/main" id="{45D8DCA2-95D1-469F-8048-E6514CFF1101}"/>
              </a:ext>
            </a:extLst>
          </p:cNvPr>
          <p:cNvSpPr/>
          <p:nvPr/>
        </p:nvSpPr>
        <p:spPr>
          <a:xfrm>
            <a:off x="4021233" y="3823079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5" name="円/楕円 775">
            <a:extLst>
              <a:ext uri="{FF2B5EF4-FFF2-40B4-BE49-F238E27FC236}">
                <a16:creationId xmlns:a16="http://schemas.microsoft.com/office/drawing/2014/main" id="{F2CA2F6C-90C0-4821-ABF3-660CBB726B79}"/>
              </a:ext>
            </a:extLst>
          </p:cNvPr>
          <p:cNvSpPr/>
          <p:nvPr/>
        </p:nvSpPr>
        <p:spPr>
          <a:xfrm>
            <a:off x="4486370" y="4016754"/>
            <a:ext cx="68263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6" name="円/楕円 776">
            <a:extLst>
              <a:ext uri="{FF2B5EF4-FFF2-40B4-BE49-F238E27FC236}">
                <a16:creationId xmlns:a16="http://schemas.microsoft.com/office/drawing/2014/main" id="{3023C5E9-B9DB-4D66-92B2-1CE882D5B85A}"/>
              </a:ext>
            </a:extLst>
          </p:cNvPr>
          <p:cNvSpPr/>
          <p:nvPr/>
        </p:nvSpPr>
        <p:spPr>
          <a:xfrm>
            <a:off x="3294158" y="440410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7" name="円/楕円 777">
            <a:extLst>
              <a:ext uri="{FF2B5EF4-FFF2-40B4-BE49-F238E27FC236}">
                <a16:creationId xmlns:a16="http://schemas.microsoft.com/office/drawing/2014/main" id="{3A68AA66-95E0-4BEB-BCA6-08A1E06CA728}"/>
              </a:ext>
            </a:extLst>
          </p:cNvPr>
          <p:cNvSpPr/>
          <p:nvPr/>
        </p:nvSpPr>
        <p:spPr>
          <a:xfrm>
            <a:off x="4554633" y="427551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8" name="円/楕円 778">
            <a:extLst>
              <a:ext uri="{FF2B5EF4-FFF2-40B4-BE49-F238E27FC236}">
                <a16:creationId xmlns:a16="http://schemas.microsoft.com/office/drawing/2014/main" id="{BA02DA3A-40E2-4382-B6E5-37E657425378}"/>
              </a:ext>
            </a:extLst>
          </p:cNvPr>
          <p:cNvSpPr/>
          <p:nvPr/>
        </p:nvSpPr>
        <p:spPr>
          <a:xfrm>
            <a:off x="5878608" y="4275516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9" name="円/楕円 779">
            <a:extLst>
              <a:ext uri="{FF2B5EF4-FFF2-40B4-BE49-F238E27FC236}">
                <a16:creationId xmlns:a16="http://schemas.microsoft.com/office/drawing/2014/main" id="{1CD6D22F-02B8-4B3D-B86E-AC08B9B5F2F5}"/>
              </a:ext>
            </a:extLst>
          </p:cNvPr>
          <p:cNvSpPr/>
          <p:nvPr/>
        </p:nvSpPr>
        <p:spPr>
          <a:xfrm>
            <a:off x="3691033" y="2916616"/>
            <a:ext cx="66675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0" name="円/楕円 780">
            <a:extLst>
              <a:ext uri="{FF2B5EF4-FFF2-40B4-BE49-F238E27FC236}">
                <a16:creationId xmlns:a16="http://schemas.microsoft.com/office/drawing/2014/main" id="{929A07C1-0C4B-4B4C-BFD7-455F59F0F5BC}"/>
              </a:ext>
            </a:extLst>
          </p:cNvPr>
          <p:cNvSpPr/>
          <p:nvPr/>
        </p:nvSpPr>
        <p:spPr>
          <a:xfrm>
            <a:off x="4818158" y="2722941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1" name="円/楕円 781">
            <a:extLst>
              <a:ext uri="{FF2B5EF4-FFF2-40B4-BE49-F238E27FC236}">
                <a16:creationId xmlns:a16="http://schemas.microsoft.com/office/drawing/2014/main" id="{817D0C9F-7407-436D-9461-83EE91209614}"/>
              </a:ext>
            </a:extLst>
          </p:cNvPr>
          <p:cNvSpPr/>
          <p:nvPr/>
        </p:nvSpPr>
        <p:spPr>
          <a:xfrm>
            <a:off x="3892645" y="3432554"/>
            <a:ext cx="63500" cy="68262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2" name="円/楕円 782">
            <a:extLst>
              <a:ext uri="{FF2B5EF4-FFF2-40B4-BE49-F238E27FC236}">
                <a16:creationId xmlns:a16="http://schemas.microsoft.com/office/drawing/2014/main" id="{B6FE0FD6-FDE9-4759-9F04-2BB5703F18D0}"/>
              </a:ext>
            </a:extLst>
          </p:cNvPr>
          <p:cNvSpPr/>
          <p:nvPr/>
        </p:nvSpPr>
        <p:spPr>
          <a:xfrm>
            <a:off x="5680170" y="4729541"/>
            <a:ext cx="66675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3" name="円/楕円 783">
            <a:extLst>
              <a:ext uri="{FF2B5EF4-FFF2-40B4-BE49-F238E27FC236}">
                <a16:creationId xmlns:a16="http://schemas.microsoft.com/office/drawing/2014/main" id="{61158573-EE08-4C5E-A1CF-2615C8906FB5}"/>
              </a:ext>
            </a:extLst>
          </p:cNvPr>
          <p:cNvSpPr/>
          <p:nvPr/>
        </p:nvSpPr>
        <p:spPr>
          <a:xfrm>
            <a:off x="6343745" y="4081841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4" name="円/楕円 784">
            <a:extLst>
              <a:ext uri="{FF2B5EF4-FFF2-40B4-BE49-F238E27FC236}">
                <a16:creationId xmlns:a16="http://schemas.microsoft.com/office/drawing/2014/main" id="{CA268A19-E7CD-44FA-8124-A708509D9E2A}"/>
              </a:ext>
            </a:extLst>
          </p:cNvPr>
          <p:cNvSpPr/>
          <p:nvPr/>
        </p:nvSpPr>
        <p:spPr>
          <a:xfrm>
            <a:off x="6208808" y="2594354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5" name="円/楕円 785">
            <a:extLst>
              <a:ext uri="{FF2B5EF4-FFF2-40B4-BE49-F238E27FC236}">
                <a16:creationId xmlns:a16="http://schemas.microsoft.com/office/drawing/2014/main" id="{B9FE7EDC-5308-4111-9144-B45FDEF243C9}"/>
              </a:ext>
            </a:extLst>
          </p:cNvPr>
          <p:cNvSpPr/>
          <p:nvPr/>
        </p:nvSpPr>
        <p:spPr>
          <a:xfrm>
            <a:off x="6208808" y="3629404"/>
            <a:ext cx="68262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6" name="円/楕円 786">
            <a:extLst>
              <a:ext uri="{FF2B5EF4-FFF2-40B4-BE49-F238E27FC236}">
                <a16:creationId xmlns:a16="http://schemas.microsoft.com/office/drawing/2014/main" id="{A6A5201E-A28C-446F-AFE7-5ED1DC79AE8A}"/>
              </a:ext>
            </a:extLst>
          </p:cNvPr>
          <p:cNvSpPr/>
          <p:nvPr/>
        </p:nvSpPr>
        <p:spPr>
          <a:xfrm>
            <a:off x="5813520" y="3369054"/>
            <a:ext cx="65088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7" name="円/楕円 787">
            <a:extLst>
              <a:ext uri="{FF2B5EF4-FFF2-40B4-BE49-F238E27FC236}">
                <a16:creationId xmlns:a16="http://schemas.microsoft.com/office/drawing/2014/main" id="{93783C7D-67F6-44F5-AA1C-44D26D7B09CA}"/>
              </a:ext>
            </a:extLst>
          </p:cNvPr>
          <p:cNvSpPr/>
          <p:nvPr/>
        </p:nvSpPr>
        <p:spPr>
          <a:xfrm>
            <a:off x="5480145" y="421042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8" name="円/楕円 788">
            <a:extLst>
              <a:ext uri="{FF2B5EF4-FFF2-40B4-BE49-F238E27FC236}">
                <a16:creationId xmlns:a16="http://schemas.microsoft.com/office/drawing/2014/main" id="{F9970EA5-3002-43E7-BD65-7F7B4C351114}"/>
              </a:ext>
            </a:extLst>
          </p:cNvPr>
          <p:cNvSpPr/>
          <p:nvPr/>
        </p:nvSpPr>
        <p:spPr>
          <a:xfrm>
            <a:off x="4818158" y="3369054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9" name="円/楕円 789">
            <a:extLst>
              <a:ext uri="{FF2B5EF4-FFF2-40B4-BE49-F238E27FC236}">
                <a16:creationId xmlns:a16="http://schemas.microsoft.com/office/drawing/2014/main" id="{02C3ACC6-F09E-4F3F-BAD8-E263C3157E7E}"/>
              </a:ext>
            </a:extLst>
          </p:cNvPr>
          <p:cNvSpPr/>
          <p:nvPr/>
        </p:nvSpPr>
        <p:spPr>
          <a:xfrm>
            <a:off x="4156170" y="408184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0" name="円/楕円 790">
            <a:extLst>
              <a:ext uri="{FF2B5EF4-FFF2-40B4-BE49-F238E27FC236}">
                <a16:creationId xmlns:a16="http://schemas.microsoft.com/office/drawing/2014/main" id="{BB3B12B9-ED99-4E34-83C6-7FAD2216DC90}"/>
              </a:ext>
            </a:extLst>
          </p:cNvPr>
          <p:cNvSpPr/>
          <p:nvPr/>
        </p:nvSpPr>
        <p:spPr>
          <a:xfrm>
            <a:off x="4091083" y="220700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1" name="円/楕円 791">
            <a:extLst>
              <a:ext uri="{FF2B5EF4-FFF2-40B4-BE49-F238E27FC236}">
                <a16:creationId xmlns:a16="http://schemas.microsoft.com/office/drawing/2014/main" id="{A577F3D8-A0C2-47C9-A903-A35DFBF30406}"/>
              </a:ext>
            </a:extLst>
          </p:cNvPr>
          <p:cNvSpPr/>
          <p:nvPr/>
        </p:nvSpPr>
        <p:spPr>
          <a:xfrm>
            <a:off x="6939058" y="531056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2" name="円/楕円 792">
            <a:extLst>
              <a:ext uri="{FF2B5EF4-FFF2-40B4-BE49-F238E27FC236}">
                <a16:creationId xmlns:a16="http://schemas.microsoft.com/office/drawing/2014/main" id="{9A5E5BAD-B3AD-40AF-A619-19B60EF7848E}"/>
              </a:ext>
            </a:extLst>
          </p:cNvPr>
          <p:cNvSpPr/>
          <p:nvPr/>
        </p:nvSpPr>
        <p:spPr>
          <a:xfrm>
            <a:off x="6673945" y="304837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3" name="円/楕円 793">
            <a:extLst>
              <a:ext uri="{FF2B5EF4-FFF2-40B4-BE49-F238E27FC236}">
                <a16:creationId xmlns:a16="http://schemas.microsoft.com/office/drawing/2014/main" id="{8A5E9DC9-8428-44B3-B35D-13B0365A6611}"/>
              </a:ext>
            </a:extLst>
          </p:cNvPr>
          <p:cNvSpPr/>
          <p:nvPr/>
        </p:nvSpPr>
        <p:spPr>
          <a:xfrm>
            <a:off x="6807295" y="5826504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4" name="円/楕円 794">
            <a:extLst>
              <a:ext uri="{FF2B5EF4-FFF2-40B4-BE49-F238E27FC236}">
                <a16:creationId xmlns:a16="http://schemas.microsoft.com/office/drawing/2014/main" id="{DABE7C68-2AAE-4300-94C8-3719AD8A545C}"/>
              </a:ext>
            </a:extLst>
          </p:cNvPr>
          <p:cNvSpPr/>
          <p:nvPr/>
        </p:nvSpPr>
        <p:spPr>
          <a:xfrm>
            <a:off x="4554633" y="4856541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5" name="円/楕円 795">
            <a:extLst>
              <a:ext uri="{FF2B5EF4-FFF2-40B4-BE49-F238E27FC236}">
                <a16:creationId xmlns:a16="http://schemas.microsoft.com/office/drawing/2014/main" id="{6BA6CC2C-16F7-48CB-973A-B1D5E473DBDA}"/>
              </a:ext>
            </a:extLst>
          </p:cNvPr>
          <p:cNvSpPr/>
          <p:nvPr/>
        </p:nvSpPr>
        <p:spPr>
          <a:xfrm>
            <a:off x="2563908" y="3238879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6" name="円/楕円 796">
            <a:extLst>
              <a:ext uri="{FF2B5EF4-FFF2-40B4-BE49-F238E27FC236}">
                <a16:creationId xmlns:a16="http://schemas.microsoft.com/office/drawing/2014/main" id="{0F64D146-0179-4CBB-87C2-7C267C939B40}"/>
              </a:ext>
            </a:extLst>
          </p:cNvPr>
          <p:cNvSpPr/>
          <p:nvPr/>
        </p:nvSpPr>
        <p:spPr>
          <a:xfrm>
            <a:off x="6408833" y="4729541"/>
            <a:ext cx="68262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7" name="円/楕円 797">
            <a:extLst>
              <a:ext uri="{FF2B5EF4-FFF2-40B4-BE49-F238E27FC236}">
                <a16:creationId xmlns:a16="http://schemas.microsoft.com/office/drawing/2014/main" id="{FB50BC39-6658-4649-9A08-CDA91B9D2FCD}"/>
              </a:ext>
            </a:extLst>
          </p:cNvPr>
          <p:cNvSpPr/>
          <p:nvPr/>
        </p:nvSpPr>
        <p:spPr>
          <a:xfrm>
            <a:off x="5283295" y="4599366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8" name="円/楕円 798">
            <a:extLst>
              <a:ext uri="{FF2B5EF4-FFF2-40B4-BE49-F238E27FC236}">
                <a16:creationId xmlns:a16="http://schemas.microsoft.com/office/drawing/2014/main" id="{57CEAA39-BBEF-4FDA-A8FA-059A0026DB85}"/>
              </a:ext>
            </a:extLst>
          </p:cNvPr>
          <p:cNvSpPr/>
          <p:nvPr/>
        </p:nvSpPr>
        <p:spPr>
          <a:xfrm>
            <a:off x="4818158" y="5504241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9" name="円/楕円 799">
            <a:extLst>
              <a:ext uri="{FF2B5EF4-FFF2-40B4-BE49-F238E27FC236}">
                <a16:creationId xmlns:a16="http://schemas.microsoft.com/office/drawing/2014/main" id="{4DFDD80E-0D55-442D-A0E6-632A4DD51B79}"/>
              </a:ext>
            </a:extLst>
          </p:cNvPr>
          <p:cNvSpPr/>
          <p:nvPr/>
        </p:nvSpPr>
        <p:spPr>
          <a:xfrm>
            <a:off x="6013545" y="5374066"/>
            <a:ext cx="63500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0" name="円/楕円 800">
            <a:extLst>
              <a:ext uri="{FF2B5EF4-FFF2-40B4-BE49-F238E27FC236}">
                <a16:creationId xmlns:a16="http://schemas.microsoft.com/office/drawing/2014/main" id="{38E88077-544C-4486-A08F-2FC860A6B352}"/>
              </a:ext>
            </a:extLst>
          </p:cNvPr>
          <p:cNvSpPr/>
          <p:nvPr/>
        </p:nvSpPr>
        <p:spPr>
          <a:xfrm>
            <a:off x="4421283" y="5891591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1" name="円/楕円 801">
            <a:extLst>
              <a:ext uri="{FF2B5EF4-FFF2-40B4-BE49-F238E27FC236}">
                <a16:creationId xmlns:a16="http://schemas.microsoft.com/office/drawing/2014/main" id="{A3EE0A53-BD06-4D8D-86E4-C16262E99996}"/>
              </a:ext>
            </a:extLst>
          </p:cNvPr>
          <p:cNvSpPr/>
          <p:nvPr/>
        </p:nvSpPr>
        <p:spPr>
          <a:xfrm>
            <a:off x="6077045" y="563282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2" name="円/楕円 802">
            <a:extLst>
              <a:ext uri="{FF2B5EF4-FFF2-40B4-BE49-F238E27FC236}">
                <a16:creationId xmlns:a16="http://schemas.microsoft.com/office/drawing/2014/main" id="{479C3BD8-2DA2-4533-A50A-6C573B2EECF0}"/>
              </a:ext>
            </a:extLst>
          </p:cNvPr>
          <p:cNvSpPr/>
          <p:nvPr/>
        </p:nvSpPr>
        <p:spPr>
          <a:xfrm>
            <a:off x="6145308" y="5891591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3" name="円/楕円 803">
            <a:extLst>
              <a:ext uri="{FF2B5EF4-FFF2-40B4-BE49-F238E27FC236}">
                <a16:creationId xmlns:a16="http://schemas.microsoft.com/office/drawing/2014/main" id="{C28632BA-4F0A-4BD8-8145-77901A7174AD}"/>
              </a:ext>
            </a:extLst>
          </p:cNvPr>
          <p:cNvSpPr/>
          <p:nvPr/>
        </p:nvSpPr>
        <p:spPr>
          <a:xfrm>
            <a:off x="4818158" y="440410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4" name="円/楕円 804">
            <a:extLst>
              <a:ext uri="{FF2B5EF4-FFF2-40B4-BE49-F238E27FC236}">
                <a16:creationId xmlns:a16="http://schemas.microsoft.com/office/drawing/2014/main" id="{EB6272E4-D81B-41A1-8648-1ADB8DD8CBAC}"/>
              </a:ext>
            </a:extLst>
          </p:cNvPr>
          <p:cNvSpPr/>
          <p:nvPr/>
        </p:nvSpPr>
        <p:spPr>
          <a:xfrm>
            <a:off x="5680170" y="4081841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5" name="円/楕円 805">
            <a:extLst>
              <a:ext uri="{FF2B5EF4-FFF2-40B4-BE49-F238E27FC236}">
                <a16:creationId xmlns:a16="http://schemas.microsoft.com/office/drawing/2014/main" id="{5E35C37C-0E09-4E2B-B9C2-F4FF7CAC012A}"/>
              </a:ext>
            </a:extLst>
          </p:cNvPr>
          <p:cNvSpPr/>
          <p:nvPr/>
        </p:nvSpPr>
        <p:spPr>
          <a:xfrm>
            <a:off x="5019770" y="4920041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6" name="円/楕円 806">
            <a:extLst>
              <a:ext uri="{FF2B5EF4-FFF2-40B4-BE49-F238E27FC236}">
                <a16:creationId xmlns:a16="http://schemas.microsoft.com/office/drawing/2014/main" id="{5F48E501-E51A-4E77-B561-AA6CD146F39C}"/>
              </a:ext>
            </a:extLst>
          </p:cNvPr>
          <p:cNvSpPr/>
          <p:nvPr/>
        </p:nvSpPr>
        <p:spPr>
          <a:xfrm>
            <a:off x="6408833" y="5374066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7" name="円/楕円 807">
            <a:extLst>
              <a:ext uri="{FF2B5EF4-FFF2-40B4-BE49-F238E27FC236}">
                <a16:creationId xmlns:a16="http://schemas.microsoft.com/office/drawing/2014/main" id="{BD812A1E-4A7F-4C46-9296-B427ACB7F580}"/>
              </a:ext>
            </a:extLst>
          </p:cNvPr>
          <p:cNvSpPr/>
          <p:nvPr/>
        </p:nvSpPr>
        <p:spPr>
          <a:xfrm>
            <a:off x="6542183" y="543915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8" name="円/楕円 808">
            <a:extLst>
              <a:ext uri="{FF2B5EF4-FFF2-40B4-BE49-F238E27FC236}">
                <a16:creationId xmlns:a16="http://schemas.microsoft.com/office/drawing/2014/main" id="{DE225973-732B-45DC-B644-1B6BD7B3AFA3}"/>
              </a:ext>
            </a:extLst>
          </p:cNvPr>
          <p:cNvSpPr/>
          <p:nvPr/>
        </p:nvSpPr>
        <p:spPr>
          <a:xfrm>
            <a:off x="5680170" y="5504241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9" name="円/楕円 809">
            <a:extLst>
              <a:ext uri="{FF2B5EF4-FFF2-40B4-BE49-F238E27FC236}">
                <a16:creationId xmlns:a16="http://schemas.microsoft.com/office/drawing/2014/main" id="{652A08D6-570C-4341-BB96-1446ABD479C0}"/>
              </a:ext>
            </a:extLst>
          </p:cNvPr>
          <p:cNvSpPr/>
          <p:nvPr/>
        </p:nvSpPr>
        <p:spPr>
          <a:xfrm>
            <a:off x="5548408" y="518039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0" name="円/楕円 810">
            <a:extLst>
              <a:ext uri="{FF2B5EF4-FFF2-40B4-BE49-F238E27FC236}">
                <a16:creationId xmlns:a16="http://schemas.microsoft.com/office/drawing/2014/main" id="{FD7CF129-1A9B-4929-9309-3B62534AE816}"/>
              </a:ext>
            </a:extLst>
          </p:cNvPr>
          <p:cNvSpPr/>
          <p:nvPr/>
        </p:nvSpPr>
        <p:spPr>
          <a:xfrm>
            <a:off x="6939058" y="485654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1" name="円/楕円 811">
            <a:extLst>
              <a:ext uri="{FF2B5EF4-FFF2-40B4-BE49-F238E27FC236}">
                <a16:creationId xmlns:a16="http://schemas.microsoft.com/office/drawing/2014/main" id="{95FAB424-5DC0-4992-8175-8E2C29E9EFE0}"/>
              </a:ext>
            </a:extLst>
          </p:cNvPr>
          <p:cNvSpPr/>
          <p:nvPr/>
        </p:nvSpPr>
        <p:spPr>
          <a:xfrm>
            <a:off x="6608858" y="569791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2" name="円/楕円 812">
            <a:extLst>
              <a:ext uri="{FF2B5EF4-FFF2-40B4-BE49-F238E27FC236}">
                <a16:creationId xmlns:a16="http://schemas.microsoft.com/office/drawing/2014/main" id="{076C2C52-8B60-492C-A898-3D69F9DEC34D}"/>
              </a:ext>
            </a:extLst>
          </p:cNvPr>
          <p:cNvSpPr/>
          <p:nvPr/>
        </p:nvSpPr>
        <p:spPr>
          <a:xfrm>
            <a:off x="5943695" y="4856541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3" name="円/楕円 813">
            <a:extLst>
              <a:ext uri="{FF2B5EF4-FFF2-40B4-BE49-F238E27FC236}">
                <a16:creationId xmlns:a16="http://schemas.microsoft.com/office/drawing/2014/main" id="{E0A00B6B-4132-44FE-B44D-B28A7849DA34}"/>
              </a:ext>
            </a:extLst>
          </p:cNvPr>
          <p:cNvSpPr/>
          <p:nvPr/>
        </p:nvSpPr>
        <p:spPr>
          <a:xfrm>
            <a:off x="5283295" y="556774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4" name="円/楕円 814">
            <a:extLst>
              <a:ext uri="{FF2B5EF4-FFF2-40B4-BE49-F238E27FC236}">
                <a16:creationId xmlns:a16="http://schemas.microsoft.com/office/drawing/2014/main" id="{63D2DA05-605C-4A68-8CFC-F111BF40C023}"/>
              </a:ext>
            </a:extLst>
          </p:cNvPr>
          <p:cNvSpPr/>
          <p:nvPr/>
        </p:nvSpPr>
        <p:spPr>
          <a:xfrm>
            <a:off x="6740620" y="414534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5" name="円/楕円 815">
            <a:extLst>
              <a:ext uri="{FF2B5EF4-FFF2-40B4-BE49-F238E27FC236}">
                <a16:creationId xmlns:a16="http://schemas.microsoft.com/office/drawing/2014/main" id="{C2F8ED6B-16D4-4E1C-BBD6-1B35070988CE}"/>
              </a:ext>
            </a:extLst>
          </p:cNvPr>
          <p:cNvSpPr/>
          <p:nvPr/>
        </p:nvSpPr>
        <p:spPr>
          <a:xfrm>
            <a:off x="4949920" y="3432554"/>
            <a:ext cx="69850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6" name="円/楕円 816">
            <a:extLst>
              <a:ext uri="{FF2B5EF4-FFF2-40B4-BE49-F238E27FC236}">
                <a16:creationId xmlns:a16="http://schemas.microsoft.com/office/drawing/2014/main" id="{0113C309-6663-48C9-BB1B-E592085259AD}"/>
              </a:ext>
            </a:extLst>
          </p:cNvPr>
          <p:cNvSpPr/>
          <p:nvPr/>
        </p:nvSpPr>
        <p:spPr>
          <a:xfrm>
            <a:off x="3227483" y="421042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7" name="円/楕円 817">
            <a:extLst>
              <a:ext uri="{FF2B5EF4-FFF2-40B4-BE49-F238E27FC236}">
                <a16:creationId xmlns:a16="http://schemas.microsoft.com/office/drawing/2014/main" id="{D8F2550B-0DE2-4D40-9F9E-6C9C537750DF}"/>
              </a:ext>
            </a:extLst>
          </p:cNvPr>
          <p:cNvSpPr/>
          <p:nvPr/>
        </p:nvSpPr>
        <p:spPr>
          <a:xfrm>
            <a:off x="5613495" y="2722941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8" name="円/楕円 818">
            <a:extLst>
              <a:ext uri="{FF2B5EF4-FFF2-40B4-BE49-F238E27FC236}">
                <a16:creationId xmlns:a16="http://schemas.microsoft.com/office/drawing/2014/main" id="{819B62BF-4F4F-4296-AFE6-88D530D920A1}"/>
              </a:ext>
            </a:extLst>
          </p:cNvPr>
          <p:cNvSpPr/>
          <p:nvPr/>
        </p:nvSpPr>
        <p:spPr>
          <a:xfrm>
            <a:off x="2563908" y="2983291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9" name="円/楕円 819">
            <a:extLst>
              <a:ext uri="{FF2B5EF4-FFF2-40B4-BE49-F238E27FC236}">
                <a16:creationId xmlns:a16="http://schemas.microsoft.com/office/drawing/2014/main" id="{42B4392B-749F-4807-A286-BFE166B8367C}"/>
              </a:ext>
            </a:extLst>
          </p:cNvPr>
          <p:cNvSpPr/>
          <p:nvPr/>
        </p:nvSpPr>
        <p:spPr>
          <a:xfrm>
            <a:off x="2233708" y="3564316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0" name="円/楕円 820">
            <a:extLst>
              <a:ext uri="{FF2B5EF4-FFF2-40B4-BE49-F238E27FC236}">
                <a16:creationId xmlns:a16="http://schemas.microsoft.com/office/drawing/2014/main" id="{9ABD17D7-95A6-411F-84E6-0162FA851E5F}"/>
              </a:ext>
            </a:extLst>
          </p:cNvPr>
          <p:cNvSpPr/>
          <p:nvPr/>
        </p:nvSpPr>
        <p:spPr>
          <a:xfrm>
            <a:off x="4421283" y="2851529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1" name="円/楕円 821">
            <a:extLst>
              <a:ext uri="{FF2B5EF4-FFF2-40B4-BE49-F238E27FC236}">
                <a16:creationId xmlns:a16="http://schemas.microsoft.com/office/drawing/2014/main" id="{761F383B-309C-430E-B4E7-5C5997134B58}"/>
              </a:ext>
            </a:extLst>
          </p:cNvPr>
          <p:cNvSpPr/>
          <p:nvPr/>
        </p:nvSpPr>
        <p:spPr>
          <a:xfrm>
            <a:off x="3294158" y="272294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2" name="円/楕円 822">
            <a:extLst>
              <a:ext uri="{FF2B5EF4-FFF2-40B4-BE49-F238E27FC236}">
                <a16:creationId xmlns:a16="http://schemas.microsoft.com/office/drawing/2014/main" id="{6FA59BA4-91DA-4DED-BB99-D7B58288511F}"/>
              </a:ext>
            </a:extLst>
          </p:cNvPr>
          <p:cNvSpPr/>
          <p:nvPr/>
        </p:nvSpPr>
        <p:spPr>
          <a:xfrm>
            <a:off x="2829020" y="362940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3" name="円/楕円 823">
            <a:extLst>
              <a:ext uri="{FF2B5EF4-FFF2-40B4-BE49-F238E27FC236}">
                <a16:creationId xmlns:a16="http://schemas.microsoft.com/office/drawing/2014/main" id="{702E1D94-FC01-40AE-9E1D-CDA477C38BC8}"/>
              </a:ext>
            </a:extLst>
          </p:cNvPr>
          <p:cNvSpPr/>
          <p:nvPr/>
        </p:nvSpPr>
        <p:spPr>
          <a:xfrm>
            <a:off x="4021233" y="3500816"/>
            <a:ext cx="6985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4" name="円/楕円 824">
            <a:extLst>
              <a:ext uri="{FF2B5EF4-FFF2-40B4-BE49-F238E27FC236}">
                <a16:creationId xmlns:a16="http://schemas.microsoft.com/office/drawing/2014/main" id="{5EB49D12-8A01-4C48-95B9-E79FD3F6C573}"/>
              </a:ext>
            </a:extLst>
          </p:cNvPr>
          <p:cNvSpPr/>
          <p:nvPr/>
        </p:nvSpPr>
        <p:spPr>
          <a:xfrm>
            <a:off x="2433733" y="4016754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5" name="円/楕円 825">
            <a:extLst>
              <a:ext uri="{FF2B5EF4-FFF2-40B4-BE49-F238E27FC236}">
                <a16:creationId xmlns:a16="http://schemas.microsoft.com/office/drawing/2014/main" id="{B3788B7B-4809-4907-9D70-E386E0E4877F}"/>
              </a:ext>
            </a:extLst>
          </p:cNvPr>
          <p:cNvSpPr/>
          <p:nvPr/>
        </p:nvSpPr>
        <p:spPr>
          <a:xfrm>
            <a:off x="3691033" y="3888166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6" name="円/楕円 826">
            <a:extLst>
              <a:ext uri="{FF2B5EF4-FFF2-40B4-BE49-F238E27FC236}">
                <a16:creationId xmlns:a16="http://schemas.microsoft.com/office/drawing/2014/main" id="{4B12C316-1DF2-45A3-AD1A-D47CF85E2F93}"/>
              </a:ext>
            </a:extLst>
          </p:cNvPr>
          <p:cNvSpPr/>
          <p:nvPr/>
        </p:nvSpPr>
        <p:spPr>
          <a:xfrm>
            <a:off x="5019770" y="3888166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7" name="円/楕円 827">
            <a:extLst>
              <a:ext uri="{FF2B5EF4-FFF2-40B4-BE49-F238E27FC236}">
                <a16:creationId xmlns:a16="http://schemas.microsoft.com/office/drawing/2014/main" id="{0B8A609E-AC8C-4EE9-A57E-47B16463AC37}"/>
              </a:ext>
            </a:extLst>
          </p:cNvPr>
          <p:cNvSpPr/>
          <p:nvPr/>
        </p:nvSpPr>
        <p:spPr>
          <a:xfrm>
            <a:off x="2498820" y="2657854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8" name="円/楕円 828">
            <a:extLst>
              <a:ext uri="{FF2B5EF4-FFF2-40B4-BE49-F238E27FC236}">
                <a16:creationId xmlns:a16="http://schemas.microsoft.com/office/drawing/2014/main" id="{38C18866-DA99-4083-B6C8-7315AD3585B7}"/>
              </a:ext>
            </a:extLst>
          </p:cNvPr>
          <p:cNvSpPr/>
          <p:nvPr/>
        </p:nvSpPr>
        <p:spPr>
          <a:xfrm>
            <a:off x="3691033" y="2207004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9" name="円/楕円 829">
            <a:extLst>
              <a:ext uri="{FF2B5EF4-FFF2-40B4-BE49-F238E27FC236}">
                <a16:creationId xmlns:a16="http://schemas.microsoft.com/office/drawing/2014/main" id="{109F7A24-436F-443B-90C8-BD25ED001823}"/>
              </a:ext>
            </a:extLst>
          </p:cNvPr>
          <p:cNvSpPr/>
          <p:nvPr/>
        </p:nvSpPr>
        <p:spPr>
          <a:xfrm>
            <a:off x="3029045" y="304837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0" name="円/楕円 830">
            <a:extLst>
              <a:ext uri="{FF2B5EF4-FFF2-40B4-BE49-F238E27FC236}">
                <a16:creationId xmlns:a16="http://schemas.microsoft.com/office/drawing/2014/main" id="{BE39FC4A-8817-4CA5-89D8-125A841596BC}"/>
              </a:ext>
            </a:extLst>
          </p:cNvPr>
          <p:cNvSpPr/>
          <p:nvPr/>
        </p:nvSpPr>
        <p:spPr>
          <a:xfrm>
            <a:off x="5084858" y="4275516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1" name="円/楕円 831">
            <a:extLst>
              <a:ext uri="{FF2B5EF4-FFF2-40B4-BE49-F238E27FC236}">
                <a16:creationId xmlns:a16="http://schemas.microsoft.com/office/drawing/2014/main" id="{D18C0BE2-ACB2-4EE4-8E4E-4ADD8A89498D}"/>
              </a:ext>
            </a:extLst>
          </p:cNvPr>
          <p:cNvSpPr/>
          <p:nvPr/>
        </p:nvSpPr>
        <p:spPr>
          <a:xfrm>
            <a:off x="5480145" y="3694491"/>
            <a:ext cx="68263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2" name="円/楕円 832">
            <a:extLst>
              <a:ext uri="{FF2B5EF4-FFF2-40B4-BE49-F238E27FC236}">
                <a16:creationId xmlns:a16="http://schemas.microsoft.com/office/drawing/2014/main" id="{BE2D426F-271C-4A0A-9D8C-E0A54703CF91}"/>
              </a:ext>
            </a:extLst>
          </p:cNvPr>
          <p:cNvSpPr/>
          <p:nvPr/>
        </p:nvSpPr>
        <p:spPr>
          <a:xfrm>
            <a:off x="5480145" y="227050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3" name="円/楕円 833">
            <a:extLst>
              <a:ext uri="{FF2B5EF4-FFF2-40B4-BE49-F238E27FC236}">
                <a16:creationId xmlns:a16="http://schemas.microsoft.com/office/drawing/2014/main" id="{C24B6ED2-A248-4575-BC77-7F8505A5277C}"/>
              </a:ext>
            </a:extLst>
          </p:cNvPr>
          <p:cNvSpPr/>
          <p:nvPr/>
        </p:nvSpPr>
        <p:spPr>
          <a:xfrm>
            <a:off x="5548408" y="3369054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4" name="円/楕円 834">
            <a:extLst>
              <a:ext uri="{FF2B5EF4-FFF2-40B4-BE49-F238E27FC236}">
                <a16:creationId xmlns:a16="http://schemas.microsoft.com/office/drawing/2014/main" id="{8D845AA3-F17B-4B77-9572-45747BEBB3BC}"/>
              </a:ext>
            </a:extLst>
          </p:cNvPr>
          <p:cNvSpPr/>
          <p:nvPr/>
        </p:nvSpPr>
        <p:spPr>
          <a:xfrm>
            <a:off x="4949920" y="2983291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5" name="円/楕円 835">
            <a:extLst>
              <a:ext uri="{FF2B5EF4-FFF2-40B4-BE49-F238E27FC236}">
                <a16:creationId xmlns:a16="http://schemas.microsoft.com/office/drawing/2014/main" id="{DA24B01A-FF18-4034-A94D-97C51BE3B356}"/>
              </a:ext>
            </a:extLst>
          </p:cNvPr>
          <p:cNvSpPr/>
          <p:nvPr/>
        </p:nvSpPr>
        <p:spPr>
          <a:xfrm>
            <a:off x="4884833" y="3694491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6" name="円/楕円 836">
            <a:extLst>
              <a:ext uri="{FF2B5EF4-FFF2-40B4-BE49-F238E27FC236}">
                <a16:creationId xmlns:a16="http://schemas.microsoft.com/office/drawing/2014/main" id="{02FA24C8-585D-4CE1-9D89-4C43BA4A719B}"/>
              </a:ext>
            </a:extLst>
          </p:cNvPr>
          <p:cNvSpPr/>
          <p:nvPr/>
        </p:nvSpPr>
        <p:spPr>
          <a:xfrm>
            <a:off x="3956145" y="298329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7" name="円/楕円 837">
            <a:extLst>
              <a:ext uri="{FF2B5EF4-FFF2-40B4-BE49-F238E27FC236}">
                <a16:creationId xmlns:a16="http://schemas.microsoft.com/office/drawing/2014/main" id="{32B7BB64-58DD-424D-BB7D-FEE78F3E06D2}"/>
              </a:ext>
            </a:extLst>
          </p:cNvPr>
          <p:cNvSpPr/>
          <p:nvPr/>
        </p:nvSpPr>
        <p:spPr>
          <a:xfrm>
            <a:off x="3316383" y="5632829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8" name="円/楕円 838">
            <a:extLst>
              <a:ext uri="{FF2B5EF4-FFF2-40B4-BE49-F238E27FC236}">
                <a16:creationId xmlns:a16="http://schemas.microsoft.com/office/drawing/2014/main" id="{D3AEC4A9-D642-4E75-8D1C-B57628E98802}"/>
              </a:ext>
            </a:extLst>
          </p:cNvPr>
          <p:cNvSpPr/>
          <p:nvPr/>
        </p:nvSpPr>
        <p:spPr>
          <a:xfrm>
            <a:off x="4751483" y="227050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9" name="テキスト ボックス 408">
            <a:extLst>
              <a:ext uri="{FF2B5EF4-FFF2-40B4-BE49-F238E27FC236}">
                <a16:creationId xmlns:a16="http://schemas.microsoft.com/office/drawing/2014/main" id="{3BCF19AF-7F5B-4656-BF9E-528DDB5A4104}"/>
              </a:ext>
            </a:extLst>
          </p:cNvPr>
          <p:cNvSpPr txBox="1"/>
          <p:nvPr/>
        </p:nvSpPr>
        <p:spPr>
          <a:xfrm>
            <a:off x="4343933" y="5351570"/>
            <a:ext cx="1348446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Color SC</a:t>
            </a:r>
            <a:endParaRPr lang="ja-JP" altLang="en-US" sz="20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0" name="テキスト ボックス 409">
            <a:extLst>
              <a:ext uri="{FF2B5EF4-FFF2-40B4-BE49-F238E27FC236}">
                <a16:creationId xmlns:a16="http://schemas.microsoft.com/office/drawing/2014/main" id="{449E52B2-6539-4515-ABB6-CFE14440132C}"/>
              </a:ext>
            </a:extLst>
          </p:cNvPr>
          <p:cNvSpPr txBox="1"/>
          <p:nvPr/>
        </p:nvSpPr>
        <p:spPr>
          <a:xfrm>
            <a:off x="2382933" y="2691191"/>
            <a:ext cx="2935419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Quark-Gluon Plasma</a:t>
            </a:r>
            <a:endParaRPr lang="ja-JP" altLang="en-US" sz="20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1" name="テキスト ボックス 410">
            <a:extLst>
              <a:ext uri="{FF2B5EF4-FFF2-40B4-BE49-F238E27FC236}">
                <a16:creationId xmlns:a16="http://schemas.microsoft.com/office/drawing/2014/main" id="{84C3719C-9355-4BCB-8919-D29B262A0A24}"/>
              </a:ext>
            </a:extLst>
          </p:cNvPr>
          <p:cNvSpPr txBox="1"/>
          <p:nvPr/>
        </p:nvSpPr>
        <p:spPr>
          <a:xfrm>
            <a:off x="1244695" y="4978779"/>
            <a:ext cx="2060179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Hadron Phase</a:t>
            </a:r>
            <a:endParaRPr lang="ja-JP" altLang="en-US" sz="20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(confined)</a:t>
            </a:r>
          </a:p>
        </p:txBody>
      </p:sp>
      <p:sp>
        <p:nvSpPr>
          <p:cNvPr id="412" name="円/楕円 844">
            <a:extLst>
              <a:ext uri="{FF2B5EF4-FFF2-40B4-BE49-F238E27FC236}">
                <a16:creationId xmlns:a16="http://schemas.microsoft.com/office/drawing/2014/main" id="{EE5D2144-0E67-4B03-AB0F-D10D01BEC0FC}"/>
              </a:ext>
            </a:extLst>
          </p:cNvPr>
          <p:cNvSpPr/>
          <p:nvPr/>
        </p:nvSpPr>
        <p:spPr>
          <a:xfrm>
            <a:off x="3029045" y="4210429"/>
            <a:ext cx="68263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3" name="円/楕円 845">
            <a:extLst>
              <a:ext uri="{FF2B5EF4-FFF2-40B4-BE49-F238E27FC236}">
                <a16:creationId xmlns:a16="http://schemas.microsoft.com/office/drawing/2014/main" id="{7CCC7CEA-EF2A-4BB9-8C58-6F58281BDD30}"/>
              </a:ext>
            </a:extLst>
          </p:cNvPr>
          <p:cNvSpPr/>
          <p:nvPr/>
        </p:nvSpPr>
        <p:spPr>
          <a:xfrm>
            <a:off x="974820" y="3238879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4" name="円/楕円 846">
            <a:extLst>
              <a:ext uri="{FF2B5EF4-FFF2-40B4-BE49-F238E27FC236}">
                <a16:creationId xmlns:a16="http://schemas.microsoft.com/office/drawing/2014/main" id="{BEB24B35-2B3F-48D0-9C6D-0E22A7FA34A4}"/>
              </a:ext>
            </a:extLst>
          </p:cNvPr>
          <p:cNvSpPr/>
          <p:nvPr/>
        </p:nvSpPr>
        <p:spPr>
          <a:xfrm>
            <a:off x="1863820" y="2878516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5" name="円/楕円 847">
            <a:extLst>
              <a:ext uri="{FF2B5EF4-FFF2-40B4-BE49-F238E27FC236}">
                <a16:creationId xmlns:a16="http://schemas.microsoft.com/office/drawing/2014/main" id="{6EE67495-EED1-447A-B579-0F2C456053F9}"/>
              </a:ext>
            </a:extLst>
          </p:cNvPr>
          <p:cNvSpPr/>
          <p:nvPr/>
        </p:nvSpPr>
        <p:spPr>
          <a:xfrm>
            <a:off x="2697258" y="4599366"/>
            <a:ext cx="331787" cy="320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6" name="円/楕円 848">
            <a:extLst>
              <a:ext uri="{FF2B5EF4-FFF2-40B4-BE49-F238E27FC236}">
                <a16:creationId xmlns:a16="http://schemas.microsoft.com/office/drawing/2014/main" id="{89A80F16-0945-4C27-A004-6C70E5E25D98}"/>
              </a:ext>
            </a:extLst>
          </p:cNvPr>
          <p:cNvSpPr/>
          <p:nvPr/>
        </p:nvSpPr>
        <p:spPr>
          <a:xfrm>
            <a:off x="2897283" y="466445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7" name="円/楕円 849">
            <a:extLst>
              <a:ext uri="{FF2B5EF4-FFF2-40B4-BE49-F238E27FC236}">
                <a16:creationId xmlns:a16="http://schemas.microsoft.com/office/drawing/2014/main" id="{0DEF52A2-B9CA-450D-BC05-DEA34D1F855A}"/>
              </a:ext>
            </a:extLst>
          </p:cNvPr>
          <p:cNvSpPr/>
          <p:nvPr/>
        </p:nvSpPr>
        <p:spPr>
          <a:xfrm>
            <a:off x="2765520" y="4729541"/>
            <a:ext cx="63500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8" name="円/楕円 850">
            <a:extLst>
              <a:ext uri="{FF2B5EF4-FFF2-40B4-BE49-F238E27FC236}">
                <a16:creationId xmlns:a16="http://schemas.microsoft.com/office/drawing/2014/main" id="{892A5A49-F2CC-4C89-84E5-87AAB76EAF27}"/>
              </a:ext>
            </a:extLst>
          </p:cNvPr>
          <p:cNvSpPr/>
          <p:nvPr/>
        </p:nvSpPr>
        <p:spPr>
          <a:xfrm>
            <a:off x="2852833" y="479145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9" name="円/楕円 851">
            <a:extLst>
              <a:ext uri="{FF2B5EF4-FFF2-40B4-BE49-F238E27FC236}">
                <a16:creationId xmlns:a16="http://schemas.microsoft.com/office/drawing/2014/main" id="{6F87C804-4418-443A-B6B5-E0DEA9CCE406}"/>
              </a:ext>
            </a:extLst>
          </p:cNvPr>
          <p:cNvSpPr/>
          <p:nvPr/>
        </p:nvSpPr>
        <p:spPr>
          <a:xfrm>
            <a:off x="2233708" y="4404104"/>
            <a:ext cx="265112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0" name="円/楕円 852">
            <a:extLst>
              <a:ext uri="{FF2B5EF4-FFF2-40B4-BE49-F238E27FC236}">
                <a16:creationId xmlns:a16="http://schemas.microsoft.com/office/drawing/2014/main" id="{1BDC834B-FDBA-4E3F-99A1-F60285C3BE1F}"/>
              </a:ext>
            </a:extLst>
          </p:cNvPr>
          <p:cNvSpPr/>
          <p:nvPr/>
        </p:nvSpPr>
        <p:spPr>
          <a:xfrm>
            <a:off x="2286095" y="4469191"/>
            <a:ext cx="66675" cy="666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1" name="円/楕円 853">
            <a:extLst>
              <a:ext uri="{FF2B5EF4-FFF2-40B4-BE49-F238E27FC236}">
                <a16:creationId xmlns:a16="http://schemas.microsoft.com/office/drawing/2014/main" id="{2B2CFA8B-445D-44C5-9839-26ECF7123007}"/>
              </a:ext>
            </a:extLst>
          </p:cNvPr>
          <p:cNvSpPr/>
          <p:nvPr/>
        </p:nvSpPr>
        <p:spPr>
          <a:xfrm>
            <a:off x="2387695" y="4478716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2" name="正方形/長方形 421">
            <a:extLst>
              <a:ext uri="{FF2B5EF4-FFF2-40B4-BE49-F238E27FC236}">
                <a16:creationId xmlns:a16="http://schemas.microsoft.com/office/drawing/2014/main" id="{35FA4A60-8061-42DE-A166-792BAE65C572}"/>
              </a:ext>
            </a:extLst>
          </p:cNvPr>
          <p:cNvSpPr/>
          <p:nvPr/>
        </p:nvSpPr>
        <p:spPr>
          <a:xfrm>
            <a:off x="7070425" y="5057597"/>
            <a:ext cx="2009171" cy="121205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3" name="フリーフォーム 418">
            <a:extLst>
              <a:ext uri="{FF2B5EF4-FFF2-40B4-BE49-F238E27FC236}">
                <a16:creationId xmlns:a16="http://schemas.microsoft.com/office/drawing/2014/main" id="{7DD362C7-5DE4-4773-AA21-A0AAF7810A9F}"/>
              </a:ext>
            </a:extLst>
          </p:cNvPr>
          <p:cNvSpPr/>
          <p:nvPr/>
        </p:nvSpPr>
        <p:spPr>
          <a:xfrm>
            <a:off x="2934333" y="4376192"/>
            <a:ext cx="1038387" cy="1642821"/>
          </a:xfrm>
          <a:custGeom>
            <a:avLst/>
            <a:gdLst>
              <a:gd name="connsiteX0" fmla="*/ 1038387 w 1038387"/>
              <a:gd name="connsiteY0" fmla="*/ 1642821 h 1642821"/>
              <a:gd name="connsiteX1" fmla="*/ 968644 w 1038387"/>
              <a:gd name="connsiteY1" fmla="*/ 1162373 h 1642821"/>
              <a:gd name="connsiteX2" fmla="*/ 743919 w 1038387"/>
              <a:gd name="connsiteY2" fmla="*/ 712922 h 1642821"/>
              <a:gd name="connsiteX3" fmla="*/ 379709 w 1038387"/>
              <a:gd name="connsiteY3" fmla="*/ 294468 h 1642821"/>
              <a:gd name="connsiteX4" fmla="*/ 0 w 1038387"/>
              <a:gd name="connsiteY4" fmla="*/ 0 h 164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387" h="1642821">
                <a:moveTo>
                  <a:pt x="1038387" y="1642821"/>
                </a:moveTo>
                <a:cubicBezTo>
                  <a:pt x="1028054" y="1480088"/>
                  <a:pt x="1017722" y="1317356"/>
                  <a:pt x="968644" y="1162373"/>
                </a:cubicBezTo>
                <a:cubicBezTo>
                  <a:pt x="919566" y="1007390"/>
                  <a:pt x="842075" y="857573"/>
                  <a:pt x="743919" y="712922"/>
                </a:cubicBezTo>
                <a:cubicBezTo>
                  <a:pt x="645763" y="568271"/>
                  <a:pt x="503695" y="413288"/>
                  <a:pt x="379709" y="294468"/>
                </a:cubicBezTo>
                <a:cubicBezTo>
                  <a:pt x="255723" y="175648"/>
                  <a:pt x="127861" y="87824"/>
                  <a:pt x="0" y="0"/>
                </a:cubicBez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oval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424" name="テキスト ボックス 423">
            <a:extLst>
              <a:ext uri="{FF2B5EF4-FFF2-40B4-BE49-F238E27FC236}">
                <a16:creationId xmlns:a16="http://schemas.microsoft.com/office/drawing/2014/main" id="{2DC97729-E028-4693-8E87-78B71223F677}"/>
              </a:ext>
            </a:extLst>
          </p:cNvPr>
          <p:cNvSpPr txBox="1"/>
          <p:nvPr/>
        </p:nvSpPr>
        <p:spPr>
          <a:xfrm>
            <a:off x="2963958" y="3758718"/>
            <a:ext cx="2670924" cy="400110"/>
          </a:xfrm>
          <a:prstGeom prst="wedgeRectCallout">
            <a:avLst>
              <a:gd name="adj1" fmla="val -45561"/>
              <a:gd name="adj2" fmla="val 87678"/>
            </a:avLst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ＱＣＤ </a:t>
            </a: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Critical Point</a:t>
            </a:r>
            <a:endParaRPr lang="ja-JP" altLang="en-US" sz="20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5" name="テキスト ボックス 424">
            <a:extLst>
              <a:ext uri="{FF2B5EF4-FFF2-40B4-BE49-F238E27FC236}">
                <a16:creationId xmlns:a16="http://schemas.microsoft.com/office/drawing/2014/main" id="{0EBA96DA-ECF7-4EA7-9D96-6ECEC1419F00}"/>
              </a:ext>
            </a:extLst>
          </p:cNvPr>
          <p:cNvSpPr txBox="1"/>
          <p:nvPr/>
        </p:nvSpPr>
        <p:spPr>
          <a:xfrm>
            <a:off x="515678" y="1641561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T</a:t>
            </a:r>
            <a:endParaRPr kumimoji="1" lang="ja-JP" altLang="en-US" sz="2800" dirty="0"/>
          </a:p>
        </p:txBody>
      </p:sp>
      <p:sp>
        <p:nvSpPr>
          <p:cNvPr id="426" name="テキスト ボックス 425">
            <a:extLst>
              <a:ext uri="{FF2B5EF4-FFF2-40B4-BE49-F238E27FC236}">
                <a16:creationId xmlns:a16="http://schemas.microsoft.com/office/drawing/2014/main" id="{78443961-B5B0-4BE1-9E2C-75BA0BFDE440}"/>
              </a:ext>
            </a:extLst>
          </p:cNvPr>
          <p:cNvSpPr txBox="1"/>
          <p:nvPr/>
        </p:nvSpPr>
        <p:spPr>
          <a:xfrm>
            <a:off x="6557922" y="5948754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Symbol" panose="05050102010706020507" pitchFamily="18" charset="2"/>
              </a:rPr>
              <a:t>m</a:t>
            </a:r>
            <a:endParaRPr kumimoji="1" lang="ja-JP" altLang="en-US" sz="2800" dirty="0">
              <a:latin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0" name="テキスト ボックス 429">
                <a:extLst>
                  <a:ext uri="{FF2B5EF4-FFF2-40B4-BE49-F238E27FC236}">
                    <a16:creationId xmlns:a16="http://schemas.microsoft.com/office/drawing/2014/main" id="{059EDDAE-516A-4B0D-92F6-B682BE7B0A73}"/>
                  </a:ext>
                </a:extLst>
              </p:cNvPr>
              <p:cNvSpPr txBox="1"/>
              <p:nvPr/>
            </p:nvSpPr>
            <p:spPr>
              <a:xfrm>
                <a:off x="7614016" y="1697835"/>
                <a:ext cx="420593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Crossover at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kumimoji="1" lang="en-US" altLang="ja-JP" sz="2400" dirty="0"/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Possible first-order transition</a:t>
                </a:r>
                <a:r>
                  <a:rPr lang="ja-JP" altLang="en-US" sz="2400" dirty="0"/>
                  <a:t> </a:t>
                </a:r>
                <a:r>
                  <a:rPr lang="en-US" altLang="ja-JP" sz="2400" dirty="0"/>
                  <a:t>and QCD critical point in</a:t>
                </a:r>
                <a:r>
                  <a:rPr lang="ja-JP" altLang="en-US" sz="2400" dirty="0"/>
                  <a:t> </a:t>
                </a:r>
                <a:r>
                  <a:rPr lang="en-US" altLang="ja-JP" sz="2400" dirty="0"/>
                  <a:t>dense</a:t>
                </a:r>
                <a:r>
                  <a:rPr lang="ja-JP" altLang="en-US" sz="2400" dirty="0"/>
                  <a:t> </a:t>
                </a:r>
                <a:r>
                  <a:rPr lang="en-US" altLang="ja-JP" sz="2400" dirty="0"/>
                  <a:t>region</a:t>
                </a: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Multiple QCD-CP? </a:t>
                </a:r>
                <a:r>
                  <a:rPr lang="en-US" altLang="ja-JP" sz="2000" dirty="0">
                    <a:solidFill>
                      <a:srgbClr val="0070C0"/>
                    </a:solidFill>
                  </a:rPr>
                  <a:t>MK+ (‘02)</a:t>
                </a: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Color superconducting phases in dense and cold quark matter</a:t>
                </a:r>
              </a:p>
            </p:txBody>
          </p:sp>
        </mc:Choice>
        <mc:Fallback xmlns="">
          <p:sp>
            <p:nvSpPr>
              <p:cNvPr id="430" name="テキスト ボックス 429">
                <a:extLst>
                  <a:ext uri="{FF2B5EF4-FFF2-40B4-BE49-F238E27FC236}">
                    <a16:creationId xmlns:a16="http://schemas.microsoft.com/office/drawing/2014/main" id="{059EDDAE-516A-4B0D-92F6-B682BE7B0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4016" y="1697835"/>
                <a:ext cx="4205932" cy="3046988"/>
              </a:xfrm>
              <a:prstGeom prst="rect">
                <a:avLst/>
              </a:prstGeom>
              <a:blipFill>
                <a:blip r:embed="rId3"/>
                <a:stretch>
                  <a:fillRect l="-1884" t="-1403" r="-870" b="-40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1" name="グループ化 430">
            <a:extLst>
              <a:ext uri="{FF2B5EF4-FFF2-40B4-BE49-F238E27FC236}">
                <a16:creationId xmlns:a16="http://schemas.microsoft.com/office/drawing/2014/main" id="{19D56677-E940-4CB5-BD0E-76C62F9D5930}"/>
              </a:ext>
            </a:extLst>
          </p:cNvPr>
          <p:cNvGrpSpPr/>
          <p:nvPr/>
        </p:nvGrpSpPr>
        <p:grpSpPr>
          <a:xfrm>
            <a:off x="3870978" y="5665372"/>
            <a:ext cx="172684" cy="352986"/>
            <a:chOff x="3870978" y="5543446"/>
            <a:chExt cx="172684" cy="352986"/>
          </a:xfrm>
        </p:grpSpPr>
        <p:sp>
          <p:nvSpPr>
            <p:cNvPr id="432" name="正方形/長方形 431">
              <a:extLst>
                <a:ext uri="{FF2B5EF4-FFF2-40B4-BE49-F238E27FC236}">
                  <a16:creationId xmlns:a16="http://schemas.microsoft.com/office/drawing/2014/main" id="{842B5CD0-ECDA-4B60-A290-3D55E2311A31}"/>
                </a:ext>
              </a:extLst>
            </p:cNvPr>
            <p:cNvSpPr/>
            <p:nvPr/>
          </p:nvSpPr>
          <p:spPr>
            <a:xfrm>
              <a:off x="3870978" y="5653213"/>
              <a:ext cx="172684" cy="243219"/>
            </a:xfrm>
            <a:prstGeom prst="rect">
              <a:avLst/>
            </a:prstGeom>
            <a:gradFill>
              <a:gsLst>
                <a:gs pos="0">
                  <a:srgbClr val="99CCFF"/>
                </a:gs>
                <a:gs pos="100000">
                  <a:srgbClr val="92D05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3" name="楕円 432">
              <a:extLst>
                <a:ext uri="{FF2B5EF4-FFF2-40B4-BE49-F238E27FC236}">
                  <a16:creationId xmlns:a16="http://schemas.microsoft.com/office/drawing/2014/main" id="{25A82D8D-CA03-4BF0-9D1C-43FE19D4FD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4326" y="5543446"/>
              <a:ext cx="144000" cy="144000"/>
            </a:xfrm>
            <a:prstGeom prst="ellipse">
              <a:avLst/>
            </a:prstGeom>
            <a:solidFill>
              <a:sysClr val="windowText" lastClr="000000"/>
            </a:solidFill>
            <a:ln w="13970" cap="flat" cmpd="sng" algn="ctr">
              <a:noFill/>
              <a:prstDash val="solid"/>
            </a:ln>
            <a:effectLst>
              <a:glow rad="139700">
                <a:srgbClr val="6F6A7A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</p:grpSp>
      <p:cxnSp>
        <p:nvCxnSpPr>
          <p:cNvPr id="434" name="直線矢印コネクタ 433">
            <a:extLst>
              <a:ext uri="{FF2B5EF4-FFF2-40B4-BE49-F238E27FC236}">
                <a16:creationId xmlns:a16="http://schemas.microsoft.com/office/drawing/2014/main" id="{B7558A32-99A1-4192-A036-99AF537A5877}"/>
              </a:ext>
            </a:extLst>
          </p:cNvPr>
          <p:cNvCxnSpPr/>
          <p:nvPr/>
        </p:nvCxnSpPr>
        <p:spPr>
          <a:xfrm>
            <a:off x="776383" y="6023354"/>
            <a:ext cx="6429375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5710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1309A-B281-C2CC-55A0-CC4A7A091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3BC9D6-5276-3A87-D704-57F710300BE0}"/>
              </a:ext>
            </a:extLst>
          </p:cNvPr>
          <p:cNvSpPr/>
          <p:nvPr/>
        </p:nvSpPr>
        <p:spPr>
          <a:xfrm>
            <a:off x="672175" y="3846669"/>
            <a:ext cx="10847650" cy="22822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462E8C9-BC0D-2617-3C56-F07D9EB85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Contents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A5F0170-BE97-A958-930E-09C648AD1BA1}"/>
              </a:ext>
            </a:extLst>
          </p:cNvPr>
          <p:cNvSpPr txBox="1"/>
          <p:nvPr/>
        </p:nvSpPr>
        <p:spPr>
          <a:xfrm>
            <a:off x="899459" y="1753958"/>
            <a:ext cx="1039308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US" altLang="ja-JP" sz="4400" dirty="0"/>
              <a:t>Optimal collision energy for investigating dense matter</a:t>
            </a:r>
          </a:p>
          <a:p>
            <a:pPr lvl="3"/>
            <a:r>
              <a:rPr kumimoji="1" lang="it-IT" altLang="ja-JP" sz="2400" dirty="0"/>
              <a:t>Taya, Jinno, MK, Nara, 2409.07685</a:t>
            </a:r>
          </a:p>
          <a:p>
            <a:pPr lvl="1"/>
            <a:endParaRPr kumimoji="1" lang="en-US" altLang="ja-JP" sz="2400" dirty="0"/>
          </a:p>
          <a:p>
            <a:pPr marL="742950" indent="-742950" algn="l">
              <a:buFont typeface="+mj-lt"/>
              <a:buAutoNum type="arabicPeriod"/>
            </a:pPr>
            <a:r>
              <a:rPr lang="en-US" altLang="ja-JP" sz="4400" dirty="0"/>
              <a:t>Dilepton production for the signal of phase transitions</a:t>
            </a:r>
          </a:p>
          <a:p>
            <a:pPr lvl="3"/>
            <a:r>
              <a:rPr kumimoji="1" lang="en-US" altLang="ja-JP" sz="2400" dirty="0"/>
              <a:t>Nishimura, MK, </a:t>
            </a:r>
            <a:r>
              <a:rPr kumimoji="1" lang="en-US" altLang="ja-JP" sz="2400" dirty="0" err="1"/>
              <a:t>Kunihiro</a:t>
            </a:r>
            <a:r>
              <a:rPr kumimoji="1" lang="en-US" altLang="ja-JP" sz="2400" dirty="0"/>
              <a:t>, Ann. Phys. 469, 169768; PTEP 2023, 053D01; PTEP 2022, 093D02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4703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569A834A-911D-B97A-23C8-FD3E1CAF9F41}"/>
              </a:ext>
            </a:extLst>
          </p:cNvPr>
          <p:cNvSpPr/>
          <p:nvPr/>
        </p:nvSpPr>
        <p:spPr>
          <a:xfrm>
            <a:off x="6835004" y="2961676"/>
            <a:ext cx="5231451" cy="1394334"/>
          </a:xfrm>
          <a:prstGeom prst="rect">
            <a:avLst/>
          </a:prstGeom>
          <a:solidFill>
            <a:srgbClr val="76858A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93D7031A-2DFC-868A-186C-F8F8ED4A5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Soft Modes of Second-order Phase Transitions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AF9A926-4C43-9D5E-C9EA-067C1897BE82}"/>
              </a:ext>
            </a:extLst>
          </p:cNvPr>
          <p:cNvSpPr txBox="1"/>
          <p:nvPr/>
        </p:nvSpPr>
        <p:spPr>
          <a:xfrm>
            <a:off x="457200" y="1235413"/>
            <a:ext cx="2185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Soft modes</a:t>
            </a:r>
            <a:endParaRPr kumimoji="1" lang="ja-JP" altLang="en-US" sz="28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F6F3312-ACEF-E823-FEB5-0CE1D04EA02D}"/>
              </a:ext>
            </a:extLst>
          </p:cNvPr>
          <p:cNvSpPr txBox="1"/>
          <p:nvPr/>
        </p:nvSpPr>
        <p:spPr>
          <a:xfrm>
            <a:off x="797668" y="1857983"/>
            <a:ext cx="94958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Divergence of the order-parameter fluctuations at a 2nd-order transition.</a:t>
            </a:r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400" dirty="0">
                <a:solidFill>
                  <a:srgbClr val="FF0000"/>
                </a:solidFill>
              </a:rPr>
              <a:t>Collective </a:t>
            </a:r>
            <a:r>
              <a:rPr lang="en-US" altLang="ja-JP" sz="2400" dirty="0">
                <a:solidFill>
                  <a:srgbClr val="FF0000"/>
                </a:solidFill>
              </a:rPr>
              <a:t>fluctuations</a:t>
            </a:r>
            <a:r>
              <a:rPr kumimoji="1" lang="en-US" altLang="ja-JP" sz="2400" dirty="0">
                <a:solidFill>
                  <a:srgbClr val="FF0000"/>
                </a:solidFill>
              </a:rPr>
              <a:t> become massless</a:t>
            </a:r>
            <a:r>
              <a:rPr kumimoji="1" lang="en-US" altLang="ja-JP" sz="2400" dirty="0"/>
              <a:t> there.</a:t>
            </a:r>
          </a:p>
          <a:p>
            <a:pPr marL="342900" indent="-342900" algn="l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QCD-CP </a:t>
            </a:r>
            <a:r>
              <a:rPr lang="en-US" altLang="ja-JP" sz="2400" dirty="0">
                <a:sym typeface="Wingdings" panose="05000000000000000000" pitchFamily="2" charset="2"/>
              </a:rPr>
              <a:t>: density-density fluctuations</a:t>
            </a:r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400" dirty="0">
                <a:sym typeface="Wingdings" panose="05000000000000000000" pitchFamily="2" charset="2"/>
              </a:rPr>
              <a:t>CSC : diquark-pair field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7AD26A06-DE0A-DCDC-B39F-8ED00A5E833A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10944055" y="3714257"/>
                <a:ext cx="113243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 </m:t>
                      </m:r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r>
                        <a:rPr kumimoji="1" lang="en-US" altLang="ja-JP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∙∙</m:t>
                      </m:r>
                    </m:oMath>
                  </m:oMathPara>
                </a14:m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7AD26A06-DE0A-DCDC-B39F-8ED00A5E8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4055" y="3714257"/>
                <a:ext cx="1132435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4622F9C-8B60-4498-8775-76F93F76D52F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8905179" y="3724721"/>
                <a:ext cx="69964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4622F9C-8B60-4498-8775-76F93F76D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5179" y="3724721"/>
                <a:ext cx="69964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3321F9DC-90A2-6A35-606F-0A1A86AA1656}"/>
              </a:ext>
            </a:extLst>
          </p:cNvPr>
          <p:cNvGrpSpPr/>
          <p:nvPr/>
        </p:nvGrpSpPr>
        <p:grpSpPr>
          <a:xfrm rot="5400000">
            <a:off x="8247255" y="3550771"/>
            <a:ext cx="747976" cy="817150"/>
            <a:chOff x="2868256" y="3322071"/>
            <a:chExt cx="747976" cy="817150"/>
          </a:xfrm>
        </p:grpSpPr>
        <p:sp>
          <p:nvSpPr>
            <p:cNvPr id="9" name="円弧 8">
              <a:extLst>
                <a:ext uri="{FF2B5EF4-FFF2-40B4-BE49-F238E27FC236}">
                  <a16:creationId xmlns:a16="http://schemas.microsoft.com/office/drawing/2014/main" id="{D5584D49-8FAC-A8B4-C7D2-C6E0A739B566}"/>
                </a:ext>
              </a:extLst>
            </p:cNvPr>
            <p:cNvSpPr/>
            <p:nvPr/>
          </p:nvSpPr>
          <p:spPr>
            <a:xfrm rot="16200000">
              <a:off x="2937687" y="3460676"/>
              <a:ext cx="817149" cy="539940"/>
            </a:xfrm>
            <a:prstGeom prst="arc">
              <a:avLst>
                <a:gd name="adj1" fmla="val 11672158"/>
                <a:gd name="adj2" fmla="val 2074675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10" name="円弧 9">
              <a:extLst>
                <a:ext uri="{FF2B5EF4-FFF2-40B4-BE49-F238E27FC236}">
                  <a16:creationId xmlns:a16="http://schemas.microsoft.com/office/drawing/2014/main" id="{C8CB7FEC-5C15-75FD-5888-C5A529B83CCB}"/>
                </a:ext>
              </a:extLst>
            </p:cNvPr>
            <p:cNvSpPr/>
            <p:nvPr/>
          </p:nvSpPr>
          <p:spPr>
            <a:xfrm rot="5400000">
              <a:off x="2729652" y="3460678"/>
              <a:ext cx="817147" cy="539940"/>
            </a:xfrm>
            <a:prstGeom prst="arc">
              <a:avLst>
                <a:gd name="adj1" fmla="val 11675154"/>
                <a:gd name="adj2" fmla="val 2076664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11" name="二等辺三角形 10">
              <a:extLst>
                <a:ext uri="{FF2B5EF4-FFF2-40B4-BE49-F238E27FC236}">
                  <a16:creationId xmlns:a16="http://schemas.microsoft.com/office/drawing/2014/main" id="{AE392C76-7A2C-6A8A-71EB-86C25684AA3E}"/>
                </a:ext>
              </a:extLst>
            </p:cNvPr>
            <p:cNvSpPr/>
            <p:nvPr/>
          </p:nvSpPr>
          <p:spPr>
            <a:xfrm>
              <a:off x="3037750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12" name="二等辺三角形 11">
              <a:extLst>
                <a:ext uri="{FF2B5EF4-FFF2-40B4-BE49-F238E27FC236}">
                  <a16:creationId xmlns:a16="http://schemas.microsoft.com/office/drawing/2014/main" id="{69B64A32-8979-AC04-98CC-8CABFF09F843}"/>
                </a:ext>
              </a:extLst>
            </p:cNvPr>
            <p:cNvSpPr/>
            <p:nvPr/>
          </p:nvSpPr>
          <p:spPr>
            <a:xfrm>
              <a:off x="3371565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89829BBD-634A-E298-2E04-365D780EAC27}"/>
              </a:ext>
            </a:extLst>
          </p:cNvPr>
          <p:cNvGrpSpPr/>
          <p:nvPr/>
        </p:nvGrpSpPr>
        <p:grpSpPr>
          <a:xfrm rot="5400000">
            <a:off x="10286726" y="3545140"/>
            <a:ext cx="747976" cy="817150"/>
            <a:chOff x="2868256" y="3322071"/>
            <a:chExt cx="747976" cy="817150"/>
          </a:xfrm>
        </p:grpSpPr>
        <p:sp>
          <p:nvSpPr>
            <p:cNvPr id="14" name="円弧 13">
              <a:extLst>
                <a:ext uri="{FF2B5EF4-FFF2-40B4-BE49-F238E27FC236}">
                  <a16:creationId xmlns:a16="http://schemas.microsoft.com/office/drawing/2014/main" id="{773FD33A-08A1-B7A8-8FDD-E3CF89E2EE7F}"/>
                </a:ext>
              </a:extLst>
            </p:cNvPr>
            <p:cNvSpPr/>
            <p:nvPr/>
          </p:nvSpPr>
          <p:spPr>
            <a:xfrm rot="16200000">
              <a:off x="2937687" y="3460676"/>
              <a:ext cx="817149" cy="539940"/>
            </a:xfrm>
            <a:prstGeom prst="arc">
              <a:avLst>
                <a:gd name="adj1" fmla="val 11672158"/>
                <a:gd name="adj2" fmla="val 2074675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15" name="円弧 14">
              <a:extLst>
                <a:ext uri="{FF2B5EF4-FFF2-40B4-BE49-F238E27FC236}">
                  <a16:creationId xmlns:a16="http://schemas.microsoft.com/office/drawing/2014/main" id="{5DF23FDB-E2A9-C498-E56B-2892825A68E0}"/>
                </a:ext>
              </a:extLst>
            </p:cNvPr>
            <p:cNvSpPr/>
            <p:nvPr/>
          </p:nvSpPr>
          <p:spPr>
            <a:xfrm rot="5400000">
              <a:off x="2729652" y="3460678"/>
              <a:ext cx="817147" cy="539940"/>
            </a:xfrm>
            <a:prstGeom prst="arc">
              <a:avLst>
                <a:gd name="adj1" fmla="val 11675154"/>
                <a:gd name="adj2" fmla="val 2076664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16" name="二等辺三角形 15">
              <a:extLst>
                <a:ext uri="{FF2B5EF4-FFF2-40B4-BE49-F238E27FC236}">
                  <a16:creationId xmlns:a16="http://schemas.microsoft.com/office/drawing/2014/main" id="{D0074ECE-3729-6D95-2B58-9865BA1371FD}"/>
                </a:ext>
              </a:extLst>
            </p:cNvPr>
            <p:cNvSpPr/>
            <p:nvPr/>
          </p:nvSpPr>
          <p:spPr>
            <a:xfrm>
              <a:off x="3037750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17" name="二等辺三角形 16">
              <a:extLst>
                <a:ext uri="{FF2B5EF4-FFF2-40B4-BE49-F238E27FC236}">
                  <a16:creationId xmlns:a16="http://schemas.microsoft.com/office/drawing/2014/main" id="{92A4F333-40DA-6DA3-F40E-25149DC40FA4}"/>
                </a:ext>
              </a:extLst>
            </p:cNvPr>
            <p:cNvSpPr/>
            <p:nvPr/>
          </p:nvSpPr>
          <p:spPr>
            <a:xfrm>
              <a:off x="3371565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87EFE720-B3F7-DFA8-387C-AC55192DC3D6}"/>
              </a:ext>
            </a:extLst>
          </p:cNvPr>
          <p:cNvGrpSpPr/>
          <p:nvPr/>
        </p:nvGrpSpPr>
        <p:grpSpPr>
          <a:xfrm rot="5400000">
            <a:off x="9510767" y="3545140"/>
            <a:ext cx="747976" cy="817150"/>
            <a:chOff x="2868256" y="3322071"/>
            <a:chExt cx="747976" cy="817150"/>
          </a:xfrm>
        </p:grpSpPr>
        <p:sp>
          <p:nvSpPr>
            <p:cNvPr id="19" name="円弧 18">
              <a:extLst>
                <a:ext uri="{FF2B5EF4-FFF2-40B4-BE49-F238E27FC236}">
                  <a16:creationId xmlns:a16="http://schemas.microsoft.com/office/drawing/2014/main" id="{211DBC41-EE7E-47EF-4677-5C258CCB8022}"/>
                </a:ext>
              </a:extLst>
            </p:cNvPr>
            <p:cNvSpPr/>
            <p:nvPr/>
          </p:nvSpPr>
          <p:spPr>
            <a:xfrm rot="16200000">
              <a:off x="2937687" y="3460676"/>
              <a:ext cx="817149" cy="539940"/>
            </a:xfrm>
            <a:prstGeom prst="arc">
              <a:avLst>
                <a:gd name="adj1" fmla="val 11672158"/>
                <a:gd name="adj2" fmla="val 2074675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20" name="円弧 19">
              <a:extLst>
                <a:ext uri="{FF2B5EF4-FFF2-40B4-BE49-F238E27FC236}">
                  <a16:creationId xmlns:a16="http://schemas.microsoft.com/office/drawing/2014/main" id="{00FA9C77-C1C5-DC8A-1C07-E946084A70B3}"/>
                </a:ext>
              </a:extLst>
            </p:cNvPr>
            <p:cNvSpPr/>
            <p:nvPr/>
          </p:nvSpPr>
          <p:spPr>
            <a:xfrm rot="5400000">
              <a:off x="2729652" y="3460678"/>
              <a:ext cx="817147" cy="539940"/>
            </a:xfrm>
            <a:prstGeom prst="arc">
              <a:avLst>
                <a:gd name="adj1" fmla="val 11675154"/>
                <a:gd name="adj2" fmla="val 2076664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21" name="二等辺三角形 20">
              <a:extLst>
                <a:ext uri="{FF2B5EF4-FFF2-40B4-BE49-F238E27FC236}">
                  <a16:creationId xmlns:a16="http://schemas.microsoft.com/office/drawing/2014/main" id="{7BCF76C7-3DA6-8623-5B9F-D7D218FC2481}"/>
                </a:ext>
              </a:extLst>
            </p:cNvPr>
            <p:cNvSpPr/>
            <p:nvPr/>
          </p:nvSpPr>
          <p:spPr>
            <a:xfrm>
              <a:off x="3037750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22" name="二等辺三角形 21">
              <a:extLst>
                <a:ext uri="{FF2B5EF4-FFF2-40B4-BE49-F238E27FC236}">
                  <a16:creationId xmlns:a16="http://schemas.microsoft.com/office/drawing/2014/main" id="{F8D40A40-3213-45ED-848B-65F448AAD8FF}"/>
                </a:ext>
              </a:extLst>
            </p:cNvPr>
            <p:cNvSpPr/>
            <p:nvPr/>
          </p:nvSpPr>
          <p:spPr>
            <a:xfrm>
              <a:off x="3371565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13380AE3-53FC-D5D3-6A2F-EA7417986F03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10934021" y="3096207"/>
                <a:ext cx="113243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 </m:t>
                      </m:r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r>
                        <a:rPr kumimoji="1" lang="en-US" altLang="ja-JP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∙∙</m:t>
                      </m:r>
                    </m:oMath>
                  </m:oMathPara>
                </a14:m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13380AE3-53FC-D5D3-6A2F-EA7417986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4021" y="3096207"/>
                <a:ext cx="113243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C1F71388-EF9D-D357-C976-74BFFC49C13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8895145" y="3106671"/>
                <a:ext cx="69964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C1F71388-EF9D-D357-C976-74BFFC49C1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145" y="3106671"/>
                <a:ext cx="69964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7CFCC1DB-94C7-7F9F-1672-A8FCEDC9FFAE}"/>
              </a:ext>
            </a:extLst>
          </p:cNvPr>
          <p:cNvGrpSpPr/>
          <p:nvPr/>
        </p:nvGrpSpPr>
        <p:grpSpPr>
          <a:xfrm rot="5400000">
            <a:off x="8237221" y="2932721"/>
            <a:ext cx="747976" cy="817150"/>
            <a:chOff x="2868256" y="3322071"/>
            <a:chExt cx="747976" cy="817150"/>
          </a:xfrm>
        </p:grpSpPr>
        <p:sp>
          <p:nvSpPr>
            <p:cNvPr id="26" name="円弧 25">
              <a:extLst>
                <a:ext uri="{FF2B5EF4-FFF2-40B4-BE49-F238E27FC236}">
                  <a16:creationId xmlns:a16="http://schemas.microsoft.com/office/drawing/2014/main" id="{F37B070F-A4F0-0E22-BB3A-E0F58027CF84}"/>
                </a:ext>
              </a:extLst>
            </p:cNvPr>
            <p:cNvSpPr/>
            <p:nvPr/>
          </p:nvSpPr>
          <p:spPr>
            <a:xfrm rot="16200000">
              <a:off x="2937687" y="3460676"/>
              <a:ext cx="817149" cy="539940"/>
            </a:xfrm>
            <a:prstGeom prst="arc">
              <a:avLst>
                <a:gd name="adj1" fmla="val 11672158"/>
                <a:gd name="adj2" fmla="val 2074675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27" name="円弧 26">
              <a:extLst>
                <a:ext uri="{FF2B5EF4-FFF2-40B4-BE49-F238E27FC236}">
                  <a16:creationId xmlns:a16="http://schemas.microsoft.com/office/drawing/2014/main" id="{E93587CC-25CD-3AC0-B262-543CCC4E6D2B}"/>
                </a:ext>
              </a:extLst>
            </p:cNvPr>
            <p:cNvSpPr/>
            <p:nvPr/>
          </p:nvSpPr>
          <p:spPr>
            <a:xfrm rot="5400000">
              <a:off x="2729652" y="3460678"/>
              <a:ext cx="817147" cy="539940"/>
            </a:xfrm>
            <a:prstGeom prst="arc">
              <a:avLst>
                <a:gd name="adj1" fmla="val 11675154"/>
                <a:gd name="adj2" fmla="val 2076664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28" name="二等辺三角形 27">
              <a:extLst>
                <a:ext uri="{FF2B5EF4-FFF2-40B4-BE49-F238E27FC236}">
                  <a16:creationId xmlns:a16="http://schemas.microsoft.com/office/drawing/2014/main" id="{EB1C1103-F171-9B06-8CD2-296EA8ABBA58}"/>
                </a:ext>
              </a:extLst>
            </p:cNvPr>
            <p:cNvSpPr/>
            <p:nvPr/>
          </p:nvSpPr>
          <p:spPr>
            <a:xfrm>
              <a:off x="3037750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29" name="二等辺三角形 28">
              <a:extLst>
                <a:ext uri="{FF2B5EF4-FFF2-40B4-BE49-F238E27FC236}">
                  <a16:creationId xmlns:a16="http://schemas.microsoft.com/office/drawing/2014/main" id="{B6ED379A-9E90-EC95-F595-AC59F0060A6E}"/>
                </a:ext>
              </a:extLst>
            </p:cNvPr>
            <p:cNvSpPr/>
            <p:nvPr/>
          </p:nvSpPr>
          <p:spPr>
            <a:xfrm rot="10800000">
              <a:off x="3371565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6EBA5655-A1C7-3B0D-4937-24763F31FDDA}"/>
              </a:ext>
            </a:extLst>
          </p:cNvPr>
          <p:cNvGrpSpPr/>
          <p:nvPr/>
        </p:nvGrpSpPr>
        <p:grpSpPr>
          <a:xfrm rot="5400000">
            <a:off x="10276692" y="2927090"/>
            <a:ext cx="747976" cy="817150"/>
            <a:chOff x="2868256" y="3322071"/>
            <a:chExt cx="747976" cy="817150"/>
          </a:xfrm>
        </p:grpSpPr>
        <p:sp>
          <p:nvSpPr>
            <p:cNvPr id="31" name="円弧 30">
              <a:extLst>
                <a:ext uri="{FF2B5EF4-FFF2-40B4-BE49-F238E27FC236}">
                  <a16:creationId xmlns:a16="http://schemas.microsoft.com/office/drawing/2014/main" id="{94599E8E-9C11-D602-C890-C9F6588ACE11}"/>
                </a:ext>
              </a:extLst>
            </p:cNvPr>
            <p:cNvSpPr/>
            <p:nvPr/>
          </p:nvSpPr>
          <p:spPr>
            <a:xfrm rot="16200000">
              <a:off x="2937687" y="3460676"/>
              <a:ext cx="817149" cy="539940"/>
            </a:xfrm>
            <a:prstGeom prst="arc">
              <a:avLst>
                <a:gd name="adj1" fmla="val 11672158"/>
                <a:gd name="adj2" fmla="val 2074675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32" name="円弧 31">
              <a:extLst>
                <a:ext uri="{FF2B5EF4-FFF2-40B4-BE49-F238E27FC236}">
                  <a16:creationId xmlns:a16="http://schemas.microsoft.com/office/drawing/2014/main" id="{68D4CC15-A175-2A63-6C9C-F85785EC97B2}"/>
                </a:ext>
              </a:extLst>
            </p:cNvPr>
            <p:cNvSpPr/>
            <p:nvPr/>
          </p:nvSpPr>
          <p:spPr>
            <a:xfrm rot="5400000">
              <a:off x="2729652" y="3460678"/>
              <a:ext cx="817147" cy="539940"/>
            </a:xfrm>
            <a:prstGeom prst="arc">
              <a:avLst>
                <a:gd name="adj1" fmla="val 11675154"/>
                <a:gd name="adj2" fmla="val 2076664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33" name="二等辺三角形 32">
              <a:extLst>
                <a:ext uri="{FF2B5EF4-FFF2-40B4-BE49-F238E27FC236}">
                  <a16:creationId xmlns:a16="http://schemas.microsoft.com/office/drawing/2014/main" id="{D85EC059-B70D-764A-7555-5E00F0BA9C42}"/>
                </a:ext>
              </a:extLst>
            </p:cNvPr>
            <p:cNvSpPr/>
            <p:nvPr/>
          </p:nvSpPr>
          <p:spPr>
            <a:xfrm>
              <a:off x="3037750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34" name="二等辺三角形 33">
              <a:extLst>
                <a:ext uri="{FF2B5EF4-FFF2-40B4-BE49-F238E27FC236}">
                  <a16:creationId xmlns:a16="http://schemas.microsoft.com/office/drawing/2014/main" id="{836E0BE7-0EC5-D3B2-4821-6B633D290AC5}"/>
                </a:ext>
              </a:extLst>
            </p:cNvPr>
            <p:cNvSpPr/>
            <p:nvPr/>
          </p:nvSpPr>
          <p:spPr>
            <a:xfrm rot="10800000">
              <a:off x="3371565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DE49C790-F0B9-B7ED-4558-AD2D8ADCC70E}"/>
              </a:ext>
            </a:extLst>
          </p:cNvPr>
          <p:cNvGrpSpPr/>
          <p:nvPr/>
        </p:nvGrpSpPr>
        <p:grpSpPr>
          <a:xfrm rot="5400000">
            <a:off x="9500733" y="2927090"/>
            <a:ext cx="747976" cy="817150"/>
            <a:chOff x="2868256" y="3322071"/>
            <a:chExt cx="747976" cy="817150"/>
          </a:xfrm>
        </p:grpSpPr>
        <p:sp>
          <p:nvSpPr>
            <p:cNvPr id="36" name="円弧 35">
              <a:extLst>
                <a:ext uri="{FF2B5EF4-FFF2-40B4-BE49-F238E27FC236}">
                  <a16:creationId xmlns:a16="http://schemas.microsoft.com/office/drawing/2014/main" id="{3FCFE919-9B09-D103-3BF6-8B121C93395F}"/>
                </a:ext>
              </a:extLst>
            </p:cNvPr>
            <p:cNvSpPr/>
            <p:nvPr/>
          </p:nvSpPr>
          <p:spPr>
            <a:xfrm rot="16200000">
              <a:off x="2937687" y="3460676"/>
              <a:ext cx="817149" cy="539940"/>
            </a:xfrm>
            <a:prstGeom prst="arc">
              <a:avLst>
                <a:gd name="adj1" fmla="val 11672158"/>
                <a:gd name="adj2" fmla="val 2074675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37" name="円弧 36">
              <a:extLst>
                <a:ext uri="{FF2B5EF4-FFF2-40B4-BE49-F238E27FC236}">
                  <a16:creationId xmlns:a16="http://schemas.microsoft.com/office/drawing/2014/main" id="{EB0B2082-0568-E312-5267-758BDACA07E5}"/>
                </a:ext>
              </a:extLst>
            </p:cNvPr>
            <p:cNvSpPr/>
            <p:nvPr/>
          </p:nvSpPr>
          <p:spPr>
            <a:xfrm rot="5400000">
              <a:off x="2729652" y="3460678"/>
              <a:ext cx="817147" cy="539940"/>
            </a:xfrm>
            <a:prstGeom prst="arc">
              <a:avLst>
                <a:gd name="adj1" fmla="val 11675154"/>
                <a:gd name="adj2" fmla="val 2076664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38" name="二等辺三角形 37">
              <a:extLst>
                <a:ext uri="{FF2B5EF4-FFF2-40B4-BE49-F238E27FC236}">
                  <a16:creationId xmlns:a16="http://schemas.microsoft.com/office/drawing/2014/main" id="{9D9F4F07-1E76-4ED0-6BC8-7DFE8BD95E1E}"/>
                </a:ext>
              </a:extLst>
            </p:cNvPr>
            <p:cNvSpPr/>
            <p:nvPr/>
          </p:nvSpPr>
          <p:spPr>
            <a:xfrm>
              <a:off x="3037750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39" name="二等辺三角形 38">
              <a:extLst>
                <a:ext uri="{FF2B5EF4-FFF2-40B4-BE49-F238E27FC236}">
                  <a16:creationId xmlns:a16="http://schemas.microsoft.com/office/drawing/2014/main" id="{93D7FB0C-797A-BEB0-B0A1-5E0AF43CA291}"/>
                </a:ext>
              </a:extLst>
            </p:cNvPr>
            <p:cNvSpPr/>
            <p:nvPr/>
          </p:nvSpPr>
          <p:spPr>
            <a:xfrm rot="10800000">
              <a:off x="3371565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</p:grp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82056CA-9D81-7A53-1544-689E47826CAF}"/>
              </a:ext>
            </a:extLst>
          </p:cNvPr>
          <p:cNvSpPr txBox="1"/>
          <p:nvPr/>
        </p:nvSpPr>
        <p:spPr>
          <a:xfrm>
            <a:off x="457200" y="4751328"/>
            <a:ext cx="8361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Coupling of soft modes with dynamical observables</a:t>
            </a:r>
            <a:endParaRPr kumimoji="1" lang="ja-JP" altLang="en-US" sz="2800" b="1" dirty="0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8B422F0A-DBEB-983A-86BF-4C753A31C9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8546" y="5238173"/>
            <a:ext cx="2829779" cy="1577552"/>
          </a:xfrm>
          <a:prstGeom prst="rect">
            <a:avLst/>
          </a:prstGeom>
        </p:spPr>
      </p:pic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8B94D68-AA2A-183D-93CE-1F82B515DFED}"/>
              </a:ext>
            </a:extLst>
          </p:cNvPr>
          <p:cNvSpPr txBox="1"/>
          <p:nvPr/>
        </p:nvSpPr>
        <p:spPr>
          <a:xfrm>
            <a:off x="797668" y="5407306"/>
            <a:ext cx="3998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Ex.: dilepton production rate</a:t>
            </a:r>
            <a:endParaRPr kumimoji="1" lang="ja-JP" altLang="en-US" sz="2400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2A72F16-61BD-FBE1-34E0-361120A7B08B}"/>
              </a:ext>
            </a:extLst>
          </p:cNvPr>
          <p:cNvSpPr txBox="1"/>
          <p:nvPr/>
        </p:nvSpPr>
        <p:spPr>
          <a:xfrm>
            <a:off x="6927953" y="3083086"/>
            <a:ext cx="13035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400" dirty="0"/>
              <a:t>QCD-CP:</a:t>
            </a:r>
          </a:p>
          <a:p>
            <a:pPr algn="r"/>
            <a:endParaRPr lang="en-US" altLang="ja-JP" dirty="0"/>
          </a:p>
          <a:p>
            <a:pPr algn="r"/>
            <a:r>
              <a:rPr kumimoji="1" lang="en-US" altLang="ja-JP" sz="2400" dirty="0"/>
              <a:t>CSC:</a:t>
            </a:r>
            <a:endParaRPr kumimoji="1" lang="ja-JP" altLang="en-US" sz="2400" dirty="0"/>
          </a:p>
        </p:txBody>
      </p:sp>
      <p:sp>
        <p:nvSpPr>
          <p:cNvPr id="46" name="矢印: 下 45">
            <a:extLst>
              <a:ext uri="{FF2B5EF4-FFF2-40B4-BE49-F238E27FC236}">
                <a16:creationId xmlns:a16="http://schemas.microsoft.com/office/drawing/2014/main" id="{D771A672-3AC9-A950-4FE2-064FC7E562EC}"/>
              </a:ext>
            </a:extLst>
          </p:cNvPr>
          <p:cNvSpPr/>
          <p:nvPr/>
        </p:nvSpPr>
        <p:spPr>
          <a:xfrm>
            <a:off x="1233953" y="4076441"/>
            <a:ext cx="1563044" cy="477228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280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56BF4563-2810-4D7C-8A6B-13AAA1A63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Precursor in </a:t>
            </a:r>
            <a:r>
              <a:rPr lang="en-US" altLang="ja-JP" dirty="0"/>
              <a:t>Metallic Superconductors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77594EE-A241-4CFF-B502-B313E83493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36" b="3328"/>
          <a:stretch/>
        </p:blipFill>
        <p:spPr>
          <a:xfrm>
            <a:off x="7637264" y="1533375"/>
            <a:ext cx="3260829" cy="249696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BBEF888-CBD2-4AE7-BE7A-89C2B3C5B320}"/>
              </a:ext>
            </a:extLst>
          </p:cNvPr>
          <p:cNvSpPr txBox="1"/>
          <p:nvPr/>
        </p:nvSpPr>
        <p:spPr>
          <a:xfrm rot="5400000" flipH="1" flipV="1">
            <a:off x="6228371" y="2367694"/>
            <a:ext cx="261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Electric conductivity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F68B9F76-9ECA-41D7-A23E-B5EE9DBFB47A}"/>
              </a:ext>
            </a:extLst>
          </p:cNvPr>
          <p:cNvCxnSpPr>
            <a:cxnSpLocks/>
          </p:cNvCxnSpPr>
          <p:nvPr/>
        </p:nvCxnSpPr>
        <p:spPr>
          <a:xfrm flipV="1">
            <a:off x="9425589" y="4794552"/>
            <a:ext cx="0" cy="1766304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46652122-706C-4E1F-8C98-6EA74B1DAD6D}"/>
              </a:ext>
            </a:extLst>
          </p:cNvPr>
          <p:cNvCxnSpPr>
            <a:cxnSpLocks/>
          </p:cNvCxnSpPr>
          <p:nvPr/>
        </p:nvCxnSpPr>
        <p:spPr>
          <a:xfrm>
            <a:off x="8115300" y="6142568"/>
            <a:ext cx="2821629" cy="0"/>
          </a:xfrm>
          <a:prstGeom prst="line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A571616-3BB5-4B66-BF24-E51DBFE8CE0D}"/>
              </a:ext>
            </a:extLst>
          </p:cNvPr>
          <p:cNvSpPr txBox="1"/>
          <p:nvPr/>
        </p:nvSpPr>
        <p:spPr>
          <a:xfrm>
            <a:off x="301558" y="1248077"/>
            <a:ext cx="7159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Anomalous behavior of observables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near but above Tc of SC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1EFA2D7-9ECA-4017-97AD-BC70E26C3849}"/>
              </a:ext>
            </a:extLst>
          </p:cNvPr>
          <p:cNvSpPr txBox="1"/>
          <p:nvPr/>
        </p:nvSpPr>
        <p:spPr>
          <a:xfrm>
            <a:off x="748624" y="2313277"/>
            <a:ext cx="32608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electric conductivity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magnetic susceptibility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pseudogap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DD1078D-084E-4C55-A3D6-8F56B7814A79}"/>
              </a:ext>
            </a:extLst>
          </p:cNvPr>
          <p:cNvSpPr txBox="1"/>
          <p:nvPr/>
        </p:nvSpPr>
        <p:spPr>
          <a:xfrm>
            <a:off x="301558" y="4174006"/>
            <a:ext cx="63426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Enhanced pair fluctuations is one of the origins of precursory phenomena.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More significant phenomena in strongly-coupled systems.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2EDE751-B8BE-4F58-A098-4C829F55EAD9}"/>
              </a:ext>
            </a:extLst>
          </p:cNvPr>
          <p:cNvSpPr txBox="1"/>
          <p:nvPr/>
        </p:nvSpPr>
        <p:spPr>
          <a:xfrm rot="16200000">
            <a:off x="9891130" y="2394507"/>
            <a:ext cx="2091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Skopal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,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Tinkham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(‘75)</a:t>
            </a:r>
          </a:p>
        </p:txBody>
      </p:sp>
      <p:graphicFrame>
        <p:nvGraphicFramePr>
          <p:cNvPr id="20" name="グラフ 19">
            <a:extLst>
              <a:ext uri="{FF2B5EF4-FFF2-40B4-BE49-F238E27FC236}">
                <a16:creationId xmlns:a16="http://schemas.microsoft.com/office/drawing/2014/main" id="{67A1DEB9-283C-497E-ABD0-DE73D5EB0A9D}"/>
              </a:ext>
            </a:extLst>
          </p:cNvPr>
          <p:cNvGraphicFramePr>
            <a:graphicFrameLocks/>
          </p:cNvGraphicFramePr>
          <p:nvPr/>
        </p:nvGraphicFramePr>
        <p:xfrm>
          <a:off x="8080392" y="4486481"/>
          <a:ext cx="2690393" cy="2184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Delta&#10;\end{align*}&lt;/body&gt;&#10;  &lt;fcolor&gt;FF000000&lt;/fcolor&gt;&#10;  &lt;bcolor&gt;FFFFFFFF&lt;/bcolor&gt;&#10;  &lt;transparent&gt;True&lt;/transparent&gt;&#10;  &lt;resolution&gt;1800&lt;/resolution&gt;&#10;  &lt;imageh&gt;175&lt;/imageh&gt;&#10;  &lt;imagew&gt;183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DC768F5A-1AFC-4562-BBCE-C8714888BC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739" y="5790896"/>
            <a:ext cx="193675" cy="185208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V(\Delta)&#10;\end{align*}&lt;/body&gt;&#10;  &lt;fcolor&gt;FF000000&lt;/fcolor&gt;&#10;  &lt;bcolor&gt;FFFFFFFF&lt;/bcolor&gt;&#10;  &lt;transparent&gt;True&lt;/transparent&gt;&#10;  &lt;resolution&gt;1800&lt;/resolution&gt;&#10;  &lt;imageh&gt;250&lt;/imageh&gt;&#10;  &lt;imagew&gt;564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81000E07-8595-40B1-854B-3F3B49DC9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39562" y="4929909"/>
            <a:ext cx="596900" cy="264583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varepsilon=\frac{T-T_c}{T_c}&#10;\end{align*}&lt;/body&gt;&#10;  &lt;fcolor&gt;FF000000&lt;/fcolor&gt;&#10;  &lt;bcolor&gt;FFFFFFFF&lt;/bcolor&gt;&#10;  &lt;transparent&gt;True&lt;/transparent&gt;&#10;  &lt;resolution&gt;1800&lt;/resolution&gt;&#10;  &lt;imageh&gt;546&lt;/imageh&gt;&#10;  &lt;imagew&gt;1202&lt;/imagew&gt;&#10;  &lt;scale&gt;50&lt;/scale&gt;&#10;  &lt;cursor&gt;45&lt;/cursor&gt;&#10;&lt;/TeXTeX&gt;">
            <a:extLst>
              <a:ext uri="{FF2B5EF4-FFF2-40B4-BE49-F238E27FC236}">
                <a16:creationId xmlns:a16="http://schemas.microsoft.com/office/drawing/2014/main" id="{815011AF-AE54-4EEF-9940-D64348CCE0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611" y="3921292"/>
            <a:ext cx="1014257" cy="46071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43B98DA-6B45-48F0-BAF4-2F2F1E0EDE4A}"/>
              </a:ext>
            </a:extLst>
          </p:cNvPr>
          <p:cNvSpPr txBox="1"/>
          <p:nvPr/>
        </p:nvSpPr>
        <p:spPr>
          <a:xfrm rot="16200000">
            <a:off x="6118718" y="5161264"/>
            <a:ext cx="2791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Landau’s free energy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108F054-E2F8-4555-9F4D-87879891BF42}"/>
              </a:ext>
            </a:extLst>
          </p:cNvPr>
          <p:cNvSpPr txBox="1"/>
          <p:nvPr/>
        </p:nvSpPr>
        <p:spPr>
          <a:xfrm>
            <a:off x="9450158" y="4800624"/>
            <a:ext cx="762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T&gt;Tc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8307DB3-6166-4B3F-8BFF-2DF55CAFF5CB}"/>
              </a:ext>
            </a:extLst>
          </p:cNvPr>
          <p:cNvSpPr txBox="1"/>
          <p:nvPr/>
        </p:nvSpPr>
        <p:spPr>
          <a:xfrm>
            <a:off x="9932536" y="6291281"/>
            <a:ext cx="762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T&lt;Tc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371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1B92F667-3556-4F59-AF8B-1E9799815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Precursor of Color Superconductivity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7BE3009-9ECF-41BE-B9D5-1470C3B20297}"/>
              </a:ext>
            </a:extLst>
          </p:cNvPr>
          <p:cNvSpPr txBox="1"/>
          <p:nvPr/>
        </p:nvSpPr>
        <p:spPr>
          <a:xfrm>
            <a:off x="235670" y="1329179"/>
            <a:ext cx="4892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Thermodynamic Potential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3E775EA-D110-450A-B5A5-06F8105B3255}"/>
              </a:ext>
            </a:extLst>
          </p:cNvPr>
          <p:cNvSpPr txBox="1"/>
          <p:nvPr/>
        </p:nvSpPr>
        <p:spPr>
          <a:xfrm>
            <a:off x="6081422" y="1323259"/>
            <a:ext cx="2444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Pseudogap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D94829B-850E-4CC4-8D6D-D3B90DEA1C2D}"/>
              </a:ext>
            </a:extLst>
          </p:cNvPr>
          <p:cNvGrpSpPr>
            <a:grpSpLocks noChangeAspect="1"/>
          </p:cNvGrpSpPr>
          <p:nvPr/>
        </p:nvGrpSpPr>
        <p:grpSpPr>
          <a:xfrm>
            <a:off x="1143823" y="2039331"/>
            <a:ext cx="1260527" cy="1260290"/>
            <a:chOff x="4446913" y="3765435"/>
            <a:chExt cx="2691801" cy="2691294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28478BD0-5300-4DBE-8FF9-7B0D83CC01C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29005" y="3765435"/>
              <a:ext cx="912641" cy="632637"/>
              <a:chOff x="3777377" y="2221111"/>
              <a:chExt cx="1198884" cy="831059"/>
            </a:xfrm>
          </p:grpSpPr>
          <p:sp>
            <p:nvSpPr>
              <p:cNvPr id="43" name="円弧 42">
                <a:extLst>
                  <a:ext uri="{FF2B5EF4-FFF2-40B4-BE49-F238E27FC236}">
                    <a16:creationId xmlns:a16="http://schemas.microsoft.com/office/drawing/2014/main" id="{AE41CB33-86D3-40EA-BBA6-129CFE98DD5A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44" name="円弧 43">
                <a:extLst>
                  <a:ext uri="{FF2B5EF4-FFF2-40B4-BE49-F238E27FC236}">
                    <a16:creationId xmlns:a16="http://schemas.microsoft.com/office/drawing/2014/main" id="{40B48DD2-9702-4A05-B126-9A0215A535D3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45" name="二等辺三角形 44">
                <a:extLst>
                  <a:ext uri="{FF2B5EF4-FFF2-40B4-BE49-F238E27FC236}">
                    <a16:creationId xmlns:a16="http://schemas.microsoft.com/office/drawing/2014/main" id="{4CD423E9-4D35-4070-BB17-52956176C4CF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46" name="二等辺三角形 45">
                <a:extLst>
                  <a:ext uri="{FF2B5EF4-FFF2-40B4-BE49-F238E27FC236}">
                    <a16:creationId xmlns:a16="http://schemas.microsoft.com/office/drawing/2014/main" id="{791AE42A-3830-41B4-BD69-94399B732C9A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DCBC72F5-C754-447E-AB8D-33E6F063656D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6366075" y="4797177"/>
              <a:ext cx="912641" cy="632637"/>
              <a:chOff x="3777377" y="2221111"/>
              <a:chExt cx="1198884" cy="831059"/>
            </a:xfrm>
          </p:grpSpPr>
          <p:sp>
            <p:nvSpPr>
              <p:cNvPr id="39" name="円弧 38">
                <a:extLst>
                  <a:ext uri="{FF2B5EF4-FFF2-40B4-BE49-F238E27FC236}">
                    <a16:creationId xmlns:a16="http://schemas.microsoft.com/office/drawing/2014/main" id="{0D016073-10E8-43A5-AEE4-ECDB3BCD464E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40" name="円弧 39">
                <a:extLst>
                  <a:ext uri="{FF2B5EF4-FFF2-40B4-BE49-F238E27FC236}">
                    <a16:creationId xmlns:a16="http://schemas.microsoft.com/office/drawing/2014/main" id="{7E3B4F82-9473-4A3E-AB56-71047E673966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41" name="二等辺三角形 40">
                <a:extLst>
                  <a:ext uri="{FF2B5EF4-FFF2-40B4-BE49-F238E27FC236}">
                    <a16:creationId xmlns:a16="http://schemas.microsoft.com/office/drawing/2014/main" id="{4AD0A43C-7CC2-45C6-81A0-9FD12BED4E99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42" name="二等辺三角形 41">
                <a:extLst>
                  <a:ext uri="{FF2B5EF4-FFF2-40B4-BE49-F238E27FC236}">
                    <a16:creationId xmlns:a16="http://schemas.microsoft.com/office/drawing/2014/main" id="{050A80A9-9720-4936-937F-3DBB863CE903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C3CE05FE-0C74-4763-A956-E254D9965A28}"/>
                </a:ext>
              </a:extLst>
            </p:cNvPr>
            <p:cNvGrpSpPr>
              <a:grpSpLocks noChangeAspect="1"/>
            </p:cNvGrpSpPr>
            <p:nvPr/>
          </p:nvGrpSpPr>
          <p:grpSpPr>
            <a:xfrm rot="2700000">
              <a:off x="6059694" y="4072575"/>
              <a:ext cx="912641" cy="632637"/>
              <a:chOff x="3777377" y="2221111"/>
              <a:chExt cx="1198884" cy="831059"/>
            </a:xfrm>
          </p:grpSpPr>
          <p:sp>
            <p:nvSpPr>
              <p:cNvPr id="35" name="円弧 34">
                <a:extLst>
                  <a:ext uri="{FF2B5EF4-FFF2-40B4-BE49-F238E27FC236}">
                    <a16:creationId xmlns:a16="http://schemas.microsoft.com/office/drawing/2014/main" id="{EC41C5BA-FEEC-430B-9DA7-70631541F708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36" name="円弧 35">
                <a:extLst>
                  <a:ext uri="{FF2B5EF4-FFF2-40B4-BE49-F238E27FC236}">
                    <a16:creationId xmlns:a16="http://schemas.microsoft.com/office/drawing/2014/main" id="{4D1180D2-0375-47CF-B6DB-006891C4A312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37" name="二等辺三角形 36">
                <a:extLst>
                  <a:ext uri="{FF2B5EF4-FFF2-40B4-BE49-F238E27FC236}">
                    <a16:creationId xmlns:a16="http://schemas.microsoft.com/office/drawing/2014/main" id="{98E889CF-AC86-4700-ABC6-CCE88A1F7DDB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38" name="二等辺三角形 37">
                <a:extLst>
                  <a:ext uri="{FF2B5EF4-FFF2-40B4-BE49-F238E27FC236}">
                    <a16:creationId xmlns:a16="http://schemas.microsoft.com/office/drawing/2014/main" id="{118F27E4-BFB7-4AFA-BD8D-B4CE4FB96E60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A144A4D2-ED7A-46C7-92CD-92E79D45E649}"/>
                </a:ext>
              </a:extLst>
            </p:cNvPr>
            <p:cNvGrpSpPr>
              <a:grpSpLocks noChangeAspect="1"/>
            </p:cNvGrpSpPr>
            <p:nvPr/>
          </p:nvGrpSpPr>
          <p:grpSpPr>
            <a:xfrm rot="8100000">
              <a:off x="6064246" y="5519109"/>
              <a:ext cx="912641" cy="632637"/>
              <a:chOff x="3777377" y="2221111"/>
              <a:chExt cx="1198884" cy="831059"/>
            </a:xfrm>
          </p:grpSpPr>
          <p:sp>
            <p:nvSpPr>
              <p:cNvPr id="31" name="円弧 30">
                <a:extLst>
                  <a:ext uri="{FF2B5EF4-FFF2-40B4-BE49-F238E27FC236}">
                    <a16:creationId xmlns:a16="http://schemas.microsoft.com/office/drawing/2014/main" id="{98280C9A-0689-4DA7-B0BC-4126432103D0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32" name="円弧 31">
                <a:extLst>
                  <a:ext uri="{FF2B5EF4-FFF2-40B4-BE49-F238E27FC236}">
                    <a16:creationId xmlns:a16="http://schemas.microsoft.com/office/drawing/2014/main" id="{1D070B8E-09CA-477F-A9CF-238A362E7D8B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33" name="二等辺三角形 32">
                <a:extLst>
                  <a:ext uri="{FF2B5EF4-FFF2-40B4-BE49-F238E27FC236}">
                    <a16:creationId xmlns:a16="http://schemas.microsoft.com/office/drawing/2014/main" id="{A764E811-4A84-4CBF-B651-6D764D2382ED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34" name="二等辺三角形 33">
                <a:extLst>
                  <a:ext uri="{FF2B5EF4-FFF2-40B4-BE49-F238E27FC236}">
                    <a16:creationId xmlns:a16="http://schemas.microsoft.com/office/drawing/2014/main" id="{F90D0A81-D2F8-4715-975A-78BECDA09D66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B740C8D9-39F4-43E1-8A65-B1CA055C1F2A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5329005" y="5824092"/>
              <a:ext cx="912641" cy="632637"/>
              <a:chOff x="3777377" y="2221111"/>
              <a:chExt cx="1198884" cy="831059"/>
            </a:xfrm>
          </p:grpSpPr>
          <p:sp>
            <p:nvSpPr>
              <p:cNvPr id="27" name="円弧 26">
                <a:extLst>
                  <a:ext uri="{FF2B5EF4-FFF2-40B4-BE49-F238E27FC236}">
                    <a16:creationId xmlns:a16="http://schemas.microsoft.com/office/drawing/2014/main" id="{51B71309-C5E9-4554-80A2-93CFBDC0D340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8" name="円弧 27">
                <a:extLst>
                  <a:ext uri="{FF2B5EF4-FFF2-40B4-BE49-F238E27FC236}">
                    <a16:creationId xmlns:a16="http://schemas.microsoft.com/office/drawing/2014/main" id="{A1BB68E6-4475-4073-9F20-AEC2D5BC3559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9" name="二等辺三角形 28">
                <a:extLst>
                  <a:ext uri="{FF2B5EF4-FFF2-40B4-BE49-F238E27FC236}">
                    <a16:creationId xmlns:a16="http://schemas.microsoft.com/office/drawing/2014/main" id="{6A488AC8-A2F8-4E58-82FA-B16C0E094724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30" name="二等辺三角形 29">
                <a:extLst>
                  <a:ext uri="{FF2B5EF4-FFF2-40B4-BE49-F238E27FC236}">
                    <a16:creationId xmlns:a16="http://schemas.microsoft.com/office/drawing/2014/main" id="{A68392BE-7453-4D18-BFE3-9958823F9738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044D5358-2A03-4D19-9D3E-3C63A6AC0E4C}"/>
                </a:ext>
              </a:extLst>
            </p:cNvPr>
            <p:cNvGrpSpPr>
              <a:grpSpLocks noChangeAspect="1"/>
            </p:cNvGrpSpPr>
            <p:nvPr/>
          </p:nvGrpSpPr>
          <p:grpSpPr>
            <a:xfrm rot="13500000">
              <a:off x="4607621" y="5522637"/>
              <a:ext cx="912641" cy="632637"/>
              <a:chOff x="3777377" y="2221111"/>
              <a:chExt cx="1198884" cy="831059"/>
            </a:xfrm>
          </p:grpSpPr>
          <p:sp>
            <p:nvSpPr>
              <p:cNvPr id="23" name="円弧 22">
                <a:extLst>
                  <a:ext uri="{FF2B5EF4-FFF2-40B4-BE49-F238E27FC236}">
                    <a16:creationId xmlns:a16="http://schemas.microsoft.com/office/drawing/2014/main" id="{2367DA5D-5866-4611-B9B7-684EA364C507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4" name="円弧 23">
                <a:extLst>
                  <a:ext uri="{FF2B5EF4-FFF2-40B4-BE49-F238E27FC236}">
                    <a16:creationId xmlns:a16="http://schemas.microsoft.com/office/drawing/2014/main" id="{EEE7B61F-E76B-44A0-AA90-D36C1DFB8716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5" name="二等辺三角形 24">
                <a:extLst>
                  <a:ext uri="{FF2B5EF4-FFF2-40B4-BE49-F238E27FC236}">
                    <a16:creationId xmlns:a16="http://schemas.microsoft.com/office/drawing/2014/main" id="{267855F6-F31C-4B5F-ACBD-B4781B0A9BBF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6" name="二等辺三角形 25">
                <a:extLst>
                  <a:ext uri="{FF2B5EF4-FFF2-40B4-BE49-F238E27FC236}">
                    <a16:creationId xmlns:a16="http://schemas.microsoft.com/office/drawing/2014/main" id="{B824FF04-8124-430D-98CA-967B4A96C612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9302F8ED-D769-42B5-9703-9A7B491E4388}"/>
                </a:ext>
              </a:extLst>
            </p:cNvPr>
            <p:cNvGrpSpPr>
              <a:grpSpLocks noChangeAspect="1"/>
            </p:cNvGrpSpPr>
            <p:nvPr/>
          </p:nvGrpSpPr>
          <p:grpSpPr>
            <a:xfrm rot="18900000">
              <a:off x="4608606" y="4075246"/>
              <a:ext cx="912641" cy="632637"/>
              <a:chOff x="3777377" y="2221111"/>
              <a:chExt cx="1198884" cy="831059"/>
            </a:xfrm>
          </p:grpSpPr>
          <p:sp>
            <p:nvSpPr>
              <p:cNvPr id="19" name="円弧 18">
                <a:extLst>
                  <a:ext uri="{FF2B5EF4-FFF2-40B4-BE49-F238E27FC236}">
                    <a16:creationId xmlns:a16="http://schemas.microsoft.com/office/drawing/2014/main" id="{59B895C4-8F79-4058-9B72-C36C063BAF66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0" name="円弧 19">
                <a:extLst>
                  <a:ext uri="{FF2B5EF4-FFF2-40B4-BE49-F238E27FC236}">
                    <a16:creationId xmlns:a16="http://schemas.microsoft.com/office/drawing/2014/main" id="{5544B559-1167-4819-8259-D964F959EA41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1" name="二等辺三角形 20">
                <a:extLst>
                  <a:ext uri="{FF2B5EF4-FFF2-40B4-BE49-F238E27FC236}">
                    <a16:creationId xmlns:a16="http://schemas.microsoft.com/office/drawing/2014/main" id="{CD418A23-EFC4-4602-AEF7-B77155F7648D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2" name="二等辺三角形 21">
                <a:extLst>
                  <a:ext uri="{FF2B5EF4-FFF2-40B4-BE49-F238E27FC236}">
                    <a16:creationId xmlns:a16="http://schemas.microsoft.com/office/drawing/2014/main" id="{FE507707-B27D-4E80-AD42-D7B67FA56EAA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C36D3DD-23F0-4192-BB01-9404BE4867D9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4306911" y="4802898"/>
              <a:ext cx="912641" cy="632637"/>
              <a:chOff x="3777377" y="2221111"/>
              <a:chExt cx="1198884" cy="831059"/>
            </a:xfrm>
          </p:grpSpPr>
          <p:sp>
            <p:nvSpPr>
              <p:cNvPr id="15" name="円弧 14">
                <a:extLst>
                  <a:ext uri="{FF2B5EF4-FFF2-40B4-BE49-F238E27FC236}">
                    <a16:creationId xmlns:a16="http://schemas.microsoft.com/office/drawing/2014/main" id="{E0E50672-601B-4C3C-AB15-8901E501BFFA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16" name="円弧 15">
                <a:extLst>
                  <a:ext uri="{FF2B5EF4-FFF2-40B4-BE49-F238E27FC236}">
                    <a16:creationId xmlns:a16="http://schemas.microsoft.com/office/drawing/2014/main" id="{14BABB8E-8A66-40ED-80D4-41693182322B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17" name="二等辺三角形 16">
                <a:extLst>
                  <a:ext uri="{FF2B5EF4-FFF2-40B4-BE49-F238E27FC236}">
                    <a16:creationId xmlns:a16="http://schemas.microsoft.com/office/drawing/2014/main" id="{B862DDB4-DE06-4B62-9B23-C6548FC8708E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18" name="二等辺三角形 17">
                <a:extLst>
                  <a:ext uri="{FF2B5EF4-FFF2-40B4-BE49-F238E27FC236}">
                    <a16:creationId xmlns:a16="http://schemas.microsoft.com/office/drawing/2014/main" id="{AF3A44F3-D9F9-49A4-9E95-7E9A04E734A9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3FD257A-722C-45E0-9B89-202DA740B5A2}"/>
              </a:ext>
            </a:extLst>
          </p:cNvPr>
          <p:cNvSpPr txBox="1"/>
          <p:nvPr/>
        </p:nvSpPr>
        <p:spPr>
          <a:xfrm>
            <a:off x="8574471" y="938292"/>
            <a:ext cx="3617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MK, Koide,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Kunihiro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,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Nemoto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, ’03, ‘05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53A736CA-67F5-48F2-9EAB-B35E790C2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33" y="3679505"/>
            <a:ext cx="4306401" cy="2561963"/>
          </a:xfrm>
          <a:prstGeom prst="rect">
            <a:avLst/>
          </a:prstGeom>
        </p:spPr>
      </p:pic>
      <p:sp>
        <p:nvSpPr>
          <p:cNvPr id="49" name="矢印: 下 48">
            <a:extLst>
              <a:ext uri="{FF2B5EF4-FFF2-40B4-BE49-F238E27FC236}">
                <a16:creationId xmlns:a16="http://schemas.microsoft.com/office/drawing/2014/main" id="{6615792D-1603-4020-BFAD-04838EDD47E4}"/>
              </a:ext>
            </a:extLst>
          </p:cNvPr>
          <p:cNvSpPr/>
          <p:nvPr/>
        </p:nvSpPr>
        <p:spPr>
          <a:xfrm rot="16200000">
            <a:off x="2295081" y="2435492"/>
            <a:ext cx="852335" cy="477228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F47D40AA-A1E8-48DD-AB48-B26A8036534F}"/>
              </a:ext>
            </a:extLst>
          </p:cNvPr>
          <p:cNvSpPr txBox="1"/>
          <p:nvPr/>
        </p:nvSpPr>
        <p:spPr>
          <a:xfrm>
            <a:off x="3008755" y="2063689"/>
            <a:ext cx="2028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Specific heat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pic>
        <p:nvPicPr>
          <p:cNvPr id="52" name="図 51">
            <a:extLst>
              <a:ext uri="{FF2B5EF4-FFF2-40B4-BE49-F238E27FC236}">
                <a16:creationId xmlns:a16="http://schemas.microsoft.com/office/drawing/2014/main" id="{22FDE48E-6B64-4369-9031-DFD101D37B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439"/>
          <a:stretch/>
        </p:blipFill>
        <p:spPr>
          <a:xfrm>
            <a:off x="6245622" y="2007569"/>
            <a:ext cx="3116327" cy="881552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CC94F7BF-8909-49D4-BAFD-7CA097FFD0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372" y="3607068"/>
            <a:ext cx="4420030" cy="2634400"/>
          </a:xfrm>
          <a:prstGeom prst="rect">
            <a:avLst/>
          </a:prstGeom>
        </p:spPr>
      </p:pic>
      <p:pic>
        <p:nvPicPr>
          <p:cNvPr id="59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Omega=&#10;\end{align*}&lt;/body&gt;&#10;  &lt;fcolor&gt;FF000000&lt;/fcolor&gt;&#10;  &lt;bcolor&gt;FFFFFFFF&lt;/bcolor&gt;&#10;  &lt;transparent&gt;True&lt;/transparent&gt;&#10;  &lt;resolution&gt;1800&lt;/resolution&gt;&#10;  &lt;imageh&gt;173&lt;/imageh&gt;&#10;  &lt;imagew&gt;417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470CAFDB-9FF8-4DDD-866B-6F2511B9C4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99" y="2475274"/>
            <a:ext cx="669279" cy="277663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DBC74F17-182A-459C-B837-A8F5AEA2B8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872"/>
          <a:stretch/>
        </p:blipFill>
        <p:spPr>
          <a:xfrm>
            <a:off x="7232487" y="2876450"/>
            <a:ext cx="3490043" cy="830997"/>
          </a:xfrm>
          <a:prstGeom prst="rect">
            <a:avLst/>
          </a:prstGeom>
        </p:spPr>
      </p:pic>
      <p:pic>
        <p:nvPicPr>
          <p:cNvPr id="64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c = -T \frac{\partial^2 \Omega}{\partial T^2}&#10;\end{align*}&lt;/body&gt;&#10;  &lt;fcolor&gt;FF000000&lt;/fcolor&gt;&#10;  &lt;bcolor&gt;FFFFFFFF&lt;/bcolor&gt;&#10;  &lt;transparent&gt;True&lt;/transparent&gt;&#10;  &lt;resolution&gt;1800&lt;/resolution&gt;&#10;  &lt;imageh&gt;547&lt;/imageh&gt;&#10;  &lt;imagew&gt;1271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9CDA79B4-3E63-43B5-BB56-2520DF51E2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614" y="2658088"/>
            <a:ext cx="1345142" cy="578908"/>
          </a:xfrm>
          <a:prstGeom prst="rect">
            <a:avLst/>
          </a:prstGeom>
        </p:spPr>
      </p:pic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3E02891E-D197-4214-925E-8AA2729917A7}"/>
              </a:ext>
            </a:extLst>
          </p:cNvPr>
          <p:cNvSpPr txBox="1"/>
          <p:nvPr/>
        </p:nvSpPr>
        <p:spPr>
          <a:xfrm rot="16200000">
            <a:off x="5275492" y="4539452"/>
            <a:ext cx="2181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density of states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pic>
        <p:nvPicPr>
          <p:cNvPr id="67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varepsilon=\frac{T-T_c}{T_c}&#10;\end{align*}&lt;/body&gt;&#10;  &lt;fcolor&gt;FF000000&lt;/fcolor&gt;&#10;  &lt;bcolor&gt;FFFFFFFF&lt;/bcolor&gt;&#10;  &lt;transparent&gt;True&lt;/transparent&gt;&#10;  &lt;resolution&gt;1800&lt;/resolution&gt;&#10;  &lt;imageh&gt;546&lt;/imageh&gt;&#10;  &lt;imagew&gt;1202&lt;/imagew&gt;&#10;  &lt;scale&gt;50&lt;/scale&gt;&#10;  &lt;cursor&gt;45&lt;/cursor&gt;&#10;&lt;/TeXTeX&gt;">
            <a:extLst>
              <a:ext uri="{FF2B5EF4-FFF2-40B4-BE49-F238E27FC236}">
                <a16:creationId xmlns:a16="http://schemas.microsoft.com/office/drawing/2014/main" id="{08DF82D8-87F1-4094-B36A-36E2186D60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886" y="5952543"/>
            <a:ext cx="1272117" cy="577850"/>
          </a:xfrm>
          <a:prstGeom prst="rect">
            <a:avLst/>
          </a:prstGeom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31DCB756-22D9-46FA-9A36-70F610C386B4}"/>
              </a:ext>
            </a:extLst>
          </p:cNvPr>
          <p:cNvSpPr txBox="1"/>
          <p:nvPr/>
        </p:nvSpPr>
        <p:spPr>
          <a:xfrm>
            <a:off x="10240883" y="4854417"/>
            <a:ext cx="1888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chemeClr val="bg1">
                      <a:alpha val="70000"/>
                    </a:schemeClr>
                  </a:glow>
                </a:effectLst>
                <a:uLnTx/>
                <a:uFillTx/>
                <a:latin typeface="Tw Cen MT"/>
                <a:ea typeface="游ゴシック"/>
                <a:cs typeface="+mn-cs"/>
              </a:rPr>
              <a:t>Depression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chemeClr val="bg1">
                      <a:alpha val="70000"/>
                    </a:schemeClr>
                  </a:glow>
                </a:effectLst>
                <a:uLnTx/>
                <a:uFillTx/>
                <a:latin typeface="Tw Cen MT"/>
                <a:ea typeface="游ゴシック"/>
                <a:cs typeface="+mn-cs"/>
              </a:rPr>
              <a:t>in DoS above Tc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39700">
                  <a:schemeClr val="bg1">
                    <a:alpha val="70000"/>
                  </a:schemeClr>
                </a:glow>
              </a:effectLst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60" name="矢印: 下 59">
            <a:extLst>
              <a:ext uri="{FF2B5EF4-FFF2-40B4-BE49-F238E27FC236}">
                <a16:creationId xmlns:a16="http://schemas.microsoft.com/office/drawing/2014/main" id="{1672BCC5-C618-48A9-BCCB-97F1FEE52D4E}"/>
              </a:ext>
            </a:extLst>
          </p:cNvPr>
          <p:cNvSpPr/>
          <p:nvPr/>
        </p:nvSpPr>
        <p:spPr>
          <a:xfrm rot="17627794" flipV="1">
            <a:off x="9757481" y="4984901"/>
            <a:ext cx="432139" cy="393777"/>
          </a:xfrm>
          <a:prstGeom prst="downArrow">
            <a:avLst>
              <a:gd name="adj1" fmla="val 50000"/>
              <a:gd name="adj2" fmla="val 44571"/>
            </a:avLst>
          </a:prstGeom>
          <a:gradFill>
            <a:gsLst>
              <a:gs pos="0">
                <a:srgbClr val="FF0000">
                  <a:alpha val="30000"/>
                </a:srgbClr>
              </a:gs>
              <a:gs pos="100000">
                <a:srgbClr val="FF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834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A6045113-7231-448C-B368-737DD6BA424F}"/>
              </a:ext>
            </a:extLst>
          </p:cNvPr>
          <p:cNvSpPr/>
          <p:nvPr/>
        </p:nvSpPr>
        <p:spPr>
          <a:xfrm>
            <a:off x="230713" y="1091850"/>
            <a:ext cx="5865287" cy="3906870"/>
          </a:xfrm>
          <a:prstGeom prst="roundRect">
            <a:avLst>
              <a:gd name="adj" fmla="val 8420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347B48B-FA78-4846-B022-5E60CF6C2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Model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A10395F-C32C-4687-A81D-A744A1C2ADB6}"/>
              </a:ext>
            </a:extLst>
          </p:cNvPr>
          <p:cNvSpPr txBox="1"/>
          <p:nvPr/>
        </p:nvSpPr>
        <p:spPr>
          <a:xfrm>
            <a:off x="409303" y="1227908"/>
            <a:ext cx="3269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NJL model (2-flavor)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3405CE0-22AA-4B69-824F-8F18811E397B}"/>
              </a:ext>
            </a:extLst>
          </p:cNvPr>
          <p:cNvSpPr txBox="1"/>
          <p:nvPr/>
        </p:nvSpPr>
        <p:spPr>
          <a:xfrm>
            <a:off x="410385" y="3636772"/>
            <a:ext cx="334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Parameters</a:t>
            </a:r>
          </a:p>
        </p:txBody>
      </p:sp>
      <p:pic>
        <p:nvPicPr>
          <p:cNvPr id="25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{\cal L} =&amp;amp; \bar\psi i \partial \hspace{-5pt}/ \psi + {\cal L}_S + {\cal L}_C&#10;\end{align*}&lt;/body&gt;&#10;  &lt;fcolor&gt;FF000000&lt;/fcolor&gt;&#10;  &lt;bcolor&gt;FFFFFFFF&lt;/bcolor&gt;&#10;  &lt;transparent&gt;True&lt;/transparent&gt;&#10;  &lt;resolution&gt;1800&lt;/resolution&gt;&#10;  &lt;imageh&gt;271&lt;/imageh&gt;&#10;  &lt;imagew&gt;2244&lt;/imagew&gt;&#10;  &lt;scale&gt;50&lt;/scale&gt;&#10;  &lt;cursor&gt;93&lt;/cursor&gt;&#10;&lt;/TeXTeX&gt;">
            <a:extLst>
              <a:ext uri="{FF2B5EF4-FFF2-40B4-BE49-F238E27FC236}">
                <a16:creationId xmlns:a16="http://schemas.microsoft.com/office/drawing/2014/main" id="{D614C543-34DE-4849-8479-E98E2B2D6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25" y="1819758"/>
            <a:ext cx="2374898" cy="286808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{\cal L}_S =&amp;amp; G_S \big( (\bar\psi\psi)^2+(\bar\psi i\gamma_5 \tau \psi)^2 \big) \\&#10;{\cal L}_C =&amp;amp; G_C \big( (\bar\psi i\gamma_5 \tau_A \lambda_A \psi^C)({\rm h.c.})&#10;\end{align*}&lt;/body&gt;&#10;  &lt;fcolor&gt;FF000000&lt;/fcolor&gt;&#10;  &lt;bcolor&gt;FFFFFFFF&lt;/bcolor&gt;&#10;  &lt;transparent&gt;True&lt;/transparent&gt;&#10;  &lt;resolution&gt;1800&lt;/resolution&gt;&#10;  &lt;imageh&gt;752&lt;/imageh&gt;&#10;  &lt;imagew&gt;3237&lt;/imagew&gt;&#10;  &lt;scale&gt;50&lt;/scale&gt;&#10;  &lt;cursor&gt;116&lt;/cursor&gt;&#10;&lt;/TeXTeX&gt;">
            <a:extLst>
              <a:ext uri="{FF2B5EF4-FFF2-40B4-BE49-F238E27FC236}">
                <a16:creationId xmlns:a16="http://schemas.microsoft.com/office/drawing/2014/main" id="{BFD7CEF0-6429-43F1-B7BE-3C8ED33C5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25" y="2363495"/>
            <a:ext cx="3425822" cy="795866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4EA29D9-FB7A-456F-88B8-EA1C080AA071}"/>
              </a:ext>
            </a:extLst>
          </p:cNvPr>
          <p:cNvSpPr txBox="1"/>
          <p:nvPr/>
        </p:nvSpPr>
        <p:spPr>
          <a:xfrm>
            <a:off x="3158580" y="3221228"/>
            <a:ext cx="2539511" cy="510778"/>
          </a:xfrm>
          <a:prstGeom prst="wedgeRoundRectCallout">
            <a:avLst>
              <a:gd name="adj1" fmla="val -56497"/>
              <a:gd name="adj2" fmla="val -4491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diquark interaction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3E302CC2-F110-4C07-AACB-AEAE8B52B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3879" y="1724531"/>
            <a:ext cx="4931338" cy="362333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F96974-F688-444F-BD59-9F1AD9146DE8}"/>
              </a:ext>
            </a:extLst>
          </p:cNvPr>
          <p:cNvSpPr txBox="1"/>
          <p:nvPr/>
        </p:nvSpPr>
        <p:spPr>
          <a:xfrm>
            <a:off x="3029476" y="5504585"/>
            <a:ext cx="53372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Order of phase transition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2nd in the MFA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can be 1st due to gauge fluctuation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998EFF0-4324-48CC-A1F6-A14A577C4417}"/>
              </a:ext>
            </a:extLst>
          </p:cNvPr>
          <p:cNvSpPr txBox="1"/>
          <p:nvPr/>
        </p:nvSpPr>
        <p:spPr>
          <a:xfrm>
            <a:off x="7558289" y="1110840"/>
            <a:ext cx="3624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Phase Diagram in MFA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G_S=5.01~{\rm GeV}^{-2},&#10;~~&#10;\Lambda=650{\rm MeV},&#10;~~&#10;m_q=0&#10;\end{align*}&lt;/body&gt;&#10;  &lt;fcolor&gt;FF000000&lt;/fcolor&gt;&#10;  &lt;bcolor&gt;FFFFFFFF&lt;/bcolor&gt;&#10;  &lt;transparent&gt;True&lt;/transparent&gt;&#10;  &lt;resolution&gt;1800&lt;/resolution&gt;&#10;  &lt;imageh&gt;294&lt;/imageh&gt;&#10;  &lt;imagew&gt;4685&lt;/imagew&gt;&#10;  &lt;scale&gt;50&lt;/scale&gt;&#10;  &lt;cursor&gt;74&lt;/cursor&gt;&#10;&lt;/TeXTeX&gt;">
            <a:extLst>
              <a:ext uri="{FF2B5EF4-FFF2-40B4-BE49-F238E27FC236}">
                <a16:creationId xmlns:a16="http://schemas.microsoft.com/office/drawing/2014/main" id="{18FA78B4-EFE2-4CE9-AB20-DE9D1F6F9C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25" y="4248629"/>
            <a:ext cx="4958292" cy="311150"/>
          </a:xfrm>
          <a:prstGeom prst="rect">
            <a:avLst/>
          </a:prstGeom>
        </p:spPr>
      </p:pic>
      <p:sp>
        <p:nvSpPr>
          <p:cNvPr id="13" name="矢印: 下 12">
            <a:extLst>
              <a:ext uri="{FF2B5EF4-FFF2-40B4-BE49-F238E27FC236}">
                <a16:creationId xmlns:a16="http://schemas.microsoft.com/office/drawing/2014/main" id="{864C17F2-C9E1-4CCA-97B5-A6E4B4005C78}"/>
              </a:ext>
            </a:extLst>
          </p:cNvPr>
          <p:cNvSpPr/>
          <p:nvPr/>
        </p:nvSpPr>
        <p:spPr>
          <a:xfrm rot="16200000">
            <a:off x="6054603" y="2127763"/>
            <a:ext cx="1073212" cy="645340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A8BD04A-72B4-4DFF-B085-56526C2B03EE}"/>
              </a:ext>
            </a:extLst>
          </p:cNvPr>
          <p:cNvSpPr txBox="1"/>
          <p:nvPr/>
        </p:nvSpPr>
        <p:spPr>
          <a:xfrm>
            <a:off x="8366706" y="6046125"/>
            <a:ext cx="3696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Matsuura+(’04),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Giannakis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+(’04)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Noronha+(’06),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Fejos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, Yamamoto(’19)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358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四角形: 角を丸くする 85">
            <a:extLst>
              <a:ext uri="{FF2B5EF4-FFF2-40B4-BE49-F238E27FC236}">
                <a16:creationId xmlns:a16="http://schemas.microsoft.com/office/drawing/2014/main" id="{57661167-1884-4DF2-A4FA-6F14D32E3A0D}"/>
              </a:ext>
            </a:extLst>
          </p:cNvPr>
          <p:cNvSpPr/>
          <p:nvPr/>
        </p:nvSpPr>
        <p:spPr>
          <a:xfrm>
            <a:off x="470411" y="1091849"/>
            <a:ext cx="6028044" cy="4016522"/>
          </a:xfrm>
          <a:prstGeom prst="roundRect">
            <a:avLst>
              <a:gd name="adj" fmla="val 6639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30D3DF32-894E-4F15-B16C-B40566C20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Di-quark Fluctuations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F93AAF4-3DB5-4426-ACDF-59DD6397282D}"/>
              </a:ext>
            </a:extLst>
          </p:cNvPr>
          <p:cNvSpPr txBox="1"/>
          <p:nvPr/>
        </p:nvSpPr>
        <p:spPr>
          <a:xfrm>
            <a:off x="7697492" y="1091849"/>
            <a:ext cx="3602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Dynamical Structure Factor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49D8833-7CB2-4D18-8D2E-F88A666393BF}"/>
              </a:ext>
            </a:extLst>
          </p:cNvPr>
          <p:cNvSpPr txBox="1"/>
          <p:nvPr/>
        </p:nvSpPr>
        <p:spPr>
          <a:xfrm>
            <a:off x="588490" y="1124487"/>
            <a:ext cx="3466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Diquark Propagator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2A07193-582B-4597-B2C9-ECDD8C6CE160}"/>
              </a:ext>
            </a:extLst>
          </p:cNvPr>
          <p:cNvSpPr txBox="1"/>
          <p:nvPr/>
        </p:nvSpPr>
        <p:spPr>
          <a:xfrm>
            <a:off x="849969" y="2452296"/>
            <a:ext cx="4110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Random Phase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Approximaion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3F5C72CA-FEE1-400C-85DB-5C9602E2D9B4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5263102" y="3044379"/>
                <a:ext cx="113243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 </m:t>
                      </m:r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r>
                        <a:rPr kumimoji="1" lang="en-US" altLang="ja-JP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∙∙</m:t>
                      </m:r>
                    </m:oMath>
                  </m:oMathPara>
                </a14:m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3F5C72CA-FEE1-400C-85DB-5C9602E2D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3102" y="3044379"/>
                <a:ext cx="1132435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7EDC67FE-AE1E-4A0D-92BC-CC10F455DDC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224226" y="3054843"/>
                <a:ext cx="69964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7EDC67FE-AE1E-4A0D-92BC-CC10F455D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226" y="3054843"/>
                <a:ext cx="69964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D^R(x) = \langle [\Delta^\dagger(x),\Delta(0)]\rangle \theta(t) =&#10;\end{align*}&lt;/body&gt;&#10;  &lt;fcolor&gt;FF000000&lt;/fcolor&gt;&#10;  &lt;bcolor&gt;FFFFFFFF&lt;/bcolor&gt;&#10;  &lt;transparent&gt;True&lt;/transparent&gt;&#10;  &lt;resolution&gt;1800&lt;/resolution&gt;&#10;  &lt;imageh&gt;288&lt;/imageh&gt;&#10;  &lt;imagew&gt;3308&lt;/imagew&gt;&#10;  &lt;scale&gt;50&lt;/scale&gt;&#10;  &lt;cursor&gt;81&lt;/cursor&gt;&#10;&lt;/TeXTeX&gt;">
            <a:extLst>
              <a:ext uri="{FF2B5EF4-FFF2-40B4-BE49-F238E27FC236}">
                <a16:creationId xmlns:a16="http://schemas.microsoft.com/office/drawing/2014/main" id="{A8DDF8BB-FF49-4BF3-9859-3AB38B9D5D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26" y="1903928"/>
            <a:ext cx="3500967" cy="304800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S(\bm{k},\omega)&#10;= -\frac1\pi \frac1{1-e^{-\beta\omega}} \rm{Im} D^R(\bm{k},\omega)&#10;\end{align*}&lt;/body&gt;&#10;  &lt;fcolor&gt;FF000000&lt;/fcolor&gt;&#10;  &lt;bcolor&gt;FFFFFFFF&lt;/bcolor&gt;&#10;  &lt;transparent&gt;True&lt;/transparent&gt;&#10;  &lt;resolution&gt;1800&lt;/resolution&gt;&#10;  &lt;imageh&gt;505&lt;/imageh&gt;&#10;  &lt;imagew&gt;3759&lt;/imagew&gt;&#10;  &lt;scale&gt;50&lt;/scale&gt;&#10;  &lt;cursor&gt;99&lt;/cursor&gt;&#10;&lt;/TeXTeX&gt;">
            <a:extLst>
              <a:ext uri="{FF2B5EF4-FFF2-40B4-BE49-F238E27FC236}">
                <a16:creationId xmlns:a16="http://schemas.microsoft.com/office/drawing/2014/main" id="{9BF49F89-7228-41F3-A70C-D4642FF6DA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945" y="1553514"/>
            <a:ext cx="3978275" cy="534458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99A1EA9-6A4F-44C3-8B68-A07335AD3BFC}"/>
              </a:ext>
            </a:extLst>
          </p:cNvPr>
          <p:cNvSpPr txBox="1"/>
          <p:nvPr/>
        </p:nvSpPr>
        <p:spPr>
          <a:xfrm>
            <a:off x="445666" y="5308174"/>
            <a:ext cx="53836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Diquark field becomes massless at T=Tc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Soft mode of CSC transition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Strength in the space-like region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0043400-2F3C-4E50-91C0-75F1620267F5}"/>
              </a:ext>
            </a:extLst>
          </p:cNvPr>
          <p:cNvGrpSpPr/>
          <p:nvPr/>
        </p:nvGrpSpPr>
        <p:grpSpPr>
          <a:xfrm>
            <a:off x="7676762" y="2234000"/>
            <a:ext cx="3410738" cy="4571322"/>
            <a:chOff x="8348748" y="2055722"/>
            <a:chExt cx="3410738" cy="4571322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2B51F14B-5166-4D32-B197-2A0A719FB5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50013"/>
            <a:stretch/>
          </p:blipFill>
          <p:spPr>
            <a:xfrm>
              <a:off x="8348748" y="2055722"/>
              <a:ext cx="2537864" cy="4559962"/>
            </a:xfrm>
            <a:prstGeom prst="rect">
              <a:avLst/>
            </a:prstGeom>
          </p:spPr>
        </p:pic>
        <p:pic>
          <p:nvPicPr>
            <p:cNvPr id="54" name="図 53">
              <a:extLst>
                <a:ext uri="{FF2B5EF4-FFF2-40B4-BE49-F238E27FC236}">
                  <a16:creationId xmlns:a16="http://schemas.microsoft.com/office/drawing/2014/main" id="{736F3F03-B6CE-4747-8CB4-A76B9D3082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4296"/>
            <a:stretch/>
          </p:blipFill>
          <p:spPr>
            <a:xfrm>
              <a:off x="10962187" y="2055722"/>
              <a:ext cx="797299" cy="4559962"/>
            </a:xfrm>
            <a:prstGeom prst="rect">
              <a:avLst/>
            </a:prstGeom>
          </p:spPr>
        </p:pic>
        <p:pic>
          <p:nvPicPr>
            <p:cNvPr id="55" name="図 54">
              <a:extLst>
                <a:ext uri="{FF2B5EF4-FFF2-40B4-BE49-F238E27FC236}">
                  <a16:creationId xmlns:a16="http://schemas.microsoft.com/office/drawing/2014/main" id="{B76E5030-995D-4AF4-B79B-F98BD491A3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4986" t="91714" r="27976" b="-672"/>
            <a:stretch/>
          </p:blipFill>
          <p:spPr>
            <a:xfrm>
              <a:off x="9209240" y="6218556"/>
              <a:ext cx="1880476" cy="408488"/>
            </a:xfrm>
            <a:prstGeom prst="rect">
              <a:avLst/>
            </a:prstGeom>
          </p:spPr>
        </p:pic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4DB12EB3-5B21-46F2-81F8-BD16DB04DEB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35087" y="1855743"/>
            <a:ext cx="1402882" cy="430886"/>
          </a:xfrm>
          <a:prstGeom prst="rect">
            <a:avLst/>
          </a:prstGeom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DE90816A-A9BE-483E-9510-D077A75B28C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3026" y="3096342"/>
            <a:ext cx="1197629" cy="367844"/>
          </a:xfrm>
          <a:prstGeom prst="rect">
            <a:avLst/>
          </a:prstGeom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1D75F71C-9566-4C7B-A651-3C12CED4849A}"/>
              </a:ext>
            </a:extLst>
          </p:cNvPr>
          <p:cNvGrpSpPr/>
          <p:nvPr/>
        </p:nvGrpSpPr>
        <p:grpSpPr>
          <a:xfrm rot="5400000">
            <a:off x="2566302" y="2880893"/>
            <a:ext cx="747976" cy="817150"/>
            <a:chOff x="2868256" y="3322071"/>
            <a:chExt cx="747976" cy="817150"/>
          </a:xfrm>
        </p:grpSpPr>
        <p:sp>
          <p:nvSpPr>
            <p:cNvPr id="65" name="円弧 64">
              <a:extLst>
                <a:ext uri="{FF2B5EF4-FFF2-40B4-BE49-F238E27FC236}">
                  <a16:creationId xmlns:a16="http://schemas.microsoft.com/office/drawing/2014/main" id="{056F09DE-936A-4B5C-BC4B-DF4FE879A9CF}"/>
                </a:ext>
              </a:extLst>
            </p:cNvPr>
            <p:cNvSpPr/>
            <p:nvPr/>
          </p:nvSpPr>
          <p:spPr>
            <a:xfrm rot="16200000">
              <a:off x="2937687" y="3460676"/>
              <a:ext cx="817149" cy="539940"/>
            </a:xfrm>
            <a:prstGeom prst="arc">
              <a:avLst>
                <a:gd name="adj1" fmla="val 11672158"/>
                <a:gd name="adj2" fmla="val 2074675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66" name="円弧 65">
              <a:extLst>
                <a:ext uri="{FF2B5EF4-FFF2-40B4-BE49-F238E27FC236}">
                  <a16:creationId xmlns:a16="http://schemas.microsoft.com/office/drawing/2014/main" id="{7CA4131C-5956-420C-A133-8CF7ACCCCD78}"/>
                </a:ext>
              </a:extLst>
            </p:cNvPr>
            <p:cNvSpPr/>
            <p:nvPr/>
          </p:nvSpPr>
          <p:spPr>
            <a:xfrm rot="5400000">
              <a:off x="2729652" y="3460678"/>
              <a:ext cx="817147" cy="539940"/>
            </a:xfrm>
            <a:prstGeom prst="arc">
              <a:avLst>
                <a:gd name="adj1" fmla="val 11675154"/>
                <a:gd name="adj2" fmla="val 2076664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67" name="二等辺三角形 66">
              <a:extLst>
                <a:ext uri="{FF2B5EF4-FFF2-40B4-BE49-F238E27FC236}">
                  <a16:creationId xmlns:a16="http://schemas.microsoft.com/office/drawing/2014/main" id="{4D255C7B-E37A-4CFD-9360-103CC3E29141}"/>
                </a:ext>
              </a:extLst>
            </p:cNvPr>
            <p:cNvSpPr/>
            <p:nvPr/>
          </p:nvSpPr>
          <p:spPr>
            <a:xfrm>
              <a:off x="3037750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68" name="二等辺三角形 67">
              <a:extLst>
                <a:ext uri="{FF2B5EF4-FFF2-40B4-BE49-F238E27FC236}">
                  <a16:creationId xmlns:a16="http://schemas.microsoft.com/office/drawing/2014/main" id="{BA89CC1C-3FE1-40F4-8CF5-BF65A7DACC46}"/>
                </a:ext>
              </a:extLst>
            </p:cNvPr>
            <p:cNvSpPr/>
            <p:nvPr/>
          </p:nvSpPr>
          <p:spPr>
            <a:xfrm>
              <a:off x="3371565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49C27E3-6C44-4621-8B55-72DC382FD822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1910820" y="3054843"/>
                <a:ext cx="69964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49C27E3-6C44-4621-8B55-72DC382FD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820" y="3054843"/>
                <a:ext cx="699642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6A71CA3C-EFA5-45B0-BF80-DB6210D1A3D9}"/>
              </a:ext>
            </a:extLst>
          </p:cNvPr>
          <p:cNvGrpSpPr/>
          <p:nvPr/>
        </p:nvGrpSpPr>
        <p:grpSpPr>
          <a:xfrm rot="5400000">
            <a:off x="4605773" y="2875262"/>
            <a:ext cx="747976" cy="817150"/>
            <a:chOff x="2868256" y="3322071"/>
            <a:chExt cx="747976" cy="817150"/>
          </a:xfrm>
        </p:grpSpPr>
        <p:sp>
          <p:nvSpPr>
            <p:cNvPr id="71" name="円弧 70">
              <a:extLst>
                <a:ext uri="{FF2B5EF4-FFF2-40B4-BE49-F238E27FC236}">
                  <a16:creationId xmlns:a16="http://schemas.microsoft.com/office/drawing/2014/main" id="{F7DADCC6-F914-4303-82DD-C187CD8F7DAC}"/>
                </a:ext>
              </a:extLst>
            </p:cNvPr>
            <p:cNvSpPr/>
            <p:nvPr/>
          </p:nvSpPr>
          <p:spPr>
            <a:xfrm rot="16200000">
              <a:off x="2937687" y="3460676"/>
              <a:ext cx="817149" cy="539940"/>
            </a:xfrm>
            <a:prstGeom prst="arc">
              <a:avLst>
                <a:gd name="adj1" fmla="val 11672158"/>
                <a:gd name="adj2" fmla="val 2074675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72" name="円弧 71">
              <a:extLst>
                <a:ext uri="{FF2B5EF4-FFF2-40B4-BE49-F238E27FC236}">
                  <a16:creationId xmlns:a16="http://schemas.microsoft.com/office/drawing/2014/main" id="{B438267F-9693-494B-8167-D5E0B041F0C7}"/>
                </a:ext>
              </a:extLst>
            </p:cNvPr>
            <p:cNvSpPr/>
            <p:nvPr/>
          </p:nvSpPr>
          <p:spPr>
            <a:xfrm rot="5400000">
              <a:off x="2729652" y="3460678"/>
              <a:ext cx="817147" cy="539940"/>
            </a:xfrm>
            <a:prstGeom prst="arc">
              <a:avLst>
                <a:gd name="adj1" fmla="val 11675154"/>
                <a:gd name="adj2" fmla="val 2076664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73" name="二等辺三角形 72">
              <a:extLst>
                <a:ext uri="{FF2B5EF4-FFF2-40B4-BE49-F238E27FC236}">
                  <a16:creationId xmlns:a16="http://schemas.microsoft.com/office/drawing/2014/main" id="{B8724F37-9CAC-455E-B09C-F335EC5B0729}"/>
                </a:ext>
              </a:extLst>
            </p:cNvPr>
            <p:cNvSpPr/>
            <p:nvPr/>
          </p:nvSpPr>
          <p:spPr>
            <a:xfrm>
              <a:off x="3037750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74" name="二等辺三角形 73">
              <a:extLst>
                <a:ext uri="{FF2B5EF4-FFF2-40B4-BE49-F238E27FC236}">
                  <a16:creationId xmlns:a16="http://schemas.microsoft.com/office/drawing/2014/main" id="{0E94397C-F33F-48D4-8CA7-7F05D24A38EB}"/>
                </a:ext>
              </a:extLst>
            </p:cNvPr>
            <p:cNvSpPr/>
            <p:nvPr/>
          </p:nvSpPr>
          <p:spPr>
            <a:xfrm>
              <a:off x="3371565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</p:grpSp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8B4AC031-5722-4237-AD79-EA32E30784E5}"/>
              </a:ext>
            </a:extLst>
          </p:cNvPr>
          <p:cNvGrpSpPr/>
          <p:nvPr/>
        </p:nvGrpSpPr>
        <p:grpSpPr>
          <a:xfrm rot="5400000">
            <a:off x="3829814" y="2875262"/>
            <a:ext cx="747976" cy="817150"/>
            <a:chOff x="2868256" y="3322071"/>
            <a:chExt cx="747976" cy="817150"/>
          </a:xfrm>
        </p:grpSpPr>
        <p:sp>
          <p:nvSpPr>
            <p:cNvPr id="76" name="円弧 75">
              <a:extLst>
                <a:ext uri="{FF2B5EF4-FFF2-40B4-BE49-F238E27FC236}">
                  <a16:creationId xmlns:a16="http://schemas.microsoft.com/office/drawing/2014/main" id="{9C13AC53-1EF9-4089-AF7B-CEE04C92B41C}"/>
                </a:ext>
              </a:extLst>
            </p:cNvPr>
            <p:cNvSpPr/>
            <p:nvPr/>
          </p:nvSpPr>
          <p:spPr>
            <a:xfrm rot="16200000">
              <a:off x="2937687" y="3460676"/>
              <a:ext cx="817149" cy="539940"/>
            </a:xfrm>
            <a:prstGeom prst="arc">
              <a:avLst>
                <a:gd name="adj1" fmla="val 11672158"/>
                <a:gd name="adj2" fmla="val 2074675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77" name="円弧 76">
              <a:extLst>
                <a:ext uri="{FF2B5EF4-FFF2-40B4-BE49-F238E27FC236}">
                  <a16:creationId xmlns:a16="http://schemas.microsoft.com/office/drawing/2014/main" id="{50BF8139-1DEC-48C2-ACD8-0316D3CC8ECA}"/>
                </a:ext>
              </a:extLst>
            </p:cNvPr>
            <p:cNvSpPr/>
            <p:nvPr/>
          </p:nvSpPr>
          <p:spPr>
            <a:xfrm rot="5400000">
              <a:off x="2729652" y="3460678"/>
              <a:ext cx="817147" cy="539940"/>
            </a:xfrm>
            <a:prstGeom prst="arc">
              <a:avLst>
                <a:gd name="adj1" fmla="val 11675154"/>
                <a:gd name="adj2" fmla="val 2076664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78" name="二等辺三角形 77">
              <a:extLst>
                <a:ext uri="{FF2B5EF4-FFF2-40B4-BE49-F238E27FC236}">
                  <a16:creationId xmlns:a16="http://schemas.microsoft.com/office/drawing/2014/main" id="{DD3C65DC-D535-4FB2-8C05-C7A06C6D1548}"/>
                </a:ext>
              </a:extLst>
            </p:cNvPr>
            <p:cNvSpPr/>
            <p:nvPr/>
          </p:nvSpPr>
          <p:spPr>
            <a:xfrm>
              <a:off x="3037750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79" name="二等辺三角形 78">
              <a:extLst>
                <a:ext uri="{FF2B5EF4-FFF2-40B4-BE49-F238E27FC236}">
                  <a16:creationId xmlns:a16="http://schemas.microsoft.com/office/drawing/2014/main" id="{6BF45B17-DBC0-4D77-8445-7994AAC1D2F2}"/>
                </a:ext>
              </a:extLst>
            </p:cNvPr>
            <p:cNvSpPr/>
            <p:nvPr/>
          </p:nvSpPr>
          <p:spPr>
            <a:xfrm>
              <a:off x="3371565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</p:grpSp>
      <p:grpSp>
        <p:nvGrpSpPr>
          <p:cNvPr id="80" name="グループ化 79">
            <a:extLst>
              <a:ext uri="{FF2B5EF4-FFF2-40B4-BE49-F238E27FC236}">
                <a16:creationId xmlns:a16="http://schemas.microsoft.com/office/drawing/2014/main" id="{D86260FA-1986-443A-9B84-3E9C63822413}"/>
              </a:ext>
            </a:extLst>
          </p:cNvPr>
          <p:cNvGrpSpPr/>
          <p:nvPr/>
        </p:nvGrpSpPr>
        <p:grpSpPr>
          <a:xfrm rot="5400000">
            <a:off x="5370405" y="4325808"/>
            <a:ext cx="747976" cy="817150"/>
            <a:chOff x="2868256" y="3322071"/>
            <a:chExt cx="747976" cy="817150"/>
          </a:xfrm>
        </p:grpSpPr>
        <p:sp>
          <p:nvSpPr>
            <p:cNvPr id="81" name="円弧 80">
              <a:extLst>
                <a:ext uri="{FF2B5EF4-FFF2-40B4-BE49-F238E27FC236}">
                  <a16:creationId xmlns:a16="http://schemas.microsoft.com/office/drawing/2014/main" id="{7CB3BBE0-E7E3-43FB-86F9-30A5031F16DF}"/>
                </a:ext>
              </a:extLst>
            </p:cNvPr>
            <p:cNvSpPr/>
            <p:nvPr/>
          </p:nvSpPr>
          <p:spPr>
            <a:xfrm rot="16200000">
              <a:off x="2937687" y="3460676"/>
              <a:ext cx="817149" cy="539940"/>
            </a:xfrm>
            <a:prstGeom prst="arc">
              <a:avLst>
                <a:gd name="adj1" fmla="val 11672158"/>
                <a:gd name="adj2" fmla="val 2074675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82" name="円弧 81">
              <a:extLst>
                <a:ext uri="{FF2B5EF4-FFF2-40B4-BE49-F238E27FC236}">
                  <a16:creationId xmlns:a16="http://schemas.microsoft.com/office/drawing/2014/main" id="{234055E1-71BA-4B76-B129-FDF9A9F60258}"/>
                </a:ext>
              </a:extLst>
            </p:cNvPr>
            <p:cNvSpPr/>
            <p:nvPr/>
          </p:nvSpPr>
          <p:spPr>
            <a:xfrm rot="5400000">
              <a:off x="2729652" y="3460678"/>
              <a:ext cx="817147" cy="539940"/>
            </a:xfrm>
            <a:prstGeom prst="arc">
              <a:avLst>
                <a:gd name="adj1" fmla="val 11675154"/>
                <a:gd name="adj2" fmla="val 2076664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83" name="二等辺三角形 82">
              <a:extLst>
                <a:ext uri="{FF2B5EF4-FFF2-40B4-BE49-F238E27FC236}">
                  <a16:creationId xmlns:a16="http://schemas.microsoft.com/office/drawing/2014/main" id="{635396F7-4A46-413C-826C-03FDA05F32C1}"/>
                </a:ext>
              </a:extLst>
            </p:cNvPr>
            <p:cNvSpPr/>
            <p:nvPr/>
          </p:nvSpPr>
          <p:spPr>
            <a:xfrm>
              <a:off x="3037750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84" name="二等辺三角形 83">
              <a:extLst>
                <a:ext uri="{FF2B5EF4-FFF2-40B4-BE49-F238E27FC236}">
                  <a16:creationId xmlns:a16="http://schemas.microsoft.com/office/drawing/2014/main" id="{4891C248-D6EE-464F-90F1-B8AC6C1A44E4}"/>
                </a:ext>
              </a:extLst>
            </p:cNvPr>
            <p:cNvSpPr/>
            <p:nvPr/>
          </p:nvSpPr>
          <p:spPr>
            <a:xfrm>
              <a:off x="3371565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</p:grpSp>
      <p:pic>
        <p:nvPicPr>
          <p:cNvPr id="17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Q^R(\bm{k},\omega)  =&#10;\end{align*}&lt;/body&gt;&#10;  &lt;fcolor&gt;FF000000&lt;/fcolor&gt;&#10;  &lt;bcolor&gt;FFFFFFFF&lt;/bcolor&gt;&#10;  &lt;transparent&gt;True&lt;/transparent&gt;&#10;  &lt;resolution&gt;1800&lt;/resolution&gt;&#10;  &lt;imageh&gt;285&lt;/imageh&gt;&#10;  &lt;imagew&gt;1220&lt;/imagew&gt;&#10;  &lt;scale&gt;50&lt;/scale&gt;&#10;  &lt;cursor&gt;37&lt;/cursor&gt;&#10;&lt;/TeXTeX&gt;">
            <a:extLst>
              <a:ext uri="{FF2B5EF4-FFF2-40B4-BE49-F238E27FC236}">
                <a16:creationId xmlns:a16="http://schemas.microsoft.com/office/drawing/2014/main" id="{3D553692-30D4-49E3-A576-9FEA0E1072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936" y="4579831"/>
            <a:ext cx="1291166" cy="301625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T=1.05T_c&#10;\end{align*}&lt;/body&gt;&#10;  &lt;fcolor&gt;FF000000&lt;/fcolor&gt;&#10;  &lt;bcolor&gt;FFFFFFFF&lt;/bcolor&gt;&#10;  &lt;transparent&gt;True&lt;/transparent&gt;&#10;  &lt;resolution&gt;1800&lt;/resolution&gt;&#10;  &lt;imageh&gt;208&lt;/imageh&gt;&#10;  &lt;imagew&gt;1180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BF6B3F35-B10C-481D-ACC9-3B76DA6238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948" y="2234000"/>
            <a:ext cx="1248833" cy="220133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4720F3A-2109-44BD-887A-7745AA8231DD}"/>
              </a:ext>
            </a:extLst>
          </p:cNvPr>
          <p:cNvSpPr txBox="1"/>
          <p:nvPr/>
        </p:nvSpPr>
        <p:spPr>
          <a:xfrm>
            <a:off x="2979173" y="6488668"/>
            <a:ext cx="355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MK, Koide,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Kunihiro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,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Nemoto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, ’01,’05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= \frac{ Q^R(\bm{k},\omega) }{ 1 + G_C Q^R(\bm{k},\omega)}&#10;\end{align*}&lt;/body&gt;&#10;  &lt;fcolor&gt;FF000000&lt;/fcolor&gt;&#10;  &lt;bcolor&gt;FFFFFFFF&lt;/bcolor&gt;&#10;  &lt;transparent&gt;True&lt;/transparent&gt;&#10;  &lt;resolution&gt;1800&lt;/resolution&gt;&#10;  &lt;imageh&gt;611&lt;/imageh&gt;&#10;  &lt;imagew&gt;2055&lt;/imagew&gt;&#10;  &lt;scale&gt;50&lt;/scale&gt;&#10;  &lt;cursor&gt;55&lt;/cursor&gt;&#10;&lt;/TeXTeX&gt;">
            <a:extLst>
              <a:ext uri="{FF2B5EF4-FFF2-40B4-BE49-F238E27FC236}">
                <a16:creationId xmlns:a16="http://schemas.microsoft.com/office/drawing/2014/main" id="{62DBFEB6-45EE-45ED-8BEB-D07EE7B121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137" y="3655224"/>
            <a:ext cx="2174875" cy="64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20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四角形: 角を丸くする 63">
            <a:extLst>
              <a:ext uri="{FF2B5EF4-FFF2-40B4-BE49-F238E27FC236}">
                <a16:creationId xmlns:a16="http://schemas.microsoft.com/office/drawing/2014/main" id="{AFFDB308-47D1-4A3E-9E35-50B83ED66594}"/>
              </a:ext>
            </a:extLst>
          </p:cNvPr>
          <p:cNvSpPr/>
          <p:nvPr/>
        </p:nvSpPr>
        <p:spPr>
          <a:xfrm>
            <a:off x="1445760" y="1058985"/>
            <a:ext cx="8409440" cy="1481415"/>
          </a:xfrm>
          <a:prstGeom prst="roundRect">
            <a:avLst>
              <a:gd name="adj" fmla="val 10497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775C49A2-3836-4377-937B-813BC8F8E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Photon Self-Energy: Precursor of CSC</a:t>
            </a:r>
            <a:endParaRPr kumimoji="1" lang="ja-JP" altLang="en-US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frac{d^4\Gamma}{dk^4} = \frac{\alpha}{12\pi^4} \frac1{k^2} \frac1{e^{\beta\omega-1}} {\rm Im}\Pi^{R\mu}_\mu(k)&#10;\end{align*}&lt;/body&gt;&#10;  &lt;fcolor&gt;FF000000&lt;/fcolor&gt;&#10;  &lt;bcolor&gt;FFFFFFFF&lt;/bcolor&gt;&#10;  &lt;transparent&gt;True&lt;/transparent&gt;&#10;  &lt;resolution&gt;1800&lt;/resolution&gt;&#10;  &lt;imageh&gt;547&lt;/imageh&gt;&#10;  &lt;imagew&gt;3411&lt;/imagew&gt;&#10;  &lt;scale&gt;50&lt;/scale&gt;&#10;  &lt;cursor&gt;101&lt;/cursor&gt;&#10;&lt;/TeXTeX&gt;">
            <a:extLst>
              <a:ext uri="{FF2B5EF4-FFF2-40B4-BE49-F238E27FC236}">
                <a16:creationId xmlns:a16="http://schemas.microsoft.com/office/drawing/2014/main" id="{7F1CF1A8-337C-47B1-B711-D36F087DE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885" y="1706975"/>
            <a:ext cx="3609975" cy="57890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B025F2-F1F4-4686-8B9B-E9D4C5AE0153}"/>
              </a:ext>
            </a:extLst>
          </p:cNvPr>
          <p:cNvSpPr txBox="1"/>
          <p:nvPr/>
        </p:nvSpPr>
        <p:spPr>
          <a:xfrm>
            <a:off x="1620439" y="1117373"/>
            <a:ext cx="4220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Dilepton Production Rate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447A38E0-0200-42AC-AFE6-CC7D60C9B5D9}"/>
              </a:ext>
            </a:extLst>
          </p:cNvPr>
          <p:cNvSpPr/>
          <p:nvPr/>
        </p:nvSpPr>
        <p:spPr>
          <a:xfrm>
            <a:off x="7290615" y="1605572"/>
            <a:ext cx="853726" cy="64387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6A8EF269-FC60-4C8D-B395-6182491B2182}"/>
              </a:ext>
            </a:extLst>
          </p:cNvPr>
          <p:cNvSpPr/>
          <p:nvPr/>
        </p:nvSpPr>
        <p:spPr>
          <a:xfrm>
            <a:off x="7389515" y="1541251"/>
            <a:ext cx="655926" cy="769441"/>
          </a:xfrm>
          <a:prstGeom prst="ellipse">
            <a:avLst/>
          </a:prstGeom>
          <a:solidFill>
            <a:srgbClr val="C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4" name="二等辺三角形 13">
            <a:extLst>
              <a:ext uri="{FF2B5EF4-FFF2-40B4-BE49-F238E27FC236}">
                <a16:creationId xmlns:a16="http://schemas.microsoft.com/office/drawing/2014/main" id="{2F438D86-18DA-403C-92E7-FBD0099CB0FB}"/>
              </a:ext>
            </a:extLst>
          </p:cNvPr>
          <p:cNvSpPr/>
          <p:nvPr/>
        </p:nvSpPr>
        <p:spPr>
          <a:xfrm rot="3109050" flipH="1">
            <a:off x="7361176" y="1692551"/>
            <a:ext cx="44849" cy="64069"/>
          </a:xfrm>
          <a:prstGeom prst="triangl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5" name="二等辺三角形 14">
            <a:extLst>
              <a:ext uri="{FF2B5EF4-FFF2-40B4-BE49-F238E27FC236}">
                <a16:creationId xmlns:a16="http://schemas.microsoft.com/office/drawing/2014/main" id="{5A50427F-F9A4-4047-A9F9-7AB09E110252}"/>
              </a:ext>
            </a:extLst>
          </p:cNvPr>
          <p:cNvSpPr/>
          <p:nvPr/>
        </p:nvSpPr>
        <p:spPr>
          <a:xfrm rot="18490950" flipH="1" flipV="1">
            <a:off x="8025359" y="1692685"/>
            <a:ext cx="44849" cy="64069"/>
          </a:xfrm>
          <a:prstGeom prst="triangl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6" name="二等辺三角形 15">
            <a:extLst>
              <a:ext uri="{FF2B5EF4-FFF2-40B4-BE49-F238E27FC236}">
                <a16:creationId xmlns:a16="http://schemas.microsoft.com/office/drawing/2014/main" id="{C2B745A8-E1B6-436B-9A24-931FB490B664}"/>
              </a:ext>
            </a:extLst>
          </p:cNvPr>
          <p:cNvSpPr/>
          <p:nvPr/>
        </p:nvSpPr>
        <p:spPr>
          <a:xfrm rot="3109050" flipV="1">
            <a:off x="8022544" y="2101399"/>
            <a:ext cx="44849" cy="64069"/>
          </a:xfrm>
          <a:prstGeom prst="triangl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7" name="二等辺三角形 16">
            <a:extLst>
              <a:ext uri="{FF2B5EF4-FFF2-40B4-BE49-F238E27FC236}">
                <a16:creationId xmlns:a16="http://schemas.microsoft.com/office/drawing/2014/main" id="{B08B6ABF-A76D-43E6-B803-47BAD1CC2E51}"/>
              </a:ext>
            </a:extLst>
          </p:cNvPr>
          <p:cNvSpPr/>
          <p:nvPr/>
        </p:nvSpPr>
        <p:spPr>
          <a:xfrm rot="18490950">
            <a:off x="7359394" y="2096720"/>
            <a:ext cx="44849" cy="64069"/>
          </a:xfrm>
          <a:prstGeom prst="triangl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9FDC6641-AD0C-4FD5-A923-55E8FA3793B2}"/>
              </a:ext>
            </a:extLst>
          </p:cNvPr>
          <p:cNvGrpSpPr>
            <a:grpSpLocks noChangeAspect="1"/>
          </p:cNvGrpSpPr>
          <p:nvPr/>
        </p:nvGrpSpPr>
        <p:grpSpPr>
          <a:xfrm>
            <a:off x="6734339" y="1849000"/>
            <a:ext cx="557298" cy="196555"/>
            <a:chOff x="297042" y="2927997"/>
            <a:chExt cx="2808879" cy="990671"/>
          </a:xfrm>
        </p:grpSpPr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ED1BD644-0CF9-486E-AA1D-947CE353192F}"/>
                </a:ext>
              </a:extLst>
            </p:cNvPr>
            <p:cNvGrpSpPr/>
            <p:nvPr/>
          </p:nvGrpSpPr>
          <p:grpSpPr>
            <a:xfrm>
              <a:off x="2154093" y="2927997"/>
              <a:ext cx="951828" cy="990671"/>
              <a:chOff x="1353452" y="2880284"/>
              <a:chExt cx="951828" cy="990671"/>
            </a:xfrm>
          </p:grpSpPr>
          <p:sp>
            <p:nvSpPr>
              <p:cNvPr id="36" name="円弧 35">
                <a:extLst>
                  <a:ext uri="{FF2B5EF4-FFF2-40B4-BE49-F238E27FC236}">
                    <a16:creationId xmlns:a16="http://schemas.microsoft.com/office/drawing/2014/main" id="{524CA967-676F-4690-9C34-ACF842F310A9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37" name="円弧 36">
                <a:extLst>
                  <a:ext uri="{FF2B5EF4-FFF2-40B4-BE49-F238E27FC236}">
                    <a16:creationId xmlns:a16="http://schemas.microsoft.com/office/drawing/2014/main" id="{09A05FCC-F0F5-40F9-8792-BA932C5BC3B7}"/>
                  </a:ext>
                </a:extLst>
              </p:cNvPr>
              <p:cNvSpPr/>
              <p:nvPr/>
            </p:nvSpPr>
            <p:spPr>
              <a:xfrm flipH="1" flipV="1">
                <a:off x="1821874" y="2880284"/>
                <a:ext cx="483406" cy="775907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90613255-C13D-43EC-8CD8-4C2550F1A472}"/>
                </a:ext>
              </a:extLst>
            </p:cNvPr>
            <p:cNvGrpSpPr/>
            <p:nvPr/>
          </p:nvGrpSpPr>
          <p:grpSpPr>
            <a:xfrm>
              <a:off x="1225742" y="2927997"/>
              <a:ext cx="947400" cy="990671"/>
              <a:chOff x="1353452" y="2880284"/>
              <a:chExt cx="947400" cy="990671"/>
            </a:xfrm>
          </p:grpSpPr>
          <p:sp>
            <p:nvSpPr>
              <p:cNvPr id="34" name="円弧 33">
                <a:extLst>
                  <a:ext uri="{FF2B5EF4-FFF2-40B4-BE49-F238E27FC236}">
                    <a16:creationId xmlns:a16="http://schemas.microsoft.com/office/drawing/2014/main" id="{B070EA6F-D811-46A9-B434-D8B9E2A89951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35" name="円弧 34">
                <a:extLst>
                  <a:ext uri="{FF2B5EF4-FFF2-40B4-BE49-F238E27FC236}">
                    <a16:creationId xmlns:a16="http://schemas.microsoft.com/office/drawing/2014/main" id="{B791A2C1-C517-46DD-9C98-8731C3816011}"/>
                  </a:ext>
                </a:extLst>
              </p:cNvPr>
              <p:cNvSpPr/>
              <p:nvPr/>
            </p:nvSpPr>
            <p:spPr>
              <a:xfrm flipH="1" flipV="1">
                <a:off x="1817446" y="2880284"/>
                <a:ext cx="483406" cy="775907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BF0E2779-2D99-432B-95DC-EFCA2AFAF59D}"/>
                </a:ext>
              </a:extLst>
            </p:cNvPr>
            <p:cNvGrpSpPr/>
            <p:nvPr/>
          </p:nvGrpSpPr>
          <p:grpSpPr>
            <a:xfrm>
              <a:off x="297042" y="2927997"/>
              <a:ext cx="947401" cy="990671"/>
              <a:chOff x="1353452" y="2880284"/>
              <a:chExt cx="947401" cy="990671"/>
            </a:xfrm>
          </p:grpSpPr>
          <p:sp>
            <p:nvSpPr>
              <p:cNvPr id="32" name="円弧 31">
                <a:extLst>
                  <a:ext uri="{FF2B5EF4-FFF2-40B4-BE49-F238E27FC236}">
                    <a16:creationId xmlns:a16="http://schemas.microsoft.com/office/drawing/2014/main" id="{F7D32E1C-6623-4097-947B-3D10DAFD252E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33" name="円弧 32">
                <a:extLst>
                  <a:ext uri="{FF2B5EF4-FFF2-40B4-BE49-F238E27FC236}">
                    <a16:creationId xmlns:a16="http://schemas.microsoft.com/office/drawing/2014/main" id="{20E358D2-7E67-4938-ABFE-3E339DEDAD65}"/>
                  </a:ext>
                </a:extLst>
              </p:cNvPr>
              <p:cNvSpPr/>
              <p:nvPr/>
            </p:nvSpPr>
            <p:spPr>
              <a:xfrm flipH="1" flipV="1">
                <a:off x="1817447" y="2880284"/>
                <a:ext cx="483406" cy="775908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CE90B014-7999-4EAC-B10D-638288380A66}"/>
              </a:ext>
            </a:extLst>
          </p:cNvPr>
          <p:cNvGrpSpPr>
            <a:grpSpLocks noChangeAspect="1"/>
          </p:cNvGrpSpPr>
          <p:nvPr/>
        </p:nvGrpSpPr>
        <p:grpSpPr>
          <a:xfrm>
            <a:off x="8141543" y="1850254"/>
            <a:ext cx="557298" cy="196555"/>
            <a:chOff x="297042" y="2927997"/>
            <a:chExt cx="2808879" cy="990671"/>
          </a:xfrm>
        </p:grpSpPr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7D2D7CFF-5F3E-4474-85D2-5A468C41760F}"/>
                </a:ext>
              </a:extLst>
            </p:cNvPr>
            <p:cNvGrpSpPr/>
            <p:nvPr/>
          </p:nvGrpSpPr>
          <p:grpSpPr>
            <a:xfrm>
              <a:off x="2154093" y="2927997"/>
              <a:ext cx="951828" cy="990671"/>
              <a:chOff x="1353452" y="2880284"/>
              <a:chExt cx="951828" cy="990671"/>
            </a:xfrm>
          </p:grpSpPr>
          <p:sp>
            <p:nvSpPr>
              <p:cNvPr id="27" name="円弧 26">
                <a:extLst>
                  <a:ext uri="{FF2B5EF4-FFF2-40B4-BE49-F238E27FC236}">
                    <a16:creationId xmlns:a16="http://schemas.microsoft.com/office/drawing/2014/main" id="{62A882B7-D9FE-41B2-B7D0-1769220C2103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8" name="円弧 27">
                <a:extLst>
                  <a:ext uri="{FF2B5EF4-FFF2-40B4-BE49-F238E27FC236}">
                    <a16:creationId xmlns:a16="http://schemas.microsoft.com/office/drawing/2014/main" id="{B75BA54B-CF92-433C-B731-4D09FCE9A9F4}"/>
                  </a:ext>
                </a:extLst>
              </p:cNvPr>
              <p:cNvSpPr/>
              <p:nvPr/>
            </p:nvSpPr>
            <p:spPr>
              <a:xfrm flipH="1" flipV="1">
                <a:off x="1821874" y="2880284"/>
                <a:ext cx="483406" cy="775907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EA8CBC26-431C-4EC2-9708-4A99FCF24937}"/>
                </a:ext>
              </a:extLst>
            </p:cNvPr>
            <p:cNvGrpSpPr/>
            <p:nvPr/>
          </p:nvGrpSpPr>
          <p:grpSpPr>
            <a:xfrm>
              <a:off x="1225742" y="2927997"/>
              <a:ext cx="947400" cy="990671"/>
              <a:chOff x="1353452" y="2880284"/>
              <a:chExt cx="947400" cy="990671"/>
            </a:xfrm>
          </p:grpSpPr>
          <p:sp>
            <p:nvSpPr>
              <p:cNvPr id="25" name="円弧 24">
                <a:extLst>
                  <a:ext uri="{FF2B5EF4-FFF2-40B4-BE49-F238E27FC236}">
                    <a16:creationId xmlns:a16="http://schemas.microsoft.com/office/drawing/2014/main" id="{65619E86-710C-46A7-927F-161EAF05D057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6" name="円弧 25">
                <a:extLst>
                  <a:ext uri="{FF2B5EF4-FFF2-40B4-BE49-F238E27FC236}">
                    <a16:creationId xmlns:a16="http://schemas.microsoft.com/office/drawing/2014/main" id="{10436A0E-D05A-4049-AFA9-FDA8220D8C33}"/>
                  </a:ext>
                </a:extLst>
              </p:cNvPr>
              <p:cNvSpPr/>
              <p:nvPr/>
            </p:nvSpPr>
            <p:spPr>
              <a:xfrm flipH="1" flipV="1">
                <a:off x="1817446" y="2880284"/>
                <a:ext cx="483406" cy="775907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3A859643-7825-4204-98C5-C3B8D9273478}"/>
                </a:ext>
              </a:extLst>
            </p:cNvPr>
            <p:cNvGrpSpPr/>
            <p:nvPr/>
          </p:nvGrpSpPr>
          <p:grpSpPr>
            <a:xfrm>
              <a:off x="297042" y="2927997"/>
              <a:ext cx="947401" cy="990671"/>
              <a:chOff x="1353452" y="2880284"/>
              <a:chExt cx="947401" cy="990671"/>
            </a:xfrm>
          </p:grpSpPr>
          <p:sp>
            <p:nvSpPr>
              <p:cNvPr id="23" name="円弧 22">
                <a:extLst>
                  <a:ext uri="{FF2B5EF4-FFF2-40B4-BE49-F238E27FC236}">
                    <a16:creationId xmlns:a16="http://schemas.microsoft.com/office/drawing/2014/main" id="{0762C7B7-1B10-43BD-8CE6-15AF22E598E9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24" name="円弧 23">
                <a:extLst>
                  <a:ext uri="{FF2B5EF4-FFF2-40B4-BE49-F238E27FC236}">
                    <a16:creationId xmlns:a16="http://schemas.microsoft.com/office/drawing/2014/main" id="{9ED4F465-513D-4379-8DC1-2BF768AD9795}"/>
                  </a:ext>
                </a:extLst>
              </p:cNvPr>
              <p:cNvSpPr/>
              <p:nvPr/>
            </p:nvSpPr>
            <p:spPr>
              <a:xfrm flipH="1" flipV="1">
                <a:off x="1817447" y="2880284"/>
                <a:ext cx="483406" cy="775908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</p:grp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8FDDD78E-7920-493A-BE23-1C9DF3511EE9}"/>
              </a:ext>
            </a:extLst>
          </p:cNvPr>
          <p:cNvCxnSpPr>
            <a:cxnSpLocks/>
          </p:cNvCxnSpPr>
          <p:nvPr/>
        </p:nvCxnSpPr>
        <p:spPr>
          <a:xfrm flipV="1">
            <a:off x="8694182" y="1687156"/>
            <a:ext cx="643720" cy="26465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A6EC52D7-0C85-4504-BFD7-71C07709356B}"/>
              </a:ext>
            </a:extLst>
          </p:cNvPr>
          <p:cNvCxnSpPr>
            <a:cxnSpLocks/>
          </p:cNvCxnSpPr>
          <p:nvPr/>
        </p:nvCxnSpPr>
        <p:spPr>
          <a:xfrm>
            <a:off x="8685544" y="1947481"/>
            <a:ext cx="652358" cy="16743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C56F5C4D-31CF-42F4-AFA5-665CBC4B219C}"/>
                  </a:ext>
                </a:extLst>
              </p:cNvPr>
              <p:cNvSpPr txBox="1"/>
              <p:nvPr/>
            </p:nvSpPr>
            <p:spPr>
              <a:xfrm>
                <a:off x="274239" y="2840264"/>
                <a:ext cx="5009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p"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Effect of Di-quarks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𝚷</m:t>
                        </m:r>
                      </m:e>
                      <m:sup>
                        <m:r>
                          <a:rPr kumimoji="1" lang="en-US" altLang="ja-JP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𝝁𝝂</m:t>
                        </m:r>
                      </m:sup>
                    </m:sSup>
                    <m:r>
                      <a:rPr kumimoji="1" lang="en-US" altLang="ja-JP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en-US" altLang="ja-JP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𝒌</m:t>
                    </m:r>
                    <m:r>
                      <a:rPr kumimoji="1" lang="en-US" altLang="ja-JP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C56F5C4D-31CF-42F4-AFA5-665CBC4B2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39" y="2840264"/>
                <a:ext cx="5009898" cy="523220"/>
              </a:xfrm>
              <a:prstGeom prst="rect">
                <a:avLst/>
              </a:prstGeom>
              <a:blipFill>
                <a:blip r:embed="rId3"/>
                <a:stretch>
                  <a:fillRect l="-2190" t="-12791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6E4CBEA-EEB5-41B2-83D1-1C355F10C4B1}"/>
              </a:ext>
            </a:extLst>
          </p:cNvPr>
          <p:cNvSpPr txBox="1"/>
          <p:nvPr/>
        </p:nvSpPr>
        <p:spPr>
          <a:xfrm>
            <a:off x="7605498" y="4015543"/>
            <a:ext cx="3110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DPR from CFL phase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2971F061-25A1-4553-878A-9132D892FBC7}"/>
              </a:ext>
            </a:extLst>
          </p:cNvPr>
          <p:cNvSpPr txBox="1"/>
          <p:nvPr/>
        </p:nvSpPr>
        <p:spPr>
          <a:xfrm>
            <a:off x="9224712" y="4418036"/>
            <a:ext cx="2778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Jaikumar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, Rapp,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Zahed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 (’02)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pic>
        <p:nvPicPr>
          <p:cNvPr id="87" name="図 86">
            <a:extLst>
              <a:ext uri="{FF2B5EF4-FFF2-40B4-BE49-F238E27FC236}">
                <a16:creationId xmlns:a16="http://schemas.microsoft.com/office/drawing/2014/main" id="{1ECBF1A3-54BC-46BA-AA78-1218B1BD9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1175" y="4713103"/>
            <a:ext cx="2665473" cy="1979929"/>
          </a:xfrm>
          <a:prstGeom prst="rect">
            <a:avLst/>
          </a:prstGeom>
        </p:spPr>
      </p:pic>
      <p:pic>
        <p:nvPicPr>
          <p:cNvPr id="108" name="図 107">
            <a:extLst>
              <a:ext uri="{FF2B5EF4-FFF2-40B4-BE49-F238E27FC236}">
                <a16:creationId xmlns:a16="http://schemas.microsoft.com/office/drawing/2014/main" id="{43273CC0-74E4-4E8C-B654-4675C81291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491" y="3957471"/>
            <a:ext cx="2829779" cy="157755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E5403AA-E341-4DC9-B430-8CCC64FAECED}"/>
              </a:ext>
            </a:extLst>
          </p:cNvPr>
          <p:cNvSpPr txBox="1"/>
          <p:nvPr/>
        </p:nvSpPr>
        <p:spPr>
          <a:xfrm>
            <a:off x="400120" y="3501379"/>
            <a:ext cx="29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Aslamasov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-Larkin term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90B09CC-9F4A-4830-B056-2CC5EC8A99C1}"/>
              </a:ext>
            </a:extLst>
          </p:cNvPr>
          <p:cNvSpPr txBox="1"/>
          <p:nvPr/>
        </p:nvSpPr>
        <p:spPr>
          <a:xfrm>
            <a:off x="3546083" y="3498512"/>
            <a:ext cx="2721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Maki-Thompson term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pic>
        <p:nvPicPr>
          <p:cNvPr id="109" name="図 108">
            <a:extLst>
              <a:ext uri="{FF2B5EF4-FFF2-40B4-BE49-F238E27FC236}">
                <a16:creationId xmlns:a16="http://schemas.microsoft.com/office/drawing/2014/main" id="{F3DCC1A2-5FEC-491E-BCDD-F0DDEF0874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2547" y="4027963"/>
            <a:ext cx="2721964" cy="152556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DC3D37F-3EAF-48E2-B0C3-3E0A4C26B093}"/>
              </a:ext>
            </a:extLst>
          </p:cNvPr>
          <p:cNvSpPr txBox="1"/>
          <p:nvPr/>
        </p:nvSpPr>
        <p:spPr>
          <a:xfrm>
            <a:off x="1009886" y="5740627"/>
            <a:ext cx="4581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Well-known diagrams in metallic SC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for describing paraconductivity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10" name="楕円 109">
            <a:extLst>
              <a:ext uri="{FF2B5EF4-FFF2-40B4-BE49-F238E27FC236}">
                <a16:creationId xmlns:a16="http://schemas.microsoft.com/office/drawing/2014/main" id="{B0104C42-05D2-47AB-8796-28F4BE5CFBCA}"/>
              </a:ext>
            </a:extLst>
          </p:cNvPr>
          <p:cNvSpPr/>
          <p:nvPr/>
        </p:nvSpPr>
        <p:spPr>
          <a:xfrm>
            <a:off x="8056515" y="5077336"/>
            <a:ext cx="853726" cy="64387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13" name="二等辺三角形 112">
            <a:extLst>
              <a:ext uri="{FF2B5EF4-FFF2-40B4-BE49-F238E27FC236}">
                <a16:creationId xmlns:a16="http://schemas.microsoft.com/office/drawing/2014/main" id="{9A61A0D5-E082-4EDE-BF90-B036A8892C2C}"/>
              </a:ext>
            </a:extLst>
          </p:cNvPr>
          <p:cNvSpPr/>
          <p:nvPr/>
        </p:nvSpPr>
        <p:spPr>
          <a:xfrm rot="16200000" flipH="1" flipV="1">
            <a:off x="8447287" y="5045301"/>
            <a:ext cx="44849" cy="64069"/>
          </a:xfrm>
          <a:prstGeom prst="triangl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14" name="二等辺三角形 113">
            <a:extLst>
              <a:ext uri="{FF2B5EF4-FFF2-40B4-BE49-F238E27FC236}">
                <a16:creationId xmlns:a16="http://schemas.microsoft.com/office/drawing/2014/main" id="{DB05DF39-82AE-426F-B208-5DAB7AE6F87F}"/>
              </a:ext>
            </a:extLst>
          </p:cNvPr>
          <p:cNvSpPr/>
          <p:nvPr/>
        </p:nvSpPr>
        <p:spPr>
          <a:xfrm rot="5400000" flipV="1">
            <a:off x="8478856" y="5686168"/>
            <a:ext cx="44849" cy="64069"/>
          </a:xfrm>
          <a:prstGeom prst="triangl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grpSp>
        <p:nvGrpSpPr>
          <p:cNvPr id="117" name="グループ化 116">
            <a:extLst>
              <a:ext uri="{FF2B5EF4-FFF2-40B4-BE49-F238E27FC236}">
                <a16:creationId xmlns:a16="http://schemas.microsoft.com/office/drawing/2014/main" id="{17E32111-631B-4291-A809-B82964D8FD54}"/>
              </a:ext>
            </a:extLst>
          </p:cNvPr>
          <p:cNvGrpSpPr/>
          <p:nvPr/>
        </p:nvGrpSpPr>
        <p:grpSpPr>
          <a:xfrm>
            <a:off x="7868689" y="5320764"/>
            <a:ext cx="188848" cy="196555"/>
            <a:chOff x="1353452" y="2880284"/>
            <a:chExt cx="951828" cy="990671"/>
          </a:xfrm>
        </p:grpSpPr>
        <p:sp>
          <p:nvSpPr>
            <p:cNvPr id="124" name="円弧 123">
              <a:extLst>
                <a:ext uri="{FF2B5EF4-FFF2-40B4-BE49-F238E27FC236}">
                  <a16:creationId xmlns:a16="http://schemas.microsoft.com/office/drawing/2014/main" id="{277AB8DE-42CD-4EBA-BA20-8619C5A46812}"/>
                </a:ext>
              </a:extLst>
            </p:cNvPr>
            <p:cNvSpPr/>
            <p:nvPr/>
          </p:nvSpPr>
          <p:spPr>
            <a:xfrm flipH="1">
              <a:off x="1353452" y="3095047"/>
              <a:ext cx="483406" cy="775908"/>
            </a:xfrm>
            <a:prstGeom prst="arc">
              <a:avLst>
                <a:gd name="adj1" fmla="val 12287645"/>
                <a:gd name="adj2" fmla="val 2030051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125" name="円弧 124">
              <a:extLst>
                <a:ext uri="{FF2B5EF4-FFF2-40B4-BE49-F238E27FC236}">
                  <a16:creationId xmlns:a16="http://schemas.microsoft.com/office/drawing/2014/main" id="{ABAC1472-BDEB-4009-8EC5-F6C5CB603113}"/>
                </a:ext>
              </a:extLst>
            </p:cNvPr>
            <p:cNvSpPr/>
            <p:nvPr/>
          </p:nvSpPr>
          <p:spPr>
            <a:xfrm flipH="1" flipV="1">
              <a:off x="1821874" y="2880284"/>
              <a:ext cx="483406" cy="775907"/>
            </a:xfrm>
            <a:prstGeom prst="arc">
              <a:avLst>
                <a:gd name="adj1" fmla="val 12194826"/>
                <a:gd name="adj2" fmla="val 20137402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</p:grpSp>
      <p:grpSp>
        <p:nvGrpSpPr>
          <p:cNvPr id="118" name="グループ化 117">
            <a:extLst>
              <a:ext uri="{FF2B5EF4-FFF2-40B4-BE49-F238E27FC236}">
                <a16:creationId xmlns:a16="http://schemas.microsoft.com/office/drawing/2014/main" id="{A11B9089-E91D-4192-8B68-BC33F01A7862}"/>
              </a:ext>
            </a:extLst>
          </p:cNvPr>
          <p:cNvGrpSpPr/>
          <p:nvPr/>
        </p:nvGrpSpPr>
        <p:grpSpPr>
          <a:xfrm>
            <a:off x="7684499" y="5320764"/>
            <a:ext cx="187970" cy="196555"/>
            <a:chOff x="1353452" y="2880284"/>
            <a:chExt cx="947400" cy="990671"/>
          </a:xfrm>
        </p:grpSpPr>
        <p:sp>
          <p:nvSpPr>
            <p:cNvPr id="122" name="円弧 121">
              <a:extLst>
                <a:ext uri="{FF2B5EF4-FFF2-40B4-BE49-F238E27FC236}">
                  <a16:creationId xmlns:a16="http://schemas.microsoft.com/office/drawing/2014/main" id="{5FD77A66-73E4-421D-97BE-1E85B67B9B21}"/>
                </a:ext>
              </a:extLst>
            </p:cNvPr>
            <p:cNvSpPr/>
            <p:nvPr/>
          </p:nvSpPr>
          <p:spPr>
            <a:xfrm flipH="1">
              <a:off x="1353452" y="3095047"/>
              <a:ext cx="483406" cy="775908"/>
            </a:xfrm>
            <a:prstGeom prst="arc">
              <a:avLst>
                <a:gd name="adj1" fmla="val 12287645"/>
                <a:gd name="adj2" fmla="val 2030051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123" name="円弧 122">
              <a:extLst>
                <a:ext uri="{FF2B5EF4-FFF2-40B4-BE49-F238E27FC236}">
                  <a16:creationId xmlns:a16="http://schemas.microsoft.com/office/drawing/2014/main" id="{F0353E9A-CEAB-48D1-937D-127FC32E1430}"/>
                </a:ext>
              </a:extLst>
            </p:cNvPr>
            <p:cNvSpPr/>
            <p:nvPr/>
          </p:nvSpPr>
          <p:spPr>
            <a:xfrm flipH="1" flipV="1">
              <a:off x="1817446" y="2880284"/>
              <a:ext cx="483406" cy="775907"/>
            </a:xfrm>
            <a:prstGeom prst="arc">
              <a:avLst>
                <a:gd name="adj1" fmla="val 12194826"/>
                <a:gd name="adj2" fmla="val 20137402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</p:grpSp>
      <p:grpSp>
        <p:nvGrpSpPr>
          <p:cNvPr id="126" name="グループ化 125">
            <a:extLst>
              <a:ext uri="{FF2B5EF4-FFF2-40B4-BE49-F238E27FC236}">
                <a16:creationId xmlns:a16="http://schemas.microsoft.com/office/drawing/2014/main" id="{9C4F94C3-E1E1-439C-8126-5EC0D2BB1BCE}"/>
              </a:ext>
            </a:extLst>
          </p:cNvPr>
          <p:cNvGrpSpPr>
            <a:grpSpLocks noChangeAspect="1"/>
          </p:cNvGrpSpPr>
          <p:nvPr/>
        </p:nvGrpSpPr>
        <p:grpSpPr>
          <a:xfrm>
            <a:off x="8907443" y="5322018"/>
            <a:ext cx="372229" cy="196555"/>
            <a:chOff x="297042" y="2927997"/>
            <a:chExt cx="1876100" cy="990671"/>
          </a:xfrm>
        </p:grpSpPr>
        <p:grpSp>
          <p:nvGrpSpPr>
            <p:cNvPr id="128" name="グループ化 127">
              <a:extLst>
                <a:ext uri="{FF2B5EF4-FFF2-40B4-BE49-F238E27FC236}">
                  <a16:creationId xmlns:a16="http://schemas.microsoft.com/office/drawing/2014/main" id="{C7571251-A128-461C-AD91-A90E58D3DD25}"/>
                </a:ext>
              </a:extLst>
            </p:cNvPr>
            <p:cNvGrpSpPr/>
            <p:nvPr/>
          </p:nvGrpSpPr>
          <p:grpSpPr>
            <a:xfrm>
              <a:off x="1225742" y="2927997"/>
              <a:ext cx="947400" cy="990671"/>
              <a:chOff x="1353452" y="2880284"/>
              <a:chExt cx="947400" cy="990671"/>
            </a:xfrm>
          </p:grpSpPr>
          <p:sp>
            <p:nvSpPr>
              <p:cNvPr id="132" name="円弧 131">
                <a:extLst>
                  <a:ext uri="{FF2B5EF4-FFF2-40B4-BE49-F238E27FC236}">
                    <a16:creationId xmlns:a16="http://schemas.microsoft.com/office/drawing/2014/main" id="{2D1DD06B-6989-4C78-8E61-E1CB0296C7D4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133" name="円弧 132">
                <a:extLst>
                  <a:ext uri="{FF2B5EF4-FFF2-40B4-BE49-F238E27FC236}">
                    <a16:creationId xmlns:a16="http://schemas.microsoft.com/office/drawing/2014/main" id="{E0DAFDCD-CCA1-4275-8D9E-E5822C30EA36}"/>
                  </a:ext>
                </a:extLst>
              </p:cNvPr>
              <p:cNvSpPr/>
              <p:nvPr/>
            </p:nvSpPr>
            <p:spPr>
              <a:xfrm flipH="1" flipV="1">
                <a:off x="1817446" y="2880284"/>
                <a:ext cx="483406" cy="775907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  <p:grpSp>
          <p:nvGrpSpPr>
            <p:cNvPr id="129" name="グループ化 128">
              <a:extLst>
                <a:ext uri="{FF2B5EF4-FFF2-40B4-BE49-F238E27FC236}">
                  <a16:creationId xmlns:a16="http://schemas.microsoft.com/office/drawing/2014/main" id="{B2463327-A245-44BE-AAF3-448744A51DCD}"/>
                </a:ext>
              </a:extLst>
            </p:cNvPr>
            <p:cNvGrpSpPr/>
            <p:nvPr/>
          </p:nvGrpSpPr>
          <p:grpSpPr>
            <a:xfrm>
              <a:off x="297042" y="2927997"/>
              <a:ext cx="947401" cy="990671"/>
              <a:chOff x="1353452" y="2880284"/>
              <a:chExt cx="947401" cy="990671"/>
            </a:xfrm>
          </p:grpSpPr>
          <p:sp>
            <p:nvSpPr>
              <p:cNvPr id="130" name="円弧 129">
                <a:extLst>
                  <a:ext uri="{FF2B5EF4-FFF2-40B4-BE49-F238E27FC236}">
                    <a16:creationId xmlns:a16="http://schemas.microsoft.com/office/drawing/2014/main" id="{CA4AE775-FAFD-46C1-8D96-825E8697FDBC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  <p:sp>
            <p:nvSpPr>
              <p:cNvPr id="131" name="円弧 130">
                <a:extLst>
                  <a:ext uri="{FF2B5EF4-FFF2-40B4-BE49-F238E27FC236}">
                    <a16:creationId xmlns:a16="http://schemas.microsoft.com/office/drawing/2014/main" id="{C2D06AC1-3AE8-44A7-B186-C71CC1A285A7}"/>
                  </a:ext>
                </a:extLst>
              </p:cNvPr>
              <p:cNvSpPr/>
              <p:nvPr/>
            </p:nvSpPr>
            <p:spPr>
              <a:xfrm flipH="1" flipV="1">
                <a:off x="1817447" y="2880284"/>
                <a:ext cx="483406" cy="775908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p:grpSp>
      </p:grpSp>
      <p:pic>
        <p:nvPicPr>
          <p:cNvPr id="9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Delta&#10;\end{align*}&lt;/body&gt;&#10;  &lt;fcolor&gt;FF000000&lt;/fcolor&gt;&#10;  &lt;bcolor&gt;FFFFFFFF&lt;/bcolor&gt;&#10;  &lt;transparent&gt;True&lt;/transparent&gt;&#10;  &lt;resolution&gt;1800&lt;/resolution&gt;&#10;  &lt;imageh&gt;175&lt;/imageh&gt;&#10;  &lt;imagew&gt;183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2356A5BC-9BA0-4894-89F9-D21471AC75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150" y="4849317"/>
            <a:ext cx="193675" cy="185208"/>
          </a:xfrm>
          <a:prstGeom prst="rect">
            <a:avLst/>
          </a:prstGeom>
        </p:spPr>
      </p:pic>
      <p:pic>
        <p:nvPicPr>
          <p:cNvPr id="138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Delta&#10;\end{align*}&lt;/body&gt;&#10;  &lt;fcolor&gt;FF000000&lt;/fcolor&gt;&#10;  &lt;bcolor&gt;FFFFFFFF&lt;/bcolor&gt;&#10;  &lt;transparent&gt;True&lt;/transparent&gt;&#10;  &lt;resolution&gt;1800&lt;/resolution&gt;&#10;  &lt;imageh&gt;175&lt;/imageh&gt;&#10;  &lt;imagew&gt;183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9357424F-4695-4016-AE29-A63CF61331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233" y="5764981"/>
            <a:ext cx="193675" cy="185208"/>
          </a:xfrm>
          <a:prstGeom prst="rect">
            <a:avLst/>
          </a:prstGeom>
        </p:spPr>
      </p:pic>
      <p:sp>
        <p:nvSpPr>
          <p:cNvPr id="139" name="角丸四角形 27">
            <a:extLst>
              <a:ext uri="{FF2B5EF4-FFF2-40B4-BE49-F238E27FC236}">
                <a16:creationId xmlns:a16="http://schemas.microsoft.com/office/drawing/2014/main" id="{2B051115-F7FE-4017-955F-53C035C39AB9}"/>
              </a:ext>
            </a:extLst>
          </p:cNvPr>
          <p:cNvSpPr/>
          <p:nvPr/>
        </p:nvSpPr>
        <p:spPr>
          <a:xfrm>
            <a:off x="7480159" y="3957471"/>
            <a:ext cx="4623854" cy="2808972"/>
          </a:xfrm>
          <a:prstGeom prst="roundRect">
            <a:avLst>
              <a:gd name="adj" fmla="val 7385"/>
            </a:avLst>
          </a:prstGeom>
          <a:noFill/>
          <a:ln w="19050" cap="flat" cmpd="sng" algn="ctr">
            <a:solidFill>
              <a:srgbClr val="1525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0" name="矢印: 左右 139">
            <a:extLst>
              <a:ext uri="{FF2B5EF4-FFF2-40B4-BE49-F238E27FC236}">
                <a16:creationId xmlns:a16="http://schemas.microsoft.com/office/drawing/2014/main" id="{D727B9C0-486B-4A1B-BDF1-A5664331B8C9}"/>
              </a:ext>
            </a:extLst>
          </p:cNvPr>
          <p:cNvSpPr/>
          <p:nvPr/>
        </p:nvSpPr>
        <p:spPr>
          <a:xfrm>
            <a:off x="6411945" y="4342851"/>
            <a:ext cx="1027667" cy="739754"/>
          </a:xfrm>
          <a:prstGeom prst="leftRight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e^+\\ e^-&#10;\end{align*}&lt;/body&gt;&#10;  &lt;fcolor&gt;FF000000&lt;/fcolor&gt;&#10;  &lt;bcolor&gt;FFFFFFFF&lt;/bcolor&gt;&#10;  &lt;transparent&gt;True&lt;/transparent&gt;&#10;  &lt;resolution&gt;1800&lt;/resolution&gt;&#10;  &lt;imageh&gt;662&lt;/imageh&gt;&#10;  &lt;imagew&gt;246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E74D2E72-D8D8-4ED0-8D9E-9D50B0E81C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543" y="1526180"/>
            <a:ext cx="260350" cy="700617"/>
          </a:xfrm>
          <a:prstGeom prst="rect">
            <a:avLst/>
          </a:prstGeom>
        </p:spPr>
      </p:pic>
      <p:pic>
        <p:nvPicPr>
          <p:cNvPr id="38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gamma^\mu&#10;\end{align*}&lt;/body&gt;&#10;  &lt;fcolor&gt;FF000000&lt;/fcolor&gt;&#10;  &lt;bcolor&gt;FFFFFFFF&lt;/bcolor&gt;&#10;  &lt;transparent&gt;True&lt;/transparent&gt;&#10;  &lt;resolution&gt;1800&lt;/resolution&gt;&#10;  &lt;imageh&gt;230&lt;/imageh&gt;&#10;  &lt;imagew&gt;249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8FC62524-5920-4A34-ABF3-8847670AAC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476" y="1586951"/>
            <a:ext cx="263525" cy="243417"/>
          </a:xfrm>
          <a:prstGeom prst="rect">
            <a:avLst/>
          </a:prstGeom>
        </p:spPr>
      </p:pic>
      <p:pic>
        <p:nvPicPr>
          <p:cNvPr id="42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gamma^\nu&#10;\end{align*}&lt;/body&gt;&#10;  &lt;fcolor&gt;FF000000&lt;/fcolor&gt;&#10;  &lt;bcolor&gt;FFFFFFFF&lt;/bcolor&gt;&#10;  &lt;transparent&gt;True&lt;/transparent&gt;&#10;  &lt;resolution&gt;1800&lt;/resolution&gt;&#10;  &lt;imageh&gt;230&lt;/imageh&gt;&#10;  &lt;imagew&gt;239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BB4AA200-756D-47E3-B345-3C8AC13C3B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15" y="1572193"/>
            <a:ext cx="252942" cy="24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7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タイトル 2">
                <a:extLst>
                  <a:ext uri="{FF2B5EF4-FFF2-40B4-BE49-F238E27FC236}">
                    <a16:creationId xmlns:a16="http://schemas.microsoft.com/office/drawing/2014/main" id="{B9B5DAC9-4BC7-47BA-88A3-CCF5B97A5B7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ja-JP" dirty="0"/>
                  <a:t>Production Rate at </a:t>
                </a:r>
                <a14:m>
                  <m:oMath xmlns:m="http://schemas.openxmlformats.org/officeDocument/2006/math">
                    <m:r>
                      <a:rPr lang="en-US" altLang="ja-JP" b="1" i="1" dirty="0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タイトル 2">
                <a:extLst>
                  <a:ext uri="{FF2B5EF4-FFF2-40B4-BE49-F238E27FC236}">
                    <a16:creationId xmlns:a16="http://schemas.microsoft.com/office/drawing/2014/main" id="{B9B5DAC9-4BC7-47BA-88A3-CCF5B97A5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39" t="-2920" b="-124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>
            <a:extLst>
              <a:ext uri="{FF2B5EF4-FFF2-40B4-BE49-F238E27FC236}">
                <a16:creationId xmlns:a16="http://schemas.microsoft.com/office/drawing/2014/main" id="{1EB32FA2-4705-4E0A-98D4-5E6D68CF5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47" y="1111045"/>
            <a:ext cx="6944811" cy="52255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5E1CEBD-0947-4078-82C4-6A21CEFCBE50}"/>
                  </a:ext>
                </a:extLst>
              </p:cNvPr>
              <p:cNvSpPr txBox="1"/>
              <p:nvPr/>
            </p:nvSpPr>
            <p:spPr>
              <a:xfrm>
                <a:off x="7344697" y="1455174"/>
                <a:ext cx="4110677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Red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: fluctuation contribution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Blue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: free quarks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𝐺</m:t>
                        </m:r>
                      </m:e>
                      <m:sub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𝐶</m:t>
                        </m:r>
                      </m:sub>
                    </m:sSub>
                    <m:r>
                      <a:rPr kumimoji="1" lang="en-US" altLang="ja-JP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=0.7</m:t>
                    </m:r>
                    <m:sSub>
                      <m:sSubPr>
                        <m:ctrlP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𝐺</m:t>
                        </m:r>
                      </m:e>
                      <m:sub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𝑐</m:t>
                        </m:r>
                      </m:sub>
                    </m:sSub>
                    <m:r>
                      <a:rPr kumimoji="1" lang="en-US" altLang="ja-JP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≃45</m:t>
                    </m:r>
                  </m:oMath>
                </a14:m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 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MeV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5E1CEBD-0947-4078-82C4-6A21CEFCB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697" y="1455174"/>
                <a:ext cx="4110677" cy="1384995"/>
              </a:xfrm>
              <a:prstGeom prst="rect">
                <a:avLst/>
              </a:prstGeom>
              <a:blipFill>
                <a:blip r:embed="rId4"/>
                <a:stretch>
                  <a:fillRect l="-3116" t="-4846" r="-1632" b="-114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06F8EFDC-C0CD-49C3-AB9E-8C704F4A0A3E}"/>
                  </a:ext>
                </a:extLst>
              </p:cNvPr>
              <p:cNvSpPr txBox="1"/>
              <p:nvPr/>
            </p:nvSpPr>
            <p:spPr>
              <a:xfrm>
                <a:off x="7063158" y="3557546"/>
                <a:ext cx="481070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p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Di-quark fluctuations give rise to large enhancement in the low energy region 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𝜔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&lt;200</m:t>
                    </m:r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 MeV and 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𝑇</m:t>
                    </m:r>
                    <m:r>
                      <a:rPr kumimoji="1" lang="en-US" altLang="ja-JP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&lt;1.5</m:t>
                    </m:r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.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p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Anomalous enhancement is not sensitive to 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𝑇</m:t>
                    </m:r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06F8EFDC-C0CD-49C3-AB9E-8C704F4A0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158" y="3557546"/>
                <a:ext cx="4810704" cy="2308324"/>
              </a:xfrm>
              <a:prstGeom prst="rect">
                <a:avLst/>
              </a:prstGeom>
              <a:blipFill>
                <a:blip r:embed="rId5"/>
                <a:stretch>
                  <a:fillRect l="-1774" t="-2116" r="-507" b="-52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矢印: 下 7">
            <a:extLst>
              <a:ext uri="{FF2B5EF4-FFF2-40B4-BE49-F238E27FC236}">
                <a16:creationId xmlns:a16="http://schemas.microsoft.com/office/drawing/2014/main" id="{5C7A34A1-D669-404B-A1CA-F04711E9EDB6}"/>
              </a:ext>
            </a:extLst>
          </p:cNvPr>
          <p:cNvSpPr/>
          <p:nvPr/>
        </p:nvSpPr>
        <p:spPr>
          <a:xfrm flipV="1">
            <a:off x="1484776" y="2414292"/>
            <a:ext cx="1433522" cy="1485066"/>
          </a:xfrm>
          <a:prstGeom prst="downArrow">
            <a:avLst>
              <a:gd name="adj1" fmla="val 50000"/>
              <a:gd name="adj2" fmla="val 44571"/>
            </a:avLst>
          </a:prstGeom>
          <a:gradFill>
            <a:gsLst>
              <a:gs pos="0">
                <a:srgbClr val="FF0000">
                  <a:alpha val="30000"/>
                </a:srgbClr>
              </a:gs>
              <a:gs pos="100000">
                <a:srgbClr val="FF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B32738C-D1E8-4CE1-BBA0-33ECE5E27B35}"/>
              </a:ext>
            </a:extLst>
          </p:cNvPr>
          <p:cNvSpPr txBox="1"/>
          <p:nvPr/>
        </p:nvSpPr>
        <p:spPr>
          <a:xfrm rot="2083046">
            <a:off x="1187287" y="3314968"/>
            <a:ext cx="2172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Tw Cen MT"/>
                <a:ea typeface="游ゴシック"/>
                <a:cs typeface="+mn-cs"/>
              </a:rPr>
              <a:t>enhancement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4655ED7-BCFD-4198-A397-4C6C01F0900A}"/>
              </a:ext>
            </a:extLst>
          </p:cNvPr>
          <p:cNvSpPr txBox="1"/>
          <p:nvPr/>
        </p:nvSpPr>
        <p:spPr>
          <a:xfrm>
            <a:off x="8962096" y="966489"/>
            <a:ext cx="3111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Nishimura, MK,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Kunihiro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 (’22)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678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387A3DD1-82B3-467A-B3B2-1E791C20420B}"/>
              </a:ext>
            </a:extLst>
          </p:cNvPr>
          <p:cNvSpPr/>
          <p:nvPr/>
        </p:nvSpPr>
        <p:spPr>
          <a:xfrm>
            <a:off x="1171044" y="5389568"/>
            <a:ext cx="7245593" cy="1220573"/>
          </a:xfrm>
          <a:prstGeom prst="roundRect">
            <a:avLst>
              <a:gd name="adj" fmla="val 10497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43E7EF5-7E35-49F0-AA09-4AA929266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479" y="1481351"/>
            <a:ext cx="4712618" cy="3462625"/>
          </a:xfrm>
          <a:prstGeom prst="rect">
            <a:avLst/>
          </a:prstGeom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15B8C451-663F-4079-AD6C-243BE040F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Invariant-Mass Spectrum</a:t>
            </a:r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5755A9A-5EA8-4D8A-AE83-D77AA639E3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499"/>
          <a:stretch/>
        </p:blipFill>
        <p:spPr>
          <a:xfrm>
            <a:off x="469480" y="1233662"/>
            <a:ext cx="5152002" cy="407025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0DDFCDD-1F78-472A-9A3A-EFE8116195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297" t="8986" r="1808" b="68241"/>
          <a:stretch/>
        </p:blipFill>
        <p:spPr>
          <a:xfrm>
            <a:off x="2462138" y="1674705"/>
            <a:ext cx="3412504" cy="1271882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FB6A55A-8805-4D42-B8E7-EC222A68D00B}"/>
              </a:ext>
            </a:extLst>
          </p:cNvPr>
          <p:cNvSpPr txBox="1"/>
          <p:nvPr/>
        </p:nvSpPr>
        <p:spPr>
          <a:xfrm>
            <a:off x="1336373" y="5492778"/>
            <a:ext cx="7384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Strong enhancement at low invariant mass.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Observable in the HIC? 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5689EEF-2214-4DD4-BE19-27B002650518}"/>
              </a:ext>
            </a:extLst>
          </p:cNvPr>
          <p:cNvSpPr txBox="1"/>
          <p:nvPr/>
        </p:nvSpPr>
        <p:spPr>
          <a:xfrm>
            <a:off x="8962096" y="966489"/>
            <a:ext cx="3111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Nishimura, MK,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Kunihiro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 (’22)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5" name="矢印: 下 14">
            <a:extLst>
              <a:ext uri="{FF2B5EF4-FFF2-40B4-BE49-F238E27FC236}">
                <a16:creationId xmlns:a16="http://schemas.microsoft.com/office/drawing/2014/main" id="{25460F20-E2AC-4C26-969D-98F4865736DC}"/>
              </a:ext>
            </a:extLst>
          </p:cNvPr>
          <p:cNvSpPr/>
          <p:nvPr/>
        </p:nvSpPr>
        <p:spPr>
          <a:xfrm flipV="1">
            <a:off x="1429891" y="2775385"/>
            <a:ext cx="1178058" cy="1271882"/>
          </a:xfrm>
          <a:prstGeom prst="downArrow">
            <a:avLst>
              <a:gd name="adj1" fmla="val 50000"/>
              <a:gd name="adj2" fmla="val 44571"/>
            </a:avLst>
          </a:prstGeom>
          <a:gradFill>
            <a:gsLst>
              <a:gs pos="0">
                <a:srgbClr val="FF0000">
                  <a:alpha val="30000"/>
                </a:srgbClr>
              </a:gs>
              <a:gs pos="100000">
                <a:srgbClr val="FF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14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A6045113-7231-448C-B368-737DD6BA424F}"/>
              </a:ext>
            </a:extLst>
          </p:cNvPr>
          <p:cNvSpPr/>
          <p:nvPr/>
        </p:nvSpPr>
        <p:spPr>
          <a:xfrm>
            <a:off x="230713" y="1091850"/>
            <a:ext cx="5865287" cy="2250337"/>
          </a:xfrm>
          <a:prstGeom prst="roundRect">
            <a:avLst>
              <a:gd name="adj" fmla="val 8420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347B48B-FA78-4846-B022-5E60CF6C2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Dileptons from QCD Critical Point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A10395F-C32C-4687-A81D-A744A1C2ADB6}"/>
              </a:ext>
            </a:extLst>
          </p:cNvPr>
          <p:cNvSpPr txBox="1"/>
          <p:nvPr/>
        </p:nvSpPr>
        <p:spPr>
          <a:xfrm>
            <a:off x="409303" y="1227908"/>
            <a:ext cx="3269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NJL model (2-flavor)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3405CE0-22AA-4B69-824F-8F18811E397B}"/>
              </a:ext>
            </a:extLst>
          </p:cNvPr>
          <p:cNvSpPr txBox="1"/>
          <p:nvPr/>
        </p:nvSpPr>
        <p:spPr>
          <a:xfrm>
            <a:off x="409303" y="2140432"/>
            <a:ext cx="334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Parameters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806C5291-9B30-40B5-BF34-C0A82A339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873" y="1075667"/>
            <a:ext cx="4539526" cy="3368370"/>
          </a:xfrm>
          <a:prstGeom prst="rect">
            <a:avLst/>
          </a:prstGeom>
        </p:spPr>
      </p:pic>
      <p:sp>
        <p:nvSpPr>
          <p:cNvPr id="13" name="矢印: 下 12">
            <a:extLst>
              <a:ext uri="{FF2B5EF4-FFF2-40B4-BE49-F238E27FC236}">
                <a16:creationId xmlns:a16="http://schemas.microsoft.com/office/drawing/2014/main" id="{864C17F2-C9E1-4CCA-97B5-A6E4B4005C78}"/>
              </a:ext>
            </a:extLst>
          </p:cNvPr>
          <p:cNvSpPr/>
          <p:nvPr/>
        </p:nvSpPr>
        <p:spPr>
          <a:xfrm rot="16200000">
            <a:off x="6054603" y="1753291"/>
            <a:ext cx="1073212" cy="645340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pic>
        <p:nvPicPr>
          <p:cNvPr id="73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{\cal L} =&amp;amp; \bar\psi (i \partial \hspace{-5pt}/-m) \psi + G_S \big( (\bar\psi\psi)^2+(\bar\psi i\gamma_5 \tau \psi)^2 \big) &#10;\end{align*}&lt;/body&gt;&#10;  &lt;fcolor&gt;FF000000&lt;/fcolor&gt;&#10;  &lt;bcolor&gt;FFFFFFFF&lt;/bcolor&gt;&#10;  &lt;transparent&gt;True&lt;/transparent&gt;&#10;  &lt;resolution&gt;1800&lt;/resolution&gt;&#10;  &lt;imageh&gt;303&lt;/imageh&gt;&#10;  &lt;imagew&gt;4615&lt;/imagew&gt;&#10;  &lt;scale&gt;50&lt;/scale&gt;&#10;  &lt;cursor&gt;74&lt;/cursor&gt;&#10;&lt;/TeXTeX&gt;">
            <a:extLst>
              <a:ext uri="{FF2B5EF4-FFF2-40B4-BE49-F238E27FC236}">
                <a16:creationId xmlns:a16="http://schemas.microsoft.com/office/drawing/2014/main" id="{2E40CC87-60D7-4D3F-8080-EC1C74A32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25" y="1819758"/>
            <a:ext cx="4884204" cy="320674"/>
          </a:xfrm>
          <a:prstGeom prst="rect">
            <a:avLst/>
          </a:prstGeom>
        </p:spPr>
      </p:pic>
      <p:pic>
        <p:nvPicPr>
          <p:cNvPr id="75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G_S=5.5~{\rm GeV}^{-2},&#10;~&#10;\Lambda=631{\rm MeV},~&#10;m_q=5.5~{\rm MeV}&#10;\end{align*}&lt;/body&gt;&#10;  &lt;fcolor&gt;FF000000&lt;/fcolor&gt;&#10;  &lt;bcolor&gt;FFFFFFFF&lt;/bcolor&gt;&#10;  &lt;transparent&gt;True&lt;/transparent&gt;&#10;  &lt;resolution&gt;1800&lt;/resolution&gt;&#10;  &lt;imageh&gt;294&lt;/imageh&gt;&#10;  &lt;imagew&gt;5202&lt;/imagew&gt;&#10;  &lt;scale&gt;50&lt;/scale&gt;&#10;  &lt;cursor&gt;16&lt;/cursor&gt;&#10;&lt;/TeXTeX&gt;">
            <a:extLst>
              <a:ext uri="{FF2B5EF4-FFF2-40B4-BE49-F238E27FC236}">
                <a16:creationId xmlns:a16="http://schemas.microsoft.com/office/drawing/2014/main" id="{65A0DFD7-E852-4D1C-9A0A-4EC260FF9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41" y="2727825"/>
            <a:ext cx="5194993" cy="293604"/>
          </a:xfrm>
          <a:prstGeom prst="rect">
            <a:avLst/>
          </a:prstGeom>
        </p:spPr>
      </p:pic>
      <p:sp>
        <p:nvSpPr>
          <p:cNvPr id="76" name="四角形: 角を丸くする 75">
            <a:extLst>
              <a:ext uri="{FF2B5EF4-FFF2-40B4-BE49-F238E27FC236}">
                <a16:creationId xmlns:a16="http://schemas.microsoft.com/office/drawing/2014/main" id="{A3E748A6-DDA8-40E1-AA7C-30F126E5C0BF}"/>
              </a:ext>
            </a:extLst>
          </p:cNvPr>
          <p:cNvSpPr/>
          <p:nvPr/>
        </p:nvSpPr>
        <p:spPr>
          <a:xfrm>
            <a:off x="230713" y="3548819"/>
            <a:ext cx="6028044" cy="3089401"/>
          </a:xfrm>
          <a:prstGeom prst="roundRect">
            <a:avLst>
              <a:gd name="adj" fmla="val 6639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C40FEEBB-509C-418E-B4A3-DB7998589E01}"/>
              </a:ext>
            </a:extLst>
          </p:cNvPr>
          <p:cNvSpPr txBox="1"/>
          <p:nvPr/>
        </p:nvSpPr>
        <p:spPr>
          <a:xfrm>
            <a:off x="610271" y="5293216"/>
            <a:ext cx="4110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Random Phase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Approximaion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2BCC9C1C-EF1F-4AFE-B029-5F61061D75DA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5023404" y="5885299"/>
                <a:ext cx="113243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 </m:t>
                      </m:r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r>
                        <a:rPr kumimoji="1" lang="en-US" altLang="ja-JP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∙∙</m:t>
                      </m:r>
                    </m:oMath>
                  </m:oMathPara>
                </a14:m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2BCC9C1C-EF1F-4AFE-B029-5F61061D7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404" y="5885299"/>
                <a:ext cx="113243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6CFC8A85-6499-49CE-8941-29DE76532E6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984528" y="5895763"/>
                <a:ext cx="69964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6CFC8A85-6499-49CE-8941-29DE76532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528" y="5895763"/>
                <a:ext cx="69964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" name="図 80">
            <a:extLst>
              <a:ext uri="{FF2B5EF4-FFF2-40B4-BE49-F238E27FC236}">
                <a16:creationId xmlns:a16="http://schemas.microsoft.com/office/drawing/2014/main" id="{3A741A03-E917-4BCE-9B27-4D336EC4276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95389" y="4696663"/>
            <a:ext cx="1402882" cy="430886"/>
          </a:xfrm>
          <a:prstGeom prst="rect">
            <a:avLst/>
          </a:prstGeom>
        </p:spPr>
      </p:pic>
      <p:pic>
        <p:nvPicPr>
          <p:cNvPr id="82" name="図 81">
            <a:extLst>
              <a:ext uri="{FF2B5EF4-FFF2-40B4-BE49-F238E27FC236}">
                <a16:creationId xmlns:a16="http://schemas.microsoft.com/office/drawing/2014/main" id="{C91F3C65-7DFA-474B-A2D9-34FA6825F67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3328" y="5937262"/>
            <a:ext cx="1197629" cy="367844"/>
          </a:xfrm>
          <a:prstGeom prst="rect">
            <a:avLst/>
          </a:prstGeom>
        </p:spPr>
      </p:pic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5941C753-DE3F-43B0-AB45-3C33BB37F6EB}"/>
              </a:ext>
            </a:extLst>
          </p:cNvPr>
          <p:cNvGrpSpPr/>
          <p:nvPr/>
        </p:nvGrpSpPr>
        <p:grpSpPr>
          <a:xfrm rot="5400000">
            <a:off x="2326604" y="5721813"/>
            <a:ext cx="747976" cy="817150"/>
            <a:chOff x="2868256" y="3322071"/>
            <a:chExt cx="747976" cy="817150"/>
          </a:xfrm>
        </p:grpSpPr>
        <p:sp>
          <p:nvSpPr>
            <p:cNvPr id="84" name="円弧 83">
              <a:extLst>
                <a:ext uri="{FF2B5EF4-FFF2-40B4-BE49-F238E27FC236}">
                  <a16:creationId xmlns:a16="http://schemas.microsoft.com/office/drawing/2014/main" id="{F6FFBDC7-1D28-472F-A79B-8448CCB98995}"/>
                </a:ext>
              </a:extLst>
            </p:cNvPr>
            <p:cNvSpPr/>
            <p:nvPr/>
          </p:nvSpPr>
          <p:spPr>
            <a:xfrm rot="16200000">
              <a:off x="2937687" y="3460676"/>
              <a:ext cx="817149" cy="539940"/>
            </a:xfrm>
            <a:prstGeom prst="arc">
              <a:avLst>
                <a:gd name="adj1" fmla="val 11672158"/>
                <a:gd name="adj2" fmla="val 2074675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85" name="円弧 84">
              <a:extLst>
                <a:ext uri="{FF2B5EF4-FFF2-40B4-BE49-F238E27FC236}">
                  <a16:creationId xmlns:a16="http://schemas.microsoft.com/office/drawing/2014/main" id="{D4A0842F-9215-474C-B87D-06C9644D25A8}"/>
                </a:ext>
              </a:extLst>
            </p:cNvPr>
            <p:cNvSpPr/>
            <p:nvPr/>
          </p:nvSpPr>
          <p:spPr>
            <a:xfrm rot="5400000">
              <a:off x="2729652" y="3460678"/>
              <a:ext cx="817147" cy="539940"/>
            </a:xfrm>
            <a:prstGeom prst="arc">
              <a:avLst>
                <a:gd name="adj1" fmla="val 11675154"/>
                <a:gd name="adj2" fmla="val 2076664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86" name="二等辺三角形 85">
              <a:extLst>
                <a:ext uri="{FF2B5EF4-FFF2-40B4-BE49-F238E27FC236}">
                  <a16:creationId xmlns:a16="http://schemas.microsoft.com/office/drawing/2014/main" id="{1E7AD8B5-FD89-47AB-B523-76EB332F52D1}"/>
                </a:ext>
              </a:extLst>
            </p:cNvPr>
            <p:cNvSpPr/>
            <p:nvPr/>
          </p:nvSpPr>
          <p:spPr>
            <a:xfrm>
              <a:off x="3037750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87" name="二等辺三角形 86">
              <a:extLst>
                <a:ext uri="{FF2B5EF4-FFF2-40B4-BE49-F238E27FC236}">
                  <a16:creationId xmlns:a16="http://schemas.microsoft.com/office/drawing/2014/main" id="{B44BF5BD-82F7-4D2B-A870-4249AFE4C3BE}"/>
                </a:ext>
              </a:extLst>
            </p:cNvPr>
            <p:cNvSpPr/>
            <p:nvPr/>
          </p:nvSpPr>
          <p:spPr>
            <a:xfrm rot="10800000">
              <a:off x="3371565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テキスト ボックス 87">
                <a:extLst>
                  <a:ext uri="{FF2B5EF4-FFF2-40B4-BE49-F238E27FC236}">
                    <a16:creationId xmlns:a16="http://schemas.microsoft.com/office/drawing/2014/main" id="{F095F2E7-7100-4BF7-BDB6-C3B8A9019D35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1671122" y="5895763"/>
                <a:ext cx="69964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88" name="テキスト ボックス 87">
                <a:extLst>
                  <a:ext uri="{FF2B5EF4-FFF2-40B4-BE49-F238E27FC236}">
                    <a16:creationId xmlns:a16="http://schemas.microsoft.com/office/drawing/2014/main" id="{F095F2E7-7100-4BF7-BDB6-C3B8A9019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122" y="5895763"/>
                <a:ext cx="699642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グループ化 88">
            <a:extLst>
              <a:ext uri="{FF2B5EF4-FFF2-40B4-BE49-F238E27FC236}">
                <a16:creationId xmlns:a16="http://schemas.microsoft.com/office/drawing/2014/main" id="{A90EBC35-8B8C-4B7C-BC8F-C10E1D85602C}"/>
              </a:ext>
            </a:extLst>
          </p:cNvPr>
          <p:cNvGrpSpPr/>
          <p:nvPr/>
        </p:nvGrpSpPr>
        <p:grpSpPr>
          <a:xfrm rot="5400000">
            <a:off x="4366075" y="5716182"/>
            <a:ext cx="747976" cy="817150"/>
            <a:chOff x="2868256" y="3322071"/>
            <a:chExt cx="747976" cy="817150"/>
          </a:xfrm>
        </p:grpSpPr>
        <p:sp>
          <p:nvSpPr>
            <p:cNvPr id="90" name="円弧 89">
              <a:extLst>
                <a:ext uri="{FF2B5EF4-FFF2-40B4-BE49-F238E27FC236}">
                  <a16:creationId xmlns:a16="http://schemas.microsoft.com/office/drawing/2014/main" id="{5138DA26-FE5A-4C48-9B45-95C320FC56E3}"/>
                </a:ext>
              </a:extLst>
            </p:cNvPr>
            <p:cNvSpPr/>
            <p:nvPr/>
          </p:nvSpPr>
          <p:spPr>
            <a:xfrm rot="16200000">
              <a:off x="2937687" y="3460676"/>
              <a:ext cx="817149" cy="539940"/>
            </a:xfrm>
            <a:prstGeom prst="arc">
              <a:avLst>
                <a:gd name="adj1" fmla="val 11672158"/>
                <a:gd name="adj2" fmla="val 2074675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91" name="円弧 90">
              <a:extLst>
                <a:ext uri="{FF2B5EF4-FFF2-40B4-BE49-F238E27FC236}">
                  <a16:creationId xmlns:a16="http://schemas.microsoft.com/office/drawing/2014/main" id="{73D9B902-E7A3-4502-948D-69BE05C664FA}"/>
                </a:ext>
              </a:extLst>
            </p:cNvPr>
            <p:cNvSpPr/>
            <p:nvPr/>
          </p:nvSpPr>
          <p:spPr>
            <a:xfrm rot="5400000">
              <a:off x="2729652" y="3460678"/>
              <a:ext cx="817147" cy="539940"/>
            </a:xfrm>
            <a:prstGeom prst="arc">
              <a:avLst>
                <a:gd name="adj1" fmla="val 11675154"/>
                <a:gd name="adj2" fmla="val 2076664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92" name="二等辺三角形 91">
              <a:extLst>
                <a:ext uri="{FF2B5EF4-FFF2-40B4-BE49-F238E27FC236}">
                  <a16:creationId xmlns:a16="http://schemas.microsoft.com/office/drawing/2014/main" id="{19B0F2A6-8A1D-408D-A318-6789B5AB83E1}"/>
                </a:ext>
              </a:extLst>
            </p:cNvPr>
            <p:cNvSpPr/>
            <p:nvPr/>
          </p:nvSpPr>
          <p:spPr>
            <a:xfrm>
              <a:off x="3037750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93" name="二等辺三角形 92">
              <a:extLst>
                <a:ext uri="{FF2B5EF4-FFF2-40B4-BE49-F238E27FC236}">
                  <a16:creationId xmlns:a16="http://schemas.microsoft.com/office/drawing/2014/main" id="{810E1134-81A5-40FE-86DC-AC1184C90FCC}"/>
                </a:ext>
              </a:extLst>
            </p:cNvPr>
            <p:cNvSpPr/>
            <p:nvPr/>
          </p:nvSpPr>
          <p:spPr>
            <a:xfrm rot="10800000">
              <a:off x="3371565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</p:grpSp>
      <p:grpSp>
        <p:nvGrpSpPr>
          <p:cNvPr id="94" name="グループ化 93">
            <a:extLst>
              <a:ext uri="{FF2B5EF4-FFF2-40B4-BE49-F238E27FC236}">
                <a16:creationId xmlns:a16="http://schemas.microsoft.com/office/drawing/2014/main" id="{EBCAFCC6-65E6-4434-9B92-F19534A2D3A9}"/>
              </a:ext>
            </a:extLst>
          </p:cNvPr>
          <p:cNvGrpSpPr/>
          <p:nvPr/>
        </p:nvGrpSpPr>
        <p:grpSpPr>
          <a:xfrm rot="5400000">
            <a:off x="3590116" y="5716182"/>
            <a:ext cx="747976" cy="817150"/>
            <a:chOff x="2868256" y="3322071"/>
            <a:chExt cx="747976" cy="817150"/>
          </a:xfrm>
        </p:grpSpPr>
        <p:sp>
          <p:nvSpPr>
            <p:cNvPr id="95" name="円弧 94">
              <a:extLst>
                <a:ext uri="{FF2B5EF4-FFF2-40B4-BE49-F238E27FC236}">
                  <a16:creationId xmlns:a16="http://schemas.microsoft.com/office/drawing/2014/main" id="{FE3688AE-4280-4D59-A808-1C33E9CB8C45}"/>
                </a:ext>
              </a:extLst>
            </p:cNvPr>
            <p:cNvSpPr/>
            <p:nvPr/>
          </p:nvSpPr>
          <p:spPr>
            <a:xfrm rot="16200000">
              <a:off x="2937687" y="3460676"/>
              <a:ext cx="817149" cy="539940"/>
            </a:xfrm>
            <a:prstGeom prst="arc">
              <a:avLst>
                <a:gd name="adj1" fmla="val 11672158"/>
                <a:gd name="adj2" fmla="val 2074675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96" name="円弧 95">
              <a:extLst>
                <a:ext uri="{FF2B5EF4-FFF2-40B4-BE49-F238E27FC236}">
                  <a16:creationId xmlns:a16="http://schemas.microsoft.com/office/drawing/2014/main" id="{AFD9FA47-67AF-45F8-83DD-E649F9EA7B24}"/>
                </a:ext>
              </a:extLst>
            </p:cNvPr>
            <p:cNvSpPr/>
            <p:nvPr/>
          </p:nvSpPr>
          <p:spPr>
            <a:xfrm rot="5400000">
              <a:off x="2729652" y="3460678"/>
              <a:ext cx="817147" cy="539940"/>
            </a:xfrm>
            <a:prstGeom prst="arc">
              <a:avLst>
                <a:gd name="adj1" fmla="val 11675154"/>
                <a:gd name="adj2" fmla="val 2076664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97" name="二等辺三角形 96">
              <a:extLst>
                <a:ext uri="{FF2B5EF4-FFF2-40B4-BE49-F238E27FC236}">
                  <a16:creationId xmlns:a16="http://schemas.microsoft.com/office/drawing/2014/main" id="{E3A8F343-49C3-4083-8A02-B571EEA463E9}"/>
                </a:ext>
              </a:extLst>
            </p:cNvPr>
            <p:cNvSpPr/>
            <p:nvPr/>
          </p:nvSpPr>
          <p:spPr>
            <a:xfrm>
              <a:off x="3037750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  <p:sp>
          <p:nvSpPr>
            <p:cNvPr id="98" name="二等辺三角形 97">
              <a:extLst>
                <a:ext uri="{FF2B5EF4-FFF2-40B4-BE49-F238E27FC236}">
                  <a16:creationId xmlns:a16="http://schemas.microsoft.com/office/drawing/2014/main" id="{64634487-57C6-4216-95FB-99574353AF5E}"/>
                </a:ext>
              </a:extLst>
            </p:cNvPr>
            <p:cNvSpPr/>
            <p:nvPr/>
          </p:nvSpPr>
          <p:spPr>
            <a:xfrm rot="10800000">
              <a:off x="3371565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endParaRPr>
            </a:p>
          </p:txBody>
        </p:sp>
      </p:grpSp>
      <p:pic>
        <p:nvPicPr>
          <p:cNvPr id="99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D^R(x) = \langle [\bar\psi\psi(x),\bar\psi\psi(0)]\rangle \theta(t) =&#10;\end{align*}&lt;/body&gt;&#10;  &lt;fcolor&gt;FF000000&lt;/fcolor&gt;&#10;  &lt;bcolor&gt;FFFFFFFF&lt;/bcolor&gt;&#10;  &lt;transparent&gt;True&lt;/transparent&gt;&#10;  &lt;resolution&gt;1800&lt;/resolution&gt;&#10;  &lt;imageh&gt;285&lt;/imageh&gt;&#10;  &lt;imagew&gt;3474&lt;/imagew&gt;&#10;  &lt;scale&gt;50&lt;/scale&gt;&#10;  &lt;cursor&gt;62&lt;/cursor&gt;&#10;&lt;/TeXTeX&gt;">
            <a:extLst>
              <a:ext uri="{FF2B5EF4-FFF2-40B4-BE49-F238E27FC236}">
                <a16:creationId xmlns:a16="http://schemas.microsoft.com/office/drawing/2014/main" id="{F27F9CE3-09FD-42E5-A460-E3577CE7DD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28" y="4744848"/>
            <a:ext cx="3676650" cy="301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4C544022-7584-48EF-82AD-B3AB09235E8C}"/>
                  </a:ext>
                </a:extLst>
              </p:cNvPr>
              <p:cNvSpPr txBox="1"/>
              <p:nvPr/>
            </p:nvSpPr>
            <p:spPr>
              <a:xfrm>
                <a:off x="374918" y="3651906"/>
                <a:ext cx="4503156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Soft Mode of QCD-CP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= fluctuation of scalar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𝑞</m:t>
                        </m:r>
                      </m:e>
                    </m:acc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𝑞</m:t>
                    </m:r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) channel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4C544022-7584-48EF-82AD-B3AB09235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18" y="3651906"/>
                <a:ext cx="4503156" cy="892552"/>
              </a:xfrm>
              <a:prstGeom prst="rect">
                <a:avLst/>
              </a:prstGeom>
              <a:blipFill>
                <a:blip r:embed="rId12"/>
                <a:stretch>
                  <a:fillRect l="-2846" t="-6849" r="-1220" b="-150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図 37">
            <a:extLst>
              <a:ext uri="{FF2B5EF4-FFF2-40B4-BE49-F238E27FC236}">
                <a16:creationId xmlns:a16="http://schemas.microsoft.com/office/drawing/2014/main" id="{2D17616D-6A11-45CB-9E6D-28E8E2955754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2767" r="13741"/>
          <a:stretch/>
        </p:blipFill>
        <p:spPr>
          <a:xfrm>
            <a:off x="7485148" y="5493509"/>
            <a:ext cx="1879048" cy="1425391"/>
          </a:xfrm>
          <a:prstGeom prst="rect">
            <a:avLst/>
          </a:prstGeom>
        </p:spPr>
      </p:pic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F08A5C2F-FE99-4206-84C5-B42B175C94E2}"/>
              </a:ext>
            </a:extLst>
          </p:cNvPr>
          <p:cNvSpPr/>
          <p:nvPr/>
        </p:nvSpPr>
        <p:spPr>
          <a:xfrm>
            <a:off x="8013874" y="6177006"/>
            <a:ext cx="153457" cy="75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40" name="二等辺三角形 39">
            <a:extLst>
              <a:ext uri="{FF2B5EF4-FFF2-40B4-BE49-F238E27FC236}">
                <a16:creationId xmlns:a16="http://schemas.microsoft.com/office/drawing/2014/main" id="{2A692A65-AC16-4861-B89B-DAF483A17656}"/>
              </a:ext>
            </a:extLst>
          </p:cNvPr>
          <p:cNvSpPr/>
          <p:nvPr/>
        </p:nvSpPr>
        <p:spPr>
          <a:xfrm rot="10800000">
            <a:off x="8029750" y="6161407"/>
            <a:ext cx="117475" cy="11697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8A0DC6E4-B804-4208-B94E-47CE4193DD2B}"/>
              </a:ext>
            </a:extLst>
          </p:cNvPr>
          <p:cNvSpPr/>
          <p:nvPr/>
        </p:nvSpPr>
        <p:spPr>
          <a:xfrm rot="10800000">
            <a:off x="8701194" y="6161372"/>
            <a:ext cx="153457" cy="75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42" name="二等辺三角形 41">
            <a:extLst>
              <a:ext uri="{FF2B5EF4-FFF2-40B4-BE49-F238E27FC236}">
                <a16:creationId xmlns:a16="http://schemas.microsoft.com/office/drawing/2014/main" id="{14933143-B2CA-4F55-B9E0-E57BF711BA3C}"/>
              </a:ext>
            </a:extLst>
          </p:cNvPr>
          <p:cNvSpPr/>
          <p:nvPr/>
        </p:nvSpPr>
        <p:spPr>
          <a:xfrm>
            <a:off x="8717070" y="6138629"/>
            <a:ext cx="117475" cy="11697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03CA8AE-42DA-443B-BA30-041F7FB516F1}"/>
              </a:ext>
            </a:extLst>
          </p:cNvPr>
          <p:cNvSpPr txBox="1"/>
          <p:nvPr/>
        </p:nvSpPr>
        <p:spPr>
          <a:xfrm>
            <a:off x="7052647" y="4666467"/>
            <a:ext cx="477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Modification of dilepton production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through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0011E588-A15C-4F00-9472-C25443A15E62}"/>
                  </a:ext>
                </a:extLst>
              </p:cNvPr>
              <p:cNvSpPr txBox="1"/>
              <p:nvPr/>
            </p:nvSpPr>
            <p:spPr>
              <a:xfrm>
                <a:off x="9435500" y="5836824"/>
                <a:ext cx="96532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+</a:t>
                </a:r>
                <a14:m>
                  <m:oMath xmlns:m="http://schemas.openxmlformats.org/officeDocument/2006/math">
                    <m:r>
                      <a:rPr kumimoji="1" lang="en-US" altLang="ja-JP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⋯</m:t>
                    </m:r>
                  </m:oMath>
                </a14:m>
                <a:endParaRPr kumimoji="1" lang="ja-JP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0011E588-A15C-4F00-9472-C25443A15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5500" y="5836824"/>
                <a:ext cx="965329" cy="707886"/>
              </a:xfrm>
              <a:prstGeom prst="rect">
                <a:avLst/>
              </a:prstGeom>
              <a:blipFill>
                <a:blip r:embed="rId14"/>
                <a:stretch>
                  <a:fillRect l="-22785" t="-15385" b="-350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02D70E41-354E-4E24-BE1B-5452F3BFF803}"/>
              </a:ext>
            </a:extLst>
          </p:cNvPr>
          <p:cNvSpPr txBox="1"/>
          <p:nvPr/>
        </p:nvSpPr>
        <p:spPr>
          <a:xfrm>
            <a:off x="10350415" y="5968067"/>
            <a:ext cx="1177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MT, DoS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46" name="矢印: 下 45">
            <a:extLst>
              <a:ext uri="{FF2B5EF4-FFF2-40B4-BE49-F238E27FC236}">
                <a16:creationId xmlns:a16="http://schemas.microsoft.com/office/drawing/2014/main" id="{8E91A2BD-DE5A-4112-8B3E-886E6FC75ADA}"/>
              </a:ext>
            </a:extLst>
          </p:cNvPr>
          <p:cNvSpPr/>
          <p:nvPr/>
        </p:nvSpPr>
        <p:spPr>
          <a:xfrm rot="16200000">
            <a:off x="6119096" y="4930823"/>
            <a:ext cx="1073212" cy="645340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704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A88288-8B17-4EA3-839F-9405E4148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QCD Phase Diagram</a:t>
            </a:r>
            <a:endParaRPr kumimoji="1" lang="ja-JP" altLang="en-US" dirty="0"/>
          </a:p>
        </p:txBody>
      </p:sp>
      <p:sp>
        <p:nvSpPr>
          <p:cNvPr id="220" name="正方形/長方形 219">
            <a:extLst>
              <a:ext uri="{FF2B5EF4-FFF2-40B4-BE49-F238E27FC236}">
                <a16:creationId xmlns:a16="http://schemas.microsoft.com/office/drawing/2014/main" id="{6616C506-6B81-4C68-A1BB-728C69680BEA}"/>
              </a:ext>
            </a:extLst>
          </p:cNvPr>
          <p:cNvSpPr/>
          <p:nvPr/>
        </p:nvSpPr>
        <p:spPr>
          <a:xfrm>
            <a:off x="907779" y="1754249"/>
            <a:ext cx="6162167" cy="3815691"/>
          </a:xfrm>
          <a:prstGeom prst="rect">
            <a:avLst/>
          </a:prstGeom>
          <a:gradFill flip="none" rotWithShape="1">
            <a:gsLst>
              <a:gs pos="0">
                <a:srgbClr val="FF7C80">
                  <a:tint val="66000"/>
                  <a:satMod val="160000"/>
                </a:srgbClr>
              </a:gs>
              <a:gs pos="50000">
                <a:srgbClr val="FF7C80">
                  <a:tint val="44500"/>
                  <a:satMod val="160000"/>
                </a:srgbClr>
              </a:gs>
              <a:gs pos="100000">
                <a:srgbClr val="FF7C8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1" name="円/楕円 646">
            <a:extLst>
              <a:ext uri="{FF2B5EF4-FFF2-40B4-BE49-F238E27FC236}">
                <a16:creationId xmlns:a16="http://schemas.microsoft.com/office/drawing/2014/main" id="{1D58AB46-FAA5-44E8-8527-60507A925403}"/>
              </a:ext>
            </a:extLst>
          </p:cNvPr>
          <p:cNvSpPr/>
          <p:nvPr/>
        </p:nvSpPr>
        <p:spPr>
          <a:xfrm>
            <a:off x="3427508" y="5051804"/>
            <a:ext cx="5103812" cy="1422400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2" name="円弧 221">
            <a:extLst>
              <a:ext uri="{FF2B5EF4-FFF2-40B4-BE49-F238E27FC236}">
                <a16:creationId xmlns:a16="http://schemas.microsoft.com/office/drawing/2014/main" id="{E72904DD-AA5A-4E37-8ACD-76D0300EA94F}"/>
              </a:ext>
            </a:extLst>
          </p:cNvPr>
          <p:cNvSpPr/>
          <p:nvPr/>
        </p:nvSpPr>
        <p:spPr>
          <a:xfrm>
            <a:off x="-2139855" y="3823079"/>
            <a:ext cx="6096000" cy="4397375"/>
          </a:xfrm>
          <a:prstGeom prst="arc">
            <a:avLst/>
          </a:prstGeom>
          <a:solidFill>
            <a:srgbClr val="99CC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23" name="正方形/長方形 222">
            <a:extLst>
              <a:ext uri="{FF2B5EF4-FFF2-40B4-BE49-F238E27FC236}">
                <a16:creationId xmlns:a16="http://schemas.microsoft.com/office/drawing/2014/main" id="{77C0B431-15BB-4137-8662-08922CF780DA}"/>
              </a:ext>
            </a:extLst>
          </p:cNvPr>
          <p:cNvSpPr/>
          <p:nvPr/>
        </p:nvSpPr>
        <p:spPr>
          <a:xfrm>
            <a:off x="909733" y="6023354"/>
            <a:ext cx="7024687" cy="45085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cxnSp>
        <p:nvCxnSpPr>
          <p:cNvPr id="224" name="直線矢印コネクタ 223">
            <a:extLst>
              <a:ext uri="{FF2B5EF4-FFF2-40B4-BE49-F238E27FC236}">
                <a16:creationId xmlns:a16="http://schemas.microsoft.com/office/drawing/2014/main" id="{1BB2F7FA-602D-414C-A435-EB7CB2B1DA2C}"/>
              </a:ext>
            </a:extLst>
          </p:cNvPr>
          <p:cNvCxnSpPr/>
          <p:nvPr/>
        </p:nvCxnSpPr>
        <p:spPr>
          <a:xfrm rot="5400000" flipH="1" flipV="1">
            <a:off x="-1257998" y="3984210"/>
            <a:ext cx="4335462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225" name="円/楕円 654">
            <a:extLst>
              <a:ext uri="{FF2B5EF4-FFF2-40B4-BE49-F238E27FC236}">
                <a16:creationId xmlns:a16="http://schemas.microsoft.com/office/drawing/2014/main" id="{39B8B9D2-1351-4624-B1AD-143B88AD49ED}"/>
              </a:ext>
            </a:extLst>
          </p:cNvPr>
          <p:cNvSpPr/>
          <p:nvPr/>
        </p:nvSpPr>
        <p:spPr>
          <a:xfrm>
            <a:off x="1639983" y="5567741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6" name="円/楕円 655">
            <a:extLst>
              <a:ext uri="{FF2B5EF4-FFF2-40B4-BE49-F238E27FC236}">
                <a16:creationId xmlns:a16="http://schemas.microsoft.com/office/drawing/2014/main" id="{03174364-EF8C-4719-9F34-68EDC2D340AA}"/>
              </a:ext>
            </a:extLst>
          </p:cNvPr>
          <p:cNvSpPr/>
          <p:nvPr/>
        </p:nvSpPr>
        <p:spPr>
          <a:xfrm>
            <a:off x="1820958" y="576459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7" name="円/楕円 656">
            <a:extLst>
              <a:ext uri="{FF2B5EF4-FFF2-40B4-BE49-F238E27FC236}">
                <a16:creationId xmlns:a16="http://schemas.microsoft.com/office/drawing/2014/main" id="{FE12C5B8-28D9-4A09-B522-F627CD8359AC}"/>
              </a:ext>
            </a:extLst>
          </p:cNvPr>
          <p:cNvSpPr/>
          <p:nvPr/>
        </p:nvSpPr>
        <p:spPr>
          <a:xfrm>
            <a:off x="1705070" y="5728079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8" name="円/楕円 657">
            <a:extLst>
              <a:ext uri="{FF2B5EF4-FFF2-40B4-BE49-F238E27FC236}">
                <a16:creationId xmlns:a16="http://schemas.microsoft.com/office/drawing/2014/main" id="{96C44A1B-BA34-4A27-A2D6-72710C761E9E}"/>
              </a:ext>
            </a:extLst>
          </p:cNvPr>
          <p:cNvSpPr/>
          <p:nvPr/>
        </p:nvSpPr>
        <p:spPr>
          <a:xfrm>
            <a:off x="1798733" y="563282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9" name="円/楕円 658">
            <a:extLst>
              <a:ext uri="{FF2B5EF4-FFF2-40B4-BE49-F238E27FC236}">
                <a16:creationId xmlns:a16="http://schemas.microsoft.com/office/drawing/2014/main" id="{F6ED530A-42CF-4901-9F7A-456CB8B1259C}"/>
              </a:ext>
            </a:extLst>
          </p:cNvPr>
          <p:cNvSpPr/>
          <p:nvPr/>
        </p:nvSpPr>
        <p:spPr>
          <a:xfrm>
            <a:off x="1505045" y="3500816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0" name="円/楕円 659">
            <a:extLst>
              <a:ext uri="{FF2B5EF4-FFF2-40B4-BE49-F238E27FC236}">
                <a16:creationId xmlns:a16="http://schemas.microsoft.com/office/drawing/2014/main" id="{E33D91EB-4837-4890-9FDA-FD318A0A2CC6}"/>
              </a:ext>
            </a:extLst>
          </p:cNvPr>
          <p:cNvSpPr/>
          <p:nvPr/>
        </p:nvSpPr>
        <p:spPr>
          <a:xfrm>
            <a:off x="1041495" y="5116891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1" name="円/楕円 660">
            <a:extLst>
              <a:ext uri="{FF2B5EF4-FFF2-40B4-BE49-F238E27FC236}">
                <a16:creationId xmlns:a16="http://schemas.microsoft.com/office/drawing/2014/main" id="{F3A0B548-2B16-4050-9DA8-41FBEABA4BCB}"/>
              </a:ext>
            </a:extLst>
          </p:cNvPr>
          <p:cNvSpPr/>
          <p:nvPr/>
        </p:nvSpPr>
        <p:spPr>
          <a:xfrm>
            <a:off x="5019770" y="5826504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2" name="円/楕円 661">
            <a:extLst>
              <a:ext uri="{FF2B5EF4-FFF2-40B4-BE49-F238E27FC236}">
                <a16:creationId xmlns:a16="http://schemas.microsoft.com/office/drawing/2014/main" id="{8BCFA9D4-D964-4EB9-AC1D-3D0EB4C6CAD4}"/>
              </a:ext>
            </a:extLst>
          </p:cNvPr>
          <p:cNvSpPr/>
          <p:nvPr/>
        </p:nvSpPr>
        <p:spPr>
          <a:xfrm>
            <a:off x="4751483" y="531056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3" name="円/楕円 662">
            <a:extLst>
              <a:ext uri="{FF2B5EF4-FFF2-40B4-BE49-F238E27FC236}">
                <a16:creationId xmlns:a16="http://schemas.microsoft.com/office/drawing/2014/main" id="{8517C791-898A-4029-BC2F-160D5F980AEF}"/>
              </a:ext>
            </a:extLst>
          </p:cNvPr>
          <p:cNvSpPr/>
          <p:nvPr/>
        </p:nvSpPr>
        <p:spPr>
          <a:xfrm>
            <a:off x="4222845" y="582650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4" name="円/楕円 663">
            <a:extLst>
              <a:ext uri="{FF2B5EF4-FFF2-40B4-BE49-F238E27FC236}">
                <a16:creationId xmlns:a16="http://schemas.microsoft.com/office/drawing/2014/main" id="{9D64C4B0-BB26-4A34-A55E-F10C2214E882}"/>
              </a:ext>
            </a:extLst>
          </p:cNvPr>
          <p:cNvSpPr/>
          <p:nvPr/>
        </p:nvSpPr>
        <p:spPr>
          <a:xfrm rot="19629234">
            <a:off x="1505045" y="4791454"/>
            <a:ext cx="263525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5" name="円/楕円 664">
            <a:extLst>
              <a:ext uri="{FF2B5EF4-FFF2-40B4-BE49-F238E27FC236}">
                <a16:creationId xmlns:a16="http://schemas.microsoft.com/office/drawing/2014/main" id="{A08CD635-9949-4DD3-9970-A6CFAA666746}"/>
              </a:ext>
            </a:extLst>
          </p:cNvPr>
          <p:cNvSpPr>
            <a:spLocks noChangeArrowheads="1"/>
          </p:cNvSpPr>
          <p:nvPr/>
        </p:nvSpPr>
        <p:spPr bwMode="auto">
          <a:xfrm rot="-4990811">
            <a:off x="1177226" y="4531898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6" name="円/楕円 665">
            <a:extLst>
              <a:ext uri="{FF2B5EF4-FFF2-40B4-BE49-F238E27FC236}">
                <a16:creationId xmlns:a16="http://schemas.microsoft.com/office/drawing/2014/main" id="{B63EDD85-0684-418C-80AB-2D1D0349890C}"/>
              </a:ext>
            </a:extLst>
          </p:cNvPr>
          <p:cNvSpPr>
            <a:spLocks noChangeArrowheads="1"/>
          </p:cNvSpPr>
          <p:nvPr/>
        </p:nvSpPr>
        <p:spPr bwMode="auto">
          <a:xfrm rot="5190236">
            <a:off x="1705071" y="4339016"/>
            <a:ext cx="258762" cy="198437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7" name="円/楕円 666">
            <a:extLst>
              <a:ext uri="{FF2B5EF4-FFF2-40B4-BE49-F238E27FC236}">
                <a16:creationId xmlns:a16="http://schemas.microsoft.com/office/drawing/2014/main" id="{44A9DBBE-EECD-498E-B542-073591C13E35}"/>
              </a:ext>
            </a:extLst>
          </p:cNvPr>
          <p:cNvSpPr/>
          <p:nvPr/>
        </p:nvSpPr>
        <p:spPr>
          <a:xfrm>
            <a:off x="2563908" y="5245479"/>
            <a:ext cx="333375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8" name="円/楕円 667">
            <a:extLst>
              <a:ext uri="{FF2B5EF4-FFF2-40B4-BE49-F238E27FC236}">
                <a16:creationId xmlns:a16="http://schemas.microsoft.com/office/drawing/2014/main" id="{AA6EB37E-E584-4770-9737-7DA44D01DF9B}"/>
              </a:ext>
            </a:extLst>
          </p:cNvPr>
          <p:cNvSpPr/>
          <p:nvPr/>
        </p:nvSpPr>
        <p:spPr>
          <a:xfrm>
            <a:off x="2765520" y="5632829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9" name="円/楕円 668">
            <a:extLst>
              <a:ext uri="{FF2B5EF4-FFF2-40B4-BE49-F238E27FC236}">
                <a16:creationId xmlns:a16="http://schemas.microsoft.com/office/drawing/2014/main" id="{CBA66D69-A2EB-426D-928F-B7D5D8606FF2}"/>
              </a:ext>
            </a:extLst>
          </p:cNvPr>
          <p:cNvSpPr/>
          <p:nvPr/>
        </p:nvSpPr>
        <p:spPr>
          <a:xfrm>
            <a:off x="3162395" y="5439154"/>
            <a:ext cx="330200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0" name="テキスト ボックス 93">
            <a:extLst>
              <a:ext uri="{FF2B5EF4-FFF2-40B4-BE49-F238E27FC236}">
                <a16:creationId xmlns:a16="http://schemas.microsoft.com/office/drawing/2014/main" id="{4387D7FF-A920-4E9A-AA8E-2B2CC2BC2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6458" y="6084290"/>
            <a:ext cx="1482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rgbClr val="000000"/>
                </a:solidFill>
                <a:cs typeface="Times New Roman" pitchFamily="18" charset="0"/>
              </a:rPr>
              <a:t>~10</a:t>
            </a:r>
            <a:r>
              <a:rPr lang="en-US" altLang="ja-JP" sz="2000" baseline="30000" dirty="0">
                <a:solidFill>
                  <a:srgbClr val="000000"/>
                </a:solidFill>
                <a:cs typeface="Times New Roman" pitchFamily="18" charset="0"/>
              </a:rPr>
              <a:t>15</a:t>
            </a:r>
            <a:r>
              <a:rPr lang="en-US" altLang="ja-JP" sz="2000" i="1" dirty="0">
                <a:solidFill>
                  <a:srgbClr val="000000"/>
                </a:solidFill>
                <a:cs typeface="Times New Roman" pitchFamily="18" charset="0"/>
              </a:rPr>
              <a:t>g/cm</a:t>
            </a:r>
            <a:r>
              <a:rPr lang="en-US" altLang="ja-JP" sz="2000" baseline="30000" dirty="0">
                <a:solidFill>
                  <a:srgbClr val="00000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241" name="テキスト ボックス 94">
            <a:extLst>
              <a:ext uri="{FF2B5EF4-FFF2-40B4-BE49-F238E27FC236}">
                <a16:creationId xmlns:a16="http://schemas.microsoft.com/office/drawing/2014/main" id="{F7D04A69-60BA-4FAA-AE2C-9DD7FAC808D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80943" y="3540474"/>
            <a:ext cx="11400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  <a:ea typeface="HGｺﾞｼｯｸE" pitchFamily="49" charset="-128"/>
                <a:cs typeface="Arial" panose="020B0604020202020204" pitchFamily="34" charset="0"/>
              </a:rPr>
              <a:t>150MeV</a:t>
            </a:r>
            <a:endParaRPr lang="ja-JP" altLang="en-US" sz="2000" baseline="30000" dirty="0">
              <a:solidFill>
                <a:srgbClr val="000000"/>
              </a:solidFill>
              <a:latin typeface="Arial" panose="020B0604020202020204" pitchFamily="34" charset="0"/>
              <a:ea typeface="HGｺﾞｼｯｸE" pitchFamily="49" charset="-128"/>
              <a:cs typeface="Arial" panose="020B0604020202020204" pitchFamily="34" charset="0"/>
            </a:endParaRPr>
          </a:p>
        </p:txBody>
      </p:sp>
      <p:sp>
        <p:nvSpPr>
          <p:cNvPr id="242" name="円/楕円 672">
            <a:extLst>
              <a:ext uri="{FF2B5EF4-FFF2-40B4-BE49-F238E27FC236}">
                <a16:creationId xmlns:a16="http://schemas.microsoft.com/office/drawing/2014/main" id="{DB0AB445-41E3-4E4B-A5A0-80B41B2E01E2}"/>
              </a:ext>
            </a:extLst>
          </p:cNvPr>
          <p:cNvSpPr>
            <a:spLocks noChangeArrowheads="1"/>
          </p:cNvSpPr>
          <p:nvPr/>
        </p:nvSpPr>
        <p:spPr bwMode="auto">
          <a:xfrm rot="-3497947">
            <a:off x="6015926" y="5244686"/>
            <a:ext cx="257175" cy="19526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3" name="円/楕円 673">
            <a:extLst>
              <a:ext uri="{FF2B5EF4-FFF2-40B4-BE49-F238E27FC236}">
                <a16:creationId xmlns:a16="http://schemas.microsoft.com/office/drawing/2014/main" id="{8BAD966A-E08A-46F1-A3FD-F85EB2A35A66}"/>
              </a:ext>
            </a:extLst>
          </p:cNvPr>
          <p:cNvSpPr/>
          <p:nvPr/>
        </p:nvSpPr>
        <p:spPr>
          <a:xfrm rot="1849631">
            <a:off x="6277070" y="5632829"/>
            <a:ext cx="265113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4" name="円/楕円 674">
            <a:extLst>
              <a:ext uri="{FF2B5EF4-FFF2-40B4-BE49-F238E27FC236}">
                <a16:creationId xmlns:a16="http://schemas.microsoft.com/office/drawing/2014/main" id="{03C4A154-83A0-413C-A1BF-F77DEB4EBCD9}"/>
              </a:ext>
            </a:extLst>
          </p:cNvPr>
          <p:cNvSpPr>
            <a:spLocks noChangeArrowheads="1"/>
          </p:cNvSpPr>
          <p:nvPr/>
        </p:nvSpPr>
        <p:spPr bwMode="auto">
          <a:xfrm rot="-4852152">
            <a:off x="4636389" y="5630448"/>
            <a:ext cx="260350" cy="20161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5" name="円/楕円 675">
            <a:extLst>
              <a:ext uri="{FF2B5EF4-FFF2-40B4-BE49-F238E27FC236}">
                <a16:creationId xmlns:a16="http://schemas.microsoft.com/office/drawing/2014/main" id="{2B394C27-5DA3-45FC-90DE-D6A54366F62B}"/>
              </a:ext>
            </a:extLst>
          </p:cNvPr>
          <p:cNvSpPr/>
          <p:nvPr/>
        </p:nvSpPr>
        <p:spPr>
          <a:xfrm rot="19961792">
            <a:off x="5148358" y="5374066"/>
            <a:ext cx="266700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6" name="円/楕円 676">
            <a:extLst>
              <a:ext uri="{FF2B5EF4-FFF2-40B4-BE49-F238E27FC236}">
                <a16:creationId xmlns:a16="http://schemas.microsoft.com/office/drawing/2014/main" id="{5965BE5B-61F6-4848-9C7B-F21C153183A5}"/>
              </a:ext>
            </a:extLst>
          </p:cNvPr>
          <p:cNvSpPr/>
          <p:nvPr/>
        </p:nvSpPr>
        <p:spPr>
          <a:xfrm>
            <a:off x="5680170" y="5697916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7" name="円/楕円 677">
            <a:extLst>
              <a:ext uri="{FF2B5EF4-FFF2-40B4-BE49-F238E27FC236}">
                <a16:creationId xmlns:a16="http://schemas.microsoft.com/office/drawing/2014/main" id="{B0A8239A-8366-46F4-9EC6-262AD38D2122}"/>
              </a:ext>
            </a:extLst>
          </p:cNvPr>
          <p:cNvSpPr/>
          <p:nvPr/>
        </p:nvSpPr>
        <p:spPr>
          <a:xfrm rot="1508149">
            <a:off x="4251420" y="5355016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8" name="円/楕円 678">
            <a:extLst>
              <a:ext uri="{FF2B5EF4-FFF2-40B4-BE49-F238E27FC236}">
                <a16:creationId xmlns:a16="http://schemas.microsoft.com/office/drawing/2014/main" id="{EAE73019-935C-4C2A-A298-77F67C949AD5}"/>
              </a:ext>
            </a:extLst>
          </p:cNvPr>
          <p:cNvSpPr/>
          <p:nvPr/>
        </p:nvSpPr>
        <p:spPr>
          <a:xfrm rot="19365573">
            <a:off x="1371695" y="3432554"/>
            <a:ext cx="268288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9" name="円/楕円 679">
            <a:extLst>
              <a:ext uri="{FF2B5EF4-FFF2-40B4-BE49-F238E27FC236}">
                <a16:creationId xmlns:a16="http://schemas.microsoft.com/office/drawing/2014/main" id="{9F61029F-3832-437B-B50B-5AF94F74D519}"/>
              </a:ext>
            </a:extLst>
          </p:cNvPr>
          <p:cNvSpPr/>
          <p:nvPr/>
        </p:nvSpPr>
        <p:spPr>
          <a:xfrm rot="572975">
            <a:off x="1041495" y="3303966"/>
            <a:ext cx="263525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0" name="円/楕円 680">
            <a:extLst>
              <a:ext uri="{FF2B5EF4-FFF2-40B4-BE49-F238E27FC236}">
                <a16:creationId xmlns:a16="http://schemas.microsoft.com/office/drawing/2014/main" id="{D451A9D9-B313-48B7-BE90-2B60ED492B4D}"/>
              </a:ext>
            </a:extLst>
          </p:cNvPr>
          <p:cNvSpPr/>
          <p:nvPr/>
        </p:nvSpPr>
        <p:spPr>
          <a:xfrm>
            <a:off x="6408833" y="573919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1" name="円/楕円 681">
            <a:extLst>
              <a:ext uri="{FF2B5EF4-FFF2-40B4-BE49-F238E27FC236}">
                <a16:creationId xmlns:a16="http://schemas.microsoft.com/office/drawing/2014/main" id="{1E2F096D-F946-4CF9-9913-9029D7C5F69D}"/>
              </a:ext>
            </a:extLst>
          </p:cNvPr>
          <p:cNvSpPr/>
          <p:nvPr/>
        </p:nvSpPr>
        <p:spPr>
          <a:xfrm>
            <a:off x="2897283" y="569791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2" name="円/楕円 682">
            <a:extLst>
              <a:ext uri="{FF2B5EF4-FFF2-40B4-BE49-F238E27FC236}">
                <a16:creationId xmlns:a16="http://schemas.microsoft.com/office/drawing/2014/main" id="{F188E309-F558-47E3-8938-CF7F7AA95B72}"/>
              </a:ext>
            </a:extLst>
          </p:cNvPr>
          <p:cNvSpPr/>
          <p:nvPr/>
        </p:nvSpPr>
        <p:spPr>
          <a:xfrm>
            <a:off x="6077045" y="5374066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3" name="円/楕円 683">
            <a:extLst>
              <a:ext uri="{FF2B5EF4-FFF2-40B4-BE49-F238E27FC236}">
                <a16:creationId xmlns:a16="http://schemas.microsoft.com/office/drawing/2014/main" id="{698F6BCD-4BB4-4CD1-9B3D-9DCB92DB1956}"/>
              </a:ext>
            </a:extLst>
          </p:cNvPr>
          <p:cNvSpPr/>
          <p:nvPr/>
        </p:nvSpPr>
        <p:spPr>
          <a:xfrm>
            <a:off x="1092295" y="3369054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4" name="円/楕円 684">
            <a:extLst>
              <a:ext uri="{FF2B5EF4-FFF2-40B4-BE49-F238E27FC236}">
                <a16:creationId xmlns:a16="http://schemas.microsoft.com/office/drawing/2014/main" id="{2A28467B-610F-4B6B-8A9A-0DD749B8B871}"/>
              </a:ext>
            </a:extLst>
          </p:cNvPr>
          <p:cNvSpPr/>
          <p:nvPr/>
        </p:nvSpPr>
        <p:spPr>
          <a:xfrm>
            <a:off x="5746845" y="576141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5" name="円/楕円 685">
            <a:extLst>
              <a:ext uri="{FF2B5EF4-FFF2-40B4-BE49-F238E27FC236}">
                <a16:creationId xmlns:a16="http://schemas.microsoft.com/office/drawing/2014/main" id="{AC679357-F7C0-4835-887B-A40CC3910496}"/>
              </a:ext>
            </a:extLst>
          </p:cNvPr>
          <p:cNvSpPr/>
          <p:nvPr/>
        </p:nvSpPr>
        <p:spPr>
          <a:xfrm>
            <a:off x="2697258" y="5439154"/>
            <a:ext cx="68262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6" name="円/楕円 686">
            <a:extLst>
              <a:ext uri="{FF2B5EF4-FFF2-40B4-BE49-F238E27FC236}">
                <a16:creationId xmlns:a16="http://schemas.microsoft.com/office/drawing/2014/main" id="{A749CC0A-181F-4B0A-8711-5A162B19D1FD}"/>
              </a:ext>
            </a:extLst>
          </p:cNvPr>
          <p:cNvSpPr/>
          <p:nvPr/>
        </p:nvSpPr>
        <p:spPr>
          <a:xfrm>
            <a:off x="6343745" y="5685216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7" name="円/楕円 687">
            <a:extLst>
              <a:ext uri="{FF2B5EF4-FFF2-40B4-BE49-F238E27FC236}">
                <a16:creationId xmlns:a16="http://schemas.microsoft.com/office/drawing/2014/main" id="{B3606037-6536-4196-AEFB-4ABA2D0F48D8}"/>
              </a:ext>
            </a:extLst>
          </p:cNvPr>
          <p:cNvSpPr/>
          <p:nvPr/>
        </p:nvSpPr>
        <p:spPr>
          <a:xfrm>
            <a:off x="1290733" y="4559679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8" name="円/楕円 688">
            <a:extLst>
              <a:ext uri="{FF2B5EF4-FFF2-40B4-BE49-F238E27FC236}">
                <a16:creationId xmlns:a16="http://schemas.microsoft.com/office/drawing/2014/main" id="{A6640908-9848-42DA-832A-A3211C8DF684}"/>
              </a:ext>
            </a:extLst>
          </p:cNvPr>
          <p:cNvSpPr/>
          <p:nvPr/>
        </p:nvSpPr>
        <p:spPr>
          <a:xfrm>
            <a:off x="5216620" y="543915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9" name="円/楕円 689">
            <a:extLst>
              <a:ext uri="{FF2B5EF4-FFF2-40B4-BE49-F238E27FC236}">
                <a16:creationId xmlns:a16="http://schemas.microsoft.com/office/drawing/2014/main" id="{16513DD4-8089-4802-9892-157892E7B265}"/>
              </a:ext>
            </a:extLst>
          </p:cNvPr>
          <p:cNvSpPr/>
          <p:nvPr/>
        </p:nvSpPr>
        <p:spPr>
          <a:xfrm>
            <a:off x="1092295" y="5180391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0" name="円/楕円 690">
            <a:extLst>
              <a:ext uri="{FF2B5EF4-FFF2-40B4-BE49-F238E27FC236}">
                <a16:creationId xmlns:a16="http://schemas.microsoft.com/office/drawing/2014/main" id="{A3E449F9-FA43-4C44-80D1-6E9125FF52EB}"/>
              </a:ext>
            </a:extLst>
          </p:cNvPr>
          <p:cNvSpPr/>
          <p:nvPr/>
        </p:nvSpPr>
        <p:spPr>
          <a:xfrm>
            <a:off x="5283295" y="543915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1" name="円/楕円 691">
            <a:extLst>
              <a:ext uri="{FF2B5EF4-FFF2-40B4-BE49-F238E27FC236}">
                <a16:creationId xmlns:a16="http://schemas.microsoft.com/office/drawing/2014/main" id="{4319C93E-56E5-41FE-977B-54BB2C570E0B}"/>
              </a:ext>
            </a:extLst>
          </p:cNvPr>
          <p:cNvSpPr/>
          <p:nvPr/>
        </p:nvSpPr>
        <p:spPr>
          <a:xfrm>
            <a:off x="1798733" y="4339016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2" name="円/楕円 692">
            <a:extLst>
              <a:ext uri="{FF2B5EF4-FFF2-40B4-BE49-F238E27FC236}">
                <a16:creationId xmlns:a16="http://schemas.microsoft.com/office/drawing/2014/main" id="{31A6AAA7-1EE2-40B3-A8B0-5215B4E0C66B}"/>
              </a:ext>
            </a:extLst>
          </p:cNvPr>
          <p:cNvSpPr/>
          <p:nvPr/>
        </p:nvSpPr>
        <p:spPr>
          <a:xfrm>
            <a:off x="4751483" y="5632829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3" name="円/楕円 693">
            <a:extLst>
              <a:ext uri="{FF2B5EF4-FFF2-40B4-BE49-F238E27FC236}">
                <a16:creationId xmlns:a16="http://schemas.microsoft.com/office/drawing/2014/main" id="{9ED8A7AE-773D-4AE9-A91E-65ADCACD3994}"/>
              </a:ext>
            </a:extLst>
          </p:cNvPr>
          <p:cNvSpPr/>
          <p:nvPr/>
        </p:nvSpPr>
        <p:spPr>
          <a:xfrm>
            <a:off x="6145308" y="5245479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4" name="円/楕円 694">
            <a:extLst>
              <a:ext uri="{FF2B5EF4-FFF2-40B4-BE49-F238E27FC236}">
                <a16:creationId xmlns:a16="http://schemas.microsoft.com/office/drawing/2014/main" id="{CCABC728-BC22-49C0-9DEB-211AE4E5D820}"/>
              </a:ext>
            </a:extLst>
          </p:cNvPr>
          <p:cNvSpPr/>
          <p:nvPr/>
        </p:nvSpPr>
        <p:spPr>
          <a:xfrm>
            <a:off x="4751483" y="5761416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5" name="円/楕円 695">
            <a:extLst>
              <a:ext uri="{FF2B5EF4-FFF2-40B4-BE49-F238E27FC236}">
                <a16:creationId xmlns:a16="http://schemas.microsoft.com/office/drawing/2014/main" id="{757F95A8-A476-4E8E-90C9-5FFD55D95443}"/>
              </a:ext>
            </a:extLst>
          </p:cNvPr>
          <p:cNvSpPr/>
          <p:nvPr/>
        </p:nvSpPr>
        <p:spPr>
          <a:xfrm>
            <a:off x="1041495" y="2657854"/>
            <a:ext cx="65088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6" name="円/楕円 696">
            <a:extLst>
              <a:ext uri="{FF2B5EF4-FFF2-40B4-BE49-F238E27FC236}">
                <a16:creationId xmlns:a16="http://schemas.microsoft.com/office/drawing/2014/main" id="{21A2636F-8DDC-4791-93C0-C61782617684}"/>
              </a:ext>
            </a:extLst>
          </p:cNvPr>
          <p:cNvSpPr/>
          <p:nvPr/>
        </p:nvSpPr>
        <p:spPr>
          <a:xfrm>
            <a:off x="4354608" y="543915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7" name="円/楕円 697">
            <a:extLst>
              <a:ext uri="{FF2B5EF4-FFF2-40B4-BE49-F238E27FC236}">
                <a16:creationId xmlns:a16="http://schemas.microsoft.com/office/drawing/2014/main" id="{EDA296CD-DE6A-41AD-8F48-DB0E28D7D943}"/>
              </a:ext>
            </a:extLst>
          </p:cNvPr>
          <p:cNvSpPr/>
          <p:nvPr/>
        </p:nvSpPr>
        <p:spPr>
          <a:xfrm>
            <a:off x="5813520" y="5761416"/>
            <a:ext cx="65088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8" name="円/楕円 698">
            <a:extLst>
              <a:ext uri="{FF2B5EF4-FFF2-40B4-BE49-F238E27FC236}">
                <a16:creationId xmlns:a16="http://schemas.microsoft.com/office/drawing/2014/main" id="{F052AEBD-BC75-4F8C-8AA0-20B21FBC387D}"/>
              </a:ext>
            </a:extLst>
          </p:cNvPr>
          <p:cNvSpPr/>
          <p:nvPr/>
        </p:nvSpPr>
        <p:spPr>
          <a:xfrm>
            <a:off x="4289520" y="5374066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9" name="円/楕円 699">
            <a:extLst>
              <a:ext uri="{FF2B5EF4-FFF2-40B4-BE49-F238E27FC236}">
                <a16:creationId xmlns:a16="http://schemas.microsoft.com/office/drawing/2014/main" id="{1931CD29-92B8-4FC2-88C9-8C1937F3359F}"/>
              </a:ext>
            </a:extLst>
          </p:cNvPr>
          <p:cNvSpPr/>
          <p:nvPr/>
        </p:nvSpPr>
        <p:spPr>
          <a:xfrm>
            <a:off x="1106583" y="3048379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0" name="円/楕円 700">
            <a:extLst>
              <a:ext uri="{FF2B5EF4-FFF2-40B4-BE49-F238E27FC236}">
                <a16:creationId xmlns:a16="http://schemas.microsoft.com/office/drawing/2014/main" id="{7DC9B513-A25F-4CDC-84F8-E194DADF44A8}"/>
              </a:ext>
            </a:extLst>
          </p:cNvPr>
          <p:cNvSpPr/>
          <p:nvPr/>
        </p:nvSpPr>
        <p:spPr>
          <a:xfrm>
            <a:off x="3360833" y="5504241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1" name="円/楕円 701">
            <a:extLst>
              <a:ext uri="{FF2B5EF4-FFF2-40B4-BE49-F238E27FC236}">
                <a16:creationId xmlns:a16="http://schemas.microsoft.com/office/drawing/2014/main" id="{67588027-1D1D-47CB-9602-9904C016C03A}"/>
              </a:ext>
            </a:extLst>
          </p:cNvPr>
          <p:cNvSpPr/>
          <p:nvPr/>
        </p:nvSpPr>
        <p:spPr>
          <a:xfrm>
            <a:off x="3227483" y="5567741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2" name="円/楕円 702">
            <a:extLst>
              <a:ext uri="{FF2B5EF4-FFF2-40B4-BE49-F238E27FC236}">
                <a16:creationId xmlns:a16="http://schemas.microsoft.com/office/drawing/2014/main" id="{7701588E-FD2C-4AB6-81FD-B229808CCD48}"/>
              </a:ext>
            </a:extLst>
          </p:cNvPr>
          <p:cNvSpPr/>
          <p:nvPr/>
        </p:nvSpPr>
        <p:spPr>
          <a:xfrm>
            <a:off x="1903508" y="3629404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3" name="円/楕円 703">
            <a:extLst>
              <a:ext uri="{FF2B5EF4-FFF2-40B4-BE49-F238E27FC236}">
                <a16:creationId xmlns:a16="http://schemas.microsoft.com/office/drawing/2014/main" id="{7CCF92FA-2185-46DA-A4B8-07DE74354E7A}"/>
              </a:ext>
            </a:extLst>
          </p:cNvPr>
          <p:cNvSpPr/>
          <p:nvPr/>
        </p:nvSpPr>
        <p:spPr>
          <a:xfrm>
            <a:off x="2963958" y="5826504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4" name="円/楕円 704">
            <a:extLst>
              <a:ext uri="{FF2B5EF4-FFF2-40B4-BE49-F238E27FC236}">
                <a16:creationId xmlns:a16="http://schemas.microsoft.com/office/drawing/2014/main" id="{DC77662F-6DA9-4D95-A1D7-976083E7D655}"/>
              </a:ext>
            </a:extLst>
          </p:cNvPr>
          <p:cNvSpPr/>
          <p:nvPr/>
        </p:nvSpPr>
        <p:spPr>
          <a:xfrm>
            <a:off x="2829020" y="582650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5" name="円/楕円 705">
            <a:extLst>
              <a:ext uri="{FF2B5EF4-FFF2-40B4-BE49-F238E27FC236}">
                <a16:creationId xmlns:a16="http://schemas.microsoft.com/office/drawing/2014/main" id="{2A0E0AFC-000E-4681-9236-B77643F4A105}"/>
              </a:ext>
            </a:extLst>
          </p:cNvPr>
          <p:cNvSpPr/>
          <p:nvPr/>
        </p:nvSpPr>
        <p:spPr>
          <a:xfrm>
            <a:off x="1195483" y="5188329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6" name="円/楕円 706">
            <a:extLst>
              <a:ext uri="{FF2B5EF4-FFF2-40B4-BE49-F238E27FC236}">
                <a16:creationId xmlns:a16="http://schemas.microsoft.com/office/drawing/2014/main" id="{2CF7C0F4-3952-4935-B0D8-A053392263BD}"/>
              </a:ext>
            </a:extLst>
          </p:cNvPr>
          <p:cNvSpPr/>
          <p:nvPr/>
        </p:nvSpPr>
        <p:spPr>
          <a:xfrm>
            <a:off x="2633758" y="5310566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7" name="円/楕円 707">
            <a:extLst>
              <a:ext uri="{FF2B5EF4-FFF2-40B4-BE49-F238E27FC236}">
                <a16:creationId xmlns:a16="http://schemas.microsoft.com/office/drawing/2014/main" id="{3BE7812E-5E88-4976-9A76-F8D5374525DE}"/>
              </a:ext>
            </a:extLst>
          </p:cNvPr>
          <p:cNvSpPr/>
          <p:nvPr/>
        </p:nvSpPr>
        <p:spPr>
          <a:xfrm>
            <a:off x="2765520" y="5355016"/>
            <a:ext cx="63500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8" name="円/楕円 708">
            <a:extLst>
              <a:ext uri="{FF2B5EF4-FFF2-40B4-BE49-F238E27FC236}">
                <a16:creationId xmlns:a16="http://schemas.microsoft.com/office/drawing/2014/main" id="{30E26A06-AB31-4CAB-888E-637EB6486BDB}"/>
              </a:ext>
            </a:extLst>
          </p:cNvPr>
          <p:cNvSpPr/>
          <p:nvPr/>
        </p:nvSpPr>
        <p:spPr>
          <a:xfrm>
            <a:off x="1639983" y="4791454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9" name="円/楕円 709">
            <a:extLst>
              <a:ext uri="{FF2B5EF4-FFF2-40B4-BE49-F238E27FC236}">
                <a16:creationId xmlns:a16="http://schemas.microsoft.com/office/drawing/2014/main" id="{E349B507-6F14-4C3E-95CF-DF95B2480403}"/>
              </a:ext>
            </a:extLst>
          </p:cNvPr>
          <p:cNvSpPr/>
          <p:nvPr/>
        </p:nvSpPr>
        <p:spPr>
          <a:xfrm>
            <a:off x="3560858" y="4469191"/>
            <a:ext cx="65087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0" name="円/楕円 710">
            <a:extLst>
              <a:ext uri="{FF2B5EF4-FFF2-40B4-BE49-F238E27FC236}">
                <a16:creationId xmlns:a16="http://schemas.microsoft.com/office/drawing/2014/main" id="{6069DD3A-0CC4-41FD-B2E1-AC2B0BFBBE9C}"/>
              </a:ext>
            </a:extLst>
          </p:cNvPr>
          <p:cNvSpPr/>
          <p:nvPr/>
        </p:nvSpPr>
        <p:spPr>
          <a:xfrm>
            <a:off x="6277070" y="350081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1" name="円/楕円 711">
            <a:extLst>
              <a:ext uri="{FF2B5EF4-FFF2-40B4-BE49-F238E27FC236}">
                <a16:creationId xmlns:a16="http://schemas.microsoft.com/office/drawing/2014/main" id="{EB4ADC44-45B5-45D1-8CC9-13259ABDB61E}"/>
              </a:ext>
            </a:extLst>
          </p:cNvPr>
          <p:cNvSpPr/>
          <p:nvPr/>
        </p:nvSpPr>
        <p:spPr>
          <a:xfrm>
            <a:off x="4554633" y="427551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2" name="円/楕円 712">
            <a:extLst>
              <a:ext uri="{FF2B5EF4-FFF2-40B4-BE49-F238E27FC236}">
                <a16:creationId xmlns:a16="http://schemas.microsoft.com/office/drawing/2014/main" id="{F6AA6922-ACDA-4D55-8027-02BD2D4139F7}"/>
              </a:ext>
            </a:extLst>
          </p:cNvPr>
          <p:cNvSpPr/>
          <p:nvPr/>
        </p:nvSpPr>
        <p:spPr>
          <a:xfrm>
            <a:off x="2697258" y="2916616"/>
            <a:ext cx="68262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3" name="円/楕円 713">
            <a:extLst>
              <a:ext uri="{FF2B5EF4-FFF2-40B4-BE49-F238E27FC236}">
                <a16:creationId xmlns:a16="http://schemas.microsoft.com/office/drawing/2014/main" id="{FD8B12FA-1D00-475B-92AD-C4AA65DDF17A}"/>
              </a:ext>
            </a:extLst>
          </p:cNvPr>
          <p:cNvSpPr/>
          <p:nvPr/>
        </p:nvSpPr>
        <p:spPr>
          <a:xfrm>
            <a:off x="6408833" y="272294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4" name="円/楕円 714">
            <a:extLst>
              <a:ext uri="{FF2B5EF4-FFF2-40B4-BE49-F238E27FC236}">
                <a16:creationId xmlns:a16="http://schemas.microsoft.com/office/drawing/2014/main" id="{586C20A5-67B0-4870-B911-D796DE94A8CD}"/>
              </a:ext>
            </a:extLst>
          </p:cNvPr>
          <p:cNvSpPr/>
          <p:nvPr/>
        </p:nvSpPr>
        <p:spPr>
          <a:xfrm>
            <a:off x="3261341" y="2027765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5" name="円/楕円 715">
            <a:extLst>
              <a:ext uri="{FF2B5EF4-FFF2-40B4-BE49-F238E27FC236}">
                <a16:creationId xmlns:a16="http://schemas.microsoft.com/office/drawing/2014/main" id="{97A46450-B9C8-45E7-B3DE-2AD2F73CA83A}"/>
              </a:ext>
            </a:extLst>
          </p:cNvPr>
          <p:cNvSpPr/>
          <p:nvPr/>
        </p:nvSpPr>
        <p:spPr>
          <a:xfrm>
            <a:off x="3029045" y="2529266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6" name="円/楕円 716">
            <a:extLst>
              <a:ext uri="{FF2B5EF4-FFF2-40B4-BE49-F238E27FC236}">
                <a16:creationId xmlns:a16="http://schemas.microsoft.com/office/drawing/2014/main" id="{BE195F8C-FC46-4221-B62E-00CC3120C9AC}"/>
              </a:ext>
            </a:extLst>
          </p:cNvPr>
          <p:cNvSpPr/>
          <p:nvPr/>
        </p:nvSpPr>
        <p:spPr>
          <a:xfrm>
            <a:off x="2367058" y="3564316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7" name="円/楕円 717">
            <a:extLst>
              <a:ext uri="{FF2B5EF4-FFF2-40B4-BE49-F238E27FC236}">
                <a16:creationId xmlns:a16="http://schemas.microsoft.com/office/drawing/2014/main" id="{0AB4B6A7-BE34-4CDE-AB15-F25DC97FDF34}"/>
              </a:ext>
            </a:extLst>
          </p:cNvPr>
          <p:cNvSpPr/>
          <p:nvPr/>
        </p:nvSpPr>
        <p:spPr>
          <a:xfrm>
            <a:off x="5148358" y="272294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8" name="円/楕円 718">
            <a:extLst>
              <a:ext uri="{FF2B5EF4-FFF2-40B4-BE49-F238E27FC236}">
                <a16:creationId xmlns:a16="http://schemas.microsoft.com/office/drawing/2014/main" id="{FF86DE53-A38C-4518-BCE9-240427DE63E9}"/>
              </a:ext>
            </a:extLst>
          </p:cNvPr>
          <p:cNvSpPr/>
          <p:nvPr/>
        </p:nvSpPr>
        <p:spPr>
          <a:xfrm>
            <a:off x="4619720" y="278802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9" name="円/楕円 719">
            <a:extLst>
              <a:ext uri="{FF2B5EF4-FFF2-40B4-BE49-F238E27FC236}">
                <a16:creationId xmlns:a16="http://schemas.microsoft.com/office/drawing/2014/main" id="{63AC4155-A87C-4227-AC1A-29AC6B178EBE}"/>
              </a:ext>
            </a:extLst>
          </p:cNvPr>
          <p:cNvSpPr/>
          <p:nvPr/>
        </p:nvSpPr>
        <p:spPr>
          <a:xfrm>
            <a:off x="2433733" y="2207004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0" name="円/楕円 720">
            <a:extLst>
              <a:ext uri="{FF2B5EF4-FFF2-40B4-BE49-F238E27FC236}">
                <a16:creationId xmlns:a16="http://schemas.microsoft.com/office/drawing/2014/main" id="{339E2A22-39D5-49D5-A913-44FCF18C6E77}"/>
              </a:ext>
            </a:extLst>
          </p:cNvPr>
          <p:cNvSpPr/>
          <p:nvPr/>
        </p:nvSpPr>
        <p:spPr>
          <a:xfrm>
            <a:off x="1705070" y="2270504"/>
            <a:ext cx="63500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1" name="円/楕円 721">
            <a:extLst>
              <a:ext uri="{FF2B5EF4-FFF2-40B4-BE49-F238E27FC236}">
                <a16:creationId xmlns:a16="http://schemas.microsoft.com/office/drawing/2014/main" id="{51C86E9C-8026-49DA-B3D6-6ECF54F5BC39}"/>
              </a:ext>
            </a:extLst>
          </p:cNvPr>
          <p:cNvSpPr/>
          <p:nvPr/>
        </p:nvSpPr>
        <p:spPr>
          <a:xfrm>
            <a:off x="5349970" y="3564316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2" name="円/楕円 722">
            <a:extLst>
              <a:ext uri="{FF2B5EF4-FFF2-40B4-BE49-F238E27FC236}">
                <a16:creationId xmlns:a16="http://schemas.microsoft.com/office/drawing/2014/main" id="{7991CC71-8537-4C67-AABD-C3CF11F0B01E}"/>
              </a:ext>
            </a:extLst>
          </p:cNvPr>
          <p:cNvSpPr/>
          <p:nvPr/>
        </p:nvSpPr>
        <p:spPr>
          <a:xfrm>
            <a:off x="3892645" y="4275516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3" name="円/楕円 723">
            <a:extLst>
              <a:ext uri="{FF2B5EF4-FFF2-40B4-BE49-F238E27FC236}">
                <a16:creationId xmlns:a16="http://schemas.microsoft.com/office/drawing/2014/main" id="{EC50AC81-6490-42FD-A1A8-F4DACE31696A}"/>
              </a:ext>
            </a:extLst>
          </p:cNvPr>
          <p:cNvSpPr/>
          <p:nvPr/>
        </p:nvSpPr>
        <p:spPr>
          <a:xfrm>
            <a:off x="4949920" y="4081841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4" name="円/楕円 724">
            <a:extLst>
              <a:ext uri="{FF2B5EF4-FFF2-40B4-BE49-F238E27FC236}">
                <a16:creationId xmlns:a16="http://schemas.microsoft.com/office/drawing/2014/main" id="{2DA81778-9DBA-4913-81BF-D6EF90F493ED}"/>
              </a:ext>
            </a:extLst>
          </p:cNvPr>
          <p:cNvSpPr/>
          <p:nvPr/>
        </p:nvSpPr>
        <p:spPr>
          <a:xfrm>
            <a:off x="2897283" y="2207004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5" name="円/楕円 725">
            <a:extLst>
              <a:ext uri="{FF2B5EF4-FFF2-40B4-BE49-F238E27FC236}">
                <a16:creationId xmlns:a16="http://schemas.microsoft.com/office/drawing/2014/main" id="{7A883260-2124-4A71-99C1-C558DA0A2084}"/>
              </a:ext>
            </a:extLst>
          </p:cNvPr>
          <p:cNvSpPr/>
          <p:nvPr/>
        </p:nvSpPr>
        <p:spPr>
          <a:xfrm>
            <a:off x="6343745" y="3951666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6" name="円/楕円 726">
            <a:extLst>
              <a:ext uri="{FF2B5EF4-FFF2-40B4-BE49-F238E27FC236}">
                <a16:creationId xmlns:a16="http://schemas.microsoft.com/office/drawing/2014/main" id="{90061417-513A-45B6-9675-C8BE64F3B6A0}"/>
              </a:ext>
            </a:extLst>
          </p:cNvPr>
          <p:cNvSpPr/>
          <p:nvPr/>
        </p:nvSpPr>
        <p:spPr>
          <a:xfrm>
            <a:off x="1189133" y="336905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7" name="円/楕円 727">
            <a:extLst>
              <a:ext uri="{FF2B5EF4-FFF2-40B4-BE49-F238E27FC236}">
                <a16:creationId xmlns:a16="http://schemas.microsoft.com/office/drawing/2014/main" id="{8268293A-80F4-44C6-83F5-B5AEF5C5E6BD}"/>
              </a:ext>
            </a:extLst>
          </p:cNvPr>
          <p:cNvSpPr/>
          <p:nvPr/>
        </p:nvSpPr>
        <p:spPr>
          <a:xfrm>
            <a:off x="4421283" y="4729541"/>
            <a:ext cx="65087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8" name="円/楕円 728">
            <a:extLst>
              <a:ext uri="{FF2B5EF4-FFF2-40B4-BE49-F238E27FC236}">
                <a16:creationId xmlns:a16="http://schemas.microsoft.com/office/drawing/2014/main" id="{E1C13B62-F35B-4AA4-843A-F978DD7689F6}"/>
              </a:ext>
            </a:extLst>
          </p:cNvPr>
          <p:cNvSpPr/>
          <p:nvPr/>
        </p:nvSpPr>
        <p:spPr>
          <a:xfrm>
            <a:off x="1438370" y="2464179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9" name="円/楕円 729">
            <a:extLst>
              <a:ext uri="{FF2B5EF4-FFF2-40B4-BE49-F238E27FC236}">
                <a16:creationId xmlns:a16="http://schemas.microsoft.com/office/drawing/2014/main" id="{8B077A80-E733-4CD8-A78E-E5090B5112F5}"/>
              </a:ext>
            </a:extLst>
          </p:cNvPr>
          <p:cNvSpPr/>
          <p:nvPr/>
        </p:nvSpPr>
        <p:spPr>
          <a:xfrm>
            <a:off x="1505045" y="3472241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0" name="円/楕円 730">
            <a:extLst>
              <a:ext uri="{FF2B5EF4-FFF2-40B4-BE49-F238E27FC236}">
                <a16:creationId xmlns:a16="http://schemas.microsoft.com/office/drawing/2014/main" id="{4B3354E1-6DA1-445A-A4D7-D2D9C8813A0C}"/>
              </a:ext>
            </a:extLst>
          </p:cNvPr>
          <p:cNvSpPr/>
          <p:nvPr/>
        </p:nvSpPr>
        <p:spPr>
          <a:xfrm>
            <a:off x="5746845" y="466445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1" name="円/楕円 731">
            <a:extLst>
              <a:ext uri="{FF2B5EF4-FFF2-40B4-BE49-F238E27FC236}">
                <a16:creationId xmlns:a16="http://schemas.microsoft.com/office/drawing/2014/main" id="{9AE72CB6-9476-495E-8551-ADDE51C9BB4B}"/>
              </a:ext>
            </a:extLst>
          </p:cNvPr>
          <p:cNvSpPr/>
          <p:nvPr/>
        </p:nvSpPr>
        <p:spPr>
          <a:xfrm>
            <a:off x="1174845" y="2141916"/>
            <a:ext cx="65088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2" name="円/楕円 732">
            <a:extLst>
              <a:ext uri="{FF2B5EF4-FFF2-40B4-BE49-F238E27FC236}">
                <a16:creationId xmlns:a16="http://schemas.microsoft.com/office/drawing/2014/main" id="{D48E8CCC-B9E6-40B0-92CC-42FD9DA780AA}"/>
              </a:ext>
            </a:extLst>
          </p:cNvPr>
          <p:cNvSpPr/>
          <p:nvPr/>
        </p:nvSpPr>
        <p:spPr>
          <a:xfrm>
            <a:off x="1814608" y="4445379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3" name="円/楕円 733">
            <a:extLst>
              <a:ext uri="{FF2B5EF4-FFF2-40B4-BE49-F238E27FC236}">
                <a16:creationId xmlns:a16="http://schemas.microsoft.com/office/drawing/2014/main" id="{44AAB3ED-255D-4CF3-89BE-353606C28400}"/>
              </a:ext>
            </a:extLst>
          </p:cNvPr>
          <p:cNvSpPr/>
          <p:nvPr/>
        </p:nvSpPr>
        <p:spPr>
          <a:xfrm>
            <a:off x="1430433" y="3550029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4" name="円/楕円 734">
            <a:extLst>
              <a:ext uri="{FF2B5EF4-FFF2-40B4-BE49-F238E27FC236}">
                <a16:creationId xmlns:a16="http://schemas.microsoft.com/office/drawing/2014/main" id="{D9240571-98C1-4D68-A14A-4FD027B4CF56}"/>
              </a:ext>
            </a:extLst>
          </p:cNvPr>
          <p:cNvSpPr/>
          <p:nvPr/>
        </p:nvSpPr>
        <p:spPr>
          <a:xfrm>
            <a:off x="1768570" y="3175379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5" name="円/楕円 735">
            <a:extLst>
              <a:ext uri="{FF2B5EF4-FFF2-40B4-BE49-F238E27FC236}">
                <a16:creationId xmlns:a16="http://schemas.microsoft.com/office/drawing/2014/main" id="{3E9B6BC6-86C6-435C-85FC-0E70A449C490}"/>
              </a:ext>
            </a:extLst>
          </p:cNvPr>
          <p:cNvSpPr/>
          <p:nvPr/>
        </p:nvSpPr>
        <p:spPr>
          <a:xfrm>
            <a:off x="1246283" y="4650166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6" name="円/楕円 736">
            <a:extLst>
              <a:ext uri="{FF2B5EF4-FFF2-40B4-BE49-F238E27FC236}">
                <a16:creationId xmlns:a16="http://schemas.microsoft.com/office/drawing/2014/main" id="{BC3FD227-174E-4179-8C18-69F66CF5211A}"/>
              </a:ext>
            </a:extLst>
          </p:cNvPr>
          <p:cNvSpPr/>
          <p:nvPr/>
        </p:nvSpPr>
        <p:spPr>
          <a:xfrm>
            <a:off x="1570133" y="4896229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7" name="円/楕円 737">
            <a:extLst>
              <a:ext uri="{FF2B5EF4-FFF2-40B4-BE49-F238E27FC236}">
                <a16:creationId xmlns:a16="http://schemas.microsoft.com/office/drawing/2014/main" id="{92B37284-47CC-4EF2-9154-AFABDED21692}"/>
              </a:ext>
            </a:extLst>
          </p:cNvPr>
          <p:cNvSpPr/>
          <p:nvPr/>
        </p:nvSpPr>
        <p:spPr>
          <a:xfrm>
            <a:off x="1505045" y="2916616"/>
            <a:ext cx="65088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8" name="円/楕円 738">
            <a:extLst>
              <a:ext uri="{FF2B5EF4-FFF2-40B4-BE49-F238E27FC236}">
                <a16:creationId xmlns:a16="http://schemas.microsoft.com/office/drawing/2014/main" id="{D3C062FB-3988-4CCF-8CD8-51111382E536}"/>
              </a:ext>
            </a:extLst>
          </p:cNvPr>
          <p:cNvSpPr/>
          <p:nvPr/>
        </p:nvSpPr>
        <p:spPr>
          <a:xfrm>
            <a:off x="4156170" y="2594354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9" name="円/楕円 739">
            <a:extLst>
              <a:ext uri="{FF2B5EF4-FFF2-40B4-BE49-F238E27FC236}">
                <a16:creationId xmlns:a16="http://schemas.microsoft.com/office/drawing/2014/main" id="{5ED82664-D7D0-4B75-99B6-787948F5155C}"/>
              </a:ext>
            </a:extLst>
          </p:cNvPr>
          <p:cNvSpPr/>
          <p:nvPr/>
        </p:nvSpPr>
        <p:spPr>
          <a:xfrm>
            <a:off x="2100358" y="2594354"/>
            <a:ext cx="68262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0" name="円/楕円 740">
            <a:extLst>
              <a:ext uri="{FF2B5EF4-FFF2-40B4-BE49-F238E27FC236}">
                <a16:creationId xmlns:a16="http://schemas.microsoft.com/office/drawing/2014/main" id="{D79DF91A-4808-4E30-8110-8AB6099206B7}"/>
              </a:ext>
            </a:extLst>
          </p:cNvPr>
          <p:cNvSpPr/>
          <p:nvPr/>
        </p:nvSpPr>
        <p:spPr>
          <a:xfrm>
            <a:off x="1041495" y="2916616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1" name="円/楕円 741">
            <a:extLst>
              <a:ext uri="{FF2B5EF4-FFF2-40B4-BE49-F238E27FC236}">
                <a16:creationId xmlns:a16="http://schemas.microsoft.com/office/drawing/2014/main" id="{25D0DCA5-0DEF-4ED6-B932-CD0845F5B970}"/>
              </a:ext>
            </a:extLst>
          </p:cNvPr>
          <p:cNvSpPr/>
          <p:nvPr/>
        </p:nvSpPr>
        <p:spPr>
          <a:xfrm>
            <a:off x="5019770" y="2027765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2" name="円/楕円 742">
            <a:extLst>
              <a:ext uri="{FF2B5EF4-FFF2-40B4-BE49-F238E27FC236}">
                <a16:creationId xmlns:a16="http://schemas.microsoft.com/office/drawing/2014/main" id="{DD0624F1-2E8B-4465-A154-31F4A5170F10}"/>
              </a:ext>
            </a:extLst>
          </p:cNvPr>
          <p:cNvSpPr/>
          <p:nvPr/>
        </p:nvSpPr>
        <p:spPr>
          <a:xfrm>
            <a:off x="1305020" y="304837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3" name="円/楕円 743">
            <a:extLst>
              <a:ext uri="{FF2B5EF4-FFF2-40B4-BE49-F238E27FC236}">
                <a16:creationId xmlns:a16="http://schemas.microsoft.com/office/drawing/2014/main" id="{6F69EFB4-016D-422C-AD25-C96A7E15CAB4}"/>
              </a:ext>
            </a:extLst>
          </p:cNvPr>
          <p:cNvSpPr/>
          <p:nvPr/>
        </p:nvSpPr>
        <p:spPr>
          <a:xfrm>
            <a:off x="4354608" y="3113466"/>
            <a:ext cx="66675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4" name="円/楕円 744">
            <a:extLst>
              <a:ext uri="{FF2B5EF4-FFF2-40B4-BE49-F238E27FC236}">
                <a16:creationId xmlns:a16="http://schemas.microsoft.com/office/drawing/2014/main" id="{217ABD75-8B06-46CA-B27D-006169FE42D1}"/>
              </a:ext>
            </a:extLst>
          </p:cNvPr>
          <p:cNvSpPr/>
          <p:nvPr/>
        </p:nvSpPr>
        <p:spPr>
          <a:xfrm>
            <a:off x="6145308" y="4404104"/>
            <a:ext cx="6350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5" name="円/楕円 745">
            <a:extLst>
              <a:ext uri="{FF2B5EF4-FFF2-40B4-BE49-F238E27FC236}">
                <a16:creationId xmlns:a16="http://schemas.microsoft.com/office/drawing/2014/main" id="{5237D039-9744-4719-89CB-09C6650FFF69}"/>
              </a:ext>
            </a:extLst>
          </p:cNvPr>
          <p:cNvSpPr/>
          <p:nvPr/>
        </p:nvSpPr>
        <p:spPr>
          <a:xfrm>
            <a:off x="6673945" y="466445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6" name="円/楕円 746">
            <a:extLst>
              <a:ext uri="{FF2B5EF4-FFF2-40B4-BE49-F238E27FC236}">
                <a16:creationId xmlns:a16="http://schemas.microsoft.com/office/drawing/2014/main" id="{12E6B726-B208-40FE-8105-F030E62E02CE}"/>
              </a:ext>
            </a:extLst>
          </p:cNvPr>
          <p:cNvSpPr/>
          <p:nvPr/>
        </p:nvSpPr>
        <p:spPr>
          <a:xfrm>
            <a:off x="6807295" y="375799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7" name="円/楕円 747">
            <a:extLst>
              <a:ext uri="{FF2B5EF4-FFF2-40B4-BE49-F238E27FC236}">
                <a16:creationId xmlns:a16="http://schemas.microsoft.com/office/drawing/2014/main" id="{CC189FA3-70DC-4E37-9C64-C5D2A40E2561}"/>
              </a:ext>
            </a:extLst>
          </p:cNvPr>
          <p:cNvSpPr/>
          <p:nvPr/>
        </p:nvSpPr>
        <p:spPr>
          <a:xfrm>
            <a:off x="1505045" y="3175379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8" name="円/楕円 748">
            <a:extLst>
              <a:ext uri="{FF2B5EF4-FFF2-40B4-BE49-F238E27FC236}">
                <a16:creationId xmlns:a16="http://schemas.microsoft.com/office/drawing/2014/main" id="{4060D17E-F178-42D6-8BE2-23852A4E2B29}"/>
              </a:ext>
            </a:extLst>
          </p:cNvPr>
          <p:cNvSpPr/>
          <p:nvPr/>
        </p:nvSpPr>
        <p:spPr>
          <a:xfrm>
            <a:off x="1438370" y="207682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9" name="円/楕円 749">
            <a:extLst>
              <a:ext uri="{FF2B5EF4-FFF2-40B4-BE49-F238E27FC236}">
                <a16:creationId xmlns:a16="http://schemas.microsoft.com/office/drawing/2014/main" id="{C7BA7F30-67FE-4473-BDB9-41DDD44D22D7}"/>
              </a:ext>
            </a:extLst>
          </p:cNvPr>
          <p:cNvSpPr/>
          <p:nvPr/>
        </p:nvSpPr>
        <p:spPr>
          <a:xfrm>
            <a:off x="6807295" y="217178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0" name="円/楕円 750">
            <a:extLst>
              <a:ext uri="{FF2B5EF4-FFF2-40B4-BE49-F238E27FC236}">
                <a16:creationId xmlns:a16="http://schemas.microsoft.com/office/drawing/2014/main" id="{5672B153-020F-4980-BFF4-4B686898D033}"/>
              </a:ext>
            </a:extLst>
          </p:cNvPr>
          <p:cNvSpPr/>
          <p:nvPr/>
        </p:nvSpPr>
        <p:spPr>
          <a:xfrm>
            <a:off x="6673945" y="330396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1" name="円/楕円 751">
            <a:extLst>
              <a:ext uri="{FF2B5EF4-FFF2-40B4-BE49-F238E27FC236}">
                <a16:creationId xmlns:a16="http://schemas.microsoft.com/office/drawing/2014/main" id="{5BCB57EC-E386-49C0-ABAB-91E9F1304D35}"/>
              </a:ext>
            </a:extLst>
          </p:cNvPr>
          <p:cNvSpPr/>
          <p:nvPr/>
        </p:nvSpPr>
        <p:spPr>
          <a:xfrm>
            <a:off x="6277070" y="304837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2" name="円/楕円 752">
            <a:extLst>
              <a:ext uri="{FF2B5EF4-FFF2-40B4-BE49-F238E27FC236}">
                <a16:creationId xmlns:a16="http://schemas.microsoft.com/office/drawing/2014/main" id="{FAD8E9FE-14E2-4A45-B960-3D5619C6EEF7}"/>
              </a:ext>
            </a:extLst>
          </p:cNvPr>
          <p:cNvSpPr/>
          <p:nvPr/>
        </p:nvSpPr>
        <p:spPr>
          <a:xfrm>
            <a:off x="5943695" y="3888166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3" name="円/楕円 753">
            <a:extLst>
              <a:ext uri="{FF2B5EF4-FFF2-40B4-BE49-F238E27FC236}">
                <a16:creationId xmlns:a16="http://schemas.microsoft.com/office/drawing/2014/main" id="{3F95FCF6-9D07-4088-81D3-5B5F36DAB467}"/>
              </a:ext>
            </a:extLst>
          </p:cNvPr>
          <p:cNvSpPr/>
          <p:nvPr/>
        </p:nvSpPr>
        <p:spPr>
          <a:xfrm>
            <a:off x="1970183" y="298329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4" name="円/楕円 754">
            <a:extLst>
              <a:ext uri="{FF2B5EF4-FFF2-40B4-BE49-F238E27FC236}">
                <a16:creationId xmlns:a16="http://schemas.microsoft.com/office/drawing/2014/main" id="{4BB1B2D9-6051-45B8-A626-0014BC3D1214}"/>
              </a:ext>
            </a:extLst>
          </p:cNvPr>
          <p:cNvSpPr/>
          <p:nvPr/>
        </p:nvSpPr>
        <p:spPr>
          <a:xfrm>
            <a:off x="5283295" y="304837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5" name="円/楕円 755">
            <a:extLst>
              <a:ext uri="{FF2B5EF4-FFF2-40B4-BE49-F238E27FC236}">
                <a16:creationId xmlns:a16="http://schemas.microsoft.com/office/drawing/2014/main" id="{F75ADF8E-26DD-4DD5-A64F-80D171EFE16A}"/>
              </a:ext>
            </a:extLst>
          </p:cNvPr>
          <p:cNvSpPr/>
          <p:nvPr/>
        </p:nvSpPr>
        <p:spPr>
          <a:xfrm>
            <a:off x="3294158" y="330396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6" name="円/楕円 756">
            <a:extLst>
              <a:ext uri="{FF2B5EF4-FFF2-40B4-BE49-F238E27FC236}">
                <a16:creationId xmlns:a16="http://schemas.microsoft.com/office/drawing/2014/main" id="{3F694177-A6E3-4DAA-8DE8-37C45FCEDE33}"/>
              </a:ext>
            </a:extLst>
          </p:cNvPr>
          <p:cNvSpPr/>
          <p:nvPr/>
        </p:nvSpPr>
        <p:spPr>
          <a:xfrm>
            <a:off x="2433733" y="3823079"/>
            <a:ext cx="65087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7" name="円/楕円 757">
            <a:extLst>
              <a:ext uri="{FF2B5EF4-FFF2-40B4-BE49-F238E27FC236}">
                <a16:creationId xmlns:a16="http://schemas.microsoft.com/office/drawing/2014/main" id="{599EE6CA-4785-472F-A68D-AECC65473E70}"/>
              </a:ext>
            </a:extLst>
          </p:cNvPr>
          <p:cNvSpPr/>
          <p:nvPr/>
        </p:nvSpPr>
        <p:spPr>
          <a:xfrm>
            <a:off x="1239933" y="2788029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8" name="円/楕円 758">
            <a:extLst>
              <a:ext uri="{FF2B5EF4-FFF2-40B4-BE49-F238E27FC236}">
                <a16:creationId xmlns:a16="http://schemas.microsoft.com/office/drawing/2014/main" id="{39F94CCB-77AD-4D41-BCEC-E1988748A121}"/>
              </a:ext>
            </a:extLst>
          </p:cNvPr>
          <p:cNvSpPr/>
          <p:nvPr/>
        </p:nvSpPr>
        <p:spPr>
          <a:xfrm>
            <a:off x="1174845" y="2400679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9" name="円/楕円 759">
            <a:extLst>
              <a:ext uri="{FF2B5EF4-FFF2-40B4-BE49-F238E27FC236}">
                <a16:creationId xmlns:a16="http://schemas.microsoft.com/office/drawing/2014/main" id="{21C0083A-C167-48A2-9B20-9B606B7202ED}"/>
              </a:ext>
            </a:extLst>
          </p:cNvPr>
          <p:cNvSpPr/>
          <p:nvPr/>
        </p:nvSpPr>
        <p:spPr>
          <a:xfrm>
            <a:off x="974820" y="2013329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0" name="円/楕円 760">
            <a:extLst>
              <a:ext uri="{FF2B5EF4-FFF2-40B4-BE49-F238E27FC236}">
                <a16:creationId xmlns:a16="http://schemas.microsoft.com/office/drawing/2014/main" id="{6D8BF6D3-175E-4B48-8806-5B0B8C2BCEAA}"/>
              </a:ext>
            </a:extLst>
          </p:cNvPr>
          <p:cNvSpPr/>
          <p:nvPr/>
        </p:nvSpPr>
        <p:spPr>
          <a:xfrm>
            <a:off x="3892645" y="4791454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1" name="円/楕円 761">
            <a:extLst>
              <a:ext uri="{FF2B5EF4-FFF2-40B4-BE49-F238E27FC236}">
                <a16:creationId xmlns:a16="http://schemas.microsoft.com/office/drawing/2014/main" id="{B74FB950-5ED4-4929-98AD-8C1C585F8302}"/>
              </a:ext>
            </a:extLst>
          </p:cNvPr>
          <p:cNvSpPr/>
          <p:nvPr/>
        </p:nvSpPr>
        <p:spPr>
          <a:xfrm>
            <a:off x="3029045" y="3564316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2" name="円/楕円 762">
            <a:extLst>
              <a:ext uri="{FF2B5EF4-FFF2-40B4-BE49-F238E27FC236}">
                <a16:creationId xmlns:a16="http://schemas.microsoft.com/office/drawing/2014/main" id="{BAE8059A-FCEF-4B09-B843-2E8B48BDC003}"/>
              </a:ext>
            </a:extLst>
          </p:cNvPr>
          <p:cNvSpPr/>
          <p:nvPr/>
        </p:nvSpPr>
        <p:spPr>
          <a:xfrm>
            <a:off x="1970183" y="3432554"/>
            <a:ext cx="65087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3" name="円/楕円 763">
            <a:extLst>
              <a:ext uri="{FF2B5EF4-FFF2-40B4-BE49-F238E27FC236}">
                <a16:creationId xmlns:a16="http://schemas.microsoft.com/office/drawing/2014/main" id="{4A9D2EBE-846B-4268-AED8-F88CD192F167}"/>
              </a:ext>
            </a:extLst>
          </p:cNvPr>
          <p:cNvSpPr/>
          <p:nvPr/>
        </p:nvSpPr>
        <p:spPr>
          <a:xfrm>
            <a:off x="4619720" y="375799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4" name="円/楕円 764">
            <a:extLst>
              <a:ext uri="{FF2B5EF4-FFF2-40B4-BE49-F238E27FC236}">
                <a16:creationId xmlns:a16="http://schemas.microsoft.com/office/drawing/2014/main" id="{814F47A9-8784-4562-9184-DB3CCF34A1FE}"/>
              </a:ext>
            </a:extLst>
          </p:cNvPr>
          <p:cNvSpPr/>
          <p:nvPr/>
        </p:nvSpPr>
        <p:spPr>
          <a:xfrm>
            <a:off x="2963958" y="3951666"/>
            <a:ext cx="65087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5" name="円/楕円 765">
            <a:extLst>
              <a:ext uri="{FF2B5EF4-FFF2-40B4-BE49-F238E27FC236}">
                <a16:creationId xmlns:a16="http://schemas.microsoft.com/office/drawing/2014/main" id="{AC16658E-2BCF-4332-AFB5-A59F5AD012DE}"/>
              </a:ext>
            </a:extLst>
          </p:cNvPr>
          <p:cNvSpPr/>
          <p:nvPr/>
        </p:nvSpPr>
        <p:spPr>
          <a:xfrm>
            <a:off x="5084858" y="4535866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6" name="円/楕円 766">
            <a:extLst>
              <a:ext uri="{FF2B5EF4-FFF2-40B4-BE49-F238E27FC236}">
                <a16:creationId xmlns:a16="http://schemas.microsoft.com/office/drawing/2014/main" id="{DCA5B5F2-2703-4E2A-A599-32060B272799}"/>
              </a:ext>
            </a:extLst>
          </p:cNvPr>
          <p:cNvSpPr/>
          <p:nvPr/>
        </p:nvSpPr>
        <p:spPr>
          <a:xfrm>
            <a:off x="6077045" y="2335591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7" name="円/楕円 767">
            <a:extLst>
              <a:ext uri="{FF2B5EF4-FFF2-40B4-BE49-F238E27FC236}">
                <a16:creationId xmlns:a16="http://schemas.microsoft.com/office/drawing/2014/main" id="{7A94C742-0BC4-46A7-9CA4-D5D1D3CE265B}"/>
              </a:ext>
            </a:extLst>
          </p:cNvPr>
          <p:cNvSpPr/>
          <p:nvPr/>
        </p:nvSpPr>
        <p:spPr>
          <a:xfrm>
            <a:off x="5813520" y="3823079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8" name="円/楕円 768">
            <a:extLst>
              <a:ext uri="{FF2B5EF4-FFF2-40B4-BE49-F238E27FC236}">
                <a16:creationId xmlns:a16="http://schemas.microsoft.com/office/drawing/2014/main" id="{1B392EFE-28FA-43EC-B5FC-4650CCA628AA}"/>
              </a:ext>
            </a:extLst>
          </p:cNvPr>
          <p:cNvSpPr/>
          <p:nvPr/>
        </p:nvSpPr>
        <p:spPr>
          <a:xfrm>
            <a:off x="4091083" y="4599366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9" name="円/楕円 769">
            <a:extLst>
              <a:ext uri="{FF2B5EF4-FFF2-40B4-BE49-F238E27FC236}">
                <a16:creationId xmlns:a16="http://schemas.microsoft.com/office/drawing/2014/main" id="{B11D9E73-8CEE-4041-8344-58397FEFDA81}"/>
              </a:ext>
            </a:extLst>
          </p:cNvPr>
          <p:cNvSpPr/>
          <p:nvPr/>
        </p:nvSpPr>
        <p:spPr>
          <a:xfrm>
            <a:off x="5943695" y="3048379"/>
            <a:ext cx="6985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0" name="円/楕円 770">
            <a:extLst>
              <a:ext uri="{FF2B5EF4-FFF2-40B4-BE49-F238E27FC236}">
                <a16:creationId xmlns:a16="http://schemas.microsoft.com/office/drawing/2014/main" id="{40BDB4A9-7DD9-42F6-AE1B-293586CAB458}"/>
              </a:ext>
            </a:extLst>
          </p:cNvPr>
          <p:cNvSpPr/>
          <p:nvPr/>
        </p:nvSpPr>
        <p:spPr>
          <a:xfrm>
            <a:off x="3427508" y="336905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1" name="円/楕円 771">
            <a:extLst>
              <a:ext uri="{FF2B5EF4-FFF2-40B4-BE49-F238E27FC236}">
                <a16:creationId xmlns:a16="http://schemas.microsoft.com/office/drawing/2014/main" id="{CDFF7480-04FE-4D5E-BF42-40BE46FB6263}"/>
              </a:ext>
            </a:extLst>
          </p:cNvPr>
          <p:cNvSpPr/>
          <p:nvPr/>
        </p:nvSpPr>
        <p:spPr>
          <a:xfrm>
            <a:off x="3097308" y="3951666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2" name="円/楕円 772">
            <a:extLst>
              <a:ext uri="{FF2B5EF4-FFF2-40B4-BE49-F238E27FC236}">
                <a16:creationId xmlns:a16="http://schemas.microsoft.com/office/drawing/2014/main" id="{88F6AD0C-FAD8-4CE9-96E8-917E792A8D38}"/>
              </a:ext>
            </a:extLst>
          </p:cNvPr>
          <p:cNvSpPr/>
          <p:nvPr/>
        </p:nvSpPr>
        <p:spPr>
          <a:xfrm>
            <a:off x="5283295" y="3238879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3" name="円/楕円 773">
            <a:extLst>
              <a:ext uri="{FF2B5EF4-FFF2-40B4-BE49-F238E27FC236}">
                <a16:creationId xmlns:a16="http://schemas.microsoft.com/office/drawing/2014/main" id="{FE035443-AF27-4040-973E-130258D117F4}"/>
              </a:ext>
            </a:extLst>
          </p:cNvPr>
          <p:cNvSpPr/>
          <p:nvPr/>
        </p:nvSpPr>
        <p:spPr>
          <a:xfrm>
            <a:off x="4156170" y="350081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4" name="円/楕円 774">
            <a:extLst>
              <a:ext uri="{FF2B5EF4-FFF2-40B4-BE49-F238E27FC236}">
                <a16:creationId xmlns:a16="http://schemas.microsoft.com/office/drawing/2014/main" id="{45D8DCA2-95D1-469F-8048-E6514CFF1101}"/>
              </a:ext>
            </a:extLst>
          </p:cNvPr>
          <p:cNvSpPr/>
          <p:nvPr/>
        </p:nvSpPr>
        <p:spPr>
          <a:xfrm>
            <a:off x="4021233" y="3823079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5" name="円/楕円 775">
            <a:extLst>
              <a:ext uri="{FF2B5EF4-FFF2-40B4-BE49-F238E27FC236}">
                <a16:creationId xmlns:a16="http://schemas.microsoft.com/office/drawing/2014/main" id="{F2CA2F6C-90C0-4821-ABF3-660CBB726B79}"/>
              </a:ext>
            </a:extLst>
          </p:cNvPr>
          <p:cNvSpPr/>
          <p:nvPr/>
        </p:nvSpPr>
        <p:spPr>
          <a:xfrm>
            <a:off x="4486370" y="4016754"/>
            <a:ext cx="68263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6" name="円/楕円 776">
            <a:extLst>
              <a:ext uri="{FF2B5EF4-FFF2-40B4-BE49-F238E27FC236}">
                <a16:creationId xmlns:a16="http://schemas.microsoft.com/office/drawing/2014/main" id="{3023C5E9-B9DB-4D66-92B2-1CE882D5B85A}"/>
              </a:ext>
            </a:extLst>
          </p:cNvPr>
          <p:cNvSpPr/>
          <p:nvPr/>
        </p:nvSpPr>
        <p:spPr>
          <a:xfrm>
            <a:off x="3294158" y="440410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7" name="円/楕円 777">
            <a:extLst>
              <a:ext uri="{FF2B5EF4-FFF2-40B4-BE49-F238E27FC236}">
                <a16:creationId xmlns:a16="http://schemas.microsoft.com/office/drawing/2014/main" id="{3A68AA66-95E0-4BEB-BCA6-08A1E06CA728}"/>
              </a:ext>
            </a:extLst>
          </p:cNvPr>
          <p:cNvSpPr/>
          <p:nvPr/>
        </p:nvSpPr>
        <p:spPr>
          <a:xfrm>
            <a:off x="4554633" y="427551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8" name="円/楕円 778">
            <a:extLst>
              <a:ext uri="{FF2B5EF4-FFF2-40B4-BE49-F238E27FC236}">
                <a16:creationId xmlns:a16="http://schemas.microsoft.com/office/drawing/2014/main" id="{BA02DA3A-40E2-4382-B6E5-37E657425378}"/>
              </a:ext>
            </a:extLst>
          </p:cNvPr>
          <p:cNvSpPr/>
          <p:nvPr/>
        </p:nvSpPr>
        <p:spPr>
          <a:xfrm>
            <a:off x="5878608" y="4275516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9" name="円/楕円 779">
            <a:extLst>
              <a:ext uri="{FF2B5EF4-FFF2-40B4-BE49-F238E27FC236}">
                <a16:creationId xmlns:a16="http://schemas.microsoft.com/office/drawing/2014/main" id="{1CD6D22F-02B8-4B3D-B86E-AC08B9B5F2F5}"/>
              </a:ext>
            </a:extLst>
          </p:cNvPr>
          <p:cNvSpPr/>
          <p:nvPr/>
        </p:nvSpPr>
        <p:spPr>
          <a:xfrm>
            <a:off x="3691033" y="2916616"/>
            <a:ext cx="66675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0" name="円/楕円 780">
            <a:extLst>
              <a:ext uri="{FF2B5EF4-FFF2-40B4-BE49-F238E27FC236}">
                <a16:creationId xmlns:a16="http://schemas.microsoft.com/office/drawing/2014/main" id="{929A07C1-0C4B-4B4C-BFD7-455F59F0F5BC}"/>
              </a:ext>
            </a:extLst>
          </p:cNvPr>
          <p:cNvSpPr/>
          <p:nvPr/>
        </p:nvSpPr>
        <p:spPr>
          <a:xfrm>
            <a:off x="4818158" y="2722941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1" name="円/楕円 781">
            <a:extLst>
              <a:ext uri="{FF2B5EF4-FFF2-40B4-BE49-F238E27FC236}">
                <a16:creationId xmlns:a16="http://schemas.microsoft.com/office/drawing/2014/main" id="{817D0C9F-7407-436D-9461-83EE91209614}"/>
              </a:ext>
            </a:extLst>
          </p:cNvPr>
          <p:cNvSpPr/>
          <p:nvPr/>
        </p:nvSpPr>
        <p:spPr>
          <a:xfrm>
            <a:off x="3892645" y="3432554"/>
            <a:ext cx="63500" cy="68262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2" name="円/楕円 782">
            <a:extLst>
              <a:ext uri="{FF2B5EF4-FFF2-40B4-BE49-F238E27FC236}">
                <a16:creationId xmlns:a16="http://schemas.microsoft.com/office/drawing/2014/main" id="{B6FE0FD6-FDE9-4759-9F04-2BB5703F18D0}"/>
              </a:ext>
            </a:extLst>
          </p:cNvPr>
          <p:cNvSpPr/>
          <p:nvPr/>
        </p:nvSpPr>
        <p:spPr>
          <a:xfrm>
            <a:off x="5680170" y="4729541"/>
            <a:ext cx="66675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3" name="円/楕円 783">
            <a:extLst>
              <a:ext uri="{FF2B5EF4-FFF2-40B4-BE49-F238E27FC236}">
                <a16:creationId xmlns:a16="http://schemas.microsoft.com/office/drawing/2014/main" id="{61158573-EE08-4C5E-A1CF-2615C8906FB5}"/>
              </a:ext>
            </a:extLst>
          </p:cNvPr>
          <p:cNvSpPr/>
          <p:nvPr/>
        </p:nvSpPr>
        <p:spPr>
          <a:xfrm>
            <a:off x="6343745" y="4081841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4" name="円/楕円 784">
            <a:extLst>
              <a:ext uri="{FF2B5EF4-FFF2-40B4-BE49-F238E27FC236}">
                <a16:creationId xmlns:a16="http://schemas.microsoft.com/office/drawing/2014/main" id="{CA268A19-E7CD-44FA-8124-A708509D9E2A}"/>
              </a:ext>
            </a:extLst>
          </p:cNvPr>
          <p:cNvSpPr/>
          <p:nvPr/>
        </p:nvSpPr>
        <p:spPr>
          <a:xfrm>
            <a:off x="6208808" y="2594354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5" name="円/楕円 785">
            <a:extLst>
              <a:ext uri="{FF2B5EF4-FFF2-40B4-BE49-F238E27FC236}">
                <a16:creationId xmlns:a16="http://schemas.microsoft.com/office/drawing/2014/main" id="{B9FE7EDC-5308-4111-9144-B45FDEF243C9}"/>
              </a:ext>
            </a:extLst>
          </p:cNvPr>
          <p:cNvSpPr/>
          <p:nvPr/>
        </p:nvSpPr>
        <p:spPr>
          <a:xfrm>
            <a:off x="6208808" y="3629404"/>
            <a:ext cx="68262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6" name="円/楕円 786">
            <a:extLst>
              <a:ext uri="{FF2B5EF4-FFF2-40B4-BE49-F238E27FC236}">
                <a16:creationId xmlns:a16="http://schemas.microsoft.com/office/drawing/2014/main" id="{A6A5201E-A28C-446F-AFE7-5ED1DC79AE8A}"/>
              </a:ext>
            </a:extLst>
          </p:cNvPr>
          <p:cNvSpPr/>
          <p:nvPr/>
        </p:nvSpPr>
        <p:spPr>
          <a:xfrm>
            <a:off x="5813520" y="3369054"/>
            <a:ext cx="65088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7" name="円/楕円 787">
            <a:extLst>
              <a:ext uri="{FF2B5EF4-FFF2-40B4-BE49-F238E27FC236}">
                <a16:creationId xmlns:a16="http://schemas.microsoft.com/office/drawing/2014/main" id="{93783C7D-67F6-44F5-AA1C-44D26D7B09CA}"/>
              </a:ext>
            </a:extLst>
          </p:cNvPr>
          <p:cNvSpPr/>
          <p:nvPr/>
        </p:nvSpPr>
        <p:spPr>
          <a:xfrm>
            <a:off x="5480145" y="421042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8" name="円/楕円 788">
            <a:extLst>
              <a:ext uri="{FF2B5EF4-FFF2-40B4-BE49-F238E27FC236}">
                <a16:creationId xmlns:a16="http://schemas.microsoft.com/office/drawing/2014/main" id="{F9970EA5-3002-43E7-BD65-7F7B4C351114}"/>
              </a:ext>
            </a:extLst>
          </p:cNvPr>
          <p:cNvSpPr/>
          <p:nvPr/>
        </p:nvSpPr>
        <p:spPr>
          <a:xfrm>
            <a:off x="4818158" y="3369054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9" name="円/楕円 789">
            <a:extLst>
              <a:ext uri="{FF2B5EF4-FFF2-40B4-BE49-F238E27FC236}">
                <a16:creationId xmlns:a16="http://schemas.microsoft.com/office/drawing/2014/main" id="{02C3ACC6-F09E-4F3F-BAD8-E263C3157E7E}"/>
              </a:ext>
            </a:extLst>
          </p:cNvPr>
          <p:cNvSpPr/>
          <p:nvPr/>
        </p:nvSpPr>
        <p:spPr>
          <a:xfrm>
            <a:off x="4156170" y="408184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0" name="円/楕円 790">
            <a:extLst>
              <a:ext uri="{FF2B5EF4-FFF2-40B4-BE49-F238E27FC236}">
                <a16:creationId xmlns:a16="http://schemas.microsoft.com/office/drawing/2014/main" id="{BB3B12B9-ED99-4E34-83C6-7FAD2216DC90}"/>
              </a:ext>
            </a:extLst>
          </p:cNvPr>
          <p:cNvSpPr/>
          <p:nvPr/>
        </p:nvSpPr>
        <p:spPr>
          <a:xfrm>
            <a:off x="4091083" y="220700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1" name="円/楕円 791">
            <a:extLst>
              <a:ext uri="{FF2B5EF4-FFF2-40B4-BE49-F238E27FC236}">
                <a16:creationId xmlns:a16="http://schemas.microsoft.com/office/drawing/2014/main" id="{A577F3D8-A0C2-47C9-A903-A35DFBF30406}"/>
              </a:ext>
            </a:extLst>
          </p:cNvPr>
          <p:cNvSpPr/>
          <p:nvPr/>
        </p:nvSpPr>
        <p:spPr>
          <a:xfrm>
            <a:off x="6939058" y="531056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2" name="円/楕円 792">
            <a:extLst>
              <a:ext uri="{FF2B5EF4-FFF2-40B4-BE49-F238E27FC236}">
                <a16:creationId xmlns:a16="http://schemas.microsoft.com/office/drawing/2014/main" id="{9A5E5BAD-B3AD-40AF-A619-19B60EF7848E}"/>
              </a:ext>
            </a:extLst>
          </p:cNvPr>
          <p:cNvSpPr/>
          <p:nvPr/>
        </p:nvSpPr>
        <p:spPr>
          <a:xfrm>
            <a:off x="6673945" y="304837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3" name="円/楕円 793">
            <a:extLst>
              <a:ext uri="{FF2B5EF4-FFF2-40B4-BE49-F238E27FC236}">
                <a16:creationId xmlns:a16="http://schemas.microsoft.com/office/drawing/2014/main" id="{8A5E9DC9-8428-44B3-B35D-13B0365A6611}"/>
              </a:ext>
            </a:extLst>
          </p:cNvPr>
          <p:cNvSpPr/>
          <p:nvPr/>
        </p:nvSpPr>
        <p:spPr>
          <a:xfrm>
            <a:off x="6807295" y="5826504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4" name="円/楕円 794">
            <a:extLst>
              <a:ext uri="{FF2B5EF4-FFF2-40B4-BE49-F238E27FC236}">
                <a16:creationId xmlns:a16="http://schemas.microsoft.com/office/drawing/2014/main" id="{DABE7C68-2AAE-4300-94C8-3719AD8A545C}"/>
              </a:ext>
            </a:extLst>
          </p:cNvPr>
          <p:cNvSpPr/>
          <p:nvPr/>
        </p:nvSpPr>
        <p:spPr>
          <a:xfrm>
            <a:off x="4554633" y="4856541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5" name="円/楕円 795">
            <a:extLst>
              <a:ext uri="{FF2B5EF4-FFF2-40B4-BE49-F238E27FC236}">
                <a16:creationId xmlns:a16="http://schemas.microsoft.com/office/drawing/2014/main" id="{6BA6CC2C-16F7-48CB-973A-B1D5E473DBDA}"/>
              </a:ext>
            </a:extLst>
          </p:cNvPr>
          <p:cNvSpPr/>
          <p:nvPr/>
        </p:nvSpPr>
        <p:spPr>
          <a:xfrm>
            <a:off x="2563908" y="3238879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6" name="円/楕円 796">
            <a:extLst>
              <a:ext uri="{FF2B5EF4-FFF2-40B4-BE49-F238E27FC236}">
                <a16:creationId xmlns:a16="http://schemas.microsoft.com/office/drawing/2014/main" id="{0F64D146-0179-4CBB-87C2-7C267C939B40}"/>
              </a:ext>
            </a:extLst>
          </p:cNvPr>
          <p:cNvSpPr/>
          <p:nvPr/>
        </p:nvSpPr>
        <p:spPr>
          <a:xfrm>
            <a:off x="6408833" y="4729541"/>
            <a:ext cx="68262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7" name="円/楕円 797">
            <a:extLst>
              <a:ext uri="{FF2B5EF4-FFF2-40B4-BE49-F238E27FC236}">
                <a16:creationId xmlns:a16="http://schemas.microsoft.com/office/drawing/2014/main" id="{FB50BC39-6658-4649-9A08-CDA91B9D2FCD}"/>
              </a:ext>
            </a:extLst>
          </p:cNvPr>
          <p:cNvSpPr/>
          <p:nvPr/>
        </p:nvSpPr>
        <p:spPr>
          <a:xfrm>
            <a:off x="5283295" y="4599366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8" name="円/楕円 798">
            <a:extLst>
              <a:ext uri="{FF2B5EF4-FFF2-40B4-BE49-F238E27FC236}">
                <a16:creationId xmlns:a16="http://schemas.microsoft.com/office/drawing/2014/main" id="{57CEAA39-BBEF-4FDA-A8FA-059A0026DB85}"/>
              </a:ext>
            </a:extLst>
          </p:cNvPr>
          <p:cNvSpPr/>
          <p:nvPr/>
        </p:nvSpPr>
        <p:spPr>
          <a:xfrm>
            <a:off x="4818158" y="5504241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9" name="円/楕円 799">
            <a:extLst>
              <a:ext uri="{FF2B5EF4-FFF2-40B4-BE49-F238E27FC236}">
                <a16:creationId xmlns:a16="http://schemas.microsoft.com/office/drawing/2014/main" id="{4DFDD80E-0D55-442D-A0E6-632A4DD51B79}"/>
              </a:ext>
            </a:extLst>
          </p:cNvPr>
          <p:cNvSpPr/>
          <p:nvPr/>
        </p:nvSpPr>
        <p:spPr>
          <a:xfrm>
            <a:off x="6013545" y="5374066"/>
            <a:ext cx="63500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0" name="円/楕円 800">
            <a:extLst>
              <a:ext uri="{FF2B5EF4-FFF2-40B4-BE49-F238E27FC236}">
                <a16:creationId xmlns:a16="http://schemas.microsoft.com/office/drawing/2014/main" id="{38E88077-544C-4486-A08F-2FC860A6B352}"/>
              </a:ext>
            </a:extLst>
          </p:cNvPr>
          <p:cNvSpPr/>
          <p:nvPr/>
        </p:nvSpPr>
        <p:spPr>
          <a:xfrm>
            <a:off x="4421283" y="5891591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1" name="円/楕円 801">
            <a:extLst>
              <a:ext uri="{FF2B5EF4-FFF2-40B4-BE49-F238E27FC236}">
                <a16:creationId xmlns:a16="http://schemas.microsoft.com/office/drawing/2014/main" id="{A3EE0A53-BD06-4D8D-86E4-C16262E99996}"/>
              </a:ext>
            </a:extLst>
          </p:cNvPr>
          <p:cNvSpPr/>
          <p:nvPr/>
        </p:nvSpPr>
        <p:spPr>
          <a:xfrm>
            <a:off x="6077045" y="563282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2" name="円/楕円 802">
            <a:extLst>
              <a:ext uri="{FF2B5EF4-FFF2-40B4-BE49-F238E27FC236}">
                <a16:creationId xmlns:a16="http://schemas.microsoft.com/office/drawing/2014/main" id="{479C3BD8-2DA2-4533-A50A-6C573B2EECF0}"/>
              </a:ext>
            </a:extLst>
          </p:cNvPr>
          <p:cNvSpPr/>
          <p:nvPr/>
        </p:nvSpPr>
        <p:spPr>
          <a:xfrm>
            <a:off x="6145308" y="5891591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3" name="円/楕円 803">
            <a:extLst>
              <a:ext uri="{FF2B5EF4-FFF2-40B4-BE49-F238E27FC236}">
                <a16:creationId xmlns:a16="http://schemas.microsoft.com/office/drawing/2014/main" id="{C28632BA-4F0A-4BD8-8145-77901A7174AD}"/>
              </a:ext>
            </a:extLst>
          </p:cNvPr>
          <p:cNvSpPr/>
          <p:nvPr/>
        </p:nvSpPr>
        <p:spPr>
          <a:xfrm>
            <a:off x="4818158" y="440410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4" name="円/楕円 804">
            <a:extLst>
              <a:ext uri="{FF2B5EF4-FFF2-40B4-BE49-F238E27FC236}">
                <a16:creationId xmlns:a16="http://schemas.microsoft.com/office/drawing/2014/main" id="{EB6272E4-D81B-41A1-8648-1ADB8DD8CBAC}"/>
              </a:ext>
            </a:extLst>
          </p:cNvPr>
          <p:cNvSpPr/>
          <p:nvPr/>
        </p:nvSpPr>
        <p:spPr>
          <a:xfrm>
            <a:off x="5680170" y="4081841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5" name="円/楕円 805">
            <a:extLst>
              <a:ext uri="{FF2B5EF4-FFF2-40B4-BE49-F238E27FC236}">
                <a16:creationId xmlns:a16="http://schemas.microsoft.com/office/drawing/2014/main" id="{5E35C37C-0E09-4E2B-B9C2-F4FF7CAC012A}"/>
              </a:ext>
            </a:extLst>
          </p:cNvPr>
          <p:cNvSpPr/>
          <p:nvPr/>
        </p:nvSpPr>
        <p:spPr>
          <a:xfrm>
            <a:off x="5019770" y="4920041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6" name="円/楕円 806">
            <a:extLst>
              <a:ext uri="{FF2B5EF4-FFF2-40B4-BE49-F238E27FC236}">
                <a16:creationId xmlns:a16="http://schemas.microsoft.com/office/drawing/2014/main" id="{5F48E501-E51A-4E77-B561-AA6CD146F39C}"/>
              </a:ext>
            </a:extLst>
          </p:cNvPr>
          <p:cNvSpPr/>
          <p:nvPr/>
        </p:nvSpPr>
        <p:spPr>
          <a:xfrm>
            <a:off x="6408833" y="5374066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7" name="円/楕円 807">
            <a:extLst>
              <a:ext uri="{FF2B5EF4-FFF2-40B4-BE49-F238E27FC236}">
                <a16:creationId xmlns:a16="http://schemas.microsoft.com/office/drawing/2014/main" id="{BD812A1E-4A7F-4C46-9296-B427ACB7F580}"/>
              </a:ext>
            </a:extLst>
          </p:cNvPr>
          <p:cNvSpPr/>
          <p:nvPr/>
        </p:nvSpPr>
        <p:spPr>
          <a:xfrm>
            <a:off x="6542183" y="543915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8" name="円/楕円 808">
            <a:extLst>
              <a:ext uri="{FF2B5EF4-FFF2-40B4-BE49-F238E27FC236}">
                <a16:creationId xmlns:a16="http://schemas.microsoft.com/office/drawing/2014/main" id="{DE225973-732B-45DC-B644-1B6BD7B3AFA3}"/>
              </a:ext>
            </a:extLst>
          </p:cNvPr>
          <p:cNvSpPr/>
          <p:nvPr/>
        </p:nvSpPr>
        <p:spPr>
          <a:xfrm>
            <a:off x="5680170" y="5504241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9" name="円/楕円 809">
            <a:extLst>
              <a:ext uri="{FF2B5EF4-FFF2-40B4-BE49-F238E27FC236}">
                <a16:creationId xmlns:a16="http://schemas.microsoft.com/office/drawing/2014/main" id="{652A08D6-570C-4341-BB96-1446ABD479C0}"/>
              </a:ext>
            </a:extLst>
          </p:cNvPr>
          <p:cNvSpPr/>
          <p:nvPr/>
        </p:nvSpPr>
        <p:spPr>
          <a:xfrm>
            <a:off x="5548408" y="518039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0" name="円/楕円 810">
            <a:extLst>
              <a:ext uri="{FF2B5EF4-FFF2-40B4-BE49-F238E27FC236}">
                <a16:creationId xmlns:a16="http://schemas.microsoft.com/office/drawing/2014/main" id="{FD7CF129-1A9B-4929-9309-3B62534AE816}"/>
              </a:ext>
            </a:extLst>
          </p:cNvPr>
          <p:cNvSpPr/>
          <p:nvPr/>
        </p:nvSpPr>
        <p:spPr>
          <a:xfrm>
            <a:off x="6939058" y="485654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1" name="円/楕円 811">
            <a:extLst>
              <a:ext uri="{FF2B5EF4-FFF2-40B4-BE49-F238E27FC236}">
                <a16:creationId xmlns:a16="http://schemas.microsoft.com/office/drawing/2014/main" id="{95FAB424-5DC0-4992-8175-8E2C29E9EFE0}"/>
              </a:ext>
            </a:extLst>
          </p:cNvPr>
          <p:cNvSpPr/>
          <p:nvPr/>
        </p:nvSpPr>
        <p:spPr>
          <a:xfrm>
            <a:off x="6608858" y="569791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2" name="円/楕円 812">
            <a:extLst>
              <a:ext uri="{FF2B5EF4-FFF2-40B4-BE49-F238E27FC236}">
                <a16:creationId xmlns:a16="http://schemas.microsoft.com/office/drawing/2014/main" id="{076C2C52-8B60-492C-A898-3D69F9DEC34D}"/>
              </a:ext>
            </a:extLst>
          </p:cNvPr>
          <p:cNvSpPr/>
          <p:nvPr/>
        </p:nvSpPr>
        <p:spPr>
          <a:xfrm>
            <a:off x="5943695" y="4856541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3" name="円/楕円 813">
            <a:extLst>
              <a:ext uri="{FF2B5EF4-FFF2-40B4-BE49-F238E27FC236}">
                <a16:creationId xmlns:a16="http://schemas.microsoft.com/office/drawing/2014/main" id="{E0A00B6B-4132-44FE-B44D-B28A7849DA34}"/>
              </a:ext>
            </a:extLst>
          </p:cNvPr>
          <p:cNvSpPr/>
          <p:nvPr/>
        </p:nvSpPr>
        <p:spPr>
          <a:xfrm>
            <a:off x="5283295" y="556774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4" name="円/楕円 814">
            <a:extLst>
              <a:ext uri="{FF2B5EF4-FFF2-40B4-BE49-F238E27FC236}">
                <a16:creationId xmlns:a16="http://schemas.microsoft.com/office/drawing/2014/main" id="{63D2DA05-605C-4A68-8CFC-F111BF40C023}"/>
              </a:ext>
            </a:extLst>
          </p:cNvPr>
          <p:cNvSpPr/>
          <p:nvPr/>
        </p:nvSpPr>
        <p:spPr>
          <a:xfrm>
            <a:off x="6740620" y="414534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5" name="円/楕円 815">
            <a:extLst>
              <a:ext uri="{FF2B5EF4-FFF2-40B4-BE49-F238E27FC236}">
                <a16:creationId xmlns:a16="http://schemas.microsoft.com/office/drawing/2014/main" id="{C2F8ED6B-16D4-4E1C-BBD6-1B35070988CE}"/>
              </a:ext>
            </a:extLst>
          </p:cNvPr>
          <p:cNvSpPr/>
          <p:nvPr/>
        </p:nvSpPr>
        <p:spPr>
          <a:xfrm>
            <a:off x="4949920" y="3432554"/>
            <a:ext cx="69850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6" name="円/楕円 816">
            <a:extLst>
              <a:ext uri="{FF2B5EF4-FFF2-40B4-BE49-F238E27FC236}">
                <a16:creationId xmlns:a16="http://schemas.microsoft.com/office/drawing/2014/main" id="{0113C309-6663-48C9-BB1B-E592085259AD}"/>
              </a:ext>
            </a:extLst>
          </p:cNvPr>
          <p:cNvSpPr/>
          <p:nvPr/>
        </p:nvSpPr>
        <p:spPr>
          <a:xfrm>
            <a:off x="3227483" y="421042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7" name="円/楕円 817">
            <a:extLst>
              <a:ext uri="{FF2B5EF4-FFF2-40B4-BE49-F238E27FC236}">
                <a16:creationId xmlns:a16="http://schemas.microsoft.com/office/drawing/2014/main" id="{D8F2550B-0DE2-4D40-9F9E-6C9C537750DF}"/>
              </a:ext>
            </a:extLst>
          </p:cNvPr>
          <p:cNvSpPr/>
          <p:nvPr/>
        </p:nvSpPr>
        <p:spPr>
          <a:xfrm>
            <a:off x="5613495" y="2722941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8" name="円/楕円 818">
            <a:extLst>
              <a:ext uri="{FF2B5EF4-FFF2-40B4-BE49-F238E27FC236}">
                <a16:creationId xmlns:a16="http://schemas.microsoft.com/office/drawing/2014/main" id="{819B62BF-4F4F-4296-AFE6-88D530D920A1}"/>
              </a:ext>
            </a:extLst>
          </p:cNvPr>
          <p:cNvSpPr/>
          <p:nvPr/>
        </p:nvSpPr>
        <p:spPr>
          <a:xfrm>
            <a:off x="2563908" y="2983291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9" name="円/楕円 819">
            <a:extLst>
              <a:ext uri="{FF2B5EF4-FFF2-40B4-BE49-F238E27FC236}">
                <a16:creationId xmlns:a16="http://schemas.microsoft.com/office/drawing/2014/main" id="{42B4392B-749F-4807-A286-BFE166B8367C}"/>
              </a:ext>
            </a:extLst>
          </p:cNvPr>
          <p:cNvSpPr/>
          <p:nvPr/>
        </p:nvSpPr>
        <p:spPr>
          <a:xfrm>
            <a:off x="2233708" y="3564316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0" name="円/楕円 820">
            <a:extLst>
              <a:ext uri="{FF2B5EF4-FFF2-40B4-BE49-F238E27FC236}">
                <a16:creationId xmlns:a16="http://schemas.microsoft.com/office/drawing/2014/main" id="{9ABD17D7-95A6-411F-84E6-0162FA851E5F}"/>
              </a:ext>
            </a:extLst>
          </p:cNvPr>
          <p:cNvSpPr/>
          <p:nvPr/>
        </p:nvSpPr>
        <p:spPr>
          <a:xfrm>
            <a:off x="4421283" y="2851529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1" name="円/楕円 821">
            <a:extLst>
              <a:ext uri="{FF2B5EF4-FFF2-40B4-BE49-F238E27FC236}">
                <a16:creationId xmlns:a16="http://schemas.microsoft.com/office/drawing/2014/main" id="{761F383B-309C-430E-B4E7-5C5997134B58}"/>
              </a:ext>
            </a:extLst>
          </p:cNvPr>
          <p:cNvSpPr/>
          <p:nvPr/>
        </p:nvSpPr>
        <p:spPr>
          <a:xfrm>
            <a:off x="3294158" y="272294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2" name="円/楕円 822">
            <a:extLst>
              <a:ext uri="{FF2B5EF4-FFF2-40B4-BE49-F238E27FC236}">
                <a16:creationId xmlns:a16="http://schemas.microsoft.com/office/drawing/2014/main" id="{6FA59BA4-91DA-4DED-BB99-D7B58288511F}"/>
              </a:ext>
            </a:extLst>
          </p:cNvPr>
          <p:cNvSpPr/>
          <p:nvPr/>
        </p:nvSpPr>
        <p:spPr>
          <a:xfrm>
            <a:off x="2829020" y="362940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3" name="円/楕円 823">
            <a:extLst>
              <a:ext uri="{FF2B5EF4-FFF2-40B4-BE49-F238E27FC236}">
                <a16:creationId xmlns:a16="http://schemas.microsoft.com/office/drawing/2014/main" id="{702E1D94-FC01-40AE-9E1D-CDA477C38BC8}"/>
              </a:ext>
            </a:extLst>
          </p:cNvPr>
          <p:cNvSpPr/>
          <p:nvPr/>
        </p:nvSpPr>
        <p:spPr>
          <a:xfrm>
            <a:off x="4021233" y="3500816"/>
            <a:ext cx="6985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4" name="円/楕円 824">
            <a:extLst>
              <a:ext uri="{FF2B5EF4-FFF2-40B4-BE49-F238E27FC236}">
                <a16:creationId xmlns:a16="http://schemas.microsoft.com/office/drawing/2014/main" id="{5EB49D12-8A01-4C48-95B9-E79FD3F6C573}"/>
              </a:ext>
            </a:extLst>
          </p:cNvPr>
          <p:cNvSpPr/>
          <p:nvPr/>
        </p:nvSpPr>
        <p:spPr>
          <a:xfrm>
            <a:off x="2433733" y="4016754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5" name="円/楕円 825">
            <a:extLst>
              <a:ext uri="{FF2B5EF4-FFF2-40B4-BE49-F238E27FC236}">
                <a16:creationId xmlns:a16="http://schemas.microsoft.com/office/drawing/2014/main" id="{B3788B7B-4809-4907-9D70-E386E0E4877F}"/>
              </a:ext>
            </a:extLst>
          </p:cNvPr>
          <p:cNvSpPr/>
          <p:nvPr/>
        </p:nvSpPr>
        <p:spPr>
          <a:xfrm>
            <a:off x="3691033" y="3888166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6" name="円/楕円 826">
            <a:extLst>
              <a:ext uri="{FF2B5EF4-FFF2-40B4-BE49-F238E27FC236}">
                <a16:creationId xmlns:a16="http://schemas.microsoft.com/office/drawing/2014/main" id="{4B12C316-1DF2-45A3-AD1A-D47CF85E2F93}"/>
              </a:ext>
            </a:extLst>
          </p:cNvPr>
          <p:cNvSpPr/>
          <p:nvPr/>
        </p:nvSpPr>
        <p:spPr>
          <a:xfrm>
            <a:off x="5019770" y="3888166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7" name="円/楕円 827">
            <a:extLst>
              <a:ext uri="{FF2B5EF4-FFF2-40B4-BE49-F238E27FC236}">
                <a16:creationId xmlns:a16="http://schemas.microsoft.com/office/drawing/2014/main" id="{0B8A609E-AC8C-4EE9-A57E-47B16463AC37}"/>
              </a:ext>
            </a:extLst>
          </p:cNvPr>
          <p:cNvSpPr/>
          <p:nvPr/>
        </p:nvSpPr>
        <p:spPr>
          <a:xfrm>
            <a:off x="2498820" y="2657854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8" name="円/楕円 828">
            <a:extLst>
              <a:ext uri="{FF2B5EF4-FFF2-40B4-BE49-F238E27FC236}">
                <a16:creationId xmlns:a16="http://schemas.microsoft.com/office/drawing/2014/main" id="{38C18866-DA99-4083-B6C8-7315AD3585B7}"/>
              </a:ext>
            </a:extLst>
          </p:cNvPr>
          <p:cNvSpPr/>
          <p:nvPr/>
        </p:nvSpPr>
        <p:spPr>
          <a:xfrm>
            <a:off x="3691033" y="2207004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9" name="円/楕円 829">
            <a:extLst>
              <a:ext uri="{FF2B5EF4-FFF2-40B4-BE49-F238E27FC236}">
                <a16:creationId xmlns:a16="http://schemas.microsoft.com/office/drawing/2014/main" id="{109F7A24-436F-443B-90C8-BD25ED001823}"/>
              </a:ext>
            </a:extLst>
          </p:cNvPr>
          <p:cNvSpPr/>
          <p:nvPr/>
        </p:nvSpPr>
        <p:spPr>
          <a:xfrm>
            <a:off x="3029045" y="304837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0" name="円/楕円 830">
            <a:extLst>
              <a:ext uri="{FF2B5EF4-FFF2-40B4-BE49-F238E27FC236}">
                <a16:creationId xmlns:a16="http://schemas.microsoft.com/office/drawing/2014/main" id="{BE39FC4A-8817-4CA5-89D8-125A841596BC}"/>
              </a:ext>
            </a:extLst>
          </p:cNvPr>
          <p:cNvSpPr/>
          <p:nvPr/>
        </p:nvSpPr>
        <p:spPr>
          <a:xfrm>
            <a:off x="5084858" y="4275516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1" name="円/楕円 831">
            <a:extLst>
              <a:ext uri="{FF2B5EF4-FFF2-40B4-BE49-F238E27FC236}">
                <a16:creationId xmlns:a16="http://schemas.microsoft.com/office/drawing/2014/main" id="{D18C0BE2-ACB2-4EE4-8E4E-4ADD8A89498D}"/>
              </a:ext>
            </a:extLst>
          </p:cNvPr>
          <p:cNvSpPr/>
          <p:nvPr/>
        </p:nvSpPr>
        <p:spPr>
          <a:xfrm>
            <a:off x="5480145" y="3694491"/>
            <a:ext cx="68263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2" name="円/楕円 832">
            <a:extLst>
              <a:ext uri="{FF2B5EF4-FFF2-40B4-BE49-F238E27FC236}">
                <a16:creationId xmlns:a16="http://schemas.microsoft.com/office/drawing/2014/main" id="{BE2D426F-271C-4A0A-9D8C-E0A54703CF91}"/>
              </a:ext>
            </a:extLst>
          </p:cNvPr>
          <p:cNvSpPr/>
          <p:nvPr/>
        </p:nvSpPr>
        <p:spPr>
          <a:xfrm>
            <a:off x="5480145" y="227050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3" name="円/楕円 833">
            <a:extLst>
              <a:ext uri="{FF2B5EF4-FFF2-40B4-BE49-F238E27FC236}">
                <a16:creationId xmlns:a16="http://schemas.microsoft.com/office/drawing/2014/main" id="{C24B6ED2-A248-4575-BC77-7F8505A5277C}"/>
              </a:ext>
            </a:extLst>
          </p:cNvPr>
          <p:cNvSpPr/>
          <p:nvPr/>
        </p:nvSpPr>
        <p:spPr>
          <a:xfrm>
            <a:off x="5548408" y="3369054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4" name="円/楕円 834">
            <a:extLst>
              <a:ext uri="{FF2B5EF4-FFF2-40B4-BE49-F238E27FC236}">
                <a16:creationId xmlns:a16="http://schemas.microsoft.com/office/drawing/2014/main" id="{8D845AA3-F17B-4B77-9572-45747BEBB3BC}"/>
              </a:ext>
            </a:extLst>
          </p:cNvPr>
          <p:cNvSpPr/>
          <p:nvPr/>
        </p:nvSpPr>
        <p:spPr>
          <a:xfrm>
            <a:off x="4949920" y="2983291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5" name="円/楕円 835">
            <a:extLst>
              <a:ext uri="{FF2B5EF4-FFF2-40B4-BE49-F238E27FC236}">
                <a16:creationId xmlns:a16="http://schemas.microsoft.com/office/drawing/2014/main" id="{DA24B01A-FF18-4034-A94D-97C51BE3B356}"/>
              </a:ext>
            </a:extLst>
          </p:cNvPr>
          <p:cNvSpPr/>
          <p:nvPr/>
        </p:nvSpPr>
        <p:spPr>
          <a:xfrm>
            <a:off x="4884833" y="3694491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6" name="円/楕円 836">
            <a:extLst>
              <a:ext uri="{FF2B5EF4-FFF2-40B4-BE49-F238E27FC236}">
                <a16:creationId xmlns:a16="http://schemas.microsoft.com/office/drawing/2014/main" id="{02FA24C8-585D-4CE1-9D89-4C43BA4A719B}"/>
              </a:ext>
            </a:extLst>
          </p:cNvPr>
          <p:cNvSpPr/>
          <p:nvPr/>
        </p:nvSpPr>
        <p:spPr>
          <a:xfrm>
            <a:off x="3956145" y="298329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7" name="円/楕円 837">
            <a:extLst>
              <a:ext uri="{FF2B5EF4-FFF2-40B4-BE49-F238E27FC236}">
                <a16:creationId xmlns:a16="http://schemas.microsoft.com/office/drawing/2014/main" id="{32B7BB64-58DD-424D-BB7D-FEE78F3E06D2}"/>
              </a:ext>
            </a:extLst>
          </p:cNvPr>
          <p:cNvSpPr/>
          <p:nvPr/>
        </p:nvSpPr>
        <p:spPr>
          <a:xfrm>
            <a:off x="3316383" y="5632829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8" name="円/楕円 838">
            <a:extLst>
              <a:ext uri="{FF2B5EF4-FFF2-40B4-BE49-F238E27FC236}">
                <a16:creationId xmlns:a16="http://schemas.microsoft.com/office/drawing/2014/main" id="{D3AEC4A9-D642-4E75-8D1C-B57628E98802}"/>
              </a:ext>
            </a:extLst>
          </p:cNvPr>
          <p:cNvSpPr/>
          <p:nvPr/>
        </p:nvSpPr>
        <p:spPr>
          <a:xfrm>
            <a:off x="4751483" y="227050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9" name="テキスト ボックス 408">
            <a:extLst>
              <a:ext uri="{FF2B5EF4-FFF2-40B4-BE49-F238E27FC236}">
                <a16:creationId xmlns:a16="http://schemas.microsoft.com/office/drawing/2014/main" id="{3BCF19AF-7F5B-4656-BF9E-528DDB5A4104}"/>
              </a:ext>
            </a:extLst>
          </p:cNvPr>
          <p:cNvSpPr txBox="1"/>
          <p:nvPr/>
        </p:nvSpPr>
        <p:spPr>
          <a:xfrm>
            <a:off x="4343933" y="5351570"/>
            <a:ext cx="1348446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Color SC</a:t>
            </a:r>
            <a:endParaRPr lang="ja-JP" altLang="en-US" sz="20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0" name="テキスト ボックス 409">
            <a:extLst>
              <a:ext uri="{FF2B5EF4-FFF2-40B4-BE49-F238E27FC236}">
                <a16:creationId xmlns:a16="http://schemas.microsoft.com/office/drawing/2014/main" id="{449E52B2-6539-4515-ABB6-CFE14440132C}"/>
              </a:ext>
            </a:extLst>
          </p:cNvPr>
          <p:cNvSpPr txBox="1"/>
          <p:nvPr/>
        </p:nvSpPr>
        <p:spPr>
          <a:xfrm>
            <a:off x="2382933" y="2691191"/>
            <a:ext cx="2935419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Quark-Gluon Plasma</a:t>
            </a:r>
            <a:endParaRPr lang="ja-JP" altLang="en-US" sz="20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1" name="テキスト ボックス 410">
            <a:extLst>
              <a:ext uri="{FF2B5EF4-FFF2-40B4-BE49-F238E27FC236}">
                <a16:creationId xmlns:a16="http://schemas.microsoft.com/office/drawing/2014/main" id="{84C3719C-9355-4BCB-8919-D29B262A0A24}"/>
              </a:ext>
            </a:extLst>
          </p:cNvPr>
          <p:cNvSpPr txBox="1"/>
          <p:nvPr/>
        </p:nvSpPr>
        <p:spPr>
          <a:xfrm>
            <a:off x="1244695" y="4978779"/>
            <a:ext cx="2060179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Hadron Phase</a:t>
            </a:r>
            <a:endParaRPr lang="ja-JP" altLang="en-US" sz="20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(confined)</a:t>
            </a:r>
          </a:p>
        </p:txBody>
      </p:sp>
      <p:sp>
        <p:nvSpPr>
          <p:cNvPr id="412" name="円/楕円 844">
            <a:extLst>
              <a:ext uri="{FF2B5EF4-FFF2-40B4-BE49-F238E27FC236}">
                <a16:creationId xmlns:a16="http://schemas.microsoft.com/office/drawing/2014/main" id="{EE5D2144-0E67-4B03-AB0F-D10D01BEC0FC}"/>
              </a:ext>
            </a:extLst>
          </p:cNvPr>
          <p:cNvSpPr/>
          <p:nvPr/>
        </p:nvSpPr>
        <p:spPr>
          <a:xfrm>
            <a:off x="3029045" y="4210429"/>
            <a:ext cx="68263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3" name="円/楕円 845">
            <a:extLst>
              <a:ext uri="{FF2B5EF4-FFF2-40B4-BE49-F238E27FC236}">
                <a16:creationId xmlns:a16="http://schemas.microsoft.com/office/drawing/2014/main" id="{7CCC7CEA-EF2A-4BB9-8C58-6F58281BDD30}"/>
              </a:ext>
            </a:extLst>
          </p:cNvPr>
          <p:cNvSpPr/>
          <p:nvPr/>
        </p:nvSpPr>
        <p:spPr>
          <a:xfrm>
            <a:off x="974820" y="3238879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4" name="円/楕円 846">
            <a:extLst>
              <a:ext uri="{FF2B5EF4-FFF2-40B4-BE49-F238E27FC236}">
                <a16:creationId xmlns:a16="http://schemas.microsoft.com/office/drawing/2014/main" id="{BEB24B35-2B3F-48D0-9C6D-0E22A7FA34A4}"/>
              </a:ext>
            </a:extLst>
          </p:cNvPr>
          <p:cNvSpPr/>
          <p:nvPr/>
        </p:nvSpPr>
        <p:spPr>
          <a:xfrm>
            <a:off x="1863820" y="2878516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5" name="円/楕円 847">
            <a:extLst>
              <a:ext uri="{FF2B5EF4-FFF2-40B4-BE49-F238E27FC236}">
                <a16:creationId xmlns:a16="http://schemas.microsoft.com/office/drawing/2014/main" id="{6EE67495-EED1-447A-B579-0F2C456053F9}"/>
              </a:ext>
            </a:extLst>
          </p:cNvPr>
          <p:cNvSpPr/>
          <p:nvPr/>
        </p:nvSpPr>
        <p:spPr>
          <a:xfrm>
            <a:off x="2697258" y="4599366"/>
            <a:ext cx="331787" cy="320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6" name="円/楕円 848">
            <a:extLst>
              <a:ext uri="{FF2B5EF4-FFF2-40B4-BE49-F238E27FC236}">
                <a16:creationId xmlns:a16="http://schemas.microsoft.com/office/drawing/2014/main" id="{89A80F16-0945-4C27-A004-6C70E5E25D98}"/>
              </a:ext>
            </a:extLst>
          </p:cNvPr>
          <p:cNvSpPr/>
          <p:nvPr/>
        </p:nvSpPr>
        <p:spPr>
          <a:xfrm>
            <a:off x="2897283" y="466445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7" name="円/楕円 849">
            <a:extLst>
              <a:ext uri="{FF2B5EF4-FFF2-40B4-BE49-F238E27FC236}">
                <a16:creationId xmlns:a16="http://schemas.microsoft.com/office/drawing/2014/main" id="{0DEF52A2-B9CA-450D-BC05-DEA34D1F855A}"/>
              </a:ext>
            </a:extLst>
          </p:cNvPr>
          <p:cNvSpPr/>
          <p:nvPr/>
        </p:nvSpPr>
        <p:spPr>
          <a:xfrm>
            <a:off x="2765520" y="4729541"/>
            <a:ext cx="63500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8" name="円/楕円 850">
            <a:extLst>
              <a:ext uri="{FF2B5EF4-FFF2-40B4-BE49-F238E27FC236}">
                <a16:creationId xmlns:a16="http://schemas.microsoft.com/office/drawing/2014/main" id="{892A5A49-F2CC-4C89-84E5-87AAB76EAF27}"/>
              </a:ext>
            </a:extLst>
          </p:cNvPr>
          <p:cNvSpPr/>
          <p:nvPr/>
        </p:nvSpPr>
        <p:spPr>
          <a:xfrm>
            <a:off x="2852833" y="479145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9" name="円/楕円 851">
            <a:extLst>
              <a:ext uri="{FF2B5EF4-FFF2-40B4-BE49-F238E27FC236}">
                <a16:creationId xmlns:a16="http://schemas.microsoft.com/office/drawing/2014/main" id="{6F87C804-4418-443A-B6B5-E0DEA9CCE406}"/>
              </a:ext>
            </a:extLst>
          </p:cNvPr>
          <p:cNvSpPr/>
          <p:nvPr/>
        </p:nvSpPr>
        <p:spPr>
          <a:xfrm>
            <a:off x="2233708" y="4404104"/>
            <a:ext cx="265112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0" name="円/楕円 852">
            <a:extLst>
              <a:ext uri="{FF2B5EF4-FFF2-40B4-BE49-F238E27FC236}">
                <a16:creationId xmlns:a16="http://schemas.microsoft.com/office/drawing/2014/main" id="{1BDC834B-FDBA-4E3F-99A1-F60285C3BE1F}"/>
              </a:ext>
            </a:extLst>
          </p:cNvPr>
          <p:cNvSpPr/>
          <p:nvPr/>
        </p:nvSpPr>
        <p:spPr>
          <a:xfrm>
            <a:off x="2286095" y="4469191"/>
            <a:ext cx="66675" cy="666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1" name="円/楕円 853">
            <a:extLst>
              <a:ext uri="{FF2B5EF4-FFF2-40B4-BE49-F238E27FC236}">
                <a16:creationId xmlns:a16="http://schemas.microsoft.com/office/drawing/2014/main" id="{2B2CFA8B-445D-44C5-9839-26ECF7123007}"/>
              </a:ext>
            </a:extLst>
          </p:cNvPr>
          <p:cNvSpPr/>
          <p:nvPr/>
        </p:nvSpPr>
        <p:spPr>
          <a:xfrm>
            <a:off x="2387695" y="4478716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2" name="正方形/長方形 421">
            <a:extLst>
              <a:ext uri="{FF2B5EF4-FFF2-40B4-BE49-F238E27FC236}">
                <a16:creationId xmlns:a16="http://schemas.microsoft.com/office/drawing/2014/main" id="{35FA4A60-8061-42DE-A166-792BAE65C572}"/>
              </a:ext>
            </a:extLst>
          </p:cNvPr>
          <p:cNvSpPr/>
          <p:nvPr/>
        </p:nvSpPr>
        <p:spPr>
          <a:xfrm>
            <a:off x="7070425" y="5057597"/>
            <a:ext cx="2009171" cy="121205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3" name="フリーフォーム 418">
            <a:extLst>
              <a:ext uri="{FF2B5EF4-FFF2-40B4-BE49-F238E27FC236}">
                <a16:creationId xmlns:a16="http://schemas.microsoft.com/office/drawing/2014/main" id="{7DD362C7-5DE4-4773-AA21-A0AAF7810A9F}"/>
              </a:ext>
            </a:extLst>
          </p:cNvPr>
          <p:cNvSpPr/>
          <p:nvPr/>
        </p:nvSpPr>
        <p:spPr>
          <a:xfrm>
            <a:off x="2934333" y="4376192"/>
            <a:ext cx="1038387" cy="1642821"/>
          </a:xfrm>
          <a:custGeom>
            <a:avLst/>
            <a:gdLst>
              <a:gd name="connsiteX0" fmla="*/ 1038387 w 1038387"/>
              <a:gd name="connsiteY0" fmla="*/ 1642821 h 1642821"/>
              <a:gd name="connsiteX1" fmla="*/ 968644 w 1038387"/>
              <a:gd name="connsiteY1" fmla="*/ 1162373 h 1642821"/>
              <a:gd name="connsiteX2" fmla="*/ 743919 w 1038387"/>
              <a:gd name="connsiteY2" fmla="*/ 712922 h 1642821"/>
              <a:gd name="connsiteX3" fmla="*/ 379709 w 1038387"/>
              <a:gd name="connsiteY3" fmla="*/ 294468 h 1642821"/>
              <a:gd name="connsiteX4" fmla="*/ 0 w 1038387"/>
              <a:gd name="connsiteY4" fmla="*/ 0 h 164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387" h="1642821">
                <a:moveTo>
                  <a:pt x="1038387" y="1642821"/>
                </a:moveTo>
                <a:cubicBezTo>
                  <a:pt x="1028054" y="1480088"/>
                  <a:pt x="1017722" y="1317356"/>
                  <a:pt x="968644" y="1162373"/>
                </a:cubicBezTo>
                <a:cubicBezTo>
                  <a:pt x="919566" y="1007390"/>
                  <a:pt x="842075" y="857573"/>
                  <a:pt x="743919" y="712922"/>
                </a:cubicBezTo>
                <a:cubicBezTo>
                  <a:pt x="645763" y="568271"/>
                  <a:pt x="503695" y="413288"/>
                  <a:pt x="379709" y="294468"/>
                </a:cubicBezTo>
                <a:cubicBezTo>
                  <a:pt x="255723" y="175648"/>
                  <a:pt x="127861" y="87824"/>
                  <a:pt x="0" y="0"/>
                </a:cubicBez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oval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424" name="テキスト ボックス 423">
            <a:extLst>
              <a:ext uri="{FF2B5EF4-FFF2-40B4-BE49-F238E27FC236}">
                <a16:creationId xmlns:a16="http://schemas.microsoft.com/office/drawing/2014/main" id="{2DC97729-E028-4693-8E87-78B71223F677}"/>
              </a:ext>
            </a:extLst>
          </p:cNvPr>
          <p:cNvSpPr txBox="1"/>
          <p:nvPr/>
        </p:nvSpPr>
        <p:spPr>
          <a:xfrm>
            <a:off x="2963958" y="3758718"/>
            <a:ext cx="2670924" cy="400110"/>
          </a:xfrm>
          <a:prstGeom prst="wedgeRectCallout">
            <a:avLst>
              <a:gd name="adj1" fmla="val -45561"/>
              <a:gd name="adj2" fmla="val 87678"/>
            </a:avLst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ＱＣＤ </a:t>
            </a: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Critical Point</a:t>
            </a:r>
            <a:endParaRPr lang="ja-JP" altLang="en-US" sz="20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5" name="テキスト ボックス 424">
            <a:extLst>
              <a:ext uri="{FF2B5EF4-FFF2-40B4-BE49-F238E27FC236}">
                <a16:creationId xmlns:a16="http://schemas.microsoft.com/office/drawing/2014/main" id="{0EBA96DA-ECF7-4EA7-9D96-6ECEC1419F00}"/>
              </a:ext>
            </a:extLst>
          </p:cNvPr>
          <p:cNvSpPr txBox="1"/>
          <p:nvPr/>
        </p:nvSpPr>
        <p:spPr>
          <a:xfrm>
            <a:off x="515678" y="1641561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T</a:t>
            </a:r>
            <a:endParaRPr kumimoji="1" lang="ja-JP" altLang="en-US" sz="2800" dirty="0"/>
          </a:p>
        </p:txBody>
      </p:sp>
      <p:sp>
        <p:nvSpPr>
          <p:cNvPr id="426" name="テキスト ボックス 425">
            <a:extLst>
              <a:ext uri="{FF2B5EF4-FFF2-40B4-BE49-F238E27FC236}">
                <a16:creationId xmlns:a16="http://schemas.microsoft.com/office/drawing/2014/main" id="{78443961-B5B0-4BE1-9E2C-75BA0BFDE440}"/>
              </a:ext>
            </a:extLst>
          </p:cNvPr>
          <p:cNvSpPr txBox="1"/>
          <p:nvPr/>
        </p:nvSpPr>
        <p:spPr>
          <a:xfrm>
            <a:off x="6557922" y="5948754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Symbol" panose="05050102010706020507" pitchFamily="18" charset="2"/>
              </a:rPr>
              <a:t>m</a:t>
            </a:r>
            <a:endParaRPr kumimoji="1" lang="ja-JP" altLang="en-US" sz="2800" dirty="0">
              <a:latin typeface="Symbol" panose="05050102010706020507" pitchFamily="18" charset="2"/>
            </a:endParaRPr>
          </a:p>
        </p:txBody>
      </p:sp>
      <p:grpSp>
        <p:nvGrpSpPr>
          <p:cNvPr id="427" name="グループ化 426">
            <a:extLst>
              <a:ext uri="{FF2B5EF4-FFF2-40B4-BE49-F238E27FC236}">
                <a16:creationId xmlns:a16="http://schemas.microsoft.com/office/drawing/2014/main" id="{ADD073F2-1BEC-450C-87BB-02B7F3269469}"/>
              </a:ext>
            </a:extLst>
          </p:cNvPr>
          <p:cNvGrpSpPr/>
          <p:nvPr/>
        </p:nvGrpSpPr>
        <p:grpSpPr>
          <a:xfrm>
            <a:off x="156919" y="1210261"/>
            <a:ext cx="2978829" cy="2023595"/>
            <a:chOff x="907938" y="1467689"/>
            <a:chExt cx="2978829" cy="2023595"/>
          </a:xfrm>
        </p:grpSpPr>
        <p:pic>
          <p:nvPicPr>
            <p:cNvPr id="428" name="Picture 230">
              <a:extLst>
                <a:ext uri="{FF2B5EF4-FFF2-40B4-BE49-F238E27FC236}">
                  <a16:creationId xmlns:a16="http://schemas.microsoft.com/office/drawing/2014/main" id="{E7563524-AAC9-44C0-B996-9A476E06FF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12" t="13928" r="6606" b="12302"/>
            <a:stretch/>
          </p:blipFill>
          <p:spPr bwMode="auto">
            <a:xfrm rot="21375406">
              <a:off x="907938" y="1467689"/>
              <a:ext cx="2978829" cy="20235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9" name="テキスト ボックス 428">
              <a:extLst>
                <a:ext uri="{FF2B5EF4-FFF2-40B4-BE49-F238E27FC236}">
                  <a16:creationId xmlns:a16="http://schemas.microsoft.com/office/drawing/2014/main" id="{8A43158E-A76C-4D3C-9B9B-0F04287FB840}"/>
                </a:ext>
              </a:extLst>
            </p:cNvPr>
            <p:cNvSpPr txBox="1"/>
            <p:nvPr/>
          </p:nvSpPr>
          <p:spPr>
            <a:xfrm>
              <a:off x="1630820" y="1579760"/>
              <a:ext cx="19602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chemeClr val="bg1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Early Universe</a:t>
              </a:r>
              <a:endParaRPr kumimoji="1" lang="ja-JP" altLang="en-US" sz="24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0" name="テキスト ボックス 429">
                <a:extLst>
                  <a:ext uri="{FF2B5EF4-FFF2-40B4-BE49-F238E27FC236}">
                    <a16:creationId xmlns:a16="http://schemas.microsoft.com/office/drawing/2014/main" id="{059EDDAE-516A-4B0D-92F6-B682BE7B0A73}"/>
                  </a:ext>
                </a:extLst>
              </p:cNvPr>
              <p:cNvSpPr txBox="1"/>
              <p:nvPr/>
            </p:nvSpPr>
            <p:spPr>
              <a:xfrm>
                <a:off x="7614016" y="1697835"/>
                <a:ext cx="420593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Crossover at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kumimoji="1" lang="en-US" altLang="ja-JP" sz="2400" dirty="0"/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Possible first-order transition</a:t>
                </a:r>
                <a:r>
                  <a:rPr lang="ja-JP" altLang="en-US" sz="2400" dirty="0"/>
                  <a:t> </a:t>
                </a:r>
                <a:r>
                  <a:rPr lang="en-US" altLang="ja-JP" sz="2400" dirty="0"/>
                  <a:t>and QCD critical point in</a:t>
                </a:r>
                <a:r>
                  <a:rPr lang="ja-JP" altLang="en-US" sz="2400" dirty="0"/>
                  <a:t> </a:t>
                </a:r>
                <a:r>
                  <a:rPr lang="en-US" altLang="ja-JP" sz="2400" dirty="0"/>
                  <a:t>dense</a:t>
                </a:r>
                <a:r>
                  <a:rPr lang="ja-JP" altLang="en-US" sz="2400" dirty="0"/>
                  <a:t> </a:t>
                </a:r>
                <a:r>
                  <a:rPr lang="en-US" altLang="ja-JP" sz="2400" dirty="0"/>
                  <a:t>region</a:t>
                </a: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Multiple QCD-CP? </a:t>
                </a:r>
                <a:r>
                  <a:rPr lang="en-US" altLang="ja-JP" sz="2000" dirty="0">
                    <a:solidFill>
                      <a:srgbClr val="0070C0"/>
                    </a:solidFill>
                  </a:rPr>
                  <a:t>MK+ (‘02)</a:t>
                </a: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Color superconducting phases in dense and cold quark matter</a:t>
                </a:r>
              </a:p>
            </p:txBody>
          </p:sp>
        </mc:Choice>
        <mc:Fallback xmlns="">
          <p:sp>
            <p:nvSpPr>
              <p:cNvPr id="430" name="テキスト ボックス 429">
                <a:extLst>
                  <a:ext uri="{FF2B5EF4-FFF2-40B4-BE49-F238E27FC236}">
                    <a16:creationId xmlns:a16="http://schemas.microsoft.com/office/drawing/2014/main" id="{059EDDAE-516A-4B0D-92F6-B682BE7B0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4016" y="1697835"/>
                <a:ext cx="4205932" cy="3046988"/>
              </a:xfrm>
              <a:prstGeom prst="rect">
                <a:avLst/>
              </a:prstGeom>
              <a:blipFill>
                <a:blip r:embed="rId4"/>
                <a:stretch>
                  <a:fillRect l="-1884" t="-1403" r="-870" b="-40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1" name="グループ化 430">
            <a:extLst>
              <a:ext uri="{FF2B5EF4-FFF2-40B4-BE49-F238E27FC236}">
                <a16:creationId xmlns:a16="http://schemas.microsoft.com/office/drawing/2014/main" id="{19D56677-E940-4CB5-BD0E-76C62F9D5930}"/>
              </a:ext>
            </a:extLst>
          </p:cNvPr>
          <p:cNvGrpSpPr/>
          <p:nvPr/>
        </p:nvGrpSpPr>
        <p:grpSpPr>
          <a:xfrm>
            <a:off x="3870978" y="5665372"/>
            <a:ext cx="172684" cy="352986"/>
            <a:chOff x="3870978" y="5543446"/>
            <a:chExt cx="172684" cy="352986"/>
          </a:xfrm>
        </p:grpSpPr>
        <p:sp>
          <p:nvSpPr>
            <p:cNvPr id="432" name="正方形/長方形 431">
              <a:extLst>
                <a:ext uri="{FF2B5EF4-FFF2-40B4-BE49-F238E27FC236}">
                  <a16:creationId xmlns:a16="http://schemas.microsoft.com/office/drawing/2014/main" id="{842B5CD0-ECDA-4B60-A290-3D55E2311A31}"/>
                </a:ext>
              </a:extLst>
            </p:cNvPr>
            <p:cNvSpPr/>
            <p:nvPr/>
          </p:nvSpPr>
          <p:spPr>
            <a:xfrm>
              <a:off x="3870978" y="5653213"/>
              <a:ext cx="172684" cy="243219"/>
            </a:xfrm>
            <a:prstGeom prst="rect">
              <a:avLst/>
            </a:prstGeom>
            <a:gradFill>
              <a:gsLst>
                <a:gs pos="0">
                  <a:srgbClr val="99CCFF"/>
                </a:gs>
                <a:gs pos="100000">
                  <a:srgbClr val="92D05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3" name="楕円 432">
              <a:extLst>
                <a:ext uri="{FF2B5EF4-FFF2-40B4-BE49-F238E27FC236}">
                  <a16:creationId xmlns:a16="http://schemas.microsoft.com/office/drawing/2014/main" id="{25A82D8D-CA03-4BF0-9D1C-43FE19D4FD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4326" y="5543446"/>
              <a:ext cx="144000" cy="144000"/>
            </a:xfrm>
            <a:prstGeom prst="ellipse">
              <a:avLst/>
            </a:prstGeom>
            <a:solidFill>
              <a:sysClr val="windowText" lastClr="000000"/>
            </a:solidFill>
            <a:ln w="13970" cap="flat" cmpd="sng" algn="ctr">
              <a:noFill/>
              <a:prstDash val="solid"/>
            </a:ln>
            <a:effectLst>
              <a:glow rad="139700">
                <a:srgbClr val="6F6A7A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</p:grpSp>
      <p:cxnSp>
        <p:nvCxnSpPr>
          <p:cNvPr id="434" name="直線矢印コネクタ 433">
            <a:extLst>
              <a:ext uri="{FF2B5EF4-FFF2-40B4-BE49-F238E27FC236}">
                <a16:creationId xmlns:a16="http://schemas.microsoft.com/office/drawing/2014/main" id="{B7558A32-99A1-4192-A036-99AF537A5877}"/>
              </a:ext>
            </a:extLst>
          </p:cNvPr>
          <p:cNvCxnSpPr/>
          <p:nvPr/>
        </p:nvCxnSpPr>
        <p:spPr>
          <a:xfrm>
            <a:off x="776383" y="6023354"/>
            <a:ext cx="6429375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grpSp>
        <p:nvGrpSpPr>
          <p:cNvPr id="435" name="グループ化 434">
            <a:extLst>
              <a:ext uri="{FF2B5EF4-FFF2-40B4-BE49-F238E27FC236}">
                <a16:creationId xmlns:a16="http://schemas.microsoft.com/office/drawing/2014/main" id="{B60AD68D-451E-4CF5-9164-DC0F7C966EC5}"/>
              </a:ext>
            </a:extLst>
          </p:cNvPr>
          <p:cNvGrpSpPr/>
          <p:nvPr/>
        </p:nvGrpSpPr>
        <p:grpSpPr>
          <a:xfrm>
            <a:off x="5529419" y="4109281"/>
            <a:ext cx="2221323" cy="2426368"/>
            <a:chOff x="6122746" y="3631097"/>
            <a:chExt cx="2221323" cy="2426368"/>
          </a:xfrm>
        </p:grpSpPr>
        <p:pic>
          <p:nvPicPr>
            <p:cNvPr id="436" name="Picture 223" descr="still-1-final">
              <a:extLst>
                <a:ext uri="{FF2B5EF4-FFF2-40B4-BE49-F238E27FC236}">
                  <a16:creationId xmlns:a16="http://schemas.microsoft.com/office/drawing/2014/main" id="{594F7C8E-EE35-45C9-89FF-3364A214A9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5" t="15627" r="14366" b="12819"/>
            <a:stretch/>
          </p:blipFill>
          <p:spPr bwMode="auto">
            <a:xfrm rot="322826">
              <a:off x="6122746" y="3631097"/>
              <a:ext cx="2221323" cy="24263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7" name="テキスト ボックス 436">
              <a:extLst>
                <a:ext uri="{FF2B5EF4-FFF2-40B4-BE49-F238E27FC236}">
                  <a16:creationId xmlns:a16="http://schemas.microsoft.com/office/drawing/2014/main" id="{3C9A18E8-B34F-4C6F-A076-EFD21337FA42}"/>
                </a:ext>
              </a:extLst>
            </p:cNvPr>
            <p:cNvSpPr txBox="1"/>
            <p:nvPr/>
          </p:nvSpPr>
          <p:spPr>
            <a:xfrm>
              <a:off x="6557531" y="5157163"/>
              <a:ext cx="129715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400" dirty="0">
                  <a:solidFill>
                    <a:schemeClr val="bg1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Compact</a:t>
              </a:r>
            </a:p>
            <a:p>
              <a:pPr algn="ctr"/>
              <a:r>
                <a:rPr kumimoji="1" lang="en-US" altLang="ja-JP" sz="2400" dirty="0">
                  <a:solidFill>
                    <a:schemeClr val="bg1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Stars</a:t>
              </a:r>
              <a:endParaRPr kumimoji="1" lang="ja-JP" altLang="en-US" sz="2400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461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FD96688D-9DF1-41C0-9047-E0C0B24B5540}"/>
              </a:ext>
            </a:extLst>
          </p:cNvPr>
          <p:cNvSpPr/>
          <p:nvPr/>
        </p:nvSpPr>
        <p:spPr>
          <a:xfrm>
            <a:off x="872177" y="5783959"/>
            <a:ext cx="7669151" cy="922477"/>
          </a:xfrm>
          <a:prstGeom prst="roundRect">
            <a:avLst>
              <a:gd name="adj" fmla="val 15650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DA294218-36F8-4A5A-81FD-FF46168A6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Dilepton production rate near QCD-CP 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A220163-5050-481A-8E9F-3F2E3E6EBC96}"/>
              </a:ext>
            </a:extLst>
          </p:cNvPr>
          <p:cNvSpPr txBox="1"/>
          <p:nvPr/>
        </p:nvSpPr>
        <p:spPr>
          <a:xfrm>
            <a:off x="612259" y="1026658"/>
            <a:ext cx="3835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Invariant mass spectrum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3F5613CA-5CEA-4414-B7D0-617ED3E7B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71" y="1594043"/>
            <a:ext cx="5094515" cy="371801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D106505-958A-40DF-BB7C-B35C8DB635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88" t="3488" r="5246" b="68455"/>
          <a:stretch/>
        </p:blipFill>
        <p:spPr>
          <a:xfrm>
            <a:off x="1940917" y="1566318"/>
            <a:ext cx="3999179" cy="12801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F2D62C91-EF64-4027-AF87-056328B12683}"/>
                  </a:ext>
                </a:extLst>
              </p:cNvPr>
              <p:cNvSpPr txBox="1"/>
              <p:nvPr/>
            </p:nvSpPr>
            <p:spPr>
              <a:xfrm>
                <a:off x="2797840" y="5225194"/>
                <a:ext cx="36987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for fixed chem. pot.: 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𝜇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𝑐</m:t>
                        </m:r>
                      </m:sub>
                    </m:sSub>
                  </m:oMath>
                </a14:m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F2D62C91-EF64-4027-AF87-056328B12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840" y="5225194"/>
                <a:ext cx="3698769" cy="461665"/>
              </a:xfrm>
              <a:prstGeom prst="rect">
                <a:avLst/>
              </a:prstGeom>
              <a:blipFill>
                <a:blip r:embed="rId3"/>
                <a:stretch>
                  <a:fillRect l="-2636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8BB66DA0-5DEE-4E16-9FFE-BB2F364C3A9D}"/>
                  </a:ext>
                </a:extLst>
              </p:cNvPr>
              <p:cNvSpPr txBox="1"/>
              <p:nvPr/>
            </p:nvSpPr>
            <p:spPr>
              <a:xfrm>
                <a:off x="1056410" y="5797578"/>
                <a:ext cx="766915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p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Enhancement at 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𝑀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𝑙𝑙</m:t>
                        </m:r>
                      </m:sub>
                    </m:sSub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region near QCD-CP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p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游ゴシック"/>
                    <a:cs typeface="+mn-cs"/>
                  </a:rPr>
                  <a:t>Distinguishment from diquark soft mode may be difficult.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游ゴシック"/>
                  <a:cs typeface="+mn-cs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8BB66DA0-5DEE-4E16-9FFE-BB2F364C3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410" y="5797578"/>
                <a:ext cx="7669151" cy="830997"/>
              </a:xfrm>
              <a:prstGeom prst="rect">
                <a:avLst/>
              </a:prstGeom>
              <a:blipFill>
                <a:blip r:embed="rId4"/>
                <a:stretch>
                  <a:fillRect l="-1033" t="-5882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図 11">
            <a:extLst>
              <a:ext uri="{FF2B5EF4-FFF2-40B4-BE49-F238E27FC236}">
                <a16:creationId xmlns:a16="http://schemas.microsoft.com/office/drawing/2014/main" id="{DC11CCC2-92BF-4649-9480-FF433FFD80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4197" y="1762758"/>
            <a:ext cx="4783367" cy="3549302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62C3E4AC-E90F-4C89-883F-11F0BD615AEA}"/>
              </a:ext>
            </a:extLst>
          </p:cNvPr>
          <p:cNvSpPr/>
          <p:nvPr/>
        </p:nvSpPr>
        <p:spPr>
          <a:xfrm>
            <a:off x="10981509" y="3788409"/>
            <a:ext cx="148045" cy="557168"/>
          </a:xfrm>
          <a:prstGeom prst="roundRect">
            <a:avLst/>
          </a:prstGeom>
          <a:solidFill>
            <a:srgbClr val="FFC0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EB347C7-4BBB-4EBD-B32B-642C6CE55BAD}"/>
              </a:ext>
            </a:extLst>
          </p:cNvPr>
          <p:cNvSpPr txBox="1"/>
          <p:nvPr/>
        </p:nvSpPr>
        <p:spPr>
          <a:xfrm>
            <a:off x="8962096" y="966489"/>
            <a:ext cx="3111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Nishimura, MK,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Kunihiro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 (’23)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20" name="矢印: 下 19">
            <a:extLst>
              <a:ext uri="{FF2B5EF4-FFF2-40B4-BE49-F238E27FC236}">
                <a16:creationId xmlns:a16="http://schemas.microsoft.com/office/drawing/2014/main" id="{B6F07ABA-7CDA-4171-91EE-BCE3AEA6E510}"/>
              </a:ext>
            </a:extLst>
          </p:cNvPr>
          <p:cNvSpPr/>
          <p:nvPr/>
        </p:nvSpPr>
        <p:spPr>
          <a:xfrm flipV="1">
            <a:off x="1326726" y="2678297"/>
            <a:ext cx="980800" cy="1096923"/>
          </a:xfrm>
          <a:prstGeom prst="downArrow">
            <a:avLst>
              <a:gd name="adj1" fmla="val 50000"/>
              <a:gd name="adj2" fmla="val 44571"/>
            </a:avLst>
          </a:prstGeom>
          <a:gradFill>
            <a:gsLst>
              <a:gs pos="0">
                <a:srgbClr val="FF0000">
                  <a:alpha val="30000"/>
                </a:srgbClr>
              </a:gs>
              <a:gs pos="100000">
                <a:srgbClr val="FF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5025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702BEFA-CEE3-9D2C-FD9A-E275238C5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Electric Conductivity on QCD Phase Diagram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4AE11E5-A7E7-2425-FE66-82120B4B6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526" y="987819"/>
            <a:ext cx="9490947" cy="48823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7BCB09A2-5786-C277-1CF9-DCA64B7024BB}"/>
                  </a:ext>
                </a:extLst>
              </p:cNvPr>
              <p:cNvSpPr txBox="1"/>
              <p:nvPr/>
            </p:nvSpPr>
            <p:spPr>
              <a:xfrm>
                <a:off x="2097493" y="5870181"/>
                <a:ext cx="655730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DPR in the low-energy limit = electric conductivity</a:t>
                </a: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Two “hot spots” on the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1" lang="en-US" altLang="ja-JP" sz="2400" dirty="0"/>
                  <a:t>-</a:t>
                </a:r>
                <a14:m>
                  <m:oMath xmlns:m="http://schemas.openxmlformats.org/officeDocument/2006/math"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plane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7BCB09A2-5786-C277-1CF9-DCA64B702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493" y="5870181"/>
                <a:ext cx="6557308" cy="830997"/>
              </a:xfrm>
              <a:prstGeom prst="rect">
                <a:avLst/>
              </a:prstGeom>
              <a:blipFill>
                <a:blip r:embed="rId3"/>
                <a:stretch>
                  <a:fillRect l="-1208" t="-5882" r="-558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40A5024-DEA0-4065-09A7-7ED4A741D97D}"/>
              </a:ext>
            </a:extLst>
          </p:cNvPr>
          <p:cNvSpPr txBox="1"/>
          <p:nvPr/>
        </p:nvSpPr>
        <p:spPr>
          <a:xfrm rot="16200000">
            <a:off x="10159301" y="2616180"/>
            <a:ext cx="3111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Nishimura, MK,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Kunihiro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 (’24)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3090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03E2BDFD-58FB-C708-1140-007B1BDE2CDD}"/>
              </a:ext>
            </a:extLst>
          </p:cNvPr>
          <p:cNvSpPr/>
          <p:nvPr/>
        </p:nvSpPr>
        <p:spPr>
          <a:xfrm>
            <a:off x="352439" y="1121082"/>
            <a:ext cx="5197370" cy="968975"/>
          </a:xfrm>
          <a:prstGeom prst="roundRect">
            <a:avLst>
              <a:gd name="adj" fmla="val 10497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5834326A-045D-A336-1846-17A4D57CD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Dilepton Yields: Beam-Energy Scan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361C3DC-1EE4-B74F-4B86-B29476261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47" y="2861509"/>
            <a:ext cx="4664426" cy="348610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667B095-65F1-1C66-2780-E4DDE7449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330" y="2048923"/>
            <a:ext cx="4293606" cy="32852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DBE692BD-75A6-512F-99AA-EA86ED05EED8}"/>
                  </a:ext>
                </a:extLst>
              </p:cNvPr>
              <p:cNvSpPr txBox="1"/>
              <p:nvPr/>
            </p:nvSpPr>
            <p:spPr>
              <a:xfrm>
                <a:off x="473394" y="1180976"/>
                <a:ext cx="500072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ja-JP" sz="2400" dirty="0"/>
                  <a:t>Dilepton yields 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≃</m:t>
                    </m:r>
                  </m:oMath>
                </a14:m>
                <a:r>
                  <a:rPr kumimoji="1" lang="en-US" altLang="ja-JP" sz="2400" dirty="0"/>
                  <a:t> integrated rate along isentropic lines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DBE692BD-75A6-512F-99AA-EA86ED05E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94" y="1180976"/>
                <a:ext cx="5000728" cy="830997"/>
              </a:xfrm>
              <a:prstGeom prst="rect">
                <a:avLst/>
              </a:prstGeom>
              <a:blipFill>
                <a:blip r:embed="rId4"/>
                <a:stretch>
                  <a:fillRect l="-1951" t="-5882" r="-976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図 10">
            <a:extLst>
              <a:ext uri="{FF2B5EF4-FFF2-40B4-BE49-F238E27FC236}">
                <a16:creationId xmlns:a16="http://schemas.microsoft.com/office/drawing/2014/main" id="{4A4A554F-2BCB-89D6-8D0B-8644DFA523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9948" y="5334182"/>
            <a:ext cx="3815136" cy="152381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3A727A6-8DE9-09BC-8B31-E768DF23C475}"/>
              </a:ext>
            </a:extLst>
          </p:cNvPr>
          <p:cNvSpPr txBox="1"/>
          <p:nvPr/>
        </p:nvSpPr>
        <p:spPr>
          <a:xfrm>
            <a:off x="6749420" y="927914"/>
            <a:ext cx="5442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Nishimura, Nara,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Steinheimer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Eur.Phys.J.A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 60, 2024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04E59DB-7185-E36D-1DD3-1E59B55B96C2}"/>
              </a:ext>
            </a:extLst>
          </p:cNvPr>
          <p:cNvSpPr txBox="1"/>
          <p:nvPr/>
        </p:nvSpPr>
        <p:spPr>
          <a:xfrm>
            <a:off x="553430" y="2339128"/>
            <a:ext cx="4472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Isentropic lines in NJL model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636AFDA-5A40-14B3-FD0F-80614D0D498A}"/>
                  </a:ext>
                </a:extLst>
              </p:cNvPr>
              <p:cNvSpPr txBox="1"/>
              <p:nvPr/>
            </p:nvSpPr>
            <p:spPr>
              <a:xfrm>
                <a:off x="6180704" y="1570100"/>
                <a:ext cx="56588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800" b="1" dirty="0"/>
                  <a:t>Dilepton Yields </a:t>
                </a:r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𝟓𝟎</m:t>
                    </m:r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kumimoji="1" lang="ja-JP" altLang="en-US" sz="2800" b="1" dirty="0"/>
                  <a:t> </a:t>
                </a:r>
                <a:r>
                  <a:rPr kumimoji="1" lang="en-US" altLang="ja-JP" sz="2800" b="1" dirty="0"/>
                  <a:t>MeV</a:t>
                </a:r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636AFDA-5A40-14B3-FD0F-80614D0D4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704" y="1570100"/>
                <a:ext cx="5658857" cy="523220"/>
              </a:xfrm>
              <a:prstGeom prst="rect">
                <a:avLst/>
              </a:prstGeom>
              <a:blipFill>
                <a:blip r:embed="rId6"/>
                <a:stretch>
                  <a:fillRect l="-2263" t="-12941" r="-1185" b="-329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矢印: 下 12">
            <a:extLst>
              <a:ext uri="{FF2B5EF4-FFF2-40B4-BE49-F238E27FC236}">
                <a16:creationId xmlns:a16="http://schemas.microsoft.com/office/drawing/2014/main" id="{C7EECD53-FE0D-6164-4AC8-1776233DD98A}"/>
              </a:ext>
            </a:extLst>
          </p:cNvPr>
          <p:cNvSpPr/>
          <p:nvPr/>
        </p:nvSpPr>
        <p:spPr>
          <a:xfrm rot="16200000">
            <a:off x="5127950" y="3629863"/>
            <a:ext cx="1624295" cy="645340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游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68D6ABE-FE85-6539-33BA-457BA07DA425}"/>
                  </a:ext>
                </a:extLst>
              </p:cNvPr>
              <p:cNvSpPr txBox="1"/>
              <p:nvPr/>
            </p:nvSpPr>
            <p:spPr>
              <a:xfrm>
                <a:off x="9387084" y="4963885"/>
                <a:ext cx="8838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ja-JP" sz="2400" dirty="0"/>
                  <a:t>~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68D6ABE-FE85-6539-33BA-457BA07DA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7084" y="4963885"/>
                <a:ext cx="883832" cy="461665"/>
              </a:xfrm>
              <a:prstGeom prst="rect">
                <a:avLst/>
              </a:prstGeom>
              <a:blipFill>
                <a:blip r:embed="rId7"/>
                <a:stretch>
                  <a:fillRect l="-11034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9F0C7A1-D6BA-8814-1650-C3D8FE6491CE}"/>
              </a:ext>
            </a:extLst>
          </p:cNvPr>
          <p:cNvSpPr txBox="1"/>
          <p:nvPr/>
        </p:nvSpPr>
        <p:spPr>
          <a:xfrm>
            <a:off x="8372896" y="3429000"/>
            <a:ext cx="14561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rgbClr val="0070C0"/>
                </a:solidFill>
                <a:effectLst>
                  <a:glow rad="101600">
                    <a:schemeClr val="bg1">
                      <a:alpha val="82000"/>
                    </a:schemeClr>
                  </a:glow>
                </a:effectLst>
              </a:rPr>
              <a:t>peak from</a:t>
            </a:r>
          </a:p>
          <a:p>
            <a:pPr algn="ctr"/>
            <a:r>
              <a:rPr lang="en-US" altLang="ja-JP" sz="2400" dirty="0">
                <a:solidFill>
                  <a:srgbClr val="0070C0"/>
                </a:solidFill>
                <a:effectLst>
                  <a:glow rad="101600">
                    <a:schemeClr val="bg1">
                      <a:alpha val="82000"/>
                    </a:schemeClr>
                  </a:glow>
                </a:effectLst>
              </a:rPr>
              <a:t>QCD-CP</a:t>
            </a:r>
            <a:endParaRPr kumimoji="1" lang="ja-JP" altLang="en-US" sz="2400" dirty="0">
              <a:solidFill>
                <a:srgbClr val="0070C0"/>
              </a:solidFill>
              <a:effectLst>
                <a:glow rad="101600">
                  <a:schemeClr val="bg1">
                    <a:alpha val="82000"/>
                  </a:schemeClr>
                </a:glow>
              </a:effectLst>
            </a:endParaRPr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48767745-3485-F6B3-C1CA-3F09FC366538}"/>
              </a:ext>
            </a:extLst>
          </p:cNvPr>
          <p:cNvSpPr/>
          <p:nvPr/>
        </p:nvSpPr>
        <p:spPr>
          <a:xfrm flipV="1">
            <a:off x="8816474" y="3064165"/>
            <a:ext cx="357075" cy="452140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矢印: 下 16">
            <a:extLst>
              <a:ext uri="{FF2B5EF4-FFF2-40B4-BE49-F238E27FC236}">
                <a16:creationId xmlns:a16="http://schemas.microsoft.com/office/drawing/2014/main" id="{96A301C4-F720-37B1-E7E2-102D22AC0BCD}"/>
              </a:ext>
            </a:extLst>
          </p:cNvPr>
          <p:cNvSpPr/>
          <p:nvPr/>
        </p:nvSpPr>
        <p:spPr>
          <a:xfrm rot="16200000" flipV="1">
            <a:off x="8147278" y="2266272"/>
            <a:ext cx="357075" cy="35798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F00BD6D-7A9C-A153-6C71-93C13792D50B}"/>
              </a:ext>
            </a:extLst>
          </p:cNvPr>
          <p:cNvSpPr txBox="1"/>
          <p:nvPr/>
        </p:nvSpPr>
        <p:spPr>
          <a:xfrm>
            <a:off x="8465369" y="2195919"/>
            <a:ext cx="1337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rgbClr val="FF0000"/>
                </a:solidFill>
              </a:rPr>
              <a:t>from 2SC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4641409-0A7B-4D0C-95AB-5233532D27B9}"/>
              </a:ext>
            </a:extLst>
          </p:cNvPr>
          <p:cNvSpPr txBox="1"/>
          <p:nvPr/>
        </p:nvSpPr>
        <p:spPr>
          <a:xfrm>
            <a:off x="484247" y="6347617"/>
            <a:ext cx="6041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Effect of 1st-tr on evolution: </a:t>
            </a:r>
            <a:r>
              <a:rPr kumimoji="1" lang="en-US" altLang="ja-JP" sz="2000" dirty="0" err="1"/>
              <a:t>Savchuk</a:t>
            </a:r>
            <a:r>
              <a:rPr kumimoji="1" lang="en-US" altLang="ja-JP" sz="2000" dirty="0"/>
              <a:t>+ 2209.05267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151844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31290-001E-2348-E2A1-01ECC0FF8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AA921E-F68B-FDD6-8C2B-DF6357795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10A1C04D-4AA5-1206-1A5F-A44D2909BCA8}"/>
                  </a:ext>
                </a:extLst>
              </p:cNvPr>
              <p:cNvSpPr txBox="1"/>
              <p:nvPr/>
            </p:nvSpPr>
            <p:spPr>
              <a:xfrm>
                <a:off x="643646" y="1345182"/>
                <a:ext cx="11260029" cy="44123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lvl="0" indent="-457200">
                  <a:buFontTx/>
                  <a:buChar char="―"/>
                </a:pPr>
                <a:r>
                  <a:rPr lang="en-US" altLang="ja-JP" sz="2800" dirty="0">
                    <a:solidFill>
                      <a:srgbClr val="515151"/>
                    </a:solidFill>
                  </a:rPr>
                  <a:t>The beam-energy scan will reveal rich structures on QCD phase diagram, such as the QCD critical point and color superconductivity.</a:t>
                </a:r>
              </a:p>
              <a:p>
                <a:pPr marL="457200" lvl="0" indent="-457200">
                  <a:buFontTx/>
                  <a:buChar char="―"/>
                </a:pPr>
                <a:endParaRPr lang="en-US" altLang="ja-JP" sz="2800" dirty="0">
                  <a:solidFill>
                    <a:srgbClr val="515151"/>
                  </a:solidFill>
                </a:endParaRPr>
              </a:p>
              <a:p>
                <a:pPr marL="457200" lvl="0" indent="-457200">
                  <a:buFontTx/>
                  <a:buChar char="―"/>
                </a:pPr>
                <a:endParaRPr lang="en-US" altLang="ja-JP" sz="2800" dirty="0">
                  <a:solidFill>
                    <a:srgbClr val="515151"/>
                  </a:solidFill>
                </a:endParaRPr>
              </a:p>
              <a:p>
                <a:pPr marL="457200" lvl="0" indent="-457200">
                  <a:buFontTx/>
                  <a:buChar char="―"/>
                </a:pPr>
                <a:r>
                  <a:rPr lang="en-US" altLang="ja-JP" sz="2800" dirty="0">
                    <a:solidFill>
                      <a:srgbClr val="515151"/>
                    </a:solidFill>
                  </a:rPr>
                  <a:t>Quantitative analysis of the size and lifetime of the dense region:</a:t>
                </a:r>
              </a:p>
              <a:p>
                <a:pPr marL="914400" lvl="1" indent="-457200">
                  <a:buFontTx/>
                  <a:buChar char="―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ja-JP" sz="2800" b="0" i="1" dirty="0" smtClean="0">
                            <a:solidFill>
                              <a:srgbClr val="51515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ja-JP" sz="2800" b="0" i="1" dirty="0" smtClean="0">
                                <a:solidFill>
                                  <a:srgbClr val="51515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b="0" i="1" dirty="0" smtClean="0">
                                <a:solidFill>
                                  <a:srgbClr val="51515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ja-JP" sz="2800" b="0" i="1" dirty="0" smtClean="0">
                                <a:solidFill>
                                  <a:srgbClr val="515151"/>
                                </a:solidFill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altLang="ja-JP" sz="2800" i="1" dirty="0">
                        <a:solidFill>
                          <a:srgbClr val="515151"/>
                        </a:solidFill>
                        <a:latin typeface="Cambria Math" panose="02040503050406030204" pitchFamily="18" charset="0"/>
                      </a:rPr>
                      <m:t>≃3 </m:t>
                    </m:r>
                    <m:r>
                      <m:rPr>
                        <m:sty m:val="p"/>
                      </m:rPr>
                      <a:rPr lang="en-US" altLang="ja-JP" sz="2800" i="0" dirty="0">
                        <a:solidFill>
                          <a:srgbClr val="515151"/>
                        </a:solidFill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ja-JP" sz="2800" i="1" dirty="0">
                        <a:solidFill>
                          <a:srgbClr val="51515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800" dirty="0">
                    <a:solidFill>
                      <a:srgbClr val="515151"/>
                    </a:solidFill>
                  </a:rPr>
                  <a:t>may be an optimal energy to study </a:t>
                </a:r>
                <a14:m>
                  <m:oMath xmlns:m="http://schemas.openxmlformats.org/officeDocument/2006/math">
                    <m:r>
                      <a:rPr lang="ja-JP" altLang="en-US" sz="2800" i="1" dirty="0" smtClean="0">
                        <a:solidFill>
                          <a:srgbClr val="51515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ja-JP" sz="2800" i="1" dirty="0">
                        <a:solidFill>
                          <a:srgbClr val="515151"/>
                        </a:solidFill>
                        <a:latin typeface="Cambria Math" panose="02040503050406030204" pitchFamily="18" charset="0"/>
                      </a:rPr>
                      <m:t>=3~4</m:t>
                    </m:r>
                    <m:sSub>
                      <m:sSubPr>
                        <m:ctrlPr>
                          <a:rPr lang="en-US" altLang="ja-JP" sz="2800" i="1" dirty="0">
                            <a:solidFill>
                              <a:srgbClr val="51515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800" i="1" dirty="0">
                            <a:solidFill>
                              <a:srgbClr val="51515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ja-JP" sz="2800" i="1" dirty="0">
                            <a:solidFill>
                              <a:srgbClr val="51515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ja-JP" sz="2800" dirty="0">
                    <a:solidFill>
                      <a:srgbClr val="515151"/>
                    </a:solidFill>
                  </a:rPr>
                  <a:t>. </a:t>
                </a:r>
              </a:p>
              <a:p>
                <a:pPr marL="457200" lvl="0" indent="-457200">
                  <a:buFontTx/>
                  <a:buChar char="―"/>
                </a:pPr>
                <a:endParaRPr lang="en-US" altLang="ja-JP" sz="2800" dirty="0">
                  <a:solidFill>
                    <a:srgbClr val="515151"/>
                  </a:solidFill>
                </a:endParaRPr>
              </a:p>
              <a:p>
                <a:pPr marL="457200" lvl="0" indent="-457200">
                  <a:buFontTx/>
                  <a:buChar char="―"/>
                </a:pPr>
                <a:r>
                  <a:rPr lang="en-US" altLang="ja-JP" sz="2800" dirty="0">
                    <a:solidFill>
                      <a:srgbClr val="515151"/>
                    </a:solidFill>
                  </a:rPr>
                  <a:t>Phase transitions in dense quark matter may be detectable through the enhancement of the dilepton production rate at ultra-low-mass-region. </a:t>
                </a:r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15151"/>
                  </a:solidFill>
                  <a:effectLst/>
                  <a:uLnTx/>
                  <a:uFillTx/>
                  <a:latin typeface="Yu Gothic UI"/>
                  <a:ea typeface="游明朝"/>
                  <a:cs typeface="+mn-cs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10A1C04D-4AA5-1206-1A5F-A44D2909B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46" y="1345182"/>
                <a:ext cx="11260029" cy="4412362"/>
              </a:xfrm>
              <a:prstGeom prst="rect">
                <a:avLst/>
              </a:prstGeom>
              <a:blipFill>
                <a:blip r:embed="rId2"/>
                <a:stretch>
                  <a:fillRect l="-1354" t="-2628" r="-1245" b="-30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256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正方形/長方形 324">
            <a:extLst>
              <a:ext uri="{FF2B5EF4-FFF2-40B4-BE49-F238E27FC236}">
                <a16:creationId xmlns:a16="http://schemas.microsoft.com/office/drawing/2014/main" id="{0034C3CF-AC3C-4883-BB4C-667E17A8BC63}"/>
              </a:ext>
            </a:extLst>
          </p:cNvPr>
          <p:cNvSpPr/>
          <p:nvPr/>
        </p:nvSpPr>
        <p:spPr>
          <a:xfrm>
            <a:off x="1514178" y="1351638"/>
            <a:ext cx="2959092" cy="1493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00E6C84-803A-4356-9D87-41D9162D8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Beam-Energy Scan</a:t>
            </a:r>
            <a:endParaRPr kumimoji="1" lang="ja-JP" altLang="en-US" dirty="0"/>
          </a:p>
        </p:txBody>
      </p:sp>
      <p:sp>
        <p:nvSpPr>
          <p:cNvPr id="15" name="右矢印 307">
            <a:extLst>
              <a:ext uri="{FF2B5EF4-FFF2-40B4-BE49-F238E27FC236}">
                <a16:creationId xmlns:a16="http://schemas.microsoft.com/office/drawing/2014/main" id="{3A1F050F-5BD7-4B07-9AD3-5EACD8354B05}"/>
              </a:ext>
            </a:extLst>
          </p:cNvPr>
          <p:cNvSpPr/>
          <p:nvPr/>
        </p:nvSpPr>
        <p:spPr>
          <a:xfrm>
            <a:off x="3372531" y="5212463"/>
            <a:ext cx="690282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308">
            <a:extLst>
              <a:ext uri="{FF2B5EF4-FFF2-40B4-BE49-F238E27FC236}">
                <a16:creationId xmlns:a16="http://schemas.microsoft.com/office/drawing/2014/main" id="{B0B0B680-D78D-4CA7-B06A-050B39113FC7}"/>
              </a:ext>
            </a:extLst>
          </p:cNvPr>
          <p:cNvSpPr/>
          <p:nvPr/>
        </p:nvSpPr>
        <p:spPr>
          <a:xfrm flipH="1">
            <a:off x="4651901" y="4887623"/>
            <a:ext cx="661961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209">
            <a:extLst>
              <a:ext uri="{FF2B5EF4-FFF2-40B4-BE49-F238E27FC236}">
                <a16:creationId xmlns:a16="http://schemas.microsoft.com/office/drawing/2014/main" id="{DC5DAA45-FFE8-40C8-971D-F20D219C9DBD}"/>
              </a:ext>
            </a:extLst>
          </p:cNvPr>
          <p:cNvSpPr>
            <a:spLocks noChangeAspect="1"/>
          </p:cNvSpPr>
          <p:nvPr/>
        </p:nvSpPr>
        <p:spPr>
          <a:xfrm>
            <a:off x="4033432" y="527566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円/楕円 210">
            <a:extLst>
              <a:ext uri="{FF2B5EF4-FFF2-40B4-BE49-F238E27FC236}">
                <a16:creationId xmlns:a16="http://schemas.microsoft.com/office/drawing/2014/main" id="{1464FAA3-2E1B-4DB7-AC95-578F2F0A69AF}"/>
              </a:ext>
            </a:extLst>
          </p:cNvPr>
          <p:cNvSpPr>
            <a:spLocks noChangeAspect="1"/>
          </p:cNvSpPr>
          <p:nvPr/>
        </p:nvSpPr>
        <p:spPr>
          <a:xfrm>
            <a:off x="4122332" y="541966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円/楕円 211">
            <a:extLst>
              <a:ext uri="{FF2B5EF4-FFF2-40B4-BE49-F238E27FC236}">
                <a16:creationId xmlns:a16="http://schemas.microsoft.com/office/drawing/2014/main" id="{A260A1DC-CB95-4A96-AEC4-D7A982D1A8F0}"/>
              </a:ext>
            </a:extLst>
          </p:cNvPr>
          <p:cNvSpPr>
            <a:spLocks noChangeAspect="1"/>
          </p:cNvSpPr>
          <p:nvPr/>
        </p:nvSpPr>
        <p:spPr>
          <a:xfrm>
            <a:off x="4275038" y="554809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円/楕円 212">
            <a:extLst>
              <a:ext uri="{FF2B5EF4-FFF2-40B4-BE49-F238E27FC236}">
                <a16:creationId xmlns:a16="http://schemas.microsoft.com/office/drawing/2014/main" id="{59A6318F-FD2B-472B-A479-AA2D20D77423}"/>
              </a:ext>
            </a:extLst>
          </p:cNvPr>
          <p:cNvSpPr>
            <a:spLocks noChangeAspect="1"/>
          </p:cNvSpPr>
          <p:nvPr/>
        </p:nvSpPr>
        <p:spPr>
          <a:xfrm>
            <a:off x="4177432" y="5275667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円/楕円 213">
            <a:extLst>
              <a:ext uri="{FF2B5EF4-FFF2-40B4-BE49-F238E27FC236}">
                <a16:creationId xmlns:a16="http://schemas.microsoft.com/office/drawing/2014/main" id="{DC009625-9002-4613-BEFE-0140808F82E6}"/>
              </a:ext>
            </a:extLst>
          </p:cNvPr>
          <p:cNvSpPr>
            <a:spLocks noChangeAspect="1"/>
          </p:cNvSpPr>
          <p:nvPr/>
        </p:nvSpPr>
        <p:spPr>
          <a:xfrm>
            <a:off x="4342532" y="5428067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円/楕円 214">
            <a:extLst>
              <a:ext uri="{FF2B5EF4-FFF2-40B4-BE49-F238E27FC236}">
                <a16:creationId xmlns:a16="http://schemas.microsoft.com/office/drawing/2014/main" id="{1B2F5245-0E44-470E-B828-FF50AFF39EE9}"/>
              </a:ext>
            </a:extLst>
          </p:cNvPr>
          <p:cNvSpPr>
            <a:spLocks noChangeAspect="1"/>
          </p:cNvSpPr>
          <p:nvPr/>
        </p:nvSpPr>
        <p:spPr>
          <a:xfrm>
            <a:off x="4389381" y="554935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円/楕円 215">
            <a:extLst>
              <a:ext uri="{FF2B5EF4-FFF2-40B4-BE49-F238E27FC236}">
                <a16:creationId xmlns:a16="http://schemas.microsoft.com/office/drawing/2014/main" id="{B5DD8D77-7A0D-4610-AF78-BFDAAE960C9B}"/>
              </a:ext>
            </a:extLst>
          </p:cNvPr>
          <p:cNvSpPr>
            <a:spLocks noChangeAspect="1"/>
          </p:cNvSpPr>
          <p:nvPr/>
        </p:nvSpPr>
        <p:spPr>
          <a:xfrm>
            <a:off x="4404551" y="538976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円/楕円 216">
            <a:extLst>
              <a:ext uri="{FF2B5EF4-FFF2-40B4-BE49-F238E27FC236}">
                <a16:creationId xmlns:a16="http://schemas.microsoft.com/office/drawing/2014/main" id="{1C6BF5E4-CB22-4C28-9BE8-905ED90176AF}"/>
              </a:ext>
            </a:extLst>
          </p:cNvPr>
          <p:cNvSpPr>
            <a:spLocks noChangeAspect="1"/>
          </p:cNvSpPr>
          <p:nvPr/>
        </p:nvSpPr>
        <p:spPr>
          <a:xfrm>
            <a:off x="4229608" y="542661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円/楕円 217">
            <a:extLst>
              <a:ext uri="{FF2B5EF4-FFF2-40B4-BE49-F238E27FC236}">
                <a16:creationId xmlns:a16="http://schemas.microsoft.com/office/drawing/2014/main" id="{B0209A99-BBA6-4B04-A9F6-F74D1EA52D78}"/>
              </a:ext>
            </a:extLst>
          </p:cNvPr>
          <p:cNvSpPr>
            <a:spLocks noChangeAspect="1"/>
          </p:cNvSpPr>
          <p:nvPr/>
        </p:nvSpPr>
        <p:spPr>
          <a:xfrm>
            <a:off x="4248658" y="565384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円/楕円 218">
            <a:extLst>
              <a:ext uri="{FF2B5EF4-FFF2-40B4-BE49-F238E27FC236}">
                <a16:creationId xmlns:a16="http://schemas.microsoft.com/office/drawing/2014/main" id="{36646348-D3D5-4BC2-B252-6B25FF36634D}"/>
              </a:ext>
            </a:extLst>
          </p:cNvPr>
          <p:cNvSpPr>
            <a:spLocks noChangeAspect="1"/>
          </p:cNvSpPr>
          <p:nvPr/>
        </p:nvSpPr>
        <p:spPr>
          <a:xfrm>
            <a:off x="4042511" y="514845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円/楕円 219">
            <a:extLst>
              <a:ext uri="{FF2B5EF4-FFF2-40B4-BE49-F238E27FC236}">
                <a16:creationId xmlns:a16="http://schemas.microsoft.com/office/drawing/2014/main" id="{55DBFD4C-CC0C-4794-AC9F-36AAB47DE6FF}"/>
              </a:ext>
            </a:extLst>
          </p:cNvPr>
          <p:cNvSpPr>
            <a:spLocks noChangeAspect="1"/>
          </p:cNvSpPr>
          <p:nvPr/>
        </p:nvSpPr>
        <p:spPr>
          <a:xfrm>
            <a:off x="4308440" y="544691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" name="円/楕円 220">
            <a:extLst>
              <a:ext uri="{FF2B5EF4-FFF2-40B4-BE49-F238E27FC236}">
                <a16:creationId xmlns:a16="http://schemas.microsoft.com/office/drawing/2014/main" id="{76179E33-F108-4397-8EF3-FAAD1EBC51DF}"/>
              </a:ext>
            </a:extLst>
          </p:cNvPr>
          <p:cNvSpPr>
            <a:spLocks noChangeAspect="1"/>
          </p:cNvSpPr>
          <p:nvPr/>
        </p:nvSpPr>
        <p:spPr>
          <a:xfrm>
            <a:off x="4187033" y="5105046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" name="円/楕円 221">
            <a:extLst>
              <a:ext uri="{FF2B5EF4-FFF2-40B4-BE49-F238E27FC236}">
                <a16:creationId xmlns:a16="http://schemas.microsoft.com/office/drawing/2014/main" id="{DB2FDFD2-E963-456C-90AD-FDA2C36ADD12}"/>
              </a:ext>
            </a:extLst>
          </p:cNvPr>
          <p:cNvSpPr>
            <a:spLocks noChangeAspect="1"/>
          </p:cNvSpPr>
          <p:nvPr/>
        </p:nvSpPr>
        <p:spPr>
          <a:xfrm>
            <a:off x="4264541" y="51875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" name="円/楕円 222">
            <a:extLst>
              <a:ext uri="{FF2B5EF4-FFF2-40B4-BE49-F238E27FC236}">
                <a16:creationId xmlns:a16="http://schemas.microsoft.com/office/drawing/2014/main" id="{9D2AEBF1-D190-4B71-8959-208A06D96094}"/>
              </a:ext>
            </a:extLst>
          </p:cNvPr>
          <p:cNvSpPr>
            <a:spLocks noChangeAspect="1"/>
          </p:cNvSpPr>
          <p:nvPr/>
        </p:nvSpPr>
        <p:spPr>
          <a:xfrm>
            <a:off x="4332790" y="528085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2" name="円/楕円 223">
            <a:extLst>
              <a:ext uri="{FF2B5EF4-FFF2-40B4-BE49-F238E27FC236}">
                <a16:creationId xmlns:a16="http://schemas.microsoft.com/office/drawing/2014/main" id="{4D8E09F2-51AA-499F-83A5-AE80256704D7}"/>
              </a:ext>
            </a:extLst>
          </p:cNvPr>
          <p:cNvSpPr>
            <a:spLocks noChangeAspect="1"/>
          </p:cNvSpPr>
          <p:nvPr/>
        </p:nvSpPr>
        <p:spPr>
          <a:xfrm>
            <a:off x="4413766" y="548033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" name="円/楕円 224">
            <a:extLst>
              <a:ext uri="{FF2B5EF4-FFF2-40B4-BE49-F238E27FC236}">
                <a16:creationId xmlns:a16="http://schemas.microsoft.com/office/drawing/2014/main" id="{5B0C7088-FA81-4D4E-9070-3814CC3D2A83}"/>
              </a:ext>
            </a:extLst>
          </p:cNvPr>
          <p:cNvSpPr>
            <a:spLocks noChangeAspect="1"/>
          </p:cNvSpPr>
          <p:nvPr/>
        </p:nvSpPr>
        <p:spPr>
          <a:xfrm>
            <a:off x="3989387" y="529581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" name="円/楕円 225">
            <a:extLst>
              <a:ext uri="{FF2B5EF4-FFF2-40B4-BE49-F238E27FC236}">
                <a16:creationId xmlns:a16="http://schemas.microsoft.com/office/drawing/2014/main" id="{1A98EFDD-7D34-4313-9BA8-AC2A67A82926}"/>
              </a:ext>
            </a:extLst>
          </p:cNvPr>
          <p:cNvSpPr>
            <a:spLocks noChangeAspect="1"/>
          </p:cNvSpPr>
          <p:nvPr/>
        </p:nvSpPr>
        <p:spPr>
          <a:xfrm>
            <a:off x="4014282" y="5530303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円/楕円 226">
            <a:extLst>
              <a:ext uri="{FF2B5EF4-FFF2-40B4-BE49-F238E27FC236}">
                <a16:creationId xmlns:a16="http://schemas.microsoft.com/office/drawing/2014/main" id="{E6329B7A-7FB5-4ED1-8889-56211A4F91EC}"/>
              </a:ext>
            </a:extLst>
          </p:cNvPr>
          <p:cNvSpPr>
            <a:spLocks noChangeAspect="1"/>
          </p:cNvSpPr>
          <p:nvPr/>
        </p:nvSpPr>
        <p:spPr>
          <a:xfrm>
            <a:off x="4216239" y="580343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" name="円/楕円 227">
            <a:extLst>
              <a:ext uri="{FF2B5EF4-FFF2-40B4-BE49-F238E27FC236}">
                <a16:creationId xmlns:a16="http://schemas.microsoft.com/office/drawing/2014/main" id="{3902476A-F03B-426B-A49C-C59B3F523AFC}"/>
              </a:ext>
            </a:extLst>
          </p:cNvPr>
          <p:cNvSpPr>
            <a:spLocks noChangeAspect="1"/>
          </p:cNvSpPr>
          <p:nvPr/>
        </p:nvSpPr>
        <p:spPr>
          <a:xfrm>
            <a:off x="4147383" y="517707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" name="円/楕円 228">
            <a:extLst>
              <a:ext uri="{FF2B5EF4-FFF2-40B4-BE49-F238E27FC236}">
                <a16:creationId xmlns:a16="http://schemas.microsoft.com/office/drawing/2014/main" id="{D0381DA7-9E97-46E4-9B3C-E5FCB47D6587}"/>
              </a:ext>
            </a:extLst>
          </p:cNvPr>
          <p:cNvSpPr>
            <a:spLocks noChangeAspect="1"/>
          </p:cNvSpPr>
          <p:nvPr/>
        </p:nvSpPr>
        <p:spPr>
          <a:xfrm>
            <a:off x="4023316" y="563020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" name="円/楕円 229">
            <a:extLst>
              <a:ext uri="{FF2B5EF4-FFF2-40B4-BE49-F238E27FC236}">
                <a16:creationId xmlns:a16="http://schemas.microsoft.com/office/drawing/2014/main" id="{8BBDB5AF-2D08-4DAF-8913-B1C893DB4AE4}"/>
              </a:ext>
            </a:extLst>
          </p:cNvPr>
          <p:cNvSpPr>
            <a:spLocks noChangeAspect="1"/>
          </p:cNvSpPr>
          <p:nvPr/>
        </p:nvSpPr>
        <p:spPr>
          <a:xfrm>
            <a:off x="4160083" y="550026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9" name="円/楕円 230">
            <a:extLst>
              <a:ext uri="{FF2B5EF4-FFF2-40B4-BE49-F238E27FC236}">
                <a16:creationId xmlns:a16="http://schemas.microsoft.com/office/drawing/2014/main" id="{CAE8B4D2-5D0A-4902-832F-15706DA87167}"/>
              </a:ext>
            </a:extLst>
          </p:cNvPr>
          <p:cNvSpPr>
            <a:spLocks noChangeAspect="1"/>
          </p:cNvSpPr>
          <p:nvPr/>
        </p:nvSpPr>
        <p:spPr>
          <a:xfrm>
            <a:off x="4081874" y="555716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" name="円/楕円 231">
            <a:extLst>
              <a:ext uri="{FF2B5EF4-FFF2-40B4-BE49-F238E27FC236}">
                <a16:creationId xmlns:a16="http://schemas.microsoft.com/office/drawing/2014/main" id="{5E6A26C7-C4AD-4CBD-B646-48CB97538982}"/>
              </a:ext>
            </a:extLst>
          </p:cNvPr>
          <p:cNvSpPr>
            <a:spLocks noChangeAspect="1"/>
          </p:cNvSpPr>
          <p:nvPr/>
        </p:nvSpPr>
        <p:spPr>
          <a:xfrm>
            <a:off x="4085736" y="526985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" name="円/楕円 232">
            <a:extLst>
              <a:ext uri="{FF2B5EF4-FFF2-40B4-BE49-F238E27FC236}">
                <a16:creationId xmlns:a16="http://schemas.microsoft.com/office/drawing/2014/main" id="{182E2439-2152-4BE4-A8CD-2ED1D9485564}"/>
              </a:ext>
            </a:extLst>
          </p:cNvPr>
          <p:cNvSpPr>
            <a:spLocks noChangeAspect="1"/>
          </p:cNvSpPr>
          <p:nvPr/>
        </p:nvSpPr>
        <p:spPr>
          <a:xfrm>
            <a:off x="4073582" y="507984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2" name="円/楕円 233">
            <a:extLst>
              <a:ext uri="{FF2B5EF4-FFF2-40B4-BE49-F238E27FC236}">
                <a16:creationId xmlns:a16="http://schemas.microsoft.com/office/drawing/2014/main" id="{F4DF7E5B-0E1E-4DD3-A07B-9EA36DF34D01}"/>
              </a:ext>
            </a:extLst>
          </p:cNvPr>
          <p:cNvSpPr>
            <a:spLocks noChangeAspect="1"/>
          </p:cNvSpPr>
          <p:nvPr/>
        </p:nvSpPr>
        <p:spPr>
          <a:xfrm>
            <a:off x="3975613" y="550268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" name="円/楕円 234">
            <a:extLst>
              <a:ext uri="{FF2B5EF4-FFF2-40B4-BE49-F238E27FC236}">
                <a16:creationId xmlns:a16="http://schemas.microsoft.com/office/drawing/2014/main" id="{A66BA77C-61D9-4E07-8938-9AAE34717175}"/>
              </a:ext>
            </a:extLst>
          </p:cNvPr>
          <p:cNvSpPr>
            <a:spLocks noChangeAspect="1"/>
          </p:cNvSpPr>
          <p:nvPr/>
        </p:nvSpPr>
        <p:spPr>
          <a:xfrm>
            <a:off x="4414261" y="531101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4" name="円/楕円 235">
            <a:extLst>
              <a:ext uri="{FF2B5EF4-FFF2-40B4-BE49-F238E27FC236}">
                <a16:creationId xmlns:a16="http://schemas.microsoft.com/office/drawing/2014/main" id="{7B1F67F5-F387-4FE6-96C5-B7056654CD9B}"/>
              </a:ext>
            </a:extLst>
          </p:cNvPr>
          <p:cNvSpPr>
            <a:spLocks noChangeAspect="1"/>
          </p:cNvSpPr>
          <p:nvPr/>
        </p:nvSpPr>
        <p:spPr>
          <a:xfrm>
            <a:off x="4106848" y="576004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5" name="円/楕円 236">
            <a:extLst>
              <a:ext uri="{FF2B5EF4-FFF2-40B4-BE49-F238E27FC236}">
                <a16:creationId xmlns:a16="http://schemas.microsoft.com/office/drawing/2014/main" id="{B01174A4-CFEF-489D-A921-C03FCF50322D}"/>
              </a:ext>
            </a:extLst>
          </p:cNvPr>
          <p:cNvSpPr>
            <a:spLocks noChangeAspect="1"/>
          </p:cNvSpPr>
          <p:nvPr/>
        </p:nvSpPr>
        <p:spPr>
          <a:xfrm>
            <a:off x="4011901" y="519431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" name="円/楕円 237">
            <a:extLst>
              <a:ext uri="{FF2B5EF4-FFF2-40B4-BE49-F238E27FC236}">
                <a16:creationId xmlns:a16="http://schemas.microsoft.com/office/drawing/2014/main" id="{93E5FFC8-73AB-48B3-B245-7F2C46C7321B}"/>
              </a:ext>
            </a:extLst>
          </p:cNvPr>
          <p:cNvSpPr>
            <a:spLocks noChangeAspect="1"/>
          </p:cNvSpPr>
          <p:nvPr/>
        </p:nvSpPr>
        <p:spPr>
          <a:xfrm>
            <a:off x="4155020" y="500252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" name="円/楕円 238">
            <a:extLst>
              <a:ext uri="{FF2B5EF4-FFF2-40B4-BE49-F238E27FC236}">
                <a16:creationId xmlns:a16="http://schemas.microsoft.com/office/drawing/2014/main" id="{381E0AFD-8A11-4E57-A32C-76943C04EEC7}"/>
              </a:ext>
            </a:extLst>
          </p:cNvPr>
          <p:cNvSpPr>
            <a:spLocks noChangeAspect="1"/>
          </p:cNvSpPr>
          <p:nvPr/>
        </p:nvSpPr>
        <p:spPr>
          <a:xfrm>
            <a:off x="4210922" y="568659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8" name="円/楕円 239">
            <a:extLst>
              <a:ext uri="{FF2B5EF4-FFF2-40B4-BE49-F238E27FC236}">
                <a16:creationId xmlns:a16="http://schemas.microsoft.com/office/drawing/2014/main" id="{2C7B1349-70AB-4767-B94C-58CDDAE5676F}"/>
              </a:ext>
            </a:extLst>
          </p:cNvPr>
          <p:cNvSpPr>
            <a:spLocks noChangeAspect="1"/>
          </p:cNvSpPr>
          <p:nvPr/>
        </p:nvSpPr>
        <p:spPr>
          <a:xfrm>
            <a:off x="4320658" y="573701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9" name="円/楕円 240">
            <a:extLst>
              <a:ext uri="{FF2B5EF4-FFF2-40B4-BE49-F238E27FC236}">
                <a16:creationId xmlns:a16="http://schemas.microsoft.com/office/drawing/2014/main" id="{5E3FAEA1-CA18-4E61-8B45-B090B54FB79E}"/>
              </a:ext>
            </a:extLst>
          </p:cNvPr>
          <p:cNvSpPr>
            <a:spLocks noChangeAspect="1"/>
          </p:cNvSpPr>
          <p:nvPr/>
        </p:nvSpPr>
        <p:spPr>
          <a:xfrm>
            <a:off x="4234321" y="507437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0" name="円/楕円 241">
            <a:extLst>
              <a:ext uri="{FF2B5EF4-FFF2-40B4-BE49-F238E27FC236}">
                <a16:creationId xmlns:a16="http://schemas.microsoft.com/office/drawing/2014/main" id="{3FF6EC24-38FD-4A91-809F-9ABD319B20D7}"/>
              </a:ext>
            </a:extLst>
          </p:cNvPr>
          <p:cNvSpPr>
            <a:spLocks noChangeAspect="1"/>
          </p:cNvSpPr>
          <p:nvPr/>
        </p:nvSpPr>
        <p:spPr>
          <a:xfrm>
            <a:off x="4344282" y="508884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1" name="円/楕円 242">
            <a:extLst>
              <a:ext uri="{FF2B5EF4-FFF2-40B4-BE49-F238E27FC236}">
                <a16:creationId xmlns:a16="http://schemas.microsoft.com/office/drawing/2014/main" id="{7479C1FD-3A62-41B4-8E56-E9B4635FFCFA}"/>
              </a:ext>
            </a:extLst>
          </p:cNvPr>
          <p:cNvSpPr>
            <a:spLocks noChangeAspect="1"/>
          </p:cNvSpPr>
          <p:nvPr/>
        </p:nvSpPr>
        <p:spPr>
          <a:xfrm>
            <a:off x="4359353" y="56523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2" name="円/楕円 243">
            <a:extLst>
              <a:ext uri="{FF2B5EF4-FFF2-40B4-BE49-F238E27FC236}">
                <a16:creationId xmlns:a16="http://schemas.microsoft.com/office/drawing/2014/main" id="{C9664D67-0CA4-4688-8D47-E2504F7E0DF1}"/>
              </a:ext>
            </a:extLst>
          </p:cNvPr>
          <p:cNvSpPr>
            <a:spLocks noChangeAspect="1"/>
          </p:cNvSpPr>
          <p:nvPr/>
        </p:nvSpPr>
        <p:spPr>
          <a:xfrm>
            <a:off x="3977455" y="541465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3" name="円/楕円 244">
            <a:extLst>
              <a:ext uri="{FF2B5EF4-FFF2-40B4-BE49-F238E27FC236}">
                <a16:creationId xmlns:a16="http://schemas.microsoft.com/office/drawing/2014/main" id="{36BFD28C-CF6E-4FC1-AD3B-4F0730A95485}"/>
              </a:ext>
            </a:extLst>
          </p:cNvPr>
          <p:cNvSpPr>
            <a:spLocks noChangeAspect="1"/>
          </p:cNvSpPr>
          <p:nvPr/>
        </p:nvSpPr>
        <p:spPr>
          <a:xfrm>
            <a:off x="4396659" y="519580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4" name="円/楕円 245">
            <a:extLst>
              <a:ext uri="{FF2B5EF4-FFF2-40B4-BE49-F238E27FC236}">
                <a16:creationId xmlns:a16="http://schemas.microsoft.com/office/drawing/2014/main" id="{33D8CB8E-942E-44DE-A4B6-5D1D711A9986}"/>
              </a:ext>
            </a:extLst>
          </p:cNvPr>
          <p:cNvSpPr>
            <a:spLocks noChangeAspect="1"/>
          </p:cNvSpPr>
          <p:nvPr/>
        </p:nvSpPr>
        <p:spPr>
          <a:xfrm>
            <a:off x="4057860" y="568442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5" name="円/楕円 246">
            <a:extLst>
              <a:ext uri="{FF2B5EF4-FFF2-40B4-BE49-F238E27FC236}">
                <a16:creationId xmlns:a16="http://schemas.microsoft.com/office/drawing/2014/main" id="{C751A5FA-C23B-4332-B4FF-767869EBE986}"/>
              </a:ext>
            </a:extLst>
          </p:cNvPr>
          <p:cNvSpPr>
            <a:spLocks noChangeAspect="1"/>
          </p:cNvSpPr>
          <p:nvPr/>
        </p:nvSpPr>
        <p:spPr>
          <a:xfrm>
            <a:off x="4242907" y="530247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6" name="円/楕円 247">
            <a:extLst>
              <a:ext uri="{FF2B5EF4-FFF2-40B4-BE49-F238E27FC236}">
                <a16:creationId xmlns:a16="http://schemas.microsoft.com/office/drawing/2014/main" id="{9C7A0173-E1F1-413B-B839-AF0341C05716}"/>
              </a:ext>
            </a:extLst>
          </p:cNvPr>
          <p:cNvSpPr>
            <a:spLocks noChangeAspect="1"/>
          </p:cNvSpPr>
          <p:nvPr/>
        </p:nvSpPr>
        <p:spPr>
          <a:xfrm>
            <a:off x="4051749" y="547834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7" name="円/楕円 248">
            <a:extLst>
              <a:ext uri="{FF2B5EF4-FFF2-40B4-BE49-F238E27FC236}">
                <a16:creationId xmlns:a16="http://schemas.microsoft.com/office/drawing/2014/main" id="{30D78B5A-B338-49BD-8A99-51383F601AC8}"/>
              </a:ext>
            </a:extLst>
          </p:cNvPr>
          <p:cNvSpPr>
            <a:spLocks noChangeAspect="1"/>
          </p:cNvSpPr>
          <p:nvPr/>
        </p:nvSpPr>
        <p:spPr>
          <a:xfrm>
            <a:off x="4164532" y="559987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8" name="円/楕円 249">
            <a:extLst>
              <a:ext uri="{FF2B5EF4-FFF2-40B4-BE49-F238E27FC236}">
                <a16:creationId xmlns:a16="http://schemas.microsoft.com/office/drawing/2014/main" id="{58430302-9AF2-4982-A815-5C0AE8E1C4AB}"/>
              </a:ext>
            </a:extLst>
          </p:cNvPr>
          <p:cNvSpPr>
            <a:spLocks noChangeAspect="1"/>
          </p:cNvSpPr>
          <p:nvPr/>
        </p:nvSpPr>
        <p:spPr>
          <a:xfrm>
            <a:off x="4052854" y="538785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9" name="円/楕円 250">
            <a:extLst>
              <a:ext uri="{FF2B5EF4-FFF2-40B4-BE49-F238E27FC236}">
                <a16:creationId xmlns:a16="http://schemas.microsoft.com/office/drawing/2014/main" id="{D07782C4-928B-4B7C-B777-D1CFC6E21BFB}"/>
              </a:ext>
            </a:extLst>
          </p:cNvPr>
          <p:cNvSpPr>
            <a:spLocks noChangeAspect="1"/>
          </p:cNvSpPr>
          <p:nvPr/>
        </p:nvSpPr>
        <p:spPr>
          <a:xfrm>
            <a:off x="4174152" y="570974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" name="円/楕円 251">
            <a:extLst>
              <a:ext uri="{FF2B5EF4-FFF2-40B4-BE49-F238E27FC236}">
                <a16:creationId xmlns:a16="http://schemas.microsoft.com/office/drawing/2014/main" id="{F04B254B-5CAC-432D-8546-EA8F785953FB}"/>
              </a:ext>
            </a:extLst>
          </p:cNvPr>
          <p:cNvSpPr>
            <a:spLocks noChangeAspect="1"/>
          </p:cNvSpPr>
          <p:nvPr/>
        </p:nvSpPr>
        <p:spPr>
          <a:xfrm>
            <a:off x="4312188" y="535097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" name="円/楕円 252">
            <a:extLst>
              <a:ext uri="{FF2B5EF4-FFF2-40B4-BE49-F238E27FC236}">
                <a16:creationId xmlns:a16="http://schemas.microsoft.com/office/drawing/2014/main" id="{76A71585-A091-4875-85AC-35F29E45F5A9}"/>
              </a:ext>
            </a:extLst>
          </p:cNvPr>
          <p:cNvSpPr>
            <a:spLocks noChangeAspect="1"/>
          </p:cNvSpPr>
          <p:nvPr/>
        </p:nvSpPr>
        <p:spPr>
          <a:xfrm>
            <a:off x="4166031" y="534018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2" name="円/楕円 253">
            <a:extLst>
              <a:ext uri="{FF2B5EF4-FFF2-40B4-BE49-F238E27FC236}">
                <a16:creationId xmlns:a16="http://schemas.microsoft.com/office/drawing/2014/main" id="{F7727B6D-5C71-4AA5-A7F0-1941FC515D9F}"/>
              </a:ext>
            </a:extLst>
          </p:cNvPr>
          <p:cNvSpPr>
            <a:spLocks noChangeAspect="1"/>
          </p:cNvSpPr>
          <p:nvPr/>
        </p:nvSpPr>
        <p:spPr>
          <a:xfrm>
            <a:off x="4348999" y="532836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3" name="円/楕円 254">
            <a:extLst>
              <a:ext uri="{FF2B5EF4-FFF2-40B4-BE49-F238E27FC236}">
                <a16:creationId xmlns:a16="http://schemas.microsoft.com/office/drawing/2014/main" id="{77DD9418-B4F4-4CE7-A804-0FD4F8BF25A4}"/>
              </a:ext>
            </a:extLst>
          </p:cNvPr>
          <p:cNvSpPr>
            <a:spLocks noChangeAspect="1"/>
          </p:cNvSpPr>
          <p:nvPr/>
        </p:nvSpPr>
        <p:spPr>
          <a:xfrm>
            <a:off x="4151612" y="510431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4" name="円/楕円 255">
            <a:extLst>
              <a:ext uri="{FF2B5EF4-FFF2-40B4-BE49-F238E27FC236}">
                <a16:creationId xmlns:a16="http://schemas.microsoft.com/office/drawing/2014/main" id="{42870972-CA75-4BBD-8ED6-A60167AE5E15}"/>
              </a:ext>
            </a:extLst>
          </p:cNvPr>
          <p:cNvSpPr>
            <a:spLocks noChangeAspect="1"/>
          </p:cNvSpPr>
          <p:nvPr/>
        </p:nvSpPr>
        <p:spPr>
          <a:xfrm>
            <a:off x="4264411" y="501297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" name="円/楕円 256">
            <a:extLst>
              <a:ext uri="{FF2B5EF4-FFF2-40B4-BE49-F238E27FC236}">
                <a16:creationId xmlns:a16="http://schemas.microsoft.com/office/drawing/2014/main" id="{BEE7D4E8-F6DA-43C2-BBD7-F8C3EA9EA612}"/>
              </a:ext>
            </a:extLst>
          </p:cNvPr>
          <p:cNvSpPr>
            <a:spLocks noChangeAspect="1"/>
          </p:cNvSpPr>
          <p:nvPr/>
        </p:nvSpPr>
        <p:spPr>
          <a:xfrm>
            <a:off x="4187048" y="524955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6" name="円/楕円 257">
            <a:extLst>
              <a:ext uri="{FF2B5EF4-FFF2-40B4-BE49-F238E27FC236}">
                <a16:creationId xmlns:a16="http://schemas.microsoft.com/office/drawing/2014/main" id="{EB96422F-5D6B-4B89-B124-D397F44C2919}"/>
              </a:ext>
            </a:extLst>
          </p:cNvPr>
          <p:cNvSpPr>
            <a:spLocks noChangeAspect="1"/>
          </p:cNvSpPr>
          <p:nvPr/>
        </p:nvSpPr>
        <p:spPr>
          <a:xfrm>
            <a:off x="4220457" y="497083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7" name="円/楕円 258">
            <a:extLst>
              <a:ext uri="{FF2B5EF4-FFF2-40B4-BE49-F238E27FC236}">
                <a16:creationId xmlns:a16="http://schemas.microsoft.com/office/drawing/2014/main" id="{897C7FD4-F401-4F0A-B573-8FF2C97A8DC6}"/>
              </a:ext>
            </a:extLst>
          </p:cNvPr>
          <p:cNvSpPr>
            <a:spLocks noChangeAspect="1"/>
          </p:cNvSpPr>
          <p:nvPr/>
        </p:nvSpPr>
        <p:spPr>
          <a:xfrm>
            <a:off x="4309357" y="511483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8" name="円/楕円 259">
            <a:extLst>
              <a:ext uri="{FF2B5EF4-FFF2-40B4-BE49-F238E27FC236}">
                <a16:creationId xmlns:a16="http://schemas.microsoft.com/office/drawing/2014/main" id="{0A1A8FB3-DC68-47E0-8462-23830CE6A0E0}"/>
              </a:ext>
            </a:extLst>
          </p:cNvPr>
          <p:cNvSpPr>
            <a:spLocks noChangeAspect="1"/>
          </p:cNvSpPr>
          <p:nvPr/>
        </p:nvSpPr>
        <p:spPr>
          <a:xfrm>
            <a:off x="4462063" y="524326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9" name="円/楕円 260">
            <a:extLst>
              <a:ext uri="{FF2B5EF4-FFF2-40B4-BE49-F238E27FC236}">
                <a16:creationId xmlns:a16="http://schemas.microsoft.com/office/drawing/2014/main" id="{3CAED3EA-A6AC-4876-9BEB-E991670D1275}"/>
              </a:ext>
            </a:extLst>
          </p:cNvPr>
          <p:cNvSpPr>
            <a:spLocks noChangeAspect="1"/>
          </p:cNvSpPr>
          <p:nvPr/>
        </p:nvSpPr>
        <p:spPr>
          <a:xfrm>
            <a:off x="4364457" y="4970838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0" name="円/楕円 261">
            <a:extLst>
              <a:ext uri="{FF2B5EF4-FFF2-40B4-BE49-F238E27FC236}">
                <a16:creationId xmlns:a16="http://schemas.microsoft.com/office/drawing/2014/main" id="{92226EE6-7CA5-4FC9-93B0-382B89F3A34C}"/>
              </a:ext>
            </a:extLst>
          </p:cNvPr>
          <p:cNvSpPr>
            <a:spLocks noChangeAspect="1"/>
          </p:cNvSpPr>
          <p:nvPr/>
        </p:nvSpPr>
        <p:spPr>
          <a:xfrm>
            <a:off x="4529557" y="5123238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1" name="円/楕円 262">
            <a:extLst>
              <a:ext uri="{FF2B5EF4-FFF2-40B4-BE49-F238E27FC236}">
                <a16:creationId xmlns:a16="http://schemas.microsoft.com/office/drawing/2014/main" id="{656DECFA-4017-44BC-B121-C22D3135E0B2}"/>
              </a:ext>
            </a:extLst>
          </p:cNvPr>
          <p:cNvSpPr>
            <a:spLocks noChangeAspect="1"/>
          </p:cNvSpPr>
          <p:nvPr/>
        </p:nvSpPr>
        <p:spPr>
          <a:xfrm>
            <a:off x="4576406" y="524452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2" name="円/楕円 263">
            <a:extLst>
              <a:ext uri="{FF2B5EF4-FFF2-40B4-BE49-F238E27FC236}">
                <a16:creationId xmlns:a16="http://schemas.microsoft.com/office/drawing/2014/main" id="{F832CA4E-1AA0-4A04-BBBA-D58D0ABA1117}"/>
              </a:ext>
            </a:extLst>
          </p:cNvPr>
          <p:cNvSpPr>
            <a:spLocks noChangeAspect="1"/>
          </p:cNvSpPr>
          <p:nvPr/>
        </p:nvSpPr>
        <p:spPr>
          <a:xfrm>
            <a:off x="4591576" y="508493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3" name="円/楕円 264">
            <a:extLst>
              <a:ext uri="{FF2B5EF4-FFF2-40B4-BE49-F238E27FC236}">
                <a16:creationId xmlns:a16="http://schemas.microsoft.com/office/drawing/2014/main" id="{04D8ABD6-A39C-4BF1-9FF9-B12A386BA98B}"/>
              </a:ext>
            </a:extLst>
          </p:cNvPr>
          <p:cNvSpPr>
            <a:spLocks noChangeAspect="1"/>
          </p:cNvSpPr>
          <p:nvPr/>
        </p:nvSpPr>
        <p:spPr>
          <a:xfrm>
            <a:off x="4416633" y="51217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4" name="円/楕円 265">
            <a:extLst>
              <a:ext uri="{FF2B5EF4-FFF2-40B4-BE49-F238E27FC236}">
                <a16:creationId xmlns:a16="http://schemas.microsoft.com/office/drawing/2014/main" id="{4D4C2B12-8511-440D-A2BE-D636CB9B8E02}"/>
              </a:ext>
            </a:extLst>
          </p:cNvPr>
          <p:cNvSpPr>
            <a:spLocks noChangeAspect="1"/>
          </p:cNvSpPr>
          <p:nvPr/>
        </p:nvSpPr>
        <p:spPr>
          <a:xfrm>
            <a:off x="4435683" y="534902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5" name="円/楕円 266">
            <a:extLst>
              <a:ext uri="{FF2B5EF4-FFF2-40B4-BE49-F238E27FC236}">
                <a16:creationId xmlns:a16="http://schemas.microsoft.com/office/drawing/2014/main" id="{6303E9A2-B7F1-4B3B-90C7-4777A001AA39}"/>
              </a:ext>
            </a:extLst>
          </p:cNvPr>
          <p:cNvSpPr>
            <a:spLocks noChangeAspect="1"/>
          </p:cNvSpPr>
          <p:nvPr/>
        </p:nvSpPr>
        <p:spPr>
          <a:xfrm>
            <a:off x="4229536" y="484362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6" name="円/楕円 267">
            <a:extLst>
              <a:ext uri="{FF2B5EF4-FFF2-40B4-BE49-F238E27FC236}">
                <a16:creationId xmlns:a16="http://schemas.microsoft.com/office/drawing/2014/main" id="{92365AB6-0774-472F-99C9-DE383030847D}"/>
              </a:ext>
            </a:extLst>
          </p:cNvPr>
          <p:cNvSpPr>
            <a:spLocks noChangeAspect="1"/>
          </p:cNvSpPr>
          <p:nvPr/>
        </p:nvSpPr>
        <p:spPr>
          <a:xfrm>
            <a:off x="4495465" y="514208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7" name="円/楕円 268">
            <a:extLst>
              <a:ext uri="{FF2B5EF4-FFF2-40B4-BE49-F238E27FC236}">
                <a16:creationId xmlns:a16="http://schemas.microsoft.com/office/drawing/2014/main" id="{AC3DBCC4-047D-460F-BBA6-C12825043C36}"/>
              </a:ext>
            </a:extLst>
          </p:cNvPr>
          <p:cNvSpPr>
            <a:spLocks noChangeAspect="1"/>
          </p:cNvSpPr>
          <p:nvPr/>
        </p:nvSpPr>
        <p:spPr>
          <a:xfrm>
            <a:off x="4374058" y="4800217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8" name="円/楕円 269">
            <a:extLst>
              <a:ext uri="{FF2B5EF4-FFF2-40B4-BE49-F238E27FC236}">
                <a16:creationId xmlns:a16="http://schemas.microsoft.com/office/drawing/2014/main" id="{A00A3CE2-36E1-44F9-B6DC-04D8FBE64AA3}"/>
              </a:ext>
            </a:extLst>
          </p:cNvPr>
          <p:cNvSpPr>
            <a:spLocks noChangeAspect="1"/>
          </p:cNvSpPr>
          <p:nvPr/>
        </p:nvSpPr>
        <p:spPr>
          <a:xfrm>
            <a:off x="4451566" y="488268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9" name="円/楕円 270">
            <a:extLst>
              <a:ext uri="{FF2B5EF4-FFF2-40B4-BE49-F238E27FC236}">
                <a16:creationId xmlns:a16="http://schemas.microsoft.com/office/drawing/2014/main" id="{4B73087F-8F3B-4430-BCC1-B0ED29D57F80}"/>
              </a:ext>
            </a:extLst>
          </p:cNvPr>
          <p:cNvSpPr>
            <a:spLocks noChangeAspect="1"/>
          </p:cNvSpPr>
          <p:nvPr/>
        </p:nvSpPr>
        <p:spPr>
          <a:xfrm>
            <a:off x="4519815" y="497602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0" name="円/楕円 271">
            <a:extLst>
              <a:ext uri="{FF2B5EF4-FFF2-40B4-BE49-F238E27FC236}">
                <a16:creationId xmlns:a16="http://schemas.microsoft.com/office/drawing/2014/main" id="{DCF41D31-F869-4A60-8A1F-99A1B7C6EA05}"/>
              </a:ext>
            </a:extLst>
          </p:cNvPr>
          <p:cNvSpPr>
            <a:spLocks noChangeAspect="1"/>
          </p:cNvSpPr>
          <p:nvPr/>
        </p:nvSpPr>
        <p:spPr>
          <a:xfrm>
            <a:off x="4600791" y="517550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1" name="円/楕円 272">
            <a:extLst>
              <a:ext uri="{FF2B5EF4-FFF2-40B4-BE49-F238E27FC236}">
                <a16:creationId xmlns:a16="http://schemas.microsoft.com/office/drawing/2014/main" id="{3399BEA8-F037-4809-9784-2C335C18421F}"/>
              </a:ext>
            </a:extLst>
          </p:cNvPr>
          <p:cNvSpPr>
            <a:spLocks noChangeAspect="1"/>
          </p:cNvSpPr>
          <p:nvPr/>
        </p:nvSpPr>
        <p:spPr>
          <a:xfrm>
            <a:off x="4176412" y="499098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2" name="円/楕円 273">
            <a:extLst>
              <a:ext uri="{FF2B5EF4-FFF2-40B4-BE49-F238E27FC236}">
                <a16:creationId xmlns:a16="http://schemas.microsoft.com/office/drawing/2014/main" id="{2C0E1941-627C-4CF4-A1A0-B544EA11FACD}"/>
              </a:ext>
            </a:extLst>
          </p:cNvPr>
          <p:cNvSpPr>
            <a:spLocks noChangeAspect="1"/>
          </p:cNvSpPr>
          <p:nvPr/>
        </p:nvSpPr>
        <p:spPr>
          <a:xfrm>
            <a:off x="4201307" y="5225474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3" name="円/楕円 274">
            <a:extLst>
              <a:ext uri="{FF2B5EF4-FFF2-40B4-BE49-F238E27FC236}">
                <a16:creationId xmlns:a16="http://schemas.microsoft.com/office/drawing/2014/main" id="{7C479603-98D2-4DA6-A7EC-DBB16EAB71A9}"/>
              </a:ext>
            </a:extLst>
          </p:cNvPr>
          <p:cNvSpPr>
            <a:spLocks noChangeAspect="1"/>
          </p:cNvSpPr>
          <p:nvPr/>
        </p:nvSpPr>
        <p:spPr>
          <a:xfrm>
            <a:off x="4403264" y="549860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4" name="円/楕円 275">
            <a:extLst>
              <a:ext uri="{FF2B5EF4-FFF2-40B4-BE49-F238E27FC236}">
                <a16:creationId xmlns:a16="http://schemas.microsoft.com/office/drawing/2014/main" id="{3BC5E145-8D28-4597-A35A-1C77A92088A1}"/>
              </a:ext>
            </a:extLst>
          </p:cNvPr>
          <p:cNvSpPr>
            <a:spLocks noChangeAspect="1"/>
          </p:cNvSpPr>
          <p:nvPr/>
        </p:nvSpPr>
        <p:spPr>
          <a:xfrm>
            <a:off x="4334408" y="487224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5" name="円/楕円 276">
            <a:extLst>
              <a:ext uri="{FF2B5EF4-FFF2-40B4-BE49-F238E27FC236}">
                <a16:creationId xmlns:a16="http://schemas.microsoft.com/office/drawing/2014/main" id="{104D67A7-41F7-4E51-9C58-8A37219BED0A}"/>
              </a:ext>
            </a:extLst>
          </p:cNvPr>
          <p:cNvSpPr>
            <a:spLocks noChangeAspect="1"/>
          </p:cNvSpPr>
          <p:nvPr/>
        </p:nvSpPr>
        <p:spPr>
          <a:xfrm>
            <a:off x="4210341" y="532537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6" name="円/楕円 277">
            <a:extLst>
              <a:ext uri="{FF2B5EF4-FFF2-40B4-BE49-F238E27FC236}">
                <a16:creationId xmlns:a16="http://schemas.microsoft.com/office/drawing/2014/main" id="{22E7A7EB-EB26-447B-8D34-9E841C8518D0}"/>
              </a:ext>
            </a:extLst>
          </p:cNvPr>
          <p:cNvSpPr>
            <a:spLocks noChangeAspect="1"/>
          </p:cNvSpPr>
          <p:nvPr/>
        </p:nvSpPr>
        <p:spPr>
          <a:xfrm>
            <a:off x="4347108" y="519543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7" name="円/楕円 278">
            <a:extLst>
              <a:ext uri="{FF2B5EF4-FFF2-40B4-BE49-F238E27FC236}">
                <a16:creationId xmlns:a16="http://schemas.microsoft.com/office/drawing/2014/main" id="{2C2F2F14-196F-463D-B5F3-AED5C3FA380D}"/>
              </a:ext>
            </a:extLst>
          </p:cNvPr>
          <p:cNvSpPr>
            <a:spLocks noChangeAspect="1"/>
          </p:cNvSpPr>
          <p:nvPr/>
        </p:nvSpPr>
        <p:spPr>
          <a:xfrm>
            <a:off x="4268899" y="525233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8" name="円/楕円 279">
            <a:extLst>
              <a:ext uri="{FF2B5EF4-FFF2-40B4-BE49-F238E27FC236}">
                <a16:creationId xmlns:a16="http://schemas.microsoft.com/office/drawing/2014/main" id="{F253E0B1-014B-49D6-8E09-3D4A34FFEC51}"/>
              </a:ext>
            </a:extLst>
          </p:cNvPr>
          <p:cNvSpPr>
            <a:spLocks noChangeAspect="1"/>
          </p:cNvSpPr>
          <p:nvPr/>
        </p:nvSpPr>
        <p:spPr>
          <a:xfrm>
            <a:off x="4272761" y="496502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9" name="円/楕円 280">
            <a:extLst>
              <a:ext uri="{FF2B5EF4-FFF2-40B4-BE49-F238E27FC236}">
                <a16:creationId xmlns:a16="http://schemas.microsoft.com/office/drawing/2014/main" id="{FB78FFA0-59E0-4D8E-BA58-551E13635D57}"/>
              </a:ext>
            </a:extLst>
          </p:cNvPr>
          <p:cNvSpPr>
            <a:spLocks noChangeAspect="1"/>
          </p:cNvSpPr>
          <p:nvPr/>
        </p:nvSpPr>
        <p:spPr>
          <a:xfrm>
            <a:off x="4260607" y="477501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0" name="円/楕円 281">
            <a:extLst>
              <a:ext uri="{FF2B5EF4-FFF2-40B4-BE49-F238E27FC236}">
                <a16:creationId xmlns:a16="http://schemas.microsoft.com/office/drawing/2014/main" id="{D37C2AE2-31B0-4B0A-9D4E-825A260344FB}"/>
              </a:ext>
            </a:extLst>
          </p:cNvPr>
          <p:cNvSpPr>
            <a:spLocks noChangeAspect="1"/>
          </p:cNvSpPr>
          <p:nvPr/>
        </p:nvSpPr>
        <p:spPr>
          <a:xfrm>
            <a:off x="4162638" y="519785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1" name="円/楕円 282">
            <a:extLst>
              <a:ext uri="{FF2B5EF4-FFF2-40B4-BE49-F238E27FC236}">
                <a16:creationId xmlns:a16="http://schemas.microsoft.com/office/drawing/2014/main" id="{D7C4ED8C-ED6C-48FD-8DFE-0E8973AAB452}"/>
              </a:ext>
            </a:extLst>
          </p:cNvPr>
          <p:cNvSpPr>
            <a:spLocks noChangeAspect="1"/>
          </p:cNvSpPr>
          <p:nvPr/>
        </p:nvSpPr>
        <p:spPr>
          <a:xfrm>
            <a:off x="4601286" y="500619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2" name="円/楕円 283">
            <a:extLst>
              <a:ext uri="{FF2B5EF4-FFF2-40B4-BE49-F238E27FC236}">
                <a16:creationId xmlns:a16="http://schemas.microsoft.com/office/drawing/2014/main" id="{8C255A28-45DD-4BB6-A676-2C3543F75493}"/>
              </a:ext>
            </a:extLst>
          </p:cNvPr>
          <p:cNvSpPr>
            <a:spLocks noChangeAspect="1"/>
          </p:cNvSpPr>
          <p:nvPr/>
        </p:nvSpPr>
        <p:spPr>
          <a:xfrm>
            <a:off x="4293873" y="545521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3" name="円/楕円 284">
            <a:extLst>
              <a:ext uri="{FF2B5EF4-FFF2-40B4-BE49-F238E27FC236}">
                <a16:creationId xmlns:a16="http://schemas.microsoft.com/office/drawing/2014/main" id="{950DEA5B-A984-4FC3-A420-E79B40C33AE4}"/>
              </a:ext>
            </a:extLst>
          </p:cNvPr>
          <p:cNvSpPr>
            <a:spLocks noChangeAspect="1"/>
          </p:cNvSpPr>
          <p:nvPr/>
        </p:nvSpPr>
        <p:spPr>
          <a:xfrm>
            <a:off x="4198926" y="488948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4" name="円/楕円 285">
            <a:extLst>
              <a:ext uri="{FF2B5EF4-FFF2-40B4-BE49-F238E27FC236}">
                <a16:creationId xmlns:a16="http://schemas.microsoft.com/office/drawing/2014/main" id="{CB33323F-3A94-4836-8ABE-20F45EE2C374}"/>
              </a:ext>
            </a:extLst>
          </p:cNvPr>
          <p:cNvSpPr>
            <a:spLocks noChangeAspect="1"/>
          </p:cNvSpPr>
          <p:nvPr/>
        </p:nvSpPr>
        <p:spPr>
          <a:xfrm>
            <a:off x="4342045" y="469769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5" name="円/楕円 286">
            <a:extLst>
              <a:ext uri="{FF2B5EF4-FFF2-40B4-BE49-F238E27FC236}">
                <a16:creationId xmlns:a16="http://schemas.microsoft.com/office/drawing/2014/main" id="{A0F67CC9-AF37-4E76-8699-0219D3DE6E5B}"/>
              </a:ext>
            </a:extLst>
          </p:cNvPr>
          <p:cNvSpPr>
            <a:spLocks noChangeAspect="1"/>
          </p:cNvSpPr>
          <p:nvPr/>
        </p:nvSpPr>
        <p:spPr>
          <a:xfrm>
            <a:off x="4397947" y="538176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6" name="円/楕円 287">
            <a:extLst>
              <a:ext uri="{FF2B5EF4-FFF2-40B4-BE49-F238E27FC236}">
                <a16:creationId xmlns:a16="http://schemas.microsoft.com/office/drawing/2014/main" id="{46E5CAB2-07F5-47E3-A063-B18C401FDD83}"/>
              </a:ext>
            </a:extLst>
          </p:cNvPr>
          <p:cNvSpPr>
            <a:spLocks noChangeAspect="1"/>
          </p:cNvSpPr>
          <p:nvPr/>
        </p:nvSpPr>
        <p:spPr>
          <a:xfrm>
            <a:off x="4507683" y="543219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7" name="円/楕円 288">
            <a:extLst>
              <a:ext uri="{FF2B5EF4-FFF2-40B4-BE49-F238E27FC236}">
                <a16:creationId xmlns:a16="http://schemas.microsoft.com/office/drawing/2014/main" id="{F208C39D-1726-4D61-8B1A-71AC1D17758D}"/>
              </a:ext>
            </a:extLst>
          </p:cNvPr>
          <p:cNvSpPr>
            <a:spLocks noChangeAspect="1"/>
          </p:cNvSpPr>
          <p:nvPr/>
        </p:nvSpPr>
        <p:spPr>
          <a:xfrm>
            <a:off x="4421346" y="476954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8" name="円/楕円 289">
            <a:extLst>
              <a:ext uri="{FF2B5EF4-FFF2-40B4-BE49-F238E27FC236}">
                <a16:creationId xmlns:a16="http://schemas.microsoft.com/office/drawing/2014/main" id="{81C41FF7-3338-4F35-9B36-C90862CBA530}"/>
              </a:ext>
            </a:extLst>
          </p:cNvPr>
          <p:cNvSpPr>
            <a:spLocks noChangeAspect="1"/>
          </p:cNvSpPr>
          <p:nvPr/>
        </p:nvSpPr>
        <p:spPr>
          <a:xfrm>
            <a:off x="4531307" y="478401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" name="円/楕円 290">
            <a:extLst>
              <a:ext uri="{FF2B5EF4-FFF2-40B4-BE49-F238E27FC236}">
                <a16:creationId xmlns:a16="http://schemas.microsoft.com/office/drawing/2014/main" id="{6AE7EF72-3076-40D9-9F5C-B3BA7F2C6415}"/>
              </a:ext>
            </a:extLst>
          </p:cNvPr>
          <p:cNvSpPr>
            <a:spLocks noChangeAspect="1"/>
          </p:cNvSpPr>
          <p:nvPr/>
        </p:nvSpPr>
        <p:spPr>
          <a:xfrm>
            <a:off x="4546378" y="534748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0" name="円/楕円 291">
            <a:extLst>
              <a:ext uri="{FF2B5EF4-FFF2-40B4-BE49-F238E27FC236}">
                <a16:creationId xmlns:a16="http://schemas.microsoft.com/office/drawing/2014/main" id="{EBA9608D-6B6E-445E-972A-9D10774BD460}"/>
              </a:ext>
            </a:extLst>
          </p:cNvPr>
          <p:cNvSpPr>
            <a:spLocks noChangeAspect="1"/>
          </p:cNvSpPr>
          <p:nvPr/>
        </p:nvSpPr>
        <p:spPr>
          <a:xfrm>
            <a:off x="4164480" y="510982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1" name="円/楕円 292">
            <a:extLst>
              <a:ext uri="{FF2B5EF4-FFF2-40B4-BE49-F238E27FC236}">
                <a16:creationId xmlns:a16="http://schemas.microsoft.com/office/drawing/2014/main" id="{47EF621D-07E0-428F-9AA7-E0BD69E87976}"/>
              </a:ext>
            </a:extLst>
          </p:cNvPr>
          <p:cNvSpPr>
            <a:spLocks noChangeAspect="1"/>
          </p:cNvSpPr>
          <p:nvPr/>
        </p:nvSpPr>
        <p:spPr>
          <a:xfrm>
            <a:off x="4583684" y="489097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" name="円/楕円 293">
            <a:extLst>
              <a:ext uri="{FF2B5EF4-FFF2-40B4-BE49-F238E27FC236}">
                <a16:creationId xmlns:a16="http://schemas.microsoft.com/office/drawing/2014/main" id="{E58CD4D2-DA36-41E2-8AE9-4AD0156614D6}"/>
              </a:ext>
            </a:extLst>
          </p:cNvPr>
          <p:cNvSpPr>
            <a:spLocks noChangeAspect="1"/>
          </p:cNvSpPr>
          <p:nvPr/>
        </p:nvSpPr>
        <p:spPr>
          <a:xfrm>
            <a:off x="4078633" y="496615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" name="円/楕円 294">
            <a:extLst>
              <a:ext uri="{FF2B5EF4-FFF2-40B4-BE49-F238E27FC236}">
                <a16:creationId xmlns:a16="http://schemas.microsoft.com/office/drawing/2014/main" id="{053DD05C-336A-48B4-9943-9D2B9E14DBFF}"/>
              </a:ext>
            </a:extLst>
          </p:cNvPr>
          <p:cNvSpPr>
            <a:spLocks noChangeAspect="1"/>
          </p:cNvSpPr>
          <p:nvPr/>
        </p:nvSpPr>
        <p:spPr>
          <a:xfrm>
            <a:off x="4429932" y="499764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4" name="円/楕円 295">
            <a:extLst>
              <a:ext uri="{FF2B5EF4-FFF2-40B4-BE49-F238E27FC236}">
                <a16:creationId xmlns:a16="http://schemas.microsoft.com/office/drawing/2014/main" id="{24D172DB-9A48-41F7-B108-8279EB66BE0A}"/>
              </a:ext>
            </a:extLst>
          </p:cNvPr>
          <p:cNvSpPr>
            <a:spLocks noChangeAspect="1"/>
          </p:cNvSpPr>
          <p:nvPr/>
        </p:nvSpPr>
        <p:spPr>
          <a:xfrm>
            <a:off x="4617423" y="532182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5" name="円/楕円 296">
            <a:extLst>
              <a:ext uri="{FF2B5EF4-FFF2-40B4-BE49-F238E27FC236}">
                <a16:creationId xmlns:a16="http://schemas.microsoft.com/office/drawing/2014/main" id="{8E1AD554-E8E2-4351-BBA0-9C08F0F43CED}"/>
              </a:ext>
            </a:extLst>
          </p:cNvPr>
          <p:cNvSpPr>
            <a:spLocks noChangeAspect="1"/>
          </p:cNvSpPr>
          <p:nvPr/>
        </p:nvSpPr>
        <p:spPr>
          <a:xfrm>
            <a:off x="3993618" y="501645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6" name="円/楕円 297">
            <a:extLst>
              <a:ext uri="{FF2B5EF4-FFF2-40B4-BE49-F238E27FC236}">
                <a16:creationId xmlns:a16="http://schemas.microsoft.com/office/drawing/2014/main" id="{5CCA978D-02AE-43C6-87C8-90F36068EB87}"/>
              </a:ext>
            </a:extLst>
          </p:cNvPr>
          <p:cNvSpPr>
            <a:spLocks noChangeAspect="1"/>
          </p:cNvSpPr>
          <p:nvPr/>
        </p:nvSpPr>
        <p:spPr>
          <a:xfrm>
            <a:off x="4239879" y="508302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7" name="円/楕円 298">
            <a:extLst>
              <a:ext uri="{FF2B5EF4-FFF2-40B4-BE49-F238E27FC236}">
                <a16:creationId xmlns:a16="http://schemas.microsoft.com/office/drawing/2014/main" id="{A77AC312-4CD7-43FD-8B31-1E76EB21C1B0}"/>
              </a:ext>
            </a:extLst>
          </p:cNvPr>
          <p:cNvSpPr>
            <a:spLocks noChangeAspect="1"/>
          </p:cNvSpPr>
          <p:nvPr/>
        </p:nvSpPr>
        <p:spPr>
          <a:xfrm>
            <a:off x="3906027" y="533285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8" name="円/楕円 299">
            <a:extLst>
              <a:ext uri="{FF2B5EF4-FFF2-40B4-BE49-F238E27FC236}">
                <a16:creationId xmlns:a16="http://schemas.microsoft.com/office/drawing/2014/main" id="{1B52EBC7-5960-4C21-8598-686658A76098}"/>
              </a:ext>
            </a:extLst>
          </p:cNvPr>
          <p:cNvSpPr>
            <a:spLocks noChangeAspect="1"/>
          </p:cNvSpPr>
          <p:nvPr/>
        </p:nvSpPr>
        <p:spPr>
          <a:xfrm>
            <a:off x="4499213" y="504615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9" name="円/楕円 300">
            <a:extLst>
              <a:ext uri="{FF2B5EF4-FFF2-40B4-BE49-F238E27FC236}">
                <a16:creationId xmlns:a16="http://schemas.microsoft.com/office/drawing/2014/main" id="{D0000078-0120-4CC1-B86C-9846B86146F3}"/>
              </a:ext>
            </a:extLst>
          </p:cNvPr>
          <p:cNvSpPr>
            <a:spLocks noChangeAspect="1"/>
          </p:cNvSpPr>
          <p:nvPr/>
        </p:nvSpPr>
        <p:spPr>
          <a:xfrm>
            <a:off x="4353056" y="503535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0" name="円/楕円 301">
            <a:extLst>
              <a:ext uri="{FF2B5EF4-FFF2-40B4-BE49-F238E27FC236}">
                <a16:creationId xmlns:a16="http://schemas.microsoft.com/office/drawing/2014/main" id="{E816E2AA-6887-4ACF-B574-DF9D3C90D07F}"/>
              </a:ext>
            </a:extLst>
          </p:cNvPr>
          <p:cNvSpPr>
            <a:spLocks noChangeAspect="1"/>
          </p:cNvSpPr>
          <p:nvPr/>
        </p:nvSpPr>
        <p:spPr>
          <a:xfrm>
            <a:off x="4536024" y="50235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1" name="円/楕円 302">
            <a:extLst>
              <a:ext uri="{FF2B5EF4-FFF2-40B4-BE49-F238E27FC236}">
                <a16:creationId xmlns:a16="http://schemas.microsoft.com/office/drawing/2014/main" id="{CCF4E3FE-2849-499C-B5C0-C5753EBB1F62}"/>
              </a:ext>
            </a:extLst>
          </p:cNvPr>
          <p:cNvSpPr>
            <a:spLocks noChangeAspect="1"/>
          </p:cNvSpPr>
          <p:nvPr/>
        </p:nvSpPr>
        <p:spPr>
          <a:xfrm>
            <a:off x="4338637" y="479948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2" name="円/楕円 303">
            <a:extLst>
              <a:ext uri="{FF2B5EF4-FFF2-40B4-BE49-F238E27FC236}">
                <a16:creationId xmlns:a16="http://schemas.microsoft.com/office/drawing/2014/main" id="{12B49497-080C-4ABD-AF66-A9B70F714977}"/>
              </a:ext>
            </a:extLst>
          </p:cNvPr>
          <p:cNvSpPr>
            <a:spLocks noChangeAspect="1"/>
          </p:cNvSpPr>
          <p:nvPr/>
        </p:nvSpPr>
        <p:spPr>
          <a:xfrm>
            <a:off x="4451436" y="470814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3" name="円/楕円 304">
            <a:extLst>
              <a:ext uri="{FF2B5EF4-FFF2-40B4-BE49-F238E27FC236}">
                <a16:creationId xmlns:a16="http://schemas.microsoft.com/office/drawing/2014/main" id="{06D410A9-8E8D-4213-B756-A471652EE420}"/>
              </a:ext>
            </a:extLst>
          </p:cNvPr>
          <p:cNvSpPr>
            <a:spLocks noChangeAspect="1"/>
          </p:cNvSpPr>
          <p:nvPr/>
        </p:nvSpPr>
        <p:spPr>
          <a:xfrm>
            <a:off x="4374073" y="494472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5" name="右矢印 310">
            <a:extLst>
              <a:ext uri="{FF2B5EF4-FFF2-40B4-BE49-F238E27FC236}">
                <a16:creationId xmlns:a16="http://schemas.microsoft.com/office/drawing/2014/main" id="{A3A05003-A1BE-4363-BB06-C82555F8B95E}"/>
              </a:ext>
            </a:extLst>
          </p:cNvPr>
          <p:cNvSpPr/>
          <p:nvPr/>
        </p:nvSpPr>
        <p:spPr>
          <a:xfrm flipH="1">
            <a:off x="2961328" y="2003516"/>
            <a:ext cx="661961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右矢印 309">
            <a:extLst>
              <a:ext uri="{FF2B5EF4-FFF2-40B4-BE49-F238E27FC236}">
                <a16:creationId xmlns:a16="http://schemas.microsoft.com/office/drawing/2014/main" id="{5E583FF1-A8A4-4376-BD67-CC34D2710FC7}"/>
              </a:ext>
            </a:extLst>
          </p:cNvPr>
          <p:cNvSpPr/>
          <p:nvPr/>
        </p:nvSpPr>
        <p:spPr>
          <a:xfrm>
            <a:off x="2261083" y="1689450"/>
            <a:ext cx="690282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円/楕円 108">
            <a:extLst>
              <a:ext uri="{FF2B5EF4-FFF2-40B4-BE49-F238E27FC236}">
                <a16:creationId xmlns:a16="http://schemas.microsoft.com/office/drawing/2014/main" id="{079FC511-021A-4971-AC26-6844C9957138}"/>
              </a:ext>
            </a:extLst>
          </p:cNvPr>
          <p:cNvSpPr>
            <a:spLocks noChangeAspect="1"/>
          </p:cNvSpPr>
          <p:nvPr/>
        </p:nvSpPr>
        <p:spPr>
          <a:xfrm>
            <a:off x="3509235" y="20668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8" name="円/楕円 109">
            <a:extLst>
              <a:ext uri="{FF2B5EF4-FFF2-40B4-BE49-F238E27FC236}">
                <a16:creationId xmlns:a16="http://schemas.microsoft.com/office/drawing/2014/main" id="{634479C4-0F52-4976-ACCA-D8C867EBDF4C}"/>
              </a:ext>
            </a:extLst>
          </p:cNvPr>
          <p:cNvSpPr>
            <a:spLocks noChangeAspect="1"/>
          </p:cNvSpPr>
          <p:nvPr/>
        </p:nvSpPr>
        <p:spPr>
          <a:xfrm>
            <a:off x="3598135" y="22108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9" name="円/楕円 110">
            <a:extLst>
              <a:ext uri="{FF2B5EF4-FFF2-40B4-BE49-F238E27FC236}">
                <a16:creationId xmlns:a16="http://schemas.microsoft.com/office/drawing/2014/main" id="{139EBEDF-089F-4C13-ACA2-ACFB7FEA8A55}"/>
              </a:ext>
            </a:extLst>
          </p:cNvPr>
          <p:cNvSpPr>
            <a:spLocks noChangeAspect="1"/>
          </p:cNvSpPr>
          <p:nvPr/>
        </p:nvSpPr>
        <p:spPr>
          <a:xfrm>
            <a:off x="3750841" y="233924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0" name="円/楕円 111">
            <a:extLst>
              <a:ext uri="{FF2B5EF4-FFF2-40B4-BE49-F238E27FC236}">
                <a16:creationId xmlns:a16="http://schemas.microsoft.com/office/drawing/2014/main" id="{ECF347C5-0EB6-4102-8872-F5BEE5DCDAC8}"/>
              </a:ext>
            </a:extLst>
          </p:cNvPr>
          <p:cNvSpPr>
            <a:spLocks noChangeAspect="1"/>
          </p:cNvSpPr>
          <p:nvPr/>
        </p:nvSpPr>
        <p:spPr>
          <a:xfrm>
            <a:off x="3653235" y="2066813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1" name="円/楕円 112">
            <a:extLst>
              <a:ext uri="{FF2B5EF4-FFF2-40B4-BE49-F238E27FC236}">
                <a16:creationId xmlns:a16="http://schemas.microsoft.com/office/drawing/2014/main" id="{1A521693-CD63-4168-9773-2287FBC2A9BD}"/>
              </a:ext>
            </a:extLst>
          </p:cNvPr>
          <p:cNvSpPr>
            <a:spLocks noChangeAspect="1"/>
          </p:cNvSpPr>
          <p:nvPr/>
        </p:nvSpPr>
        <p:spPr>
          <a:xfrm>
            <a:off x="3818335" y="2219213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2" name="円/楕円 113">
            <a:extLst>
              <a:ext uri="{FF2B5EF4-FFF2-40B4-BE49-F238E27FC236}">
                <a16:creationId xmlns:a16="http://schemas.microsoft.com/office/drawing/2014/main" id="{90A580AB-AEEE-482A-9DE8-076B5E1A9BEF}"/>
              </a:ext>
            </a:extLst>
          </p:cNvPr>
          <p:cNvSpPr>
            <a:spLocks noChangeAspect="1"/>
          </p:cNvSpPr>
          <p:nvPr/>
        </p:nvSpPr>
        <p:spPr>
          <a:xfrm>
            <a:off x="3865184" y="234050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3" name="円/楕円 114">
            <a:extLst>
              <a:ext uri="{FF2B5EF4-FFF2-40B4-BE49-F238E27FC236}">
                <a16:creationId xmlns:a16="http://schemas.microsoft.com/office/drawing/2014/main" id="{5F139024-B6C2-442A-A3EC-178276C4654B}"/>
              </a:ext>
            </a:extLst>
          </p:cNvPr>
          <p:cNvSpPr>
            <a:spLocks noChangeAspect="1"/>
          </p:cNvSpPr>
          <p:nvPr/>
        </p:nvSpPr>
        <p:spPr>
          <a:xfrm>
            <a:off x="3880354" y="218091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4" name="円/楕円 115">
            <a:extLst>
              <a:ext uri="{FF2B5EF4-FFF2-40B4-BE49-F238E27FC236}">
                <a16:creationId xmlns:a16="http://schemas.microsoft.com/office/drawing/2014/main" id="{219A4860-D018-4848-9139-B8DD0C0CEAF0}"/>
              </a:ext>
            </a:extLst>
          </p:cNvPr>
          <p:cNvSpPr>
            <a:spLocks noChangeAspect="1"/>
          </p:cNvSpPr>
          <p:nvPr/>
        </p:nvSpPr>
        <p:spPr>
          <a:xfrm>
            <a:off x="3705411" y="221776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5" name="円/楕円 116">
            <a:extLst>
              <a:ext uri="{FF2B5EF4-FFF2-40B4-BE49-F238E27FC236}">
                <a16:creationId xmlns:a16="http://schemas.microsoft.com/office/drawing/2014/main" id="{AAFFD5F3-4171-48FB-AA49-D24C8B0F45B5}"/>
              </a:ext>
            </a:extLst>
          </p:cNvPr>
          <p:cNvSpPr>
            <a:spLocks noChangeAspect="1"/>
          </p:cNvSpPr>
          <p:nvPr/>
        </p:nvSpPr>
        <p:spPr>
          <a:xfrm>
            <a:off x="3724461" y="244499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6" name="円/楕円 117">
            <a:extLst>
              <a:ext uri="{FF2B5EF4-FFF2-40B4-BE49-F238E27FC236}">
                <a16:creationId xmlns:a16="http://schemas.microsoft.com/office/drawing/2014/main" id="{59F680DE-5BBB-45D6-B762-06D8705C794D}"/>
              </a:ext>
            </a:extLst>
          </p:cNvPr>
          <p:cNvSpPr>
            <a:spLocks noChangeAspect="1"/>
          </p:cNvSpPr>
          <p:nvPr/>
        </p:nvSpPr>
        <p:spPr>
          <a:xfrm>
            <a:off x="3518314" y="193959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7" name="円/楕円 118">
            <a:extLst>
              <a:ext uri="{FF2B5EF4-FFF2-40B4-BE49-F238E27FC236}">
                <a16:creationId xmlns:a16="http://schemas.microsoft.com/office/drawing/2014/main" id="{483DD6A8-44FB-4376-8FC1-88257ED988DE}"/>
              </a:ext>
            </a:extLst>
          </p:cNvPr>
          <p:cNvSpPr>
            <a:spLocks noChangeAspect="1"/>
          </p:cNvSpPr>
          <p:nvPr/>
        </p:nvSpPr>
        <p:spPr>
          <a:xfrm>
            <a:off x="3784243" y="223805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8" name="円/楕円 119">
            <a:extLst>
              <a:ext uri="{FF2B5EF4-FFF2-40B4-BE49-F238E27FC236}">
                <a16:creationId xmlns:a16="http://schemas.microsoft.com/office/drawing/2014/main" id="{6BC60D97-298A-4454-ABA9-84966EB9628A}"/>
              </a:ext>
            </a:extLst>
          </p:cNvPr>
          <p:cNvSpPr>
            <a:spLocks noChangeAspect="1"/>
          </p:cNvSpPr>
          <p:nvPr/>
        </p:nvSpPr>
        <p:spPr>
          <a:xfrm>
            <a:off x="3662836" y="1896192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9" name="円/楕円 120">
            <a:extLst>
              <a:ext uri="{FF2B5EF4-FFF2-40B4-BE49-F238E27FC236}">
                <a16:creationId xmlns:a16="http://schemas.microsoft.com/office/drawing/2014/main" id="{0DCD8C2F-DD9B-451C-9F18-C44B07B96B0F}"/>
              </a:ext>
            </a:extLst>
          </p:cNvPr>
          <p:cNvSpPr>
            <a:spLocks noChangeAspect="1"/>
          </p:cNvSpPr>
          <p:nvPr/>
        </p:nvSpPr>
        <p:spPr>
          <a:xfrm>
            <a:off x="3740344" y="197865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0" name="円/楕円 121">
            <a:extLst>
              <a:ext uri="{FF2B5EF4-FFF2-40B4-BE49-F238E27FC236}">
                <a16:creationId xmlns:a16="http://schemas.microsoft.com/office/drawing/2014/main" id="{BD60C4CC-269F-423E-BE6F-E78507C61FE6}"/>
              </a:ext>
            </a:extLst>
          </p:cNvPr>
          <p:cNvSpPr>
            <a:spLocks noChangeAspect="1"/>
          </p:cNvSpPr>
          <p:nvPr/>
        </p:nvSpPr>
        <p:spPr>
          <a:xfrm>
            <a:off x="3808593" y="207200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1" name="円/楕円 122">
            <a:extLst>
              <a:ext uri="{FF2B5EF4-FFF2-40B4-BE49-F238E27FC236}">
                <a16:creationId xmlns:a16="http://schemas.microsoft.com/office/drawing/2014/main" id="{8B505CFE-C9CE-4448-BBC7-14440E9E764B}"/>
              </a:ext>
            </a:extLst>
          </p:cNvPr>
          <p:cNvSpPr>
            <a:spLocks noChangeAspect="1"/>
          </p:cNvSpPr>
          <p:nvPr/>
        </p:nvSpPr>
        <p:spPr>
          <a:xfrm>
            <a:off x="3889569" y="227148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2" name="円/楕円 123">
            <a:extLst>
              <a:ext uri="{FF2B5EF4-FFF2-40B4-BE49-F238E27FC236}">
                <a16:creationId xmlns:a16="http://schemas.microsoft.com/office/drawing/2014/main" id="{58D92E4C-0BDA-4BA6-A1D3-6E139EBEA2FD}"/>
              </a:ext>
            </a:extLst>
          </p:cNvPr>
          <p:cNvSpPr>
            <a:spLocks noChangeAspect="1"/>
          </p:cNvSpPr>
          <p:nvPr/>
        </p:nvSpPr>
        <p:spPr>
          <a:xfrm>
            <a:off x="3465190" y="208695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3" name="円/楕円 124">
            <a:extLst>
              <a:ext uri="{FF2B5EF4-FFF2-40B4-BE49-F238E27FC236}">
                <a16:creationId xmlns:a16="http://schemas.microsoft.com/office/drawing/2014/main" id="{E1416973-7CFF-499C-ADD6-BE2953CBC7CA}"/>
              </a:ext>
            </a:extLst>
          </p:cNvPr>
          <p:cNvSpPr>
            <a:spLocks noChangeAspect="1"/>
          </p:cNvSpPr>
          <p:nvPr/>
        </p:nvSpPr>
        <p:spPr>
          <a:xfrm>
            <a:off x="3490085" y="2321449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4" name="円/楕円 125">
            <a:extLst>
              <a:ext uri="{FF2B5EF4-FFF2-40B4-BE49-F238E27FC236}">
                <a16:creationId xmlns:a16="http://schemas.microsoft.com/office/drawing/2014/main" id="{EACBCAD9-909A-496E-AFDA-D3EE4F3E40FF}"/>
              </a:ext>
            </a:extLst>
          </p:cNvPr>
          <p:cNvSpPr>
            <a:spLocks noChangeAspect="1"/>
          </p:cNvSpPr>
          <p:nvPr/>
        </p:nvSpPr>
        <p:spPr>
          <a:xfrm>
            <a:off x="3692042" y="259458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5" name="円/楕円 126">
            <a:extLst>
              <a:ext uri="{FF2B5EF4-FFF2-40B4-BE49-F238E27FC236}">
                <a16:creationId xmlns:a16="http://schemas.microsoft.com/office/drawing/2014/main" id="{90598E75-44A6-4694-8CA5-0FD748028BE6}"/>
              </a:ext>
            </a:extLst>
          </p:cNvPr>
          <p:cNvSpPr>
            <a:spLocks noChangeAspect="1"/>
          </p:cNvSpPr>
          <p:nvPr/>
        </p:nvSpPr>
        <p:spPr>
          <a:xfrm>
            <a:off x="3623186" y="196822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6" name="円/楕円 127">
            <a:extLst>
              <a:ext uri="{FF2B5EF4-FFF2-40B4-BE49-F238E27FC236}">
                <a16:creationId xmlns:a16="http://schemas.microsoft.com/office/drawing/2014/main" id="{1FC0ADFE-B6DB-4D10-8223-AE61DFDA02FB}"/>
              </a:ext>
            </a:extLst>
          </p:cNvPr>
          <p:cNvSpPr>
            <a:spLocks noChangeAspect="1"/>
          </p:cNvSpPr>
          <p:nvPr/>
        </p:nvSpPr>
        <p:spPr>
          <a:xfrm>
            <a:off x="3499119" y="242134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7" name="円/楕円 128">
            <a:extLst>
              <a:ext uri="{FF2B5EF4-FFF2-40B4-BE49-F238E27FC236}">
                <a16:creationId xmlns:a16="http://schemas.microsoft.com/office/drawing/2014/main" id="{D8BAA1AE-F546-4DDA-B31B-6C19FF62D87C}"/>
              </a:ext>
            </a:extLst>
          </p:cNvPr>
          <p:cNvSpPr>
            <a:spLocks noChangeAspect="1"/>
          </p:cNvSpPr>
          <p:nvPr/>
        </p:nvSpPr>
        <p:spPr>
          <a:xfrm>
            <a:off x="3635886" y="229141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8" name="円/楕円 129">
            <a:extLst>
              <a:ext uri="{FF2B5EF4-FFF2-40B4-BE49-F238E27FC236}">
                <a16:creationId xmlns:a16="http://schemas.microsoft.com/office/drawing/2014/main" id="{0ADF6590-63F6-40D4-977A-D96893219AF4}"/>
              </a:ext>
            </a:extLst>
          </p:cNvPr>
          <p:cNvSpPr>
            <a:spLocks noChangeAspect="1"/>
          </p:cNvSpPr>
          <p:nvPr/>
        </p:nvSpPr>
        <p:spPr>
          <a:xfrm>
            <a:off x="3557677" y="234830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9" name="円/楕円 130">
            <a:extLst>
              <a:ext uri="{FF2B5EF4-FFF2-40B4-BE49-F238E27FC236}">
                <a16:creationId xmlns:a16="http://schemas.microsoft.com/office/drawing/2014/main" id="{06305028-4AF2-448D-8E31-5F4D3E6DEB65}"/>
              </a:ext>
            </a:extLst>
          </p:cNvPr>
          <p:cNvSpPr>
            <a:spLocks noChangeAspect="1"/>
          </p:cNvSpPr>
          <p:nvPr/>
        </p:nvSpPr>
        <p:spPr>
          <a:xfrm>
            <a:off x="3561539" y="206099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0" name="円/楕円 131">
            <a:extLst>
              <a:ext uri="{FF2B5EF4-FFF2-40B4-BE49-F238E27FC236}">
                <a16:creationId xmlns:a16="http://schemas.microsoft.com/office/drawing/2014/main" id="{5E0491E2-3B50-458B-A245-B05C68F89877}"/>
              </a:ext>
            </a:extLst>
          </p:cNvPr>
          <p:cNvSpPr>
            <a:spLocks noChangeAspect="1"/>
          </p:cNvSpPr>
          <p:nvPr/>
        </p:nvSpPr>
        <p:spPr>
          <a:xfrm>
            <a:off x="3549385" y="187099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1" name="円/楕円 132">
            <a:extLst>
              <a:ext uri="{FF2B5EF4-FFF2-40B4-BE49-F238E27FC236}">
                <a16:creationId xmlns:a16="http://schemas.microsoft.com/office/drawing/2014/main" id="{EF6AAAD7-4E07-4915-8CB4-07C55A52DFE2}"/>
              </a:ext>
            </a:extLst>
          </p:cNvPr>
          <p:cNvSpPr>
            <a:spLocks noChangeAspect="1"/>
          </p:cNvSpPr>
          <p:nvPr/>
        </p:nvSpPr>
        <p:spPr>
          <a:xfrm>
            <a:off x="3451416" y="229383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2" name="円/楕円 133">
            <a:extLst>
              <a:ext uri="{FF2B5EF4-FFF2-40B4-BE49-F238E27FC236}">
                <a16:creationId xmlns:a16="http://schemas.microsoft.com/office/drawing/2014/main" id="{BDF847E9-0A69-43F3-BA23-9BBC4DBABDB6}"/>
              </a:ext>
            </a:extLst>
          </p:cNvPr>
          <p:cNvSpPr>
            <a:spLocks noChangeAspect="1"/>
          </p:cNvSpPr>
          <p:nvPr/>
        </p:nvSpPr>
        <p:spPr>
          <a:xfrm>
            <a:off x="3890064" y="210216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3" name="円/楕円 134">
            <a:extLst>
              <a:ext uri="{FF2B5EF4-FFF2-40B4-BE49-F238E27FC236}">
                <a16:creationId xmlns:a16="http://schemas.microsoft.com/office/drawing/2014/main" id="{6AD7CD3C-ED3F-482A-9CF9-4D18C199255B}"/>
              </a:ext>
            </a:extLst>
          </p:cNvPr>
          <p:cNvSpPr>
            <a:spLocks noChangeAspect="1"/>
          </p:cNvSpPr>
          <p:nvPr/>
        </p:nvSpPr>
        <p:spPr>
          <a:xfrm>
            <a:off x="3582651" y="25511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4" name="円/楕円 135">
            <a:extLst>
              <a:ext uri="{FF2B5EF4-FFF2-40B4-BE49-F238E27FC236}">
                <a16:creationId xmlns:a16="http://schemas.microsoft.com/office/drawing/2014/main" id="{E23EEE28-394D-4E38-A128-69F83F158AA4}"/>
              </a:ext>
            </a:extLst>
          </p:cNvPr>
          <p:cNvSpPr>
            <a:spLocks noChangeAspect="1"/>
          </p:cNvSpPr>
          <p:nvPr/>
        </p:nvSpPr>
        <p:spPr>
          <a:xfrm>
            <a:off x="3487704" y="198545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5" name="円/楕円 136">
            <a:extLst>
              <a:ext uri="{FF2B5EF4-FFF2-40B4-BE49-F238E27FC236}">
                <a16:creationId xmlns:a16="http://schemas.microsoft.com/office/drawing/2014/main" id="{5CAEDF32-4EE7-425A-A266-F7C5368B1BDD}"/>
              </a:ext>
            </a:extLst>
          </p:cNvPr>
          <p:cNvSpPr>
            <a:spLocks noChangeAspect="1"/>
          </p:cNvSpPr>
          <p:nvPr/>
        </p:nvSpPr>
        <p:spPr>
          <a:xfrm>
            <a:off x="3630823" y="179366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6" name="円/楕円 137">
            <a:extLst>
              <a:ext uri="{FF2B5EF4-FFF2-40B4-BE49-F238E27FC236}">
                <a16:creationId xmlns:a16="http://schemas.microsoft.com/office/drawing/2014/main" id="{4ECCE806-965F-4121-9170-8ADA224EE01F}"/>
              </a:ext>
            </a:extLst>
          </p:cNvPr>
          <p:cNvSpPr>
            <a:spLocks noChangeAspect="1"/>
          </p:cNvSpPr>
          <p:nvPr/>
        </p:nvSpPr>
        <p:spPr>
          <a:xfrm>
            <a:off x="3686725" y="247773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7" name="円/楕円 138">
            <a:extLst>
              <a:ext uri="{FF2B5EF4-FFF2-40B4-BE49-F238E27FC236}">
                <a16:creationId xmlns:a16="http://schemas.microsoft.com/office/drawing/2014/main" id="{35709355-F6AE-48F0-AC84-14CF9C3F998B}"/>
              </a:ext>
            </a:extLst>
          </p:cNvPr>
          <p:cNvSpPr>
            <a:spLocks noChangeAspect="1"/>
          </p:cNvSpPr>
          <p:nvPr/>
        </p:nvSpPr>
        <p:spPr>
          <a:xfrm>
            <a:off x="3796461" y="252816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8" name="円/楕円 139">
            <a:extLst>
              <a:ext uri="{FF2B5EF4-FFF2-40B4-BE49-F238E27FC236}">
                <a16:creationId xmlns:a16="http://schemas.microsoft.com/office/drawing/2014/main" id="{BED166C0-4E68-4B63-B90A-131265FB93F7}"/>
              </a:ext>
            </a:extLst>
          </p:cNvPr>
          <p:cNvSpPr>
            <a:spLocks noChangeAspect="1"/>
          </p:cNvSpPr>
          <p:nvPr/>
        </p:nvSpPr>
        <p:spPr>
          <a:xfrm>
            <a:off x="3710124" y="186552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9" name="円/楕円 140">
            <a:extLst>
              <a:ext uri="{FF2B5EF4-FFF2-40B4-BE49-F238E27FC236}">
                <a16:creationId xmlns:a16="http://schemas.microsoft.com/office/drawing/2014/main" id="{735AB4D5-17C5-402F-BA79-70FA85E87DDF}"/>
              </a:ext>
            </a:extLst>
          </p:cNvPr>
          <p:cNvSpPr>
            <a:spLocks noChangeAspect="1"/>
          </p:cNvSpPr>
          <p:nvPr/>
        </p:nvSpPr>
        <p:spPr>
          <a:xfrm>
            <a:off x="3820085" y="187998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0" name="円/楕円 141">
            <a:extLst>
              <a:ext uri="{FF2B5EF4-FFF2-40B4-BE49-F238E27FC236}">
                <a16:creationId xmlns:a16="http://schemas.microsoft.com/office/drawing/2014/main" id="{7C39D132-C9B3-4BAC-A0E5-60F5593D7B8A}"/>
              </a:ext>
            </a:extLst>
          </p:cNvPr>
          <p:cNvSpPr>
            <a:spLocks noChangeAspect="1"/>
          </p:cNvSpPr>
          <p:nvPr/>
        </p:nvSpPr>
        <p:spPr>
          <a:xfrm>
            <a:off x="3835156" y="244345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1" name="円/楕円 142">
            <a:extLst>
              <a:ext uri="{FF2B5EF4-FFF2-40B4-BE49-F238E27FC236}">
                <a16:creationId xmlns:a16="http://schemas.microsoft.com/office/drawing/2014/main" id="{24F63585-488A-49FC-9FED-E517EDC5EE67}"/>
              </a:ext>
            </a:extLst>
          </p:cNvPr>
          <p:cNvSpPr>
            <a:spLocks noChangeAspect="1"/>
          </p:cNvSpPr>
          <p:nvPr/>
        </p:nvSpPr>
        <p:spPr>
          <a:xfrm>
            <a:off x="3453258" y="220579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2" name="円/楕円 143">
            <a:extLst>
              <a:ext uri="{FF2B5EF4-FFF2-40B4-BE49-F238E27FC236}">
                <a16:creationId xmlns:a16="http://schemas.microsoft.com/office/drawing/2014/main" id="{70AAA677-F3AC-4B2D-B9E9-45B1561F75A7}"/>
              </a:ext>
            </a:extLst>
          </p:cNvPr>
          <p:cNvSpPr>
            <a:spLocks noChangeAspect="1"/>
          </p:cNvSpPr>
          <p:nvPr/>
        </p:nvSpPr>
        <p:spPr>
          <a:xfrm>
            <a:off x="3872462" y="198694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3" name="円/楕円 144">
            <a:extLst>
              <a:ext uri="{FF2B5EF4-FFF2-40B4-BE49-F238E27FC236}">
                <a16:creationId xmlns:a16="http://schemas.microsoft.com/office/drawing/2014/main" id="{A74C0424-1763-47DE-B9AD-80FAC1EB3077}"/>
              </a:ext>
            </a:extLst>
          </p:cNvPr>
          <p:cNvSpPr>
            <a:spLocks noChangeAspect="1"/>
          </p:cNvSpPr>
          <p:nvPr/>
        </p:nvSpPr>
        <p:spPr>
          <a:xfrm>
            <a:off x="3533663" y="247557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4" name="円/楕円 145">
            <a:extLst>
              <a:ext uri="{FF2B5EF4-FFF2-40B4-BE49-F238E27FC236}">
                <a16:creationId xmlns:a16="http://schemas.microsoft.com/office/drawing/2014/main" id="{0C6752B2-530A-4C65-BD9A-CA4061715D4A}"/>
              </a:ext>
            </a:extLst>
          </p:cNvPr>
          <p:cNvSpPr>
            <a:spLocks noChangeAspect="1"/>
          </p:cNvSpPr>
          <p:nvPr/>
        </p:nvSpPr>
        <p:spPr>
          <a:xfrm>
            <a:off x="3718710" y="209361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5" name="円/楕円 146">
            <a:extLst>
              <a:ext uri="{FF2B5EF4-FFF2-40B4-BE49-F238E27FC236}">
                <a16:creationId xmlns:a16="http://schemas.microsoft.com/office/drawing/2014/main" id="{7AB5499A-DE14-4914-8E3A-8B62C60E4874}"/>
              </a:ext>
            </a:extLst>
          </p:cNvPr>
          <p:cNvSpPr>
            <a:spLocks noChangeAspect="1"/>
          </p:cNvSpPr>
          <p:nvPr/>
        </p:nvSpPr>
        <p:spPr>
          <a:xfrm>
            <a:off x="3527552" y="226948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6" name="円/楕円 147">
            <a:extLst>
              <a:ext uri="{FF2B5EF4-FFF2-40B4-BE49-F238E27FC236}">
                <a16:creationId xmlns:a16="http://schemas.microsoft.com/office/drawing/2014/main" id="{DDF6B010-C46C-466A-BFE9-C8D5E21F39EA}"/>
              </a:ext>
            </a:extLst>
          </p:cNvPr>
          <p:cNvSpPr>
            <a:spLocks noChangeAspect="1"/>
          </p:cNvSpPr>
          <p:nvPr/>
        </p:nvSpPr>
        <p:spPr>
          <a:xfrm>
            <a:off x="3640335" y="239101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7" name="円/楕円 148">
            <a:extLst>
              <a:ext uri="{FF2B5EF4-FFF2-40B4-BE49-F238E27FC236}">
                <a16:creationId xmlns:a16="http://schemas.microsoft.com/office/drawing/2014/main" id="{54CCFA22-E9A2-4726-B6C6-DE5FBC5AD1E0}"/>
              </a:ext>
            </a:extLst>
          </p:cNvPr>
          <p:cNvSpPr>
            <a:spLocks noChangeAspect="1"/>
          </p:cNvSpPr>
          <p:nvPr/>
        </p:nvSpPr>
        <p:spPr>
          <a:xfrm>
            <a:off x="3528657" y="217899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8" name="円/楕円 149">
            <a:extLst>
              <a:ext uri="{FF2B5EF4-FFF2-40B4-BE49-F238E27FC236}">
                <a16:creationId xmlns:a16="http://schemas.microsoft.com/office/drawing/2014/main" id="{D0E7799C-D308-4CA1-A7F6-D5951B262FD1}"/>
              </a:ext>
            </a:extLst>
          </p:cNvPr>
          <p:cNvSpPr>
            <a:spLocks noChangeAspect="1"/>
          </p:cNvSpPr>
          <p:nvPr/>
        </p:nvSpPr>
        <p:spPr>
          <a:xfrm>
            <a:off x="3649955" y="250088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9" name="円/楕円 150">
            <a:extLst>
              <a:ext uri="{FF2B5EF4-FFF2-40B4-BE49-F238E27FC236}">
                <a16:creationId xmlns:a16="http://schemas.microsoft.com/office/drawing/2014/main" id="{27CF84AD-57B6-48C0-A5B5-55EDB9223220}"/>
              </a:ext>
            </a:extLst>
          </p:cNvPr>
          <p:cNvSpPr>
            <a:spLocks noChangeAspect="1"/>
          </p:cNvSpPr>
          <p:nvPr/>
        </p:nvSpPr>
        <p:spPr>
          <a:xfrm>
            <a:off x="3787991" y="214212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0" name="円/楕円 151">
            <a:extLst>
              <a:ext uri="{FF2B5EF4-FFF2-40B4-BE49-F238E27FC236}">
                <a16:creationId xmlns:a16="http://schemas.microsoft.com/office/drawing/2014/main" id="{5972C50D-DB5A-4B4A-9105-6686F66E1575}"/>
              </a:ext>
            </a:extLst>
          </p:cNvPr>
          <p:cNvSpPr>
            <a:spLocks noChangeAspect="1"/>
          </p:cNvSpPr>
          <p:nvPr/>
        </p:nvSpPr>
        <p:spPr>
          <a:xfrm>
            <a:off x="3641834" y="213133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1" name="円/楕円 152">
            <a:extLst>
              <a:ext uri="{FF2B5EF4-FFF2-40B4-BE49-F238E27FC236}">
                <a16:creationId xmlns:a16="http://schemas.microsoft.com/office/drawing/2014/main" id="{7688D101-1E3B-4105-A7D8-16C900EF214B}"/>
              </a:ext>
            </a:extLst>
          </p:cNvPr>
          <p:cNvSpPr>
            <a:spLocks noChangeAspect="1"/>
          </p:cNvSpPr>
          <p:nvPr/>
        </p:nvSpPr>
        <p:spPr>
          <a:xfrm>
            <a:off x="3824802" y="211951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2" name="円/楕円 153">
            <a:extLst>
              <a:ext uri="{FF2B5EF4-FFF2-40B4-BE49-F238E27FC236}">
                <a16:creationId xmlns:a16="http://schemas.microsoft.com/office/drawing/2014/main" id="{C8475F39-EBB2-4F0D-911A-DAC670F79AC3}"/>
              </a:ext>
            </a:extLst>
          </p:cNvPr>
          <p:cNvSpPr>
            <a:spLocks noChangeAspect="1"/>
          </p:cNvSpPr>
          <p:nvPr/>
        </p:nvSpPr>
        <p:spPr>
          <a:xfrm>
            <a:off x="3627415" y="189545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3" name="円/楕円 154">
            <a:extLst>
              <a:ext uri="{FF2B5EF4-FFF2-40B4-BE49-F238E27FC236}">
                <a16:creationId xmlns:a16="http://schemas.microsoft.com/office/drawing/2014/main" id="{51E9EE92-5712-409F-A489-486DCF96D8B9}"/>
              </a:ext>
            </a:extLst>
          </p:cNvPr>
          <p:cNvSpPr>
            <a:spLocks noChangeAspect="1"/>
          </p:cNvSpPr>
          <p:nvPr/>
        </p:nvSpPr>
        <p:spPr>
          <a:xfrm>
            <a:off x="3740214" y="180411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4" name="円/楕円 155">
            <a:extLst>
              <a:ext uri="{FF2B5EF4-FFF2-40B4-BE49-F238E27FC236}">
                <a16:creationId xmlns:a16="http://schemas.microsoft.com/office/drawing/2014/main" id="{67E07EF4-2A80-413E-8EC5-F037175474F5}"/>
              </a:ext>
            </a:extLst>
          </p:cNvPr>
          <p:cNvSpPr>
            <a:spLocks noChangeAspect="1"/>
          </p:cNvSpPr>
          <p:nvPr/>
        </p:nvSpPr>
        <p:spPr>
          <a:xfrm>
            <a:off x="3662851" y="204070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5" name="円/楕円 156">
            <a:extLst>
              <a:ext uri="{FF2B5EF4-FFF2-40B4-BE49-F238E27FC236}">
                <a16:creationId xmlns:a16="http://schemas.microsoft.com/office/drawing/2014/main" id="{02C85CB5-6DA3-41F4-A21A-527113235302}"/>
              </a:ext>
            </a:extLst>
          </p:cNvPr>
          <p:cNvSpPr>
            <a:spLocks noChangeAspect="1"/>
          </p:cNvSpPr>
          <p:nvPr/>
        </p:nvSpPr>
        <p:spPr>
          <a:xfrm>
            <a:off x="1867450" y="176198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6" name="円/楕円 157">
            <a:extLst>
              <a:ext uri="{FF2B5EF4-FFF2-40B4-BE49-F238E27FC236}">
                <a16:creationId xmlns:a16="http://schemas.microsoft.com/office/drawing/2014/main" id="{E1213AE7-48C4-4102-9F2D-59AAD6BEA875}"/>
              </a:ext>
            </a:extLst>
          </p:cNvPr>
          <p:cNvSpPr>
            <a:spLocks noChangeAspect="1"/>
          </p:cNvSpPr>
          <p:nvPr/>
        </p:nvSpPr>
        <p:spPr>
          <a:xfrm>
            <a:off x="1956350" y="190598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7" name="円/楕円 158">
            <a:extLst>
              <a:ext uri="{FF2B5EF4-FFF2-40B4-BE49-F238E27FC236}">
                <a16:creationId xmlns:a16="http://schemas.microsoft.com/office/drawing/2014/main" id="{4621B2EE-6F48-49DB-8DF4-46A5FFA55715}"/>
              </a:ext>
            </a:extLst>
          </p:cNvPr>
          <p:cNvSpPr>
            <a:spLocks noChangeAspect="1"/>
          </p:cNvSpPr>
          <p:nvPr/>
        </p:nvSpPr>
        <p:spPr>
          <a:xfrm>
            <a:off x="2109056" y="20344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8" name="円/楕円 159">
            <a:extLst>
              <a:ext uri="{FF2B5EF4-FFF2-40B4-BE49-F238E27FC236}">
                <a16:creationId xmlns:a16="http://schemas.microsoft.com/office/drawing/2014/main" id="{7F661A38-0FC7-45B6-914B-176DE9753A58}"/>
              </a:ext>
            </a:extLst>
          </p:cNvPr>
          <p:cNvSpPr>
            <a:spLocks noChangeAspect="1"/>
          </p:cNvSpPr>
          <p:nvPr/>
        </p:nvSpPr>
        <p:spPr>
          <a:xfrm>
            <a:off x="2011450" y="1761984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9" name="円/楕円 160">
            <a:extLst>
              <a:ext uri="{FF2B5EF4-FFF2-40B4-BE49-F238E27FC236}">
                <a16:creationId xmlns:a16="http://schemas.microsoft.com/office/drawing/2014/main" id="{67A62696-2A3E-4506-8E32-0F4A6E0EAFC6}"/>
              </a:ext>
            </a:extLst>
          </p:cNvPr>
          <p:cNvSpPr>
            <a:spLocks noChangeAspect="1"/>
          </p:cNvSpPr>
          <p:nvPr/>
        </p:nvSpPr>
        <p:spPr>
          <a:xfrm>
            <a:off x="2176550" y="1914384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0" name="円/楕円 161">
            <a:extLst>
              <a:ext uri="{FF2B5EF4-FFF2-40B4-BE49-F238E27FC236}">
                <a16:creationId xmlns:a16="http://schemas.microsoft.com/office/drawing/2014/main" id="{457E60DF-AB63-4B70-8D1C-648869B1B077}"/>
              </a:ext>
            </a:extLst>
          </p:cNvPr>
          <p:cNvSpPr>
            <a:spLocks noChangeAspect="1"/>
          </p:cNvSpPr>
          <p:nvPr/>
        </p:nvSpPr>
        <p:spPr>
          <a:xfrm>
            <a:off x="2223399" y="203567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1" name="円/楕円 162">
            <a:extLst>
              <a:ext uri="{FF2B5EF4-FFF2-40B4-BE49-F238E27FC236}">
                <a16:creationId xmlns:a16="http://schemas.microsoft.com/office/drawing/2014/main" id="{ECA3F518-5CB1-4130-A5F1-A0FD528B306B}"/>
              </a:ext>
            </a:extLst>
          </p:cNvPr>
          <p:cNvSpPr>
            <a:spLocks noChangeAspect="1"/>
          </p:cNvSpPr>
          <p:nvPr/>
        </p:nvSpPr>
        <p:spPr>
          <a:xfrm>
            <a:off x="2238569" y="187608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2" name="円/楕円 163">
            <a:extLst>
              <a:ext uri="{FF2B5EF4-FFF2-40B4-BE49-F238E27FC236}">
                <a16:creationId xmlns:a16="http://schemas.microsoft.com/office/drawing/2014/main" id="{0B54EB2D-DB93-429E-B13E-6A116D6E56CE}"/>
              </a:ext>
            </a:extLst>
          </p:cNvPr>
          <p:cNvSpPr>
            <a:spLocks noChangeAspect="1"/>
          </p:cNvSpPr>
          <p:nvPr/>
        </p:nvSpPr>
        <p:spPr>
          <a:xfrm>
            <a:off x="2063626" y="19129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3" name="円/楕円 164">
            <a:extLst>
              <a:ext uri="{FF2B5EF4-FFF2-40B4-BE49-F238E27FC236}">
                <a16:creationId xmlns:a16="http://schemas.microsoft.com/office/drawing/2014/main" id="{3C7FB21F-6266-4821-8929-04FB212F2C3C}"/>
              </a:ext>
            </a:extLst>
          </p:cNvPr>
          <p:cNvSpPr>
            <a:spLocks noChangeAspect="1"/>
          </p:cNvSpPr>
          <p:nvPr/>
        </p:nvSpPr>
        <p:spPr>
          <a:xfrm>
            <a:off x="2082676" y="21401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4" name="円/楕円 165">
            <a:extLst>
              <a:ext uri="{FF2B5EF4-FFF2-40B4-BE49-F238E27FC236}">
                <a16:creationId xmlns:a16="http://schemas.microsoft.com/office/drawing/2014/main" id="{13F405D0-939B-4287-AEFE-0D349EA08133}"/>
              </a:ext>
            </a:extLst>
          </p:cNvPr>
          <p:cNvSpPr>
            <a:spLocks noChangeAspect="1"/>
          </p:cNvSpPr>
          <p:nvPr/>
        </p:nvSpPr>
        <p:spPr>
          <a:xfrm>
            <a:off x="1876529" y="163476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5" name="円/楕円 166">
            <a:extLst>
              <a:ext uri="{FF2B5EF4-FFF2-40B4-BE49-F238E27FC236}">
                <a16:creationId xmlns:a16="http://schemas.microsoft.com/office/drawing/2014/main" id="{4C50BA71-F5C3-4249-9F1E-00A362067A15}"/>
              </a:ext>
            </a:extLst>
          </p:cNvPr>
          <p:cNvSpPr>
            <a:spLocks noChangeAspect="1"/>
          </p:cNvSpPr>
          <p:nvPr/>
        </p:nvSpPr>
        <p:spPr>
          <a:xfrm>
            <a:off x="2142458" y="193322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6" name="円/楕円 167">
            <a:extLst>
              <a:ext uri="{FF2B5EF4-FFF2-40B4-BE49-F238E27FC236}">
                <a16:creationId xmlns:a16="http://schemas.microsoft.com/office/drawing/2014/main" id="{141294C6-42B9-4727-A19B-12DCAFD1D956}"/>
              </a:ext>
            </a:extLst>
          </p:cNvPr>
          <p:cNvSpPr>
            <a:spLocks noChangeAspect="1"/>
          </p:cNvSpPr>
          <p:nvPr/>
        </p:nvSpPr>
        <p:spPr>
          <a:xfrm>
            <a:off x="2021051" y="1591363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7" name="円/楕円 168">
            <a:extLst>
              <a:ext uri="{FF2B5EF4-FFF2-40B4-BE49-F238E27FC236}">
                <a16:creationId xmlns:a16="http://schemas.microsoft.com/office/drawing/2014/main" id="{68252863-8992-4DCD-8DFD-39EA00530946}"/>
              </a:ext>
            </a:extLst>
          </p:cNvPr>
          <p:cNvSpPr>
            <a:spLocks noChangeAspect="1"/>
          </p:cNvSpPr>
          <p:nvPr/>
        </p:nvSpPr>
        <p:spPr>
          <a:xfrm>
            <a:off x="2098559" y="167383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8" name="円/楕円 169">
            <a:extLst>
              <a:ext uri="{FF2B5EF4-FFF2-40B4-BE49-F238E27FC236}">
                <a16:creationId xmlns:a16="http://schemas.microsoft.com/office/drawing/2014/main" id="{890275E1-98A5-4DA6-88EC-1F94BC90E185}"/>
              </a:ext>
            </a:extLst>
          </p:cNvPr>
          <p:cNvSpPr>
            <a:spLocks noChangeAspect="1"/>
          </p:cNvSpPr>
          <p:nvPr/>
        </p:nvSpPr>
        <p:spPr>
          <a:xfrm>
            <a:off x="2166808" y="176717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9" name="円/楕円 170">
            <a:extLst>
              <a:ext uri="{FF2B5EF4-FFF2-40B4-BE49-F238E27FC236}">
                <a16:creationId xmlns:a16="http://schemas.microsoft.com/office/drawing/2014/main" id="{756B471D-092B-491C-8F07-73C447FBFB91}"/>
              </a:ext>
            </a:extLst>
          </p:cNvPr>
          <p:cNvSpPr>
            <a:spLocks noChangeAspect="1"/>
          </p:cNvSpPr>
          <p:nvPr/>
        </p:nvSpPr>
        <p:spPr>
          <a:xfrm>
            <a:off x="2247784" y="196665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0" name="円/楕円 171">
            <a:extLst>
              <a:ext uri="{FF2B5EF4-FFF2-40B4-BE49-F238E27FC236}">
                <a16:creationId xmlns:a16="http://schemas.microsoft.com/office/drawing/2014/main" id="{3C4B5BD4-C9E9-43AD-AAEC-AF5F42704346}"/>
              </a:ext>
            </a:extLst>
          </p:cNvPr>
          <p:cNvSpPr>
            <a:spLocks noChangeAspect="1"/>
          </p:cNvSpPr>
          <p:nvPr/>
        </p:nvSpPr>
        <p:spPr>
          <a:xfrm>
            <a:off x="1823405" y="178212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1" name="円/楕円 172">
            <a:extLst>
              <a:ext uri="{FF2B5EF4-FFF2-40B4-BE49-F238E27FC236}">
                <a16:creationId xmlns:a16="http://schemas.microsoft.com/office/drawing/2014/main" id="{A7668F91-FB67-4C40-8508-A95384E7250C}"/>
              </a:ext>
            </a:extLst>
          </p:cNvPr>
          <p:cNvSpPr>
            <a:spLocks noChangeAspect="1"/>
          </p:cNvSpPr>
          <p:nvPr/>
        </p:nvSpPr>
        <p:spPr>
          <a:xfrm>
            <a:off x="1848300" y="201662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2" name="円/楕円 173">
            <a:extLst>
              <a:ext uri="{FF2B5EF4-FFF2-40B4-BE49-F238E27FC236}">
                <a16:creationId xmlns:a16="http://schemas.microsoft.com/office/drawing/2014/main" id="{56D4015C-D974-4C8D-B943-8B0B0BF20472}"/>
              </a:ext>
            </a:extLst>
          </p:cNvPr>
          <p:cNvSpPr>
            <a:spLocks noChangeAspect="1"/>
          </p:cNvSpPr>
          <p:nvPr/>
        </p:nvSpPr>
        <p:spPr>
          <a:xfrm>
            <a:off x="2050257" y="228975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3" name="円/楕円 174">
            <a:extLst>
              <a:ext uri="{FF2B5EF4-FFF2-40B4-BE49-F238E27FC236}">
                <a16:creationId xmlns:a16="http://schemas.microsoft.com/office/drawing/2014/main" id="{981A8A07-39E8-4274-AA42-8CAF33C87D84}"/>
              </a:ext>
            </a:extLst>
          </p:cNvPr>
          <p:cNvSpPr>
            <a:spLocks noChangeAspect="1"/>
          </p:cNvSpPr>
          <p:nvPr/>
        </p:nvSpPr>
        <p:spPr>
          <a:xfrm>
            <a:off x="1981401" y="166339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4" name="円/楕円 175">
            <a:extLst>
              <a:ext uri="{FF2B5EF4-FFF2-40B4-BE49-F238E27FC236}">
                <a16:creationId xmlns:a16="http://schemas.microsoft.com/office/drawing/2014/main" id="{60F20FF3-D397-40B0-AE28-C8581220E6E0}"/>
              </a:ext>
            </a:extLst>
          </p:cNvPr>
          <p:cNvSpPr>
            <a:spLocks noChangeAspect="1"/>
          </p:cNvSpPr>
          <p:nvPr/>
        </p:nvSpPr>
        <p:spPr>
          <a:xfrm>
            <a:off x="1857334" y="211651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5" name="円/楕円 176">
            <a:extLst>
              <a:ext uri="{FF2B5EF4-FFF2-40B4-BE49-F238E27FC236}">
                <a16:creationId xmlns:a16="http://schemas.microsoft.com/office/drawing/2014/main" id="{F8595E97-E3A3-48C0-A4F5-9EBEFA5EE033}"/>
              </a:ext>
            </a:extLst>
          </p:cNvPr>
          <p:cNvSpPr>
            <a:spLocks noChangeAspect="1"/>
          </p:cNvSpPr>
          <p:nvPr/>
        </p:nvSpPr>
        <p:spPr>
          <a:xfrm>
            <a:off x="1994101" y="198658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6" name="円/楕円 177">
            <a:extLst>
              <a:ext uri="{FF2B5EF4-FFF2-40B4-BE49-F238E27FC236}">
                <a16:creationId xmlns:a16="http://schemas.microsoft.com/office/drawing/2014/main" id="{515FE0A8-57B0-41CA-BD99-9989549F19C6}"/>
              </a:ext>
            </a:extLst>
          </p:cNvPr>
          <p:cNvSpPr>
            <a:spLocks noChangeAspect="1"/>
          </p:cNvSpPr>
          <p:nvPr/>
        </p:nvSpPr>
        <p:spPr>
          <a:xfrm>
            <a:off x="1915892" y="204347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7" name="円/楕円 178">
            <a:extLst>
              <a:ext uri="{FF2B5EF4-FFF2-40B4-BE49-F238E27FC236}">
                <a16:creationId xmlns:a16="http://schemas.microsoft.com/office/drawing/2014/main" id="{788870ED-E861-4FED-B530-F04904127A60}"/>
              </a:ext>
            </a:extLst>
          </p:cNvPr>
          <p:cNvSpPr>
            <a:spLocks noChangeAspect="1"/>
          </p:cNvSpPr>
          <p:nvPr/>
        </p:nvSpPr>
        <p:spPr>
          <a:xfrm>
            <a:off x="1919754" y="175616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8" name="円/楕円 179">
            <a:extLst>
              <a:ext uri="{FF2B5EF4-FFF2-40B4-BE49-F238E27FC236}">
                <a16:creationId xmlns:a16="http://schemas.microsoft.com/office/drawing/2014/main" id="{4E9C28E5-B6A5-4531-9A19-942D965E99E2}"/>
              </a:ext>
            </a:extLst>
          </p:cNvPr>
          <p:cNvSpPr>
            <a:spLocks noChangeAspect="1"/>
          </p:cNvSpPr>
          <p:nvPr/>
        </p:nvSpPr>
        <p:spPr>
          <a:xfrm>
            <a:off x="1907600" y="156616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9" name="円/楕円 180">
            <a:extLst>
              <a:ext uri="{FF2B5EF4-FFF2-40B4-BE49-F238E27FC236}">
                <a16:creationId xmlns:a16="http://schemas.microsoft.com/office/drawing/2014/main" id="{064B9722-9A0D-43CC-B74F-F0644DD8CBA7}"/>
              </a:ext>
            </a:extLst>
          </p:cNvPr>
          <p:cNvSpPr>
            <a:spLocks noChangeAspect="1"/>
          </p:cNvSpPr>
          <p:nvPr/>
        </p:nvSpPr>
        <p:spPr>
          <a:xfrm>
            <a:off x="1809631" y="198900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0" name="円/楕円 181">
            <a:extLst>
              <a:ext uri="{FF2B5EF4-FFF2-40B4-BE49-F238E27FC236}">
                <a16:creationId xmlns:a16="http://schemas.microsoft.com/office/drawing/2014/main" id="{889DED5E-B4C5-42C9-9505-689593527ADF}"/>
              </a:ext>
            </a:extLst>
          </p:cNvPr>
          <p:cNvSpPr>
            <a:spLocks noChangeAspect="1"/>
          </p:cNvSpPr>
          <p:nvPr/>
        </p:nvSpPr>
        <p:spPr>
          <a:xfrm>
            <a:off x="2248279" y="179733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1" name="円/楕円 182">
            <a:extLst>
              <a:ext uri="{FF2B5EF4-FFF2-40B4-BE49-F238E27FC236}">
                <a16:creationId xmlns:a16="http://schemas.microsoft.com/office/drawing/2014/main" id="{6B78D632-64DE-43D6-8C1D-2A42B92D620E}"/>
              </a:ext>
            </a:extLst>
          </p:cNvPr>
          <p:cNvSpPr>
            <a:spLocks noChangeAspect="1"/>
          </p:cNvSpPr>
          <p:nvPr/>
        </p:nvSpPr>
        <p:spPr>
          <a:xfrm>
            <a:off x="1940866" y="224636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2" name="円/楕円 183">
            <a:extLst>
              <a:ext uri="{FF2B5EF4-FFF2-40B4-BE49-F238E27FC236}">
                <a16:creationId xmlns:a16="http://schemas.microsoft.com/office/drawing/2014/main" id="{5250FED3-7E60-474C-85B7-49D896647B4E}"/>
              </a:ext>
            </a:extLst>
          </p:cNvPr>
          <p:cNvSpPr>
            <a:spLocks noChangeAspect="1"/>
          </p:cNvSpPr>
          <p:nvPr/>
        </p:nvSpPr>
        <p:spPr>
          <a:xfrm>
            <a:off x="1845919" y="168062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3" name="円/楕円 184">
            <a:extLst>
              <a:ext uri="{FF2B5EF4-FFF2-40B4-BE49-F238E27FC236}">
                <a16:creationId xmlns:a16="http://schemas.microsoft.com/office/drawing/2014/main" id="{AA317EB3-2C22-4EA0-951B-CA218F1FC9EB}"/>
              </a:ext>
            </a:extLst>
          </p:cNvPr>
          <p:cNvSpPr>
            <a:spLocks noChangeAspect="1"/>
          </p:cNvSpPr>
          <p:nvPr/>
        </p:nvSpPr>
        <p:spPr>
          <a:xfrm>
            <a:off x="1989038" y="148883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4" name="円/楕円 185">
            <a:extLst>
              <a:ext uri="{FF2B5EF4-FFF2-40B4-BE49-F238E27FC236}">
                <a16:creationId xmlns:a16="http://schemas.microsoft.com/office/drawing/2014/main" id="{07D83BC1-1C0B-47C0-813D-C63A3AA3EC33}"/>
              </a:ext>
            </a:extLst>
          </p:cNvPr>
          <p:cNvSpPr>
            <a:spLocks noChangeAspect="1"/>
          </p:cNvSpPr>
          <p:nvPr/>
        </p:nvSpPr>
        <p:spPr>
          <a:xfrm>
            <a:off x="2044940" y="217290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5" name="円/楕円 186">
            <a:extLst>
              <a:ext uri="{FF2B5EF4-FFF2-40B4-BE49-F238E27FC236}">
                <a16:creationId xmlns:a16="http://schemas.microsoft.com/office/drawing/2014/main" id="{FCABBA8E-0BD6-4007-BA68-6E6F7EFD6523}"/>
              </a:ext>
            </a:extLst>
          </p:cNvPr>
          <p:cNvSpPr>
            <a:spLocks noChangeAspect="1"/>
          </p:cNvSpPr>
          <p:nvPr/>
        </p:nvSpPr>
        <p:spPr>
          <a:xfrm>
            <a:off x="2154676" y="222333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6" name="円/楕円 187">
            <a:extLst>
              <a:ext uri="{FF2B5EF4-FFF2-40B4-BE49-F238E27FC236}">
                <a16:creationId xmlns:a16="http://schemas.microsoft.com/office/drawing/2014/main" id="{261BD102-4619-41E7-B21C-B84C3EDC9649}"/>
              </a:ext>
            </a:extLst>
          </p:cNvPr>
          <p:cNvSpPr>
            <a:spLocks noChangeAspect="1"/>
          </p:cNvSpPr>
          <p:nvPr/>
        </p:nvSpPr>
        <p:spPr>
          <a:xfrm>
            <a:off x="2068339" y="156069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7" name="円/楕円 188">
            <a:extLst>
              <a:ext uri="{FF2B5EF4-FFF2-40B4-BE49-F238E27FC236}">
                <a16:creationId xmlns:a16="http://schemas.microsoft.com/office/drawing/2014/main" id="{1CE78ABB-CBB0-4526-AC31-6DE124E39AD7}"/>
              </a:ext>
            </a:extLst>
          </p:cNvPr>
          <p:cNvSpPr>
            <a:spLocks noChangeAspect="1"/>
          </p:cNvSpPr>
          <p:nvPr/>
        </p:nvSpPr>
        <p:spPr>
          <a:xfrm>
            <a:off x="2178300" y="157516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8" name="円/楕円 189">
            <a:extLst>
              <a:ext uri="{FF2B5EF4-FFF2-40B4-BE49-F238E27FC236}">
                <a16:creationId xmlns:a16="http://schemas.microsoft.com/office/drawing/2014/main" id="{942581B0-F91A-44B8-95FE-63E9049CA682}"/>
              </a:ext>
            </a:extLst>
          </p:cNvPr>
          <p:cNvSpPr>
            <a:spLocks noChangeAspect="1"/>
          </p:cNvSpPr>
          <p:nvPr/>
        </p:nvSpPr>
        <p:spPr>
          <a:xfrm>
            <a:off x="2193371" y="213863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9" name="円/楕円 190">
            <a:extLst>
              <a:ext uri="{FF2B5EF4-FFF2-40B4-BE49-F238E27FC236}">
                <a16:creationId xmlns:a16="http://schemas.microsoft.com/office/drawing/2014/main" id="{22425FFB-F2B3-4598-920F-2A8B2E192434}"/>
              </a:ext>
            </a:extLst>
          </p:cNvPr>
          <p:cNvSpPr>
            <a:spLocks noChangeAspect="1"/>
          </p:cNvSpPr>
          <p:nvPr/>
        </p:nvSpPr>
        <p:spPr>
          <a:xfrm>
            <a:off x="1811473" y="190097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0" name="円/楕円 191">
            <a:extLst>
              <a:ext uri="{FF2B5EF4-FFF2-40B4-BE49-F238E27FC236}">
                <a16:creationId xmlns:a16="http://schemas.microsoft.com/office/drawing/2014/main" id="{250C1954-522C-4FBC-B215-B483D2C5EA0A}"/>
              </a:ext>
            </a:extLst>
          </p:cNvPr>
          <p:cNvSpPr>
            <a:spLocks noChangeAspect="1"/>
          </p:cNvSpPr>
          <p:nvPr/>
        </p:nvSpPr>
        <p:spPr>
          <a:xfrm>
            <a:off x="2230677" y="168212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1" name="円/楕円 192">
            <a:extLst>
              <a:ext uri="{FF2B5EF4-FFF2-40B4-BE49-F238E27FC236}">
                <a16:creationId xmlns:a16="http://schemas.microsoft.com/office/drawing/2014/main" id="{5FD85473-EE5B-42E3-999E-233AE4746CD8}"/>
              </a:ext>
            </a:extLst>
          </p:cNvPr>
          <p:cNvSpPr>
            <a:spLocks noChangeAspect="1"/>
          </p:cNvSpPr>
          <p:nvPr/>
        </p:nvSpPr>
        <p:spPr>
          <a:xfrm>
            <a:off x="1891878" y="217074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2" name="円/楕円 193">
            <a:extLst>
              <a:ext uri="{FF2B5EF4-FFF2-40B4-BE49-F238E27FC236}">
                <a16:creationId xmlns:a16="http://schemas.microsoft.com/office/drawing/2014/main" id="{1BADFC9E-A522-4D36-B413-660B5B030093}"/>
              </a:ext>
            </a:extLst>
          </p:cNvPr>
          <p:cNvSpPr>
            <a:spLocks noChangeAspect="1"/>
          </p:cNvSpPr>
          <p:nvPr/>
        </p:nvSpPr>
        <p:spPr>
          <a:xfrm>
            <a:off x="2076925" y="178878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3" name="円/楕円 194">
            <a:extLst>
              <a:ext uri="{FF2B5EF4-FFF2-40B4-BE49-F238E27FC236}">
                <a16:creationId xmlns:a16="http://schemas.microsoft.com/office/drawing/2014/main" id="{7574C713-9610-4991-99F6-9C61C9B894AB}"/>
              </a:ext>
            </a:extLst>
          </p:cNvPr>
          <p:cNvSpPr>
            <a:spLocks noChangeAspect="1"/>
          </p:cNvSpPr>
          <p:nvPr/>
        </p:nvSpPr>
        <p:spPr>
          <a:xfrm>
            <a:off x="1885767" y="196466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4" name="円/楕円 195">
            <a:extLst>
              <a:ext uri="{FF2B5EF4-FFF2-40B4-BE49-F238E27FC236}">
                <a16:creationId xmlns:a16="http://schemas.microsoft.com/office/drawing/2014/main" id="{29D36DB0-B335-4DD4-A523-BF7BE300289D}"/>
              </a:ext>
            </a:extLst>
          </p:cNvPr>
          <p:cNvSpPr>
            <a:spLocks noChangeAspect="1"/>
          </p:cNvSpPr>
          <p:nvPr/>
        </p:nvSpPr>
        <p:spPr>
          <a:xfrm>
            <a:off x="1998550" y="208618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5" name="円/楕円 196">
            <a:extLst>
              <a:ext uri="{FF2B5EF4-FFF2-40B4-BE49-F238E27FC236}">
                <a16:creationId xmlns:a16="http://schemas.microsoft.com/office/drawing/2014/main" id="{E83BA527-9546-4B2A-9AED-C515831A9BED}"/>
              </a:ext>
            </a:extLst>
          </p:cNvPr>
          <p:cNvSpPr>
            <a:spLocks noChangeAspect="1"/>
          </p:cNvSpPr>
          <p:nvPr/>
        </p:nvSpPr>
        <p:spPr>
          <a:xfrm>
            <a:off x="1886872" y="187416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6" name="円/楕円 197">
            <a:extLst>
              <a:ext uri="{FF2B5EF4-FFF2-40B4-BE49-F238E27FC236}">
                <a16:creationId xmlns:a16="http://schemas.microsoft.com/office/drawing/2014/main" id="{E852EF1F-DAEB-40E9-91A0-D665D4DB8A07}"/>
              </a:ext>
            </a:extLst>
          </p:cNvPr>
          <p:cNvSpPr>
            <a:spLocks noChangeAspect="1"/>
          </p:cNvSpPr>
          <p:nvPr/>
        </p:nvSpPr>
        <p:spPr>
          <a:xfrm>
            <a:off x="2008170" y="219605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7" name="円/楕円 198">
            <a:extLst>
              <a:ext uri="{FF2B5EF4-FFF2-40B4-BE49-F238E27FC236}">
                <a16:creationId xmlns:a16="http://schemas.microsoft.com/office/drawing/2014/main" id="{F5DE8FE8-729D-4311-99B9-26D897BBB298}"/>
              </a:ext>
            </a:extLst>
          </p:cNvPr>
          <p:cNvSpPr>
            <a:spLocks noChangeAspect="1"/>
          </p:cNvSpPr>
          <p:nvPr/>
        </p:nvSpPr>
        <p:spPr>
          <a:xfrm>
            <a:off x="2146206" y="183729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8" name="円/楕円 199">
            <a:extLst>
              <a:ext uri="{FF2B5EF4-FFF2-40B4-BE49-F238E27FC236}">
                <a16:creationId xmlns:a16="http://schemas.microsoft.com/office/drawing/2014/main" id="{71B5CD29-1ABF-4245-BE93-69F9B15CF28E}"/>
              </a:ext>
            </a:extLst>
          </p:cNvPr>
          <p:cNvSpPr>
            <a:spLocks noChangeAspect="1"/>
          </p:cNvSpPr>
          <p:nvPr/>
        </p:nvSpPr>
        <p:spPr>
          <a:xfrm>
            <a:off x="2000049" y="182650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9" name="円/楕円 200">
            <a:extLst>
              <a:ext uri="{FF2B5EF4-FFF2-40B4-BE49-F238E27FC236}">
                <a16:creationId xmlns:a16="http://schemas.microsoft.com/office/drawing/2014/main" id="{D72FF695-243F-484E-8243-ECE3DFF9A5BC}"/>
              </a:ext>
            </a:extLst>
          </p:cNvPr>
          <p:cNvSpPr>
            <a:spLocks noChangeAspect="1"/>
          </p:cNvSpPr>
          <p:nvPr/>
        </p:nvSpPr>
        <p:spPr>
          <a:xfrm>
            <a:off x="2183017" y="181468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0" name="円/楕円 201">
            <a:extLst>
              <a:ext uri="{FF2B5EF4-FFF2-40B4-BE49-F238E27FC236}">
                <a16:creationId xmlns:a16="http://schemas.microsoft.com/office/drawing/2014/main" id="{9666757C-6696-4CAC-B78B-07BE9DD1C8F6}"/>
              </a:ext>
            </a:extLst>
          </p:cNvPr>
          <p:cNvSpPr>
            <a:spLocks noChangeAspect="1"/>
          </p:cNvSpPr>
          <p:nvPr/>
        </p:nvSpPr>
        <p:spPr>
          <a:xfrm>
            <a:off x="1985630" y="159063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1" name="円/楕円 202">
            <a:extLst>
              <a:ext uri="{FF2B5EF4-FFF2-40B4-BE49-F238E27FC236}">
                <a16:creationId xmlns:a16="http://schemas.microsoft.com/office/drawing/2014/main" id="{B6CA8619-F58C-4508-AED5-9C3882985368}"/>
              </a:ext>
            </a:extLst>
          </p:cNvPr>
          <p:cNvSpPr>
            <a:spLocks noChangeAspect="1"/>
          </p:cNvSpPr>
          <p:nvPr/>
        </p:nvSpPr>
        <p:spPr>
          <a:xfrm>
            <a:off x="2098429" y="149928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2" name="円/楕円 203">
            <a:extLst>
              <a:ext uri="{FF2B5EF4-FFF2-40B4-BE49-F238E27FC236}">
                <a16:creationId xmlns:a16="http://schemas.microsoft.com/office/drawing/2014/main" id="{1E6C3010-9902-4D67-82C0-01C9A5E78368}"/>
              </a:ext>
            </a:extLst>
          </p:cNvPr>
          <p:cNvSpPr>
            <a:spLocks noChangeAspect="1"/>
          </p:cNvSpPr>
          <p:nvPr/>
        </p:nvSpPr>
        <p:spPr>
          <a:xfrm>
            <a:off x="2021066" y="173587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5" name="右矢印 205">
            <a:extLst>
              <a:ext uri="{FF2B5EF4-FFF2-40B4-BE49-F238E27FC236}">
                <a16:creationId xmlns:a16="http://schemas.microsoft.com/office/drawing/2014/main" id="{2A27AC13-47C5-46B9-A0DE-52C7B2DE23E3}"/>
              </a:ext>
            </a:extLst>
          </p:cNvPr>
          <p:cNvSpPr/>
          <p:nvPr/>
        </p:nvSpPr>
        <p:spPr>
          <a:xfrm>
            <a:off x="2249346" y="4768925"/>
            <a:ext cx="690282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右矢印 206">
            <a:extLst>
              <a:ext uri="{FF2B5EF4-FFF2-40B4-BE49-F238E27FC236}">
                <a16:creationId xmlns:a16="http://schemas.microsoft.com/office/drawing/2014/main" id="{89645DD1-B3DD-42D0-95A5-1A1BD36A5641}"/>
              </a:ext>
            </a:extLst>
          </p:cNvPr>
          <p:cNvSpPr/>
          <p:nvPr/>
        </p:nvSpPr>
        <p:spPr>
          <a:xfrm flipH="1">
            <a:off x="355705" y="5277852"/>
            <a:ext cx="661961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角丸四角形 204">
            <a:extLst>
              <a:ext uri="{FF2B5EF4-FFF2-40B4-BE49-F238E27FC236}">
                <a16:creationId xmlns:a16="http://schemas.microsoft.com/office/drawing/2014/main" id="{C358344B-9E71-4858-ABD3-81EF53C33250}"/>
              </a:ext>
            </a:extLst>
          </p:cNvPr>
          <p:cNvSpPr/>
          <p:nvPr/>
        </p:nvSpPr>
        <p:spPr>
          <a:xfrm>
            <a:off x="851400" y="4781036"/>
            <a:ext cx="1563819" cy="968037"/>
          </a:xfrm>
          <a:prstGeom prst="roundRect">
            <a:avLst>
              <a:gd name="adj" fmla="val 26526"/>
            </a:avLst>
          </a:prstGeom>
          <a:gradFill flip="none" rotWithShape="1">
            <a:gsLst>
              <a:gs pos="0">
                <a:srgbClr val="F89708"/>
              </a:gs>
              <a:gs pos="100000">
                <a:srgbClr val="FE3E0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円/楕円 8">
            <a:extLst>
              <a:ext uri="{FF2B5EF4-FFF2-40B4-BE49-F238E27FC236}">
                <a16:creationId xmlns:a16="http://schemas.microsoft.com/office/drawing/2014/main" id="{69FA17D2-DD8F-4E78-946C-3EB1D7C79388}"/>
              </a:ext>
            </a:extLst>
          </p:cNvPr>
          <p:cNvSpPr>
            <a:spLocks noChangeAspect="1"/>
          </p:cNvSpPr>
          <p:nvPr/>
        </p:nvSpPr>
        <p:spPr>
          <a:xfrm>
            <a:off x="778781" y="51608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2" name="円/楕円 9">
            <a:extLst>
              <a:ext uri="{FF2B5EF4-FFF2-40B4-BE49-F238E27FC236}">
                <a16:creationId xmlns:a16="http://schemas.microsoft.com/office/drawing/2014/main" id="{F615FD65-8956-4C10-8888-A80258D69186}"/>
              </a:ext>
            </a:extLst>
          </p:cNvPr>
          <p:cNvSpPr>
            <a:spLocks noChangeAspect="1"/>
          </p:cNvSpPr>
          <p:nvPr/>
        </p:nvSpPr>
        <p:spPr>
          <a:xfrm>
            <a:off x="867681" y="53048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3" name="円/楕円 10">
            <a:extLst>
              <a:ext uri="{FF2B5EF4-FFF2-40B4-BE49-F238E27FC236}">
                <a16:creationId xmlns:a16="http://schemas.microsoft.com/office/drawing/2014/main" id="{EA315A47-CF72-4B5E-9196-E7082099AE58}"/>
              </a:ext>
            </a:extLst>
          </p:cNvPr>
          <p:cNvSpPr>
            <a:spLocks noChangeAspect="1"/>
          </p:cNvSpPr>
          <p:nvPr/>
        </p:nvSpPr>
        <p:spPr>
          <a:xfrm>
            <a:off x="1020387" y="543326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4" name="円/楕円 11">
            <a:extLst>
              <a:ext uri="{FF2B5EF4-FFF2-40B4-BE49-F238E27FC236}">
                <a16:creationId xmlns:a16="http://schemas.microsoft.com/office/drawing/2014/main" id="{6FE08A05-9488-45CD-BC33-78C71B6275C6}"/>
              </a:ext>
            </a:extLst>
          </p:cNvPr>
          <p:cNvSpPr>
            <a:spLocks noChangeAspect="1"/>
          </p:cNvSpPr>
          <p:nvPr/>
        </p:nvSpPr>
        <p:spPr>
          <a:xfrm>
            <a:off x="922781" y="5160836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5" name="円/楕円 12">
            <a:extLst>
              <a:ext uri="{FF2B5EF4-FFF2-40B4-BE49-F238E27FC236}">
                <a16:creationId xmlns:a16="http://schemas.microsoft.com/office/drawing/2014/main" id="{8B8BADB5-1153-44BF-8A4F-79E39BEDB0ED}"/>
              </a:ext>
            </a:extLst>
          </p:cNvPr>
          <p:cNvSpPr>
            <a:spLocks noChangeAspect="1"/>
          </p:cNvSpPr>
          <p:nvPr/>
        </p:nvSpPr>
        <p:spPr>
          <a:xfrm>
            <a:off x="1087881" y="5313236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6" name="円/楕円 13">
            <a:extLst>
              <a:ext uri="{FF2B5EF4-FFF2-40B4-BE49-F238E27FC236}">
                <a16:creationId xmlns:a16="http://schemas.microsoft.com/office/drawing/2014/main" id="{805B0146-8EFF-4B16-B085-F77EA545B8C5}"/>
              </a:ext>
            </a:extLst>
          </p:cNvPr>
          <p:cNvSpPr>
            <a:spLocks noChangeAspect="1"/>
          </p:cNvSpPr>
          <p:nvPr/>
        </p:nvSpPr>
        <p:spPr>
          <a:xfrm>
            <a:off x="1134730" y="543452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7" name="円/楕円 14">
            <a:extLst>
              <a:ext uri="{FF2B5EF4-FFF2-40B4-BE49-F238E27FC236}">
                <a16:creationId xmlns:a16="http://schemas.microsoft.com/office/drawing/2014/main" id="{00A50C6B-17A7-45DE-B00C-04977A1CCE65}"/>
              </a:ext>
            </a:extLst>
          </p:cNvPr>
          <p:cNvSpPr>
            <a:spLocks noChangeAspect="1"/>
          </p:cNvSpPr>
          <p:nvPr/>
        </p:nvSpPr>
        <p:spPr>
          <a:xfrm>
            <a:off x="1149900" y="527493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8" name="円/楕円 15">
            <a:extLst>
              <a:ext uri="{FF2B5EF4-FFF2-40B4-BE49-F238E27FC236}">
                <a16:creationId xmlns:a16="http://schemas.microsoft.com/office/drawing/2014/main" id="{09583D7D-4DA1-4B27-8187-E534C0E39E8B}"/>
              </a:ext>
            </a:extLst>
          </p:cNvPr>
          <p:cNvSpPr>
            <a:spLocks noChangeAspect="1"/>
          </p:cNvSpPr>
          <p:nvPr/>
        </p:nvSpPr>
        <p:spPr>
          <a:xfrm>
            <a:off x="974957" y="531178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9" name="円/楕円 16">
            <a:extLst>
              <a:ext uri="{FF2B5EF4-FFF2-40B4-BE49-F238E27FC236}">
                <a16:creationId xmlns:a16="http://schemas.microsoft.com/office/drawing/2014/main" id="{29792622-5982-47EB-9C1B-7D2C581FF72D}"/>
              </a:ext>
            </a:extLst>
          </p:cNvPr>
          <p:cNvSpPr>
            <a:spLocks noChangeAspect="1"/>
          </p:cNvSpPr>
          <p:nvPr/>
        </p:nvSpPr>
        <p:spPr>
          <a:xfrm>
            <a:off x="994007" y="553901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0" name="円/楕円 17">
            <a:extLst>
              <a:ext uri="{FF2B5EF4-FFF2-40B4-BE49-F238E27FC236}">
                <a16:creationId xmlns:a16="http://schemas.microsoft.com/office/drawing/2014/main" id="{48056412-31FA-4CAA-A82B-02EFC3BB9CA7}"/>
              </a:ext>
            </a:extLst>
          </p:cNvPr>
          <p:cNvSpPr>
            <a:spLocks noChangeAspect="1"/>
          </p:cNvSpPr>
          <p:nvPr/>
        </p:nvSpPr>
        <p:spPr>
          <a:xfrm>
            <a:off x="787860" y="503361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1" name="円/楕円 18">
            <a:extLst>
              <a:ext uri="{FF2B5EF4-FFF2-40B4-BE49-F238E27FC236}">
                <a16:creationId xmlns:a16="http://schemas.microsoft.com/office/drawing/2014/main" id="{049FEC7D-C7B3-4B13-A1E7-1F1753A13DA9}"/>
              </a:ext>
            </a:extLst>
          </p:cNvPr>
          <p:cNvSpPr>
            <a:spLocks noChangeAspect="1"/>
          </p:cNvSpPr>
          <p:nvPr/>
        </p:nvSpPr>
        <p:spPr>
          <a:xfrm>
            <a:off x="1053789" y="533207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2" name="円/楕円 19">
            <a:extLst>
              <a:ext uri="{FF2B5EF4-FFF2-40B4-BE49-F238E27FC236}">
                <a16:creationId xmlns:a16="http://schemas.microsoft.com/office/drawing/2014/main" id="{F72F290C-1003-4C95-AED2-04870015A2FA}"/>
              </a:ext>
            </a:extLst>
          </p:cNvPr>
          <p:cNvSpPr>
            <a:spLocks noChangeAspect="1"/>
          </p:cNvSpPr>
          <p:nvPr/>
        </p:nvSpPr>
        <p:spPr>
          <a:xfrm>
            <a:off x="932382" y="4990215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3" name="円/楕円 20">
            <a:extLst>
              <a:ext uri="{FF2B5EF4-FFF2-40B4-BE49-F238E27FC236}">
                <a16:creationId xmlns:a16="http://schemas.microsoft.com/office/drawing/2014/main" id="{F1D1635C-9A0D-4A47-A805-BCFE0FA4029F}"/>
              </a:ext>
            </a:extLst>
          </p:cNvPr>
          <p:cNvSpPr>
            <a:spLocks noChangeAspect="1"/>
          </p:cNvSpPr>
          <p:nvPr/>
        </p:nvSpPr>
        <p:spPr>
          <a:xfrm>
            <a:off x="1009890" y="507268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4" name="円/楕円 21">
            <a:extLst>
              <a:ext uri="{FF2B5EF4-FFF2-40B4-BE49-F238E27FC236}">
                <a16:creationId xmlns:a16="http://schemas.microsoft.com/office/drawing/2014/main" id="{5DE38754-17BF-4450-B4D3-1186FDAC86C2}"/>
              </a:ext>
            </a:extLst>
          </p:cNvPr>
          <p:cNvSpPr>
            <a:spLocks noChangeAspect="1"/>
          </p:cNvSpPr>
          <p:nvPr/>
        </p:nvSpPr>
        <p:spPr>
          <a:xfrm>
            <a:off x="1078139" y="516602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5" name="円/楕円 22">
            <a:extLst>
              <a:ext uri="{FF2B5EF4-FFF2-40B4-BE49-F238E27FC236}">
                <a16:creationId xmlns:a16="http://schemas.microsoft.com/office/drawing/2014/main" id="{3053EB6E-EE9B-4B53-A53F-2AB2B971BB3E}"/>
              </a:ext>
            </a:extLst>
          </p:cNvPr>
          <p:cNvSpPr>
            <a:spLocks noChangeAspect="1"/>
          </p:cNvSpPr>
          <p:nvPr/>
        </p:nvSpPr>
        <p:spPr>
          <a:xfrm>
            <a:off x="1159115" y="536550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6" name="円/楕円 23">
            <a:extLst>
              <a:ext uri="{FF2B5EF4-FFF2-40B4-BE49-F238E27FC236}">
                <a16:creationId xmlns:a16="http://schemas.microsoft.com/office/drawing/2014/main" id="{42FC4B9B-34C5-4161-8EE4-E60556220D7D}"/>
              </a:ext>
            </a:extLst>
          </p:cNvPr>
          <p:cNvSpPr>
            <a:spLocks noChangeAspect="1"/>
          </p:cNvSpPr>
          <p:nvPr/>
        </p:nvSpPr>
        <p:spPr>
          <a:xfrm>
            <a:off x="734736" y="518097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7" name="円/楕円 24">
            <a:extLst>
              <a:ext uri="{FF2B5EF4-FFF2-40B4-BE49-F238E27FC236}">
                <a16:creationId xmlns:a16="http://schemas.microsoft.com/office/drawing/2014/main" id="{D2D61E65-2ECD-4F5B-8BBD-30F3CB33EEA1}"/>
              </a:ext>
            </a:extLst>
          </p:cNvPr>
          <p:cNvSpPr>
            <a:spLocks noChangeAspect="1"/>
          </p:cNvSpPr>
          <p:nvPr/>
        </p:nvSpPr>
        <p:spPr>
          <a:xfrm>
            <a:off x="759631" y="5415472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8" name="円/楕円 25">
            <a:extLst>
              <a:ext uri="{FF2B5EF4-FFF2-40B4-BE49-F238E27FC236}">
                <a16:creationId xmlns:a16="http://schemas.microsoft.com/office/drawing/2014/main" id="{BD3CB515-F88D-467F-B0A4-004787004620}"/>
              </a:ext>
            </a:extLst>
          </p:cNvPr>
          <p:cNvSpPr>
            <a:spLocks noChangeAspect="1"/>
          </p:cNvSpPr>
          <p:nvPr/>
        </p:nvSpPr>
        <p:spPr>
          <a:xfrm>
            <a:off x="961588" y="568860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9" name="円/楕円 26">
            <a:extLst>
              <a:ext uri="{FF2B5EF4-FFF2-40B4-BE49-F238E27FC236}">
                <a16:creationId xmlns:a16="http://schemas.microsoft.com/office/drawing/2014/main" id="{429AE11B-3925-49C8-8F4D-1955AFCD858C}"/>
              </a:ext>
            </a:extLst>
          </p:cNvPr>
          <p:cNvSpPr>
            <a:spLocks noChangeAspect="1"/>
          </p:cNvSpPr>
          <p:nvPr/>
        </p:nvSpPr>
        <p:spPr>
          <a:xfrm>
            <a:off x="892732" y="506224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0" name="円/楕円 27">
            <a:extLst>
              <a:ext uri="{FF2B5EF4-FFF2-40B4-BE49-F238E27FC236}">
                <a16:creationId xmlns:a16="http://schemas.microsoft.com/office/drawing/2014/main" id="{D23B9473-CF92-426F-A3D3-5249DD6A823B}"/>
              </a:ext>
            </a:extLst>
          </p:cNvPr>
          <p:cNvSpPr>
            <a:spLocks noChangeAspect="1"/>
          </p:cNvSpPr>
          <p:nvPr/>
        </p:nvSpPr>
        <p:spPr>
          <a:xfrm>
            <a:off x="768665" y="551537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1" name="円/楕円 28">
            <a:extLst>
              <a:ext uri="{FF2B5EF4-FFF2-40B4-BE49-F238E27FC236}">
                <a16:creationId xmlns:a16="http://schemas.microsoft.com/office/drawing/2014/main" id="{E7B034EF-9524-43DE-B330-BEA4D798EB8F}"/>
              </a:ext>
            </a:extLst>
          </p:cNvPr>
          <p:cNvSpPr>
            <a:spLocks noChangeAspect="1"/>
          </p:cNvSpPr>
          <p:nvPr/>
        </p:nvSpPr>
        <p:spPr>
          <a:xfrm>
            <a:off x="905432" y="538543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2" name="円/楕円 29">
            <a:extLst>
              <a:ext uri="{FF2B5EF4-FFF2-40B4-BE49-F238E27FC236}">
                <a16:creationId xmlns:a16="http://schemas.microsoft.com/office/drawing/2014/main" id="{351450CF-39AA-4837-BB80-73A0F813DBEA}"/>
              </a:ext>
            </a:extLst>
          </p:cNvPr>
          <p:cNvSpPr>
            <a:spLocks noChangeAspect="1"/>
          </p:cNvSpPr>
          <p:nvPr/>
        </p:nvSpPr>
        <p:spPr>
          <a:xfrm>
            <a:off x="827223" y="544232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3" name="円/楕円 30">
            <a:extLst>
              <a:ext uri="{FF2B5EF4-FFF2-40B4-BE49-F238E27FC236}">
                <a16:creationId xmlns:a16="http://schemas.microsoft.com/office/drawing/2014/main" id="{D60444AD-C88A-4FA7-B5CC-829E72E006AB}"/>
              </a:ext>
            </a:extLst>
          </p:cNvPr>
          <p:cNvSpPr>
            <a:spLocks noChangeAspect="1"/>
          </p:cNvSpPr>
          <p:nvPr/>
        </p:nvSpPr>
        <p:spPr>
          <a:xfrm>
            <a:off x="831085" y="515502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4" name="円/楕円 31">
            <a:extLst>
              <a:ext uri="{FF2B5EF4-FFF2-40B4-BE49-F238E27FC236}">
                <a16:creationId xmlns:a16="http://schemas.microsoft.com/office/drawing/2014/main" id="{7CE08872-FA2D-4088-B175-B41CA70AF2BB}"/>
              </a:ext>
            </a:extLst>
          </p:cNvPr>
          <p:cNvSpPr>
            <a:spLocks noChangeAspect="1"/>
          </p:cNvSpPr>
          <p:nvPr/>
        </p:nvSpPr>
        <p:spPr>
          <a:xfrm>
            <a:off x="818931" y="496501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5" name="円/楕円 32">
            <a:extLst>
              <a:ext uri="{FF2B5EF4-FFF2-40B4-BE49-F238E27FC236}">
                <a16:creationId xmlns:a16="http://schemas.microsoft.com/office/drawing/2014/main" id="{09E75792-6869-4CBA-A1C7-A1F69A28AA46}"/>
              </a:ext>
            </a:extLst>
          </p:cNvPr>
          <p:cNvSpPr>
            <a:spLocks noChangeAspect="1"/>
          </p:cNvSpPr>
          <p:nvPr/>
        </p:nvSpPr>
        <p:spPr>
          <a:xfrm>
            <a:off x="720962" y="538785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6" name="円/楕円 33">
            <a:extLst>
              <a:ext uri="{FF2B5EF4-FFF2-40B4-BE49-F238E27FC236}">
                <a16:creationId xmlns:a16="http://schemas.microsoft.com/office/drawing/2014/main" id="{542850E3-5AE5-4894-823A-0EE0D515FDEF}"/>
              </a:ext>
            </a:extLst>
          </p:cNvPr>
          <p:cNvSpPr>
            <a:spLocks noChangeAspect="1"/>
          </p:cNvSpPr>
          <p:nvPr/>
        </p:nvSpPr>
        <p:spPr>
          <a:xfrm>
            <a:off x="1336550" y="540783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7" name="円/楕円 34">
            <a:extLst>
              <a:ext uri="{FF2B5EF4-FFF2-40B4-BE49-F238E27FC236}">
                <a16:creationId xmlns:a16="http://schemas.microsoft.com/office/drawing/2014/main" id="{DEA4B447-6741-417C-8EDC-5E2472080427}"/>
              </a:ext>
            </a:extLst>
          </p:cNvPr>
          <p:cNvSpPr>
            <a:spLocks noChangeAspect="1"/>
          </p:cNvSpPr>
          <p:nvPr/>
        </p:nvSpPr>
        <p:spPr>
          <a:xfrm>
            <a:off x="852197" y="56452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8" name="円/楕円 35">
            <a:extLst>
              <a:ext uri="{FF2B5EF4-FFF2-40B4-BE49-F238E27FC236}">
                <a16:creationId xmlns:a16="http://schemas.microsoft.com/office/drawing/2014/main" id="{D36A12C8-9234-4A1C-BA3D-0A7F0BC0B220}"/>
              </a:ext>
            </a:extLst>
          </p:cNvPr>
          <p:cNvSpPr>
            <a:spLocks noChangeAspect="1"/>
          </p:cNvSpPr>
          <p:nvPr/>
        </p:nvSpPr>
        <p:spPr>
          <a:xfrm>
            <a:off x="757250" y="507948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9" name="円/楕円 36">
            <a:extLst>
              <a:ext uri="{FF2B5EF4-FFF2-40B4-BE49-F238E27FC236}">
                <a16:creationId xmlns:a16="http://schemas.microsoft.com/office/drawing/2014/main" id="{74209299-5FCC-4DF4-87E8-C802D8A051C2}"/>
              </a:ext>
            </a:extLst>
          </p:cNvPr>
          <p:cNvSpPr>
            <a:spLocks noChangeAspect="1"/>
          </p:cNvSpPr>
          <p:nvPr/>
        </p:nvSpPr>
        <p:spPr>
          <a:xfrm>
            <a:off x="900369" y="488769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0" name="円/楕円 37">
            <a:extLst>
              <a:ext uri="{FF2B5EF4-FFF2-40B4-BE49-F238E27FC236}">
                <a16:creationId xmlns:a16="http://schemas.microsoft.com/office/drawing/2014/main" id="{1C479881-BBF8-41DF-A24C-A29F669E594B}"/>
              </a:ext>
            </a:extLst>
          </p:cNvPr>
          <p:cNvSpPr>
            <a:spLocks noChangeAspect="1"/>
          </p:cNvSpPr>
          <p:nvPr/>
        </p:nvSpPr>
        <p:spPr>
          <a:xfrm>
            <a:off x="956271" y="557176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1" name="円/楕円 38">
            <a:extLst>
              <a:ext uri="{FF2B5EF4-FFF2-40B4-BE49-F238E27FC236}">
                <a16:creationId xmlns:a16="http://schemas.microsoft.com/office/drawing/2014/main" id="{6583B392-C048-4AFC-972C-2AF7AE00CB71}"/>
              </a:ext>
            </a:extLst>
          </p:cNvPr>
          <p:cNvSpPr>
            <a:spLocks noChangeAspect="1"/>
          </p:cNvSpPr>
          <p:nvPr/>
        </p:nvSpPr>
        <p:spPr>
          <a:xfrm>
            <a:off x="1066007" y="562218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2" name="円/楕円 39">
            <a:extLst>
              <a:ext uri="{FF2B5EF4-FFF2-40B4-BE49-F238E27FC236}">
                <a16:creationId xmlns:a16="http://schemas.microsoft.com/office/drawing/2014/main" id="{E9BD422A-5855-4E5E-BCC5-1EF19191E358}"/>
              </a:ext>
            </a:extLst>
          </p:cNvPr>
          <p:cNvSpPr>
            <a:spLocks noChangeAspect="1"/>
          </p:cNvSpPr>
          <p:nvPr/>
        </p:nvSpPr>
        <p:spPr>
          <a:xfrm>
            <a:off x="979670" y="495954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3" name="円/楕円 40">
            <a:extLst>
              <a:ext uri="{FF2B5EF4-FFF2-40B4-BE49-F238E27FC236}">
                <a16:creationId xmlns:a16="http://schemas.microsoft.com/office/drawing/2014/main" id="{2DAC265C-2207-47B8-9A33-E6D01CCA4349}"/>
              </a:ext>
            </a:extLst>
          </p:cNvPr>
          <p:cNvSpPr>
            <a:spLocks noChangeAspect="1"/>
          </p:cNvSpPr>
          <p:nvPr/>
        </p:nvSpPr>
        <p:spPr>
          <a:xfrm>
            <a:off x="1089631" y="497401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4" name="円/楕円 41">
            <a:extLst>
              <a:ext uri="{FF2B5EF4-FFF2-40B4-BE49-F238E27FC236}">
                <a16:creationId xmlns:a16="http://schemas.microsoft.com/office/drawing/2014/main" id="{EC1ECA6B-29BE-423C-9E29-4AAD09CBFF9C}"/>
              </a:ext>
            </a:extLst>
          </p:cNvPr>
          <p:cNvSpPr>
            <a:spLocks noChangeAspect="1"/>
          </p:cNvSpPr>
          <p:nvPr/>
        </p:nvSpPr>
        <p:spPr>
          <a:xfrm>
            <a:off x="1104702" y="553748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5" name="円/楕円 42">
            <a:extLst>
              <a:ext uri="{FF2B5EF4-FFF2-40B4-BE49-F238E27FC236}">
                <a16:creationId xmlns:a16="http://schemas.microsoft.com/office/drawing/2014/main" id="{2131D177-FB92-4BB4-8094-F0CEB5452090}"/>
              </a:ext>
            </a:extLst>
          </p:cNvPr>
          <p:cNvSpPr>
            <a:spLocks noChangeAspect="1"/>
          </p:cNvSpPr>
          <p:nvPr/>
        </p:nvSpPr>
        <p:spPr>
          <a:xfrm>
            <a:off x="722804" y="529982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6" name="円/楕円 43">
            <a:extLst>
              <a:ext uri="{FF2B5EF4-FFF2-40B4-BE49-F238E27FC236}">
                <a16:creationId xmlns:a16="http://schemas.microsoft.com/office/drawing/2014/main" id="{FB0D1D98-AE62-45A2-96B0-F28386AB313A}"/>
              </a:ext>
            </a:extLst>
          </p:cNvPr>
          <p:cNvSpPr>
            <a:spLocks noChangeAspect="1"/>
          </p:cNvSpPr>
          <p:nvPr/>
        </p:nvSpPr>
        <p:spPr>
          <a:xfrm>
            <a:off x="1142008" y="508097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7" name="円/楕円 44">
            <a:extLst>
              <a:ext uri="{FF2B5EF4-FFF2-40B4-BE49-F238E27FC236}">
                <a16:creationId xmlns:a16="http://schemas.microsoft.com/office/drawing/2014/main" id="{402E5737-B82E-4923-8104-1CDA6C905FF2}"/>
              </a:ext>
            </a:extLst>
          </p:cNvPr>
          <p:cNvSpPr>
            <a:spLocks noChangeAspect="1"/>
          </p:cNvSpPr>
          <p:nvPr/>
        </p:nvSpPr>
        <p:spPr>
          <a:xfrm>
            <a:off x="803209" y="556959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8" name="円/楕円 45">
            <a:extLst>
              <a:ext uri="{FF2B5EF4-FFF2-40B4-BE49-F238E27FC236}">
                <a16:creationId xmlns:a16="http://schemas.microsoft.com/office/drawing/2014/main" id="{D267BCBB-E39B-45F1-91E7-5005FF796052}"/>
              </a:ext>
            </a:extLst>
          </p:cNvPr>
          <p:cNvSpPr>
            <a:spLocks noChangeAspect="1"/>
          </p:cNvSpPr>
          <p:nvPr/>
        </p:nvSpPr>
        <p:spPr>
          <a:xfrm>
            <a:off x="988256" y="518764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9" name="円/楕円 48">
            <a:extLst>
              <a:ext uri="{FF2B5EF4-FFF2-40B4-BE49-F238E27FC236}">
                <a16:creationId xmlns:a16="http://schemas.microsoft.com/office/drawing/2014/main" id="{41D9760D-3B94-445F-9716-7E3798D975FD}"/>
              </a:ext>
            </a:extLst>
          </p:cNvPr>
          <p:cNvSpPr>
            <a:spLocks noChangeAspect="1"/>
          </p:cNvSpPr>
          <p:nvPr/>
        </p:nvSpPr>
        <p:spPr>
          <a:xfrm>
            <a:off x="797098" y="536351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0" name="円/楕円 49">
            <a:extLst>
              <a:ext uri="{FF2B5EF4-FFF2-40B4-BE49-F238E27FC236}">
                <a16:creationId xmlns:a16="http://schemas.microsoft.com/office/drawing/2014/main" id="{ABE54CBD-82B7-415B-B559-5433869AF65E}"/>
              </a:ext>
            </a:extLst>
          </p:cNvPr>
          <p:cNvSpPr>
            <a:spLocks noChangeAspect="1"/>
          </p:cNvSpPr>
          <p:nvPr/>
        </p:nvSpPr>
        <p:spPr>
          <a:xfrm>
            <a:off x="909881" y="548504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1" name="円/楕円 50">
            <a:extLst>
              <a:ext uri="{FF2B5EF4-FFF2-40B4-BE49-F238E27FC236}">
                <a16:creationId xmlns:a16="http://schemas.microsoft.com/office/drawing/2014/main" id="{06F3F993-7D30-4383-800A-F764F408EE70}"/>
              </a:ext>
            </a:extLst>
          </p:cNvPr>
          <p:cNvSpPr>
            <a:spLocks noChangeAspect="1"/>
          </p:cNvSpPr>
          <p:nvPr/>
        </p:nvSpPr>
        <p:spPr>
          <a:xfrm>
            <a:off x="798203" y="527301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2" name="円/楕円 51">
            <a:extLst>
              <a:ext uri="{FF2B5EF4-FFF2-40B4-BE49-F238E27FC236}">
                <a16:creationId xmlns:a16="http://schemas.microsoft.com/office/drawing/2014/main" id="{E65D3ECD-E900-44C5-9BCF-DD6EC802AEEF}"/>
              </a:ext>
            </a:extLst>
          </p:cNvPr>
          <p:cNvSpPr>
            <a:spLocks noChangeAspect="1"/>
          </p:cNvSpPr>
          <p:nvPr/>
        </p:nvSpPr>
        <p:spPr>
          <a:xfrm>
            <a:off x="919501" y="559490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3" name="円/楕円 52">
            <a:extLst>
              <a:ext uri="{FF2B5EF4-FFF2-40B4-BE49-F238E27FC236}">
                <a16:creationId xmlns:a16="http://schemas.microsoft.com/office/drawing/2014/main" id="{6483135A-FDBB-4326-9E6A-F1D1A130C6A8}"/>
              </a:ext>
            </a:extLst>
          </p:cNvPr>
          <p:cNvSpPr>
            <a:spLocks noChangeAspect="1"/>
          </p:cNvSpPr>
          <p:nvPr/>
        </p:nvSpPr>
        <p:spPr>
          <a:xfrm>
            <a:off x="1057537" y="523614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4" name="円/楕円 53">
            <a:extLst>
              <a:ext uri="{FF2B5EF4-FFF2-40B4-BE49-F238E27FC236}">
                <a16:creationId xmlns:a16="http://schemas.microsoft.com/office/drawing/2014/main" id="{B17C2C74-D88D-4C0C-B9A5-8A9A712A18A3}"/>
              </a:ext>
            </a:extLst>
          </p:cNvPr>
          <p:cNvSpPr>
            <a:spLocks noChangeAspect="1"/>
          </p:cNvSpPr>
          <p:nvPr/>
        </p:nvSpPr>
        <p:spPr>
          <a:xfrm>
            <a:off x="911380" y="522535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5" name="円/楕円 54">
            <a:extLst>
              <a:ext uri="{FF2B5EF4-FFF2-40B4-BE49-F238E27FC236}">
                <a16:creationId xmlns:a16="http://schemas.microsoft.com/office/drawing/2014/main" id="{B9426E06-E0C4-48C7-8D99-BAA76A9CA010}"/>
              </a:ext>
            </a:extLst>
          </p:cNvPr>
          <p:cNvSpPr>
            <a:spLocks noChangeAspect="1"/>
          </p:cNvSpPr>
          <p:nvPr/>
        </p:nvSpPr>
        <p:spPr>
          <a:xfrm>
            <a:off x="1707441" y="546280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6" name="円/楕円 55">
            <a:extLst>
              <a:ext uri="{FF2B5EF4-FFF2-40B4-BE49-F238E27FC236}">
                <a16:creationId xmlns:a16="http://schemas.microsoft.com/office/drawing/2014/main" id="{A9B63824-DD50-44A8-97FE-4075EDADCA2E}"/>
              </a:ext>
            </a:extLst>
          </p:cNvPr>
          <p:cNvSpPr>
            <a:spLocks noChangeAspect="1"/>
          </p:cNvSpPr>
          <p:nvPr/>
        </p:nvSpPr>
        <p:spPr>
          <a:xfrm>
            <a:off x="896961" y="498948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7" name="円/楕円 56">
            <a:extLst>
              <a:ext uri="{FF2B5EF4-FFF2-40B4-BE49-F238E27FC236}">
                <a16:creationId xmlns:a16="http://schemas.microsoft.com/office/drawing/2014/main" id="{C0446E0E-A1F0-460A-BDF4-5C814AE39BE4}"/>
              </a:ext>
            </a:extLst>
          </p:cNvPr>
          <p:cNvSpPr>
            <a:spLocks noChangeAspect="1"/>
          </p:cNvSpPr>
          <p:nvPr/>
        </p:nvSpPr>
        <p:spPr>
          <a:xfrm>
            <a:off x="1009760" y="489814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8" name="円/楕円 57">
            <a:extLst>
              <a:ext uri="{FF2B5EF4-FFF2-40B4-BE49-F238E27FC236}">
                <a16:creationId xmlns:a16="http://schemas.microsoft.com/office/drawing/2014/main" id="{769F4E02-E681-479E-B785-9C0DE91E35B0}"/>
              </a:ext>
            </a:extLst>
          </p:cNvPr>
          <p:cNvSpPr>
            <a:spLocks noChangeAspect="1"/>
          </p:cNvSpPr>
          <p:nvPr/>
        </p:nvSpPr>
        <p:spPr>
          <a:xfrm>
            <a:off x="932397" y="513472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9" name="円/楕円 58">
            <a:extLst>
              <a:ext uri="{FF2B5EF4-FFF2-40B4-BE49-F238E27FC236}">
                <a16:creationId xmlns:a16="http://schemas.microsoft.com/office/drawing/2014/main" id="{4F627D46-E48B-49D8-AFEF-FD88792164C5}"/>
              </a:ext>
            </a:extLst>
          </p:cNvPr>
          <p:cNvSpPr>
            <a:spLocks noChangeAspect="1"/>
          </p:cNvSpPr>
          <p:nvPr/>
        </p:nvSpPr>
        <p:spPr>
          <a:xfrm>
            <a:off x="2005955" y="50168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0" name="円/楕円 59">
            <a:extLst>
              <a:ext uri="{FF2B5EF4-FFF2-40B4-BE49-F238E27FC236}">
                <a16:creationId xmlns:a16="http://schemas.microsoft.com/office/drawing/2014/main" id="{C81B8B10-FF70-424F-9890-4F544608AD8A}"/>
              </a:ext>
            </a:extLst>
          </p:cNvPr>
          <p:cNvSpPr>
            <a:spLocks noChangeAspect="1"/>
          </p:cNvSpPr>
          <p:nvPr/>
        </p:nvSpPr>
        <p:spPr>
          <a:xfrm>
            <a:off x="2094855" y="51608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1" name="円/楕円 60">
            <a:extLst>
              <a:ext uri="{FF2B5EF4-FFF2-40B4-BE49-F238E27FC236}">
                <a16:creationId xmlns:a16="http://schemas.microsoft.com/office/drawing/2014/main" id="{F369EF7E-1CF3-452E-AA4F-45424E88D6F1}"/>
              </a:ext>
            </a:extLst>
          </p:cNvPr>
          <p:cNvSpPr>
            <a:spLocks noChangeAspect="1"/>
          </p:cNvSpPr>
          <p:nvPr/>
        </p:nvSpPr>
        <p:spPr>
          <a:xfrm>
            <a:off x="2247561" y="528926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2" name="円/楕円 61">
            <a:extLst>
              <a:ext uri="{FF2B5EF4-FFF2-40B4-BE49-F238E27FC236}">
                <a16:creationId xmlns:a16="http://schemas.microsoft.com/office/drawing/2014/main" id="{B41E77A2-FF84-4C01-8E88-C64C270F7984}"/>
              </a:ext>
            </a:extLst>
          </p:cNvPr>
          <p:cNvSpPr>
            <a:spLocks noChangeAspect="1"/>
          </p:cNvSpPr>
          <p:nvPr/>
        </p:nvSpPr>
        <p:spPr>
          <a:xfrm>
            <a:off x="2149955" y="5016836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3" name="円/楕円 62">
            <a:extLst>
              <a:ext uri="{FF2B5EF4-FFF2-40B4-BE49-F238E27FC236}">
                <a16:creationId xmlns:a16="http://schemas.microsoft.com/office/drawing/2014/main" id="{0C6C501B-2AC7-458F-A996-3BEB59D212EF}"/>
              </a:ext>
            </a:extLst>
          </p:cNvPr>
          <p:cNvSpPr>
            <a:spLocks noChangeAspect="1"/>
          </p:cNvSpPr>
          <p:nvPr/>
        </p:nvSpPr>
        <p:spPr>
          <a:xfrm>
            <a:off x="2315055" y="5169236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4" name="円/楕円 63">
            <a:extLst>
              <a:ext uri="{FF2B5EF4-FFF2-40B4-BE49-F238E27FC236}">
                <a16:creationId xmlns:a16="http://schemas.microsoft.com/office/drawing/2014/main" id="{8B9A56F0-8900-498D-B66B-786A30DEAFE0}"/>
              </a:ext>
            </a:extLst>
          </p:cNvPr>
          <p:cNvSpPr>
            <a:spLocks noChangeAspect="1"/>
          </p:cNvSpPr>
          <p:nvPr/>
        </p:nvSpPr>
        <p:spPr>
          <a:xfrm>
            <a:off x="2361904" y="529052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5" name="円/楕円 64">
            <a:extLst>
              <a:ext uri="{FF2B5EF4-FFF2-40B4-BE49-F238E27FC236}">
                <a16:creationId xmlns:a16="http://schemas.microsoft.com/office/drawing/2014/main" id="{455472AC-CDC9-44F4-8D52-10CA83C522F1}"/>
              </a:ext>
            </a:extLst>
          </p:cNvPr>
          <p:cNvSpPr>
            <a:spLocks noChangeAspect="1"/>
          </p:cNvSpPr>
          <p:nvPr/>
        </p:nvSpPr>
        <p:spPr>
          <a:xfrm>
            <a:off x="2377074" y="513093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6" name="円/楕円 65">
            <a:extLst>
              <a:ext uri="{FF2B5EF4-FFF2-40B4-BE49-F238E27FC236}">
                <a16:creationId xmlns:a16="http://schemas.microsoft.com/office/drawing/2014/main" id="{A21FE634-1BE6-42F4-B49E-7341E4090257}"/>
              </a:ext>
            </a:extLst>
          </p:cNvPr>
          <p:cNvSpPr>
            <a:spLocks noChangeAspect="1"/>
          </p:cNvSpPr>
          <p:nvPr/>
        </p:nvSpPr>
        <p:spPr>
          <a:xfrm>
            <a:off x="2202131" y="516778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7" name="円/楕円 66">
            <a:extLst>
              <a:ext uri="{FF2B5EF4-FFF2-40B4-BE49-F238E27FC236}">
                <a16:creationId xmlns:a16="http://schemas.microsoft.com/office/drawing/2014/main" id="{4C390FC5-5042-40F0-888F-266EE555765A}"/>
              </a:ext>
            </a:extLst>
          </p:cNvPr>
          <p:cNvSpPr>
            <a:spLocks noChangeAspect="1"/>
          </p:cNvSpPr>
          <p:nvPr/>
        </p:nvSpPr>
        <p:spPr>
          <a:xfrm>
            <a:off x="2221181" y="539501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8" name="円/楕円 67">
            <a:extLst>
              <a:ext uri="{FF2B5EF4-FFF2-40B4-BE49-F238E27FC236}">
                <a16:creationId xmlns:a16="http://schemas.microsoft.com/office/drawing/2014/main" id="{97B00E58-85E9-4B10-9FD4-255D0655FA32}"/>
              </a:ext>
            </a:extLst>
          </p:cNvPr>
          <p:cNvSpPr>
            <a:spLocks noChangeAspect="1"/>
          </p:cNvSpPr>
          <p:nvPr/>
        </p:nvSpPr>
        <p:spPr>
          <a:xfrm>
            <a:off x="2015034" y="488961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9" name="円/楕円 68">
            <a:extLst>
              <a:ext uri="{FF2B5EF4-FFF2-40B4-BE49-F238E27FC236}">
                <a16:creationId xmlns:a16="http://schemas.microsoft.com/office/drawing/2014/main" id="{1FFF3A24-DCCB-4A61-BB7F-424945503763}"/>
              </a:ext>
            </a:extLst>
          </p:cNvPr>
          <p:cNvSpPr>
            <a:spLocks noChangeAspect="1"/>
          </p:cNvSpPr>
          <p:nvPr/>
        </p:nvSpPr>
        <p:spPr>
          <a:xfrm>
            <a:off x="2280963" y="518807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0" name="円/楕円 69">
            <a:extLst>
              <a:ext uri="{FF2B5EF4-FFF2-40B4-BE49-F238E27FC236}">
                <a16:creationId xmlns:a16="http://schemas.microsoft.com/office/drawing/2014/main" id="{756F193D-B5EB-4B6B-B756-832B58ECA20C}"/>
              </a:ext>
            </a:extLst>
          </p:cNvPr>
          <p:cNvSpPr>
            <a:spLocks noChangeAspect="1"/>
          </p:cNvSpPr>
          <p:nvPr/>
        </p:nvSpPr>
        <p:spPr>
          <a:xfrm>
            <a:off x="2159556" y="4846215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1" name="円/楕円 70">
            <a:extLst>
              <a:ext uri="{FF2B5EF4-FFF2-40B4-BE49-F238E27FC236}">
                <a16:creationId xmlns:a16="http://schemas.microsoft.com/office/drawing/2014/main" id="{BAE800EB-8DB2-460C-86DE-9BCE4B63228E}"/>
              </a:ext>
            </a:extLst>
          </p:cNvPr>
          <p:cNvSpPr>
            <a:spLocks noChangeAspect="1"/>
          </p:cNvSpPr>
          <p:nvPr/>
        </p:nvSpPr>
        <p:spPr>
          <a:xfrm>
            <a:off x="2237064" y="492868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2" name="円/楕円 71">
            <a:extLst>
              <a:ext uri="{FF2B5EF4-FFF2-40B4-BE49-F238E27FC236}">
                <a16:creationId xmlns:a16="http://schemas.microsoft.com/office/drawing/2014/main" id="{51BF6A6A-885B-4BCD-BB7E-1CC660D78C0E}"/>
              </a:ext>
            </a:extLst>
          </p:cNvPr>
          <p:cNvSpPr>
            <a:spLocks noChangeAspect="1"/>
          </p:cNvSpPr>
          <p:nvPr/>
        </p:nvSpPr>
        <p:spPr>
          <a:xfrm>
            <a:off x="2305313" y="502202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3" name="円/楕円 72">
            <a:extLst>
              <a:ext uri="{FF2B5EF4-FFF2-40B4-BE49-F238E27FC236}">
                <a16:creationId xmlns:a16="http://schemas.microsoft.com/office/drawing/2014/main" id="{3BC58CC3-BA12-44D2-A600-A312D3ED4131}"/>
              </a:ext>
            </a:extLst>
          </p:cNvPr>
          <p:cNvSpPr>
            <a:spLocks noChangeAspect="1"/>
          </p:cNvSpPr>
          <p:nvPr/>
        </p:nvSpPr>
        <p:spPr>
          <a:xfrm>
            <a:off x="2386289" y="522150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4" name="円/楕円 73">
            <a:extLst>
              <a:ext uri="{FF2B5EF4-FFF2-40B4-BE49-F238E27FC236}">
                <a16:creationId xmlns:a16="http://schemas.microsoft.com/office/drawing/2014/main" id="{9C21ED23-8FD5-4874-9DA4-DD7643C69D68}"/>
              </a:ext>
            </a:extLst>
          </p:cNvPr>
          <p:cNvSpPr>
            <a:spLocks noChangeAspect="1"/>
          </p:cNvSpPr>
          <p:nvPr/>
        </p:nvSpPr>
        <p:spPr>
          <a:xfrm>
            <a:off x="1961910" y="503697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5" name="円/楕円 74">
            <a:extLst>
              <a:ext uri="{FF2B5EF4-FFF2-40B4-BE49-F238E27FC236}">
                <a16:creationId xmlns:a16="http://schemas.microsoft.com/office/drawing/2014/main" id="{4ACE9C84-175B-4570-B62E-60643BDAC310}"/>
              </a:ext>
            </a:extLst>
          </p:cNvPr>
          <p:cNvSpPr>
            <a:spLocks noChangeAspect="1"/>
          </p:cNvSpPr>
          <p:nvPr/>
        </p:nvSpPr>
        <p:spPr>
          <a:xfrm>
            <a:off x="1986805" y="5271472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6" name="円/楕円 75">
            <a:extLst>
              <a:ext uri="{FF2B5EF4-FFF2-40B4-BE49-F238E27FC236}">
                <a16:creationId xmlns:a16="http://schemas.microsoft.com/office/drawing/2014/main" id="{54E6A6EC-0DD8-46B6-9A70-B4F1F3F51145}"/>
              </a:ext>
            </a:extLst>
          </p:cNvPr>
          <p:cNvSpPr>
            <a:spLocks noChangeAspect="1"/>
          </p:cNvSpPr>
          <p:nvPr/>
        </p:nvSpPr>
        <p:spPr>
          <a:xfrm>
            <a:off x="2188762" y="554460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7" name="円/楕円 76">
            <a:extLst>
              <a:ext uri="{FF2B5EF4-FFF2-40B4-BE49-F238E27FC236}">
                <a16:creationId xmlns:a16="http://schemas.microsoft.com/office/drawing/2014/main" id="{777F1757-BA58-4C85-ADB1-10EFF9A61C9C}"/>
              </a:ext>
            </a:extLst>
          </p:cNvPr>
          <p:cNvSpPr>
            <a:spLocks noChangeAspect="1"/>
          </p:cNvSpPr>
          <p:nvPr/>
        </p:nvSpPr>
        <p:spPr>
          <a:xfrm>
            <a:off x="2119906" y="491824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8" name="円/楕円 77">
            <a:extLst>
              <a:ext uri="{FF2B5EF4-FFF2-40B4-BE49-F238E27FC236}">
                <a16:creationId xmlns:a16="http://schemas.microsoft.com/office/drawing/2014/main" id="{3701B77E-8B43-4149-BC86-58D46B536EC8}"/>
              </a:ext>
            </a:extLst>
          </p:cNvPr>
          <p:cNvSpPr>
            <a:spLocks noChangeAspect="1"/>
          </p:cNvSpPr>
          <p:nvPr/>
        </p:nvSpPr>
        <p:spPr>
          <a:xfrm>
            <a:off x="1995839" y="537137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9" name="円/楕円 78">
            <a:extLst>
              <a:ext uri="{FF2B5EF4-FFF2-40B4-BE49-F238E27FC236}">
                <a16:creationId xmlns:a16="http://schemas.microsoft.com/office/drawing/2014/main" id="{59817E56-BBFC-4345-9E27-3DB6947D1CCB}"/>
              </a:ext>
            </a:extLst>
          </p:cNvPr>
          <p:cNvSpPr>
            <a:spLocks noChangeAspect="1"/>
          </p:cNvSpPr>
          <p:nvPr/>
        </p:nvSpPr>
        <p:spPr>
          <a:xfrm>
            <a:off x="2132606" y="524143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0" name="円/楕円 79">
            <a:extLst>
              <a:ext uri="{FF2B5EF4-FFF2-40B4-BE49-F238E27FC236}">
                <a16:creationId xmlns:a16="http://schemas.microsoft.com/office/drawing/2014/main" id="{F9E38B7D-4312-450C-A814-AB320BBA8317}"/>
              </a:ext>
            </a:extLst>
          </p:cNvPr>
          <p:cNvSpPr>
            <a:spLocks noChangeAspect="1"/>
          </p:cNvSpPr>
          <p:nvPr/>
        </p:nvSpPr>
        <p:spPr>
          <a:xfrm>
            <a:off x="2054397" y="529832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1" name="円/楕円 80">
            <a:extLst>
              <a:ext uri="{FF2B5EF4-FFF2-40B4-BE49-F238E27FC236}">
                <a16:creationId xmlns:a16="http://schemas.microsoft.com/office/drawing/2014/main" id="{3DAD7FE5-DCA1-4688-8BC6-F66A39D4A81E}"/>
              </a:ext>
            </a:extLst>
          </p:cNvPr>
          <p:cNvSpPr>
            <a:spLocks noChangeAspect="1"/>
          </p:cNvSpPr>
          <p:nvPr/>
        </p:nvSpPr>
        <p:spPr>
          <a:xfrm>
            <a:off x="2058259" y="501102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2" name="円/楕円 81">
            <a:extLst>
              <a:ext uri="{FF2B5EF4-FFF2-40B4-BE49-F238E27FC236}">
                <a16:creationId xmlns:a16="http://schemas.microsoft.com/office/drawing/2014/main" id="{7CD47A45-0851-49E7-80CF-A20163C2A042}"/>
              </a:ext>
            </a:extLst>
          </p:cNvPr>
          <p:cNvSpPr>
            <a:spLocks noChangeAspect="1"/>
          </p:cNvSpPr>
          <p:nvPr/>
        </p:nvSpPr>
        <p:spPr>
          <a:xfrm>
            <a:off x="2046105" y="482101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3" name="円/楕円 82">
            <a:extLst>
              <a:ext uri="{FF2B5EF4-FFF2-40B4-BE49-F238E27FC236}">
                <a16:creationId xmlns:a16="http://schemas.microsoft.com/office/drawing/2014/main" id="{E3F4DBC9-0D99-4CF9-9E4C-DB36F9E639AF}"/>
              </a:ext>
            </a:extLst>
          </p:cNvPr>
          <p:cNvSpPr>
            <a:spLocks noChangeAspect="1"/>
          </p:cNvSpPr>
          <p:nvPr/>
        </p:nvSpPr>
        <p:spPr>
          <a:xfrm>
            <a:off x="1948136" y="524385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4" name="円/楕円 83">
            <a:extLst>
              <a:ext uri="{FF2B5EF4-FFF2-40B4-BE49-F238E27FC236}">
                <a16:creationId xmlns:a16="http://schemas.microsoft.com/office/drawing/2014/main" id="{511A4CB5-9726-45CC-BD9B-4E8EC18BA68E}"/>
              </a:ext>
            </a:extLst>
          </p:cNvPr>
          <p:cNvSpPr>
            <a:spLocks noChangeAspect="1"/>
          </p:cNvSpPr>
          <p:nvPr/>
        </p:nvSpPr>
        <p:spPr>
          <a:xfrm>
            <a:off x="2386784" y="505218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5" name="円/楕円 84">
            <a:extLst>
              <a:ext uri="{FF2B5EF4-FFF2-40B4-BE49-F238E27FC236}">
                <a16:creationId xmlns:a16="http://schemas.microsoft.com/office/drawing/2014/main" id="{C31F71A2-B487-4277-8353-6CED39B20E1B}"/>
              </a:ext>
            </a:extLst>
          </p:cNvPr>
          <p:cNvSpPr>
            <a:spLocks noChangeAspect="1"/>
          </p:cNvSpPr>
          <p:nvPr/>
        </p:nvSpPr>
        <p:spPr>
          <a:xfrm>
            <a:off x="2079371" y="55012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6" name="円/楕円 85">
            <a:extLst>
              <a:ext uri="{FF2B5EF4-FFF2-40B4-BE49-F238E27FC236}">
                <a16:creationId xmlns:a16="http://schemas.microsoft.com/office/drawing/2014/main" id="{C6C66AF8-6684-4193-96CF-5D8EBB0D574E}"/>
              </a:ext>
            </a:extLst>
          </p:cNvPr>
          <p:cNvSpPr>
            <a:spLocks noChangeAspect="1"/>
          </p:cNvSpPr>
          <p:nvPr/>
        </p:nvSpPr>
        <p:spPr>
          <a:xfrm>
            <a:off x="1984424" y="493548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7" name="円/楕円 86">
            <a:extLst>
              <a:ext uri="{FF2B5EF4-FFF2-40B4-BE49-F238E27FC236}">
                <a16:creationId xmlns:a16="http://schemas.microsoft.com/office/drawing/2014/main" id="{37A58BDB-65CE-4850-88E9-34F86B03DC2A}"/>
              </a:ext>
            </a:extLst>
          </p:cNvPr>
          <p:cNvSpPr>
            <a:spLocks noChangeAspect="1"/>
          </p:cNvSpPr>
          <p:nvPr/>
        </p:nvSpPr>
        <p:spPr>
          <a:xfrm>
            <a:off x="2127543" y="474369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8" name="円/楕円 87">
            <a:extLst>
              <a:ext uri="{FF2B5EF4-FFF2-40B4-BE49-F238E27FC236}">
                <a16:creationId xmlns:a16="http://schemas.microsoft.com/office/drawing/2014/main" id="{BE12A749-5517-4FF4-A09A-7727C831169C}"/>
              </a:ext>
            </a:extLst>
          </p:cNvPr>
          <p:cNvSpPr>
            <a:spLocks noChangeAspect="1"/>
          </p:cNvSpPr>
          <p:nvPr/>
        </p:nvSpPr>
        <p:spPr>
          <a:xfrm>
            <a:off x="2183445" y="542776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9" name="円/楕円 88">
            <a:extLst>
              <a:ext uri="{FF2B5EF4-FFF2-40B4-BE49-F238E27FC236}">
                <a16:creationId xmlns:a16="http://schemas.microsoft.com/office/drawing/2014/main" id="{48B9BC33-0B20-4875-A430-462801F48C65}"/>
              </a:ext>
            </a:extLst>
          </p:cNvPr>
          <p:cNvSpPr>
            <a:spLocks noChangeAspect="1"/>
          </p:cNvSpPr>
          <p:nvPr/>
        </p:nvSpPr>
        <p:spPr>
          <a:xfrm>
            <a:off x="2293181" y="547818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0" name="円/楕円 89">
            <a:extLst>
              <a:ext uri="{FF2B5EF4-FFF2-40B4-BE49-F238E27FC236}">
                <a16:creationId xmlns:a16="http://schemas.microsoft.com/office/drawing/2014/main" id="{81939459-FEFA-4604-9DB7-61BDFF8200FE}"/>
              </a:ext>
            </a:extLst>
          </p:cNvPr>
          <p:cNvSpPr>
            <a:spLocks noChangeAspect="1"/>
          </p:cNvSpPr>
          <p:nvPr/>
        </p:nvSpPr>
        <p:spPr>
          <a:xfrm>
            <a:off x="2206844" y="481554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1" name="円/楕円 90">
            <a:extLst>
              <a:ext uri="{FF2B5EF4-FFF2-40B4-BE49-F238E27FC236}">
                <a16:creationId xmlns:a16="http://schemas.microsoft.com/office/drawing/2014/main" id="{8CA2ADAB-94E3-4BB6-8E74-DF66293C6E4C}"/>
              </a:ext>
            </a:extLst>
          </p:cNvPr>
          <p:cNvSpPr>
            <a:spLocks noChangeAspect="1"/>
          </p:cNvSpPr>
          <p:nvPr/>
        </p:nvSpPr>
        <p:spPr>
          <a:xfrm>
            <a:off x="2316805" y="483001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2" name="円/楕円 91">
            <a:extLst>
              <a:ext uri="{FF2B5EF4-FFF2-40B4-BE49-F238E27FC236}">
                <a16:creationId xmlns:a16="http://schemas.microsoft.com/office/drawing/2014/main" id="{00A12897-E234-47A8-8AA7-05C4741D301C}"/>
              </a:ext>
            </a:extLst>
          </p:cNvPr>
          <p:cNvSpPr>
            <a:spLocks noChangeAspect="1"/>
          </p:cNvSpPr>
          <p:nvPr/>
        </p:nvSpPr>
        <p:spPr>
          <a:xfrm>
            <a:off x="2331876" y="539348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3" name="円/楕円 92">
            <a:extLst>
              <a:ext uri="{FF2B5EF4-FFF2-40B4-BE49-F238E27FC236}">
                <a16:creationId xmlns:a16="http://schemas.microsoft.com/office/drawing/2014/main" id="{DCCD72D9-5D05-4352-8D35-50DD5F6891CF}"/>
              </a:ext>
            </a:extLst>
          </p:cNvPr>
          <p:cNvSpPr>
            <a:spLocks noChangeAspect="1"/>
          </p:cNvSpPr>
          <p:nvPr/>
        </p:nvSpPr>
        <p:spPr>
          <a:xfrm>
            <a:off x="1949978" y="515582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4" name="円/楕円 93">
            <a:extLst>
              <a:ext uri="{FF2B5EF4-FFF2-40B4-BE49-F238E27FC236}">
                <a16:creationId xmlns:a16="http://schemas.microsoft.com/office/drawing/2014/main" id="{6386F404-9D96-4E8D-9FE7-D6AA7DA4815B}"/>
              </a:ext>
            </a:extLst>
          </p:cNvPr>
          <p:cNvSpPr>
            <a:spLocks noChangeAspect="1"/>
          </p:cNvSpPr>
          <p:nvPr/>
        </p:nvSpPr>
        <p:spPr>
          <a:xfrm>
            <a:off x="2369182" y="493697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5" name="円/楕円 94">
            <a:extLst>
              <a:ext uri="{FF2B5EF4-FFF2-40B4-BE49-F238E27FC236}">
                <a16:creationId xmlns:a16="http://schemas.microsoft.com/office/drawing/2014/main" id="{1144EB25-A6B7-4E01-B082-A106B600F1C9}"/>
              </a:ext>
            </a:extLst>
          </p:cNvPr>
          <p:cNvSpPr>
            <a:spLocks noChangeAspect="1"/>
          </p:cNvSpPr>
          <p:nvPr/>
        </p:nvSpPr>
        <p:spPr>
          <a:xfrm>
            <a:off x="2030383" y="542559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6" name="円/楕円 95">
            <a:extLst>
              <a:ext uri="{FF2B5EF4-FFF2-40B4-BE49-F238E27FC236}">
                <a16:creationId xmlns:a16="http://schemas.microsoft.com/office/drawing/2014/main" id="{E4F1D3B8-B3DC-482A-BB53-F76355907C00}"/>
              </a:ext>
            </a:extLst>
          </p:cNvPr>
          <p:cNvSpPr>
            <a:spLocks noChangeAspect="1"/>
          </p:cNvSpPr>
          <p:nvPr/>
        </p:nvSpPr>
        <p:spPr>
          <a:xfrm>
            <a:off x="2215430" y="504364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7" name="円/楕円 96">
            <a:extLst>
              <a:ext uri="{FF2B5EF4-FFF2-40B4-BE49-F238E27FC236}">
                <a16:creationId xmlns:a16="http://schemas.microsoft.com/office/drawing/2014/main" id="{72FB729D-7D7F-44FC-871A-E73DC6A46A44}"/>
              </a:ext>
            </a:extLst>
          </p:cNvPr>
          <p:cNvSpPr>
            <a:spLocks noChangeAspect="1"/>
          </p:cNvSpPr>
          <p:nvPr/>
        </p:nvSpPr>
        <p:spPr>
          <a:xfrm>
            <a:off x="1480165" y="509206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8" name="円/楕円 97">
            <a:extLst>
              <a:ext uri="{FF2B5EF4-FFF2-40B4-BE49-F238E27FC236}">
                <a16:creationId xmlns:a16="http://schemas.microsoft.com/office/drawing/2014/main" id="{8C5B8DF4-8513-41BD-91A5-464EB00B7B9B}"/>
              </a:ext>
            </a:extLst>
          </p:cNvPr>
          <p:cNvSpPr>
            <a:spLocks noChangeAspect="1"/>
          </p:cNvSpPr>
          <p:nvPr/>
        </p:nvSpPr>
        <p:spPr>
          <a:xfrm>
            <a:off x="2137055" y="534104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9" name="円/楕円 98">
            <a:extLst>
              <a:ext uri="{FF2B5EF4-FFF2-40B4-BE49-F238E27FC236}">
                <a16:creationId xmlns:a16="http://schemas.microsoft.com/office/drawing/2014/main" id="{2A6BCBD6-340D-4350-AD1B-2A69A7D8CB5A}"/>
              </a:ext>
            </a:extLst>
          </p:cNvPr>
          <p:cNvSpPr>
            <a:spLocks noChangeAspect="1"/>
          </p:cNvSpPr>
          <p:nvPr/>
        </p:nvSpPr>
        <p:spPr>
          <a:xfrm>
            <a:off x="2025377" y="512901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0" name="円/楕円 99">
            <a:extLst>
              <a:ext uri="{FF2B5EF4-FFF2-40B4-BE49-F238E27FC236}">
                <a16:creationId xmlns:a16="http://schemas.microsoft.com/office/drawing/2014/main" id="{B3627A5F-DB99-468E-9175-A3E3600FF800}"/>
              </a:ext>
            </a:extLst>
          </p:cNvPr>
          <p:cNvSpPr>
            <a:spLocks noChangeAspect="1"/>
          </p:cNvSpPr>
          <p:nvPr/>
        </p:nvSpPr>
        <p:spPr>
          <a:xfrm>
            <a:off x="2146675" y="545090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1" name="円/楕円 100">
            <a:extLst>
              <a:ext uri="{FF2B5EF4-FFF2-40B4-BE49-F238E27FC236}">
                <a16:creationId xmlns:a16="http://schemas.microsoft.com/office/drawing/2014/main" id="{5EA6AED1-7C4F-4C29-880C-7EEAA8CD43F8}"/>
              </a:ext>
            </a:extLst>
          </p:cNvPr>
          <p:cNvSpPr>
            <a:spLocks noChangeAspect="1"/>
          </p:cNvSpPr>
          <p:nvPr/>
        </p:nvSpPr>
        <p:spPr>
          <a:xfrm>
            <a:off x="2284711" y="509214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2" name="円/楕円 101">
            <a:extLst>
              <a:ext uri="{FF2B5EF4-FFF2-40B4-BE49-F238E27FC236}">
                <a16:creationId xmlns:a16="http://schemas.microsoft.com/office/drawing/2014/main" id="{E812CEB4-6C6A-4219-B597-C7DB8A87E314}"/>
              </a:ext>
            </a:extLst>
          </p:cNvPr>
          <p:cNvSpPr>
            <a:spLocks noChangeAspect="1"/>
          </p:cNvSpPr>
          <p:nvPr/>
        </p:nvSpPr>
        <p:spPr>
          <a:xfrm>
            <a:off x="2138554" y="508135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3" name="円/楕円 102">
            <a:extLst>
              <a:ext uri="{FF2B5EF4-FFF2-40B4-BE49-F238E27FC236}">
                <a16:creationId xmlns:a16="http://schemas.microsoft.com/office/drawing/2014/main" id="{842D9EBB-AA31-4872-8503-0425CB9AA63F}"/>
              </a:ext>
            </a:extLst>
          </p:cNvPr>
          <p:cNvSpPr>
            <a:spLocks noChangeAspect="1"/>
          </p:cNvSpPr>
          <p:nvPr/>
        </p:nvSpPr>
        <p:spPr>
          <a:xfrm>
            <a:off x="2321522" y="506953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4" name="円/楕円 103">
            <a:extLst>
              <a:ext uri="{FF2B5EF4-FFF2-40B4-BE49-F238E27FC236}">
                <a16:creationId xmlns:a16="http://schemas.microsoft.com/office/drawing/2014/main" id="{7DE812CC-E526-40C8-834A-70B78B9E1C9E}"/>
              </a:ext>
            </a:extLst>
          </p:cNvPr>
          <p:cNvSpPr>
            <a:spLocks noChangeAspect="1"/>
          </p:cNvSpPr>
          <p:nvPr/>
        </p:nvSpPr>
        <p:spPr>
          <a:xfrm>
            <a:off x="2124135" y="484548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5" name="円/楕円 104">
            <a:extLst>
              <a:ext uri="{FF2B5EF4-FFF2-40B4-BE49-F238E27FC236}">
                <a16:creationId xmlns:a16="http://schemas.microsoft.com/office/drawing/2014/main" id="{0B7ACDFB-AE13-4C67-8B68-39CC155E57C0}"/>
              </a:ext>
            </a:extLst>
          </p:cNvPr>
          <p:cNvSpPr>
            <a:spLocks noChangeAspect="1"/>
          </p:cNvSpPr>
          <p:nvPr/>
        </p:nvSpPr>
        <p:spPr>
          <a:xfrm>
            <a:off x="2236934" y="475414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6" name="円/楕円 105">
            <a:extLst>
              <a:ext uri="{FF2B5EF4-FFF2-40B4-BE49-F238E27FC236}">
                <a16:creationId xmlns:a16="http://schemas.microsoft.com/office/drawing/2014/main" id="{F01B19C3-F173-469D-B586-55AFA5E0B055}"/>
              </a:ext>
            </a:extLst>
          </p:cNvPr>
          <p:cNvSpPr>
            <a:spLocks noChangeAspect="1"/>
          </p:cNvSpPr>
          <p:nvPr/>
        </p:nvSpPr>
        <p:spPr>
          <a:xfrm>
            <a:off x="1763208" y="503100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2CBA3FC-9E3E-4BBF-BA9F-6A8AE172BCFE}"/>
              </a:ext>
            </a:extLst>
          </p:cNvPr>
          <p:cNvGrpSpPr/>
          <p:nvPr/>
        </p:nvGrpSpPr>
        <p:grpSpPr>
          <a:xfrm>
            <a:off x="5911153" y="294551"/>
            <a:ext cx="6280847" cy="6305808"/>
            <a:chOff x="5911153" y="294551"/>
            <a:chExt cx="6280847" cy="6305808"/>
          </a:xfrm>
        </p:grpSpPr>
        <p:pic>
          <p:nvPicPr>
            <p:cNvPr id="114" name="図 113">
              <a:extLst>
                <a:ext uri="{FF2B5EF4-FFF2-40B4-BE49-F238E27FC236}">
                  <a16:creationId xmlns:a16="http://schemas.microsoft.com/office/drawing/2014/main" id="{316E778D-D40C-4A2A-94BA-7F8684FC7A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0955"/>
            <a:stretch/>
          </p:blipFill>
          <p:spPr>
            <a:xfrm>
              <a:off x="5911153" y="2328336"/>
              <a:ext cx="6067090" cy="4272023"/>
            </a:xfrm>
            <a:prstGeom prst="rect">
              <a:avLst/>
            </a:prstGeom>
          </p:spPr>
        </p:pic>
        <p:pic>
          <p:nvPicPr>
            <p:cNvPr id="213" name="Picture 19" descr="tch_mub_strange_gce_w_sabita_la_pim_linear.gif">
              <a:extLst>
                <a:ext uri="{FF2B5EF4-FFF2-40B4-BE49-F238E27FC236}">
                  <a16:creationId xmlns:a16="http://schemas.microsoft.com/office/drawing/2014/main" id="{78656B60-ABF0-48B2-964A-EC7BBD0AB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420" t="8372" r="8521" b="1674"/>
            <a:stretch>
              <a:fillRect/>
            </a:stretch>
          </p:blipFill>
          <p:spPr>
            <a:xfrm>
              <a:off x="8999037" y="735147"/>
              <a:ext cx="3090928" cy="261843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8" name="テキスト ボックス 317">
              <a:extLst>
                <a:ext uri="{FF2B5EF4-FFF2-40B4-BE49-F238E27FC236}">
                  <a16:creationId xmlns:a16="http://schemas.microsoft.com/office/drawing/2014/main" id="{5220B27E-F7D5-453B-890A-EEB08F28748B}"/>
                </a:ext>
              </a:extLst>
            </p:cNvPr>
            <p:cNvSpPr txBox="1"/>
            <p:nvPr/>
          </p:nvSpPr>
          <p:spPr>
            <a:xfrm>
              <a:off x="10479672" y="294551"/>
              <a:ext cx="17123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2400" dirty="0"/>
                <a:t>STAR, 2012</a:t>
              </a:r>
              <a:endParaRPr kumimoji="1" lang="ja-JP" altLang="en-US" sz="2400" dirty="0"/>
            </a:p>
          </p:txBody>
        </p:sp>
      </p:grpSp>
      <p:sp>
        <p:nvSpPr>
          <p:cNvPr id="319" name="テキスト ボックス 318">
            <a:extLst>
              <a:ext uri="{FF2B5EF4-FFF2-40B4-BE49-F238E27FC236}">
                <a16:creationId xmlns:a16="http://schemas.microsoft.com/office/drawing/2014/main" id="{070C7C50-23EA-4DC7-9CD8-A6433D0F19E4}"/>
              </a:ext>
            </a:extLst>
          </p:cNvPr>
          <p:cNvSpPr txBox="1"/>
          <p:nvPr/>
        </p:nvSpPr>
        <p:spPr>
          <a:xfrm>
            <a:off x="1082171" y="3943459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High E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0" name="正方形/長方形 319">
            <a:extLst>
              <a:ext uri="{FF2B5EF4-FFF2-40B4-BE49-F238E27FC236}">
                <a16:creationId xmlns:a16="http://schemas.microsoft.com/office/drawing/2014/main" id="{2A23CCD6-958C-4743-A804-23CF9A483B5E}"/>
              </a:ext>
            </a:extLst>
          </p:cNvPr>
          <p:cNvSpPr/>
          <p:nvPr/>
        </p:nvSpPr>
        <p:spPr>
          <a:xfrm rot="5400000">
            <a:off x="1602408" y="3216873"/>
            <a:ext cx="90515" cy="25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正方形/長方形 321">
            <a:extLst>
              <a:ext uri="{FF2B5EF4-FFF2-40B4-BE49-F238E27FC236}">
                <a16:creationId xmlns:a16="http://schemas.microsoft.com/office/drawing/2014/main" id="{6EDD3FA6-EA59-4622-9358-E9E1C04DAA51}"/>
              </a:ext>
            </a:extLst>
          </p:cNvPr>
          <p:cNvSpPr/>
          <p:nvPr/>
        </p:nvSpPr>
        <p:spPr>
          <a:xfrm rot="5400000">
            <a:off x="4333428" y="3345768"/>
            <a:ext cx="81977" cy="23172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テキスト ボックス 322">
            <a:extLst>
              <a:ext uri="{FF2B5EF4-FFF2-40B4-BE49-F238E27FC236}">
                <a16:creationId xmlns:a16="http://schemas.microsoft.com/office/drawing/2014/main" id="{28938A15-8BBB-4FAD-9A3F-0BC43ECF0931}"/>
              </a:ext>
            </a:extLst>
          </p:cNvPr>
          <p:cNvSpPr txBox="1"/>
          <p:nvPr/>
        </p:nvSpPr>
        <p:spPr>
          <a:xfrm>
            <a:off x="3760759" y="3939332"/>
            <a:ext cx="1130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Low E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4" name="テキスト ボックス 323">
            <a:extLst>
              <a:ext uri="{FF2B5EF4-FFF2-40B4-BE49-F238E27FC236}">
                <a16:creationId xmlns:a16="http://schemas.microsoft.com/office/drawing/2014/main" id="{15407511-6D78-4D36-9F7E-CD4859CAA288}"/>
              </a:ext>
            </a:extLst>
          </p:cNvPr>
          <p:cNvSpPr txBox="1"/>
          <p:nvPr/>
        </p:nvSpPr>
        <p:spPr>
          <a:xfrm>
            <a:off x="3138809" y="6052829"/>
            <a:ext cx="2496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1">
                    <a:lumMod val="75000"/>
                  </a:schemeClr>
                </a:solidFill>
              </a:rPr>
              <a:t>Baryon stopping</a:t>
            </a:r>
            <a:endParaRPr kumimoji="1" lang="ja-JP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7" name="正方形/長方形 326">
            <a:extLst>
              <a:ext uri="{FF2B5EF4-FFF2-40B4-BE49-F238E27FC236}">
                <a16:creationId xmlns:a16="http://schemas.microsoft.com/office/drawing/2014/main" id="{B936C4B3-887B-4AC9-8CD7-1A8F991FA912}"/>
              </a:ext>
            </a:extLst>
          </p:cNvPr>
          <p:cNvSpPr/>
          <p:nvPr/>
        </p:nvSpPr>
        <p:spPr>
          <a:xfrm>
            <a:off x="1514178" y="3181892"/>
            <a:ext cx="2959092" cy="3414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矢印: 下 328">
            <a:extLst>
              <a:ext uri="{FF2B5EF4-FFF2-40B4-BE49-F238E27FC236}">
                <a16:creationId xmlns:a16="http://schemas.microsoft.com/office/drawing/2014/main" id="{90A775DE-014C-4F29-8DF4-38C1C3B4E826}"/>
              </a:ext>
            </a:extLst>
          </p:cNvPr>
          <p:cNvSpPr/>
          <p:nvPr/>
        </p:nvSpPr>
        <p:spPr>
          <a:xfrm>
            <a:off x="4127577" y="3499046"/>
            <a:ext cx="342886" cy="461665"/>
          </a:xfrm>
          <a:prstGeom prst="downArrow">
            <a:avLst>
              <a:gd name="adj1" fmla="val 10000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矢印: 下 329">
            <a:extLst>
              <a:ext uri="{FF2B5EF4-FFF2-40B4-BE49-F238E27FC236}">
                <a16:creationId xmlns:a16="http://schemas.microsoft.com/office/drawing/2014/main" id="{FC94E259-EBDE-4CB8-822A-9D0B88D93306}"/>
              </a:ext>
            </a:extLst>
          </p:cNvPr>
          <p:cNvSpPr/>
          <p:nvPr/>
        </p:nvSpPr>
        <p:spPr>
          <a:xfrm>
            <a:off x="1514448" y="3511021"/>
            <a:ext cx="342886" cy="461665"/>
          </a:xfrm>
          <a:prstGeom prst="downArrow">
            <a:avLst>
              <a:gd name="adj1" fmla="val 10000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正方形/長方形 330">
            <a:extLst>
              <a:ext uri="{FF2B5EF4-FFF2-40B4-BE49-F238E27FC236}">
                <a16:creationId xmlns:a16="http://schemas.microsoft.com/office/drawing/2014/main" id="{F646E478-C4B2-4469-A605-F00A5DF1647B}"/>
              </a:ext>
            </a:extLst>
          </p:cNvPr>
          <p:cNvSpPr/>
          <p:nvPr/>
        </p:nvSpPr>
        <p:spPr>
          <a:xfrm rot="5400000">
            <a:off x="2843151" y="2851892"/>
            <a:ext cx="341441" cy="3414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29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86DC7-6141-44A0-9B12-0AF17CEA3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正方形/長方形 324">
            <a:extLst>
              <a:ext uri="{FF2B5EF4-FFF2-40B4-BE49-F238E27FC236}">
                <a16:creationId xmlns:a16="http://schemas.microsoft.com/office/drawing/2014/main" id="{DD9EB545-1037-42BE-AF96-9CE743657112}"/>
              </a:ext>
            </a:extLst>
          </p:cNvPr>
          <p:cNvSpPr/>
          <p:nvPr/>
        </p:nvSpPr>
        <p:spPr>
          <a:xfrm>
            <a:off x="1514178" y="1351638"/>
            <a:ext cx="2959092" cy="1493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B158C34-4F30-8579-C862-016329F12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Beam-Energy Scan</a:t>
            </a:r>
            <a:endParaRPr kumimoji="1" lang="ja-JP" altLang="en-US" dirty="0"/>
          </a:p>
        </p:txBody>
      </p:sp>
      <p:sp>
        <p:nvSpPr>
          <p:cNvPr id="15" name="右矢印 307">
            <a:extLst>
              <a:ext uri="{FF2B5EF4-FFF2-40B4-BE49-F238E27FC236}">
                <a16:creationId xmlns:a16="http://schemas.microsoft.com/office/drawing/2014/main" id="{6158F848-3CD8-B93F-B966-0820AB7AC507}"/>
              </a:ext>
            </a:extLst>
          </p:cNvPr>
          <p:cNvSpPr/>
          <p:nvPr/>
        </p:nvSpPr>
        <p:spPr>
          <a:xfrm>
            <a:off x="3372531" y="5212463"/>
            <a:ext cx="690282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308">
            <a:extLst>
              <a:ext uri="{FF2B5EF4-FFF2-40B4-BE49-F238E27FC236}">
                <a16:creationId xmlns:a16="http://schemas.microsoft.com/office/drawing/2014/main" id="{4A46D892-4FA0-C6EC-B471-7B0181FEF543}"/>
              </a:ext>
            </a:extLst>
          </p:cNvPr>
          <p:cNvSpPr/>
          <p:nvPr/>
        </p:nvSpPr>
        <p:spPr>
          <a:xfrm flipH="1">
            <a:off x="4651901" y="4887623"/>
            <a:ext cx="661961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209">
            <a:extLst>
              <a:ext uri="{FF2B5EF4-FFF2-40B4-BE49-F238E27FC236}">
                <a16:creationId xmlns:a16="http://schemas.microsoft.com/office/drawing/2014/main" id="{5380CF10-910F-ECC3-D71D-BB3D485A5C9E}"/>
              </a:ext>
            </a:extLst>
          </p:cNvPr>
          <p:cNvSpPr>
            <a:spLocks noChangeAspect="1"/>
          </p:cNvSpPr>
          <p:nvPr/>
        </p:nvSpPr>
        <p:spPr>
          <a:xfrm>
            <a:off x="4033432" y="527566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円/楕円 210">
            <a:extLst>
              <a:ext uri="{FF2B5EF4-FFF2-40B4-BE49-F238E27FC236}">
                <a16:creationId xmlns:a16="http://schemas.microsoft.com/office/drawing/2014/main" id="{B72E14A4-13ED-687F-B183-E97CDEF2B1E4}"/>
              </a:ext>
            </a:extLst>
          </p:cNvPr>
          <p:cNvSpPr>
            <a:spLocks noChangeAspect="1"/>
          </p:cNvSpPr>
          <p:nvPr/>
        </p:nvSpPr>
        <p:spPr>
          <a:xfrm>
            <a:off x="4122332" y="541966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円/楕円 211">
            <a:extLst>
              <a:ext uri="{FF2B5EF4-FFF2-40B4-BE49-F238E27FC236}">
                <a16:creationId xmlns:a16="http://schemas.microsoft.com/office/drawing/2014/main" id="{EB1F09FF-3941-E368-3A86-F41952642E0C}"/>
              </a:ext>
            </a:extLst>
          </p:cNvPr>
          <p:cNvSpPr>
            <a:spLocks noChangeAspect="1"/>
          </p:cNvSpPr>
          <p:nvPr/>
        </p:nvSpPr>
        <p:spPr>
          <a:xfrm>
            <a:off x="4275038" y="554809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円/楕円 212">
            <a:extLst>
              <a:ext uri="{FF2B5EF4-FFF2-40B4-BE49-F238E27FC236}">
                <a16:creationId xmlns:a16="http://schemas.microsoft.com/office/drawing/2014/main" id="{BFC5E385-386C-F7F3-BFF9-C07F89801FB2}"/>
              </a:ext>
            </a:extLst>
          </p:cNvPr>
          <p:cNvSpPr>
            <a:spLocks noChangeAspect="1"/>
          </p:cNvSpPr>
          <p:nvPr/>
        </p:nvSpPr>
        <p:spPr>
          <a:xfrm>
            <a:off x="4177432" y="5275667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円/楕円 213">
            <a:extLst>
              <a:ext uri="{FF2B5EF4-FFF2-40B4-BE49-F238E27FC236}">
                <a16:creationId xmlns:a16="http://schemas.microsoft.com/office/drawing/2014/main" id="{8E3B5D93-0C1E-62C9-4906-93C4ABAA7014}"/>
              </a:ext>
            </a:extLst>
          </p:cNvPr>
          <p:cNvSpPr>
            <a:spLocks noChangeAspect="1"/>
          </p:cNvSpPr>
          <p:nvPr/>
        </p:nvSpPr>
        <p:spPr>
          <a:xfrm>
            <a:off x="4342532" y="5428067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円/楕円 214">
            <a:extLst>
              <a:ext uri="{FF2B5EF4-FFF2-40B4-BE49-F238E27FC236}">
                <a16:creationId xmlns:a16="http://schemas.microsoft.com/office/drawing/2014/main" id="{242E03F1-C0FE-9BDE-11DE-BC63C857A314}"/>
              </a:ext>
            </a:extLst>
          </p:cNvPr>
          <p:cNvSpPr>
            <a:spLocks noChangeAspect="1"/>
          </p:cNvSpPr>
          <p:nvPr/>
        </p:nvSpPr>
        <p:spPr>
          <a:xfrm>
            <a:off x="4389381" y="554935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円/楕円 215">
            <a:extLst>
              <a:ext uri="{FF2B5EF4-FFF2-40B4-BE49-F238E27FC236}">
                <a16:creationId xmlns:a16="http://schemas.microsoft.com/office/drawing/2014/main" id="{21195ADD-C88E-67E4-1DDB-57F6B5DD3F78}"/>
              </a:ext>
            </a:extLst>
          </p:cNvPr>
          <p:cNvSpPr>
            <a:spLocks noChangeAspect="1"/>
          </p:cNvSpPr>
          <p:nvPr/>
        </p:nvSpPr>
        <p:spPr>
          <a:xfrm>
            <a:off x="4404551" y="538976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円/楕円 216">
            <a:extLst>
              <a:ext uri="{FF2B5EF4-FFF2-40B4-BE49-F238E27FC236}">
                <a16:creationId xmlns:a16="http://schemas.microsoft.com/office/drawing/2014/main" id="{2486E5D9-799B-B2A0-6DC3-49AB2BBCD891}"/>
              </a:ext>
            </a:extLst>
          </p:cNvPr>
          <p:cNvSpPr>
            <a:spLocks noChangeAspect="1"/>
          </p:cNvSpPr>
          <p:nvPr/>
        </p:nvSpPr>
        <p:spPr>
          <a:xfrm>
            <a:off x="4229608" y="542661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円/楕円 217">
            <a:extLst>
              <a:ext uri="{FF2B5EF4-FFF2-40B4-BE49-F238E27FC236}">
                <a16:creationId xmlns:a16="http://schemas.microsoft.com/office/drawing/2014/main" id="{B01968E3-4AB5-30FC-8140-52B96BCFB89E}"/>
              </a:ext>
            </a:extLst>
          </p:cNvPr>
          <p:cNvSpPr>
            <a:spLocks noChangeAspect="1"/>
          </p:cNvSpPr>
          <p:nvPr/>
        </p:nvSpPr>
        <p:spPr>
          <a:xfrm>
            <a:off x="4248658" y="565384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円/楕円 218">
            <a:extLst>
              <a:ext uri="{FF2B5EF4-FFF2-40B4-BE49-F238E27FC236}">
                <a16:creationId xmlns:a16="http://schemas.microsoft.com/office/drawing/2014/main" id="{3B284881-B826-2F1E-ED50-2283B6D1E866}"/>
              </a:ext>
            </a:extLst>
          </p:cNvPr>
          <p:cNvSpPr>
            <a:spLocks noChangeAspect="1"/>
          </p:cNvSpPr>
          <p:nvPr/>
        </p:nvSpPr>
        <p:spPr>
          <a:xfrm>
            <a:off x="4042511" y="514845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円/楕円 219">
            <a:extLst>
              <a:ext uri="{FF2B5EF4-FFF2-40B4-BE49-F238E27FC236}">
                <a16:creationId xmlns:a16="http://schemas.microsoft.com/office/drawing/2014/main" id="{30CDB388-009F-91A7-DB4B-349228BF0157}"/>
              </a:ext>
            </a:extLst>
          </p:cNvPr>
          <p:cNvSpPr>
            <a:spLocks noChangeAspect="1"/>
          </p:cNvSpPr>
          <p:nvPr/>
        </p:nvSpPr>
        <p:spPr>
          <a:xfrm>
            <a:off x="4308440" y="544691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" name="円/楕円 220">
            <a:extLst>
              <a:ext uri="{FF2B5EF4-FFF2-40B4-BE49-F238E27FC236}">
                <a16:creationId xmlns:a16="http://schemas.microsoft.com/office/drawing/2014/main" id="{188277E3-E1A4-D05A-ABA1-482C314E8DBF}"/>
              </a:ext>
            </a:extLst>
          </p:cNvPr>
          <p:cNvSpPr>
            <a:spLocks noChangeAspect="1"/>
          </p:cNvSpPr>
          <p:nvPr/>
        </p:nvSpPr>
        <p:spPr>
          <a:xfrm>
            <a:off x="4187033" y="5105046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" name="円/楕円 221">
            <a:extLst>
              <a:ext uri="{FF2B5EF4-FFF2-40B4-BE49-F238E27FC236}">
                <a16:creationId xmlns:a16="http://schemas.microsoft.com/office/drawing/2014/main" id="{92734528-2D85-9B04-0F1F-2F1D702A9F39}"/>
              </a:ext>
            </a:extLst>
          </p:cNvPr>
          <p:cNvSpPr>
            <a:spLocks noChangeAspect="1"/>
          </p:cNvSpPr>
          <p:nvPr/>
        </p:nvSpPr>
        <p:spPr>
          <a:xfrm>
            <a:off x="4264541" y="51875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" name="円/楕円 222">
            <a:extLst>
              <a:ext uri="{FF2B5EF4-FFF2-40B4-BE49-F238E27FC236}">
                <a16:creationId xmlns:a16="http://schemas.microsoft.com/office/drawing/2014/main" id="{8F078891-2FAF-41CF-1EC0-8CFE22A8BABC}"/>
              </a:ext>
            </a:extLst>
          </p:cNvPr>
          <p:cNvSpPr>
            <a:spLocks noChangeAspect="1"/>
          </p:cNvSpPr>
          <p:nvPr/>
        </p:nvSpPr>
        <p:spPr>
          <a:xfrm>
            <a:off x="4332790" y="528085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2" name="円/楕円 223">
            <a:extLst>
              <a:ext uri="{FF2B5EF4-FFF2-40B4-BE49-F238E27FC236}">
                <a16:creationId xmlns:a16="http://schemas.microsoft.com/office/drawing/2014/main" id="{F3D46FEF-12BC-40EA-33BC-63A16F174ADB}"/>
              </a:ext>
            </a:extLst>
          </p:cNvPr>
          <p:cNvSpPr>
            <a:spLocks noChangeAspect="1"/>
          </p:cNvSpPr>
          <p:nvPr/>
        </p:nvSpPr>
        <p:spPr>
          <a:xfrm>
            <a:off x="4413766" y="548033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" name="円/楕円 224">
            <a:extLst>
              <a:ext uri="{FF2B5EF4-FFF2-40B4-BE49-F238E27FC236}">
                <a16:creationId xmlns:a16="http://schemas.microsoft.com/office/drawing/2014/main" id="{65AB61C2-D68C-D3C5-7543-78D3974B5992}"/>
              </a:ext>
            </a:extLst>
          </p:cNvPr>
          <p:cNvSpPr>
            <a:spLocks noChangeAspect="1"/>
          </p:cNvSpPr>
          <p:nvPr/>
        </p:nvSpPr>
        <p:spPr>
          <a:xfrm>
            <a:off x="3989387" y="529581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" name="円/楕円 225">
            <a:extLst>
              <a:ext uri="{FF2B5EF4-FFF2-40B4-BE49-F238E27FC236}">
                <a16:creationId xmlns:a16="http://schemas.microsoft.com/office/drawing/2014/main" id="{C4CEA5B6-EB9A-B02A-5D19-DDECB816A6B0}"/>
              </a:ext>
            </a:extLst>
          </p:cNvPr>
          <p:cNvSpPr>
            <a:spLocks noChangeAspect="1"/>
          </p:cNvSpPr>
          <p:nvPr/>
        </p:nvSpPr>
        <p:spPr>
          <a:xfrm>
            <a:off x="4014282" y="5530303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円/楕円 226">
            <a:extLst>
              <a:ext uri="{FF2B5EF4-FFF2-40B4-BE49-F238E27FC236}">
                <a16:creationId xmlns:a16="http://schemas.microsoft.com/office/drawing/2014/main" id="{D5A1B882-DD8E-759D-9A68-15B7BC862005}"/>
              </a:ext>
            </a:extLst>
          </p:cNvPr>
          <p:cNvSpPr>
            <a:spLocks noChangeAspect="1"/>
          </p:cNvSpPr>
          <p:nvPr/>
        </p:nvSpPr>
        <p:spPr>
          <a:xfrm>
            <a:off x="4216239" y="580343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" name="円/楕円 227">
            <a:extLst>
              <a:ext uri="{FF2B5EF4-FFF2-40B4-BE49-F238E27FC236}">
                <a16:creationId xmlns:a16="http://schemas.microsoft.com/office/drawing/2014/main" id="{540D5EDE-DF39-2629-DB25-22CE28A8F741}"/>
              </a:ext>
            </a:extLst>
          </p:cNvPr>
          <p:cNvSpPr>
            <a:spLocks noChangeAspect="1"/>
          </p:cNvSpPr>
          <p:nvPr/>
        </p:nvSpPr>
        <p:spPr>
          <a:xfrm>
            <a:off x="4147383" y="517707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" name="円/楕円 228">
            <a:extLst>
              <a:ext uri="{FF2B5EF4-FFF2-40B4-BE49-F238E27FC236}">
                <a16:creationId xmlns:a16="http://schemas.microsoft.com/office/drawing/2014/main" id="{3692C4A1-2EF1-E01F-F9CA-D58DF409E309}"/>
              </a:ext>
            </a:extLst>
          </p:cNvPr>
          <p:cNvSpPr>
            <a:spLocks noChangeAspect="1"/>
          </p:cNvSpPr>
          <p:nvPr/>
        </p:nvSpPr>
        <p:spPr>
          <a:xfrm>
            <a:off x="4023316" y="563020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" name="円/楕円 229">
            <a:extLst>
              <a:ext uri="{FF2B5EF4-FFF2-40B4-BE49-F238E27FC236}">
                <a16:creationId xmlns:a16="http://schemas.microsoft.com/office/drawing/2014/main" id="{D5F624D2-A9ED-1482-AEAD-11E08FFFAD01}"/>
              </a:ext>
            </a:extLst>
          </p:cNvPr>
          <p:cNvSpPr>
            <a:spLocks noChangeAspect="1"/>
          </p:cNvSpPr>
          <p:nvPr/>
        </p:nvSpPr>
        <p:spPr>
          <a:xfrm>
            <a:off x="4160083" y="550026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9" name="円/楕円 230">
            <a:extLst>
              <a:ext uri="{FF2B5EF4-FFF2-40B4-BE49-F238E27FC236}">
                <a16:creationId xmlns:a16="http://schemas.microsoft.com/office/drawing/2014/main" id="{16A38652-DAB9-C7C4-6092-BB49FE0CD363}"/>
              </a:ext>
            </a:extLst>
          </p:cNvPr>
          <p:cNvSpPr>
            <a:spLocks noChangeAspect="1"/>
          </p:cNvSpPr>
          <p:nvPr/>
        </p:nvSpPr>
        <p:spPr>
          <a:xfrm>
            <a:off x="4081874" y="555716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" name="円/楕円 231">
            <a:extLst>
              <a:ext uri="{FF2B5EF4-FFF2-40B4-BE49-F238E27FC236}">
                <a16:creationId xmlns:a16="http://schemas.microsoft.com/office/drawing/2014/main" id="{7B3D6960-84F8-576C-781D-5C7A7DAE10C4}"/>
              </a:ext>
            </a:extLst>
          </p:cNvPr>
          <p:cNvSpPr>
            <a:spLocks noChangeAspect="1"/>
          </p:cNvSpPr>
          <p:nvPr/>
        </p:nvSpPr>
        <p:spPr>
          <a:xfrm>
            <a:off x="4085736" y="526985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" name="円/楕円 232">
            <a:extLst>
              <a:ext uri="{FF2B5EF4-FFF2-40B4-BE49-F238E27FC236}">
                <a16:creationId xmlns:a16="http://schemas.microsoft.com/office/drawing/2014/main" id="{33C053F6-6F02-7A53-6E88-58A60D0AD28D}"/>
              </a:ext>
            </a:extLst>
          </p:cNvPr>
          <p:cNvSpPr>
            <a:spLocks noChangeAspect="1"/>
          </p:cNvSpPr>
          <p:nvPr/>
        </p:nvSpPr>
        <p:spPr>
          <a:xfrm>
            <a:off x="4073582" y="507984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2" name="円/楕円 233">
            <a:extLst>
              <a:ext uri="{FF2B5EF4-FFF2-40B4-BE49-F238E27FC236}">
                <a16:creationId xmlns:a16="http://schemas.microsoft.com/office/drawing/2014/main" id="{39D22713-DA99-1AF7-4E62-A9F332BF5687}"/>
              </a:ext>
            </a:extLst>
          </p:cNvPr>
          <p:cNvSpPr>
            <a:spLocks noChangeAspect="1"/>
          </p:cNvSpPr>
          <p:nvPr/>
        </p:nvSpPr>
        <p:spPr>
          <a:xfrm>
            <a:off x="3975613" y="550268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" name="円/楕円 234">
            <a:extLst>
              <a:ext uri="{FF2B5EF4-FFF2-40B4-BE49-F238E27FC236}">
                <a16:creationId xmlns:a16="http://schemas.microsoft.com/office/drawing/2014/main" id="{34FA25A2-E3DC-EA66-D6B2-F581E37D9B90}"/>
              </a:ext>
            </a:extLst>
          </p:cNvPr>
          <p:cNvSpPr>
            <a:spLocks noChangeAspect="1"/>
          </p:cNvSpPr>
          <p:nvPr/>
        </p:nvSpPr>
        <p:spPr>
          <a:xfrm>
            <a:off x="4414261" y="531101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4" name="円/楕円 235">
            <a:extLst>
              <a:ext uri="{FF2B5EF4-FFF2-40B4-BE49-F238E27FC236}">
                <a16:creationId xmlns:a16="http://schemas.microsoft.com/office/drawing/2014/main" id="{8366DBFF-D89D-B399-C7FB-480C49978CA7}"/>
              </a:ext>
            </a:extLst>
          </p:cNvPr>
          <p:cNvSpPr>
            <a:spLocks noChangeAspect="1"/>
          </p:cNvSpPr>
          <p:nvPr/>
        </p:nvSpPr>
        <p:spPr>
          <a:xfrm>
            <a:off x="4106848" y="576004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5" name="円/楕円 236">
            <a:extLst>
              <a:ext uri="{FF2B5EF4-FFF2-40B4-BE49-F238E27FC236}">
                <a16:creationId xmlns:a16="http://schemas.microsoft.com/office/drawing/2014/main" id="{DE8CE970-FEBF-A74D-1975-FDEFE9C218C0}"/>
              </a:ext>
            </a:extLst>
          </p:cNvPr>
          <p:cNvSpPr>
            <a:spLocks noChangeAspect="1"/>
          </p:cNvSpPr>
          <p:nvPr/>
        </p:nvSpPr>
        <p:spPr>
          <a:xfrm>
            <a:off x="4011901" y="519431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" name="円/楕円 237">
            <a:extLst>
              <a:ext uri="{FF2B5EF4-FFF2-40B4-BE49-F238E27FC236}">
                <a16:creationId xmlns:a16="http://schemas.microsoft.com/office/drawing/2014/main" id="{BE7AD58C-70B2-2D24-1D8A-BBE47D6A20A4}"/>
              </a:ext>
            </a:extLst>
          </p:cNvPr>
          <p:cNvSpPr>
            <a:spLocks noChangeAspect="1"/>
          </p:cNvSpPr>
          <p:nvPr/>
        </p:nvSpPr>
        <p:spPr>
          <a:xfrm>
            <a:off x="4155020" y="500252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" name="円/楕円 238">
            <a:extLst>
              <a:ext uri="{FF2B5EF4-FFF2-40B4-BE49-F238E27FC236}">
                <a16:creationId xmlns:a16="http://schemas.microsoft.com/office/drawing/2014/main" id="{BC0AFAFD-456F-80B9-7D25-BDAE7AAF3BA3}"/>
              </a:ext>
            </a:extLst>
          </p:cNvPr>
          <p:cNvSpPr>
            <a:spLocks noChangeAspect="1"/>
          </p:cNvSpPr>
          <p:nvPr/>
        </p:nvSpPr>
        <p:spPr>
          <a:xfrm>
            <a:off x="4210922" y="568659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8" name="円/楕円 239">
            <a:extLst>
              <a:ext uri="{FF2B5EF4-FFF2-40B4-BE49-F238E27FC236}">
                <a16:creationId xmlns:a16="http://schemas.microsoft.com/office/drawing/2014/main" id="{955016BC-4E44-E699-C206-E8088CDD2BD6}"/>
              </a:ext>
            </a:extLst>
          </p:cNvPr>
          <p:cNvSpPr>
            <a:spLocks noChangeAspect="1"/>
          </p:cNvSpPr>
          <p:nvPr/>
        </p:nvSpPr>
        <p:spPr>
          <a:xfrm>
            <a:off x="4320658" y="573701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9" name="円/楕円 240">
            <a:extLst>
              <a:ext uri="{FF2B5EF4-FFF2-40B4-BE49-F238E27FC236}">
                <a16:creationId xmlns:a16="http://schemas.microsoft.com/office/drawing/2014/main" id="{042B3469-4BBA-951A-5B7D-52E8B928F825}"/>
              </a:ext>
            </a:extLst>
          </p:cNvPr>
          <p:cNvSpPr>
            <a:spLocks noChangeAspect="1"/>
          </p:cNvSpPr>
          <p:nvPr/>
        </p:nvSpPr>
        <p:spPr>
          <a:xfrm>
            <a:off x="4234321" y="507437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0" name="円/楕円 241">
            <a:extLst>
              <a:ext uri="{FF2B5EF4-FFF2-40B4-BE49-F238E27FC236}">
                <a16:creationId xmlns:a16="http://schemas.microsoft.com/office/drawing/2014/main" id="{CEBE8042-44F7-A06A-5CCC-DA15E634BFE9}"/>
              </a:ext>
            </a:extLst>
          </p:cNvPr>
          <p:cNvSpPr>
            <a:spLocks noChangeAspect="1"/>
          </p:cNvSpPr>
          <p:nvPr/>
        </p:nvSpPr>
        <p:spPr>
          <a:xfrm>
            <a:off x="4344282" y="508884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1" name="円/楕円 242">
            <a:extLst>
              <a:ext uri="{FF2B5EF4-FFF2-40B4-BE49-F238E27FC236}">
                <a16:creationId xmlns:a16="http://schemas.microsoft.com/office/drawing/2014/main" id="{E124E61E-B68E-89BF-C459-B291FDABC860}"/>
              </a:ext>
            </a:extLst>
          </p:cNvPr>
          <p:cNvSpPr>
            <a:spLocks noChangeAspect="1"/>
          </p:cNvSpPr>
          <p:nvPr/>
        </p:nvSpPr>
        <p:spPr>
          <a:xfrm>
            <a:off x="4359353" y="56523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2" name="円/楕円 243">
            <a:extLst>
              <a:ext uri="{FF2B5EF4-FFF2-40B4-BE49-F238E27FC236}">
                <a16:creationId xmlns:a16="http://schemas.microsoft.com/office/drawing/2014/main" id="{9BC79128-6877-67D4-4B5B-A36EB226CA44}"/>
              </a:ext>
            </a:extLst>
          </p:cNvPr>
          <p:cNvSpPr>
            <a:spLocks noChangeAspect="1"/>
          </p:cNvSpPr>
          <p:nvPr/>
        </p:nvSpPr>
        <p:spPr>
          <a:xfrm>
            <a:off x="3977455" y="541465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3" name="円/楕円 244">
            <a:extLst>
              <a:ext uri="{FF2B5EF4-FFF2-40B4-BE49-F238E27FC236}">
                <a16:creationId xmlns:a16="http://schemas.microsoft.com/office/drawing/2014/main" id="{336B4AF0-A6D9-9639-5F7F-84AE90F910EC}"/>
              </a:ext>
            </a:extLst>
          </p:cNvPr>
          <p:cNvSpPr>
            <a:spLocks noChangeAspect="1"/>
          </p:cNvSpPr>
          <p:nvPr/>
        </p:nvSpPr>
        <p:spPr>
          <a:xfrm>
            <a:off x="4396659" y="519580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4" name="円/楕円 245">
            <a:extLst>
              <a:ext uri="{FF2B5EF4-FFF2-40B4-BE49-F238E27FC236}">
                <a16:creationId xmlns:a16="http://schemas.microsoft.com/office/drawing/2014/main" id="{6092BC73-318B-6643-4C41-B2AE15E5C2AF}"/>
              </a:ext>
            </a:extLst>
          </p:cNvPr>
          <p:cNvSpPr>
            <a:spLocks noChangeAspect="1"/>
          </p:cNvSpPr>
          <p:nvPr/>
        </p:nvSpPr>
        <p:spPr>
          <a:xfrm>
            <a:off x="4057860" y="568442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5" name="円/楕円 246">
            <a:extLst>
              <a:ext uri="{FF2B5EF4-FFF2-40B4-BE49-F238E27FC236}">
                <a16:creationId xmlns:a16="http://schemas.microsoft.com/office/drawing/2014/main" id="{E473E881-7F64-AFE9-D7B4-775ECDB4A007}"/>
              </a:ext>
            </a:extLst>
          </p:cNvPr>
          <p:cNvSpPr>
            <a:spLocks noChangeAspect="1"/>
          </p:cNvSpPr>
          <p:nvPr/>
        </p:nvSpPr>
        <p:spPr>
          <a:xfrm>
            <a:off x="4242907" y="530247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6" name="円/楕円 247">
            <a:extLst>
              <a:ext uri="{FF2B5EF4-FFF2-40B4-BE49-F238E27FC236}">
                <a16:creationId xmlns:a16="http://schemas.microsoft.com/office/drawing/2014/main" id="{2B11E578-DC16-F34D-6694-080557C87EFA}"/>
              </a:ext>
            </a:extLst>
          </p:cNvPr>
          <p:cNvSpPr>
            <a:spLocks noChangeAspect="1"/>
          </p:cNvSpPr>
          <p:nvPr/>
        </p:nvSpPr>
        <p:spPr>
          <a:xfrm>
            <a:off x="4051749" y="547834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7" name="円/楕円 248">
            <a:extLst>
              <a:ext uri="{FF2B5EF4-FFF2-40B4-BE49-F238E27FC236}">
                <a16:creationId xmlns:a16="http://schemas.microsoft.com/office/drawing/2014/main" id="{28D57411-0A5B-9CC6-9E90-FC305A9885FB}"/>
              </a:ext>
            </a:extLst>
          </p:cNvPr>
          <p:cNvSpPr>
            <a:spLocks noChangeAspect="1"/>
          </p:cNvSpPr>
          <p:nvPr/>
        </p:nvSpPr>
        <p:spPr>
          <a:xfrm>
            <a:off x="4164532" y="559987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8" name="円/楕円 249">
            <a:extLst>
              <a:ext uri="{FF2B5EF4-FFF2-40B4-BE49-F238E27FC236}">
                <a16:creationId xmlns:a16="http://schemas.microsoft.com/office/drawing/2014/main" id="{034CBD8D-CF09-10D7-4F1D-A9409F40F4CD}"/>
              </a:ext>
            </a:extLst>
          </p:cNvPr>
          <p:cNvSpPr>
            <a:spLocks noChangeAspect="1"/>
          </p:cNvSpPr>
          <p:nvPr/>
        </p:nvSpPr>
        <p:spPr>
          <a:xfrm>
            <a:off x="4052854" y="538785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9" name="円/楕円 250">
            <a:extLst>
              <a:ext uri="{FF2B5EF4-FFF2-40B4-BE49-F238E27FC236}">
                <a16:creationId xmlns:a16="http://schemas.microsoft.com/office/drawing/2014/main" id="{65D61D1B-6540-3845-442B-193EACD12F2A}"/>
              </a:ext>
            </a:extLst>
          </p:cNvPr>
          <p:cNvSpPr>
            <a:spLocks noChangeAspect="1"/>
          </p:cNvSpPr>
          <p:nvPr/>
        </p:nvSpPr>
        <p:spPr>
          <a:xfrm>
            <a:off x="4174152" y="570974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" name="円/楕円 251">
            <a:extLst>
              <a:ext uri="{FF2B5EF4-FFF2-40B4-BE49-F238E27FC236}">
                <a16:creationId xmlns:a16="http://schemas.microsoft.com/office/drawing/2014/main" id="{B055F29D-B4F2-A4A8-65D3-12CA90C42A51}"/>
              </a:ext>
            </a:extLst>
          </p:cNvPr>
          <p:cNvSpPr>
            <a:spLocks noChangeAspect="1"/>
          </p:cNvSpPr>
          <p:nvPr/>
        </p:nvSpPr>
        <p:spPr>
          <a:xfrm>
            <a:off x="4312188" y="535097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" name="円/楕円 252">
            <a:extLst>
              <a:ext uri="{FF2B5EF4-FFF2-40B4-BE49-F238E27FC236}">
                <a16:creationId xmlns:a16="http://schemas.microsoft.com/office/drawing/2014/main" id="{8638BC7B-7E44-1933-8885-E04300268A67}"/>
              </a:ext>
            </a:extLst>
          </p:cNvPr>
          <p:cNvSpPr>
            <a:spLocks noChangeAspect="1"/>
          </p:cNvSpPr>
          <p:nvPr/>
        </p:nvSpPr>
        <p:spPr>
          <a:xfrm>
            <a:off x="4166031" y="534018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2" name="円/楕円 253">
            <a:extLst>
              <a:ext uri="{FF2B5EF4-FFF2-40B4-BE49-F238E27FC236}">
                <a16:creationId xmlns:a16="http://schemas.microsoft.com/office/drawing/2014/main" id="{780D3FE0-D801-4F56-0096-CD451D0B9587}"/>
              </a:ext>
            </a:extLst>
          </p:cNvPr>
          <p:cNvSpPr>
            <a:spLocks noChangeAspect="1"/>
          </p:cNvSpPr>
          <p:nvPr/>
        </p:nvSpPr>
        <p:spPr>
          <a:xfrm>
            <a:off x="4348999" y="532836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3" name="円/楕円 254">
            <a:extLst>
              <a:ext uri="{FF2B5EF4-FFF2-40B4-BE49-F238E27FC236}">
                <a16:creationId xmlns:a16="http://schemas.microsoft.com/office/drawing/2014/main" id="{AE4B206B-6290-C8B9-6656-3BCA7745C3DB}"/>
              </a:ext>
            </a:extLst>
          </p:cNvPr>
          <p:cNvSpPr>
            <a:spLocks noChangeAspect="1"/>
          </p:cNvSpPr>
          <p:nvPr/>
        </p:nvSpPr>
        <p:spPr>
          <a:xfrm>
            <a:off x="4151612" y="510431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4" name="円/楕円 255">
            <a:extLst>
              <a:ext uri="{FF2B5EF4-FFF2-40B4-BE49-F238E27FC236}">
                <a16:creationId xmlns:a16="http://schemas.microsoft.com/office/drawing/2014/main" id="{3E9D25BC-4C8D-035D-78F6-DCDFDABD54DC}"/>
              </a:ext>
            </a:extLst>
          </p:cNvPr>
          <p:cNvSpPr>
            <a:spLocks noChangeAspect="1"/>
          </p:cNvSpPr>
          <p:nvPr/>
        </p:nvSpPr>
        <p:spPr>
          <a:xfrm>
            <a:off x="4264411" y="501297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" name="円/楕円 256">
            <a:extLst>
              <a:ext uri="{FF2B5EF4-FFF2-40B4-BE49-F238E27FC236}">
                <a16:creationId xmlns:a16="http://schemas.microsoft.com/office/drawing/2014/main" id="{512B1454-6266-3C4E-1893-DCA672780BE4}"/>
              </a:ext>
            </a:extLst>
          </p:cNvPr>
          <p:cNvSpPr>
            <a:spLocks noChangeAspect="1"/>
          </p:cNvSpPr>
          <p:nvPr/>
        </p:nvSpPr>
        <p:spPr>
          <a:xfrm>
            <a:off x="4187048" y="524955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6" name="円/楕円 257">
            <a:extLst>
              <a:ext uri="{FF2B5EF4-FFF2-40B4-BE49-F238E27FC236}">
                <a16:creationId xmlns:a16="http://schemas.microsoft.com/office/drawing/2014/main" id="{8399E6C5-D5CB-8AD8-A30F-4E16ABDB93D1}"/>
              </a:ext>
            </a:extLst>
          </p:cNvPr>
          <p:cNvSpPr>
            <a:spLocks noChangeAspect="1"/>
          </p:cNvSpPr>
          <p:nvPr/>
        </p:nvSpPr>
        <p:spPr>
          <a:xfrm>
            <a:off x="4220457" y="497083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7" name="円/楕円 258">
            <a:extLst>
              <a:ext uri="{FF2B5EF4-FFF2-40B4-BE49-F238E27FC236}">
                <a16:creationId xmlns:a16="http://schemas.microsoft.com/office/drawing/2014/main" id="{B77D2D3B-4114-A4EE-36CE-EC0178C4DE1D}"/>
              </a:ext>
            </a:extLst>
          </p:cNvPr>
          <p:cNvSpPr>
            <a:spLocks noChangeAspect="1"/>
          </p:cNvSpPr>
          <p:nvPr/>
        </p:nvSpPr>
        <p:spPr>
          <a:xfrm>
            <a:off x="4309357" y="511483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8" name="円/楕円 259">
            <a:extLst>
              <a:ext uri="{FF2B5EF4-FFF2-40B4-BE49-F238E27FC236}">
                <a16:creationId xmlns:a16="http://schemas.microsoft.com/office/drawing/2014/main" id="{34A7BD73-5B87-61CB-9566-A6794D0F16AE}"/>
              </a:ext>
            </a:extLst>
          </p:cNvPr>
          <p:cNvSpPr>
            <a:spLocks noChangeAspect="1"/>
          </p:cNvSpPr>
          <p:nvPr/>
        </p:nvSpPr>
        <p:spPr>
          <a:xfrm>
            <a:off x="4462063" y="524326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9" name="円/楕円 260">
            <a:extLst>
              <a:ext uri="{FF2B5EF4-FFF2-40B4-BE49-F238E27FC236}">
                <a16:creationId xmlns:a16="http://schemas.microsoft.com/office/drawing/2014/main" id="{D670C05B-6D91-6CA2-BFE9-7936E0FBDCEC}"/>
              </a:ext>
            </a:extLst>
          </p:cNvPr>
          <p:cNvSpPr>
            <a:spLocks noChangeAspect="1"/>
          </p:cNvSpPr>
          <p:nvPr/>
        </p:nvSpPr>
        <p:spPr>
          <a:xfrm>
            <a:off x="4364457" y="4970838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0" name="円/楕円 261">
            <a:extLst>
              <a:ext uri="{FF2B5EF4-FFF2-40B4-BE49-F238E27FC236}">
                <a16:creationId xmlns:a16="http://schemas.microsoft.com/office/drawing/2014/main" id="{B824AC43-E127-F7D4-78EB-6EC1B8F675F9}"/>
              </a:ext>
            </a:extLst>
          </p:cNvPr>
          <p:cNvSpPr>
            <a:spLocks noChangeAspect="1"/>
          </p:cNvSpPr>
          <p:nvPr/>
        </p:nvSpPr>
        <p:spPr>
          <a:xfrm>
            <a:off x="4529557" y="5123238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1" name="円/楕円 262">
            <a:extLst>
              <a:ext uri="{FF2B5EF4-FFF2-40B4-BE49-F238E27FC236}">
                <a16:creationId xmlns:a16="http://schemas.microsoft.com/office/drawing/2014/main" id="{C1706F96-7AC5-8D06-4A07-7DE8ECA0153F}"/>
              </a:ext>
            </a:extLst>
          </p:cNvPr>
          <p:cNvSpPr>
            <a:spLocks noChangeAspect="1"/>
          </p:cNvSpPr>
          <p:nvPr/>
        </p:nvSpPr>
        <p:spPr>
          <a:xfrm>
            <a:off x="4576406" y="524452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2" name="円/楕円 263">
            <a:extLst>
              <a:ext uri="{FF2B5EF4-FFF2-40B4-BE49-F238E27FC236}">
                <a16:creationId xmlns:a16="http://schemas.microsoft.com/office/drawing/2014/main" id="{6160D615-37C6-4CDF-7354-F37974579949}"/>
              </a:ext>
            </a:extLst>
          </p:cNvPr>
          <p:cNvSpPr>
            <a:spLocks noChangeAspect="1"/>
          </p:cNvSpPr>
          <p:nvPr/>
        </p:nvSpPr>
        <p:spPr>
          <a:xfrm>
            <a:off x="4591576" y="508493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3" name="円/楕円 264">
            <a:extLst>
              <a:ext uri="{FF2B5EF4-FFF2-40B4-BE49-F238E27FC236}">
                <a16:creationId xmlns:a16="http://schemas.microsoft.com/office/drawing/2014/main" id="{431B207B-A1E7-8F7C-A409-64F640E40289}"/>
              </a:ext>
            </a:extLst>
          </p:cNvPr>
          <p:cNvSpPr>
            <a:spLocks noChangeAspect="1"/>
          </p:cNvSpPr>
          <p:nvPr/>
        </p:nvSpPr>
        <p:spPr>
          <a:xfrm>
            <a:off x="4416633" y="51217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4" name="円/楕円 265">
            <a:extLst>
              <a:ext uri="{FF2B5EF4-FFF2-40B4-BE49-F238E27FC236}">
                <a16:creationId xmlns:a16="http://schemas.microsoft.com/office/drawing/2014/main" id="{1B8BA392-519A-6887-C62A-D23DEC8CC6AD}"/>
              </a:ext>
            </a:extLst>
          </p:cNvPr>
          <p:cNvSpPr>
            <a:spLocks noChangeAspect="1"/>
          </p:cNvSpPr>
          <p:nvPr/>
        </p:nvSpPr>
        <p:spPr>
          <a:xfrm>
            <a:off x="4435683" y="534902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5" name="円/楕円 266">
            <a:extLst>
              <a:ext uri="{FF2B5EF4-FFF2-40B4-BE49-F238E27FC236}">
                <a16:creationId xmlns:a16="http://schemas.microsoft.com/office/drawing/2014/main" id="{1BA22F03-5E5F-DF10-BD14-C4EF20C238AE}"/>
              </a:ext>
            </a:extLst>
          </p:cNvPr>
          <p:cNvSpPr>
            <a:spLocks noChangeAspect="1"/>
          </p:cNvSpPr>
          <p:nvPr/>
        </p:nvSpPr>
        <p:spPr>
          <a:xfrm>
            <a:off x="4229536" y="484362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6" name="円/楕円 267">
            <a:extLst>
              <a:ext uri="{FF2B5EF4-FFF2-40B4-BE49-F238E27FC236}">
                <a16:creationId xmlns:a16="http://schemas.microsoft.com/office/drawing/2014/main" id="{6934F8FD-CD14-8A21-46F1-158A2595C53D}"/>
              </a:ext>
            </a:extLst>
          </p:cNvPr>
          <p:cNvSpPr>
            <a:spLocks noChangeAspect="1"/>
          </p:cNvSpPr>
          <p:nvPr/>
        </p:nvSpPr>
        <p:spPr>
          <a:xfrm>
            <a:off x="4495465" y="514208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7" name="円/楕円 268">
            <a:extLst>
              <a:ext uri="{FF2B5EF4-FFF2-40B4-BE49-F238E27FC236}">
                <a16:creationId xmlns:a16="http://schemas.microsoft.com/office/drawing/2014/main" id="{CDABE444-A5B2-3327-D18D-F2EED8E931AF}"/>
              </a:ext>
            </a:extLst>
          </p:cNvPr>
          <p:cNvSpPr>
            <a:spLocks noChangeAspect="1"/>
          </p:cNvSpPr>
          <p:nvPr/>
        </p:nvSpPr>
        <p:spPr>
          <a:xfrm>
            <a:off x="4374058" y="4800217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8" name="円/楕円 269">
            <a:extLst>
              <a:ext uri="{FF2B5EF4-FFF2-40B4-BE49-F238E27FC236}">
                <a16:creationId xmlns:a16="http://schemas.microsoft.com/office/drawing/2014/main" id="{19EC5AE3-27AA-4B9E-8D36-EA66CBBA757E}"/>
              </a:ext>
            </a:extLst>
          </p:cNvPr>
          <p:cNvSpPr>
            <a:spLocks noChangeAspect="1"/>
          </p:cNvSpPr>
          <p:nvPr/>
        </p:nvSpPr>
        <p:spPr>
          <a:xfrm>
            <a:off x="4451566" y="488268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9" name="円/楕円 270">
            <a:extLst>
              <a:ext uri="{FF2B5EF4-FFF2-40B4-BE49-F238E27FC236}">
                <a16:creationId xmlns:a16="http://schemas.microsoft.com/office/drawing/2014/main" id="{BC6D4078-E2E4-754D-650D-5DB62978B137}"/>
              </a:ext>
            </a:extLst>
          </p:cNvPr>
          <p:cNvSpPr>
            <a:spLocks noChangeAspect="1"/>
          </p:cNvSpPr>
          <p:nvPr/>
        </p:nvSpPr>
        <p:spPr>
          <a:xfrm>
            <a:off x="4519815" y="497602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0" name="円/楕円 271">
            <a:extLst>
              <a:ext uri="{FF2B5EF4-FFF2-40B4-BE49-F238E27FC236}">
                <a16:creationId xmlns:a16="http://schemas.microsoft.com/office/drawing/2014/main" id="{5AE58EAF-F062-F106-BFE7-824CC60E8B12}"/>
              </a:ext>
            </a:extLst>
          </p:cNvPr>
          <p:cNvSpPr>
            <a:spLocks noChangeAspect="1"/>
          </p:cNvSpPr>
          <p:nvPr/>
        </p:nvSpPr>
        <p:spPr>
          <a:xfrm>
            <a:off x="4600791" y="517550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1" name="円/楕円 272">
            <a:extLst>
              <a:ext uri="{FF2B5EF4-FFF2-40B4-BE49-F238E27FC236}">
                <a16:creationId xmlns:a16="http://schemas.microsoft.com/office/drawing/2014/main" id="{E9D1F39E-F2B2-4832-506E-F400913EC8C5}"/>
              </a:ext>
            </a:extLst>
          </p:cNvPr>
          <p:cNvSpPr>
            <a:spLocks noChangeAspect="1"/>
          </p:cNvSpPr>
          <p:nvPr/>
        </p:nvSpPr>
        <p:spPr>
          <a:xfrm>
            <a:off x="4176412" y="499098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2" name="円/楕円 273">
            <a:extLst>
              <a:ext uri="{FF2B5EF4-FFF2-40B4-BE49-F238E27FC236}">
                <a16:creationId xmlns:a16="http://schemas.microsoft.com/office/drawing/2014/main" id="{CA2E462B-CE91-A3F2-D994-C13242D29C6E}"/>
              </a:ext>
            </a:extLst>
          </p:cNvPr>
          <p:cNvSpPr>
            <a:spLocks noChangeAspect="1"/>
          </p:cNvSpPr>
          <p:nvPr/>
        </p:nvSpPr>
        <p:spPr>
          <a:xfrm>
            <a:off x="4201307" y="5225474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3" name="円/楕円 274">
            <a:extLst>
              <a:ext uri="{FF2B5EF4-FFF2-40B4-BE49-F238E27FC236}">
                <a16:creationId xmlns:a16="http://schemas.microsoft.com/office/drawing/2014/main" id="{3CACD8E3-59B5-CE51-C047-2D770887485C}"/>
              </a:ext>
            </a:extLst>
          </p:cNvPr>
          <p:cNvSpPr>
            <a:spLocks noChangeAspect="1"/>
          </p:cNvSpPr>
          <p:nvPr/>
        </p:nvSpPr>
        <p:spPr>
          <a:xfrm>
            <a:off x="4403264" y="549860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4" name="円/楕円 275">
            <a:extLst>
              <a:ext uri="{FF2B5EF4-FFF2-40B4-BE49-F238E27FC236}">
                <a16:creationId xmlns:a16="http://schemas.microsoft.com/office/drawing/2014/main" id="{0974067C-9A0D-8C62-5A5F-68AE18BB89F0}"/>
              </a:ext>
            </a:extLst>
          </p:cNvPr>
          <p:cNvSpPr>
            <a:spLocks noChangeAspect="1"/>
          </p:cNvSpPr>
          <p:nvPr/>
        </p:nvSpPr>
        <p:spPr>
          <a:xfrm>
            <a:off x="4334408" y="487224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5" name="円/楕円 276">
            <a:extLst>
              <a:ext uri="{FF2B5EF4-FFF2-40B4-BE49-F238E27FC236}">
                <a16:creationId xmlns:a16="http://schemas.microsoft.com/office/drawing/2014/main" id="{424CB363-D779-23F2-B189-588D5EE821F8}"/>
              </a:ext>
            </a:extLst>
          </p:cNvPr>
          <p:cNvSpPr>
            <a:spLocks noChangeAspect="1"/>
          </p:cNvSpPr>
          <p:nvPr/>
        </p:nvSpPr>
        <p:spPr>
          <a:xfrm>
            <a:off x="4210341" y="532537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6" name="円/楕円 277">
            <a:extLst>
              <a:ext uri="{FF2B5EF4-FFF2-40B4-BE49-F238E27FC236}">
                <a16:creationId xmlns:a16="http://schemas.microsoft.com/office/drawing/2014/main" id="{3C4D733B-ECA7-2E8A-27DF-EC7E55391D62}"/>
              </a:ext>
            </a:extLst>
          </p:cNvPr>
          <p:cNvSpPr>
            <a:spLocks noChangeAspect="1"/>
          </p:cNvSpPr>
          <p:nvPr/>
        </p:nvSpPr>
        <p:spPr>
          <a:xfrm>
            <a:off x="4347108" y="519543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7" name="円/楕円 278">
            <a:extLst>
              <a:ext uri="{FF2B5EF4-FFF2-40B4-BE49-F238E27FC236}">
                <a16:creationId xmlns:a16="http://schemas.microsoft.com/office/drawing/2014/main" id="{2D9A1F71-8323-B425-C19C-413AF04FA722}"/>
              </a:ext>
            </a:extLst>
          </p:cNvPr>
          <p:cNvSpPr>
            <a:spLocks noChangeAspect="1"/>
          </p:cNvSpPr>
          <p:nvPr/>
        </p:nvSpPr>
        <p:spPr>
          <a:xfrm>
            <a:off x="4268899" y="525233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8" name="円/楕円 279">
            <a:extLst>
              <a:ext uri="{FF2B5EF4-FFF2-40B4-BE49-F238E27FC236}">
                <a16:creationId xmlns:a16="http://schemas.microsoft.com/office/drawing/2014/main" id="{2E97BC35-7B10-3A42-EE07-95D9EC3EEBB5}"/>
              </a:ext>
            </a:extLst>
          </p:cNvPr>
          <p:cNvSpPr>
            <a:spLocks noChangeAspect="1"/>
          </p:cNvSpPr>
          <p:nvPr/>
        </p:nvSpPr>
        <p:spPr>
          <a:xfrm>
            <a:off x="4272761" y="496502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9" name="円/楕円 280">
            <a:extLst>
              <a:ext uri="{FF2B5EF4-FFF2-40B4-BE49-F238E27FC236}">
                <a16:creationId xmlns:a16="http://schemas.microsoft.com/office/drawing/2014/main" id="{64FB348F-6391-A556-1449-FE266CCE10CF}"/>
              </a:ext>
            </a:extLst>
          </p:cNvPr>
          <p:cNvSpPr>
            <a:spLocks noChangeAspect="1"/>
          </p:cNvSpPr>
          <p:nvPr/>
        </p:nvSpPr>
        <p:spPr>
          <a:xfrm>
            <a:off x="4260607" y="477501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0" name="円/楕円 281">
            <a:extLst>
              <a:ext uri="{FF2B5EF4-FFF2-40B4-BE49-F238E27FC236}">
                <a16:creationId xmlns:a16="http://schemas.microsoft.com/office/drawing/2014/main" id="{39AECD3C-7B9A-3DC6-AF40-056B0F9081F4}"/>
              </a:ext>
            </a:extLst>
          </p:cNvPr>
          <p:cNvSpPr>
            <a:spLocks noChangeAspect="1"/>
          </p:cNvSpPr>
          <p:nvPr/>
        </p:nvSpPr>
        <p:spPr>
          <a:xfrm>
            <a:off x="4162638" y="519785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1" name="円/楕円 282">
            <a:extLst>
              <a:ext uri="{FF2B5EF4-FFF2-40B4-BE49-F238E27FC236}">
                <a16:creationId xmlns:a16="http://schemas.microsoft.com/office/drawing/2014/main" id="{AE69869C-2404-AC72-58FF-BE2B946E8FF9}"/>
              </a:ext>
            </a:extLst>
          </p:cNvPr>
          <p:cNvSpPr>
            <a:spLocks noChangeAspect="1"/>
          </p:cNvSpPr>
          <p:nvPr/>
        </p:nvSpPr>
        <p:spPr>
          <a:xfrm>
            <a:off x="4601286" y="500619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2" name="円/楕円 283">
            <a:extLst>
              <a:ext uri="{FF2B5EF4-FFF2-40B4-BE49-F238E27FC236}">
                <a16:creationId xmlns:a16="http://schemas.microsoft.com/office/drawing/2014/main" id="{712E7CE5-62ED-66DC-1E37-F5C6E56B5A63}"/>
              </a:ext>
            </a:extLst>
          </p:cNvPr>
          <p:cNvSpPr>
            <a:spLocks noChangeAspect="1"/>
          </p:cNvSpPr>
          <p:nvPr/>
        </p:nvSpPr>
        <p:spPr>
          <a:xfrm>
            <a:off x="4293873" y="545521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3" name="円/楕円 284">
            <a:extLst>
              <a:ext uri="{FF2B5EF4-FFF2-40B4-BE49-F238E27FC236}">
                <a16:creationId xmlns:a16="http://schemas.microsoft.com/office/drawing/2014/main" id="{A648DC12-8D41-1C21-FBE7-A273A45BAF26}"/>
              </a:ext>
            </a:extLst>
          </p:cNvPr>
          <p:cNvSpPr>
            <a:spLocks noChangeAspect="1"/>
          </p:cNvSpPr>
          <p:nvPr/>
        </p:nvSpPr>
        <p:spPr>
          <a:xfrm>
            <a:off x="4198926" y="488948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4" name="円/楕円 285">
            <a:extLst>
              <a:ext uri="{FF2B5EF4-FFF2-40B4-BE49-F238E27FC236}">
                <a16:creationId xmlns:a16="http://schemas.microsoft.com/office/drawing/2014/main" id="{96D26DC3-5C2C-BDF4-C656-687149B48E08}"/>
              </a:ext>
            </a:extLst>
          </p:cNvPr>
          <p:cNvSpPr>
            <a:spLocks noChangeAspect="1"/>
          </p:cNvSpPr>
          <p:nvPr/>
        </p:nvSpPr>
        <p:spPr>
          <a:xfrm>
            <a:off x="4342045" y="469769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5" name="円/楕円 286">
            <a:extLst>
              <a:ext uri="{FF2B5EF4-FFF2-40B4-BE49-F238E27FC236}">
                <a16:creationId xmlns:a16="http://schemas.microsoft.com/office/drawing/2014/main" id="{83C8B687-2A5C-A535-2242-FE3CF0CFF716}"/>
              </a:ext>
            </a:extLst>
          </p:cNvPr>
          <p:cNvSpPr>
            <a:spLocks noChangeAspect="1"/>
          </p:cNvSpPr>
          <p:nvPr/>
        </p:nvSpPr>
        <p:spPr>
          <a:xfrm>
            <a:off x="4397947" y="538176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6" name="円/楕円 287">
            <a:extLst>
              <a:ext uri="{FF2B5EF4-FFF2-40B4-BE49-F238E27FC236}">
                <a16:creationId xmlns:a16="http://schemas.microsoft.com/office/drawing/2014/main" id="{BD704D41-6A49-654F-BCAB-939F30D661EF}"/>
              </a:ext>
            </a:extLst>
          </p:cNvPr>
          <p:cNvSpPr>
            <a:spLocks noChangeAspect="1"/>
          </p:cNvSpPr>
          <p:nvPr/>
        </p:nvSpPr>
        <p:spPr>
          <a:xfrm>
            <a:off x="4507683" y="543219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7" name="円/楕円 288">
            <a:extLst>
              <a:ext uri="{FF2B5EF4-FFF2-40B4-BE49-F238E27FC236}">
                <a16:creationId xmlns:a16="http://schemas.microsoft.com/office/drawing/2014/main" id="{BC3D1C2E-B7F9-32B3-76AE-6C5E20664487}"/>
              </a:ext>
            </a:extLst>
          </p:cNvPr>
          <p:cNvSpPr>
            <a:spLocks noChangeAspect="1"/>
          </p:cNvSpPr>
          <p:nvPr/>
        </p:nvSpPr>
        <p:spPr>
          <a:xfrm>
            <a:off x="4421346" y="476954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8" name="円/楕円 289">
            <a:extLst>
              <a:ext uri="{FF2B5EF4-FFF2-40B4-BE49-F238E27FC236}">
                <a16:creationId xmlns:a16="http://schemas.microsoft.com/office/drawing/2014/main" id="{656B24E0-FD49-6E7D-8B1B-F284787C7DA1}"/>
              </a:ext>
            </a:extLst>
          </p:cNvPr>
          <p:cNvSpPr>
            <a:spLocks noChangeAspect="1"/>
          </p:cNvSpPr>
          <p:nvPr/>
        </p:nvSpPr>
        <p:spPr>
          <a:xfrm>
            <a:off x="4531307" y="478401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" name="円/楕円 290">
            <a:extLst>
              <a:ext uri="{FF2B5EF4-FFF2-40B4-BE49-F238E27FC236}">
                <a16:creationId xmlns:a16="http://schemas.microsoft.com/office/drawing/2014/main" id="{D07CB31F-7EF3-4989-184D-4F899F5A2CD1}"/>
              </a:ext>
            </a:extLst>
          </p:cNvPr>
          <p:cNvSpPr>
            <a:spLocks noChangeAspect="1"/>
          </p:cNvSpPr>
          <p:nvPr/>
        </p:nvSpPr>
        <p:spPr>
          <a:xfrm>
            <a:off x="4546378" y="534748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0" name="円/楕円 291">
            <a:extLst>
              <a:ext uri="{FF2B5EF4-FFF2-40B4-BE49-F238E27FC236}">
                <a16:creationId xmlns:a16="http://schemas.microsoft.com/office/drawing/2014/main" id="{5AE7A738-C128-C9F6-00DD-C58024E38E60}"/>
              </a:ext>
            </a:extLst>
          </p:cNvPr>
          <p:cNvSpPr>
            <a:spLocks noChangeAspect="1"/>
          </p:cNvSpPr>
          <p:nvPr/>
        </p:nvSpPr>
        <p:spPr>
          <a:xfrm>
            <a:off x="4164480" y="510982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1" name="円/楕円 292">
            <a:extLst>
              <a:ext uri="{FF2B5EF4-FFF2-40B4-BE49-F238E27FC236}">
                <a16:creationId xmlns:a16="http://schemas.microsoft.com/office/drawing/2014/main" id="{BC0F462D-D703-1553-3A35-04B1F6877765}"/>
              </a:ext>
            </a:extLst>
          </p:cNvPr>
          <p:cNvSpPr>
            <a:spLocks noChangeAspect="1"/>
          </p:cNvSpPr>
          <p:nvPr/>
        </p:nvSpPr>
        <p:spPr>
          <a:xfrm>
            <a:off x="4583684" y="489097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" name="円/楕円 293">
            <a:extLst>
              <a:ext uri="{FF2B5EF4-FFF2-40B4-BE49-F238E27FC236}">
                <a16:creationId xmlns:a16="http://schemas.microsoft.com/office/drawing/2014/main" id="{BADC69F6-9492-8874-E5DB-811A47D9B010}"/>
              </a:ext>
            </a:extLst>
          </p:cNvPr>
          <p:cNvSpPr>
            <a:spLocks noChangeAspect="1"/>
          </p:cNvSpPr>
          <p:nvPr/>
        </p:nvSpPr>
        <p:spPr>
          <a:xfrm>
            <a:off x="4078633" y="496615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" name="円/楕円 294">
            <a:extLst>
              <a:ext uri="{FF2B5EF4-FFF2-40B4-BE49-F238E27FC236}">
                <a16:creationId xmlns:a16="http://schemas.microsoft.com/office/drawing/2014/main" id="{C82F0869-B3D6-9530-B80C-4C7E372DCBAD}"/>
              </a:ext>
            </a:extLst>
          </p:cNvPr>
          <p:cNvSpPr>
            <a:spLocks noChangeAspect="1"/>
          </p:cNvSpPr>
          <p:nvPr/>
        </p:nvSpPr>
        <p:spPr>
          <a:xfrm>
            <a:off x="4429932" y="499764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4" name="円/楕円 295">
            <a:extLst>
              <a:ext uri="{FF2B5EF4-FFF2-40B4-BE49-F238E27FC236}">
                <a16:creationId xmlns:a16="http://schemas.microsoft.com/office/drawing/2014/main" id="{9C03B5BE-BAF6-2576-0AAA-95A4D6FA3388}"/>
              </a:ext>
            </a:extLst>
          </p:cNvPr>
          <p:cNvSpPr>
            <a:spLocks noChangeAspect="1"/>
          </p:cNvSpPr>
          <p:nvPr/>
        </p:nvSpPr>
        <p:spPr>
          <a:xfrm>
            <a:off x="4617423" y="532182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5" name="円/楕円 296">
            <a:extLst>
              <a:ext uri="{FF2B5EF4-FFF2-40B4-BE49-F238E27FC236}">
                <a16:creationId xmlns:a16="http://schemas.microsoft.com/office/drawing/2014/main" id="{7E59F240-A19D-BBA1-5BA0-E3B13763EF20}"/>
              </a:ext>
            </a:extLst>
          </p:cNvPr>
          <p:cNvSpPr>
            <a:spLocks noChangeAspect="1"/>
          </p:cNvSpPr>
          <p:nvPr/>
        </p:nvSpPr>
        <p:spPr>
          <a:xfrm>
            <a:off x="3993618" y="501645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6" name="円/楕円 297">
            <a:extLst>
              <a:ext uri="{FF2B5EF4-FFF2-40B4-BE49-F238E27FC236}">
                <a16:creationId xmlns:a16="http://schemas.microsoft.com/office/drawing/2014/main" id="{C4C155A7-197F-A40B-AF8F-EA0C67E144BC}"/>
              </a:ext>
            </a:extLst>
          </p:cNvPr>
          <p:cNvSpPr>
            <a:spLocks noChangeAspect="1"/>
          </p:cNvSpPr>
          <p:nvPr/>
        </p:nvSpPr>
        <p:spPr>
          <a:xfrm>
            <a:off x="4239879" y="508302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7" name="円/楕円 298">
            <a:extLst>
              <a:ext uri="{FF2B5EF4-FFF2-40B4-BE49-F238E27FC236}">
                <a16:creationId xmlns:a16="http://schemas.microsoft.com/office/drawing/2014/main" id="{528621E6-EB57-9112-0D88-3228B75EB094}"/>
              </a:ext>
            </a:extLst>
          </p:cNvPr>
          <p:cNvSpPr>
            <a:spLocks noChangeAspect="1"/>
          </p:cNvSpPr>
          <p:nvPr/>
        </p:nvSpPr>
        <p:spPr>
          <a:xfrm>
            <a:off x="3906027" y="533285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8" name="円/楕円 299">
            <a:extLst>
              <a:ext uri="{FF2B5EF4-FFF2-40B4-BE49-F238E27FC236}">
                <a16:creationId xmlns:a16="http://schemas.microsoft.com/office/drawing/2014/main" id="{FAA0E1F4-B349-A722-8E10-97665A8BF827}"/>
              </a:ext>
            </a:extLst>
          </p:cNvPr>
          <p:cNvSpPr>
            <a:spLocks noChangeAspect="1"/>
          </p:cNvSpPr>
          <p:nvPr/>
        </p:nvSpPr>
        <p:spPr>
          <a:xfrm>
            <a:off x="4499213" y="504615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9" name="円/楕円 300">
            <a:extLst>
              <a:ext uri="{FF2B5EF4-FFF2-40B4-BE49-F238E27FC236}">
                <a16:creationId xmlns:a16="http://schemas.microsoft.com/office/drawing/2014/main" id="{77EECDD5-2B3B-BDA1-2D51-24ABD7CA57EA}"/>
              </a:ext>
            </a:extLst>
          </p:cNvPr>
          <p:cNvSpPr>
            <a:spLocks noChangeAspect="1"/>
          </p:cNvSpPr>
          <p:nvPr/>
        </p:nvSpPr>
        <p:spPr>
          <a:xfrm>
            <a:off x="4353056" y="503535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0" name="円/楕円 301">
            <a:extLst>
              <a:ext uri="{FF2B5EF4-FFF2-40B4-BE49-F238E27FC236}">
                <a16:creationId xmlns:a16="http://schemas.microsoft.com/office/drawing/2014/main" id="{CE492197-4CF7-1F8C-10EF-4D2BB9AE916C}"/>
              </a:ext>
            </a:extLst>
          </p:cNvPr>
          <p:cNvSpPr>
            <a:spLocks noChangeAspect="1"/>
          </p:cNvSpPr>
          <p:nvPr/>
        </p:nvSpPr>
        <p:spPr>
          <a:xfrm>
            <a:off x="4536024" y="50235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1" name="円/楕円 302">
            <a:extLst>
              <a:ext uri="{FF2B5EF4-FFF2-40B4-BE49-F238E27FC236}">
                <a16:creationId xmlns:a16="http://schemas.microsoft.com/office/drawing/2014/main" id="{5E50C3FC-C58B-2001-CCAB-05D0866795B8}"/>
              </a:ext>
            </a:extLst>
          </p:cNvPr>
          <p:cNvSpPr>
            <a:spLocks noChangeAspect="1"/>
          </p:cNvSpPr>
          <p:nvPr/>
        </p:nvSpPr>
        <p:spPr>
          <a:xfrm>
            <a:off x="4338637" y="479948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2" name="円/楕円 303">
            <a:extLst>
              <a:ext uri="{FF2B5EF4-FFF2-40B4-BE49-F238E27FC236}">
                <a16:creationId xmlns:a16="http://schemas.microsoft.com/office/drawing/2014/main" id="{D7CF62B9-8746-C39A-C4D1-FADBF6F66228}"/>
              </a:ext>
            </a:extLst>
          </p:cNvPr>
          <p:cNvSpPr>
            <a:spLocks noChangeAspect="1"/>
          </p:cNvSpPr>
          <p:nvPr/>
        </p:nvSpPr>
        <p:spPr>
          <a:xfrm>
            <a:off x="4451436" y="470814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3" name="円/楕円 304">
            <a:extLst>
              <a:ext uri="{FF2B5EF4-FFF2-40B4-BE49-F238E27FC236}">
                <a16:creationId xmlns:a16="http://schemas.microsoft.com/office/drawing/2014/main" id="{06C6F016-01AE-858B-BB35-49785682FD5A}"/>
              </a:ext>
            </a:extLst>
          </p:cNvPr>
          <p:cNvSpPr>
            <a:spLocks noChangeAspect="1"/>
          </p:cNvSpPr>
          <p:nvPr/>
        </p:nvSpPr>
        <p:spPr>
          <a:xfrm>
            <a:off x="4374073" y="494472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5" name="右矢印 310">
            <a:extLst>
              <a:ext uri="{FF2B5EF4-FFF2-40B4-BE49-F238E27FC236}">
                <a16:creationId xmlns:a16="http://schemas.microsoft.com/office/drawing/2014/main" id="{4E42ED7E-BD3D-2B88-9775-2EA4405566B8}"/>
              </a:ext>
            </a:extLst>
          </p:cNvPr>
          <p:cNvSpPr/>
          <p:nvPr/>
        </p:nvSpPr>
        <p:spPr>
          <a:xfrm flipH="1">
            <a:off x="2961328" y="2003516"/>
            <a:ext cx="661961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右矢印 309">
            <a:extLst>
              <a:ext uri="{FF2B5EF4-FFF2-40B4-BE49-F238E27FC236}">
                <a16:creationId xmlns:a16="http://schemas.microsoft.com/office/drawing/2014/main" id="{B321A5A6-1315-E87B-F164-1AB8513FF42B}"/>
              </a:ext>
            </a:extLst>
          </p:cNvPr>
          <p:cNvSpPr/>
          <p:nvPr/>
        </p:nvSpPr>
        <p:spPr>
          <a:xfrm>
            <a:off x="2261083" y="1689450"/>
            <a:ext cx="690282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円/楕円 108">
            <a:extLst>
              <a:ext uri="{FF2B5EF4-FFF2-40B4-BE49-F238E27FC236}">
                <a16:creationId xmlns:a16="http://schemas.microsoft.com/office/drawing/2014/main" id="{0E578B39-CD82-ABEA-41BD-D81AE8C2BF8A}"/>
              </a:ext>
            </a:extLst>
          </p:cNvPr>
          <p:cNvSpPr>
            <a:spLocks noChangeAspect="1"/>
          </p:cNvSpPr>
          <p:nvPr/>
        </p:nvSpPr>
        <p:spPr>
          <a:xfrm>
            <a:off x="3509235" y="20668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8" name="円/楕円 109">
            <a:extLst>
              <a:ext uri="{FF2B5EF4-FFF2-40B4-BE49-F238E27FC236}">
                <a16:creationId xmlns:a16="http://schemas.microsoft.com/office/drawing/2014/main" id="{8E529C3C-1B67-4E86-94EF-F058B4342CA4}"/>
              </a:ext>
            </a:extLst>
          </p:cNvPr>
          <p:cNvSpPr>
            <a:spLocks noChangeAspect="1"/>
          </p:cNvSpPr>
          <p:nvPr/>
        </p:nvSpPr>
        <p:spPr>
          <a:xfrm>
            <a:off x="3598135" y="22108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9" name="円/楕円 110">
            <a:extLst>
              <a:ext uri="{FF2B5EF4-FFF2-40B4-BE49-F238E27FC236}">
                <a16:creationId xmlns:a16="http://schemas.microsoft.com/office/drawing/2014/main" id="{D77234A1-206F-9504-FB16-B58C62C91F7B}"/>
              </a:ext>
            </a:extLst>
          </p:cNvPr>
          <p:cNvSpPr>
            <a:spLocks noChangeAspect="1"/>
          </p:cNvSpPr>
          <p:nvPr/>
        </p:nvSpPr>
        <p:spPr>
          <a:xfrm>
            <a:off x="3750841" y="233924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0" name="円/楕円 111">
            <a:extLst>
              <a:ext uri="{FF2B5EF4-FFF2-40B4-BE49-F238E27FC236}">
                <a16:creationId xmlns:a16="http://schemas.microsoft.com/office/drawing/2014/main" id="{986D42CE-AEA0-2A30-8825-F9FCF704D84D}"/>
              </a:ext>
            </a:extLst>
          </p:cNvPr>
          <p:cNvSpPr>
            <a:spLocks noChangeAspect="1"/>
          </p:cNvSpPr>
          <p:nvPr/>
        </p:nvSpPr>
        <p:spPr>
          <a:xfrm>
            <a:off x="3653235" y="2066813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1" name="円/楕円 112">
            <a:extLst>
              <a:ext uri="{FF2B5EF4-FFF2-40B4-BE49-F238E27FC236}">
                <a16:creationId xmlns:a16="http://schemas.microsoft.com/office/drawing/2014/main" id="{A10A2585-254C-B84D-682B-E745B66293AA}"/>
              </a:ext>
            </a:extLst>
          </p:cNvPr>
          <p:cNvSpPr>
            <a:spLocks noChangeAspect="1"/>
          </p:cNvSpPr>
          <p:nvPr/>
        </p:nvSpPr>
        <p:spPr>
          <a:xfrm>
            <a:off x="3818335" y="2219213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2" name="円/楕円 113">
            <a:extLst>
              <a:ext uri="{FF2B5EF4-FFF2-40B4-BE49-F238E27FC236}">
                <a16:creationId xmlns:a16="http://schemas.microsoft.com/office/drawing/2014/main" id="{00CB0733-04C1-D0F5-0A9E-68CA8D6DA4DB}"/>
              </a:ext>
            </a:extLst>
          </p:cNvPr>
          <p:cNvSpPr>
            <a:spLocks noChangeAspect="1"/>
          </p:cNvSpPr>
          <p:nvPr/>
        </p:nvSpPr>
        <p:spPr>
          <a:xfrm>
            <a:off x="3865184" y="234050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3" name="円/楕円 114">
            <a:extLst>
              <a:ext uri="{FF2B5EF4-FFF2-40B4-BE49-F238E27FC236}">
                <a16:creationId xmlns:a16="http://schemas.microsoft.com/office/drawing/2014/main" id="{C54CD4D3-39AF-DCAD-AC48-C055B79F1ABC}"/>
              </a:ext>
            </a:extLst>
          </p:cNvPr>
          <p:cNvSpPr>
            <a:spLocks noChangeAspect="1"/>
          </p:cNvSpPr>
          <p:nvPr/>
        </p:nvSpPr>
        <p:spPr>
          <a:xfrm>
            <a:off x="3880354" y="218091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4" name="円/楕円 115">
            <a:extLst>
              <a:ext uri="{FF2B5EF4-FFF2-40B4-BE49-F238E27FC236}">
                <a16:creationId xmlns:a16="http://schemas.microsoft.com/office/drawing/2014/main" id="{50EF1BD0-882E-166B-5B27-39E45C526ABD}"/>
              </a:ext>
            </a:extLst>
          </p:cNvPr>
          <p:cNvSpPr>
            <a:spLocks noChangeAspect="1"/>
          </p:cNvSpPr>
          <p:nvPr/>
        </p:nvSpPr>
        <p:spPr>
          <a:xfrm>
            <a:off x="3705411" y="221776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5" name="円/楕円 116">
            <a:extLst>
              <a:ext uri="{FF2B5EF4-FFF2-40B4-BE49-F238E27FC236}">
                <a16:creationId xmlns:a16="http://schemas.microsoft.com/office/drawing/2014/main" id="{388E55E5-8EE0-DE10-B4E7-8E7A4ED1CD05}"/>
              </a:ext>
            </a:extLst>
          </p:cNvPr>
          <p:cNvSpPr>
            <a:spLocks noChangeAspect="1"/>
          </p:cNvSpPr>
          <p:nvPr/>
        </p:nvSpPr>
        <p:spPr>
          <a:xfrm>
            <a:off x="3724461" y="244499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6" name="円/楕円 117">
            <a:extLst>
              <a:ext uri="{FF2B5EF4-FFF2-40B4-BE49-F238E27FC236}">
                <a16:creationId xmlns:a16="http://schemas.microsoft.com/office/drawing/2014/main" id="{F4026726-64F7-8979-9121-875A94931585}"/>
              </a:ext>
            </a:extLst>
          </p:cNvPr>
          <p:cNvSpPr>
            <a:spLocks noChangeAspect="1"/>
          </p:cNvSpPr>
          <p:nvPr/>
        </p:nvSpPr>
        <p:spPr>
          <a:xfrm>
            <a:off x="3518314" y="193959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7" name="円/楕円 118">
            <a:extLst>
              <a:ext uri="{FF2B5EF4-FFF2-40B4-BE49-F238E27FC236}">
                <a16:creationId xmlns:a16="http://schemas.microsoft.com/office/drawing/2014/main" id="{6B9EF41F-61BA-C27D-AC81-75F92DA62D6B}"/>
              </a:ext>
            </a:extLst>
          </p:cNvPr>
          <p:cNvSpPr>
            <a:spLocks noChangeAspect="1"/>
          </p:cNvSpPr>
          <p:nvPr/>
        </p:nvSpPr>
        <p:spPr>
          <a:xfrm>
            <a:off x="3784243" y="223805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8" name="円/楕円 119">
            <a:extLst>
              <a:ext uri="{FF2B5EF4-FFF2-40B4-BE49-F238E27FC236}">
                <a16:creationId xmlns:a16="http://schemas.microsoft.com/office/drawing/2014/main" id="{CF37EAE4-D00F-9533-71A6-9D6929BEE2DF}"/>
              </a:ext>
            </a:extLst>
          </p:cNvPr>
          <p:cNvSpPr>
            <a:spLocks noChangeAspect="1"/>
          </p:cNvSpPr>
          <p:nvPr/>
        </p:nvSpPr>
        <p:spPr>
          <a:xfrm>
            <a:off x="3662836" y="1896192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9" name="円/楕円 120">
            <a:extLst>
              <a:ext uri="{FF2B5EF4-FFF2-40B4-BE49-F238E27FC236}">
                <a16:creationId xmlns:a16="http://schemas.microsoft.com/office/drawing/2014/main" id="{3674D52C-0C23-1037-D4C0-E36225801996}"/>
              </a:ext>
            </a:extLst>
          </p:cNvPr>
          <p:cNvSpPr>
            <a:spLocks noChangeAspect="1"/>
          </p:cNvSpPr>
          <p:nvPr/>
        </p:nvSpPr>
        <p:spPr>
          <a:xfrm>
            <a:off x="3740344" y="197865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0" name="円/楕円 121">
            <a:extLst>
              <a:ext uri="{FF2B5EF4-FFF2-40B4-BE49-F238E27FC236}">
                <a16:creationId xmlns:a16="http://schemas.microsoft.com/office/drawing/2014/main" id="{4D4B46AC-F45D-EBBF-25ED-4F4D99216842}"/>
              </a:ext>
            </a:extLst>
          </p:cNvPr>
          <p:cNvSpPr>
            <a:spLocks noChangeAspect="1"/>
          </p:cNvSpPr>
          <p:nvPr/>
        </p:nvSpPr>
        <p:spPr>
          <a:xfrm>
            <a:off x="3808593" y="207200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1" name="円/楕円 122">
            <a:extLst>
              <a:ext uri="{FF2B5EF4-FFF2-40B4-BE49-F238E27FC236}">
                <a16:creationId xmlns:a16="http://schemas.microsoft.com/office/drawing/2014/main" id="{C6FBD612-B131-37E0-019B-A8D1CF2C012A}"/>
              </a:ext>
            </a:extLst>
          </p:cNvPr>
          <p:cNvSpPr>
            <a:spLocks noChangeAspect="1"/>
          </p:cNvSpPr>
          <p:nvPr/>
        </p:nvSpPr>
        <p:spPr>
          <a:xfrm>
            <a:off x="3889569" y="227148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2" name="円/楕円 123">
            <a:extLst>
              <a:ext uri="{FF2B5EF4-FFF2-40B4-BE49-F238E27FC236}">
                <a16:creationId xmlns:a16="http://schemas.microsoft.com/office/drawing/2014/main" id="{4AF4471A-F5BB-90E8-DA3B-939665F90E6E}"/>
              </a:ext>
            </a:extLst>
          </p:cNvPr>
          <p:cNvSpPr>
            <a:spLocks noChangeAspect="1"/>
          </p:cNvSpPr>
          <p:nvPr/>
        </p:nvSpPr>
        <p:spPr>
          <a:xfrm>
            <a:off x="3465190" y="208695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3" name="円/楕円 124">
            <a:extLst>
              <a:ext uri="{FF2B5EF4-FFF2-40B4-BE49-F238E27FC236}">
                <a16:creationId xmlns:a16="http://schemas.microsoft.com/office/drawing/2014/main" id="{7FF60CFE-6D6D-3706-48E3-C98C30401BA1}"/>
              </a:ext>
            </a:extLst>
          </p:cNvPr>
          <p:cNvSpPr>
            <a:spLocks noChangeAspect="1"/>
          </p:cNvSpPr>
          <p:nvPr/>
        </p:nvSpPr>
        <p:spPr>
          <a:xfrm>
            <a:off x="3490085" y="2321449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4" name="円/楕円 125">
            <a:extLst>
              <a:ext uri="{FF2B5EF4-FFF2-40B4-BE49-F238E27FC236}">
                <a16:creationId xmlns:a16="http://schemas.microsoft.com/office/drawing/2014/main" id="{8092143A-77DC-77F1-A019-B2EAD4C748DC}"/>
              </a:ext>
            </a:extLst>
          </p:cNvPr>
          <p:cNvSpPr>
            <a:spLocks noChangeAspect="1"/>
          </p:cNvSpPr>
          <p:nvPr/>
        </p:nvSpPr>
        <p:spPr>
          <a:xfrm>
            <a:off x="3692042" y="259458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5" name="円/楕円 126">
            <a:extLst>
              <a:ext uri="{FF2B5EF4-FFF2-40B4-BE49-F238E27FC236}">
                <a16:creationId xmlns:a16="http://schemas.microsoft.com/office/drawing/2014/main" id="{60707BF9-5A20-9CA2-3414-5F95C38384AA}"/>
              </a:ext>
            </a:extLst>
          </p:cNvPr>
          <p:cNvSpPr>
            <a:spLocks noChangeAspect="1"/>
          </p:cNvSpPr>
          <p:nvPr/>
        </p:nvSpPr>
        <p:spPr>
          <a:xfrm>
            <a:off x="3623186" y="196822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6" name="円/楕円 127">
            <a:extLst>
              <a:ext uri="{FF2B5EF4-FFF2-40B4-BE49-F238E27FC236}">
                <a16:creationId xmlns:a16="http://schemas.microsoft.com/office/drawing/2014/main" id="{4EDF4190-ACAC-89B3-566A-51BA16903BF8}"/>
              </a:ext>
            </a:extLst>
          </p:cNvPr>
          <p:cNvSpPr>
            <a:spLocks noChangeAspect="1"/>
          </p:cNvSpPr>
          <p:nvPr/>
        </p:nvSpPr>
        <p:spPr>
          <a:xfrm>
            <a:off x="3499119" y="242134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7" name="円/楕円 128">
            <a:extLst>
              <a:ext uri="{FF2B5EF4-FFF2-40B4-BE49-F238E27FC236}">
                <a16:creationId xmlns:a16="http://schemas.microsoft.com/office/drawing/2014/main" id="{D76EE6B8-AF7C-7DB1-11A0-3FD1872CE3DC}"/>
              </a:ext>
            </a:extLst>
          </p:cNvPr>
          <p:cNvSpPr>
            <a:spLocks noChangeAspect="1"/>
          </p:cNvSpPr>
          <p:nvPr/>
        </p:nvSpPr>
        <p:spPr>
          <a:xfrm>
            <a:off x="3635886" y="229141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8" name="円/楕円 129">
            <a:extLst>
              <a:ext uri="{FF2B5EF4-FFF2-40B4-BE49-F238E27FC236}">
                <a16:creationId xmlns:a16="http://schemas.microsoft.com/office/drawing/2014/main" id="{8574E700-D112-B025-9383-5B73B14A95D6}"/>
              </a:ext>
            </a:extLst>
          </p:cNvPr>
          <p:cNvSpPr>
            <a:spLocks noChangeAspect="1"/>
          </p:cNvSpPr>
          <p:nvPr/>
        </p:nvSpPr>
        <p:spPr>
          <a:xfrm>
            <a:off x="3557677" y="234830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9" name="円/楕円 130">
            <a:extLst>
              <a:ext uri="{FF2B5EF4-FFF2-40B4-BE49-F238E27FC236}">
                <a16:creationId xmlns:a16="http://schemas.microsoft.com/office/drawing/2014/main" id="{029BC4D5-97AB-AD69-589C-0F4D1E401D68}"/>
              </a:ext>
            </a:extLst>
          </p:cNvPr>
          <p:cNvSpPr>
            <a:spLocks noChangeAspect="1"/>
          </p:cNvSpPr>
          <p:nvPr/>
        </p:nvSpPr>
        <p:spPr>
          <a:xfrm>
            <a:off x="3561539" y="206099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0" name="円/楕円 131">
            <a:extLst>
              <a:ext uri="{FF2B5EF4-FFF2-40B4-BE49-F238E27FC236}">
                <a16:creationId xmlns:a16="http://schemas.microsoft.com/office/drawing/2014/main" id="{161DFF6A-3A35-FA62-C56C-099DFFEC82C1}"/>
              </a:ext>
            </a:extLst>
          </p:cNvPr>
          <p:cNvSpPr>
            <a:spLocks noChangeAspect="1"/>
          </p:cNvSpPr>
          <p:nvPr/>
        </p:nvSpPr>
        <p:spPr>
          <a:xfrm>
            <a:off x="3549385" y="187099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1" name="円/楕円 132">
            <a:extLst>
              <a:ext uri="{FF2B5EF4-FFF2-40B4-BE49-F238E27FC236}">
                <a16:creationId xmlns:a16="http://schemas.microsoft.com/office/drawing/2014/main" id="{8D79B917-BC5F-289C-C46B-3886943B5336}"/>
              </a:ext>
            </a:extLst>
          </p:cNvPr>
          <p:cNvSpPr>
            <a:spLocks noChangeAspect="1"/>
          </p:cNvSpPr>
          <p:nvPr/>
        </p:nvSpPr>
        <p:spPr>
          <a:xfrm>
            <a:off x="3451416" y="229383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2" name="円/楕円 133">
            <a:extLst>
              <a:ext uri="{FF2B5EF4-FFF2-40B4-BE49-F238E27FC236}">
                <a16:creationId xmlns:a16="http://schemas.microsoft.com/office/drawing/2014/main" id="{A0804853-1F71-3B46-34DB-DA7480F1E87A}"/>
              </a:ext>
            </a:extLst>
          </p:cNvPr>
          <p:cNvSpPr>
            <a:spLocks noChangeAspect="1"/>
          </p:cNvSpPr>
          <p:nvPr/>
        </p:nvSpPr>
        <p:spPr>
          <a:xfrm>
            <a:off x="3890064" y="210216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3" name="円/楕円 134">
            <a:extLst>
              <a:ext uri="{FF2B5EF4-FFF2-40B4-BE49-F238E27FC236}">
                <a16:creationId xmlns:a16="http://schemas.microsoft.com/office/drawing/2014/main" id="{9380348F-191D-44A8-9A29-2C1EBE1EB552}"/>
              </a:ext>
            </a:extLst>
          </p:cNvPr>
          <p:cNvSpPr>
            <a:spLocks noChangeAspect="1"/>
          </p:cNvSpPr>
          <p:nvPr/>
        </p:nvSpPr>
        <p:spPr>
          <a:xfrm>
            <a:off x="3582651" y="25511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4" name="円/楕円 135">
            <a:extLst>
              <a:ext uri="{FF2B5EF4-FFF2-40B4-BE49-F238E27FC236}">
                <a16:creationId xmlns:a16="http://schemas.microsoft.com/office/drawing/2014/main" id="{85020F0D-6222-453B-63BE-E12D8A4D0817}"/>
              </a:ext>
            </a:extLst>
          </p:cNvPr>
          <p:cNvSpPr>
            <a:spLocks noChangeAspect="1"/>
          </p:cNvSpPr>
          <p:nvPr/>
        </p:nvSpPr>
        <p:spPr>
          <a:xfrm>
            <a:off x="3487704" y="198545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5" name="円/楕円 136">
            <a:extLst>
              <a:ext uri="{FF2B5EF4-FFF2-40B4-BE49-F238E27FC236}">
                <a16:creationId xmlns:a16="http://schemas.microsoft.com/office/drawing/2014/main" id="{D2C1B815-E339-2C40-5EA5-D2E2F0149288}"/>
              </a:ext>
            </a:extLst>
          </p:cNvPr>
          <p:cNvSpPr>
            <a:spLocks noChangeAspect="1"/>
          </p:cNvSpPr>
          <p:nvPr/>
        </p:nvSpPr>
        <p:spPr>
          <a:xfrm>
            <a:off x="3630823" y="179366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6" name="円/楕円 137">
            <a:extLst>
              <a:ext uri="{FF2B5EF4-FFF2-40B4-BE49-F238E27FC236}">
                <a16:creationId xmlns:a16="http://schemas.microsoft.com/office/drawing/2014/main" id="{68B216AB-F2AD-3396-9FB7-DF7B5860B734}"/>
              </a:ext>
            </a:extLst>
          </p:cNvPr>
          <p:cNvSpPr>
            <a:spLocks noChangeAspect="1"/>
          </p:cNvSpPr>
          <p:nvPr/>
        </p:nvSpPr>
        <p:spPr>
          <a:xfrm>
            <a:off x="3686725" y="247773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7" name="円/楕円 138">
            <a:extLst>
              <a:ext uri="{FF2B5EF4-FFF2-40B4-BE49-F238E27FC236}">
                <a16:creationId xmlns:a16="http://schemas.microsoft.com/office/drawing/2014/main" id="{0985114E-591F-C39F-2B09-7E93A005FBE1}"/>
              </a:ext>
            </a:extLst>
          </p:cNvPr>
          <p:cNvSpPr>
            <a:spLocks noChangeAspect="1"/>
          </p:cNvSpPr>
          <p:nvPr/>
        </p:nvSpPr>
        <p:spPr>
          <a:xfrm>
            <a:off x="3796461" y="252816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8" name="円/楕円 139">
            <a:extLst>
              <a:ext uri="{FF2B5EF4-FFF2-40B4-BE49-F238E27FC236}">
                <a16:creationId xmlns:a16="http://schemas.microsoft.com/office/drawing/2014/main" id="{BDA6E5B6-43BF-E0F2-3D0D-2717D9DFC474}"/>
              </a:ext>
            </a:extLst>
          </p:cNvPr>
          <p:cNvSpPr>
            <a:spLocks noChangeAspect="1"/>
          </p:cNvSpPr>
          <p:nvPr/>
        </p:nvSpPr>
        <p:spPr>
          <a:xfrm>
            <a:off x="3710124" y="186552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9" name="円/楕円 140">
            <a:extLst>
              <a:ext uri="{FF2B5EF4-FFF2-40B4-BE49-F238E27FC236}">
                <a16:creationId xmlns:a16="http://schemas.microsoft.com/office/drawing/2014/main" id="{2DAFCD8C-B673-8370-6CC4-95A31A1268CF}"/>
              </a:ext>
            </a:extLst>
          </p:cNvPr>
          <p:cNvSpPr>
            <a:spLocks noChangeAspect="1"/>
          </p:cNvSpPr>
          <p:nvPr/>
        </p:nvSpPr>
        <p:spPr>
          <a:xfrm>
            <a:off x="3820085" y="187998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0" name="円/楕円 141">
            <a:extLst>
              <a:ext uri="{FF2B5EF4-FFF2-40B4-BE49-F238E27FC236}">
                <a16:creationId xmlns:a16="http://schemas.microsoft.com/office/drawing/2014/main" id="{D873026F-FE5C-C1FC-0024-F46E4081E424}"/>
              </a:ext>
            </a:extLst>
          </p:cNvPr>
          <p:cNvSpPr>
            <a:spLocks noChangeAspect="1"/>
          </p:cNvSpPr>
          <p:nvPr/>
        </p:nvSpPr>
        <p:spPr>
          <a:xfrm>
            <a:off x="3835156" y="244345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1" name="円/楕円 142">
            <a:extLst>
              <a:ext uri="{FF2B5EF4-FFF2-40B4-BE49-F238E27FC236}">
                <a16:creationId xmlns:a16="http://schemas.microsoft.com/office/drawing/2014/main" id="{CC41A8D5-412A-3949-D574-7E0AE0BEA929}"/>
              </a:ext>
            </a:extLst>
          </p:cNvPr>
          <p:cNvSpPr>
            <a:spLocks noChangeAspect="1"/>
          </p:cNvSpPr>
          <p:nvPr/>
        </p:nvSpPr>
        <p:spPr>
          <a:xfrm>
            <a:off x="3453258" y="220579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2" name="円/楕円 143">
            <a:extLst>
              <a:ext uri="{FF2B5EF4-FFF2-40B4-BE49-F238E27FC236}">
                <a16:creationId xmlns:a16="http://schemas.microsoft.com/office/drawing/2014/main" id="{A8BF540D-4498-D035-2572-2A71E775033D}"/>
              </a:ext>
            </a:extLst>
          </p:cNvPr>
          <p:cNvSpPr>
            <a:spLocks noChangeAspect="1"/>
          </p:cNvSpPr>
          <p:nvPr/>
        </p:nvSpPr>
        <p:spPr>
          <a:xfrm>
            <a:off x="3872462" y="198694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3" name="円/楕円 144">
            <a:extLst>
              <a:ext uri="{FF2B5EF4-FFF2-40B4-BE49-F238E27FC236}">
                <a16:creationId xmlns:a16="http://schemas.microsoft.com/office/drawing/2014/main" id="{B9CBA7EE-F24F-5D4B-6DCC-E7A0AF2AF0D9}"/>
              </a:ext>
            </a:extLst>
          </p:cNvPr>
          <p:cNvSpPr>
            <a:spLocks noChangeAspect="1"/>
          </p:cNvSpPr>
          <p:nvPr/>
        </p:nvSpPr>
        <p:spPr>
          <a:xfrm>
            <a:off x="3533663" y="247557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4" name="円/楕円 145">
            <a:extLst>
              <a:ext uri="{FF2B5EF4-FFF2-40B4-BE49-F238E27FC236}">
                <a16:creationId xmlns:a16="http://schemas.microsoft.com/office/drawing/2014/main" id="{709FE43F-D03C-666F-1EFA-F4F6C76338CA}"/>
              </a:ext>
            </a:extLst>
          </p:cNvPr>
          <p:cNvSpPr>
            <a:spLocks noChangeAspect="1"/>
          </p:cNvSpPr>
          <p:nvPr/>
        </p:nvSpPr>
        <p:spPr>
          <a:xfrm>
            <a:off x="3718710" y="209361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5" name="円/楕円 146">
            <a:extLst>
              <a:ext uri="{FF2B5EF4-FFF2-40B4-BE49-F238E27FC236}">
                <a16:creationId xmlns:a16="http://schemas.microsoft.com/office/drawing/2014/main" id="{D2A9CB65-145C-10B8-2B3A-53142FB6781F}"/>
              </a:ext>
            </a:extLst>
          </p:cNvPr>
          <p:cNvSpPr>
            <a:spLocks noChangeAspect="1"/>
          </p:cNvSpPr>
          <p:nvPr/>
        </p:nvSpPr>
        <p:spPr>
          <a:xfrm>
            <a:off x="3527552" y="226948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6" name="円/楕円 147">
            <a:extLst>
              <a:ext uri="{FF2B5EF4-FFF2-40B4-BE49-F238E27FC236}">
                <a16:creationId xmlns:a16="http://schemas.microsoft.com/office/drawing/2014/main" id="{123A93C8-FF0A-2236-FA3E-147E4440875C}"/>
              </a:ext>
            </a:extLst>
          </p:cNvPr>
          <p:cNvSpPr>
            <a:spLocks noChangeAspect="1"/>
          </p:cNvSpPr>
          <p:nvPr/>
        </p:nvSpPr>
        <p:spPr>
          <a:xfrm>
            <a:off x="3640335" y="239101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7" name="円/楕円 148">
            <a:extLst>
              <a:ext uri="{FF2B5EF4-FFF2-40B4-BE49-F238E27FC236}">
                <a16:creationId xmlns:a16="http://schemas.microsoft.com/office/drawing/2014/main" id="{0EB98EE0-DE5D-7B7F-7196-86FF55599637}"/>
              </a:ext>
            </a:extLst>
          </p:cNvPr>
          <p:cNvSpPr>
            <a:spLocks noChangeAspect="1"/>
          </p:cNvSpPr>
          <p:nvPr/>
        </p:nvSpPr>
        <p:spPr>
          <a:xfrm>
            <a:off x="3528657" y="217899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8" name="円/楕円 149">
            <a:extLst>
              <a:ext uri="{FF2B5EF4-FFF2-40B4-BE49-F238E27FC236}">
                <a16:creationId xmlns:a16="http://schemas.microsoft.com/office/drawing/2014/main" id="{26F7906B-C182-A495-B3A9-EAA494D0A49F}"/>
              </a:ext>
            </a:extLst>
          </p:cNvPr>
          <p:cNvSpPr>
            <a:spLocks noChangeAspect="1"/>
          </p:cNvSpPr>
          <p:nvPr/>
        </p:nvSpPr>
        <p:spPr>
          <a:xfrm>
            <a:off x="3649955" y="250088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9" name="円/楕円 150">
            <a:extLst>
              <a:ext uri="{FF2B5EF4-FFF2-40B4-BE49-F238E27FC236}">
                <a16:creationId xmlns:a16="http://schemas.microsoft.com/office/drawing/2014/main" id="{F8E642C1-A5F3-C2A7-2A74-518629B71A16}"/>
              </a:ext>
            </a:extLst>
          </p:cNvPr>
          <p:cNvSpPr>
            <a:spLocks noChangeAspect="1"/>
          </p:cNvSpPr>
          <p:nvPr/>
        </p:nvSpPr>
        <p:spPr>
          <a:xfrm>
            <a:off x="3787991" y="214212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0" name="円/楕円 151">
            <a:extLst>
              <a:ext uri="{FF2B5EF4-FFF2-40B4-BE49-F238E27FC236}">
                <a16:creationId xmlns:a16="http://schemas.microsoft.com/office/drawing/2014/main" id="{A74987EF-2301-1F49-3CE4-FA4BC0A19BB8}"/>
              </a:ext>
            </a:extLst>
          </p:cNvPr>
          <p:cNvSpPr>
            <a:spLocks noChangeAspect="1"/>
          </p:cNvSpPr>
          <p:nvPr/>
        </p:nvSpPr>
        <p:spPr>
          <a:xfrm>
            <a:off x="3641834" y="213133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1" name="円/楕円 152">
            <a:extLst>
              <a:ext uri="{FF2B5EF4-FFF2-40B4-BE49-F238E27FC236}">
                <a16:creationId xmlns:a16="http://schemas.microsoft.com/office/drawing/2014/main" id="{37C7F431-3892-3F6F-3BED-BAFF1F7263BC}"/>
              </a:ext>
            </a:extLst>
          </p:cNvPr>
          <p:cNvSpPr>
            <a:spLocks noChangeAspect="1"/>
          </p:cNvSpPr>
          <p:nvPr/>
        </p:nvSpPr>
        <p:spPr>
          <a:xfrm>
            <a:off x="3824802" y="211951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2" name="円/楕円 153">
            <a:extLst>
              <a:ext uri="{FF2B5EF4-FFF2-40B4-BE49-F238E27FC236}">
                <a16:creationId xmlns:a16="http://schemas.microsoft.com/office/drawing/2014/main" id="{454CF0E8-D2A7-17B4-6A74-26ED50470294}"/>
              </a:ext>
            </a:extLst>
          </p:cNvPr>
          <p:cNvSpPr>
            <a:spLocks noChangeAspect="1"/>
          </p:cNvSpPr>
          <p:nvPr/>
        </p:nvSpPr>
        <p:spPr>
          <a:xfrm>
            <a:off x="3627415" y="189545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3" name="円/楕円 154">
            <a:extLst>
              <a:ext uri="{FF2B5EF4-FFF2-40B4-BE49-F238E27FC236}">
                <a16:creationId xmlns:a16="http://schemas.microsoft.com/office/drawing/2014/main" id="{267516C6-F151-8E4A-794C-6118F7FDF7A8}"/>
              </a:ext>
            </a:extLst>
          </p:cNvPr>
          <p:cNvSpPr>
            <a:spLocks noChangeAspect="1"/>
          </p:cNvSpPr>
          <p:nvPr/>
        </p:nvSpPr>
        <p:spPr>
          <a:xfrm>
            <a:off x="3740214" y="180411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4" name="円/楕円 155">
            <a:extLst>
              <a:ext uri="{FF2B5EF4-FFF2-40B4-BE49-F238E27FC236}">
                <a16:creationId xmlns:a16="http://schemas.microsoft.com/office/drawing/2014/main" id="{23CCF6F5-E2B1-5ED2-706F-0FA9854A0330}"/>
              </a:ext>
            </a:extLst>
          </p:cNvPr>
          <p:cNvSpPr>
            <a:spLocks noChangeAspect="1"/>
          </p:cNvSpPr>
          <p:nvPr/>
        </p:nvSpPr>
        <p:spPr>
          <a:xfrm>
            <a:off x="3662851" y="204070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5" name="円/楕円 156">
            <a:extLst>
              <a:ext uri="{FF2B5EF4-FFF2-40B4-BE49-F238E27FC236}">
                <a16:creationId xmlns:a16="http://schemas.microsoft.com/office/drawing/2014/main" id="{38E2F79F-199B-E9B0-9E7F-9612F2A8E536}"/>
              </a:ext>
            </a:extLst>
          </p:cNvPr>
          <p:cNvSpPr>
            <a:spLocks noChangeAspect="1"/>
          </p:cNvSpPr>
          <p:nvPr/>
        </p:nvSpPr>
        <p:spPr>
          <a:xfrm>
            <a:off x="1867450" y="176198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6" name="円/楕円 157">
            <a:extLst>
              <a:ext uri="{FF2B5EF4-FFF2-40B4-BE49-F238E27FC236}">
                <a16:creationId xmlns:a16="http://schemas.microsoft.com/office/drawing/2014/main" id="{98926FD4-D350-3A95-FC81-04C7D4D67B94}"/>
              </a:ext>
            </a:extLst>
          </p:cNvPr>
          <p:cNvSpPr>
            <a:spLocks noChangeAspect="1"/>
          </p:cNvSpPr>
          <p:nvPr/>
        </p:nvSpPr>
        <p:spPr>
          <a:xfrm>
            <a:off x="1956350" y="190598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7" name="円/楕円 158">
            <a:extLst>
              <a:ext uri="{FF2B5EF4-FFF2-40B4-BE49-F238E27FC236}">
                <a16:creationId xmlns:a16="http://schemas.microsoft.com/office/drawing/2014/main" id="{0A836BEE-81D5-6D62-C684-1DAFF70F9210}"/>
              </a:ext>
            </a:extLst>
          </p:cNvPr>
          <p:cNvSpPr>
            <a:spLocks noChangeAspect="1"/>
          </p:cNvSpPr>
          <p:nvPr/>
        </p:nvSpPr>
        <p:spPr>
          <a:xfrm>
            <a:off x="2109056" y="20344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8" name="円/楕円 159">
            <a:extLst>
              <a:ext uri="{FF2B5EF4-FFF2-40B4-BE49-F238E27FC236}">
                <a16:creationId xmlns:a16="http://schemas.microsoft.com/office/drawing/2014/main" id="{6C5C933A-2674-D5DC-9132-90182CCE5805}"/>
              </a:ext>
            </a:extLst>
          </p:cNvPr>
          <p:cNvSpPr>
            <a:spLocks noChangeAspect="1"/>
          </p:cNvSpPr>
          <p:nvPr/>
        </p:nvSpPr>
        <p:spPr>
          <a:xfrm>
            <a:off x="2011450" y="1761984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9" name="円/楕円 160">
            <a:extLst>
              <a:ext uri="{FF2B5EF4-FFF2-40B4-BE49-F238E27FC236}">
                <a16:creationId xmlns:a16="http://schemas.microsoft.com/office/drawing/2014/main" id="{926C0881-322C-A0FF-C9F4-D17F32081BEA}"/>
              </a:ext>
            </a:extLst>
          </p:cNvPr>
          <p:cNvSpPr>
            <a:spLocks noChangeAspect="1"/>
          </p:cNvSpPr>
          <p:nvPr/>
        </p:nvSpPr>
        <p:spPr>
          <a:xfrm>
            <a:off x="2176550" y="1914384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0" name="円/楕円 161">
            <a:extLst>
              <a:ext uri="{FF2B5EF4-FFF2-40B4-BE49-F238E27FC236}">
                <a16:creationId xmlns:a16="http://schemas.microsoft.com/office/drawing/2014/main" id="{7611AA6E-DA54-DBFB-E992-4EA66DC95EBC}"/>
              </a:ext>
            </a:extLst>
          </p:cNvPr>
          <p:cNvSpPr>
            <a:spLocks noChangeAspect="1"/>
          </p:cNvSpPr>
          <p:nvPr/>
        </p:nvSpPr>
        <p:spPr>
          <a:xfrm>
            <a:off x="2223399" y="203567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1" name="円/楕円 162">
            <a:extLst>
              <a:ext uri="{FF2B5EF4-FFF2-40B4-BE49-F238E27FC236}">
                <a16:creationId xmlns:a16="http://schemas.microsoft.com/office/drawing/2014/main" id="{5EED4B43-B936-F3CF-D861-9C6B39E63190}"/>
              </a:ext>
            </a:extLst>
          </p:cNvPr>
          <p:cNvSpPr>
            <a:spLocks noChangeAspect="1"/>
          </p:cNvSpPr>
          <p:nvPr/>
        </p:nvSpPr>
        <p:spPr>
          <a:xfrm>
            <a:off x="2238569" y="187608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2" name="円/楕円 163">
            <a:extLst>
              <a:ext uri="{FF2B5EF4-FFF2-40B4-BE49-F238E27FC236}">
                <a16:creationId xmlns:a16="http://schemas.microsoft.com/office/drawing/2014/main" id="{35BE39DE-6A47-CCE0-65A6-8F3C61668FDB}"/>
              </a:ext>
            </a:extLst>
          </p:cNvPr>
          <p:cNvSpPr>
            <a:spLocks noChangeAspect="1"/>
          </p:cNvSpPr>
          <p:nvPr/>
        </p:nvSpPr>
        <p:spPr>
          <a:xfrm>
            <a:off x="2063626" y="19129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3" name="円/楕円 164">
            <a:extLst>
              <a:ext uri="{FF2B5EF4-FFF2-40B4-BE49-F238E27FC236}">
                <a16:creationId xmlns:a16="http://schemas.microsoft.com/office/drawing/2014/main" id="{1B0184F0-1B9B-2DC1-5A75-73989CF47471}"/>
              </a:ext>
            </a:extLst>
          </p:cNvPr>
          <p:cNvSpPr>
            <a:spLocks noChangeAspect="1"/>
          </p:cNvSpPr>
          <p:nvPr/>
        </p:nvSpPr>
        <p:spPr>
          <a:xfrm>
            <a:off x="2082676" y="21401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4" name="円/楕円 165">
            <a:extLst>
              <a:ext uri="{FF2B5EF4-FFF2-40B4-BE49-F238E27FC236}">
                <a16:creationId xmlns:a16="http://schemas.microsoft.com/office/drawing/2014/main" id="{98C171EB-38BA-750D-A06B-2CB2B38BE849}"/>
              </a:ext>
            </a:extLst>
          </p:cNvPr>
          <p:cNvSpPr>
            <a:spLocks noChangeAspect="1"/>
          </p:cNvSpPr>
          <p:nvPr/>
        </p:nvSpPr>
        <p:spPr>
          <a:xfrm>
            <a:off x="1876529" y="163476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5" name="円/楕円 166">
            <a:extLst>
              <a:ext uri="{FF2B5EF4-FFF2-40B4-BE49-F238E27FC236}">
                <a16:creationId xmlns:a16="http://schemas.microsoft.com/office/drawing/2014/main" id="{D251CF20-EB18-458E-4C15-F5E12EE86A69}"/>
              </a:ext>
            </a:extLst>
          </p:cNvPr>
          <p:cNvSpPr>
            <a:spLocks noChangeAspect="1"/>
          </p:cNvSpPr>
          <p:nvPr/>
        </p:nvSpPr>
        <p:spPr>
          <a:xfrm>
            <a:off x="2142458" y="193322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6" name="円/楕円 167">
            <a:extLst>
              <a:ext uri="{FF2B5EF4-FFF2-40B4-BE49-F238E27FC236}">
                <a16:creationId xmlns:a16="http://schemas.microsoft.com/office/drawing/2014/main" id="{A6AE5B17-27E0-A5C8-D339-A4D67E652110}"/>
              </a:ext>
            </a:extLst>
          </p:cNvPr>
          <p:cNvSpPr>
            <a:spLocks noChangeAspect="1"/>
          </p:cNvSpPr>
          <p:nvPr/>
        </p:nvSpPr>
        <p:spPr>
          <a:xfrm>
            <a:off x="2021051" y="1591363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7" name="円/楕円 168">
            <a:extLst>
              <a:ext uri="{FF2B5EF4-FFF2-40B4-BE49-F238E27FC236}">
                <a16:creationId xmlns:a16="http://schemas.microsoft.com/office/drawing/2014/main" id="{30F19DDC-0FD9-E3C9-FEF8-73A8311AAF0C}"/>
              </a:ext>
            </a:extLst>
          </p:cNvPr>
          <p:cNvSpPr>
            <a:spLocks noChangeAspect="1"/>
          </p:cNvSpPr>
          <p:nvPr/>
        </p:nvSpPr>
        <p:spPr>
          <a:xfrm>
            <a:off x="2098559" y="167383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8" name="円/楕円 169">
            <a:extLst>
              <a:ext uri="{FF2B5EF4-FFF2-40B4-BE49-F238E27FC236}">
                <a16:creationId xmlns:a16="http://schemas.microsoft.com/office/drawing/2014/main" id="{AD211257-FB1A-8F8B-D2C1-9A4A86BEFCCD}"/>
              </a:ext>
            </a:extLst>
          </p:cNvPr>
          <p:cNvSpPr>
            <a:spLocks noChangeAspect="1"/>
          </p:cNvSpPr>
          <p:nvPr/>
        </p:nvSpPr>
        <p:spPr>
          <a:xfrm>
            <a:off x="2166808" y="176717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9" name="円/楕円 170">
            <a:extLst>
              <a:ext uri="{FF2B5EF4-FFF2-40B4-BE49-F238E27FC236}">
                <a16:creationId xmlns:a16="http://schemas.microsoft.com/office/drawing/2014/main" id="{5A864CA8-BE4C-93A2-AF5A-56AAB0EC71CC}"/>
              </a:ext>
            </a:extLst>
          </p:cNvPr>
          <p:cNvSpPr>
            <a:spLocks noChangeAspect="1"/>
          </p:cNvSpPr>
          <p:nvPr/>
        </p:nvSpPr>
        <p:spPr>
          <a:xfrm>
            <a:off x="2247784" y="196665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0" name="円/楕円 171">
            <a:extLst>
              <a:ext uri="{FF2B5EF4-FFF2-40B4-BE49-F238E27FC236}">
                <a16:creationId xmlns:a16="http://schemas.microsoft.com/office/drawing/2014/main" id="{A30FB66C-94FB-69E7-D09D-CAAACE3E9CC8}"/>
              </a:ext>
            </a:extLst>
          </p:cNvPr>
          <p:cNvSpPr>
            <a:spLocks noChangeAspect="1"/>
          </p:cNvSpPr>
          <p:nvPr/>
        </p:nvSpPr>
        <p:spPr>
          <a:xfrm>
            <a:off x="1823405" y="178212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1" name="円/楕円 172">
            <a:extLst>
              <a:ext uri="{FF2B5EF4-FFF2-40B4-BE49-F238E27FC236}">
                <a16:creationId xmlns:a16="http://schemas.microsoft.com/office/drawing/2014/main" id="{4D89D389-0EC4-59DA-0389-0E62702A74FF}"/>
              </a:ext>
            </a:extLst>
          </p:cNvPr>
          <p:cNvSpPr>
            <a:spLocks noChangeAspect="1"/>
          </p:cNvSpPr>
          <p:nvPr/>
        </p:nvSpPr>
        <p:spPr>
          <a:xfrm>
            <a:off x="1848300" y="201662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2" name="円/楕円 173">
            <a:extLst>
              <a:ext uri="{FF2B5EF4-FFF2-40B4-BE49-F238E27FC236}">
                <a16:creationId xmlns:a16="http://schemas.microsoft.com/office/drawing/2014/main" id="{63C67582-2720-0713-C7FF-13734BD0B5C7}"/>
              </a:ext>
            </a:extLst>
          </p:cNvPr>
          <p:cNvSpPr>
            <a:spLocks noChangeAspect="1"/>
          </p:cNvSpPr>
          <p:nvPr/>
        </p:nvSpPr>
        <p:spPr>
          <a:xfrm>
            <a:off x="2050257" y="228975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3" name="円/楕円 174">
            <a:extLst>
              <a:ext uri="{FF2B5EF4-FFF2-40B4-BE49-F238E27FC236}">
                <a16:creationId xmlns:a16="http://schemas.microsoft.com/office/drawing/2014/main" id="{6942D01D-B654-9B7B-2818-6F7E9739B539}"/>
              </a:ext>
            </a:extLst>
          </p:cNvPr>
          <p:cNvSpPr>
            <a:spLocks noChangeAspect="1"/>
          </p:cNvSpPr>
          <p:nvPr/>
        </p:nvSpPr>
        <p:spPr>
          <a:xfrm>
            <a:off x="1981401" y="166339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4" name="円/楕円 175">
            <a:extLst>
              <a:ext uri="{FF2B5EF4-FFF2-40B4-BE49-F238E27FC236}">
                <a16:creationId xmlns:a16="http://schemas.microsoft.com/office/drawing/2014/main" id="{164F3F90-F1A4-B6A2-A6D7-170460829065}"/>
              </a:ext>
            </a:extLst>
          </p:cNvPr>
          <p:cNvSpPr>
            <a:spLocks noChangeAspect="1"/>
          </p:cNvSpPr>
          <p:nvPr/>
        </p:nvSpPr>
        <p:spPr>
          <a:xfrm>
            <a:off x="1857334" y="211651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5" name="円/楕円 176">
            <a:extLst>
              <a:ext uri="{FF2B5EF4-FFF2-40B4-BE49-F238E27FC236}">
                <a16:creationId xmlns:a16="http://schemas.microsoft.com/office/drawing/2014/main" id="{472B6EA6-1B08-AF18-323B-65E0706E91C6}"/>
              </a:ext>
            </a:extLst>
          </p:cNvPr>
          <p:cNvSpPr>
            <a:spLocks noChangeAspect="1"/>
          </p:cNvSpPr>
          <p:nvPr/>
        </p:nvSpPr>
        <p:spPr>
          <a:xfrm>
            <a:off x="1994101" y="198658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6" name="円/楕円 177">
            <a:extLst>
              <a:ext uri="{FF2B5EF4-FFF2-40B4-BE49-F238E27FC236}">
                <a16:creationId xmlns:a16="http://schemas.microsoft.com/office/drawing/2014/main" id="{99960E87-426E-4476-E37B-14C982F24E93}"/>
              </a:ext>
            </a:extLst>
          </p:cNvPr>
          <p:cNvSpPr>
            <a:spLocks noChangeAspect="1"/>
          </p:cNvSpPr>
          <p:nvPr/>
        </p:nvSpPr>
        <p:spPr>
          <a:xfrm>
            <a:off x="1915892" y="204347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7" name="円/楕円 178">
            <a:extLst>
              <a:ext uri="{FF2B5EF4-FFF2-40B4-BE49-F238E27FC236}">
                <a16:creationId xmlns:a16="http://schemas.microsoft.com/office/drawing/2014/main" id="{BAE2A345-C065-2491-D6F9-D298017A5197}"/>
              </a:ext>
            </a:extLst>
          </p:cNvPr>
          <p:cNvSpPr>
            <a:spLocks noChangeAspect="1"/>
          </p:cNvSpPr>
          <p:nvPr/>
        </p:nvSpPr>
        <p:spPr>
          <a:xfrm>
            <a:off x="1919754" y="175616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8" name="円/楕円 179">
            <a:extLst>
              <a:ext uri="{FF2B5EF4-FFF2-40B4-BE49-F238E27FC236}">
                <a16:creationId xmlns:a16="http://schemas.microsoft.com/office/drawing/2014/main" id="{519EA6DD-EAAB-D0CF-A1D8-94B7B13B649F}"/>
              </a:ext>
            </a:extLst>
          </p:cNvPr>
          <p:cNvSpPr>
            <a:spLocks noChangeAspect="1"/>
          </p:cNvSpPr>
          <p:nvPr/>
        </p:nvSpPr>
        <p:spPr>
          <a:xfrm>
            <a:off x="1907600" y="156616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9" name="円/楕円 180">
            <a:extLst>
              <a:ext uri="{FF2B5EF4-FFF2-40B4-BE49-F238E27FC236}">
                <a16:creationId xmlns:a16="http://schemas.microsoft.com/office/drawing/2014/main" id="{3F12142C-73DC-D5E4-D1FF-F1292CEC1F83}"/>
              </a:ext>
            </a:extLst>
          </p:cNvPr>
          <p:cNvSpPr>
            <a:spLocks noChangeAspect="1"/>
          </p:cNvSpPr>
          <p:nvPr/>
        </p:nvSpPr>
        <p:spPr>
          <a:xfrm>
            <a:off x="1809631" y="198900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0" name="円/楕円 181">
            <a:extLst>
              <a:ext uri="{FF2B5EF4-FFF2-40B4-BE49-F238E27FC236}">
                <a16:creationId xmlns:a16="http://schemas.microsoft.com/office/drawing/2014/main" id="{037CB19E-92A1-BF95-4E47-69F03F0E88AC}"/>
              </a:ext>
            </a:extLst>
          </p:cNvPr>
          <p:cNvSpPr>
            <a:spLocks noChangeAspect="1"/>
          </p:cNvSpPr>
          <p:nvPr/>
        </p:nvSpPr>
        <p:spPr>
          <a:xfrm>
            <a:off x="2248279" y="179733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1" name="円/楕円 182">
            <a:extLst>
              <a:ext uri="{FF2B5EF4-FFF2-40B4-BE49-F238E27FC236}">
                <a16:creationId xmlns:a16="http://schemas.microsoft.com/office/drawing/2014/main" id="{CC609139-7B2A-8A8A-8C27-9C766EFAA653}"/>
              </a:ext>
            </a:extLst>
          </p:cNvPr>
          <p:cNvSpPr>
            <a:spLocks noChangeAspect="1"/>
          </p:cNvSpPr>
          <p:nvPr/>
        </p:nvSpPr>
        <p:spPr>
          <a:xfrm>
            <a:off x="1940866" y="224636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2" name="円/楕円 183">
            <a:extLst>
              <a:ext uri="{FF2B5EF4-FFF2-40B4-BE49-F238E27FC236}">
                <a16:creationId xmlns:a16="http://schemas.microsoft.com/office/drawing/2014/main" id="{298D25E6-C812-81E9-F4E0-3A5E75F3378D}"/>
              </a:ext>
            </a:extLst>
          </p:cNvPr>
          <p:cNvSpPr>
            <a:spLocks noChangeAspect="1"/>
          </p:cNvSpPr>
          <p:nvPr/>
        </p:nvSpPr>
        <p:spPr>
          <a:xfrm>
            <a:off x="1845919" y="168062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3" name="円/楕円 184">
            <a:extLst>
              <a:ext uri="{FF2B5EF4-FFF2-40B4-BE49-F238E27FC236}">
                <a16:creationId xmlns:a16="http://schemas.microsoft.com/office/drawing/2014/main" id="{18769B5D-5E9B-036D-5B8C-AE2714E36201}"/>
              </a:ext>
            </a:extLst>
          </p:cNvPr>
          <p:cNvSpPr>
            <a:spLocks noChangeAspect="1"/>
          </p:cNvSpPr>
          <p:nvPr/>
        </p:nvSpPr>
        <p:spPr>
          <a:xfrm>
            <a:off x="1989038" y="148883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4" name="円/楕円 185">
            <a:extLst>
              <a:ext uri="{FF2B5EF4-FFF2-40B4-BE49-F238E27FC236}">
                <a16:creationId xmlns:a16="http://schemas.microsoft.com/office/drawing/2014/main" id="{592C7305-5B1A-CB2C-B224-A97A54C644F2}"/>
              </a:ext>
            </a:extLst>
          </p:cNvPr>
          <p:cNvSpPr>
            <a:spLocks noChangeAspect="1"/>
          </p:cNvSpPr>
          <p:nvPr/>
        </p:nvSpPr>
        <p:spPr>
          <a:xfrm>
            <a:off x="2044940" y="217290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5" name="円/楕円 186">
            <a:extLst>
              <a:ext uri="{FF2B5EF4-FFF2-40B4-BE49-F238E27FC236}">
                <a16:creationId xmlns:a16="http://schemas.microsoft.com/office/drawing/2014/main" id="{47E74BDB-6944-F00A-90C0-CAB1E53A88A2}"/>
              </a:ext>
            </a:extLst>
          </p:cNvPr>
          <p:cNvSpPr>
            <a:spLocks noChangeAspect="1"/>
          </p:cNvSpPr>
          <p:nvPr/>
        </p:nvSpPr>
        <p:spPr>
          <a:xfrm>
            <a:off x="2154676" y="222333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6" name="円/楕円 187">
            <a:extLst>
              <a:ext uri="{FF2B5EF4-FFF2-40B4-BE49-F238E27FC236}">
                <a16:creationId xmlns:a16="http://schemas.microsoft.com/office/drawing/2014/main" id="{D9CBB189-8243-8E23-4B87-C9CC4A4308E5}"/>
              </a:ext>
            </a:extLst>
          </p:cNvPr>
          <p:cNvSpPr>
            <a:spLocks noChangeAspect="1"/>
          </p:cNvSpPr>
          <p:nvPr/>
        </p:nvSpPr>
        <p:spPr>
          <a:xfrm>
            <a:off x="2068339" y="156069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7" name="円/楕円 188">
            <a:extLst>
              <a:ext uri="{FF2B5EF4-FFF2-40B4-BE49-F238E27FC236}">
                <a16:creationId xmlns:a16="http://schemas.microsoft.com/office/drawing/2014/main" id="{004C4C1D-0DE0-8579-4D7E-77795BD1E163}"/>
              </a:ext>
            </a:extLst>
          </p:cNvPr>
          <p:cNvSpPr>
            <a:spLocks noChangeAspect="1"/>
          </p:cNvSpPr>
          <p:nvPr/>
        </p:nvSpPr>
        <p:spPr>
          <a:xfrm>
            <a:off x="2178300" y="157516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8" name="円/楕円 189">
            <a:extLst>
              <a:ext uri="{FF2B5EF4-FFF2-40B4-BE49-F238E27FC236}">
                <a16:creationId xmlns:a16="http://schemas.microsoft.com/office/drawing/2014/main" id="{75124519-CF35-783E-A4CE-CBDF7EF4E5DE}"/>
              </a:ext>
            </a:extLst>
          </p:cNvPr>
          <p:cNvSpPr>
            <a:spLocks noChangeAspect="1"/>
          </p:cNvSpPr>
          <p:nvPr/>
        </p:nvSpPr>
        <p:spPr>
          <a:xfrm>
            <a:off x="2193371" y="213863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9" name="円/楕円 190">
            <a:extLst>
              <a:ext uri="{FF2B5EF4-FFF2-40B4-BE49-F238E27FC236}">
                <a16:creationId xmlns:a16="http://schemas.microsoft.com/office/drawing/2014/main" id="{2557E544-DFDC-178D-1FCA-A48134F01AA9}"/>
              </a:ext>
            </a:extLst>
          </p:cNvPr>
          <p:cNvSpPr>
            <a:spLocks noChangeAspect="1"/>
          </p:cNvSpPr>
          <p:nvPr/>
        </p:nvSpPr>
        <p:spPr>
          <a:xfrm>
            <a:off x="1811473" y="190097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0" name="円/楕円 191">
            <a:extLst>
              <a:ext uri="{FF2B5EF4-FFF2-40B4-BE49-F238E27FC236}">
                <a16:creationId xmlns:a16="http://schemas.microsoft.com/office/drawing/2014/main" id="{A3424718-9931-EDD8-527A-90F95526CC84}"/>
              </a:ext>
            </a:extLst>
          </p:cNvPr>
          <p:cNvSpPr>
            <a:spLocks noChangeAspect="1"/>
          </p:cNvSpPr>
          <p:nvPr/>
        </p:nvSpPr>
        <p:spPr>
          <a:xfrm>
            <a:off x="2230677" y="168212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1" name="円/楕円 192">
            <a:extLst>
              <a:ext uri="{FF2B5EF4-FFF2-40B4-BE49-F238E27FC236}">
                <a16:creationId xmlns:a16="http://schemas.microsoft.com/office/drawing/2014/main" id="{21C0BD32-2FF7-D2EA-6E1E-3E4013D00E97}"/>
              </a:ext>
            </a:extLst>
          </p:cNvPr>
          <p:cNvSpPr>
            <a:spLocks noChangeAspect="1"/>
          </p:cNvSpPr>
          <p:nvPr/>
        </p:nvSpPr>
        <p:spPr>
          <a:xfrm>
            <a:off x="1891878" y="217074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2" name="円/楕円 193">
            <a:extLst>
              <a:ext uri="{FF2B5EF4-FFF2-40B4-BE49-F238E27FC236}">
                <a16:creationId xmlns:a16="http://schemas.microsoft.com/office/drawing/2014/main" id="{5B1B2CC0-353F-9AA0-83BA-67DCC20CD8EB}"/>
              </a:ext>
            </a:extLst>
          </p:cNvPr>
          <p:cNvSpPr>
            <a:spLocks noChangeAspect="1"/>
          </p:cNvSpPr>
          <p:nvPr/>
        </p:nvSpPr>
        <p:spPr>
          <a:xfrm>
            <a:off x="2076925" y="178878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3" name="円/楕円 194">
            <a:extLst>
              <a:ext uri="{FF2B5EF4-FFF2-40B4-BE49-F238E27FC236}">
                <a16:creationId xmlns:a16="http://schemas.microsoft.com/office/drawing/2014/main" id="{8399F47F-CEEE-5721-F830-3461904D126A}"/>
              </a:ext>
            </a:extLst>
          </p:cNvPr>
          <p:cNvSpPr>
            <a:spLocks noChangeAspect="1"/>
          </p:cNvSpPr>
          <p:nvPr/>
        </p:nvSpPr>
        <p:spPr>
          <a:xfrm>
            <a:off x="1885767" y="196466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4" name="円/楕円 195">
            <a:extLst>
              <a:ext uri="{FF2B5EF4-FFF2-40B4-BE49-F238E27FC236}">
                <a16:creationId xmlns:a16="http://schemas.microsoft.com/office/drawing/2014/main" id="{72EC7BA3-FFED-4EFE-A3DB-4FAD2BC363A9}"/>
              </a:ext>
            </a:extLst>
          </p:cNvPr>
          <p:cNvSpPr>
            <a:spLocks noChangeAspect="1"/>
          </p:cNvSpPr>
          <p:nvPr/>
        </p:nvSpPr>
        <p:spPr>
          <a:xfrm>
            <a:off x="1998550" y="208618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5" name="円/楕円 196">
            <a:extLst>
              <a:ext uri="{FF2B5EF4-FFF2-40B4-BE49-F238E27FC236}">
                <a16:creationId xmlns:a16="http://schemas.microsoft.com/office/drawing/2014/main" id="{B434A8F8-42FA-CDED-05D4-59D4318F014F}"/>
              </a:ext>
            </a:extLst>
          </p:cNvPr>
          <p:cNvSpPr>
            <a:spLocks noChangeAspect="1"/>
          </p:cNvSpPr>
          <p:nvPr/>
        </p:nvSpPr>
        <p:spPr>
          <a:xfrm>
            <a:off x="1886872" y="187416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6" name="円/楕円 197">
            <a:extLst>
              <a:ext uri="{FF2B5EF4-FFF2-40B4-BE49-F238E27FC236}">
                <a16:creationId xmlns:a16="http://schemas.microsoft.com/office/drawing/2014/main" id="{F0730FD5-037B-0FED-77AF-BD88D329F7E2}"/>
              </a:ext>
            </a:extLst>
          </p:cNvPr>
          <p:cNvSpPr>
            <a:spLocks noChangeAspect="1"/>
          </p:cNvSpPr>
          <p:nvPr/>
        </p:nvSpPr>
        <p:spPr>
          <a:xfrm>
            <a:off x="2008170" y="219605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7" name="円/楕円 198">
            <a:extLst>
              <a:ext uri="{FF2B5EF4-FFF2-40B4-BE49-F238E27FC236}">
                <a16:creationId xmlns:a16="http://schemas.microsoft.com/office/drawing/2014/main" id="{6400E121-2250-5DAC-E25C-C05947836D1E}"/>
              </a:ext>
            </a:extLst>
          </p:cNvPr>
          <p:cNvSpPr>
            <a:spLocks noChangeAspect="1"/>
          </p:cNvSpPr>
          <p:nvPr/>
        </p:nvSpPr>
        <p:spPr>
          <a:xfrm>
            <a:off x="2146206" y="183729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8" name="円/楕円 199">
            <a:extLst>
              <a:ext uri="{FF2B5EF4-FFF2-40B4-BE49-F238E27FC236}">
                <a16:creationId xmlns:a16="http://schemas.microsoft.com/office/drawing/2014/main" id="{28528E8F-C0AA-3952-7D31-00F98B7EA680}"/>
              </a:ext>
            </a:extLst>
          </p:cNvPr>
          <p:cNvSpPr>
            <a:spLocks noChangeAspect="1"/>
          </p:cNvSpPr>
          <p:nvPr/>
        </p:nvSpPr>
        <p:spPr>
          <a:xfrm>
            <a:off x="2000049" y="182650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9" name="円/楕円 200">
            <a:extLst>
              <a:ext uri="{FF2B5EF4-FFF2-40B4-BE49-F238E27FC236}">
                <a16:creationId xmlns:a16="http://schemas.microsoft.com/office/drawing/2014/main" id="{2E671471-FEB8-6A41-55FB-A2FEABB96C35}"/>
              </a:ext>
            </a:extLst>
          </p:cNvPr>
          <p:cNvSpPr>
            <a:spLocks noChangeAspect="1"/>
          </p:cNvSpPr>
          <p:nvPr/>
        </p:nvSpPr>
        <p:spPr>
          <a:xfrm>
            <a:off x="2183017" y="181468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0" name="円/楕円 201">
            <a:extLst>
              <a:ext uri="{FF2B5EF4-FFF2-40B4-BE49-F238E27FC236}">
                <a16:creationId xmlns:a16="http://schemas.microsoft.com/office/drawing/2014/main" id="{7941DBFF-7F4C-2572-4BCE-0FD13596F14C}"/>
              </a:ext>
            </a:extLst>
          </p:cNvPr>
          <p:cNvSpPr>
            <a:spLocks noChangeAspect="1"/>
          </p:cNvSpPr>
          <p:nvPr/>
        </p:nvSpPr>
        <p:spPr>
          <a:xfrm>
            <a:off x="1985630" y="159063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1" name="円/楕円 202">
            <a:extLst>
              <a:ext uri="{FF2B5EF4-FFF2-40B4-BE49-F238E27FC236}">
                <a16:creationId xmlns:a16="http://schemas.microsoft.com/office/drawing/2014/main" id="{6DA2CD04-E663-CD18-14E5-ABBB1A1A2499}"/>
              </a:ext>
            </a:extLst>
          </p:cNvPr>
          <p:cNvSpPr>
            <a:spLocks noChangeAspect="1"/>
          </p:cNvSpPr>
          <p:nvPr/>
        </p:nvSpPr>
        <p:spPr>
          <a:xfrm>
            <a:off x="2098429" y="149928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2" name="円/楕円 203">
            <a:extLst>
              <a:ext uri="{FF2B5EF4-FFF2-40B4-BE49-F238E27FC236}">
                <a16:creationId xmlns:a16="http://schemas.microsoft.com/office/drawing/2014/main" id="{9658FA4B-436C-8721-6197-6C96824AFF8E}"/>
              </a:ext>
            </a:extLst>
          </p:cNvPr>
          <p:cNvSpPr>
            <a:spLocks noChangeAspect="1"/>
          </p:cNvSpPr>
          <p:nvPr/>
        </p:nvSpPr>
        <p:spPr>
          <a:xfrm>
            <a:off x="2021066" y="173587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5" name="右矢印 205">
            <a:extLst>
              <a:ext uri="{FF2B5EF4-FFF2-40B4-BE49-F238E27FC236}">
                <a16:creationId xmlns:a16="http://schemas.microsoft.com/office/drawing/2014/main" id="{8262A125-7760-395B-34FB-40AC5E8DED53}"/>
              </a:ext>
            </a:extLst>
          </p:cNvPr>
          <p:cNvSpPr/>
          <p:nvPr/>
        </p:nvSpPr>
        <p:spPr>
          <a:xfrm>
            <a:off x="2249346" y="4768925"/>
            <a:ext cx="690282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右矢印 206">
            <a:extLst>
              <a:ext uri="{FF2B5EF4-FFF2-40B4-BE49-F238E27FC236}">
                <a16:creationId xmlns:a16="http://schemas.microsoft.com/office/drawing/2014/main" id="{437EE9E8-AB1B-96C3-12D5-23A6063FEFE3}"/>
              </a:ext>
            </a:extLst>
          </p:cNvPr>
          <p:cNvSpPr/>
          <p:nvPr/>
        </p:nvSpPr>
        <p:spPr>
          <a:xfrm flipH="1">
            <a:off x="355705" y="5277852"/>
            <a:ext cx="661961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角丸四角形 204">
            <a:extLst>
              <a:ext uri="{FF2B5EF4-FFF2-40B4-BE49-F238E27FC236}">
                <a16:creationId xmlns:a16="http://schemas.microsoft.com/office/drawing/2014/main" id="{3D4A0D1C-8439-1EAC-EE11-AF23874D831C}"/>
              </a:ext>
            </a:extLst>
          </p:cNvPr>
          <p:cNvSpPr/>
          <p:nvPr/>
        </p:nvSpPr>
        <p:spPr>
          <a:xfrm>
            <a:off x="851400" y="4781036"/>
            <a:ext cx="1563819" cy="968037"/>
          </a:xfrm>
          <a:prstGeom prst="roundRect">
            <a:avLst>
              <a:gd name="adj" fmla="val 26526"/>
            </a:avLst>
          </a:prstGeom>
          <a:gradFill flip="none" rotWithShape="1">
            <a:gsLst>
              <a:gs pos="0">
                <a:srgbClr val="F89708"/>
              </a:gs>
              <a:gs pos="100000">
                <a:srgbClr val="FE3E0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円/楕円 8">
            <a:extLst>
              <a:ext uri="{FF2B5EF4-FFF2-40B4-BE49-F238E27FC236}">
                <a16:creationId xmlns:a16="http://schemas.microsoft.com/office/drawing/2014/main" id="{3B0B252E-F551-156E-C26F-C911A747A6BF}"/>
              </a:ext>
            </a:extLst>
          </p:cNvPr>
          <p:cNvSpPr>
            <a:spLocks noChangeAspect="1"/>
          </p:cNvSpPr>
          <p:nvPr/>
        </p:nvSpPr>
        <p:spPr>
          <a:xfrm>
            <a:off x="778781" y="51608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2" name="円/楕円 9">
            <a:extLst>
              <a:ext uri="{FF2B5EF4-FFF2-40B4-BE49-F238E27FC236}">
                <a16:creationId xmlns:a16="http://schemas.microsoft.com/office/drawing/2014/main" id="{7DAE1395-DC8B-D624-5C0D-18766638E3E8}"/>
              </a:ext>
            </a:extLst>
          </p:cNvPr>
          <p:cNvSpPr>
            <a:spLocks noChangeAspect="1"/>
          </p:cNvSpPr>
          <p:nvPr/>
        </p:nvSpPr>
        <p:spPr>
          <a:xfrm>
            <a:off x="867681" y="53048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3" name="円/楕円 10">
            <a:extLst>
              <a:ext uri="{FF2B5EF4-FFF2-40B4-BE49-F238E27FC236}">
                <a16:creationId xmlns:a16="http://schemas.microsoft.com/office/drawing/2014/main" id="{8FEA5352-4EBF-F5CD-1496-91543D4AF04C}"/>
              </a:ext>
            </a:extLst>
          </p:cNvPr>
          <p:cNvSpPr>
            <a:spLocks noChangeAspect="1"/>
          </p:cNvSpPr>
          <p:nvPr/>
        </p:nvSpPr>
        <p:spPr>
          <a:xfrm>
            <a:off x="1020387" y="543326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4" name="円/楕円 11">
            <a:extLst>
              <a:ext uri="{FF2B5EF4-FFF2-40B4-BE49-F238E27FC236}">
                <a16:creationId xmlns:a16="http://schemas.microsoft.com/office/drawing/2014/main" id="{0D3E39B5-1886-3235-F62E-699DBD4B424E}"/>
              </a:ext>
            </a:extLst>
          </p:cNvPr>
          <p:cNvSpPr>
            <a:spLocks noChangeAspect="1"/>
          </p:cNvSpPr>
          <p:nvPr/>
        </p:nvSpPr>
        <p:spPr>
          <a:xfrm>
            <a:off x="922781" y="5160836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5" name="円/楕円 12">
            <a:extLst>
              <a:ext uri="{FF2B5EF4-FFF2-40B4-BE49-F238E27FC236}">
                <a16:creationId xmlns:a16="http://schemas.microsoft.com/office/drawing/2014/main" id="{4DE207FD-C591-9297-36D6-2EAD568AA5D4}"/>
              </a:ext>
            </a:extLst>
          </p:cNvPr>
          <p:cNvSpPr>
            <a:spLocks noChangeAspect="1"/>
          </p:cNvSpPr>
          <p:nvPr/>
        </p:nvSpPr>
        <p:spPr>
          <a:xfrm>
            <a:off x="1087881" y="5313236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6" name="円/楕円 13">
            <a:extLst>
              <a:ext uri="{FF2B5EF4-FFF2-40B4-BE49-F238E27FC236}">
                <a16:creationId xmlns:a16="http://schemas.microsoft.com/office/drawing/2014/main" id="{86743F74-BB7C-EFDA-F641-3DCFB0CDDDD8}"/>
              </a:ext>
            </a:extLst>
          </p:cNvPr>
          <p:cNvSpPr>
            <a:spLocks noChangeAspect="1"/>
          </p:cNvSpPr>
          <p:nvPr/>
        </p:nvSpPr>
        <p:spPr>
          <a:xfrm>
            <a:off x="1134730" y="543452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7" name="円/楕円 14">
            <a:extLst>
              <a:ext uri="{FF2B5EF4-FFF2-40B4-BE49-F238E27FC236}">
                <a16:creationId xmlns:a16="http://schemas.microsoft.com/office/drawing/2014/main" id="{4CE98774-18BC-06AE-27A2-8DB30EA1343E}"/>
              </a:ext>
            </a:extLst>
          </p:cNvPr>
          <p:cNvSpPr>
            <a:spLocks noChangeAspect="1"/>
          </p:cNvSpPr>
          <p:nvPr/>
        </p:nvSpPr>
        <p:spPr>
          <a:xfrm>
            <a:off x="1149900" y="527493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8" name="円/楕円 15">
            <a:extLst>
              <a:ext uri="{FF2B5EF4-FFF2-40B4-BE49-F238E27FC236}">
                <a16:creationId xmlns:a16="http://schemas.microsoft.com/office/drawing/2014/main" id="{0DB38FDB-9A6B-85DB-E94C-D815C2B1D137}"/>
              </a:ext>
            </a:extLst>
          </p:cNvPr>
          <p:cNvSpPr>
            <a:spLocks noChangeAspect="1"/>
          </p:cNvSpPr>
          <p:nvPr/>
        </p:nvSpPr>
        <p:spPr>
          <a:xfrm>
            <a:off x="974957" y="531178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9" name="円/楕円 16">
            <a:extLst>
              <a:ext uri="{FF2B5EF4-FFF2-40B4-BE49-F238E27FC236}">
                <a16:creationId xmlns:a16="http://schemas.microsoft.com/office/drawing/2014/main" id="{EEC9B5F6-BDF3-4AF5-8544-D8F21EA75703}"/>
              </a:ext>
            </a:extLst>
          </p:cNvPr>
          <p:cNvSpPr>
            <a:spLocks noChangeAspect="1"/>
          </p:cNvSpPr>
          <p:nvPr/>
        </p:nvSpPr>
        <p:spPr>
          <a:xfrm>
            <a:off x="994007" y="553901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0" name="円/楕円 17">
            <a:extLst>
              <a:ext uri="{FF2B5EF4-FFF2-40B4-BE49-F238E27FC236}">
                <a16:creationId xmlns:a16="http://schemas.microsoft.com/office/drawing/2014/main" id="{0FD8FED9-784D-F17C-31E4-AFE052D41BAC}"/>
              </a:ext>
            </a:extLst>
          </p:cNvPr>
          <p:cNvSpPr>
            <a:spLocks noChangeAspect="1"/>
          </p:cNvSpPr>
          <p:nvPr/>
        </p:nvSpPr>
        <p:spPr>
          <a:xfrm>
            <a:off x="787860" y="503361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1" name="円/楕円 18">
            <a:extLst>
              <a:ext uri="{FF2B5EF4-FFF2-40B4-BE49-F238E27FC236}">
                <a16:creationId xmlns:a16="http://schemas.microsoft.com/office/drawing/2014/main" id="{F4CF5FCD-9448-D7C2-A893-E857DD05AC15}"/>
              </a:ext>
            </a:extLst>
          </p:cNvPr>
          <p:cNvSpPr>
            <a:spLocks noChangeAspect="1"/>
          </p:cNvSpPr>
          <p:nvPr/>
        </p:nvSpPr>
        <p:spPr>
          <a:xfrm>
            <a:off x="1053789" y="533207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2" name="円/楕円 19">
            <a:extLst>
              <a:ext uri="{FF2B5EF4-FFF2-40B4-BE49-F238E27FC236}">
                <a16:creationId xmlns:a16="http://schemas.microsoft.com/office/drawing/2014/main" id="{FD27F818-4B78-2C01-E206-9A201FAFAA7F}"/>
              </a:ext>
            </a:extLst>
          </p:cNvPr>
          <p:cNvSpPr>
            <a:spLocks noChangeAspect="1"/>
          </p:cNvSpPr>
          <p:nvPr/>
        </p:nvSpPr>
        <p:spPr>
          <a:xfrm>
            <a:off x="932382" y="4990215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3" name="円/楕円 20">
            <a:extLst>
              <a:ext uri="{FF2B5EF4-FFF2-40B4-BE49-F238E27FC236}">
                <a16:creationId xmlns:a16="http://schemas.microsoft.com/office/drawing/2014/main" id="{99268A88-A861-7394-0964-A2976A0D66CC}"/>
              </a:ext>
            </a:extLst>
          </p:cNvPr>
          <p:cNvSpPr>
            <a:spLocks noChangeAspect="1"/>
          </p:cNvSpPr>
          <p:nvPr/>
        </p:nvSpPr>
        <p:spPr>
          <a:xfrm>
            <a:off x="1009890" y="507268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4" name="円/楕円 21">
            <a:extLst>
              <a:ext uri="{FF2B5EF4-FFF2-40B4-BE49-F238E27FC236}">
                <a16:creationId xmlns:a16="http://schemas.microsoft.com/office/drawing/2014/main" id="{FF64D717-7511-78D1-1588-560BF5381285}"/>
              </a:ext>
            </a:extLst>
          </p:cNvPr>
          <p:cNvSpPr>
            <a:spLocks noChangeAspect="1"/>
          </p:cNvSpPr>
          <p:nvPr/>
        </p:nvSpPr>
        <p:spPr>
          <a:xfrm>
            <a:off x="1078139" y="516602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5" name="円/楕円 22">
            <a:extLst>
              <a:ext uri="{FF2B5EF4-FFF2-40B4-BE49-F238E27FC236}">
                <a16:creationId xmlns:a16="http://schemas.microsoft.com/office/drawing/2014/main" id="{06E71E55-0F35-2AF9-B17D-CB8216857BF1}"/>
              </a:ext>
            </a:extLst>
          </p:cNvPr>
          <p:cNvSpPr>
            <a:spLocks noChangeAspect="1"/>
          </p:cNvSpPr>
          <p:nvPr/>
        </p:nvSpPr>
        <p:spPr>
          <a:xfrm>
            <a:off x="1159115" y="536550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6" name="円/楕円 23">
            <a:extLst>
              <a:ext uri="{FF2B5EF4-FFF2-40B4-BE49-F238E27FC236}">
                <a16:creationId xmlns:a16="http://schemas.microsoft.com/office/drawing/2014/main" id="{F512F358-88DC-6389-A717-EE54489C156D}"/>
              </a:ext>
            </a:extLst>
          </p:cNvPr>
          <p:cNvSpPr>
            <a:spLocks noChangeAspect="1"/>
          </p:cNvSpPr>
          <p:nvPr/>
        </p:nvSpPr>
        <p:spPr>
          <a:xfrm>
            <a:off x="734736" y="518097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7" name="円/楕円 24">
            <a:extLst>
              <a:ext uri="{FF2B5EF4-FFF2-40B4-BE49-F238E27FC236}">
                <a16:creationId xmlns:a16="http://schemas.microsoft.com/office/drawing/2014/main" id="{BD332528-B435-2EBB-0078-4A6D435BC89C}"/>
              </a:ext>
            </a:extLst>
          </p:cNvPr>
          <p:cNvSpPr>
            <a:spLocks noChangeAspect="1"/>
          </p:cNvSpPr>
          <p:nvPr/>
        </p:nvSpPr>
        <p:spPr>
          <a:xfrm>
            <a:off x="759631" y="5415472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8" name="円/楕円 25">
            <a:extLst>
              <a:ext uri="{FF2B5EF4-FFF2-40B4-BE49-F238E27FC236}">
                <a16:creationId xmlns:a16="http://schemas.microsoft.com/office/drawing/2014/main" id="{B8AC78D0-92AB-4A03-5DA3-3875434BA5B7}"/>
              </a:ext>
            </a:extLst>
          </p:cNvPr>
          <p:cNvSpPr>
            <a:spLocks noChangeAspect="1"/>
          </p:cNvSpPr>
          <p:nvPr/>
        </p:nvSpPr>
        <p:spPr>
          <a:xfrm>
            <a:off x="961588" y="568860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9" name="円/楕円 26">
            <a:extLst>
              <a:ext uri="{FF2B5EF4-FFF2-40B4-BE49-F238E27FC236}">
                <a16:creationId xmlns:a16="http://schemas.microsoft.com/office/drawing/2014/main" id="{3C7A247D-8552-6D1F-8347-0B14478A764C}"/>
              </a:ext>
            </a:extLst>
          </p:cNvPr>
          <p:cNvSpPr>
            <a:spLocks noChangeAspect="1"/>
          </p:cNvSpPr>
          <p:nvPr/>
        </p:nvSpPr>
        <p:spPr>
          <a:xfrm>
            <a:off x="892732" y="506224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0" name="円/楕円 27">
            <a:extLst>
              <a:ext uri="{FF2B5EF4-FFF2-40B4-BE49-F238E27FC236}">
                <a16:creationId xmlns:a16="http://schemas.microsoft.com/office/drawing/2014/main" id="{22DAE13A-C8A2-FAE7-BCAB-1EE76E00DFA5}"/>
              </a:ext>
            </a:extLst>
          </p:cNvPr>
          <p:cNvSpPr>
            <a:spLocks noChangeAspect="1"/>
          </p:cNvSpPr>
          <p:nvPr/>
        </p:nvSpPr>
        <p:spPr>
          <a:xfrm>
            <a:off x="768665" y="551537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1" name="円/楕円 28">
            <a:extLst>
              <a:ext uri="{FF2B5EF4-FFF2-40B4-BE49-F238E27FC236}">
                <a16:creationId xmlns:a16="http://schemas.microsoft.com/office/drawing/2014/main" id="{C940F9CB-9B3F-ADB4-BD1D-BD1AD7C55D38}"/>
              </a:ext>
            </a:extLst>
          </p:cNvPr>
          <p:cNvSpPr>
            <a:spLocks noChangeAspect="1"/>
          </p:cNvSpPr>
          <p:nvPr/>
        </p:nvSpPr>
        <p:spPr>
          <a:xfrm>
            <a:off x="905432" y="538543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2" name="円/楕円 29">
            <a:extLst>
              <a:ext uri="{FF2B5EF4-FFF2-40B4-BE49-F238E27FC236}">
                <a16:creationId xmlns:a16="http://schemas.microsoft.com/office/drawing/2014/main" id="{9AC54266-2269-7C5F-99A0-6BB311E7E533}"/>
              </a:ext>
            </a:extLst>
          </p:cNvPr>
          <p:cNvSpPr>
            <a:spLocks noChangeAspect="1"/>
          </p:cNvSpPr>
          <p:nvPr/>
        </p:nvSpPr>
        <p:spPr>
          <a:xfrm>
            <a:off x="827223" y="544232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3" name="円/楕円 30">
            <a:extLst>
              <a:ext uri="{FF2B5EF4-FFF2-40B4-BE49-F238E27FC236}">
                <a16:creationId xmlns:a16="http://schemas.microsoft.com/office/drawing/2014/main" id="{745F80DB-9988-93A8-2715-2725467A234A}"/>
              </a:ext>
            </a:extLst>
          </p:cNvPr>
          <p:cNvSpPr>
            <a:spLocks noChangeAspect="1"/>
          </p:cNvSpPr>
          <p:nvPr/>
        </p:nvSpPr>
        <p:spPr>
          <a:xfrm>
            <a:off x="831085" y="515502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4" name="円/楕円 31">
            <a:extLst>
              <a:ext uri="{FF2B5EF4-FFF2-40B4-BE49-F238E27FC236}">
                <a16:creationId xmlns:a16="http://schemas.microsoft.com/office/drawing/2014/main" id="{ABF00313-F7D6-C654-31F6-921CAF501B1F}"/>
              </a:ext>
            </a:extLst>
          </p:cNvPr>
          <p:cNvSpPr>
            <a:spLocks noChangeAspect="1"/>
          </p:cNvSpPr>
          <p:nvPr/>
        </p:nvSpPr>
        <p:spPr>
          <a:xfrm>
            <a:off x="818931" y="496501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5" name="円/楕円 32">
            <a:extLst>
              <a:ext uri="{FF2B5EF4-FFF2-40B4-BE49-F238E27FC236}">
                <a16:creationId xmlns:a16="http://schemas.microsoft.com/office/drawing/2014/main" id="{194FF6B0-473F-49A1-7393-66EDCDC351DB}"/>
              </a:ext>
            </a:extLst>
          </p:cNvPr>
          <p:cNvSpPr>
            <a:spLocks noChangeAspect="1"/>
          </p:cNvSpPr>
          <p:nvPr/>
        </p:nvSpPr>
        <p:spPr>
          <a:xfrm>
            <a:off x="720962" y="538785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6" name="円/楕円 33">
            <a:extLst>
              <a:ext uri="{FF2B5EF4-FFF2-40B4-BE49-F238E27FC236}">
                <a16:creationId xmlns:a16="http://schemas.microsoft.com/office/drawing/2014/main" id="{FEE8BEF3-7EED-2430-16E1-0022BD0A75DD}"/>
              </a:ext>
            </a:extLst>
          </p:cNvPr>
          <p:cNvSpPr>
            <a:spLocks noChangeAspect="1"/>
          </p:cNvSpPr>
          <p:nvPr/>
        </p:nvSpPr>
        <p:spPr>
          <a:xfrm>
            <a:off x="1336550" y="540783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7" name="円/楕円 34">
            <a:extLst>
              <a:ext uri="{FF2B5EF4-FFF2-40B4-BE49-F238E27FC236}">
                <a16:creationId xmlns:a16="http://schemas.microsoft.com/office/drawing/2014/main" id="{C809DC3F-D89B-30F2-D1CC-58A51FA4FBA0}"/>
              </a:ext>
            </a:extLst>
          </p:cNvPr>
          <p:cNvSpPr>
            <a:spLocks noChangeAspect="1"/>
          </p:cNvSpPr>
          <p:nvPr/>
        </p:nvSpPr>
        <p:spPr>
          <a:xfrm>
            <a:off x="852197" y="56452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8" name="円/楕円 35">
            <a:extLst>
              <a:ext uri="{FF2B5EF4-FFF2-40B4-BE49-F238E27FC236}">
                <a16:creationId xmlns:a16="http://schemas.microsoft.com/office/drawing/2014/main" id="{4E43EE4F-2656-218C-4671-35112E0EAE28}"/>
              </a:ext>
            </a:extLst>
          </p:cNvPr>
          <p:cNvSpPr>
            <a:spLocks noChangeAspect="1"/>
          </p:cNvSpPr>
          <p:nvPr/>
        </p:nvSpPr>
        <p:spPr>
          <a:xfrm>
            <a:off x="757250" y="507948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9" name="円/楕円 36">
            <a:extLst>
              <a:ext uri="{FF2B5EF4-FFF2-40B4-BE49-F238E27FC236}">
                <a16:creationId xmlns:a16="http://schemas.microsoft.com/office/drawing/2014/main" id="{AE233149-3EE4-48CE-F853-7C5F380DF52E}"/>
              </a:ext>
            </a:extLst>
          </p:cNvPr>
          <p:cNvSpPr>
            <a:spLocks noChangeAspect="1"/>
          </p:cNvSpPr>
          <p:nvPr/>
        </p:nvSpPr>
        <p:spPr>
          <a:xfrm>
            <a:off x="900369" y="488769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0" name="円/楕円 37">
            <a:extLst>
              <a:ext uri="{FF2B5EF4-FFF2-40B4-BE49-F238E27FC236}">
                <a16:creationId xmlns:a16="http://schemas.microsoft.com/office/drawing/2014/main" id="{1EB8367C-055A-89F1-5ED4-EDFF7EC348BF}"/>
              </a:ext>
            </a:extLst>
          </p:cNvPr>
          <p:cNvSpPr>
            <a:spLocks noChangeAspect="1"/>
          </p:cNvSpPr>
          <p:nvPr/>
        </p:nvSpPr>
        <p:spPr>
          <a:xfrm>
            <a:off x="956271" y="557176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1" name="円/楕円 38">
            <a:extLst>
              <a:ext uri="{FF2B5EF4-FFF2-40B4-BE49-F238E27FC236}">
                <a16:creationId xmlns:a16="http://schemas.microsoft.com/office/drawing/2014/main" id="{7BAB989D-0B17-CE04-6EBD-75F338EBA868}"/>
              </a:ext>
            </a:extLst>
          </p:cNvPr>
          <p:cNvSpPr>
            <a:spLocks noChangeAspect="1"/>
          </p:cNvSpPr>
          <p:nvPr/>
        </p:nvSpPr>
        <p:spPr>
          <a:xfrm>
            <a:off x="1066007" y="562218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2" name="円/楕円 39">
            <a:extLst>
              <a:ext uri="{FF2B5EF4-FFF2-40B4-BE49-F238E27FC236}">
                <a16:creationId xmlns:a16="http://schemas.microsoft.com/office/drawing/2014/main" id="{DC42D262-2F3F-5A31-7ABC-C02A6F91555E}"/>
              </a:ext>
            </a:extLst>
          </p:cNvPr>
          <p:cNvSpPr>
            <a:spLocks noChangeAspect="1"/>
          </p:cNvSpPr>
          <p:nvPr/>
        </p:nvSpPr>
        <p:spPr>
          <a:xfrm>
            <a:off x="979670" y="495954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3" name="円/楕円 40">
            <a:extLst>
              <a:ext uri="{FF2B5EF4-FFF2-40B4-BE49-F238E27FC236}">
                <a16:creationId xmlns:a16="http://schemas.microsoft.com/office/drawing/2014/main" id="{B22B677F-6BF3-67C7-1F09-5B9FBAE68116}"/>
              </a:ext>
            </a:extLst>
          </p:cNvPr>
          <p:cNvSpPr>
            <a:spLocks noChangeAspect="1"/>
          </p:cNvSpPr>
          <p:nvPr/>
        </p:nvSpPr>
        <p:spPr>
          <a:xfrm>
            <a:off x="1089631" y="497401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4" name="円/楕円 41">
            <a:extLst>
              <a:ext uri="{FF2B5EF4-FFF2-40B4-BE49-F238E27FC236}">
                <a16:creationId xmlns:a16="http://schemas.microsoft.com/office/drawing/2014/main" id="{9C409BC5-88E4-F7CF-3792-224E5A288C7C}"/>
              </a:ext>
            </a:extLst>
          </p:cNvPr>
          <p:cNvSpPr>
            <a:spLocks noChangeAspect="1"/>
          </p:cNvSpPr>
          <p:nvPr/>
        </p:nvSpPr>
        <p:spPr>
          <a:xfrm>
            <a:off x="1104702" y="553748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5" name="円/楕円 42">
            <a:extLst>
              <a:ext uri="{FF2B5EF4-FFF2-40B4-BE49-F238E27FC236}">
                <a16:creationId xmlns:a16="http://schemas.microsoft.com/office/drawing/2014/main" id="{29585105-4AD8-DFC1-353C-6974279C8CB2}"/>
              </a:ext>
            </a:extLst>
          </p:cNvPr>
          <p:cNvSpPr>
            <a:spLocks noChangeAspect="1"/>
          </p:cNvSpPr>
          <p:nvPr/>
        </p:nvSpPr>
        <p:spPr>
          <a:xfrm>
            <a:off x="722804" y="529982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6" name="円/楕円 43">
            <a:extLst>
              <a:ext uri="{FF2B5EF4-FFF2-40B4-BE49-F238E27FC236}">
                <a16:creationId xmlns:a16="http://schemas.microsoft.com/office/drawing/2014/main" id="{DBDA3391-D87F-D633-FA0E-018517897F7C}"/>
              </a:ext>
            </a:extLst>
          </p:cNvPr>
          <p:cNvSpPr>
            <a:spLocks noChangeAspect="1"/>
          </p:cNvSpPr>
          <p:nvPr/>
        </p:nvSpPr>
        <p:spPr>
          <a:xfrm>
            <a:off x="1142008" y="508097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7" name="円/楕円 44">
            <a:extLst>
              <a:ext uri="{FF2B5EF4-FFF2-40B4-BE49-F238E27FC236}">
                <a16:creationId xmlns:a16="http://schemas.microsoft.com/office/drawing/2014/main" id="{0BCD7D43-9378-A951-9E02-2FA54320E8C8}"/>
              </a:ext>
            </a:extLst>
          </p:cNvPr>
          <p:cNvSpPr>
            <a:spLocks noChangeAspect="1"/>
          </p:cNvSpPr>
          <p:nvPr/>
        </p:nvSpPr>
        <p:spPr>
          <a:xfrm>
            <a:off x="803209" y="556959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8" name="円/楕円 45">
            <a:extLst>
              <a:ext uri="{FF2B5EF4-FFF2-40B4-BE49-F238E27FC236}">
                <a16:creationId xmlns:a16="http://schemas.microsoft.com/office/drawing/2014/main" id="{9EE8E19D-2516-2AAC-5AB3-C4262E37D85A}"/>
              </a:ext>
            </a:extLst>
          </p:cNvPr>
          <p:cNvSpPr>
            <a:spLocks noChangeAspect="1"/>
          </p:cNvSpPr>
          <p:nvPr/>
        </p:nvSpPr>
        <p:spPr>
          <a:xfrm>
            <a:off x="988256" y="518764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9" name="円/楕円 48">
            <a:extLst>
              <a:ext uri="{FF2B5EF4-FFF2-40B4-BE49-F238E27FC236}">
                <a16:creationId xmlns:a16="http://schemas.microsoft.com/office/drawing/2014/main" id="{1EC5A9E2-2752-CA3B-652E-62026B30742C}"/>
              </a:ext>
            </a:extLst>
          </p:cNvPr>
          <p:cNvSpPr>
            <a:spLocks noChangeAspect="1"/>
          </p:cNvSpPr>
          <p:nvPr/>
        </p:nvSpPr>
        <p:spPr>
          <a:xfrm>
            <a:off x="797098" y="536351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0" name="円/楕円 49">
            <a:extLst>
              <a:ext uri="{FF2B5EF4-FFF2-40B4-BE49-F238E27FC236}">
                <a16:creationId xmlns:a16="http://schemas.microsoft.com/office/drawing/2014/main" id="{25EFFBEB-3D74-54D7-639B-8594E18EA782}"/>
              </a:ext>
            </a:extLst>
          </p:cNvPr>
          <p:cNvSpPr>
            <a:spLocks noChangeAspect="1"/>
          </p:cNvSpPr>
          <p:nvPr/>
        </p:nvSpPr>
        <p:spPr>
          <a:xfrm>
            <a:off x="909881" y="548504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1" name="円/楕円 50">
            <a:extLst>
              <a:ext uri="{FF2B5EF4-FFF2-40B4-BE49-F238E27FC236}">
                <a16:creationId xmlns:a16="http://schemas.microsoft.com/office/drawing/2014/main" id="{4F11EB12-C883-92BE-C27E-1291D462469A}"/>
              </a:ext>
            </a:extLst>
          </p:cNvPr>
          <p:cNvSpPr>
            <a:spLocks noChangeAspect="1"/>
          </p:cNvSpPr>
          <p:nvPr/>
        </p:nvSpPr>
        <p:spPr>
          <a:xfrm>
            <a:off x="798203" y="527301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2" name="円/楕円 51">
            <a:extLst>
              <a:ext uri="{FF2B5EF4-FFF2-40B4-BE49-F238E27FC236}">
                <a16:creationId xmlns:a16="http://schemas.microsoft.com/office/drawing/2014/main" id="{B6E3B79C-969B-856C-7337-BFB47A3E655E}"/>
              </a:ext>
            </a:extLst>
          </p:cNvPr>
          <p:cNvSpPr>
            <a:spLocks noChangeAspect="1"/>
          </p:cNvSpPr>
          <p:nvPr/>
        </p:nvSpPr>
        <p:spPr>
          <a:xfrm>
            <a:off x="919501" y="559490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3" name="円/楕円 52">
            <a:extLst>
              <a:ext uri="{FF2B5EF4-FFF2-40B4-BE49-F238E27FC236}">
                <a16:creationId xmlns:a16="http://schemas.microsoft.com/office/drawing/2014/main" id="{97AFAA40-D997-4B82-5670-57D39C4F934E}"/>
              </a:ext>
            </a:extLst>
          </p:cNvPr>
          <p:cNvSpPr>
            <a:spLocks noChangeAspect="1"/>
          </p:cNvSpPr>
          <p:nvPr/>
        </p:nvSpPr>
        <p:spPr>
          <a:xfrm>
            <a:off x="1057537" y="523614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4" name="円/楕円 53">
            <a:extLst>
              <a:ext uri="{FF2B5EF4-FFF2-40B4-BE49-F238E27FC236}">
                <a16:creationId xmlns:a16="http://schemas.microsoft.com/office/drawing/2014/main" id="{EAFC673D-EDBA-ED9E-8B8B-7E690D00E61B}"/>
              </a:ext>
            </a:extLst>
          </p:cNvPr>
          <p:cNvSpPr>
            <a:spLocks noChangeAspect="1"/>
          </p:cNvSpPr>
          <p:nvPr/>
        </p:nvSpPr>
        <p:spPr>
          <a:xfrm>
            <a:off x="911380" y="522535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5" name="円/楕円 54">
            <a:extLst>
              <a:ext uri="{FF2B5EF4-FFF2-40B4-BE49-F238E27FC236}">
                <a16:creationId xmlns:a16="http://schemas.microsoft.com/office/drawing/2014/main" id="{A3A2DA5F-AA60-07BD-0E63-24D040F098CE}"/>
              </a:ext>
            </a:extLst>
          </p:cNvPr>
          <p:cNvSpPr>
            <a:spLocks noChangeAspect="1"/>
          </p:cNvSpPr>
          <p:nvPr/>
        </p:nvSpPr>
        <p:spPr>
          <a:xfrm>
            <a:off x="1707441" y="546280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6" name="円/楕円 55">
            <a:extLst>
              <a:ext uri="{FF2B5EF4-FFF2-40B4-BE49-F238E27FC236}">
                <a16:creationId xmlns:a16="http://schemas.microsoft.com/office/drawing/2014/main" id="{6F8593DF-F9DC-5CAA-4B8D-B36EE06924D3}"/>
              </a:ext>
            </a:extLst>
          </p:cNvPr>
          <p:cNvSpPr>
            <a:spLocks noChangeAspect="1"/>
          </p:cNvSpPr>
          <p:nvPr/>
        </p:nvSpPr>
        <p:spPr>
          <a:xfrm>
            <a:off x="896961" y="498948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7" name="円/楕円 56">
            <a:extLst>
              <a:ext uri="{FF2B5EF4-FFF2-40B4-BE49-F238E27FC236}">
                <a16:creationId xmlns:a16="http://schemas.microsoft.com/office/drawing/2014/main" id="{2A6C7E7F-7D09-BA3D-A210-E79E748DA9E5}"/>
              </a:ext>
            </a:extLst>
          </p:cNvPr>
          <p:cNvSpPr>
            <a:spLocks noChangeAspect="1"/>
          </p:cNvSpPr>
          <p:nvPr/>
        </p:nvSpPr>
        <p:spPr>
          <a:xfrm>
            <a:off x="1009760" y="489814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8" name="円/楕円 57">
            <a:extLst>
              <a:ext uri="{FF2B5EF4-FFF2-40B4-BE49-F238E27FC236}">
                <a16:creationId xmlns:a16="http://schemas.microsoft.com/office/drawing/2014/main" id="{033B5B61-C159-594F-D7A8-4482248879DC}"/>
              </a:ext>
            </a:extLst>
          </p:cNvPr>
          <p:cNvSpPr>
            <a:spLocks noChangeAspect="1"/>
          </p:cNvSpPr>
          <p:nvPr/>
        </p:nvSpPr>
        <p:spPr>
          <a:xfrm>
            <a:off x="932397" y="513472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9" name="円/楕円 58">
            <a:extLst>
              <a:ext uri="{FF2B5EF4-FFF2-40B4-BE49-F238E27FC236}">
                <a16:creationId xmlns:a16="http://schemas.microsoft.com/office/drawing/2014/main" id="{0FEFE28E-020D-31E1-2B42-D77EB834D8B5}"/>
              </a:ext>
            </a:extLst>
          </p:cNvPr>
          <p:cNvSpPr>
            <a:spLocks noChangeAspect="1"/>
          </p:cNvSpPr>
          <p:nvPr/>
        </p:nvSpPr>
        <p:spPr>
          <a:xfrm>
            <a:off x="2005955" y="50168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0" name="円/楕円 59">
            <a:extLst>
              <a:ext uri="{FF2B5EF4-FFF2-40B4-BE49-F238E27FC236}">
                <a16:creationId xmlns:a16="http://schemas.microsoft.com/office/drawing/2014/main" id="{81C294D3-D21A-5CF3-3DF5-637915A2DD2D}"/>
              </a:ext>
            </a:extLst>
          </p:cNvPr>
          <p:cNvSpPr>
            <a:spLocks noChangeAspect="1"/>
          </p:cNvSpPr>
          <p:nvPr/>
        </p:nvSpPr>
        <p:spPr>
          <a:xfrm>
            <a:off x="2094855" y="51608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1" name="円/楕円 60">
            <a:extLst>
              <a:ext uri="{FF2B5EF4-FFF2-40B4-BE49-F238E27FC236}">
                <a16:creationId xmlns:a16="http://schemas.microsoft.com/office/drawing/2014/main" id="{584F47F7-60D6-C08B-9992-C13655732340}"/>
              </a:ext>
            </a:extLst>
          </p:cNvPr>
          <p:cNvSpPr>
            <a:spLocks noChangeAspect="1"/>
          </p:cNvSpPr>
          <p:nvPr/>
        </p:nvSpPr>
        <p:spPr>
          <a:xfrm>
            <a:off x="2247561" y="528926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2" name="円/楕円 61">
            <a:extLst>
              <a:ext uri="{FF2B5EF4-FFF2-40B4-BE49-F238E27FC236}">
                <a16:creationId xmlns:a16="http://schemas.microsoft.com/office/drawing/2014/main" id="{93D5E1B3-8423-67F3-BAA3-C6D46EC43CF6}"/>
              </a:ext>
            </a:extLst>
          </p:cNvPr>
          <p:cNvSpPr>
            <a:spLocks noChangeAspect="1"/>
          </p:cNvSpPr>
          <p:nvPr/>
        </p:nvSpPr>
        <p:spPr>
          <a:xfrm>
            <a:off x="2149955" y="5016836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3" name="円/楕円 62">
            <a:extLst>
              <a:ext uri="{FF2B5EF4-FFF2-40B4-BE49-F238E27FC236}">
                <a16:creationId xmlns:a16="http://schemas.microsoft.com/office/drawing/2014/main" id="{F25623E6-34C4-9938-D7F0-E8B47185183A}"/>
              </a:ext>
            </a:extLst>
          </p:cNvPr>
          <p:cNvSpPr>
            <a:spLocks noChangeAspect="1"/>
          </p:cNvSpPr>
          <p:nvPr/>
        </p:nvSpPr>
        <p:spPr>
          <a:xfrm>
            <a:off x="2315055" y="5169236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4" name="円/楕円 63">
            <a:extLst>
              <a:ext uri="{FF2B5EF4-FFF2-40B4-BE49-F238E27FC236}">
                <a16:creationId xmlns:a16="http://schemas.microsoft.com/office/drawing/2014/main" id="{7F500EA6-2E46-5AB5-4751-55C4E92CF66D}"/>
              </a:ext>
            </a:extLst>
          </p:cNvPr>
          <p:cNvSpPr>
            <a:spLocks noChangeAspect="1"/>
          </p:cNvSpPr>
          <p:nvPr/>
        </p:nvSpPr>
        <p:spPr>
          <a:xfrm>
            <a:off x="2361904" y="529052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5" name="円/楕円 64">
            <a:extLst>
              <a:ext uri="{FF2B5EF4-FFF2-40B4-BE49-F238E27FC236}">
                <a16:creationId xmlns:a16="http://schemas.microsoft.com/office/drawing/2014/main" id="{BFAE29CB-132C-9D23-467F-91FCE9AC4688}"/>
              </a:ext>
            </a:extLst>
          </p:cNvPr>
          <p:cNvSpPr>
            <a:spLocks noChangeAspect="1"/>
          </p:cNvSpPr>
          <p:nvPr/>
        </p:nvSpPr>
        <p:spPr>
          <a:xfrm>
            <a:off x="2377074" y="513093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6" name="円/楕円 65">
            <a:extLst>
              <a:ext uri="{FF2B5EF4-FFF2-40B4-BE49-F238E27FC236}">
                <a16:creationId xmlns:a16="http://schemas.microsoft.com/office/drawing/2014/main" id="{29D2A34E-F2EC-2BFB-B340-298409FDAE6A}"/>
              </a:ext>
            </a:extLst>
          </p:cNvPr>
          <p:cNvSpPr>
            <a:spLocks noChangeAspect="1"/>
          </p:cNvSpPr>
          <p:nvPr/>
        </p:nvSpPr>
        <p:spPr>
          <a:xfrm>
            <a:off x="2202131" y="516778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7" name="円/楕円 66">
            <a:extLst>
              <a:ext uri="{FF2B5EF4-FFF2-40B4-BE49-F238E27FC236}">
                <a16:creationId xmlns:a16="http://schemas.microsoft.com/office/drawing/2014/main" id="{5BC77B98-D81B-004D-30B1-4C5266AFC0EC}"/>
              </a:ext>
            </a:extLst>
          </p:cNvPr>
          <p:cNvSpPr>
            <a:spLocks noChangeAspect="1"/>
          </p:cNvSpPr>
          <p:nvPr/>
        </p:nvSpPr>
        <p:spPr>
          <a:xfrm>
            <a:off x="2221181" y="539501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8" name="円/楕円 67">
            <a:extLst>
              <a:ext uri="{FF2B5EF4-FFF2-40B4-BE49-F238E27FC236}">
                <a16:creationId xmlns:a16="http://schemas.microsoft.com/office/drawing/2014/main" id="{532578C5-3E9E-42EE-7DF0-9EB0F5F922EA}"/>
              </a:ext>
            </a:extLst>
          </p:cNvPr>
          <p:cNvSpPr>
            <a:spLocks noChangeAspect="1"/>
          </p:cNvSpPr>
          <p:nvPr/>
        </p:nvSpPr>
        <p:spPr>
          <a:xfrm>
            <a:off x="2015034" y="488961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9" name="円/楕円 68">
            <a:extLst>
              <a:ext uri="{FF2B5EF4-FFF2-40B4-BE49-F238E27FC236}">
                <a16:creationId xmlns:a16="http://schemas.microsoft.com/office/drawing/2014/main" id="{3A6BEDE2-3E55-B199-EFDC-F8136869CF3D}"/>
              </a:ext>
            </a:extLst>
          </p:cNvPr>
          <p:cNvSpPr>
            <a:spLocks noChangeAspect="1"/>
          </p:cNvSpPr>
          <p:nvPr/>
        </p:nvSpPr>
        <p:spPr>
          <a:xfrm>
            <a:off x="2280963" y="518807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0" name="円/楕円 69">
            <a:extLst>
              <a:ext uri="{FF2B5EF4-FFF2-40B4-BE49-F238E27FC236}">
                <a16:creationId xmlns:a16="http://schemas.microsoft.com/office/drawing/2014/main" id="{1217D180-7A26-656F-3762-79CA57803E54}"/>
              </a:ext>
            </a:extLst>
          </p:cNvPr>
          <p:cNvSpPr>
            <a:spLocks noChangeAspect="1"/>
          </p:cNvSpPr>
          <p:nvPr/>
        </p:nvSpPr>
        <p:spPr>
          <a:xfrm>
            <a:off x="2159556" y="4846215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1" name="円/楕円 70">
            <a:extLst>
              <a:ext uri="{FF2B5EF4-FFF2-40B4-BE49-F238E27FC236}">
                <a16:creationId xmlns:a16="http://schemas.microsoft.com/office/drawing/2014/main" id="{5433EC84-0A7C-F311-ED46-523DBB6A8C8C}"/>
              </a:ext>
            </a:extLst>
          </p:cNvPr>
          <p:cNvSpPr>
            <a:spLocks noChangeAspect="1"/>
          </p:cNvSpPr>
          <p:nvPr/>
        </p:nvSpPr>
        <p:spPr>
          <a:xfrm>
            <a:off x="2237064" y="492868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2" name="円/楕円 71">
            <a:extLst>
              <a:ext uri="{FF2B5EF4-FFF2-40B4-BE49-F238E27FC236}">
                <a16:creationId xmlns:a16="http://schemas.microsoft.com/office/drawing/2014/main" id="{148FCFBF-BD00-4DF5-D084-D57EAC557207}"/>
              </a:ext>
            </a:extLst>
          </p:cNvPr>
          <p:cNvSpPr>
            <a:spLocks noChangeAspect="1"/>
          </p:cNvSpPr>
          <p:nvPr/>
        </p:nvSpPr>
        <p:spPr>
          <a:xfrm>
            <a:off x="2305313" y="502202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3" name="円/楕円 72">
            <a:extLst>
              <a:ext uri="{FF2B5EF4-FFF2-40B4-BE49-F238E27FC236}">
                <a16:creationId xmlns:a16="http://schemas.microsoft.com/office/drawing/2014/main" id="{E638A53D-44E7-3BFF-47AB-6AB0C185F2CB}"/>
              </a:ext>
            </a:extLst>
          </p:cNvPr>
          <p:cNvSpPr>
            <a:spLocks noChangeAspect="1"/>
          </p:cNvSpPr>
          <p:nvPr/>
        </p:nvSpPr>
        <p:spPr>
          <a:xfrm>
            <a:off x="2386289" y="522150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4" name="円/楕円 73">
            <a:extLst>
              <a:ext uri="{FF2B5EF4-FFF2-40B4-BE49-F238E27FC236}">
                <a16:creationId xmlns:a16="http://schemas.microsoft.com/office/drawing/2014/main" id="{F17615F1-5BCB-2EA0-76D2-FABE79F92CDC}"/>
              </a:ext>
            </a:extLst>
          </p:cNvPr>
          <p:cNvSpPr>
            <a:spLocks noChangeAspect="1"/>
          </p:cNvSpPr>
          <p:nvPr/>
        </p:nvSpPr>
        <p:spPr>
          <a:xfrm>
            <a:off x="1961910" y="503697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5" name="円/楕円 74">
            <a:extLst>
              <a:ext uri="{FF2B5EF4-FFF2-40B4-BE49-F238E27FC236}">
                <a16:creationId xmlns:a16="http://schemas.microsoft.com/office/drawing/2014/main" id="{97849589-A644-E120-D43E-3729EB9AEEDA}"/>
              </a:ext>
            </a:extLst>
          </p:cNvPr>
          <p:cNvSpPr>
            <a:spLocks noChangeAspect="1"/>
          </p:cNvSpPr>
          <p:nvPr/>
        </p:nvSpPr>
        <p:spPr>
          <a:xfrm>
            <a:off x="1986805" y="5271472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6" name="円/楕円 75">
            <a:extLst>
              <a:ext uri="{FF2B5EF4-FFF2-40B4-BE49-F238E27FC236}">
                <a16:creationId xmlns:a16="http://schemas.microsoft.com/office/drawing/2014/main" id="{16078BFD-64B4-4E69-F64D-897453BA9F63}"/>
              </a:ext>
            </a:extLst>
          </p:cNvPr>
          <p:cNvSpPr>
            <a:spLocks noChangeAspect="1"/>
          </p:cNvSpPr>
          <p:nvPr/>
        </p:nvSpPr>
        <p:spPr>
          <a:xfrm>
            <a:off x="2188762" y="554460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7" name="円/楕円 76">
            <a:extLst>
              <a:ext uri="{FF2B5EF4-FFF2-40B4-BE49-F238E27FC236}">
                <a16:creationId xmlns:a16="http://schemas.microsoft.com/office/drawing/2014/main" id="{7ACE7326-1234-FBDE-0C7A-B20D5143B34A}"/>
              </a:ext>
            </a:extLst>
          </p:cNvPr>
          <p:cNvSpPr>
            <a:spLocks noChangeAspect="1"/>
          </p:cNvSpPr>
          <p:nvPr/>
        </p:nvSpPr>
        <p:spPr>
          <a:xfrm>
            <a:off x="2119906" y="491824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8" name="円/楕円 77">
            <a:extLst>
              <a:ext uri="{FF2B5EF4-FFF2-40B4-BE49-F238E27FC236}">
                <a16:creationId xmlns:a16="http://schemas.microsoft.com/office/drawing/2014/main" id="{11A650F7-6B86-8391-B74E-013831BE2A82}"/>
              </a:ext>
            </a:extLst>
          </p:cNvPr>
          <p:cNvSpPr>
            <a:spLocks noChangeAspect="1"/>
          </p:cNvSpPr>
          <p:nvPr/>
        </p:nvSpPr>
        <p:spPr>
          <a:xfrm>
            <a:off x="1995839" y="537137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9" name="円/楕円 78">
            <a:extLst>
              <a:ext uri="{FF2B5EF4-FFF2-40B4-BE49-F238E27FC236}">
                <a16:creationId xmlns:a16="http://schemas.microsoft.com/office/drawing/2014/main" id="{180D0BC9-89F8-79FA-9713-5EA3907CC946}"/>
              </a:ext>
            </a:extLst>
          </p:cNvPr>
          <p:cNvSpPr>
            <a:spLocks noChangeAspect="1"/>
          </p:cNvSpPr>
          <p:nvPr/>
        </p:nvSpPr>
        <p:spPr>
          <a:xfrm>
            <a:off x="2132606" y="524143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0" name="円/楕円 79">
            <a:extLst>
              <a:ext uri="{FF2B5EF4-FFF2-40B4-BE49-F238E27FC236}">
                <a16:creationId xmlns:a16="http://schemas.microsoft.com/office/drawing/2014/main" id="{86191E93-E715-8516-0F8C-4E604EF674E9}"/>
              </a:ext>
            </a:extLst>
          </p:cNvPr>
          <p:cNvSpPr>
            <a:spLocks noChangeAspect="1"/>
          </p:cNvSpPr>
          <p:nvPr/>
        </p:nvSpPr>
        <p:spPr>
          <a:xfrm>
            <a:off x="2054397" y="529832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1" name="円/楕円 80">
            <a:extLst>
              <a:ext uri="{FF2B5EF4-FFF2-40B4-BE49-F238E27FC236}">
                <a16:creationId xmlns:a16="http://schemas.microsoft.com/office/drawing/2014/main" id="{82EB18FC-6F30-B377-AA15-69695A65D825}"/>
              </a:ext>
            </a:extLst>
          </p:cNvPr>
          <p:cNvSpPr>
            <a:spLocks noChangeAspect="1"/>
          </p:cNvSpPr>
          <p:nvPr/>
        </p:nvSpPr>
        <p:spPr>
          <a:xfrm>
            <a:off x="2058259" y="501102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2" name="円/楕円 81">
            <a:extLst>
              <a:ext uri="{FF2B5EF4-FFF2-40B4-BE49-F238E27FC236}">
                <a16:creationId xmlns:a16="http://schemas.microsoft.com/office/drawing/2014/main" id="{10DF88B8-937F-13F4-04E2-C46BD5271B4D}"/>
              </a:ext>
            </a:extLst>
          </p:cNvPr>
          <p:cNvSpPr>
            <a:spLocks noChangeAspect="1"/>
          </p:cNvSpPr>
          <p:nvPr/>
        </p:nvSpPr>
        <p:spPr>
          <a:xfrm>
            <a:off x="2046105" y="482101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3" name="円/楕円 82">
            <a:extLst>
              <a:ext uri="{FF2B5EF4-FFF2-40B4-BE49-F238E27FC236}">
                <a16:creationId xmlns:a16="http://schemas.microsoft.com/office/drawing/2014/main" id="{E7E5B969-B227-232A-5E3F-538069C8EF7E}"/>
              </a:ext>
            </a:extLst>
          </p:cNvPr>
          <p:cNvSpPr>
            <a:spLocks noChangeAspect="1"/>
          </p:cNvSpPr>
          <p:nvPr/>
        </p:nvSpPr>
        <p:spPr>
          <a:xfrm>
            <a:off x="1948136" y="524385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4" name="円/楕円 83">
            <a:extLst>
              <a:ext uri="{FF2B5EF4-FFF2-40B4-BE49-F238E27FC236}">
                <a16:creationId xmlns:a16="http://schemas.microsoft.com/office/drawing/2014/main" id="{0AD83495-BFA7-8294-5FBB-0F18AB3D843A}"/>
              </a:ext>
            </a:extLst>
          </p:cNvPr>
          <p:cNvSpPr>
            <a:spLocks noChangeAspect="1"/>
          </p:cNvSpPr>
          <p:nvPr/>
        </p:nvSpPr>
        <p:spPr>
          <a:xfrm>
            <a:off x="2386784" y="505218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5" name="円/楕円 84">
            <a:extLst>
              <a:ext uri="{FF2B5EF4-FFF2-40B4-BE49-F238E27FC236}">
                <a16:creationId xmlns:a16="http://schemas.microsoft.com/office/drawing/2014/main" id="{78CBC032-9581-5733-AD4E-0119C17DF2BC}"/>
              </a:ext>
            </a:extLst>
          </p:cNvPr>
          <p:cNvSpPr>
            <a:spLocks noChangeAspect="1"/>
          </p:cNvSpPr>
          <p:nvPr/>
        </p:nvSpPr>
        <p:spPr>
          <a:xfrm>
            <a:off x="2079371" y="55012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6" name="円/楕円 85">
            <a:extLst>
              <a:ext uri="{FF2B5EF4-FFF2-40B4-BE49-F238E27FC236}">
                <a16:creationId xmlns:a16="http://schemas.microsoft.com/office/drawing/2014/main" id="{8A8ADBB4-F569-9510-930C-B6FEFC213049}"/>
              </a:ext>
            </a:extLst>
          </p:cNvPr>
          <p:cNvSpPr>
            <a:spLocks noChangeAspect="1"/>
          </p:cNvSpPr>
          <p:nvPr/>
        </p:nvSpPr>
        <p:spPr>
          <a:xfrm>
            <a:off x="1984424" y="493548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7" name="円/楕円 86">
            <a:extLst>
              <a:ext uri="{FF2B5EF4-FFF2-40B4-BE49-F238E27FC236}">
                <a16:creationId xmlns:a16="http://schemas.microsoft.com/office/drawing/2014/main" id="{CB8751D8-B199-AEA5-E74A-1FDDE1B624EA}"/>
              </a:ext>
            </a:extLst>
          </p:cNvPr>
          <p:cNvSpPr>
            <a:spLocks noChangeAspect="1"/>
          </p:cNvSpPr>
          <p:nvPr/>
        </p:nvSpPr>
        <p:spPr>
          <a:xfrm>
            <a:off x="2127543" y="474369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8" name="円/楕円 87">
            <a:extLst>
              <a:ext uri="{FF2B5EF4-FFF2-40B4-BE49-F238E27FC236}">
                <a16:creationId xmlns:a16="http://schemas.microsoft.com/office/drawing/2014/main" id="{D4CD214A-05DB-076D-A069-25CE75D32C2F}"/>
              </a:ext>
            </a:extLst>
          </p:cNvPr>
          <p:cNvSpPr>
            <a:spLocks noChangeAspect="1"/>
          </p:cNvSpPr>
          <p:nvPr/>
        </p:nvSpPr>
        <p:spPr>
          <a:xfrm>
            <a:off x="2183445" y="542776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9" name="円/楕円 88">
            <a:extLst>
              <a:ext uri="{FF2B5EF4-FFF2-40B4-BE49-F238E27FC236}">
                <a16:creationId xmlns:a16="http://schemas.microsoft.com/office/drawing/2014/main" id="{6F735D12-2070-0EBC-FDBB-E4FC08DBBDD1}"/>
              </a:ext>
            </a:extLst>
          </p:cNvPr>
          <p:cNvSpPr>
            <a:spLocks noChangeAspect="1"/>
          </p:cNvSpPr>
          <p:nvPr/>
        </p:nvSpPr>
        <p:spPr>
          <a:xfrm>
            <a:off x="2293181" y="547818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0" name="円/楕円 89">
            <a:extLst>
              <a:ext uri="{FF2B5EF4-FFF2-40B4-BE49-F238E27FC236}">
                <a16:creationId xmlns:a16="http://schemas.microsoft.com/office/drawing/2014/main" id="{9C0C7CBC-7DB4-0D8A-A44A-95C6DD0EBA77}"/>
              </a:ext>
            </a:extLst>
          </p:cNvPr>
          <p:cNvSpPr>
            <a:spLocks noChangeAspect="1"/>
          </p:cNvSpPr>
          <p:nvPr/>
        </p:nvSpPr>
        <p:spPr>
          <a:xfrm>
            <a:off x="2206844" y="481554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1" name="円/楕円 90">
            <a:extLst>
              <a:ext uri="{FF2B5EF4-FFF2-40B4-BE49-F238E27FC236}">
                <a16:creationId xmlns:a16="http://schemas.microsoft.com/office/drawing/2014/main" id="{D9A2B06D-432A-107A-FFB4-407C5EE4D20A}"/>
              </a:ext>
            </a:extLst>
          </p:cNvPr>
          <p:cNvSpPr>
            <a:spLocks noChangeAspect="1"/>
          </p:cNvSpPr>
          <p:nvPr/>
        </p:nvSpPr>
        <p:spPr>
          <a:xfrm>
            <a:off x="2316805" y="483001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2" name="円/楕円 91">
            <a:extLst>
              <a:ext uri="{FF2B5EF4-FFF2-40B4-BE49-F238E27FC236}">
                <a16:creationId xmlns:a16="http://schemas.microsoft.com/office/drawing/2014/main" id="{651052C5-D30E-2957-EF64-71847F107B39}"/>
              </a:ext>
            </a:extLst>
          </p:cNvPr>
          <p:cNvSpPr>
            <a:spLocks noChangeAspect="1"/>
          </p:cNvSpPr>
          <p:nvPr/>
        </p:nvSpPr>
        <p:spPr>
          <a:xfrm>
            <a:off x="2331876" y="539348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3" name="円/楕円 92">
            <a:extLst>
              <a:ext uri="{FF2B5EF4-FFF2-40B4-BE49-F238E27FC236}">
                <a16:creationId xmlns:a16="http://schemas.microsoft.com/office/drawing/2014/main" id="{502FF971-AF7B-1E65-A8F3-316E9810A0B6}"/>
              </a:ext>
            </a:extLst>
          </p:cNvPr>
          <p:cNvSpPr>
            <a:spLocks noChangeAspect="1"/>
          </p:cNvSpPr>
          <p:nvPr/>
        </p:nvSpPr>
        <p:spPr>
          <a:xfrm>
            <a:off x="1949978" y="515582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4" name="円/楕円 93">
            <a:extLst>
              <a:ext uri="{FF2B5EF4-FFF2-40B4-BE49-F238E27FC236}">
                <a16:creationId xmlns:a16="http://schemas.microsoft.com/office/drawing/2014/main" id="{5AB01B19-9923-9B1D-30F5-CDD9A5C8F8AE}"/>
              </a:ext>
            </a:extLst>
          </p:cNvPr>
          <p:cNvSpPr>
            <a:spLocks noChangeAspect="1"/>
          </p:cNvSpPr>
          <p:nvPr/>
        </p:nvSpPr>
        <p:spPr>
          <a:xfrm>
            <a:off x="2369182" y="493697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5" name="円/楕円 94">
            <a:extLst>
              <a:ext uri="{FF2B5EF4-FFF2-40B4-BE49-F238E27FC236}">
                <a16:creationId xmlns:a16="http://schemas.microsoft.com/office/drawing/2014/main" id="{2DD807D8-EA92-80E8-B7B2-84A616702E7E}"/>
              </a:ext>
            </a:extLst>
          </p:cNvPr>
          <p:cNvSpPr>
            <a:spLocks noChangeAspect="1"/>
          </p:cNvSpPr>
          <p:nvPr/>
        </p:nvSpPr>
        <p:spPr>
          <a:xfrm>
            <a:off x="2030383" y="542559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6" name="円/楕円 95">
            <a:extLst>
              <a:ext uri="{FF2B5EF4-FFF2-40B4-BE49-F238E27FC236}">
                <a16:creationId xmlns:a16="http://schemas.microsoft.com/office/drawing/2014/main" id="{52DB5546-EDFE-2246-4235-0ABF9EA8D2C9}"/>
              </a:ext>
            </a:extLst>
          </p:cNvPr>
          <p:cNvSpPr>
            <a:spLocks noChangeAspect="1"/>
          </p:cNvSpPr>
          <p:nvPr/>
        </p:nvSpPr>
        <p:spPr>
          <a:xfrm>
            <a:off x="2215430" y="504364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7" name="円/楕円 96">
            <a:extLst>
              <a:ext uri="{FF2B5EF4-FFF2-40B4-BE49-F238E27FC236}">
                <a16:creationId xmlns:a16="http://schemas.microsoft.com/office/drawing/2014/main" id="{E079E758-27DA-7CCC-E5D8-FE57F93ECEFF}"/>
              </a:ext>
            </a:extLst>
          </p:cNvPr>
          <p:cNvSpPr>
            <a:spLocks noChangeAspect="1"/>
          </p:cNvSpPr>
          <p:nvPr/>
        </p:nvSpPr>
        <p:spPr>
          <a:xfrm>
            <a:off x="1480165" y="509206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8" name="円/楕円 97">
            <a:extLst>
              <a:ext uri="{FF2B5EF4-FFF2-40B4-BE49-F238E27FC236}">
                <a16:creationId xmlns:a16="http://schemas.microsoft.com/office/drawing/2014/main" id="{B0E593F3-96E1-29EC-71D5-6F492BB65005}"/>
              </a:ext>
            </a:extLst>
          </p:cNvPr>
          <p:cNvSpPr>
            <a:spLocks noChangeAspect="1"/>
          </p:cNvSpPr>
          <p:nvPr/>
        </p:nvSpPr>
        <p:spPr>
          <a:xfrm>
            <a:off x="2137055" y="534104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9" name="円/楕円 98">
            <a:extLst>
              <a:ext uri="{FF2B5EF4-FFF2-40B4-BE49-F238E27FC236}">
                <a16:creationId xmlns:a16="http://schemas.microsoft.com/office/drawing/2014/main" id="{17273C5A-3C2E-ADB2-5134-594FD1642B86}"/>
              </a:ext>
            </a:extLst>
          </p:cNvPr>
          <p:cNvSpPr>
            <a:spLocks noChangeAspect="1"/>
          </p:cNvSpPr>
          <p:nvPr/>
        </p:nvSpPr>
        <p:spPr>
          <a:xfrm>
            <a:off x="2025377" y="512901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0" name="円/楕円 99">
            <a:extLst>
              <a:ext uri="{FF2B5EF4-FFF2-40B4-BE49-F238E27FC236}">
                <a16:creationId xmlns:a16="http://schemas.microsoft.com/office/drawing/2014/main" id="{6060235F-D6FC-4817-A9E7-CFC6733489E2}"/>
              </a:ext>
            </a:extLst>
          </p:cNvPr>
          <p:cNvSpPr>
            <a:spLocks noChangeAspect="1"/>
          </p:cNvSpPr>
          <p:nvPr/>
        </p:nvSpPr>
        <p:spPr>
          <a:xfrm>
            <a:off x="2146675" y="545090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1" name="円/楕円 100">
            <a:extLst>
              <a:ext uri="{FF2B5EF4-FFF2-40B4-BE49-F238E27FC236}">
                <a16:creationId xmlns:a16="http://schemas.microsoft.com/office/drawing/2014/main" id="{DC721D01-B2D4-016D-8B62-DB31DA998854}"/>
              </a:ext>
            </a:extLst>
          </p:cNvPr>
          <p:cNvSpPr>
            <a:spLocks noChangeAspect="1"/>
          </p:cNvSpPr>
          <p:nvPr/>
        </p:nvSpPr>
        <p:spPr>
          <a:xfrm>
            <a:off x="2284711" y="509214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2" name="円/楕円 101">
            <a:extLst>
              <a:ext uri="{FF2B5EF4-FFF2-40B4-BE49-F238E27FC236}">
                <a16:creationId xmlns:a16="http://schemas.microsoft.com/office/drawing/2014/main" id="{3561449A-38BA-38DD-8617-C8037B40A6F4}"/>
              </a:ext>
            </a:extLst>
          </p:cNvPr>
          <p:cNvSpPr>
            <a:spLocks noChangeAspect="1"/>
          </p:cNvSpPr>
          <p:nvPr/>
        </p:nvSpPr>
        <p:spPr>
          <a:xfrm>
            <a:off x="2138554" y="508135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3" name="円/楕円 102">
            <a:extLst>
              <a:ext uri="{FF2B5EF4-FFF2-40B4-BE49-F238E27FC236}">
                <a16:creationId xmlns:a16="http://schemas.microsoft.com/office/drawing/2014/main" id="{A4A24DD0-70B2-CB1A-9C49-8FA9F17F1D66}"/>
              </a:ext>
            </a:extLst>
          </p:cNvPr>
          <p:cNvSpPr>
            <a:spLocks noChangeAspect="1"/>
          </p:cNvSpPr>
          <p:nvPr/>
        </p:nvSpPr>
        <p:spPr>
          <a:xfrm>
            <a:off x="2321522" y="506953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4" name="円/楕円 103">
            <a:extLst>
              <a:ext uri="{FF2B5EF4-FFF2-40B4-BE49-F238E27FC236}">
                <a16:creationId xmlns:a16="http://schemas.microsoft.com/office/drawing/2014/main" id="{351968DD-2A0E-D01F-A7DB-B708C937EA51}"/>
              </a:ext>
            </a:extLst>
          </p:cNvPr>
          <p:cNvSpPr>
            <a:spLocks noChangeAspect="1"/>
          </p:cNvSpPr>
          <p:nvPr/>
        </p:nvSpPr>
        <p:spPr>
          <a:xfrm>
            <a:off x="2124135" y="484548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5" name="円/楕円 104">
            <a:extLst>
              <a:ext uri="{FF2B5EF4-FFF2-40B4-BE49-F238E27FC236}">
                <a16:creationId xmlns:a16="http://schemas.microsoft.com/office/drawing/2014/main" id="{887E330E-D6D5-0C5A-343A-222C6D163E74}"/>
              </a:ext>
            </a:extLst>
          </p:cNvPr>
          <p:cNvSpPr>
            <a:spLocks noChangeAspect="1"/>
          </p:cNvSpPr>
          <p:nvPr/>
        </p:nvSpPr>
        <p:spPr>
          <a:xfrm>
            <a:off x="2236934" y="475414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6" name="円/楕円 105">
            <a:extLst>
              <a:ext uri="{FF2B5EF4-FFF2-40B4-BE49-F238E27FC236}">
                <a16:creationId xmlns:a16="http://schemas.microsoft.com/office/drawing/2014/main" id="{606C16FF-1635-F716-F28E-F1FBD43999D3}"/>
              </a:ext>
            </a:extLst>
          </p:cNvPr>
          <p:cNvSpPr>
            <a:spLocks noChangeAspect="1"/>
          </p:cNvSpPr>
          <p:nvPr/>
        </p:nvSpPr>
        <p:spPr>
          <a:xfrm>
            <a:off x="1763208" y="503100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CAC17A05-D722-9F0E-8D0F-F28328AD2D1C}"/>
              </a:ext>
            </a:extLst>
          </p:cNvPr>
          <p:cNvGrpSpPr/>
          <p:nvPr/>
        </p:nvGrpSpPr>
        <p:grpSpPr>
          <a:xfrm>
            <a:off x="5911153" y="294551"/>
            <a:ext cx="6280847" cy="6305808"/>
            <a:chOff x="5911153" y="294551"/>
            <a:chExt cx="6280847" cy="6305808"/>
          </a:xfrm>
        </p:grpSpPr>
        <p:pic>
          <p:nvPicPr>
            <p:cNvPr id="114" name="図 113">
              <a:extLst>
                <a:ext uri="{FF2B5EF4-FFF2-40B4-BE49-F238E27FC236}">
                  <a16:creationId xmlns:a16="http://schemas.microsoft.com/office/drawing/2014/main" id="{DA84638E-0E33-2C9C-233E-D0C0722770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0955"/>
            <a:stretch/>
          </p:blipFill>
          <p:spPr>
            <a:xfrm>
              <a:off x="5911153" y="2328336"/>
              <a:ext cx="6067090" cy="4272023"/>
            </a:xfrm>
            <a:prstGeom prst="rect">
              <a:avLst/>
            </a:prstGeom>
          </p:spPr>
        </p:pic>
        <p:pic>
          <p:nvPicPr>
            <p:cNvPr id="213" name="Picture 19" descr="tch_mub_strange_gce_w_sabita_la_pim_linear.gif">
              <a:extLst>
                <a:ext uri="{FF2B5EF4-FFF2-40B4-BE49-F238E27FC236}">
                  <a16:creationId xmlns:a16="http://schemas.microsoft.com/office/drawing/2014/main" id="{3ED93A13-2D4F-C1A0-5B42-C0DC00B2A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420" t="8372" r="8521" b="1674"/>
            <a:stretch>
              <a:fillRect/>
            </a:stretch>
          </p:blipFill>
          <p:spPr>
            <a:xfrm>
              <a:off x="8999037" y="735147"/>
              <a:ext cx="3090928" cy="261843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8" name="テキスト ボックス 317">
              <a:extLst>
                <a:ext uri="{FF2B5EF4-FFF2-40B4-BE49-F238E27FC236}">
                  <a16:creationId xmlns:a16="http://schemas.microsoft.com/office/drawing/2014/main" id="{2DC30247-D2D1-85FF-DC67-C40B99D1C59E}"/>
                </a:ext>
              </a:extLst>
            </p:cNvPr>
            <p:cNvSpPr txBox="1"/>
            <p:nvPr/>
          </p:nvSpPr>
          <p:spPr>
            <a:xfrm>
              <a:off x="10479672" y="294551"/>
              <a:ext cx="17123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2400" dirty="0"/>
                <a:t>STAR, 2012</a:t>
              </a:r>
              <a:endParaRPr kumimoji="1" lang="ja-JP" altLang="en-US" sz="2400" dirty="0"/>
            </a:p>
          </p:txBody>
        </p:sp>
      </p:grpSp>
      <p:sp>
        <p:nvSpPr>
          <p:cNvPr id="319" name="テキスト ボックス 318">
            <a:extLst>
              <a:ext uri="{FF2B5EF4-FFF2-40B4-BE49-F238E27FC236}">
                <a16:creationId xmlns:a16="http://schemas.microsoft.com/office/drawing/2014/main" id="{90A78006-9421-1C24-66CE-A598916987A1}"/>
              </a:ext>
            </a:extLst>
          </p:cNvPr>
          <p:cNvSpPr txBox="1"/>
          <p:nvPr/>
        </p:nvSpPr>
        <p:spPr>
          <a:xfrm>
            <a:off x="1082171" y="3943459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High E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0" name="正方形/長方形 319">
            <a:extLst>
              <a:ext uri="{FF2B5EF4-FFF2-40B4-BE49-F238E27FC236}">
                <a16:creationId xmlns:a16="http://schemas.microsoft.com/office/drawing/2014/main" id="{919513BC-8E4D-FA7F-5A41-F08F3E0AF042}"/>
              </a:ext>
            </a:extLst>
          </p:cNvPr>
          <p:cNvSpPr/>
          <p:nvPr/>
        </p:nvSpPr>
        <p:spPr>
          <a:xfrm rot="5400000">
            <a:off x="1602408" y="3216873"/>
            <a:ext cx="90515" cy="25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正方形/長方形 321">
            <a:extLst>
              <a:ext uri="{FF2B5EF4-FFF2-40B4-BE49-F238E27FC236}">
                <a16:creationId xmlns:a16="http://schemas.microsoft.com/office/drawing/2014/main" id="{8E70413D-09F8-713D-B30E-81F229B9E5F4}"/>
              </a:ext>
            </a:extLst>
          </p:cNvPr>
          <p:cNvSpPr/>
          <p:nvPr/>
        </p:nvSpPr>
        <p:spPr>
          <a:xfrm rot="5400000">
            <a:off x="4333428" y="3345768"/>
            <a:ext cx="81977" cy="23172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テキスト ボックス 322">
            <a:extLst>
              <a:ext uri="{FF2B5EF4-FFF2-40B4-BE49-F238E27FC236}">
                <a16:creationId xmlns:a16="http://schemas.microsoft.com/office/drawing/2014/main" id="{1BB4CCD6-5E13-D5A6-B554-12A0F03B08BF}"/>
              </a:ext>
            </a:extLst>
          </p:cNvPr>
          <p:cNvSpPr txBox="1"/>
          <p:nvPr/>
        </p:nvSpPr>
        <p:spPr>
          <a:xfrm>
            <a:off x="3760759" y="3939332"/>
            <a:ext cx="1130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Low E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4" name="テキスト ボックス 323">
            <a:extLst>
              <a:ext uri="{FF2B5EF4-FFF2-40B4-BE49-F238E27FC236}">
                <a16:creationId xmlns:a16="http://schemas.microsoft.com/office/drawing/2014/main" id="{DD26FB86-5E9A-0F6D-F4A4-665C9CB2ED91}"/>
              </a:ext>
            </a:extLst>
          </p:cNvPr>
          <p:cNvSpPr txBox="1"/>
          <p:nvPr/>
        </p:nvSpPr>
        <p:spPr>
          <a:xfrm>
            <a:off x="3138809" y="6052829"/>
            <a:ext cx="2496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1">
                    <a:lumMod val="75000"/>
                  </a:schemeClr>
                </a:solidFill>
              </a:rPr>
              <a:t>Baryon stopping</a:t>
            </a:r>
            <a:endParaRPr kumimoji="1" lang="ja-JP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7" name="正方形/長方形 326">
            <a:extLst>
              <a:ext uri="{FF2B5EF4-FFF2-40B4-BE49-F238E27FC236}">
                <a16:creationId xmlns:a16="http://schemas.microsoft.com/office/drawing/2014/main" id="{BF3C989C-49B0-73CE-5613-37FA48126C4E}"/>
              </a:ext>
            </a:extLst>
          </p:cNvPr>
          <p:cNvSpPr/>
          <p:nvPr/>
        </p:nvSpPr>
        <p:spPr>
          <a:xfrm>
            <a:off x="1514178" y="3181892"/>
            <a:ext cx="2959092" cy="3414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矢印: 下 328">
            <a:extLst>
              <a:ext uri="{FF2B5EF4-FFF2-40B4-BE49-F238E27FC236}">
                <a16:creationId xmlns:a16="http://schemas.microsoft.com/office/drawing/2014/main" id="{8D86089E-069D-2CC0-E94B-FAE0630E2989}"/>
              </a:ext>
            </a:extLst>
          </p:cNvPr>
          <p:cNvSpPr/>
          <p:nvPr/>
        </p:nvSpPr>
        <p:spPr>
          <a:xfrm>
            <a:off x="4127577" y="3499046"/>
            <a:ext cx="342886" cy="461665"/>
          </a:xfrm>
          <a:prstGeom prst="downArrow">
            <a:avLst>
              <a:gd name="adj1" fmla="val 10000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矢印: 下 329">
            <a:extLst>
              <a:ext uri="{FF2B5EF4-FFF2-40B4-BE49-F238E27FC236}">
                <a16:creationId xmlns:a16="http://schemas.microsoft.com/office/drawing/2014/main" id="{3A95CF57-650B-CA8C-B5BC-4F0CA409337C}"/>
              </a:ext>
            </a:extLst>
          </p:cNvPr>
          <p:cNvSpPr/>
          <p:nvPr/>
        </p:nvSpPr>
        <p:spPr>
          <a:xfrm>
            <a:off x="1514448" y="3511021"/>
            <a:ext cx="342886" cy="461665"/>
          </a:xfrm>
          <a:prstGeom prst="downArrow">
            <a:avLst>
              <a:gd name="adj1" fmla="val 10000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正方形/長方形 330">
            <a:extLst>
              <a:ext uri="{FF2B5EF4-FFF2-40B4-BE49-F238E27FC236}">
                <a16:creationId xmlns:a16="http://schemas.microsoft.com/office/drawing/2014/main" id="{5B675F73-7B6B-DF56-978E-7AF4466CDAC9}"/>
              </a:ext>
            </a:extLst>
          </p:cNvPr>
          <p:cNvSpPr/>
          <p:nvPr/>
        </p:nvSpPr>
        <p:spPr>
          <a:xfrm rot="5400000">
            <a:off x="2843151" y="2851892"/>
            <a:ext cx="341441" cy="3414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44" name="グループ化 343">
            <a:extLst>
              <a:ext uri="{FF2B5EF4-FFF2-40B4-BE49-F238E27FC236}">
                <a16:creationId xmlns:a16="http://schemas.microsoft.com/office/drawing/2014/main" id="{B94CACD6-607F-5435-1746-4ACA85E182FF}"/>
              </a:ext>
            </a:extLst>
          </p:cNvPr>
          <p:cNvGrpSpPr/>
          <p:nvPr/>
        </p:nvGrpSpPr>
        <p:grpSpPr>
          <a:xfrm>
            <a:off x="6347531" y="1049357"/>
            <a:ext cx="5844470" cy="5807681"/>
            <a:chOff x="6347531" y="1049357"/>
            <a:chExt cx="5844470" cy="5807681"/>
          </a:xfrm>
        </p:grpSpPr>
        <p:pic>
          <p:nvPicPr>
            <p:cNvPr id="326" name="図 325">
              <a:extLst>
                <a:ext uri="{FF2B5EF4-FFF2-40B4-BE49-F238E27FC236}">
                  <a16:creationId xmlns:a16="http://schemas.microsoft.com/office/drawing/2014/main" id="{9551957A-66A4-9A39-79D0-471BF61362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26980"/>
            <a:stretch/>
          </p:blipFill>
          <p:spPr>
            <a:xfrm>
              <a:off x="6347531" y="1049357"/>
              <a:ext cx="5844470" cy="5807681"/>
            </a:xfrm>
            <a:prstGeom prst="rect">
              <a:avLst/>
            </a:prstGeom>
          </p:spPr>
        </p:pic>
        <p:sp>
          <p:nvSpPr>
            <p:cNvPr id="328" name="フリーフォーム: 図形 327">
              <a:extLst>
                <a:ext uri="{FF2B5EF4-FFF2-40B4-BE49-F238E27FC236}">
                  <a16:creationId xmlns:a16="http://schemas.microsoft.com/office/drawing/2014/main" id="{DF819CDA-A113-B44D-49F9-8EA75F1216C2}"/>
                </a:ext>
              </a:extLst>
            </p:cNvPr>
            <p:cNvSpPr/>
            <p:nvPr/>
          </p:nvSpPr>
          <p:spPr>
            <a:xfrm>
              <a:off x="8911728" y="3760636"/>
              <a:ext cx="1157759" cy="1225867"/>
            </a:xfrm>
            <a:custGeom>
              <a:avLst/>
              <a:gdLst>
                <a:gd name="connsiteX0" fmla="*/ 0 w 990600"/>
                <a:gd name="connsiteY0" fmla="*/ 831056 h 831056"/>
                <a:gd name="connsiteX1" fmla="*/ 133350 w 990600"/>
                <a:gd name="connsiteY1" fmla="*/ 540543 h 831056"/>
                <a:gd name="connsiteX2" fmla="*/ 319088 w 990600"/>
                <a:gd name="connsiteY2" fmla="*/ 338137 h 831056"/>
                <a:gd name="connsiteX3" fmla="*/ 502444 w 990600"/>
                <a:gd name="connsiteY3" fmla="*/ 166687 h 831056"/>
                <a:gd name="connsiteX4" fmla="*/ 735807 w 990600"/>
                <a:gd name="connsiteY4" fmla="*/ 64293 h 831056"/>
                <a:gd name="connsiteX5" fmla="*/ 990600 w 990600"/>
                <a:gd name="connsiteY5" fmla="*/ 0 h 831056"/>
                <a:gd name="connsiteX0" fmla="*/ 0 w 990600"/>
                <a:gd name="connsiteY0" fmla="*/ 831056 h 831056"/>
                <a:gd name="connsiteX1" fmla="*/ 133350 w 990600"/>
                <a:gd name="connsiteY1" fmla="*/ 540543 h 831056"/>
                <a:gd name="connsiteX2" fmla="*/ 319088 w 990600"/>
                <a:gd name="connsiteY2" fmla="*/ 338137 h 831056"/>
                <a:gd name="connsiteX3" fmla="*/ 502444 w 990600"/>
                <a:gd name="connsiteY3" fmla="*/ 171450 h 831056"/>
                <a:gd name="connsiteX4" fmla="*/ 735807 w 990600"/>
                <a:gd name="connsiteY4" fmla="*/ 64293 h 831056"/>
                <a:gd name="connsiteX5" fmla="*/ 990600 w 990600"/>
                <a:gd name="connsiteY5" fmla="*/ 0 h 831056"/>
                <a:gd name="connsiteX0" fmla="*/ 0 w 990600"/>
                <a:gd name="connsiteY0" fmla="*/ 831056 h 831056"/>
                <a:gd name="connsiteX1" fmla="*/ 133350 w 990600"/>
                <a:gd name="connsiteY1" fmla="*/ 540543 h 831056"/>
                <a:gd name="connsiteX2" fmla="*/ 319088 w 990600"/>
                <a:gd name="connsiteY2" fmla="*/ 338137 h 831056"/>
                <a:gd name="connsiteX3" fmla="*/ 502444 w 990600"/>
                <a:gd name="connsiteY3" fmla="*/ 171450 h 831056"/>
                <a:gd name="connsiteX4" fmla="*/ 735807 w 990600"/>
                <a:gd name="connsiteY4" fmla="*/ 64293 h 831056"/>
                <a:gd name="connsiteX5" fmla="*/ 990600 w 990600"/>
                <a:gd name="connsiteY5" fmla="*/ 0 h 831056"/>
                <a:gd name="connsiteX0" fmla="*/ 0 w 990600"/>
                <a:gd name="connsiteY0" fmla="*/ 831056 h 831056"/>
                <a:gd name="connsiteX1" fmla="*/ 133350 w 990600"/>
                <a:gd name="connsiteY1" fmla="*/ 540543 h 831056"/>
                <a:gd name="connsiteX2" fmla="*/ 319088 w 990600"/>
                <a:gd name="connsiteY2" fmla="*/ 333374 h 831056"/>
                <a:gd name="connsiteX3" fmla="*/ 502444 w 990600"/>
                <a:gd name="connsiteY3" fmla="*/ 171450 h 831056"/>
                <a:gd name="connsiteX4" fmla="*/ 735807 w 990600"/>
                <a:gd name="connsiteY4" fmla="*/ 64293 h 831056"/>
                <a:gd name="connsiteX5" fmla="*/ 990600 w 990600"/>
                <a:gd name="connsiteY5" fmla="*/ 0 h 83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0600" h="831056">
                  <a:moveTo>
                    <a:pt x="0" y="831056"/>
                  </a:moveTo>
                  <a:cubicBezTo>
                    <a:pt x="40084" y="726876"/>
                    <a:pt x="80169" y="623490"/>
                    <a:pt x="133350" y="540543"/>
                  </a:cubicBezTo>
                  <a:cubicBezTo>
                    <a:pt x="186531" y="457596"/>
                    <a:pt x="257572" y="394889"/>
                    <a:pt x="319088" y="333374"/>
                  </a:cubicBezTo>
                  <a:cubicBezTo>
                    <a:pt x="380604" y="271859"/>
                    <a:pt x="432991" y="216297"/>
                    <a:pt x="502444" y="171450"/>
                  </a:cubicBezTo>
                  <a:cubicBezTo>
                    <a:pt x="571897" y="126603"/>
                    <a:pt x="654448" y="92074"/>
                    <a:pt x="735807" y="64293"/>
                  </a:cubicBezTo>
                  <a:cubicBezTo>
                    <a:pt x="817166" y="36512"/>
                    <a:pt x="903883" y="18256"/>
                    <a:pt x="990600" y="0"/>
                  </a:cubicBezTo>
                </a:path>
              </a:pathLst>
            </a:custGeom>
            <a:noFill/>
            <a:ln w="254000" cap="rnd">
              <a:solidFill>
                <a:schemeClr val="tx2">
                  <a:alpha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2" name="フリーフォーム: 図形 331">
              <a:extLst>
                <a:ext uri="{FF2B5EF4-FFF2-40B4-BE49-F238E27FC236}">
                  <a16:creationId xmlns:a16="http://schemas.microsoft.com/office/drawing/2014/main" id="{3ABEACDC-6516-2923-6070-60B16840BE88}"/>
                </a:ext>
              </a:extLst>
            </p:cNvPr>
            <p:cNvSpPr/>
            <p:nvPr/>
          </p:nvSpPr>
          <p:spPr>
            <a:xfrm>
              <a:off x="9718498" y="4133084"/>
              <a:ext cx="1516949" cy="1241736"/>
            </a:xfrm>
            <a:custGeom>
              <a:avLst/>
              <a:gdLst>
                <a:gd name="connsiteX0" fmla="*/ 0 w 990600"/>
                <a:gd name="connsiteY0" fmla="*/ 831056 h 831056"/>
                <a:gd name="connsiteX1" fmla="*/ 133350 w 990600"/>
                <a:gd name="connsiteY1" fmla="*/ 540543 h 831056"/>
                <a:gd name="connsiteX2" fmla="*/ 319088 w 990600"/>
                <a:gd name="connsiteY2" fmla="*/ 338137 h 831056"/>
                <a:gd name="connsiteX3" fmla="*/ 502444 w 990600"/>
                <a:gd name="connsiteY3" fmla="*/ 166687 h 831056"/>
                <a:gd name="connsiteX4" fmla="*/ 735807 w 990600"/>
                <a:gd name="connsiteY4" fmla="*/ 64293 h 831056"/>
                <a:gd name="connsiteX5" fmla="*/ 990600 w 990600"/>
                <a:gd name="connsiteY5" fmla="*/ 0 h 831056"/>
                <a:gd name="connsiteX0" fmla="*/ 0 w 990600"/>
                <a:gd name="connsiteY0" fmla="*/ 831056 h 831056"/>
                <a:gd name="connsiteX1" fmla="*/ 133350 w 990600"/>
                <a:gd name="connsiteY1" fmla="*/ 540543 h 831056"/>
                <a:gd name="connsiteX2" fmla="*/ 319088 w 990600"/>
                <a:gd name="connsiteY2" fmla="*/ 338137 h 831056"/>
                <a:gd name="connsiteX3" fmla="*/ 502444 w 990600"/>
                <a:gd name="connsiteY3" fmla="*/ 171450 h 831056"/>
                <a:gd name="connsiteX4" fmla="*/ 735807 w 990600"/>
                <a:gd name="connsiteY4" fmla="*/ 64293 h 831056"/>
                <a:gd name="connsiteX5" fmla="*/ 990600 w 990600"/>
                <a:gd name="connsiteY5" fmla="*/ 0 h 831056"/>
                <a:gd name="connsiteX0" fmla="*/ 0 w 990600"/>
                <a:gd name="connsiteY0" fmla="*/ 831056 h 831056"/>
                <a:gd name="connsiteX1" fmla="*/ 133350 w 990600"/>
                <a:gd name="connsiteY1" fmla="*/ 540543 h 831056"/>
                <a:gd name="connsiteX2" fmla="*/ 319088 w 990600"/>
                <a:gd name="connsiteY2" fmla="*/ 338137 h 831056"/>
                <a:gd name="connsiteX3" fmla="*/ 502444 w 990600"/>
                <a:gd name="connsiteY3" fmla="*/ 171450 h 831056"/>
                <a:gd name="connsiteX4" fmla="*/ 735807 w 990600"/>
                <a:gd name="connsiteY4" fmla="*/ 64293 h 831056"/>
                <a:gd name="connsiteX5" fmla="*/ 990600 w 990600"/>
                <a:gd name="connsiteY5" fmla="*/ 0 h 831056"/>
                <a:gd name="connsiteX0" fmla="*/ 0 w 990600"/>
                <a:gd name="connsiteY0" fmla="*/ 831056 h 831056"/>
                <a:gd name="connsiteX1" fmla="*/ 133350 w 990600"/>
                <a:gd name="connsiteY1" fmla="*/ 540543 h 831056"/>
                <a:gd name="connsiteX2" fmla="*/ 319088 w 990600"/>
                <a:gd name="connsiteY2" fmla="*/ 333374 h 831056"/>
                <a:gd name="connsiteX3" fmla="*/ 502444 w 990600"/>
                <a:gd name="connsiteY3" fmla="*/ 171450 h 831056"/>
                <a:gd name="connsiteX4" fmla="*/ 735807 w 990600"/>
                <a:gd name="connsiteY4" fmla="*/ 64293 h 831056"/>
                <a:gd name="connsiteX5" fmla="*/ 990600 w 990600"/>
                <a:gd name="connsiteY5" fmla="*/ 0 h 83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0600" h="831056">
                  <a:moveTo>
                    <a:pt x="0" y="831056"/>
                  </a:moveTo>
                  <a:cubicBezTo>
                    <a:pt x="40084" y="726876"/>
                    <a:pt x="80169" y="623490"/>
                    <a:pt x="133350" y="540543"/>
                  </a:cubicBezTo>
                  <a:cubicBezTo>
                    <a:pt x="186531" y="457596"/>
                    <a:pt x="257572" y="394889"/>
                    <a:pt x="319088" y="333374"/>
                  </a:cubicBezTo>
                  <a:cubicBezTo>
                    <a:pt x="380604" y="271859"/>
                    <a:pt x="432991" y="216297"/>
                    <a:pt x="502444" y="171450"/>
                  </a:cubicBezTo>
                  <a:cubicBezTo>
                    <a:pt x="571897" y="126603"/>
                    <a:pt x="654448" y="92074"/>
                    <a:pt x="735807" y="64293"/>
                  </a:cubicBezTo>
                  <a:cubicBezTo>
                    <a:pt x="817166" y="36512"/>
                    <a:pt x="903883" y="18256"/>
                    <a:pt x="990600" y="0"/>
                  </a:cubicBezTo>
                </a:path>
              </a:pathLst>
            </a:custGeom>
            <a:noFill/>
            <a:ln w="254000" cap="rnd">
              <a:solidFill>
                <a:schemeClr val="accent2">
                  <a:alpha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33" name="直線コネクタ 332">
              <a:extLst>
                <a:ext uri="{FF2B5EF4-FFF2-40B4-BE49-F238E27FC236}">
                  <a16:creationId xmlns:a16="http://schemas.microsoft.com/office/drawing/2014/main" id="{829F34DD-13CC-24A8-6118-19A78C1CEED7}"/>
                </a:ext>
              </a:extLst>
            </p:cNvPr>
            <p:cNvCxnSpPr>
              <a:cxnSpLocks/>
            </p:cNvCxnSpPr>
            <p:nvPr/>
          </p:nvCxnSpPr>
          <p:spPr>
            <a:xfrm>
              <a:off x="9875541" y="4243451"/>
              <a:ext cx="740568" cy="0"/>
            </a:xfrm>
            <a:prstGeom prst="line">
              <a:avLst/>
            </a:prstGeom>
            <a:ln w="254000" cap="rnd">
              <a:solidFill>
                <a:schemeClr val="accent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4" name="図 333">
              <a:extLst>
                <a:ext uri="{FF2B5EF4-FFF2-40B4-BE49-F238E27FC236}">
                  <a16:creationId xmlns:a16="http://schemas.microsoft.com/office/drawing/2014/main" id="{2DCA2429-5F69-58FA-B90F-8EBCB1A0B4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5176" t="90667" r="13070" b="605"/>
            <a:stretch/>
          </p:blipFill>
          <p:spPr>
            <a:xfrm>
              <a:off x="8849942" y="6340449"/>
              <a:ext cx="3342058" cy="506906"/>
            </a:xfrm>
            <a:prstGeom prst="rect">
              <a:avLst/>
            </a:prstGeom>
          </p:spPr>
        </p:pic>
        <p:cxnSp>
          <p:nvCxnSpPr>
            <p:cNvPr id="335" name="直線コネクタ 334">
              <a:extLst>
                <a:ext uri="{FF2B5EF4-FFF2-40B4-BE49-F238E27FC236}">
                  <a16:creationId xmlns:a16="http://schemas.microsoft.com/office/drawing/2014/main" id="{B7A123B7-36C9-A366-67C8-0EDE041B746C}"/>
                </a:ext>
              </a:extLst>
            </p:cNvPr>
            <p:cNvCxnSpPr>
              <a:cxnSpLocks/>
            </p:cNvCxnSpPr>
            <p:nvPr/>
          </p:nvCxnSpPr>
          <p:spPr>
            <a:xfrm>
              <a:off x="8610621" y="4116954"/>
              <a:ext cx="1107877" cy="0"/>
            </a:xfrm>
            <a:prstGeom prst="line">
              <a:avLst/>
            </a:prstGeom>
            <a:ln w="254000" cap="rnd">
              <a:solidFill>
                <a:schemeClr val="accent2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6" name="テキスト ボックス 335">
              <a:extLst>
                <a:ext uri="{FF2B5EF4-FFF2-40B4-BE49-F238E27FC236}">
                  <a16:creationId xmlns:a16="http://schemas.microsoft.com/office/drawing/2014/main" id="{1FAA7A60-7698-FE93-9483-056C4DB0BD80}"/>
                </a:ext>
              </a:extLst>
            </p:cNvPr>
            <p:cNvSpPr txBox="1"/>
            <p:nvPr/>
          </p:nvSpPr>
          <p:spPr>
            <a:xfrm>
              <a:off x="10452843" y="4593326"/>
              <a:ext cx="15199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2400" b="1" dirty="0">
                  <a:solidFill>
                    <a:schemeClr val="accent2"/>
                  </a:solidFill>
                  <a:effectLst>
                    <a:glow rad="127000">
                      <a:schemeClr val="bg1">
                        <a:alpha val="78000"/>
                      </a:schemeClr>
                    </a:glow>
                  </a:effectLst>
                </a:rPr>
                <a:t>RHIC-BES</a:t>
              </a:r>
              <a:endParaRPr kumimoji="1" lang="ja-JP" altLang="en-US" sz="2400" b="1" dirty="0">
                <a:solidFill>
                  <a:schemeClr val="accent2"/>
                </a:solidFill>
                <a:effectLst>
                  <a:glow rad="127000">
                    <a:schemeClr val="bg1">
                      <a:alpha val="78000"/>
                    </a:schemeClr>
                  </a:glow>
                </a:effectLst>
              </a:endParaRPr>
            </a:p>
          </p:txBody>
        </p:sp>
        <p:sp>
          <p:nvSpPr>
            <p:cNvPr id="337" name="テキスト ボックス 336">
              <a:extLst>
                <a:ext uri="{FF2B5EF4-FFF2-40B4-BE49-F238E27FC236}">
                  <a16:creationId xmlns:a16="http://schemas.microsoft.com/office/drawing/2014/main" id="{A78E0E72-E3B9-6252-73A5-48F244CDF402}"/>
                </a:ext>
              </a:extLst>
            </p:cNvPr>
            <p:cNvSpPr txBox="1"/>
            <p:nvPr/>
          </p:nvSpPr>
          <p:spPr>
            <a:xfrm>
              <a:off x="7633598" y="4270151"/>
              <a:ext cx="21579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2400" b="1" dirty="0">
                  <a:solidFill>
                    <a:schemeClr val="accent2"/>
                  </a:solidFill>
                  <a:effectLst>
                    <a:glow rad="127000">
                      <a:schemeClr val="bg1">
                        <a:alpha val="78000"/>
                      </a:schemeClr>
                    </a:glow>
                  </a:effectLst>
                </a:rPr>
                <a:t>RHIC-BES-FXT</a:t>
              </a:r>
              <a:endParaRPr kumimoji="1" lang="ja-JP" altLang="en-US" sz="2400" b="1" dirty="0">
                <a:solidFill>
                  <a:schemeClr val="accent2"/>
                </a:solidFill>
                <a:effectLst>
                  <a:glow rad="127000">
                    <a:schemeClr val="bg1">
                      <a:alpha val="78000"/>
                    </a:schemeClr>
                  </a:glow>
                </a:effectLst>
              </a:endParaRPr>
            </a:p>
          </p:txBody>
        </p:sp>
        <p:sp>
          <p:nvSpPr>
            <p:cNvPr id="338" name="テキスト ボックス 337">
              <a:extLst>
                <a:ext uri="{FF2B5EF4-FFF2-40B4-BE49-F238E27FC236}">
                  <a16:creationId xmlns:a16="http://schemas.microsoft.com/office/drawing/2014/main" id="{E26205E3-3DD5-F163-B818-42944CA8E319}"/>
                </a:ext>
              </a:extLst>
            </p:cNvPr>
            <p:cNvSpPr txBox="1"/>
            <p:nvPr/>
          </p:nvSpPr>
          <p:spPr>
            <a:xfrm>
              <a:off x="9914219" y="3655289"/>
              <a:ext cx="19175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2400" b="1" dirty="0">
                  <a:solidFill>
                    <a:schemeClr val="accent1"/>
                  </a:solidFill>
                  <a:effectLst>
                    <a:glow rad="127000">
                      <a:schemeClr val="bg1">
                        <a:alpha val="78000"/>
                      </a:schemeClr>
                    </a:glow>
                  </a:effectLst>
                </a:rPr>
                <a:t>NA61/SHINE</a:t>
              </a:r>
              <a:endParaRPr kumimoji="1" lang="ja-JP" altLang="en-US" sz="2400" b="1" dirty="0">
                <a:solidFill>
                  <a:schemeClr val="accent1"/>
                </a:solidFill>
                <a:effectLst>
                  <a:glow rad="127000">
                    <a:schemeClr val="bg1">
                      <a:alpha val="78000"/>
                    </a:schemeClr>
                  </a:glow>
                </a:effectLst>
              </a:endParaRPr>
            </a:p>
          </p:txBody>
        </p:sp>
        <p:cxnSp>
          <p:nvCxnSpPr>
            <p:cNvPr id="339" name="直線コネクタ 338">
              <a:extLst>
                <a:ext uri="{FF2B5EF4-FFF2-40B4-BE49-F238E27FC236}">
                  <a16:creationId xmlns:a16="http://schemas.microsoft.com/office/drawing/2014/main" id="{E6AA3B7B-C03E-A569-3868-5F100E1501EC}"/>
                </a:ext>
              </a:extLst>
            </p:cNvPr>
            <p:cNvCxnSpPr>
              <a:cxnSpLocks/>
            </p:cNvCxnSpPr>
            <p:nvPr/>
          </p:nvCxnSpPr>
          <p:spPr>
            <a:xfrm>
              <a:off x="8481060" y="1945113"/>
              <a:ext cx="644651" cy="0"/>
            </a:xfrm>
            <a:prstGeom prst="line">
              <a:avLst/>
            </a:prstGeom>
            <a:ln w="254000" cap="rnd">
              <a:solidFill>
                <a:schemeClr val="accent4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0" name="テキスト ボックス 339">
              <a:extLst>
                <a:ext uri="{FF2B5EF4-FFF2-40B4-BE49-F238E27FC236}">
                  <a16:creationId xmlns:a16="http://schemas.microsoft.com/office/drawing/2014/main" id="{28EF3618-8C26-5290-B4E3-9ED6D0648D4D}"/>
                </a:ext>
              </a:extLst>
            </p:cNvPr>
            <p:cNvSpPr txBox="1"/>
            <p:nvPr/>
          </p:nvSpPr>
          <p:spPr>
            <a:xfrm>
              <a:off x="8033840" y="2094422"/>
              <a:ext cx="16113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2400" b="1" dirty="0">
                  <a:solidFill>
                    <a:schemeClr val="accent4"/>
                  </a:solidFill>
                  <a:effectLst>
                    <a:glow rad="127000">
                      <a:schemeClr val="bg1">
                        <a:alpha val="78000"/>
                      </a:schemeClr>
                    </a:glow>
                  </a:effectLst>
                </a:rPr>
                <a:t>FAIR-CBM</a:t>
              </a:r>
              <a:endParaRPr kumimoji="1" lang="ja-JP" altLang="en-US" sz="2400" b="1" dirty="0">
                <a:solidFill>
                  <a:schemeClr val="accent4"/>
                </a:solidFill>
                <a:effectLst>
                  <a:glow rad="127000">
                    <a:schemeClr val="bg1">
                      <a:alpha val="78000"/>
                    </a:schemeClr>
                  </a:glow>
                </a:effectLst>
              </a:endParaRPr>
            </a:p>
          </p:txBody>
        </p:sp>
        <p:cxnSp>
          <p:nvCxnSpPr>
            <p:cNvPr id="341" name="直線コネクタ 340">
              <a:extLst>
                <a:ext uri="{FF2B5EF4-FFF2-40B4-BE49-F238E27FC236}">
                  <a16:creationId xmlns:a16="http://schemas.microsoft.com/office/drawing/2014/main" id="{C0BB0E6F-8211-FFB5-1D02-225BE60B4A62}"/>
                </a:ext>
              </a:extLst>
            </p:cNvPr>
            <p:cNvCxnSpPr>
              <a:cxnSpLocks/>
            </p:cNvCxnSpPr>
            <p:nvPr/>
          </p:nvCxnSpPr>
          <p:spPr>
            <a:xfrm>
              <a:off x="8195310" y="3535354"/>
              <a:ext cx="331470" cy="0"/>
            </a:xfrm>
            <a:prstGeom prst="line">
              <a:avLst/>
            </a:prstGeom>
            <a:ln w="254000" cap="rnd">
              <a:solidFill>
                <a:schemeClr val="accent6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2" name="テキスト ボックス 341">
              <a:extLst>
                <a:ext uri="{FF2B5EF4-FFF2-40B4-BE49-F238E27FC236}">
                  <a16:creationId xmlns:a16="http://schemas.microsoft.com/office/drawing/2014/main" id="{835D229C-94B4-F502-A7E3-CD016539C3FE}"/>
                </a:ext>
              </a:extLst>
            </p:cNvPr>
            <p:cNvSpPr txBox="1"/>
            <p:nvPr/>
          </p:nvSpPr>
          <p:spPr>
            <a:xfrm>
              <a:off x="7778193" y="3610265"/>
              <a:ext cx="11657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2400" b="1" dirty="0">
                  <a:solidFill>
                    <a:schemeClr val="accent6"/>
                  </a:solidFill>
                  <a:effectLst>
                    <a:glow rad="127000">
                      <a:schemeClr val="bg1">
                        <a:alpha val="78000"/>
                      </a:schemeClr>
                    </a:glow>
                  </a:effectLst>
                </a:rPr>
                <a:t>HADES</a:t>
              </a:r>
              <a:endParaRPr kumimoji="1" lang="ja-JP" altLang="en-US" sz="2400" b="1" dirty="0">
                <a:solidFill>
                  <a:schemeClr val="accent6"/>
                </a:solidFill>
                <a:effectLst>
                  <a:glow rad="127000">
                    <a:schemeClr val="bg1">
                      <a:alpha val="78000"/>
                    </a:schemeClr>
                  </a:glow>
                </a:effectLst>
              </a:endParaRPr>
            </a:p>
          </p:txBody>
        </p:sp>
        <p:sp>
          <p:nvSpPr>
            <p:cNvPr id="343" name="テキスト ボックス 342">
              <a:extLst>
                <a:ext uri="{FF2B5EF4-FFF2-40B4-BE49-F238E27FC236}">
                  <a16:creationId xmlns:a16="http://schemas.microsoft.com/office/drawing/2014/main" id="{1E2FAF4F-83F9-411E-B8EC-C107DAC784EE}"/>
                </a:ext>
              </a:extLst>
            </p:cNvPr>
            <p:cNvSpPr txBox="1"/>
            <p:nvPr/>
          </p:nvSpPr>
          <p:spPr>
            <a:xfrm>
              <a:off x="8948247" y="3298971"/>
              <a:ext cx="9076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2400" b="1" dirty="0">
                  <a:solidFill>
                    <a:schemeClr val="tx2"/>
                  </a:solidFill>
                  <a:effectLst>
                    <a:glow rad="127000">
                      <a:schemeClr val="bg1">
                        <a:alpha val="78000"/>
                      </a:schemeClr>
                    </a:glow>
                  </a:effectLst>
                </a:rPr>
                <a:t>NICA</a:t>
              </a:r>
              <a:endParaRPr kumimoji="1" lang="ja-JP" altLang="en-US" sz="2400" b="1" dirty="0">
                <a:solidFill>
                  <a:schemeClr val="tx2"/>
                </a:solidFill>
                <a:effectLst>
                  <a:glow rad="127000">
                    <a:schemeClr val="bg1">
                      <a:alpha val="78000"/>
                    </a:schemeClr>
                  </a:glow>
                </a:effectLst>
              </a:endParaRPr>
            </a:p>
          </p:txBody>
        </p:sp>
      </p:grpSp>
      <p:grpSp>
        <p:nvGrpSpPr>
          <p:cNvPr id="345" name="グループ化 344">
            <a:extLst>
              <a:ext uri="{FF2B5EF4-FFF2-40B4-BE49-F238E27FC236}">
                <a16:creationId xmlns:a16="http://schemas.microsoft.com/office/drawing/2014/main" id="{17AA2779-2116-31D3-1748-B1BAFE832A65}"/>
              </a:ext>
            </a:extLst>
          </p:cNvPr>
          <p:cNvGrpSpPr/>
          <p:nvPr/>
        </p:nvGrpSpPr>
        <p:grpSpPr>
          <a:xfrm>
            <a:off x="8056119" y="1173416"/>
            <a:ext cx="2163177" cy="2726834"/>
            <a:chOff x="8056119" y="1173416"/>
            <a:chExt cx="2163177" cy="2726834"/>
          </a:xfrm>
        </p:grpSpPr>
        <p:sp>
          <p:nvSpPr>
            <p:cNvPr id="346" name="正方形/長方形 345">
              <a:extLst>
                <a:ext uri="{FF2B5EF4-FFF2-40B4-BE49-F238E27FC236}">
                  <a16:creationId xmlns:a16="http://schemas.microsoft.com/office/drawing/2014/main" id="{9913ED03-19C1-4D11-DF60-EA310C349026}"/>
                </a:ext>
              </a:extLst>
            </p:cNvPr>
            <p:cNvSpPr/>
            <p:nvPr/>
          </p:nvSpPr>
          <p:spPr>
            <a:xfrm>
              <a:off x="8056119" y="1253910"/>
              <a:ext cx="1103882" cy="2646340"/>
            </a:xfrm>
            <a:prstGeom prst="rect">
              <a:avLst/>
            </a:prstGeom>
            <a:gradFill>
              <a:gsLst>
                <a:gs pos="44000">
                  <a:schemeClr val="accent3">
                    <a:alpha val="60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7" name="テキスト ボックス 346">
              <a:extLst>
                <a:ext uri="{FF2B5EF4-FFF2-40B4-BE49-F238E27FC236}">
                  <a16:creationId xmlns:a16="http://schemas.microsoft.com/office/drawing/2014/main" id="{92E22AD2-BE09-7B43-5632-2E0DB7EFA06B}"/>
                </a:ext>
              </a:extLst>
            </p:cNvPr>
            <p:cNvSpPr txBox="1"/>
            <p:nvPr/>
          </p:nvSpPr>
          <p:spPr>
            <a:xfrm>
              <a:off x="8093393" y="1173416"/>
              <a:ext cx="2125903" cy="584775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3200" b="1" dirty="0">
                  <a:solidFill>
                    <a:schemeClr val="accent3"/>
                  </a:solidFill>
                  <a:effectLst>
                    <a:glow rad="127000">
                      <a:schemeClr val="bg1"/>
                    </a:glow>
                  </a:effectLst>
                </a:rPr>
                <a:t>J-PARC-HI</a:t>
              </a:r>
              <a:endParaRPr kumimoji="1" lang="ja-JP" altLang="en-US" sz="3200" b="1" dirty="0">
                <a:solidFill>
                  <a:schemeClr val="accent3"/>
                </a:solidFill>
                <a:effectLst>
                  <a:glow rad="127000">
                    <a:schemeClr val="bg1"/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012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5201AD-46DE-B14E-0B6B-54077F898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Kurtosis of Net-proton Number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4EE2BF0-A6D8-7A1F-33E6-49266ED87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675" y="1766694"/>
            <a:ext cx="5004371" cy="380040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A6AC67B-AAD1-FF4B-BEDC-4C34BBBA4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13" y="1760503"/>
            <a:ext cx="4623881" cy="375690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E6D9E91-BE78-70B4-65EB-F9E2D1EF853C}"/>
              </a:ext>
            </a:extLst>
          </p:cNvPr>
          <p:cNvSpPr txBox="1"/>
          <p:nvPr/>
        </p:nvSpPr>
        <p:spPr>
          <a:xfrm>
            <a:off x="7558391" y="1215957"/>
            <a:ext cx="3158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A. </a:t>
            </a:r>
            <a:r>
              <a:rPr kumimoji="1" lang="en-US" altLang="ja-JP" sz="2400" dirty="0" err="1"/>
              <a:t>Pandav</a:t>
            </a:r>
            <a:r>
              <a:rPr kumimoji="1" lang="en-US" altLang="ja-JP" sz="2400" dirty="0"/>
              <a:t>, CPOD2024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6830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D75B008-14C4-B8FC-F847-7DB7CF62E17D}"/>
              </a:ext>
            </a:extLst>
          </p:cNvPr>
          <p:cNvSpPr/>
          <p:nvPr/>
        </p:nvSpPr>
        <p:spPr>
          <a:xfrm>
            <a:off x="920890" y="3993246"/>
            <a:ext cx="7581088" cy="10074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B8D088A-DBA1-B4B8-6382-BDBC4EC83462}"/>
              </a:ext>
            </a:extLst>
          </p:cNvPr>
          <p:cNvSpPr/>
          <p:nvPr/>
        </p:nvSpPr>
        <p:spPr>
          <a:xfrm>
            <a:off x="920890" y="1192382"/>
            <a:ext cx="7581088" cy="10074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2857DA3-E280-66C8-5153-663725765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MK’s Comments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62795C1-4D86-F9B8-60F7-DAF534F1B1B4}"/>
              </a:ext>
            </a:extLst>
          </p:cNvPr>
          <p:cNvSpPr txBox="1"/>
          <p:nvPr/>
        </p:nvSpPr>
        <p:spPr>
          <a:xfrm>
            <a:off x="1460774" y="1284048"/>
            <a:ext cx="62889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Reconstruct baryon number cumulants.</a:t>
            </a:r>
          </a:p>
          <a:p>
            <a:pPr algn="l"/>
            <a:r>
              <a:rPr lang="en-US" altLang="ja-JP" sz="2400" dirty="0"/>
              <a:t>Correct momentum acceptance dependence.</a:t>
            </a:r>
            <a:endParaRPr kumimoji="1" lang="ja-JP" altLang="en-US" sz="2400" dirty="0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6E4A76F7-E379-C94B-DFEE-4BC5007127B8}"/>
              </a:ext>
            </a:extLst>
          </p:cNvPr>
          <p:cNvSpPr>
            <a:spLocks noChangeAspect="1"/>
          </p:cNvSpPr>
          <p:nvPr/>
        </p:nvSpPr>
        <p:spPr>
          <a:xfrm>
            <a:off x="536646" y="1306942"/>
            <a:ext cx="768486" cy="7684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/>
              <a:t>1</a:t>
            </a:r>
            <a:endParaRPr kumimoji="1" lang="ja-JP" altLang="en-US" sz="3200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A1B615E0-A332-CB70-F6F0-7913CD4CBE0A}"/>
              </a:ext>
            </a:extLst>
          </p:cNvPr>
          <p:cNvSpPr>
            <a:spLocks noChangeAspect="1"/>
          </p:cNvSpPr>
          <p:nvPr/>
        </p:nvSpPr>
        <p:spPr>
          <a:xfrm>
            <a:off x="536646" y="4099582"/>
            <a:ext cx="768486" cy="7684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/>
              <a:t>2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68AA555C-67DC-65D4-6FE3-FE138AFAFABF}"/>
                  </a:ext>
                </a:extLst>
              </p:cNvPr>
              <p:cNvSpPr txBox="1"/>
              <p:nvPr/>
            </p:nvSpPr>
            <p:spPr>
              <a:xfrm>
                <a:off x="1460774" y="4089132"/>
                <a:ext cx="621035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Experimental results 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thermal fluctuations at chemical freezeout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68AA555C-67DC-65D4-6FE3-FE138AFAF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774" y="4089132"/>
                <a:ext cx="6210354" cy="830997"/>
              </a:xfrm>
              <a:prstGeom prst="rect">
                <a:avLst/>
              </a:prstGeom>
              <a:blipFill>
                <a:blip r:embed="rId2"/>
                <a:stretch>
                  <a:fillRect l="-1572" t="-5147" r="-491" b="-169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DC1E21D-00CB-789E-DFCE-63B98150B1A3}"/>
              </a:ext>
            </a:extLst>
          </p:cNvPr>
          <p:cNvSpPr txBox="1"/>
          <p:nvPr/>
        </p:nvSpPr>
        <p:spPr>
          <a:xfrm>
            <a:off x="7247110" y="2681061"/>
            <a:ext cx="3482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>
                <a:solidFill>
                  <a:schemeClr val="accent1"/>
                </a:solidFill>
              </a:rPr>
              <a:t>Partial measurement blurs the signal!</a:t>
            </a:r>
            <a:endParaRPr kumimoji="1" lang="ja-JP" altLang="en-US" sz="2400" dirty="0">
              <a:solidFill>
                <a:schemeClr val="accent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E99A3DF-06EB-9A66-A6FD-CBEF44CB3EB6}"/>
              </a:ext>
            </a:extLst>
          </p:cNvPr>
          <p:cNvSpPr txBox="1"/>
          <p:nvPr/>
        </p:nvSpPr>
        <p:spPr>
          <a:xfrm>
            <a:off x="7247110" y="5636440"/>
            <a:ext cx="4633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>
                <a:solidFill>
                  <a:schemeClr val="accent1"/>
                </a:solidFill>
              </a:rPr>
              <a:t>Effect of diffusion will be crucial.</a:t>
            </a:r>
          </a:p>
          <a:p>
            <a:pPr algn="l"/>
            <a:r>
              <a:rPr kumimoji="1" lang="en-US" altLang="ja-JP" sz="2400" dirty="0">
                <a:solidFill>
                  <a:schemeClr val="accent1"/>
                </a:solidFill>
              </a:rPr>
              <a:t>Investigate rapidity-window dep.</a:t>
            </a:r>
            <a:endParaRPr kumimoji="1" lang="ja-JP" altLang="en-US" sz="2400" dirty="0">
              <a:solidFill>
                <a:schemeClr val="accent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A1F2509-63B3-E358-CE94-C3C8FC34566B}"/>
              </a:ext>
            </a:extLst>
          </p:cNvPr>
          <p:cNvSpPr txBox="1"/>
          <p:nvPr/>
        </p:nvSpPr>
        <p:spPr>
          <a:xfrm>
            <a:off x="8704225" y="1260472"/>
            <a:ext cx="2552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MK, Asakawa, ’12; ‘12</a:t>
            </a:r>
          </a:p>
          <a:p>
            <a:pPr algn="l"/>
            <a:r>
              <a:rPr lang="en-US" altLang="ja-JP" dirty="0"/>
              <a:t>MK, </a:t>
            </a:r>
            <a:r>
              <a:rPr lang="en-US" altLang="ja-JP" dirty="0" err="1"/>
              <a:t>Esumi</a:t>
            </a:r>
            <a:r>
              <a:rPr lang="en-US" altLang="ja-JP" dirty="0"/>
              <a:t>, Nonaka, ‘22</a:t>
            </a:r>
            <a:endParaRPr kumimoji="1" lang="ja-JP" altLang="en-US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4901C579-723D-FBB7-D006-46AE3D1C8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086" y="2213913"/>
            <a:ext cx="4057224" cy="174314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99BFF47-1E59-AD28-FB0E-D1905EC6D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086" y="5063347"/>
            <a:ext cx="2189863" cy="1723465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6F5B4E3F-5A35-69CA-5126-8F18529822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4502" y="5053892"/>
            <a:ext cx="2449025" cy="1727640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62C9E7B-1C3C-BDB3-8233-66517AE4E030}"/>
              </a:ext>
            </a:extLst>
          </p:cNvPr>
          <p:cNvSpPr txBox="1"/>
          <p:nvPr/>
        </p:nvSpPr>
        <p:spPr>
          <a:xfrm>
            <a:off x="8704225" y="3984254"/>
            <a:ext cx="33505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MK, Asakawa, Ono, ’14</a:t>
            </a:r>
          </a:p>
          <a:p>
            <a:r>
              <a:rPr lang="en-US" altLang="ja-JP" dirty="0" err="1"/>
              <a:t>Sakaida</a:t>
            </a:r>
            <a:r>
              <a:rPr lang="en-US" altLang="ja-JP" dirty="0"/>
              <a:t>, Asakawa, MK, ‘14</a:t>
            </a:r>
          </a:p>
          <a:p>
            <a:pPr algn="l"/>
            <a:r>
              <a:rPr lang="en-US" altLang="ja-JP" dirty="0"/>
              <a:t>MK, ’15</a:t>
            </a:r>
          </a:p>
          <a:p>
            <a:pPr algn="l"/>
            <a:r>
              <a:rPr kumimoji="1" lang="en-US" altLang="ja-JP" dirty="0" err="1"/>
              <a:t>Sakaida</a:t>
            </a:r>
            <a:r>
              <a:rPr kumimoji="1" lang="en-US" altLang="ja-JP" dirty="0"/>
              <a:t>, Asakawa, </a:t>
            </a:r>
            <a:r>
              <a:rPr kumimoji="1" lang="en-US" altLang="ja-JP" dirty="0" err="1"/>
              <a:t>Fujii</a:t>
            </a:r>
            <a:r>
              <a:rPr kumimoji="1" lang="en-US" altLang="ja-JP" dirty="0"/>
              <a:t>, MK, ‘17</a:t>
            </a:r>
          </a:p>
        </p:txBody>
      </p:sp>
    </p:spTree>
    <p:extLst>
      <p:ext uri="{BB962C8B-B14F-4D97-AF65-F5344CB8AC3E}">
        <p14:creationId xmlns:p14="http://schemas.microsoft.com/office/powerpoint/2010/main" val="278557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875732A-71FB-0216-679B-74412EA31671}"/>
              </a:ext>
            </a:extLst>
          </p:cNvPr>
          <p:cNvSpPr/>
          <p:nvPr/>
        </p:nvSpPr>
        <p:spPr>
          <a:xfrm>
            <a:off x="672175" y="1663648"/>
            <a:ext cx="10847650" cy="20189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194B00B-6552-B28D-02A5-D7D617FE5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Contents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41909A3-3A22-BD7E-BA30-7A854B390E81}"/>
              </a:ext>
            </a:extLst>
          </p:cNvPr>
          <p:cNvSpPr txBox="1"/>
          <p:nvPr/>
        </p:nvSpPr>
        <p:spPr>
          <a:xfrm>
            <a:off x="899459" y="1753958"/>
            <a:ext cx="1039308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US" altLang="ja-JP" sz="4400" dirty="0"/>
              <a:t>Optimal collision energy for investigating dense matter</a:t>
            </a:r>
          </a:p>
          <a:p>
            <a:pPr lvl="3"/>
            <a:r>
              <a:rPr kumimoji="1" lang="it-IT" altLang="ja-JP" sz="2400" dirty="0"/>
              <a:t>Taya, Jinno, MK, Nara, 2409.07685</a:t>
            </a:r>
          </a:p>
          <a:p>
            <a:pPr lvl="1"/>
            <a:endParaRPr kumimoji="1" lang="en-US" altLang="ja-JP" sz="2400" dirty="0"/>
          </a:p>
          <a:p>
            <a:pPr marL="742950" indent="-742950" algn="l">
              <a:buFont typeface="+mj-lt"/>
              <a:buAutoNum type="arabicPeriod"/>
            </a:pPr>
            <a:r>
              <a:rPr lang="en-US" altLang="ja-JP" sz="4400" dirty="0"/>
              <a:t>Dilepton production for the signal of phase transitions</a:t>
            </a:r>
          </a:p>
          <a:p>
            <a:pPr lvl="3"/>
            <a:r>
              <a:rPr kumimoji="1" lang="en-US" altLang="ja-JP" sz="2400" dirty="0"/>
              <a:t>Nishimura, MK, </a:t>
            </a:r>
            <a:r>
              <a:rPr kumimoji="1" lang="en-US" altLang="ja-JP" sz="2400" dirty="0" err="1"/>
              <a:t>Kunihiro</a:t>
            </a:r>
            <a:r>
              <a:rPr kumimoji="1" lang="en-US" altLang="ja-JP" sz="2400" dirty="0"/>
              <a:t>, Ann. Phys. 469, 169768; PTEP 2023, 053D01; PTEP 2022, 093D02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2411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205BDBF-6B84-46A2-D1AF-21DAA9402C92}"/>
              </a:ext>
            </a:extLst>
          </p:cNvPr>
          <p:cNvSpPr/>
          <p:nvPr/>
        </p:nvSpPr>
        <p:spPr>
          <a:xfrm>
            <a:off x="571353" y="4786183"/>
            <a:ext cx="10847650" cy="15322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E2054D1-E3A3-80BE-5ED0-C266DCBF1A9F}"/>
              </a:ext>
            </a:extLst>
          </p:cNvPr>
          <p:cNvSpPr/>
          <p:nvPr/>
        </p:nvSpPr>
        <p:spPr>
          <a:xfrm>
            <a:off x="571353" y="1367481"/>
            <a:ext cx="10847650" cy="23395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64F1-2013-DF8C-CE8B-C3DCE2C2D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Key Questions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772AC13-515B-30B5-86C7-061BE3E3D872}"/>
              </a:ext>
            </a:extLst>
          </p:cNvPr>
          <p:cNvSpPr txBox="1"/>
          <p:nvPr/>
        </p:nvSpPr>
        <p:spPr>
          <a:xfrm>
            <a:off x="1088755" y="1580470"/>
            <a:ext cx="103302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Yu Gothic UI" panose="020B0500000000000000" pitchFamily="50" charset="-128"/>
              <a:buChar char="―"/>
            </a:pPr>
            <a:r>
              <a:rPr lang="en-US" altLang="ja-JP" sz="3200" dirty="0"/>
              <a:t>What is </a:t>
            </a:r>
            <a:r>
              <a:rPr lang="en-US" altLang="ja-JP" sz="3200" b="1" dirty="0">
                <a:solidFill>
                  <a:schemeClr val="accent1"/>
                </a:solidFill>
              </a:rPr>
              <a:t>the optimal collision energy</a:t>
            </a:r>
            <a:r>
              <a:rPr lang="en-US" altLang="ja-JP" sz="3200" dirty="0"/>
              <a:t> to explore the baryon-rich matter?</a:t>
            </a:r>
          </a:p>
          <a:p>
            <a:pPr marL="457200" indent="-457200" algn="l">
              <a:buFont typeface="Yu Gothic UI" panose="020B0500000000000000" pitchFamily="50" charset="-128"/>
              <a:buChar char="―"/>
            </a:pPr>
            <a:endParaRPr kumimoji="1" lang="en-US" altLang="ja-JP" sz="1600" dirty="0"/>
          </a:p>
          <a:p>
            <a:pPr marL="457200" indent="-457200" algn="l">
              <a:buFont typeface="Yu Gothic UI" panose="020B0500000000000000" pitchFamily="50" charset="-128"/>
              <a:buChar char="―"/>
            </a:pPr>
            <a:r>
              <a:rPr lang="en-US" altLang="ja-JP" sz="3200" b="1" dirty="0">
                <a:solidFill>
                  <a:schemeClr val="accent1"/>
                </a:solidFill>
              </a:rPr>
              <a:t>How high density </a:t>
            </a:r>
            <a:r>
              <a:rPr lang="en-US" altLang="ja-JP" sz="3200" dirty="0"/>
              <a:t>are accessible?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C6CA114E-5AEE-FAE5-00F1-4BA896A030EC}"/>
                  </a:ext>
                </a:extLst>
              </p:cNvPr>
              <p:cNvSpPr txBox="1"/>
              <p:nvPr/>
            </p:nvSpPr>
            <p:spPr>
              <a:xfrm>
                <a:off x="1001881" y="5029873"/>
                <a:ext cx="10562507" cy="11027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 algn="l">
                  <a:buFontTx/>
                  <a:buChar char="―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en-US" altLang="ja-JP" sz="32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1" lang="en-US" altLang="ja-JP" sz="32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2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kumimoji="1" lang="en-US" altLang="ja-JP" sz="32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𝑵𝑵</m:t>
                            </m:r>
                          </m:sub>
                        </m:sSub>
                      </m:e>
                    </m:rad>
                    <m:r>
                      <a:rPr kumimoji="1" lang="en-US" altLang="ja-JP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kumimoji="1" lang="en-US" altLang="ja-JP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32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𝐆𝐞𝐕</m:t>
                    </m:r>
                  </m:oMath>
                </a14:m>
                <a:r>
                  <a:rPr kumimoji="1" lang="ja-JP" altLang="en-US" sz="3200" b="1" dirty="0">
                    <a:solidFill>
                      <a:schemeClr val="accent1"/>
                    </a:solidFill>
                  </a:rPr>
                  <a:t> </a:t>
                </a:r>
                <a:r>
                  <a:rPr kumimoji="1" lang="en-US" altLang="ja-JP" sz="3200" dirty="0"/>
                  <a:t>is enough to study </a:t>
                </a:r>
                <a14:m>
                  <m:oMath xmlns:m="http://schemas.openxmlformats.org/officeDocument/2006/math"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=3</m:t>
                    </m:r>
                    <m:sSub>
                      <m:sSubPr>
                        <m:ctrlP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sz="3200" dirty="0"/>
                  <a:t>.</a:t>
                </a:r>
              </a:p>
              <a:p>
                <a:pPr marL="457200" indent="-457200" algn="l">
                  <a:buFontTx/>
                  <a:buChar char="―"/>
                </a:pPr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r>
                      <a:rPr kumimoji="1" lang="en-US" altLang="ja-JP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kumimoji="1" lang="en-US" altLang="ja-JP" sz="32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kumimoji="1" lang="en-US" altLang="ja-JP" sz="32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kumimoji="1" lang="en-US" altLang="ja-JP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kumimoji="1" lang="en-US" altLang="ja-JP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kumimoji="1" lang="en-US" altLang="ja-JP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kumimoji="1" lang="ja-JP" altLang="en-US" sz="3200" b="1" dirty="0">
                    <a:solidFill>
                      <a:schemeClr val="accent1"/>
                    </a:solidFill>
                  </a:rPr>
                  <a:t> </a:t>
                </a:r>
                <a:r>
                  <a:rPr kumimoji="1" lang="en-US" altLang="ja-JP" sz="3200" dirty="0"/>
                  <a:t>may be accessible with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en-US" altLang="ja-JP" sz="32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1" lang="en-US" altLang="ja-JP" sz="32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2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kumimoji="1" lang="en-US" altLang="ja-JP" sz="32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𝑵𝑵</m:t>
                            </m:r>
                          </m:sub>
                        </m:sSub>
                      </m:e>
                    </m:rad>
                    <m:r>
                      <a:rPr kumimoji="1" lang="en-US" altLang="ja-JP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kumimoji="1" lang="en-US" altLang="ja-JP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kumimoji="1" lang="en-US" altLang="ja-JP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kumimoji="1" lang="en-US" altLang="ja-JP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32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𝐆𝐞𝐕</m:t>
                    </m:r>
                  </m:oMath>
                </a14:m>
                <a:r>
                  <a:rPr kumimoji="1" lang="en-US" altLang="ja-JP" sz="3200" dirty="0"/>
                  <a:t>.</a:t>
                </a: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C6CA114E-5AEE-FAE5-00F1-4BA896A03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881" y="5029873"/>
                <a:ext cx="10562507" cy="1102738"/>
              </a:xfrm>
              <a:prstGeom prst="rect">
                <a:avLst/>
              </a:prstGeom>
              <a:blipFill>
                <a:blip r:embed="rId2"/>
                <a:stretch>
                  <a:fillRect t="-7735" b="-149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233B0CD-2A49-89B0-5FDF-3A454FBB4713}"/>
              </a:ext>
            </a:extLst>
          </p:cNvPr>
          <p:cNvSpPr txBox="1"/>
          <p:nvPr/>
        </p:nvSpPr>
        <p:spPr>
          <a:xfrm>
            <a:off x="571353" y="4214836"/>
            <a:ext cx="10847650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ja-JP" sz="3200" dirty="0">
                <a:solidFill>
                  <a:schemeClr val="bg1"/>
                </a:solidFill>
              </a:rPr>
              <a:t>  Our Answer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70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8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temp_strategy-3 1">
      <a:dk1>
        <a:srgbClr val="515151"/>
      </a:dk1>
      <a:lt1>
        <a:srgbClr val="FFFFFF"/>
      </a:lt1>
      <a:dk2>
        <a:srgbClr val="363E48"/>
      </a:dk2>
      <a:lt2>
        <a:srgbClr val="FFFFFF"/>
      </a:lt2>
      <a:accent1>
        <a:srgbClr val="E25A60"/>
      </a:accent1>
      <a:accent2>
        <a:srgbClr val="1E5E99"/>
      </a:accent2>
      <a:accent3>
        <a:srgbClr val="4360EE"/>
      </a:accent3>
      <a:accent4>
        <a:srgbClr val="76858A"/>
      </a:accent4>
      <a:accent5>
        <a:srgbClr val="3A5065"/>
      </a:accent5>
      <a:accent6>
        <a:srgbClr val="7D9DB2"/>
      </a:accent6>
      <a:hlink>
        <a:srgbClr val="DE69AE"/>
      </a:hlink>
      <a:folHlink>
        <a:srgbClr val="8C8C8C"/>
      </a:folHlink>
    </a:clrScheme>
    <a:fontScheme name="ユーザー定義 6">
      <a:majorFont>
        <a:latin typeface="Yu Gothic UI"/>
        <a:ea typeface="游ゴシック Light"/>
        <a:cs typeface=""/>
      </a:majorFont>
      <a:minorFont>
        <a:latin typeface="Yu Gothic UI"/>
        <a:ea typeface="游明朝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3">
      <a:majorFont>
        <a:latin typeface="Tw Cen MT"/>
        <a:ea typeface="HGPｺﾞｼｯｸE"/>
        <a:cs typeface=""/>
      </a:majorFont>
      <a:minorFont>
        <a:latin typeface="Tw Cen MT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tailEnd type="arrow" w="lg" len="lg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algn="l">
          <a:buFont typeface="Wingdings" panose="05000000000000000000" pitchFamily="2" charset="2"/>
          <a:buChar char="p"/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 \ u s e p a c k a g e { a m s m a t h , b m , a m s f o n t s }  
 \ p a g e s t y l e { e m p t y }  
 < / p r e a m b l e >  
     < b o d y > \ b e g i n { a l i g n * }    
  
 \ e n d { a l i g n * } < / b o d y >  
     < f c o l o r > F F 0 0 0 0 0 0 < / f c o l o r >  
     < b c o l o r > F F 0 0 0 0 0 0 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FEC39084-28DF-41CD-8ADB-C6C15873419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5908</TotalTime>
  <Words>1524</Words>
  <Application>Microsoft Office PowerPoint</Application>
  <PresentationFormat>ワイド画面</PresentationFormat>
  <Paragraphs>290</Paragraphs>
  <Slides>33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33</vt:i4>
      </vt:variant>
    </vt:vector>
  </HeadingPairs>
  <TitlesOfParts>
    <vt:vector size="50" baseType="lpstr">
      <vt:lpstr>HG丸ｺﾞｼｯｸM-PRO</vt:lpstr>
      <vt:lpstr>HG教科書体</vt:lpstr>
      <vt:lpstr>Yu Gothic UI</vt:lpstr>
      <vt:lpstr>Yu Gothic UI Light</vt:lpstr>
      <vt:lpstr>游ゴシック</vt:lpstr>
      <vt:lpstr>Arial</vt:lpstr>
      <vt:lpstr>Calibri</vt:lpstr>
      <vt:lpstr>Calibri Light</vt:lpstr>
      <vt:lpstr>Cambria Math</vt:lpstr>
      <vt:lpstr>Corbel</vt:lpstr>
      <vt:lpstr>Symbol</vt:lpstr>
      <vt:lpstr>Times New Roman</vt:lpstr>
      <vt:lpstr>Trebuchet MS</vt:lpstr>
      <vt:lpstr>Tw Cen MT</vt:lpstr>
      <vt:lpstr>Wingdings</vt:lpstr>
      <vt:lpstr>Office テーマ</vt:lpstr>
      <vt:lpstr>1_Office テーマ</vt:lpstr>
      <vt:lpstr>Evolution of Dense Matter and Experimental Signals  in Heavy-Ion Collisions</vt:lpstr>
      <vt:lpstr>QCD Phase Diagram</vt:lpstr>
      <vt:lpstr>QCD Phase Diagram</vt:lpstr>
      <vt:lpstr>Beam-Energy Scan</vt:lpstr>
      <vt:lpstr>Beam-Energy Scan</vt:lpstr>
      <vt:lpstr>Kurtosis of Net-proton Number</vt:lpstr>
      <vt:lpstr>MK’s Comments</vt:lpstr>
      <vt:lpstr>Contents</vt:lpstr>
      <vt:lpstr>Key Questions</vt:lpstr>
      <vt:lpstr>Chemical Freezeout</vt:lpstr>
      <vt:lpstr>Baryon Density at Collision Point</vt:lpstr>
      <vt:lpstr>Volume of Dense Region</vt:lpstr>
      <vt:lpstr>Simulation Setup in JAM</vt:lpstr>
      <vt:lpstr>V_3 in JAM</vt:lpstr>
      <vt:lpstr>V_3 for various √(s_NN )</vt:lpstr>
      <vt:lpstr>Four-Volume / Lifetime</vt:lpstr>
      <vt:lpstr>√(s_NN ) Dependence</vt:lpstr>
      <vt:lpstr>√(s_NN ) Dependence</vt:lpstr>
      <vt:lpstr>Short Summary</vt:lpstr>
      <vt:lpstr>Contents</vt:lpstr>
      <vt:lpstr>Soft Modes of Second-order Phase Transitions</vt:lpstr>
      <vt:lpstr>Precursor in Metallic Superconductors</vt:lpstr>
      <vt:lpstr>Precursor of Color Superconductivity</vt:lpstr>
      <vt:lpstr>Model</vt:lpstr>
      <vt:lpstr>Di-quark Fluctuations</vt:lpstr>
      <vt:lpstr>Photon Self-Energy: Precursor of CSC</vt:lpstr>
      <vt:lpstr>Production Rate at k=0</vt:lpstr>
      <vt:lpstr>Invariant-Mass Spectrum</vt:lpstr>
      <vt:lpstr>Dileptons from QCD Critical Point</vt:lpstr>
      <vt:lpstr>Dilepton production rate near QCD-CP </vt:lpstr>
      <vt:lpstr>Electric Conductivity on QCD Phase Diagram</vt:lpstr>
      <vt:lpstr>Dilepton Yields: Beam-Energy Scan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J-PARC-HI J-PARC Heavy-Ion Project</dc:title>
  <dc:creator>Kitazawa Masakiyo</dc:creator>
  <cp:lastModifiedBy>Masakiyo Kitazawa</cp:lastModifiedBy>
  <cp:revision>122</cp:revision>
  <dcterms:created xsi:type="dcterms:W3CDTF">2023-04-21T06:24:41Z</dcterms:created>
  <dcterms:modified xsi:type="dcterms:W3CDTF">2024-11-02T05:33:37Z</dcterms:modified>
</cp:coreProperties>
</file>