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2"/>
  </p:sldMasterIdLst>
  <p:notesMasterIdLst>
    <p:notesMasterId r:id="rId35"/>
  </p:notesMasterIdLst>
  <p:sldIdLst>
    <p:sldId id="256" r:id="rId3"/>
    <p:sldId id="1104" r:id="rId4"/>
    <p:sldId id="285" r:id="rId5"/>
    <p:sldId id="267" r:id="rId6"/>
    <p:sldId id="433" r:id="rId7"/>
    <p:sldId id="258" r:id="rId8"/>
    <p:sldId id="1110" r:id="rId9"/>
    <p:sldId id="442" r:id="rId10"/>
    <p:sldId id="430" r:id="rId11"/>
    <p:sldId id="262" r:id="rId12"/>
    <p:sldId id="1116" r:id="rId13"/>
    <p:sldId id="1114" r:id="rId14"/>
    <p:sldId id="1115" r:id="rId15"/>
    <p:sldId id="429" r:id="rId16"/>
    <p:sldId id="1109" r:id="rId17"/>
    <p:sldId id="1111" r:id="rId18"/>
    <p:sldId id="1117" r:id="rId19"/>
    <p:sldId id="1118" r:id="rId20"/>
    <p:sldId id="283" r:id="rId21"/>
    <p:sldId id="279" r:id="rId22"/>
    <p:sldId id="1100" r:id="rId23"/>
    <p:sldId id="1105" r:id="rId24"/>
    <p:sldId id="434" r:id="rId25"/>
    <p:sldId id="268" r:id="rId26"/>
    <p:sldId id="281" r:id="rId27"/>
    <p:sldId id="272" r:id="rId28"/>
    <p:sldId id="275" r:id="rId29"/>
    <p:sldId id="259" r:id="rId30"/>
    <p:sldId id="282" r:id="rId31"/>
    <p:sldId id="278" r:id="rId32"/>
    <p:sldId id="444" r:id="rId33"/>
    <p:sldId id="445" r:id="rId3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334751"/>
    <a:srgbClr val="3053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20D845-B1FA-4048-A43F-C78AF416DCAE}" v="50" dt="2024-12-16T05:25:35.2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tazawa Masakiyo" userId="2bf3742da7ad8ecb" providerId="LiveId" clId="{B3972186-D37E-46E5-9EB0-660A74C34F70}"/>
    <pc:docChg chg="undo redo custSel addSld delSld modSld sldOrd delMainMaster">
      <pc:chgData name="Kitazawa Masakiyo" userId="2bf3742da7ad8ecb" providerId="LiveId" clId="{B3972186-D37E-46E5-9EB0-660A74C34F70}" dt="2023-04-27T04:05:39.818" v="4174" actId="20577"/>
      <pc:docMkLst>
        <pc:docMk/>
      </pc:docMkLst>
      <pc:sldChg chg="addSp delSp modSp mod">
        <pc:chgData name="Kitazawa Masakiyo" userId="2bf3742da7ad8ecb" providerId="LiveId" clId="{B3972186-D37E-46E5-9EB0-660A74C34F70}" dt="2023-04-27T01:07:52.385" v="4019" actId="207"/>
        <pc:sldMkLst>
          <pc:docMk/>
          <pc:sldMk cId="385654358" sldId="258"/>
        </pc:sldMkLst>
      </pc:sldChg>
      <pc:sldChg chg="modSp mod">
        <pc:chgData name="Kitazawa Masakiyo" userId="2bf3742da7ad8ecb" providerId="LiveId" clId="{B3972186-D37E-46E5-9EB0-660A74C34F70}" dt="2023-04-27T01:24:54.940" v="4119" actId="1076"/>
        <pc:sldMkLst>
          <pc:docMk/>
          <pc:sldMk cId="311899704" sldId="259"/>
        </pc:sldMkLst>
      </pc:sldChg>
      <pc:sldChg chg="del">
        <pc:chgData name="Kitazawa Masakiyo" userId="2bf3742da7ad8ecb" providerId="LiveId" clId="{B3972186-D37E-46E5-9EB0-660A74C34F70}" dt="2023-04-26T16:09:32.802" v="2998" actId="2696"/>
        <pc:sldMkLst>
          <pc:docMk/>
          <pc:sldMk cId="4218724140" sldId="261"/>
        </pc:sldMkLst>
      </pc:sldChg>
      <pc:sldChg chg="addSp delSp modSp mod ord modAnim">
        <pc:chgData name="Kitazawa Masakiyo" userId="2bf3742da7ad8ecb" providerId="LiveId" clId="{B3972186-D37E-46E5-9EB0-660A74C34F70}" dt="2023-04-27T00:38:39.247" v="3852" actId="20577"/>
        <pc:sldMkLst>
          <pc:docMk/>
          <pc:sldMk cId="916218865" sldId="262"/>
        </pc:sldMkLst>
      </pc:sldChg>
      <pc:sldChg chg="addSp delSp modSp mod modAnim">
        <pc:chgData name="Kitazawa Masakiyo" userId="2bf3742da7ad8ecb" providerId="LiveId" clId="{B3972186-D37E-46E5-9EB0-660A74C34F70}" dt="2023-04-27T00:46:39.204" v="3884" actId="692"/>
        <pc:sldMkLst>
          <pc:docMk/>
          <pc:sldMk cId="2598791186" sldId="265"/>
        </pc:sldMkLst>
      </pc:sldChg>
      <pc:sldChg chg="addSp delSp modSp mod delAnim modAnim">
        <pc:chgData name="Kitazawa Masakiyo" userId="2bf3742da7ad8ecb" providerId="LiveId" clId="{B3972186-D37E-46E5-9EB0-660A74C34F70}" dt="2023-04-27T01:09:27.627" v="4022" actId="478"/>
        <pc:sldMkLst>
          <pc:docMk/>
          <pc:sldMk cId="1722852468" sldId="267"/>
        </pc:sldMkLst>
      </pc:sldChg>
      <pc:sldChg chg="delSp modSp mod">
        <pc:chgData name="Kitazawa Masakiyo" userId="2bf3742da7ad8ecb" providerId="LiveId" clId="{B3972186-D37E-46E5-9EB0-660A74C34F70}" dt="2023-04-27T00:53:55.668" v="4007" actId="21"/>
        <pc:sldMkLst>
          <pc:docMk/>
          <pc:sldMk cId="3165095815" sldId="268"/>
        </pc:sldMkLst>
      </pc:sldChg>
      <pc:sldChg chg="addSp delSp modSp mod delAnim modAnim">
        <pc:chgData name="Kitazawa Masakiyo" userId="2bf3742da7ad8ecb" providerId="LiveId" clId="{B3972186-D37E-46E5-9EB0-660A74C34F70}" dt="2023-04-26T13:51:05.949" v="1517" actId="167"/>
        <pc:sldMkLst>
          <pc:docMk/>
          <pc:sldMk cId="3205948735" sldId="269"/>
        </pc:sldMkLst>
      </pc:sldChg>
      <pc:sldChg chg="addSp delSp modSp mod modAnim">
        <pc:chgData name="Kitazawa Masakiyo" userId="2bf3742da7ad8ecb" providerId="LiveId" clId="{B3972186-D37E-46E5-9EB0-660A74C34F70}" dt="2023-04-27T01:11:51.594" v="4023"/>
        <pc:sldMkLst>
          <pc:docMk/>
          <pc:sldMk cId="690961050" sldId="270"/>
        </pc:sldMkLst>
      </pc:sldChg>
      <pc:sldChg chg="delSp del mod ord">
        <pc:chgData name="Kitazawa Masakiyo" userId="2bf3742da7ad8ecb" providerId="LiveId" clId="{B3972186-D37E-46E5-9EB0-660A74C34F70}" dt="2023-04-26T15:03:50.266" v="2754" actId="2696"/>
        <pc:sldMkLst>
          <pc:docMk/>
          <pc:sldMk cId="3141721802" sldId="271"/>
        </pc:sldMkLst>
      </pc:sldChg>
      <pc:sldChg chg="modSp mod">
        <pc:chgData name="Kitazawa Masakiyo" userId="2bf3742da7ad8ecb" providerId="LiveId" clId="{B3972186-D37E-46E5-9EB0-660A74C34F70}" dt="2023-04-27T04:05:39.818" v="4174" actId="20577"/>
        <pc:sldMkLst>
          <pc:docMk/>
          <pc:sldMk cId="2786313082" sldId="273"/>
        </pc:sldMkLst>
      </pc:sldChg>
      <pc:sldChg chg="addSp delSp modSp mod">
        <pc:chgData name="Kitazawa Masakiyo" userId="2bf3742da7ad8ecb" providerId="LiveId" clId="{B3972186-D37E-46E5-9EB0-660A74C34F70}" dt="2023-04-27T01:25:48.763" v="4133" actId="1036"/>
        <pc:sldMkLst>
          <pc:docMk/>
          <pc:sldMk cId="3510115822" sldId="274"/>
        </pc:sldMkLst>
      </pc:sldChg>
      <pc:sldChg chg="del">
        <pc:chgData name="Kitazawa Masakiyo" userId="2bf3742da7ad8ecb" providerId="LiveId" clId="{B3972186-D37E-46E5-9EB0-660A74C34F70}" dt="2023-04-26T08:26:50.285" v="1209" actId="2696"/>
        <pc:sldMkLst>
          <pc:docMk/>
          <pc:sldMk cId="1158309921" sldId="276"/>
        </pc:sldMkLst>
      </pc:sldChg>
      <pc:sldChg chg="modSp mod">
        <pc:chgData name="Kitazawa Masakiyo" userId="2bf3742da7ad8ecb" providerId="LiveId" clId="{B3972186-D37E-46E5-9EB0-660A74C34F70}" dt="2023-04-26T15:08:42.131" v="2768" actId="1035"/>
        <pc:sldMkLst>
          <pc:docMk/>
          <pc:sldMk cId="162714452" sldId="278"/>
        </pc:sldMkLst>
      </pc:sldChg>
      <pc:sldChg chg="addSp delSp modSp mod">
        <pc:chgData name="Kitazawa Masakiyo" userId="2bf3742da7ad8ecb" providerId="LiveId" clId="{B3972186-D37E-46E5-9EB0-660A74C34F70}" dt="2023-04-27T00:52:59.932" v="4004" actId="1038"/>
        <pc:sldMkLst>
          <pc:docMk/>
          <pc:sldMk cId="2322278180" sldId="279"/>
        </pc:sldMkLst>
      </pc:sldChg>
      <pc:sldChg chg="modSp mod">
        <pc:chgData name="Kitazawa Masakiyo" userId="2bf3742da7ad8ecb" providerId="LiveId" clId="{B3972186-D37E-46E5-9EB0-660A74C34F70}" dt="2023-04-26T16:41:35.010" v="3530" actId="14100"/>
        <pc:sldMkLst>
          <pc:docMk/>
          <pc:sldMk cId="1279455045" sldId="281"/>
        </pc:sldMkLst>
      </pc:sldChg>
      <pc:sldChg chg="modSp mod">
        <pc:chgData name="Kitazawa Masakiyo" userId="2bf3742da7ad8ecb" providerId="LiveId" clId="{B3972186-D37E-46E5-9EB0-660A74C34F70}" dt="2023-04-26T14:58:11.028" v="2653" actId="207"/>
        <pc:sldMkLst>
          <pc:docMk/>
          <pc:sldMk cId="2158617099" sldId="282"/>
        </pc:sldMkLst>
      </pc:sldChg>
      <pc:sldChg chg="addSp delSp modSp mod">
        <pc:chgData name="Kitazawa Masakiyo" userId="2bf3742da7ad8ecb" providerId="LiveId" clId="{B3972186-D37E-46E5-9EB0-660A74C34F70}" dt="2023-04-26T16:39:25.683" v="3509" actId="478"/>
        <pc:sldMkLst>
          <pc:docMk/>
          <pc:sldMk cId="3654735452" sldId="283"/>
        </pc:sldMkLst>
      </pc:sldChg>
      <pc:sldChg chg="del">
        <pc:chgData name="Kitazawa Masakiyo" userId="2bf3742da7ad8ecb" providerId="LiveId" clId="{B3972186-D37E-46E5-9EB0-660A74C34F70}" dt="2023-04-26T15:03:50.266" v="2754" actId="2696"/>
        <pc:sldMkLst>
          <pc:docMk/>
          <pc:sldMk cId="41517434" sldId="284"/>
        </pc:sldMkLst>
      </pc:sldChg>
      <pc:sldChg chg="addSp modSp mod modAnim">
        <pc:chgData name="Kitazawa Masakiyo" userId="2bf3742da7ad8ecb" providerId="LiveId" clId="{B3972186-D37E-46E5-9EB0-660A74C34F70}" dt="2023-04-27T00:34:24" v="3828" actId="1076"/>
        <pc:sldMkLst>
          <pc:docMk/>
          <pc:sldMk cId="3969529042" sldId="285"/>
        </pc:sldMkLst>
      </pc:sldChg>
      <pc:sldChg chg="modSp mod">
        <pc:chgData name="Kitazawa Masakiyo" userId="2bf3742da7ad8ecb" providerId="LiveId" clId="{B3972186-D37E-46E5-9EB0-660A74C34F70}" dt="2023-04-26T13:46:01.448" v="1481" actId="1076"/>
        <pc:sldMkLst>
          <pc:docMk/>
          <pc:sldMk cId="1799323101" sldId="286"/>
        </pc:sldMkLst>
      </pc:sldChg>
      <pc:sldChg chg="del">
        <pc:chgData name="Kitazawa Masakiyo" userId="2bf3742da7ad8ecb" providerId="LiveId" clId="{B3972186-D37E-46E5-9EB0-660A74C34F70}" dt="2023-04-26T15:03:50.266" v="2754" actId="2696"/>
        <pc:sldMkLst>
          <pc:docMk/>
          <pc:sldMk cId="2209475172" sldId="427"/>
        </pc:sldMkLst>
      </pc:sldChg>
      <pc:sldChg chg="modAnim">
        <pc:chgData name="Kitazawa Masakiyo" userId="2bf3742da7ad8ecb" providerId="LiveId" clId="{B3972186-D37E-46E5-9EB0-660A74C34F70}" dt="2023-04-26T13:51:50.199" v="1518"/>
        <pc:sldMkLst>
          <pc:docMk/>
          <pc:sldMk cId="1906604519" sldId="428"/>
        </pc:sldMkLst>
      </pc:sldChg>
      <pc:sldChg chg="addSp delSp modSp mod ord delAnim modAnim">
        <pc:chgData name="Kitazawa Masakiyo" userId="2bf3742da7ad8ecb" providerId="LiveId" clId="{B3972186-D37E-46E5-9EB0-660A74C34F70}" dt="2023-04-27T01:14:00.571" v="4041" actId="6549"/>
        <pc:sldMkLst>
          <pc:docMk/>
          <pc:sldMk cId="2705766047" sldId="429"/>
        </pc:sldMkLst>
      </pc:sldChg>
      <pc:sldChg chg="addSp modSp mod modAnim">
        <pc:chgData name="Kitazawa Masakiyo" userId="2bf3742da7ad8ecb" providerId="LiveId" clId="{B3972186-D37E-46E5-9EB0-660A74C34F70}" dt="2023-04-27T01:12:29.140" v="4025" actId="1036"/>
        <pc:sldMkLst>
          <pc:docMk/>
          <pc:sldMk cId="3840798474" sldId="430"/>
        </pc:sldMkLst>
      </pc:sldChg>
      <pc:sldChg chg="addSp delSp modSp mod">
        <pc:chgData name="Kitazawa Masakiyo" userId="2bf3742da7ad8ecb" providerId="LiveId" clId="{B3972186-D37E-46E5-9EB0-660A74C34F70}" dt="2023-04-27T00:33:32.694" v="3826" actId="14100"/>
        <pc:sldMkLst>
          <pc:docMk/>
          <pc:sldMk cId="4012631454" sldId="431"/>
        </pc:sldMkLst>
      </pc:sldChg>
      <pc:sldChg chg="addSp delSp modSp mod modAnim">
        <pc:chgData name="Kitazawa Masakiyo" userId="2bf3742da7ad8ecb" providerId="LiveId" clId="{B3972186-D37E-46E5-9EB0-660A74C34F70}" dt="2023-04-27T00:23:01.381" v="3731"/>
        <pc:sldMkLst>
          <pc:docMk/>
          <pc:sldMk cId="2609623087" sldId="432"/>
        </pc:sldMkLst>
      </pc:sldChg>
      <pc:sldChg chg="addSp delSp modSp mod modAnim">
        <pc:chgData name="Kitazawa Masakiyo" userId="2bf3742da7ad8ecb" providerId="LiveId" clId="{B3972186-D37E-46E5-9EB0-660A74C34F70}" dt="2023-04-27T04:02:52.216" v="4137" actId="14100"/>
        <pc:sldMkLst>
          <pc:docMk/>
          <pc:sldMk cId="919345423" sldId="433"/>
        </pc:sldMkLst>
      </pc:sldChg>
      <pc:sldChg chg="addSp modSp new mod">
        <pc:chgData name="Kitazawa Masakiyo" userId="2bf3742da7ad8ecb" providerId="LiveId" clId="{B3972186-D37E-46E5-9EB0-660A74C34F70}" dt="2023-04-26T16:55:15.229" v="3718" actId="1035"/>
        <pc:sldMkLst>
          <pc:docMk/>
          <pc:sldMk cId="3705058712" sldId="434"/>
        </pc:sldMkLst>
      </pc:sldChg>
      <pc:sldChg chg="modSp mod">
        <pc:chgData name="Kitazawa Masakiyo" userId="2bf3742da7ad8ecb" providerId="LiveId" clId="{B3972186-D37E-46E5-9EB0-660A74C34F70}" dt="2023-04-27T01:15:16.784" v="4066" actId="1035"/>
        <pc:sldMkLst>
          <pc:docMk/>
          <pc:sldMk cId="3243573602" sldId="435"/>
        </pc:sldMkLst>
      </pc:sldChg>
      <pc:sldChg chg="modSp del mod">
        <pc:chgData name="Kitazawa Masakiyo" userId="2bf3742da7ad8ecb" providerId="LiveId" clId="{B3972186-D37E-46E5-9EB0-660A74C34F70}" dt="2023-04-27T01:26:15.856" v="4134" actId="2696"/>
        <pc:sldMkLst>
          <pc:docMk/>
          <pc:sldMk cId="1947229880" sldId="436"/>
        </pc:sldMkLst>
      </pc:sldChg>
      <pc:sldMasterChg chg="del delSldLayout">
        <pc:chgData name="Kitazawa Masakiyo" userId="2bf3742da7ad8ecb" providerId="LiveId" clId="{B3972186-D37E-46E5-9EB0-660A74C34F70}" dt="2023-04-26T15:03:50.266" v="2754" actId="2696"/>
        <pc:sldMasterMkLst>
          <pc:docMk/>
          <pc:sldMasterMk cId="3993251401" sldId="2147483662"/>
        </pc:sldMasterMkLst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2541827363" sldId="2147483663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2510034115" sldId="2147483664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353900682" sldId="2147483665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1837785400" sldId="2147483666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687142509" sldId="2147483667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2352991359" sldId="2147483668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3238527344" sldId="2147483669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411007596" sldId="2147483670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1788210768" sldId="2147483671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3251805750" sldId="2147483672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1773478826" sldId="2147483673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3524617269" sldId="2147483674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3253871040" sldId="2147483675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1084768825" sldId="2147483676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1946663911" sldId="2147483677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4070602026" sldId="2147483678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3625010804" sldId="2147483679"/>
          </pc:sldLayoutMkLst>
        </pc:sldLayoutChg>
      </pc:sldMasterChg>
    </pc:docChg>
  </pc:docChgLst>
  <pc:docChgLst>
    <pc:chgData name="Masakiyo Kitazawa" userId="2bf3742da7ad8ecb" providerId="LiveId" clId="{0CD978F4-7E5D-4DB9-96EF-80FC710F1877}"/>
    <pc:docChg chg="undo redo custSel addSld delSld modSld sldOrd">
      <pc:chgData name="Masakiyo Kitazawa" userId="2bf3742da7ad8ecb" providerId="LiveId" clId="{0CD978F4-7E5D-4DB9-96EF-80FC710F1877}" dt="2024-10-15T05:29:31.220" v="7186" actId="478"/>
      <pc:docMkLst>
        <pc:docMk/>
      </pc:docMkLst>
      <pc:sldChg chg="addSp delSp modSp mod">
        <pc:chgData name="Masakiyo Kitazawa" userId="2bf3742da7ad8ecb" providerId="LiveId" clId="{0CD978F4-7E5D-4DB9-96EF-80FC710F1877}" dt="2024-10-14T03:03:37.108" v="2283" actId="1076"/>
        <pc:sldMkLst>
          <pc:docMk/>
          <pc:sldMk cId="3274957215" sldId="256"/>
        </pc:sldMkLst>
        <pc:spChg chg="mod">
          <ac:chgData name="Masakiyo Kitazawa" userId="2bf3742da7ad8ecb" providerId="LiveId" clId="{0CD978F4-7E5D-4DB9-96EF-80FC710F1877}" dt="2024-10-14T03:03:23.490" v="2279" actId="113"/>
          <ac:spMkLst>
            <pc:docMk/>
            <pc:sldMk cId="3274957215" sldId="256"/>
            <ac:spMk id="2" creationId="{E36A98F8-04B7-4967-B658-5E816FB27F6B}"/>
          </ac:spMkLst>
        </pc:spChg>
        <pc:spChg chg="mod">
          <ac:chgData name="Masakiyo Kitazawa" userId="2bf3742da7ad8ecb" providerId="LiveId" clId="{0CD978F4-7E5D-4DB9-96EF-80FC710F1877}" dt="2024-10-14T03:03:37.108" v="2283" actId="1076"/>
          <ac:spMkLst>
            <pc:docMk/>
            <pc:sldMk cId="3274957215" sldId="256"/>
            <ac:spMk id="3" creationId="{1ACEB8B1-2556-4390-99D7-AEC836BA2874}"/>
          </ac:spMkLst>
        </pc:spChg>
        <pc:spChg chg="add mod">
          <ac:chgData name="Masakiyo Kitazawa" userId="2bf3742da7ad8ecb" providerId="LiveId" clId="{0CD978F4-7E5D-4DB9-96EF-80FC710F1877}" dt="2024-10-14T03:02:46.264" v="2275" actId="207"/>
          <ac:spMkLst>
            <pc:docMk/>
            <pc:sldMk cId="3274957215" sldId="256"/>
            <ac:spMk id="8" creationId="{12D6DAC8-BB2A-4746-0B04-DE3F0A7C2EE7}"/>
          </ac:spMkLst>
        </pc:spChg>
        <pc:spChg chg="add mod ord">
          <ac:chgData name="Masakiyo Kitazawa" userId="2bf3742da7ad8ecb" providerId="LiveId" clId="{0CD978F4-7E5D-4DB9-96EF-80FC710F1877}" dt="2024-10-14T03:03:30.343" v="2280" actId="14100"/>
          <ac:spMkLst>
            <pc:docMk/>
            <pc:sldMk cId="3274957215" sldId="256"/>
            <ac:spMk id="10" creationId="{03AEA752-DDBA-76AC-8AFC-287136705EF0}"/>
          </ac:spMkLst>
        </pc:spChg>
      </pc:sldChg>
      <pc:sldChg chg="addSp delSp modSp del mod modAnim">
        <pc:chgData name="Masakiyo Kitazawa" userId="2bf3742da7ad8ecb" providerId="LiveId" clId="{0CD978F4-7E5D-4DB9-96EF-80FC710F1877}" dt="2024-10-14T14:54:58.692" v="6131" actId="478"/>
        <pc:sldMkLst>
          <pc:docMk/>
          <pc:sldMk cId="385654358" sldId="258"/>
        </pc:sldMkLst>
        <pc:spChg chg="mod">
          <ac:chgData name="Masakiyo Kitazawa" userId="2bf3742da7ad8ecb" providerId="LiveId" clId="{0CD978F4-7E5D-4DB9-96EF-80FC710F1877}" dt="2024-10-14T12:57:59.604" v="3960" actId="1038"/>
          <ac:spMkLst>
            <pc:docMk/>
            <pc:sldMk cId="385654358" sldId="258"/>
            <ac:spMk id="3" creationId="{1EA6F095-C44D-4FF9-BD3F-0A12CD89B2A6}"/>
          </ac:spMkLst>
        </pc:spChg>
        <pc:spChg chg="mod">
          <ac:chgData name="Masakiyo Kitazawa" userId="2bf3742da7ad8ecb" providerId="LiveId" clId="{0CD978F4-7E5D-4DB9-96EF-80FC710F1877}" dt="2024-10-14T12:57:59.604" v="3960" actId="1038"/>
          <ac:spMkLst>
            <pc:docMk/>
            <pc:sldMk cId="385654358" sldId="258"/>
            <ac:spMk id="12" creationId="{1BAA5E6F-07A8-437D-89D3-4F1047FE8336}"/>
          </ac:spMkLst>
        </pc:spChg>
        <pc:spChg chg="mod">
          <ac:chgData name="Masakiyo Kitazawa" userId="2bf3742da7ad8ecb" providerId="LiveId" clId="{0CD978F4-7E5D-4DB9-96EF-80FC710F1877}" dt="2024-10-14T12:57:59.604" v="3960" actId="1038"/>
          <ac:spMkLst>
            <pc:docMk/>
            <pc:sldMk cId="385654358" sldId="258"/>
            <ac:spMk id="13" creationId="{4153CF98-1E64-424C-B7BC-CD031F9641C2}"/>
          </ac:spMkLst>
        </pc:spChg>
        <pc:spChg chg="mod">
          <ac:chgData name="Masakiyo Kitazawa" userId="2bf3742da7ad8ecb" providerId="LiveId" clId="{0CD978F4-7E5D-4DB9-96EF-80FC710F1877}" dt="2024-10-14T12:57:59.604" v="3960" actId="1038"/>
          <ac:spMkLst>
            <pc:docMk/>
            <pc:sldMk cId="385654358" sldId="258"/>
            <ac:spMk id="14" creationId="{694A8DCF-97CA-4E02-8915-4E0D7465699D}"/>
          </ac:spMkLst>
        </pc:spChg>
        <pc:spChg chg="mod">
          <ac:chgData name="Masakiyo Kitazawa" userId="2bf3742da7ad8ecb" providerId="LiveId" clId="{0CD978F4-7E5D-4DB9-96EF-80FC710F1877}" dt="2024-10-14T12:57:59.604" v="3960" actId="1038"/>
          <ac:spMkLst>
            <pc:docMk/>
            <pc:sldMk cId="385654358" sldId="258"/>
            <ac:spMk id="23" creationId="{E6DB6070-948C-4690-B2DD-F6C37961A0F7}"/>
          </ac:spMkLst>
        </pc:spChg>
        <pc:spChg chg="mod">
          <ac:chgData name="Masakiyo Kitazawa" userId="2bf3742da7ad8ecb" providerId="LiveId" clId="{0CD978F4-7E5D-4DB9-96EF-80FC710F1877}" dt="2024-10-14T12:57:59.604" v="3960" actId="1038"/>
          <ac:spMkLst>
            <pc:docMk/>
            <pc:sldMk cId="385654358" sldId="258"/>
            <ac:spMk id="24" creationId="{484F66BC-0BD2-4F64-B86C-EA0A97445D1A}"/>
          </ac:spMkLst>
        </pc:spChg>
        <pc:spChg chg="mod">
          <ac:chgData name="Masakiyo Kitazawa" userId="2bf3742da7ad8ecb" providerId="LiveId" clId="{0CD978F4-7E5D-4DB9-96EF-80FC710F1877}" dt="2024-10-14T12:57:59.604" v="3960" actId="1038"/>
          <ac:spMkLst>
            <pc:docMk/>
            <pc:sldMk cId="385654358" sldId="258"/>
            <ac:spMk id="25" creationId="{75F53F29-11A7-4F7B-BCAB-6529594409CD}"/>
          </ac:spMkLst>
        </pc:spChg>
        <pc:spChg chg="add mod">
          <ac:chgData name="Masakiyo Kitazawa" userId="2bf3742da7ad8ecb" providerId="LiveId" clId="{0CD978F4-7E5D-4DB9-96EF-80FC710F1877}" dt="2024-10-14T14:09:45.728" v="4965" actId="207"/>
          <ac:spMkLst>
            <pc:docMk/>
            <pc:sldMk cId="385654358" sldId="258"/>
            <ac:spMk id="26" creationId="{16C4D1E8-CD6E-4025-970E-450B5FF4BD11}"/>
          </ac:spMkLst>
        </pc:spChg>
        <pc:spChg chg="add mod">
          <ac:chgData name="Masakiyo Kitazawa" userId="2bf3742da7ad8ecb" providerId="LiveId" clId="{0CD978F4-7E5D-4DB9-96EF-80FC710F1877}" dt="2024-10-14T14:09:34.977" v="4964" actId="403"/>
          <ac:spMkLst>
            <pc:docMk/>
            <pc:sldMk cId="385654358" sldId="258"/>
            <ac:spMk id="41" creationId="{A7A3E75F-6E7D-70F5-067E-006F61983F02}"/>
          </ac:spMkLst>
        </pc:spChg>
        <pc:spChg chg="mod">
          <ac:chgData name="Masakiyo Kitazawa" userId="2bf3742da7ad8ecb" providerId="LiveId" clId="{0CD978F4-7E5D-4DB9-96EF-80FC710F1877}" dt="2024-10-14T14:52:08.536" v="6087"/>
          <ac:spMkLst>
            <pc:docMk/>
            <pc:sldMk cId="385654358" sldId="258"/>
            <ac:spMk id="43" creationId="{2C83FE55-C30A-C066-3B3F-B99A30767A27}"/>
          </ac:spMkLst>
        </pc:spChg>
        <pc:grpChg chg="add mod">
          <ac:chgData name="Masakiyo Kitazawa" userId="2bf3742da7ad8ecb" providerId="LiveId" clId="{0CD978F4-7E5D-4DB9-96EF-80FC710F1877}" dt="2024-10-14T14:52:17.134" v="6094" actId="1035"/>
          <ac:grpSpMkLst>
            <pc:docMk/>
            <pc:sldMk cId="385654358" sldId="258"/>
            <ac:grpSpMk id="42" creationId="{41C8A730-5F2B-CEDC-FA9D-F549E8E89126}"/>
          </ac:grpSpMkLst>
        </pc:grpChg>
        <pc:picChg chg="mod modCrop">
          <ac:chgData name="Masakiyo Kitazawa" userId="2bf3742da7ad8ecb" providerId="LiveId" clId="{0CD978F4-7E5D-4DB9-96EF-80FC710F1877}" dt="2024-10-14T12:57:59.604" v="3960" actId="1038"/>
          <ac:picMkLst>
            <pc:docMk/>
            <pc:sldMk cId="385654358" sldId="258"/>
            <ac:picMk id="6" creationId="{3F016F5A-97EF-4142-8884-EBD56FB0A6C9}"/>
          </ac:picMkLst>
        </pc:picChg>
        <pc:cxnChg chg="mod">
          <ac:chgData name="Masakiyo Kitazawa" userId="2bf3742da7ad8ecb" providerId="LiveId" clId="{0CD978F4-7E5D-4DB9-96EF-80FC710F1877}" dt="2024-10-14T12:57:59.604" v="3960" actId="1038"/>
          <ac:cxnSpMkLst>
            <pc:docMk/>
            <pc:sldMk cId="385654358" sldId="258"/>
            <ac:cxnSpMk id="8" creationId="{D9B793B1-0A12-40AD-9A82-38A3C28E0B66}"/>
          </ac:cxnSpMkLst>
        </pc:cxnChg>
        <pc:cxnChg chg="mod">
          <ac:chgData name="Masakiyo Kitazawa" userId="2bf3742da7ad8ecb" providerId="LiveId" clId="{0CD978F4-7E5D-4DB9-96EF-80FC710F1877}" dt="2024-10-14T12:57:59.604" v="3960" actId="1038"/>
          <ac:cxnSpMkLst>
            <pc:docMk/>
            <pc:sldMk cId="385654358" sldId="258"/>
            <ac:cxnSpMk id="33" creationId="{E2E81216-D2C6-4184-9741-24ECFEE7FDB3}"/>
          </ac:cxnSpMkLst>
        </pc:cxnChg>
        <pc:cxnChg chg="mod">
          <ac:chgData name="Masakiyo Kitazawa" userId="2bf3742da7ad8ecb" providerId="LiveId" clId="{0CD978F4-7E5D-4DB9-96EF-80FC710F1877}" dt="2024-10-14T12:57:59.604" v="3960" actId="1038"/>
          <ac:cxnSpMkLst>
            <pc:docMk/>
            <pc:sldMk cId="385654358" sldId="258"/>
            <ac:cxnSpMk id="36" creationId="{A3676C20-17D7-43C6-BF4E-B2DAC0055953}"/>
          </ac:cxnSpMkLst>
        </pc:cxnChg>
        <pc:cxnChg chg="mod">
          <ac:chgData name="Masakiyo Kitazawa" userId="2bf3742da7ad8ecb" providerId="LiveId" clId="{0CD978F4-7E5D-4DB9-96EF-80FC710F1877}" dt="2024-10-14T14:52:08.536" v="6087"/>
          <ac:cxnSpMkLst>
            <pc:docMk/>
            <pc:sldMk cId="385654358" sldId="258"/>
            <ac:cxnSpMk id="44" creationId="{7394CAC0-EB96-1A7E-60C9-5BECA95B628F}"/>
          </ac:cxnSpMkLst>
        </pc:cxnChg>
      </pc:sldChg>
      <pc:sldChg chg="addSp modSp mod">
        <pc:chgData name="Masakiyo Kitazawa" userId="2bf3742da7ad8ecb" providerId="LiveId" clId="{0CD978F4-7E5D-4DB9-96EF-80FC710F1877}" dt="2024-10-15T02:41:58.404" v="6871" actId="164"/>
        <pc:sldMkLst>
          <pc:docMk/>
          <pc:sldMk cId="311899704" sldId="259"/>
        </pc:sldMkLst>
        <pc:spChg chg="mod">
          <ac:chgData name="Masakiyo Kitazawa" userId="2bf3742da7ad8ecb" providerId="LiveId" clId="{0CD978F4-7E5D-4DB9-96EF-80FC710F1877}" dt="2024-10-14T14:04:07.024" v="4901" actId="20577"/>
          <ac:spMkLst>
            <pc:docMk/>
            <pc:sldMk cId="311899704" sldId="259"/>
            <ac:spMk id="2" creationId="{97153607-7FCA-4F09-897C-760B7E2EE497}"/>
          </ac:spMkLst>
        </pc:spChg>
        <pc:spChg chg="mod">
          <ac:chgData name="Masakiyo Kitazawa" userId="2bf3742da7ad8ecb" providerId="LiveId" clId="{0CD978F4-7E5D-4DB9-96EF-80FC710F1877}" dt="2024-10-14T03:21:48.644" v="2326" actId="14100"/>
          <ac:spMkLst>
            <pc:docMk/>
            <pc:sldMk cId="311899704" sldId="259"/>
            <ac:spMk id="3" creationId="{D4F06F33-1381-4EE3-ABB1-D04CD8D11208}"/>
          </ac:spMkLst>
        </pc:spChg>
        <pc:spChg chg="mod">
          <ac:chgData name="Masakiyo Kitazawa" userId="2bf3742da7ad8ecb" providerId="LiveId" clId="{0CD978F4-7E5D-4DB9-96EF-80FC710F1877}" dt="2024-10-15T02:41:58.404" v="6871" actId="164"/>
          <ac:spMkLst>
            <pc:docMk/>
            <pc:sldMk cId="311899704" sldId="259"/>
            <ac:spMk id="19" creationId="{D45CD7C6-3EB6-4DE8-9ED1-E1DC1E9B9869}"/>
          </ac:spMkLst>
        </pc:spChg>
        <pc:spChg chg="mod">
          <ac:chgData name="Masakiyo Kitazawa" userId="2bf3742da7ad8ecb" providerId="LiveId" clId="{0CD978F4-7E5D-4DB9-96EF-80FC710F1877}" dt="2024-10-14T03:29:34.824" v="2399" actId="20577"/>
          <ac:spMkLst>
            <pc:docMk/>
            <pc:sldMk cId="311899704" sldId="259"/>
            <ac:spMk id="20" creationId="{D985210D-DF91-4FFC-A579-F4C8DD31CA94}"/>
          </ac:spMkLst>
        </pc:spChg>
        <pc:spChg chg="add mod">
          <ac:chgData name="Masakiyo Kitazawa" userId="2bf3742da7ad8ecb" providerId="LiveId" clId="{0CD978F4-7E5D-4DB9-96EF-80FC710F1877}" dt="2024-10-14T03:21:33.371" v="2325" actId="1076"/>
          <ac:spMkLst>
            <pc:docMk/>
            <pc:sldMk cId="311899704" sldId="259"/>
            <ac:spMk id="24" creationId="{D62D3066-CEED-7F43-AAF5-93BBE66A96D9}"/>
          </ac:spMkLst>
        </pc:spChg>
        <pc:picChg chg="mod">
          <ac:chgData name="Masakiyo Kitazawa" userId="2bf3742da7ad8ecb" providerId="LiveId" clId="{0CD978F4-7E5D-4DB9-96EF-80FC710F1877}" dt="2024-10-15T02:41:58.404" v="6871" actId="164"/>
          <ac:picMkLst>
            <pc:docMk/>
            <pc:sldMk cId="311899704" sldId="259"/>
            <ac:picMk id="8" creationId="{66926DF9-5750-4A9F-9BBA-B2C244DB1850}"/>
          </ac:picMkLst>
        </pc:picChg>
      </pc:sldChg>
      <pc:sldChg chg="addSp delSp modSp mod">
        <pc:chgData name="Masakiyo Kitazawa" userId="2bf3742da7ad8ecb" providerId="LiveId" clId="{0CD978F4-7E5D-4DB9-96EF-80FC710F1877}" dt="2024-10-15T02:31:43.486" v="6588" actId="1076"/>
        <pc:sldMkLst>
          <pc:docMk/>
          <pc:sldMk cId="916218865" sldId="262"/>
        </pc:sldMkLst>
        <pc:spChg chg="mod">
          <ac:chgData name="Masakiyo Kitazawa" userId="2bf3742da7ad8ecb" providerId="LiveId" clId="{0CD978F4-7E5D-4DB9-96EF-80FC710F1877}" dt="2024-10-15T02:31:28.615" v="6565" actId="14100"/>
          <ac:spMkLst>
            <pc:docMk/>
            <pc:sldMk cId="916218865" sldId="262"/>
            <ac:spMk id="3" creationId="{3A21EA1F-ABE5-406A-BCF5-326798716B0A}"/>
          </ac:spMkLst>
        </pc:spChg>
        <pc:spChg chg="mod">
          <ac:chgData name="Masakiyo Kitazawa" userId="2bf3742da7ad8ecb" providerId="LiveId" clId="{0CD978F4-7E5D-4DB9-96EF-80FC710F1877}" dt="2024-10-15T02:31:43.486" v="6588" actId="1076"/>
          <ac:spMkLst>
            <pc:docMk/>
            <pc:sldMk cId="916218865" sldId="262"/>
            <ac:spMk id="5" creationId="{6D13AF8E-EE55-4819-ADC0-99D2D9A763DD}"/>
          </ac:spMkLst>
        </pc:spChg>
        <pc:spChg chg="add mod">
          <ac:chgData name="Masakiyo Kitazawa" userId="2bf3742da7ad8ecb" providerId="LiveId" clId="{0CD978F4-7E5D-4DB9-96EF-80FC710F1877}" dt="2024-10-15T02:31:39.310" v="6587" actId="1036"/>
          <ac:spMkLst>
            <pc:docMk/>
            <pc:sldMk cId="916218865" sldId="262"/>
            <ac:spMk id="7" creationId="{4A25930C-22FD-3A6A-C03E-1CA5EAD6DD8A}"/>
          </ac:spMkLst>
        </pc:spChg>
        <pc:spChg chg="add mod">
          <ac:chgData name="Masakiyo Kitazawa" userId="2bf3742da7ad8ecb" providerId="LiveId" clId="{0CD978F4-7E5D-4DB9-96EF-80FC710F1877}" dt="2024-10-15T02:31:39.310" v="6587" actId="1036"/>
          <ac:spMkLst>
            <pc:docMk/>
            <pc:sldMk cId="916218865" sldId="262"/>
            <ac:spMk id="8" creationId="{40794B40-17B8-2829-2592-610D6609C7A2}"/>
          </ac:spMkLst>
        </pc:spChg>
        <pc:spChg chg="mod">
          <ac:chgData name="Masakiyo Kitazawa" userId="2bf3742da7ad8ecb" providerId="LiveId" clId="{0CD978F4-7E5D-4DB9-96EF-80FC710F1877}" dt="2024-10-15T02:30:55.159" v="6533" actId="1036"/>
          <ac:spMkLst>
            <pc:docMk/>
            <pc:sldMk cId="916218865" sldId="262"/>
            <ac:spMk id="16" creationId="{CE0632B6-C294-4AEF-9FB8-26AC8654E044}"/>
          </ac:spMkLst>
        </pc:spChg>
        <pc:spChg chg="mod">
          <ac:chgData name="Masakiyo Kitazawa" userId="2bf3742da7ad8ecb" providerId="LiveId" clId="{0CD978F4-7E5D-4DB9-96EF-80FC710F1877}" dt="2024-10-15T02:30:55.159" v="6533" actId="1036"/>
          <ac:spMkLst>
            <pc:docMk/>
            <pc:sldMk cId="916218865" sldId="262"/>
            <ac:spMk id="18" creationId="{FBE58804-08AC-42D8-AEBB-D8C9FF143A78}"/>
          </ac:spMkLst>
        </pc:spChg>
        <pc:spChg chg="mod">
          <ac:chgData name="Masakiyo Kitazawa" userId="2bf3742da7ad8ecb" providerId="LiveId" clId="{0CD978F4-7E5D-4DB9-96EF-80FC710F1877}" dt="2024-10-15T02:30:55.159" v="6533" actId="1036"/>
          <ac:spMkLst>
            <pc:docMk/>
            <pc:sldMk cId="916218865" sldId="262"/>
            <ac:spMk id="19" creationId="{DF3F2E8C-DBC3-4173-8DF4-3F938D361016}"/>
          </ac:spMkLst>
        </pc:spChg>
        <pc:spChg chg="mod">
          <ac:chgData name="Masakiyo Kitazawa" userId="2bf3742da7ad8ecb" providerId="LiveId" clId="{0CD978F4-7E5D-4DB9-96EF-80FC710F1877}" dt="2024-10-14T14:59:22.744" v="6204" actId="1037"/>
          <ac:spMkLst>
            <pc:docMk/>
            <pc:sldMk cId="916218865" sldId="262"/>
            <ac:spMk id="20" creationId="{F94BA33A-E669-4810-8235-46E90943F819}"/>
          </ac:spMkLst>
        </pc:spChg>
        <pc:spChg chg="mod">
          <ac:chgData name="Masakiyo Kitazawa" userId="2bf3742da7ad8ecb" providerId="LiveId" clId="{0CD978F4-7E5D-4DB9-96EF-80FC710F1877}" dt="2024-10-14T14:59:22.744" v="6204" actId="1037"/>
          <ac:spMkLst>
            <pc:docMk/>
            <pc:sldMk cId="916218865" sldId="262"/>
            <ac:spMk id="21" creationId="{9E64CBCD-FA98-48C1-AE78-B6AE29DE5ED7}"/>
          </ac:spMkLst>
        </pc:spChg>
        <pc:picChg chg="add mod">
          <ac:chgData name="Masakiyo Kitazawa" userId="2bf3742da7ad8ecb" providerId="LiveId" clId="{0CD978F4-7E5D-4DB9-96EF-80FC710F1877}" dt="2024-10-15T02:31:39.310" v="6587" actId="1036"/>
          <ac:picMkLst>
            <pc:docMk/>
            <pc:sldMk cId="916218865" sldId="262"/>
            <ac:picMk id="6" creationId="{017CAF04-DC2C-B391-2693-10123F57FFD0}"/>
          </ac:picMkLst>
        </pc:picChg>
        <pc:picChg chg="mod">
          <ac:chgData name="Masakiyo Kitazawa" userId="2bf3742da7ad8ecb" providerId="LiveId" clId="{0CD978F4-7E5D-4DB9-96EF-80FC710F1877}" dt="2024-10-15T02:30:55.159" v="6533" actId="1036"/>
          <ac:picMkLst>
            <pc:docMk/>
            <pc:sldMk cId="916218865" sldId="262"/>
            <ac:picMk id="14" creationId="{2048C4FA-A929-49C7-ABF0-6F87C78826FB}"/>
          </ac:picMkLst>
        </pc:picChg>
        <pc:picChg chg="mod">
          <ac:chgData name="Masakiyo Kitazawa" userId="2bf3742da7ad8ecb" providerId="LiveId" clId="{0CD978F4-7E5D-4DB9-96EF-80FC710F1877}" dt="2024-10-15T02:30:55.159" v="6533" actId="1036"/>
          <ac:picMkLst>
            <pc:docMk/>
            <pc:sldMk cId="916218865" sldId="262"/>
            <ac:picMk id="15" creationId="{D9628502-3E0F-4951-A9FB-142992CE35AA}"/>
          </ac:picMkLst>
        </pc:picChg>
        <pc:picChg chg="mod">
          <ac:chgData name="Masakiyo Kitazawa" userId="2bf3742da7ad8ecb" providerId="LiveId" clId="{0CD978F4-7E5D-4DB9-96EF-80FC710F1877}" dt="2024-10-15T02:30:55.159" v="6533" actId="1036"/>
          <ac:picMkLst>
            <pc:docMk/>
            <pc:sldMk cId="916218865" sldId="262"/>
            <ac:picMk id="17" creationId="{E12AB472-E395-48A2-B7CD-7BDD4D9C1D9C}"/>
          </ac:picMkLst>
        </pc:picChg>
      </pc:sldChg>
      <pc:sldChg chg="del">
        <pc:chgData name="Masakiyo Kitazawa" userId="2bf3742da7ad8ecb" providerId="LiveId" clId="{0CD978F4-7E5D-4DB9-96EF-80FC710F1877}" dt="2024-10-13T14:01:02.003" v="0" actId="2696"/>
        <pc:sldMkLst>
          <pc:docMk/>
          <pc:sldMk cId="694132921" sldId="263"/>
        </pc:sldMkLst>
      </pc:sldChg>
      <pc:sldChg chg="addSp delSp modSp mod">
        <pc:chgData name="Masakiyo Kitazawa" userId="2bf3742da7ad8ecb" providerId="LiveId" clId="{0CD978F4-7E5D-4DB9-96EF-80FC710F1877}" dt="2024-10-15T02:33:27.009" v="6621" actId="20577"/>
        <pc:sldMkLst>
          <pc:docMk/>
          <pc:sldMk cId="2598791186" sldId="265"/>
        </pc:sldMkLst>
      </pc:sldChg>
      <pc:sldChg chg="addSp modSp mod">
        <pc:chgData name="Masakiyo Kitazawa" userId="2bf3742da7ad8ecb" providerId="LiveId" clId="{0CD978F4-7E5D-4DB9-96EF-80FC710F1877}" dt="2024-10-15T03:00:06.273" v="7006" actId="207"/>
        <pc:sldMkLst>
          <pc:docMk/>
          <pc:sldMk cId="3165095815" sldId="268"/>
        </pc:sldMkLst>
        <pc:spChg chg="add mod">
          <ac:chgData name="Masakiyo Kitazawa" userId="2bf3742da7ad8ecb" providerId="LiveId" clId="{0CD978F4-7E5D-4DB9-96EF-80FC710F1877}" dt="2024-10-15T02:40:15.642" v="6865" actId="1076"/>
          <ac:spMkLst>
            <pc:docMk/>
            <pc:sldMk cId="3165095815" sldId="268"/>
            <ac:spMk id="3" creationId="{AB3FB6C5-AC91-3D37-BFEB-47D00BDB826F}"/>
          </ac:spMkLst>
        </pc:spChg>
        <pc:spChg chg="mod">
          <ac:chgData name="Masakiyo Kitazawa" userId="2bf3742da7ad8ecb" providerId="LiveId" clId="{0CD978F4-7E5D-4DB9-96EF-80FC710F1877}" dt="2024-10-15T02:39:39.603" v="6855" actId="14100"/>
          <ac:spMkLst>
            <pc:docMk/>
            <pc:sldMk cId="3165095815" sldId="268"/>
            <ac:spMk id="11" creationId="{C4A91D44-5A79-44EC-947A-EF00407E2E3D}"/>
          </ac:spMkLst>
        </pc:spChg>
        <pc:spChg chg="mod">
          <ac:chgData name="Masakiyo Kitazawa" userId="2bf3742da7ad8ecb" providerId="LiveId" clId="{0CD978F4-7E5D-4DB9-96EF-80FC710F1877}" dt="2024-10-15T02:39:37.585" v="6854" actId="14100"/>
          <ac:spMkLst>
            <pc:docMk/>
            <pc:sldMk cId="3165095815" sldId="268"/>
            <ac:spMk id="12" creationId="{B0D272EE-F1CE-408E-8634-F3317C7CD2C3}"/>
          </ac:spMkLst>
        </pc:spChg>
        <pc:spChg chg="mod">
          <ac:chgData name="Masakiyo Kitazawa" userId="2bf3742da7ad8ecb" providerId="LiveId" clId="{0CD978F4-7E5D-4DB9-96EF-80FC710F1877}" dt="2024-10-15T03:00:06.273" v="7006" actId="207"/>
          <ac:spMkLst>
            <pc:docMk/>
            <pc:sldMk cId="3165095815" sldId="268"/>
            <ac:spMk id="21" creationId="{7186D109-0B9C-4B3B-964F-5DEA3A1AD39E}"/>
          </ac:spMkLst>
        </pc:spChg>
        <pc:picChg chg="mod">
          <ac:chgData name="Masakiyo Kitazawa" userId="2bf3742da7ad8ecb" providerId="LiveId" clId="{0CD978F4-7E5D-4DB9-96EF-80FC710F1877}" dt="2024-10-15T02:40:03.501" v="6859" actId="1076"/>
          <ac:picMkLst>
            <pc:docMk/>
            <pc:sldMk cId="3165095815" sldId="268"/>
            <ac:picMk id="10" creationId="{ADF2F551-5F6D-470D-AB5C-62E3BCAE12F1}"/>
          </ac:picMkLst>
        </pc:picChg>
      </pc:sldChg>
      <pc:sldChg chg="del">
        <pc:chgData name="Masakiyo Kitazawa" userId="2bf3742da7ad8ecb" providerId="LiveId" clId="{0CD978F4-7E5D-4DB9-96EF-80FC710F1877}" dt="2024-10-14T00:06:19.826" v="162" actId="2696"/>
        <pc:sldMkLst>
          <pc:docMk/>
          <pc:sldMk cId="3205948735" sldId="269"/>
        </pc:sldMkLst>
      </pc:sldChg>
      <pc:sldChg chg="del">
        <pc:chgData name="Masakiyo Kitazawa" userId="2bf3742da7ad8ecb" providerId="LiveId" clId="{0CD978F4-7E5D-4DB9-96EF-80FC710F1877}" dt="2024-10-14T03:53:26.746" v="2767" actId="2696"/>
        <pc:sldMkLst>
          <pc:docMk/>
          <pc:sldMk cId="690961050" sldId="270"/>
        </pc:sldMkLst>
      </pc:sldChg>
      <pc:sldChg chg="addSp delSp modSp mod">
        <pc:chgData name="Masakiyo Kitazawa" userId="2bf3742da7ad8ecb" providerId="LiveId" clId="{0CD978F4-7E5D-4DB9-96EF-80FC710F1877}" dt="2024-10-14T12:36:36.173" v="3584" actId="1036"/>
        <pc:sldMkLst>
          <pc:docMk/>
          <pc:sldMk cId="716558427" sldId="272"/>
        </pc:sldMkLst>
        <pc:spChg chg="mod">
          <ac:chgData name="Masakiyo Kitazawa" userId="2bf3742da7ad8ecb" providerId="LiveId" clId="{0CD978F4-7E5D-4DB9-96EF-80FC710F1877}" dt="2024-10-14T12:36:36.173" v="3584" actId="1036"/>
          <ac:spMkLst>
            <pc:docMk/>
            <pc:sldMk cId="716558427" sldId="272"/>
            <ac:spMk id="13" creationId="{8E29EBBE-2F41-41C5-ACCE-76B4FF9DB176}"/>
          </ac:spMkLst>
        </pc:spChg>
        <pc:spChg chg="add mod">
          <ac:chgData name="Masakiyo Kitazawa" userId="2bf3742da7ad8ecb" providerId="LiveId" clId="{0CD978F4-7E5D-4DB9-96EF-80FC710F1877}" dt="2024-10-14T03:09:19.504" v="2314"/>
          <ac:spMkLst>
            <pc:docMk/>
            <pc:sldMk cId="716558427" sldId="272"/>
            <ac:spMk id="16" creationId="{2E9368C8-5A3D-6CAC-4893-57B58642728D}"/>
          </ac:spMkLst>
        </pc:spChg>
        <pc:picChg chg="add mod">
          <ac:chgData name="Masakiyo Kitazawa" userId="2bf3742da7ad8ecb" providerId="LiveId" clId="{0CD978F4-7E5D-4DB9-96EF-80FC710F1877}" dt="2024-10-14T03:09:19.504" v="2314"/>
          <ac:picMkLst>
            <pc:docMk/>
            <pc:sldMk cId="716558427" sldId="272"/>
            <ac:picMk id="9" creationId="{DA8B4B9F-0DFF-D2A4-4628-0B2346A7EF9A}"/>
          </ac:picMkLst>
        </pc:picChg>
        <pc:cxnChg chg="add mod">
          <ac:chgData name="Masakiyo Kitazawa" userId="2bf3742da7ad8ecb" providerId="LiveId" clId="{0CD978F4-7E5D-4DB9-96EF-80FC710F1877}" dt="2024-10-14T03:09:19.504" v="2314"/>
          <ac:cxnSpMkLst>
            <pc:docMk/>
            <pc:sldMk cId="716558427" sldId="272"/>
            <ac:cxnSpMk id="11" creationId="{5C0732C0-6D89-9AAF-9814-19BB878D7503}"/>
          </ac:cxnSpMkLst>
        </pc:cxnChg>
        <pc:cxnChg chg="add mod">
          <ac:chgData name="Masakiyo Kitazawa" userId="2bf3742da7ad8ecb" providerId="LiveId" clId="{0CD978F4-7E5D-4DB9-96EF-80FC710F1877}" dt="2024-10-14T03:09:36.917" v="2315"/>
          <ac:cxnSpMkLst>
            <pc:docMk/>
            <pc:sldMk cId="716558427" sldId="272"/>
            <ac:cxnSpMk id="17" creationId="{27B67EF5-0481-0877-1915-9A96C3F8D46F}"/>
          </ac:cxnSpMkLst>
        </pc:cxnChg>
        <pc:cxnChg chg="add mod">
          <ac:chgData name="Masakiyo Kitazawa" userId="2bf3742da7ad8ecb" providerId="LiveId" clId="{0CD978F4-7E5D-4DB9-96EF-80FC710F1877}" dt="2024-10-14T03:09:36.917" v="2315"/>
          <ac:cxnSpMkLst>
            <pc:docMk/>
            <pc:sldMk cId="716558427" sldId="272"/>
            <ac:cxnSpMk id="18" creationId="{0E053181-C325-DA3A-751B-58B18B5766A5}"/>
          </ac:cxnSpMkLst>
        </pc:cxnChg>
      </pc:sldChg>
      <pc:sldChg chg="del ord">
        <pc:chgData name="Masakiyo Kitazawa" userId="2bf3742da7ad8ecb" providerId="LiveId" clId="{0CD978F4-7E5D-4DB9-96EF-80FC710F1877}" dt="2024-10-14T14:07:58.584" v="4935" actId="2696"/>
        <pc:sldMkLst>
          <pc:docMk/>
          <pc:sldMk cId="2786313082" sldId="273"/>
        </pc:sldMkLst>
      </pc:sldChg>
      <pc:sldChg chg="ord">
        <pc:chgData name="Masakiyo Kitazawa" userId="2bf3742da7ad8ecb" providerId="LiveId" clId="{0CD978F4-7E5D-4DB9-96EF-80FC710F1877}" dt="2024-10-14T14:07:43.341" v="4932"/>
        <pc:sldMkLst>
          <pc:docMk/>
          <pc:sldMk cId="3510115822" sldId="274"/>
        </pc:sldMkLst>
      </pc:sldChg>
      <pc:sldChg chg="addSp delSp modSp mod">
        <pc:chgData name="Masakiyo Kitazawa" userId="2bf3742da7ad8ecb" providerId="LiveId" clId="{0CD978F4-7E5D-4DB9-96EF-80FC710F1877}" dt="2024-10-14T14:03:55.270" v="4896" actId="20577"/>
        <pc:sldMkLst>
          <pc:docMk/>
          <pc:sldMk cId="4216352169" sldId="275"/>
        </pc:sldMkLst>
        <pc:spChg chg="mod">
          <ac:chgData name="Masakiyo Kitazawa" userId="2bf3742da7ad8ecb" providerId="LiveId" clId="{0CD978F4-7E5D-4DB9-96EF-80FC710F1877}" dt="2024-10-14T12:39:10.574" v="3610" actId="20577"/>
          <ac:spMkLst>
            <pc:docMk/>
            <pc:sldMk cId="4216352169" sldId="275"/>
            <ac:spMk id="22" creationId="{B5776638-5E48-4538-83C2-2C772F539ADE}"/>
          </ac:spMkLst>
        </pc:spChg>
      </pc:sldChg>
      <pc:sldChg chg="del">
        <pc:chgData name="Masakiyo Kitazawa" userId="2bf3742da7ad8ecb" providerId="LiveId" clId="{0CD978F4-7E5D-4DB9-96EF-80FC710F1877}" dt="2024-10-13T14:02:51.092" v="1" actId="2696"/>
        <pc:sldMkLst>
          <pc:docMk/>
          <pc:sldMk cId="2534325680" sldId="277"/>
        </pc:sldMkLst>
      </pc:sldChg>
      <pc:sldChg chg="modSp mod">
        <pc:chgData name="Masakiyo Kitazawa" userId="2bf3742da7ad8ecb" providerId="LiveId" clId="{0CD978F4-7E5D-4DB9-96EF-80FC710F1877}" dt="2024-10-14T14:09:03.162" v="4963" actId="20577"/>
        <pc:sldMkLst>
          <pc:docMk/>
          <pc:sldMk cId="162714452" sldId="278"/>
        </pc:sldMkLst>
        <pc:spChg chg="mod">
          <ac:chgData name="Masakiyo Kitazawa" userId="2bf3742da7ad8ecb" providerId="LiveId" clId="{0CD978F4-7E5D-4DB9-96EF-80FC710F1877}" dt="2024-10-14T04:03:45.202" v="2838" actId="20577"/>
          <ac:spMkLst>
            <pc:docMk/>
            <pc:sldMk cId="162714452" sldId="278"/>
            <ac:spMk id="4" creationId="{8B49E6B0-E955-46EE-8785-C22BD52B84D7}"/>
          </ac:spMkLst>
        </pc:spChg>
        <pc:spChg chg="mod">
          <ac:chgData name="Masakiyo Kitazawa" userId="2bf3742da7ad8ecb" providerId="LiveId" clId="{0CD978F4-7E5D-4DB9-96EF-80FC710F1877}" dt="2024-10-14T14:09:03.162" v="4963" actId="20577"/>
          <ac:spMkLst>
            <pc:docMk/>
            <pc:sldMk cId="162714452" sldId="278"/>
            <ac:spMk id="5" creationId="{6AC984CE-C625-4E05-8839-20D8889BE53E}"/>
          </ac:spMkLst>
        </pc:spChg>
      </pc:sldChg>
      <pc:sldChg chg="addSp delSp modSp mod">
        <pc:chgData name="Masakiyo Kitazawa" userId="2bf3742da7ad8ecb" providerId="LiveId" clId="{0CD978F4-7E5D-4DB9-96EF-80FC710F1877}" dt="2024-10-15T02:59:39.698" v="7004" actId="1076"/>
        <pc:sldMkLst>
          <pc:docMk/>
          <pc:sldMk cId="2322278180" sldId="279"/>
        </pc:sldMkLst>
        <pc:spChg chg="mod">
          <ac:chgData name="Masakiyo Kitazawa" userId="2bf3742da7ad8ecb" providerId="LiveId" clId="{0CD978F4-7E5D-4DB9-96EF-80FC710F1877}" dt="2024-10-15T02:59:39.698" v="7004" actId="1076"/>
          <ac:spMkLst>
            <pc:docMk/>
            <pc:sldMk cId="2322278180" sldId="279"/>
            <ac:spMk id="6" creationId="{D537E4B9-0162-4D47-9D4C-8991905ED849}"/>
          </ac:spMkLst>
        </pc:spChg>
        <pc:picChg chg="add mod modCrop">
          <ac:chgData name="Masakiyo Kitazawa" userId="2bf3742da7ad8ecb" providerId="LiveId" clId="{0CD978F4-7E5D-4DB9-96EF-80FC710F1877}" dt="2024-10-15T02:59:35.629" v="7003" actId="1038"/>
          <ac:picMkLst>
            <pc:docMk/>
            <pc:sldMk cId="2322278180" sldId="279"/>
            <ac:picMk id="15" creationId="{1E7C0D3D-F762-ECC6-B9AF-63F38C030C4B}"/>
          </ac:picMkLst>
        </pc:picChg>
        <pc:picChg chg="add mod modCrop">
          <ac:chgData name="Masakiyo Kitazawa" userId="2bf3742da7ad8ecb" providerId="LiveId" clId="{0CD978F4-7E5D-4DB9-96EF-80FC710F1877}" dt="2024-10-15T02:59:35.629" v="7003" actId="1038"/>
          <ac:picMkLst>
            <pc:docMk/>
            <pc:sldMk cId="2322278180" sldId="279"/>
            <ac:picMk id="16" creationId="{1E1EF188-F1CA-5A3C-613A-CF066299F761}"/>
          </ac:picMkLst>
        </pc:picChg>
      </pc:sldChg>
      <pc:sldChg chg="modSp mod modAnim">
        <pc:chgData name="Masakiyo Kitazawa" userId="2bf3742da7ad8ecb" providerId="LiveId" clId="{0CD978F4-7E5D-4DB9-96EF-80FC710F1877}" dt="2024-10-15T03:00:34.906" v="7007"/>
        <pc:sldMkLst>
          <pc:docMk/>
          <pc:sldMk cId="1279455045" sldId="281"/>
        </pc:sldMkLst>
        <pc:spChg chg="mod ord">
          <ac:chgData name="Masakiyo Kitazawa" userId="2bf3742da7ad8ecb" providerId="LiveId" clId="{0CD978F4-7E5D-4DB9-96EF-80FC710F1877}" dt="2024-10-14T03:08:50.480" v="2313" actId="1076"/>
          <ac:spMkLst>
            <pc:docMk/>
            <pc:sldMk cId="1279455045" sldId="281"/>
            <ac:spMk id="39" creationId="{05F1017F-FE61-4B86-A60D-EAC6C875A1C2}"/>
          </ac:spMkLst>
        </pc:spChg>
        <pc:grpChg chg="mod">
          <ac:chgData name="Masakiyo Kitazawa" userId="2bf3742da7ad8ecb" providerId="LiveId" clId="{0CD978F4-7E5D-4DB9-96EF-80FC710F1877}" dt="2024-10-14T03:06:44.439" v="2297" actId="1076"/>
          <ac:grpSpMkLst>
            <pc:docMk/>
            <pc:sldMk cId="1279455045" sldId="281"/>
            <ac:grpSpMk id="7" creationId="{D233B1BC-4AA7-43F2-99D4-FD63C981EDAF}"/>
          </ac:grpSpMkLst>
        </pc:grpChg>
        <pc:cxnChg chg="mod">
          <ac:chgData name="Masakiyo Kitazawa" userId="2bf3742da7ad8ecb" providerId="LiveId" clId="{0CD978F4-7E5D-4DB9-96EF-80FC710F1877}" dt="2024-10-14T03:06:54.596" v="2299" actId="14100"/>
          <ac:cxnSpMkLst>
            <pc:docMk/>
            <pc:sldMk cId="1279455045" sldId="281"/>
            <ac:cxnSpMk id="40" creationId="{7E42E0F0-E9EE-47A0-95A6-E1348E571CB8}"/>
          </ac:cxnSpMkLst>
        </pc:cxnChg>
        <pc:cxnChg chg="mod">
          <ac:chgData name="Masakiyo Kitazawa" userId="2bf3742da7ad8ecb" providerId="LiveId" clId="{0CD978F4-7E5D-4DB9-96EF-80FC710F1877}" dt="2024-10-14T03:07:27.591" v="2305" actId="14100"/>
          <ac:cxnSpMkLst>
            <pc:docMk/>
            <pc:sldMk cId="1279455045" sldId="281"/>
            <ac:cxnSpMk id="51" creationId="{84862263-5A50-4533-9202-E7501646B491}"/>
          </ac:cxnSpMkLst>
        </pc:cxnChg>
        <pc:cxnChg chg="mod">
          <ac:chgData name="Masakiyo Kitazawa" userId="2bf3742da7ad8ecb" providerId="LiveId" clId="{0CD978F4-7E5D-4DB9-96EF-80FC710F1877}" dt="2024-10-14T03:07:33.869" v="2306" actId="14100"/>
          <ac:cxnSpMkLst>
            <pc:docMk/>
            <pc:sldMk cId="1279455045" sldId="281"/>
            <ac:cxnSpMk id="53" creationId="{EF0FC911-7273-471F-999B-742D98FC8768}"/>
          </ac:cxnSpMkLst>
        </pc:cxnChg>
      </pc:sldChg>
      <pc:sldChg chg="modSp mod">
        <pc:chgData name="Masakiyo Kitazawa" userId="2bf3742da7ad8ecb" providerId="LiveId" clId="{0CD978F4-7E5D-4DB9-96EF-80FC710F1877}" dt="2024-10-14T15:04:48.845" v="6362" actId="1035"/>
        <pc:sldMkLst>
          <pc:docMk/>
          <pc:sldMk cId="2158617099" sldId="282"/>
        </pc:sldMkLst>
        <pc:spChg chg="mod">
          <ac:chgData name="Masakiyo Kitazawa" userId="2bf3742da7ad8ecb" providerId="LiveId" clId="{0CD978F4-7E5D-4DB9-96EF-80FC710F1877}" dt="2024-10-14T03:33:17.695" v="2513" actId="6549"/>
          <ac:spMkLst>
            <pc:docMk/>
            <pc:sldMk cId="2158617099" sldId="282"/>
            <ac:spMk id="2" creationId="{A72FBDEE-D91C-4D7F-B399-1B6DF8B4D170}"/>
          </ac:spMkLst>
        </pc:spChg>
        <pc:spChg chg="mod">
          <ac:chgData name="Masakiyo Kitazawa" userId="2bf3742da7ad8ecb" providerId="LiveId" clId="{0CD978F4-7E5D-4DB9-96EF-80FC710F1877}" dt="2024-10-14T03:33:29.699" v="2516" actId="1076"/>
          <ac:spMkLst>
            <pc:docMk/>
            <pc:sldMk cId="2158617099" sldId="282"/>
            <ac:spMk id="3" creationId="{E92674B0-DEA1-416B-AC7E-10FF93E8F329}"/>
          </ac:spMkLst>
        </pc:spChg>
        <pc:spChg chg="mod">
          <ac:chgData name="Masakiyo Kitazawa" userId="2bf3742da7ad8ecb" providerId="LiveId" clId="{0CD978F4-7E5D-4DB9-96EF-80FC710F1877}" dt="2024-10-14T03:33:29.699" v="2516" actId="1076"/>
          <ac:spMkLst>
            <pc:docMk/>
            <pc:sldMk cId="2158617099" sldId="282"/>
            <ac:spMk id="4" creationId="{A22065FE-0419-47B5-9E35-CAC8A2F4F571}"/>
          </ac:spMkLst>
        </pc:spChg>
        <pc:spChg chg="mod">
          <ac:chgData name="Masakiyo Kitazawa" userId="2bf3742da7ad8ecb" providerId="LiveId" clId="{0CD978F4-7E5D-4DB9-96EF-80FC710F1877}" dt="2024-10-14T15:04:28.840" v="6348" actId="1076"/>
          <ac:spMkLst>
            <pc:docMk/>
            <pc:sldMk cId="2158617099" sldId="282"/>
            <ac:spMk id="25" creationId="{499D80D1-FC69-465E-9F32-820A43109ECF}"/>
          </ac:spMkLst>
        </pc:spChg>
        <pc:spChg chg="mod">
          <ac:chgData name="Masakiyo Kitazawa" userId="2bf3742da7ad8ecb" providerId="LiveId" clId="{0CD978F4-7E5D-4DB9-96EF-80FC710F1877}" dt="2024-10-14T15:04:48.845" v="6362" actId="1035"/>
          <ac:spMkLst>
            <pc:docMk/>
            <pc:sldMk cId="2158617099" sldId="282"/>
            <ac:spMk id="26" creationId="{EECCFBA0-A72B-4006-B5F3-65423880D97E}"/>
          </ac:spMkLst>
        </pc:spChg>
        <pc:picChg chg="mod">
          <ac:chgData name="Masakiyo Kitazawa" userId="2bf3742da7ad8ecb" providerId="LiveId" clId="{0CD978F4-7E5D-4DB9-96EF-80FC710F1877}" dt="2024-10-14T15:04:48.845" v="6362" actId="1035"/>
          <ac:picMkLst>
            <pc:docMk/>
            <pc:sldMk cId="2158617099" sldId="282"/>
            <ac:picMk id="6" creationId="{E20BB52A-1436-404E-ADA2-6F5C33549875}"/>
          </ac:picMkLst>
        </pc:picChg>
        <pc:picChg chg="mod">
          <ac:chgData name="Masakiyo Kitazawa" userId="2bf3742da7ad8ecb" providerId="LiveId" clId="{0CD978F4-7E5D-4DB9-96EF-80FC710F1877}" dt="2024-10-14T15:04:48.845" v="6362" actId="1035"/>
          <ac:picMkLst>
            <pc:docMk/>
            <pc:sldMk cId="2158617099" sldId="282"/>
            <ac:picMk id="7" creationId="{4C57B963-E1E2-4814-81A5-3A1DD0E6CA96}"/>
          </ac:picMkLst>
        </pc:picChg>
        <pc:picChg chg="mod">
          <ac:chgData name="Masakiyo Kitazawa" userId="2bf3742da7ad8ecb" providerId="LiveId" clId="{0CD978F4-7E5D-4DB9-96EF-80FC710F1877}" dt="2024-10-14T15:04:48.845" v="6362" actId="1035"/>
          <ac:picMkLst>
            <pc:docMk/>
            <pc:sldMk cId="2158617099" sldId="282"/>
            <ac:picMk id="9" creationId="{C26B1E6E-1289-471C-8E81-6CD12E446E06}"/>
          </ac:picMkLst>
        </pc:picChg>
      </pc:sldChg>
      <pc:sldChg chg="addSp delSp modSp mod">
        <pc:chgData name="Masakiyo Kitazawa" userId="2bf3742da7ad8ecb" providerId="LiveId" clId="{0CD978F4-7E5D-4DB9-96EF-80FC710F1877}" dt="2024-10-15T05:29:31.220" v="7186" actId="478"/>
        <pc:sldMkLst>
          <pc:docMk/>
          <pc:sldMk cId="3654735452" sldId="283"/>
        </pc:sldMkLst>
        <pc:spChg chg="add mod">
          <ac:chgData name="Masakiyo Kitazawa" userId="2bf3742da7ad8ecb" providerId="LiveId" clId="{0CD978F4-7E5D-4DB9-96EF-80FC710F1877}" dt="2024-10-14T14:32:26.250" v="5733" actId="1076"/>
          <ac:spMkLst>
            <pc:docMk/>
            <pc:sldMk cId="3654735452" sldId="283"/>
            <ac:spMk id="6" creationId="{0433B26B-A47E-2753-6254-6D8A8FE55706}"/>
          </ac:spMkLst>
        </pc:spChg>
        <pc:spChg chg="mod">
          <ac:chgData name="Masakiyo Kitazawa" userId="2bf3742da7ad8ecb" providerId="LiveId" clId="{0CD978F4-7E5D-4DB9-96EF-80FC710F1877}" dt="2024-10-14T04:58:16.866" v="3230" actId="20577"/>
          <ac:spMkLst>
            <pc:docMk/>
            <pc:sldMk cId="3654735452" sldId="283"/>
            <ac:spMk id="7" creationId="{F4A5A07E-51C4-425F-BFF7-B276F8F1D49D}"/>
          </ac:spMkLst>
        </pc:spChg>
        <pc:spChg chg="add mod">
          <ac:chgData name="Masakiyo Kitazawa" userId="2bf3742da7ad8ecb" providerId="LiveId" clId="{0CD978F4-7E5D-4DB9-96EF-80FC710F1877}" dt="2024-10-14T14:35:55.581" v="5806" actId="1076"/>
          <ac:spMkLst>
            <pc:docMk/>
            <pc:sldMk cId="3654735452" sldId="283"/>
            <ac:spMk id="10" creationId="{85463018-E864-3AAA-C5FB-4DEDC72B5849}"/>
          </ac:spMkLst>
        </pc:spChg>
        <pc:spChg chg="add mod">
          <ac:chgData name="Masakiyo Kitazawa" userId="2bf3742da7ad8ecb" providerId="LiveId" clId="{0CD978F4-7E5D-4DB9-96EF-80FC710F1877}" dt="2024-10-14T14:35:25.321" v="5800" actId="1036"/>
          <ac:spMkLst>
            <pc:docMk/>
            <pc:sldMk cId="3654735452" sldId="283"/>
            <ac:spMk id="11" creationId="{0C720EC9-897E-9B54-66E6-F5A6A34B8A4F}"/>
          </ac:spMkLst>
        </pc:spChg>
        <pc:spChg chg="mod">
          <ac:chgData name="Masakiyo Kitazawa" userId="2bf3742da7ad8ecb" providerId="LiveId" clId="{0CD978F4-7E5D-4DB9-96EF-80FC710F1877}" dt="2024-10-15T02:29:43.103" v="6490" actId="6549"/>
          <ac:spMkLst>
            <pc:docMk/>
            <pc:sldMk cId="3654735452" sldId="283"/>
            <ac:spMk id="23" creationId="{0EB06A55-4B31-4431-BBD5-4EE91AFF084F}"/>
          </ac:spMkLst>
        </pc:spChg>
        <pc:picChg chg="mod">
          <ac:chgData name="Masakiyo Kitazawa" userId="2bf3742da7ad8ecb" providerId="LiveId" clId="{0CD978F4-7E5D-4DB9-96EF-80FC710F1877}" dt="2024-10-14T14:35:25.321" v="5800" actId="1036"/>
          <ac:picMkLst>
            <pc:docMk/>
            <pc:sldMk cId="3654735452" sldId="283"/>
            <ac:picMk id="3" creationId="{393937AC-3F30-4D51-83B9-4F97B9742E90}"/>
          </ac:picMkLst>
        </pc:picChg>
        <pc:picChg chg="add mod modCrop">
          <ac:chgData name="Masakiyo Kitazawa" userId="2bf3742da7ad8ecb" providerId="LiveId" clId="{0CD978F4-7E5D-4DB9-96EF-80FC710F1877}" dt="2024-10-14T14:35:25.321" v="5800" actId="1036"/>
          <ac:picMkLst>
            <pc:docMk/>
            <pc:sldMk cId="3654735452" sldId="283"/>
            <ac:picMk id="5" creationId="{E6CCE204-ABFC-87C1-A669-61991816ADBA}"/>
          </ac:picMkLst>
        </pc:picChg>
        <pc:picChg chg="mod">
          <ac:chgData name="Masakiyo Kitazawa" userId="2bf3742da7ad8ecb" providerId="LiveId" clId="{0CD978F4-7E5D-4DB9-96EF-80FC710F1877}" dt="2024-10-14T14:35:25.321" v="5800" actId="1036"/>
          <ac:picMkLst>
            <pc:docMk/>
            <pc:sldMk cId="3654735452" sldId="283"/>
            <ac:picMk id="20" creationId="{17FA57FA-2EF0-4E83-AA11-8121B4CC607E}"/>
          </ac:picMkLst>
        </pc:picChg>
      </pc:sldChg>
      <pc:sldChg chg="ord modAnim">
        <pc:chgData name="Masakiyo Kitazawa" userId="2bf3742da7ad8ecb" providerId="LiveId" clId="{0CD978F4-7E5D-4DB9-96EF-80FC710F1877}" dt="2024-10-15T05:16:55.651" v="7115"/>
        <pc:sldMkLst>
          <pc:docMk/>
          <pc:sldMk cId="3969529042" sldId="285"/>
        </pc:sldMkLst>
      </pc:sldChg>
      <pc:sldChg chg="del">
        <pc:chgData name="Masakiyo Kitazawa" userId="2bf3742da7ad8ecb" providerId="LiveId" clId="{0CD978F4-7E5D-4DB9-96EF-80FC710F1877}" dt="2024-10-13T14:02:51.092" v="1" actId="2696"/>
        <pc:sldMkLst>
          <pc:docMk/>
          <pc:sldMk cId="1799323101" sldId="286"/>
        </pc:sldMkLst>
      </pc:sldChg>
      <pc:sldChg chg="del">
        <pc:chgData name="Masakiyo Kitazawa" userId="2bf3742da7ad8ecb" providerId="LiveId" clId="{0CD978F4-7E5D-4DB9-96EF-80FC710F1877}" dt="2024-10-13T14:01:02.003" v="0" actId="2696"/>
        <pc:sldMkLst>
          <pc:docMk/>
          <pc:sldMk cId="1906604519" sldId="428"/>
        </pc:sldMkLst>
      </pc:sldChg>
      <pc:sldChg chg="modSp mod">
        <pc:chgData name="Masakiyo Kitazawa" userId="2bf3742da7ad8ecb" providerId="LiveId" clId="{0CD978F4-7E5D-4DB9-96EF-80FC710F1877}" dt="2024-10-15T02:32:34.370" v="6620" actId="20577"/>
        <pc:sldMkLst>
          <pc:docMk/>
          <pc:sldMk cId="2705766047" sldId="429"/>
        </pc:sldMkLst>
        <pc:spChg chg="mod">
          <ac:chgData name="Masakiyo Kitazawa" userId="2bf3742da7ad8ecb" providerId="LiveId" clId="{0CD978F4-7E5D-4DB9-96EF-80FC710F1877}" dt="2024-10-14T04:58:50.291" v="3260" actId="1076"/>
          <ac:spMkLst>
            <pc:docMk/>
            <pc:sldMk cId="2705766047" sldId="429"/>
            <ac:spMk id="15" creationId="{BCC2DCC1-0509-41FF-80F8-47B14F59DC0D}"/>
          </ac:spMkLst>
        </pc:spChg>
        <pc:spChg chg="mod">
          <ac:chgData name="Masakiyo Kitazawa" userId="2bf3742da7ad8ecb" providerId="LiveId" clId="{0CD978F4-7E5D-4DB9-96EF-80FC710F1877}" dt="2024-10-15T02:32:34.370" v="6620" actId="20577"/>
          <ac:spMkLst>
            <pc:docMk/>
            <pc:sldMk cId="2705766047" sldId="429"/>
            <ac:spMk id="21" creationId="{1266162C-F5C3-4808-BF25-A993DB4F96AD}"/>
          </ac:spMkLst>
        </pc:spChg>
        <pc:spChg chg="mod">
          <ac:chgData name="Masakiyo Kitazawa" userId="2bf3742da7ad8ecb" providerId="LiveId" clId="{0CD978F4-7E5D-4DB9-96EF-80FC710F1877}" dt="2024-10-15T02:27:16.284" v="6387" actId="207"/>
          <ac:spMkLst>
            <pc:docMk/>
            <pc:sldMk cId="2705766047" sldId="429"/>
            <ac:spMk id="26" creationId="{6A65C3A6-2D32-4269-A017-D35495160E40}"/>
          </ac:spMkLst>
        </pc:spChg>
      </pc:sldChg>
      <pc:sldChg chg="addSp delSp modSp mod ord">
        <pc:chgData name="Masakiyo Kitazawa" userId="2bf3742da7ad8ecb" providerId="LiveId" clId="{0CD978F4-7E5D-4DB9-96EF-80FC710F1877}" dt="2024-10-15T03:06:09.947" v="7114" actId="20577"/>
        <pc:sldMkLst>
          <pc:docMk/>
          <pc:sldMk cId="4012631454" sldId="431"/>
        </pc:sldMkLst>
      </pc:sldChg>
      <pc:sldChg chg="ord">
        <pc:chgData name="Masakiyo Kitazawa" userId="2bf3742da7ad8ecb" providerId="LiveId" clId="{0CD978F4-7E5D-4DB9-96EF-80FC710F1877}" dt="2024-10-14T03:22:01.925" v="2328"/>
        <pc:sldMkLst>
          <pc:docMk/>
          <pc:sldMk cId="2609623087" sldId="432"/>
        </pc:sldMkLst>
      </pc:sldChg>
      <pc:sldChg chg="addSp delSp modSp mod">
        <pc:chgData name="Masakiyo Kitazawa" userId="2bf3742da7ad8ecb" providerId="LiveId" clId="{0CD978F4-7E5D-4DB9-96EF-80FC710F1877}" dt="2024-10-14T14:26:56.171" v="5379" actId="403"/>
        <pc:sldMkLst>
          <pc:docMk/>
          <pc:sldMk cId="919345423" sldId="433"/>
        </pc:sldMkLst>
        <pc:spChg chg="add mod">
          <ac:chgData name="Masakiyo Kitazawa" userId="2bf3742da7ad8ecb" providerId="LiveId" clId="{0CD978F4-7E5D-4DB9-96EF-80FC710F1877}" dt="2024-10-14T14:26:56.171" v="5379" actId="403"/>
          <ac:spMkLst>
            <pc:docMk/>
            <pc:sldMk cId="919345423" sldId="433"/>
            <ac:spMk id="7" creationId="{B522BADC-F3B5-610B-BA71-963257861001}"/>
          </ac:spMkLst>
        </pc:spChg>
      </pc:sldChg>
      <pc:sldChg chg="del">
        <pc:chgData name="Masakiyo Kitazawa" userId="2bf3742da7ad8ecb" providerId="LiveId" clId="{0CD978F4-7E5D-4DB9-96EF-80FC710F1877}" dt="2024-10-14T14:33:05.816" v="5739" actId="2696"/>
        <pc:sldMkLst>
          <pc:docMk/>
          <pc:sldMk cId="3243573602" sldId="435"/>
        </pc:sldMkLst>
      </pc:sldChg>
      <pc:sldChg chg="addSp delSp modSp new mod ord modAnim">
        <pc:chgData name="Masakiyo Kitazawa" userId="2bf3742da7ad8ecb" providerId="LiveId" clId="{0CD978F4-7E5D-4DB9-96EF-80FC710F1877}" dt="2024-10-14T12:06:29.193" v="3491" actId="20577"/>
        <pc:sldMkLst>
          <pc:docMk/>
          <pc:sldMk cId="2075036578" sldId="436"/>
        </pc:sldMkLst>
      </pc:sldChg>
      <pc:sldChg chg="addSp modSp new del mod">
        <pc:chgData name="Masakiyo Kitazawa" userId="2bf3742da7ad8ecb" providerId="LiveId" clId="{0CD978F4-7E5D-4DB9-96EF-80FC710F1877}" dt="2024-10-14T00:02:26.674" v="154" actId="2696"/>
        <pc:sldMkLst>
          <pc:docMk/>
          <pc:sldMk cId="1127713763" sldId="437"/>
        </pc:sldMkLst>
      </pc:sldChg>
      <pc:sldChg chg="addSp delSp modSp new del mod ord delAnim modAnim">
        <pc:chgData name="Masakiyo Kitazawa" userId="2bf3742da7ad8ecb" providerId="LiveId" clId="{0CD978F4-7E5D-4DB9-96EF-80FC710F1877}" dt="2024-10-14T03:06:31.271" v="2296" actId="2696"/>
        <pc:sldMkLst>
          <pc:docMk/>
          <pc:sldMk cId="2988757274" sldId="438"/>
        </pc:sldMkLst>
      </pc:sldChg>
      <pc:sldChg chg="addSp delSp modSp new del mod">
        <pc:chgData name="Masakiyo Kitazawa" userId="2bf3742da7ad8ecb" providerId="LiveId" clId="{0CD978F4-7E5D-4DB9-96EF-80FC710F1877}" dt="2024-10-14T05:12:13.132" v="3398" actId="2696"/>
        <pc:sldMkLst>
          <pc:docMk/>
          <pc:sldMk cId="3781002086" sldId="439"/>
        </pc:sldMkLst>
      </pc:sldChg>
      <pc:sldChg chg="addSp modSp new mod">
        <pc:chgData name="Masakiyo Kitazawa" userId="2bf3742da7ad8ecb" providerId="LiveId" clId="{0CD978F4-7E5D-4DB9-96EF-80FC710F1877}" dt="2024-10-14T14:55:22.343" v="6133" actId="1076"/>
        <pc:sldMkLst>
          <pc:docMk/>
          <pc:sldMk cId="1706767298" sldId="440"/>
        </pc:sldMkLst>
      </pc:sldChg>
      <pc:sldChg chg="addSp modSp new del mod ord">
        <pc:chgData name="Masakiyo Kitazawa" userId="2bf3742da7ad8ecb" providerId="LiveId" clId="{0CD978F4-7E5D-4DB9-96EF-80FC710F1877}" dt="2024-10-14T03:09:47.958" v="2316" actId="2696"/>
        <pc:sldMkLst>
          <pc:docMk/>
          <pc:sldMk cId="3076378230" sldId="441"/>
        </pc:sldMkLst>
      </pc:sldChg>
      <pc:sldChg chg="addSp delSp modSp new mod ord modAnim">
        <pc:chgData name="Masakiyo Kitazawa" userId="2bf3742da7ad8ecb" providerId="LiveId" clId="{0CD978F4-7E5D-4DB9-96EF-80FC710F1877}" dt="2024-10-15T05:19:58.668" v="7174" actId="20577"/>
        <pc:sldMkLst>
          <pc:docMk/>
          <pc:sldMk cId="272247124" sldId="442"/>
        </pc:sldMkLst>
        <pc:spChg chg="mod">
          <ac:chgData name="Masakiyo Kitazawa" userId="2bf3742da7ad8ecb" providerId="LiveId" clId="{0CD978F4-7E5D-4DB9-96EF-80FC710F1877}" dt="2024-10-15T05:18:36.535" v="7172" actId="20577"/>
          <ac:spMkLst>
            <pc:docMk/>
            <pc:sldMk cId="272247124" sldId="442"/>
            <ac:spMk id="2" creationId="{033E7EBF-D886-CDFD-7DBB-DE6700998D5A}"/>
          </ac:spMkLst>
        </pc:spChg>
        <pc:spChg chg="add mod">
          <ac:chgData name="Masakiyo Kitazawa" userId="2bf3742da7ad8ecb" providerId="LiveId" clId="{0CD978F4-7E5D-4DB9-96EF-80FC710F1877}" dt="2024-10-15T02:30:35.749" v="6506" actId="207"/>
          <ac:spMkLst>
            <pc:docMk/>
            <pc:sldMk cId="272247124" sldId="442"/>
            <ac:spMk id="5" creationId="{89196FD5-0B3B-F450-EB2C-2BF5AFAE4958}"/>
          </ac:spMkLst>
        </pc:spChg>
        <pc:spChg chg="add mod">
          <ac:chgData name="Masakiyo Kitazawa" userId="2bf3742da7ad8ecb" providerId="LiveId" clId="{0CD978F4-7E5D-4DB9-96EF-80FC710F1877}" dt="2024-10-14T02:06:02.143" v="1738" actId="403"/>
          <ac:spMkLst>
            <pc:docMk/>
            <pc:sldMk cId="272247124" sldId="442"/>
            <ac:spMk id="6" creationId="{015CC482-624F-E2F0-DC88-72B264FD4F52}"/>
          </ac:spMkLst>
        </pc:spChg>
        <pc:spChg chg="add mod">
          <ac:chgData name="Masakiyo Kitazawa" userId="2bf3742da7ad8ecb" providerId="LiveId" clId="{0CD978F4-7E5D-4DB9-96EF-80FC710F1877}" dt="2024-10-14T03:49:19.215" v="2731" actId="164"/>
          <ac:spMkLst>
            <pc:docMk/>
            <pc:sldMk cId="272247124" sldId="442"/>
            <ac:spMk id="8" creationId="{0BE40ADE-AE0C-12E5-C32C-B9658D62989F}"/>
          </ac:spMkLst>
        </pc:spChg>
        <pc:spChg chg="add mod">
          <ac:chgData name="Masakiyo Kitazawa" userId="2bf3742da7ad8ecb" providerId="LiveId" clId="{0CD978F4-7E5D-4DB9-96EF-80FC710F1877}" dt="2024-10-14T03:49:38.352" v="2734" actId="14100"/>
          <ac:spMkLst>
            <pc:docMk/>
            <pc:sldMk cId="272247124" sldId="442"/>
            <ac:spMk id="9" creationId="{4BFE83C8-2A64-5D18-31BD-E44A277356FB}"/>
          </ac:spMkLst>
        </pc:spChg>
        <pc:spChg chg="add mod">
          <ac:chgData name="Masakiyo Kitazawa" userId="2bf3742da7ad8ecb" providerId="LiveId" clId="{0CD978F4-7E5D-4DB9-96EF-80FC710F1877}" dt="2024-10-14T03:49:19.215" v="2731" actId="164"/>
          <ac:spMkLst>
            <pc:docMk/>
            <pc:sldMk cId="272247124" sldId="442"/>
            <ac:spMk id="10" creationId="{86019DF7-19B0-43FC-EF3A-B17A858DCA74}"/>
          </ac:spMkLst>
        </pc:spChg>
        <pc:spChg chg="add mod">
          <ac:chgData name="Masakiyo Kitazawa" userId="2bf3742da7ad8ecb" providerId="LiveId" clId="{0CD978F4-7E5D-4DB9-96EF-80FC710F1877}" dt="2024-10-14T03:49:26.007" v="2732" actId="164"/>
          <ac:spMkLst>
            <pc:docMk/>
            <pc:sldMk cId="272247124" sldId="442"/>
            <ac:spMk id="11" creationId="{FC992251-7C7E-D9C6-6BF4-AFF9226DD258}"/>
          </ac:spMkLst>
        </pc:spChg>
        <pc:spChg chg="add mod">
          <ac:chgData name="Masakiyo Kitazawa" userId="2bf3742da7ad8ecb" providerId="LiveId" clId="{0CD978F4-7E5D-4DB9-96EF-80FC710F1877}" dt="2024-10-15T05:19:58.668" v="7174" actId="20577"/>
          <ac:spMkLst>
            <pc:docMk/>
            <pc:sldMk cId="272247124" sldId="442"/>
            <ac:spMk id="12" creationId="{9C331B77-EA42-2A34-D2DC-BFCC4DC7662D}"/>
          </ac:spMkLst>
        </pc:spChg>
        <pc:spChg chg="add mod">
          <ac:chgData name="Masakiyo Kitazawa" userId="2bf3742da7ad8ecb" providerId="LiveId" clId="{0CD978F4-7E5D-4DB9-96EF-80FC710F1877}" dt="2024-10-15T02:30:26.705" v="6504" actId="1035"/>
          <ac:spMkLst>
            <pc:docMk/>
            <pc:sldMk cId="272247124" sldId="442"/>
            <ac:spMk id="13" creationId="{57D8A6CD-0B16-CED9-9E6B-E62F34DEFC43}"/>
          </ac:spMkLst>
        </pc:spChg>
        <pc:spChg chg="add mod">
          <ac:chgData name="Masakiyo Kitazawa" userId="2bf3742da7ad8ecb" providerId="LiveId" clId="{0CD978F4-7E5D-4DB9-96EF-80FC710F1877}" dt="2024-10-14T14:17:14.963" v="4996" actId="1036"/>
          <ac:spMkLst>
            <pc:docMk/>
            <pc:sldMk cId="272247124" sldId="442"/>
            <ac:spMk id="14" creationId="{5F7DA2A0-7AD4-1E6F-E77C-9FDC0DA47ECE}"/>
          </ac:spMkLst>
        </pc:spChg>
        <pc:spChg chg="add mod">
          <ac:chgData name="Masakiyo Kitazawa" userId="2bf3742da7ad8ecb" providerId="LiveId" clId="{0CD978F4-7E5D-4DB9-96EF-80FC710F1877}" dt="2024-10-14T14:16:58.603" v="4990" actId="20577"/>
          <ac:spMkLst>
            <pc:docMk/>
            <pc:sldMk cId="272247124" sldId="442"/>
            <ac:spMk id="16" creationId="{6565EAD8-A8B2-BFE4-EACC-508FE78DE91B}"/>
          </ac:spMkLst>
        </pc:spChg>
        <pc:spChg chg="add mod">
          <ac:chgData name="Masakiyo Kitazawa" userId="2bf3742da7ad8ecb" providerId="LiveId" clId="{0CD978F4-7E5D-4DB9-96EF-80FC710F1877}" dt="2024-10-14T13:05:51.869" v="4207" actId="1076"/>
          <ac:spMkLst>
            <pc:docMk/>
            <pc:sldMk cId="272247124" sldId="442"/>
            <ac:spMk id="17" creationId="{233046C5-4721-3B34-E724-0D51CA5351A6}"/>
          </ac:spMkLst>
        </pc:spChg>
        <pc:spChg chg="add mod ord">
          <ac:chgData name="Masakiyo Kitazawa" userId="2bf3742da7ad8ecb" providerId="LiveId" clId="{0CD978F4-7E5D-4DB9-96EF-80FC710F1877}" dt="2024-10-14T14:17:14.963" v="4996" actId="1036"/>
          <ac:spMkLst>
            <pc:docMk/>
            <pc:sldMk cId="272247124" sldId="442"/>
            <ac:spMk id="18" creationId="{7886F064-EC19-2B9B-ED03-0D8F00B183E2}"/>
          </ac:spMkLst>
        </pc:spChg>
        <pc:grpChg chg="add mod">
          <ac:chgData name="Masakiyo Kitazawa" userId="2bf3742da7ad8ecb" providerId="LiveId" clId="{0CD978F4-7E5D-4DB9-96EF-80FC710F1877}" dt="2024-10-14T03:49:19.215" v="2731" actId="164"/>
          <ac:grpSpMkLst>
            <pc:docMk/>
            <pc:sldMk cId="272247124" sldId="442"/>
            <ac:grpSpMk id="3" creationId="{CBA1E9A4-DA12-6D09-9DDC-202385CD9D9A}"/>
          </ac:grpSpMkLst>
        </pc:grpChg>
        <pc:grpChg chg="add mod">
          <ac:chgData name="Masakiyo Kitazawa" userId="2bf3742da7ad8ecb" providerId="LiveId" clId="{0CD978F4-7E5D-4DB9-96EF-80FC710F1877}" dt="2024-10-14T03:49:26.007" v="2732" actId="164"/>
          <ac:grpSpMkLst>
            <pc:docMk/>
            <pc:sldMk cId="272247124" sldId="442"/>
            <ac:grpSpMk id="15" creationId="{DAA7036C-7DD0-5FA7-8317-10B0898CB2BD}"/>
          </ac:grpSpMkLst>
        </pc:grpChg>
        <pc:picChg chg="add mod ord">
          <ac:chgData name="Masakiyo Kitazawa" userId="2bf3742da7ad8ecb" providerId="LiveId" clId="{0CD978F4-7E5D-4DB9-96EF-80FC710F1877}" dt="2024-10-14T13:05:29.785" v="4201" actId="167"/>
          <ac:picMkLst>
            <pc:docMk/>
            <pc:sldMk cId="272247124" sldId="442"/>
            <ac:picMk id="4" creationId="{760A60C4-24C5-2E43-C879-458BD4187CED}"/>
          </ac:picMkLst>
        </pc:picChg>
        <pc:picChg chg="add mod modCrop">
          <ac:chgData name="Masakiyo Kitazawa" userId="2bf3742da7ad8ecb" providerId="LiveId" clId="{0CD978F4-7E5D-4DB9-96EF-80FC710F1877}" dt="2024-10-14T02:09:32.473" v="1834" actId="14100"/>
          <ac:picMkLst>
            <pc:docMk/>
            <pc:sldMk cId="272247124" sldId="442"/>
            <ac:picMk id="7" creationId="{3AC52731-4BB9-F3B5-1628-060E08C1F911}"/>
          </ac:picMkLst>
        </pc:picChg>
      </pc:sldChg>
      <pc:sldChg chg="modSp modAnim">
        <pc:chgData name="Masakiyo Kitazawa" userId="2bf3742da7ad8ecb" providerId="LiveId" clId="{0CD978F4-7E5D-4DB9-96EF-80FC710F1877}" dt="2024-10-14T12:45:54.354" v="3839" actId="20577"/>
        <pc:sldMkLst>
          <pc:docMk/>
          <pc:sldMk cId="637788805" sldId="443"/>
        </pc:sldMkLst>
      </pc:sldChg>
      <pc:sldChg chg="addSp delSp modSp mod">
        <pc:chgData name="Masakiyo Kitazawa" userId="2bf3742da7ad8ecb" providerId="LiveId" clId="{0CD978F4-7E5D-4DB9-96EF-80FC710F1877}" dt="2024-10-15T02:42:22.293" v="6883" actId="1035"/>
        <pc:sldMkLst>
          <pc:docMk/>
          <pc:sldMk cId="130766322" sldId="444"/>
        </pc:sldMkLst>
        <pc:spChg chg="mod">
          <ac:chgData name="Masakiyo Kitazawa" userId="2bf3742da7ad8ecb" providerId="LiveId" clId="{0CD978F4-7E5D-4DB9-96EF-80FC710F1877}" dt="2024-10-14T12:40:26.218" v="3621" actId="6549"/>
          <ac:spMkLst>
            <pc:docMk/>
            <pc:sldMk cId="130766322" sldId="444"/>
            <ac:spMk id="2" creationId="{61259C34-E249-F048-3AC5-AA351EFD3E19}"/>
          </ac:spMkLst>
        </pc:spChg>
        <pc:spChg chg="mod">
          <ac:chgData name="Masakiyo Kitazawa" userId="2bf3742da7ad8ecb" providerId="LiveId" clId="{0CD978F4-7E5D-4DB9-96EF-80FC710F1877}" dt="2024-10-14T12:40:31.954" v="3622" actId="1076"/>
          <ac:spMkLst>
            <pc:docMk/>
            <pc:sldMk cId="130766322" sldId="444"/>
            <ac:spMk id="3" creationId="{5C53BE2D-AA6D-4B64-E185-91EE8DBDB3D4}"/>
          </ac:spMkLst>
        </pc:spChg>
        <pc:spChg chg="mod">
          <ac:chgData name="Masakiyo Kitazawa" userId="2bf3742da7ad8ecb" providerId="LiveId" clId="{0CD978F4-7E5D-4DB9-96EF-80FC710F1877}" dt="2024-10-14T12:40:31.954" v="3622" actId="1076"/>
          <ac:spMkLst>
            <pc:docMk/>
            <pc:sldMk cId="130766322" sldId="444"/>
            <ac:spMk id="4" creationId="{ED7303D0-BE36-8884-57DC-C7FF1E09F13E}"/>
          </ac:spMkLst>
        </pc:spChg>
        <pc:spChg chg="mod">
          <ac:chgData name="Masakiyo Kitazawa" userId="2bf3742da7ad8ecb" providerId="LiveId" clId="{0CD978F4-7E5D-4DB9-96EF-80FC710F1877}" dt="2024-10-14T12:40:36.374" v="3623" actId="20577"/>
          <ac:spMkLst>
            <pc:docMk/>
            <pc:sldMk cId="130766322" sldId="444"/>
            <ac:spMk id="10" creationId="{A560C84C-4624-4757-E9FE-5D359448B2CD}"/>
          </ac:spMkLst>
        </pc:spChg>
        <pc:spChg chg="mod">
          <ac:chgData name="Masakiyo Kitazawa" userId="2bf3742da7ad8ecb" providerId="LiveId" clId="{0CD978F4-7E5D-4DB9-96EF-80FC710F1877}" dt="2024-10-14T03:44:07.288" v="2689" actId="14100"/>
          <ac:spMkLst>
            <pc:docMk/>
            <pc:sldMk cId="130766322" sldId="444"/>
            <ac:spMk id="17" creationId="{9AB689D3-DF61-6133-7250-0FE92B586F71}"/>
          </ac:spMkLst>
        </pc:spChg>
        <pc:spChg chg="add mod">
          <ac:chgData name="Masakiyo Kitazawa" userId="2bf3742da7ad8ecb" providerId="LiveId" clId="{0CD978F4-7E5D-4DB9-96EF-80FC710F1877}" dt="2024-10-14T12:43:59.691" v="3790" actId="1035"/>
          <ac:spMkLst>
            <pc:docMk/>
            <pc:sldMk cId="130766322" sldId="444"/>
            <ac:spMk id="74" creationId="{19D94D4B-6972-DD05-EF06-532BCF51D656}"/>
          </ac:spMkLst>
        </pc:spChg>
        <pc:spChg chg="add mod">
          <ac:chgData name="Masakiyo Kitazawa" userId="2bf3742da7ad8ecb" providerId="LiveId" clId="{0CD978F4-7E5D-4DB9-96EF-80FC710F1877}" dt="2024-10-14T12:42:11.584" v="3671" actId="1036"/>
          <ac:spMkLst>
            <pc:docMk/>
            <pc:sldMk cId="130766322" sldId="444"/>
            <ac:spMk id="75" creationId="{7BA5FB34-3E8D-575F-4753-DBB0B8EF6446}"/>
          </ac:spMkLst>
        </pc:spChg>
        <pc:spChg chg="add mod">
          <ac:chgData name="Masakiyo Kitazawa" userId="2bf3742da7ad8ecb" providerId="LiveId" clId="{0CD978F4-7E5D-4DB9-96EF-80FC710F1877}" dt="2024-10-14T12:44:34.609" v="3799" actId="1076"/>
          <ac:spMkLst>
            <pc:docMk/>
            <pc:sldMk cId="130766322" sldId="444"/>
            <ac:spMk id="76" creationId="{8CCC2A40-58A5-1DC1-8E6F-C1ABC062ED6C}"/>
          </ac:spMkLst>
        </pc:spChg>
        <pc:spChg chg="add mod">
          <ac:chgData name="Masakiyo Kitazawa" userId="2bf3742da7ad8ecb" providerId="LiveId" clId="{0CD978F4-7E5D-4DB9-96EF-80FC710F1877}" dt="2024-10-14T12:44:24.322" v="3795" actId="1076"/>
          <ac:spMkLst>
            <pc:docMk/>
            <pc:sldMk cId="130766322" sldId="444"/>
            <ac:spMk id="77" creationId="{C5BE4DC8-3795-CD35-878C-74A8BCD0714D}"/>
          </ac:spMkLst>
        </pc:spChg>
        <pc:spChg chg="add mod">
          <ac:chgData name="Masakiyo Kitazawa" userId="2bf3742da7ad8ecb" providerId="LiveId" clId="{0CD978F4-7E5D-4DB9-96EF-80FC710F1877}" dt="2024-10-14T12:45:25.642" v="3829" actId="20577"/>
          <ac:spMkLst>
            <pc:docMk/>
            <pc:sldMk cId="130766322" sldId="444"/>
            <ac:spMk id="78" creationId="{F323FF47-FFCD-D329-FBEB-E6D05B1C4964}"/>
          </ac:spMkLst>
        </pc:spChg>
        <pc:spChg chg="add mod ord">
          <ac:chgData name="Masakiyo Kitazawa" userId="2bf3742da7ad8ecb" providerId="LiveId" clId="{0CD978F4-7E5D-4DB9-96EF-80FC710F1877}" dt="2024-10-14T12:44:29.982" v="3797" actId="14100"/>
          <ac:spMkLst>
            <pc:docMk/>
            <pc:sldMk cId="130766322" sldId="444"/>
            <ac:spMk id="79" creationId="{30D19E13-DFCF-CAED-1377-F29433995908}"/>
          </ac:spMkLst>
        </pc:spChg>
        <pc:spChg chg="add mod">
          <ac:chgData name="Masakiyo Kitazawa" userId="2bf3742da7ad8ecb" providerId="LiveId" clId="{0CD978F4-7E5D-4DB9-96EF-80FC710F1877}" dt="2024-10-14T12:45:13.141" v="3806" actId="14100"/>
          <ac:spMkLst>
            <pc:docMk/>
            <pc:sldMk cId="130766322" sldId="444"/>
            <ac:spMk id="80" creationId="{2EA8F718-9C43-1B05-EB0F-6F4E4BBEFA76}"/>
          </ac:spMkLst>
        </pc:spChg>
        <pc:picChg chg="add mod">
          <ac:chgData name="Masakiyo Kitazawa" userId="2bf3742da7ad8ecb" providerId="LiveId" clId="{0CD978F4-7E5D-4DB9-96EF-80FC710F1877}" dt="2024-10-15T02:42:22.293" v="6883" actId="1035"/>
          <ac:picMkLst>
            <pc:docMk/>
            <pc:sldMk cId="130766322" sldId="444"/>
            <ac:picMk id="5" creationId="{C6C6919B-275D-BA96-B12E-7216AA004754}"/>
          </ac:picMkLst>
        </pc:picChg>
        <pc:picChg chg="add mod">
          <ac:chgData name="Masakiyo Kitazawa" userId="2bf3742da7ad8ecb" providerId="LiveId" clId="{0CD978F4-7E5D-4DB9-96EF-80FC710F1877}" dt="2024-10-15T02:42:22.293" v="6883" actId="1035"/>
          <ac:picMkLst>
            <pc:docMk/>
            <pc:sldMk cId="130766322" sldId="444"/>
            <ac:picMk id="71" creationId="{476C13B0-2C70-44E7-59A2-49BB5DD29F62}"/>
          </ac:picMkLst>
        </pc:picChg>
        <pc:picChg chg="add mod">
          <ac:chgData name="Masakiyo Kitazawa" userId="2bf3742da7ad8ecb" providerId="LiveId" clId="{0CD978F4-7E5D-4DB9-96EF-80FC710F1877}" dt="2024-10-14T03:45:37.966" v="2701" actId="1076"/>
          <ac:picMkLst>
            <pc:docMk/>
            <pc:sldMk cId="130766322" sldId="444"/>
            <ac:picMk id="72" creationId="{38243087-A76F-65CF-45F0-5D1D5ADF1F3C}"/>
          </ac:picMkLst>
        </pc:picChg>
        <pc:picChg chg="add mod">
          <ac:chgData name="Masakiyo Kitazawa" userId="2bf3742da7ad8ecb" providerId="LiveId" clId="{0CD978F4-7E5D-4DB9-96EF-80FC710F1877}" dt="2024-10-14T12:40:58.895" v="3627" actId="14100"/>
          <ac:picMkLst>
            <pc:docMk/>
            <pc:sldMk cId="130766322" sldId="444"/>
            <ac:picMk id="73" creationId="{76AD1851-278F-6A75-4611-08790C881E1E}"/>
          </ac:picMkLst>
        </pc:picChg>
      </pc:sldChg>
      <pc:sldChg chg="addSp delSp modSp mod">
        <pc:chgData name="Masakiyo Kitazawa" userId="2bf3742da7ad8ecb" providerId="LiveId" clId="{0CD978F4-7E5D-4DB9-96EF-80FC710F1877}" dt="2024-10-15T02:42:46.746" v="6903" actId="1036"/>
        <pc:sldMkLst>
          <pc:docMk/>
          <pc:sldMk cId="3209729827" sldId="445"/>
        </pc:sldMkLst>
        <pc:spChg chg="mod">
          <ac:chgData name="Masakiyo Kitazawa" userId="2bf3742da7ad8ecb" providerId="LiveId" clId="{0CD978F4-7E5D-4DB9-96EF-80FC710F1877}" dt="2024-10-14T05:02:23.556" v="3273" actId="20577"/>
          <ac:spMkLst>
            <pc:docMk/>
            <pc:sldMk cId="3209729827" sldId="445"/>
            <ac:spMk id="2" creationId="{817E0139-3074-89C2-333F-FC6A7BCA0FC5}"/>
          </ac:spMkLst>
        </pc:spChg>
        <pc:spChg chg="mod">
          <ac:chgData name="Masakiyo Kitazawa" userId="2bf3742da7ad8ecb" providerId="LiveId" clId="{0CD978F4-7E5D-4DB9-96EF-80FC710F1877}" dt="2024-10-14T05:02:30.239" v="3274" actId="1076"/>
          <ac:spMkLst>
            <pc:docMk/>
            <pc:sldMk cId="3209729827" sldId="445"/>
            <ac:spMk id="3" creationId="{87334D26-250F-2FE2-89CF-BB96E3F08929}"/>
          </ac:spMkLst>
        </pc:spChg>
        <pc:spChg chg="mod">
          <ac:chgData name="Masakiyo Kitazawa" userId="2bf3742da7ad8ecb" providerId="LiveId" clId="{0CD978F4-7E5D-4DB9-96EF-80FC710F1877}" dt="2024-10-14T05:02:30.239" v="3274" actId="1076"/>
          <ac:spMkLst>
            <pc:docMk/>
            <pc:sldMk cId="3209729827" sldId="445"/>
            <ac:spMk id="4" creationId="{6393D161-1ACC-DD49-ADD7-38168A36A76F}"/>
          </ac:spMkLst>
        </pc:spChg>
        <pc:spChg chg="mod">
          <ac:chgData name="Masakiyo Kitazawa" userId="2bf3742da7ad8ecb" providerId="LiveId" clId="{0CD978F4-7E5D-4DB9-96EF-80FC710F1877}" dt="2024-10-14T14:07:20.797" v="4909" actId="1076"/>
          <ac:spMkLst>
            <pc:docMk/>
            <pc:sldMk cId="3209729827" sldId="445"/>
            <ac:spMk id="10" creationId="{6991F141-3C92-4E07-830E-4DC71CBC3629}"/>
          </ac:spMkLst>
        </pc:spChg>
        <pc:spChg chg="mod">
          <ac:chgData name="Masakiyo Kitazawa" userId="2bf3742da7ad8ecb" providerId="LiveId" clId="{0CD978F4-7E5D-4DB9-96EF-80FC710F1877}" dt="2024-10-14T14:07:14.770" v="4908" actId="14100"/>
          <ac:spMkLst>
            <pc:docMk/>
            <pc:sldMk cId="3209729827" sldId="445"/>
            <ac:spMk id="17" creationId="{AD4FE003-969E-6D9C-A215-557204C0D85A}"/>
          </ac:spMkLst>
        </pc:spChg>
        <pc:picChg chg="add mod">
          <ac:chgData name="Masakiyo Kitazawa" userId="2bf3742da7ad8ecb" providerId="LiveId" clId="{0CD978F4-7E5D-4DB9-96EF-80FC710F1877}" dt="2024-10-15T02:42:42.254" v="6898" actId="1035"/>
          <ac:picMkLst>
            <pc:docMk/>
            <pc:sldMk cId="3209729827" sldId="445"/>
            <ac:picMk id="5" creationId="{7429C5DB-E9FE-7F85-114D-86AE4A1D9F2F}"/>
          </ac:picMkLst>
        </pc:picChg>
        <pc:picChg chg="add mod">
          <ac:chgData name="Masakiyo Kitazawa" userId="2bf3742da7ad8ecb" providerId="LiveId" clId="{0CD978F4-7E5D-4DB9-96EF-80FC710F1877}" dt="2024-10-15T02:42:46.746" v="6903" actId="1036"/>
          <ac:picMkLst>
            <pc:docMk/>
            <pc:sldMk cId="3209729827" sldId="445"/>
            <ac:picMk id="11" creationId="{9BA72BED-11C5-1301-9AF9-4EC0CE26841B}"/>
          </ac:picMkLst>
        </pc:picChg>
      </pc:sldChg>
      <pc:sldChg chg="delSp modSp del mod delAnim">
        <pc:chgData name="Masakiyo Kitazawa" userId="2bf3742da7ad8ecb" providerId="LiveId" clId="{0CD978F4-7E5D-4DB9-96EF-80FC710F1877}" dt="2024-10-14T04:47:50.875" v="2902" actId="2696"/>
        <pc:sldMkLst>
          <pc:docMk/>
          <pc:sldMk cId="2589912268" sldId="446"/>
        </pc:sldMkLst>
      </pc:sldChg>
      <pc:sldChg chg="modSp del mod">
        <pc:chgData name="Masakiyo Kitazawa" userId="2bf3742da7ad8ecb" providerId="LiveId" clId="{0CD978F4-7E5D-4DB9-96EF-80FC710F1877}" dt="2024-10-15T02:48:43.747" v="6904" actId="2696"/>
        <pc:sldMkLst>
          <pc:docMk/>
          <pc:sldMk cId="957108789" sldId="1103"/>
        </pc:sldMkLst>
      </pc:sldChg>
      <pc:sldChg chg="addSp delSp modSp mod modAnim">
        <pc:chgData name="Masakiyo Kitazawa" userId="2bf3742da7ad8ecb" providerId="LiveId" clId="{0CD978F4-7E5D-4DB9-96EF-80FC710F1877}" dt="2024-10-15T02:48:50.917" v="6905"/>
        <pc:sldMkLst>
          <pc:docMk/>
          <pc:sldMk cId="3324610671" sldId="1104"/>
        </pc:sldMkLst>
        <pc:spChg chg="add mod">
          <ac:chgData name="Masakiyo Kitazawa" userId="2bf3742da7ad8ecb" providerId="LiveId" clId="{0CD978F4-7E5D-4DB9-96EF-80FC710F1877}" dt="2024-10-14T13:01:22.066" v="4040"/>
          <ac:spMkLst>
            <pc:docMk/>
            <pc:sldMk cId="3324610671" sldId="1104"/>
            <ac:spMk id="3" creationId="{76614C60-72A3-73BA-807A-831182F6A221}"/>
          </ac:spMkLst>
        </pc:spChg>
      </pc:sldChg>
      <pc:sldChg chg="addSp delSp modSp new mod">
        <pc:chgData name="Masakiyo Kitazawa" userId="2bf3742da7ad8ecb" providerId="LiveId" clId="{0CD978F4-7E5D-4DB9-96EF-80FC710F1877}" dt="2024-10-15T03:03:17.658" v="7019" actId="2085"/>
        <pc:sldMkLst>
          <pc:docMk/>
          <pc:sldMk cId="453474991" sldId="1105"/>
        </pc:sldMkLst>
        <pc:spChg chg="mod">
          <ac:chgData name="Masakiyo Kitazawa" userId="2bf3742da7ad8ecb" providerId="LiveId" clId="{0CD978F4-7E5D-4DB9-96EF-80FC710F1877}" dt="2024-10-14T14:43:21.471" v="5962" actId="20577"/>
          <ac:spMkLst>
            <pc:docMk/>
            <pc:sldMk cId="453474991" sldId="1105"/>
            <ac:spMk id="2" creationId="{54E15504-C7AA-2A86-DBAD-576BE1871512}"/>
          </ac:spMkLst>
        </pc:spChg>
        <pc:spChg chg="add mod">
          <ac:chgData name="Masakiyo Kitazawa" userId="2bf3742da7ad8ecb" providerId="LiveId" clId="{0CD978F4-7E5D-4DB9-96EF-80FC710F1877}" dt="2024-10-15T02:34:53.491" v="6692" actId="207"/>
          <ac:spMkLst>
            <pc:docMk/>
            <pc:sldMk cId="453474991" sldId="1105"/>
            <ac:spMk id="3" creationId="{2480F27E-8FCF-A778-CD97-6019FE50407B}"/>
          </ac:spMkLst>
        </pc:spChg>
        <pc:spChg chg="add mod">
          <ac:chgData name="Masakiyo Kitazawa" userId="2bf3742da7ad8ecb" providerId="LiveId" clId="{0CD978F4-7E5D-4DB9-96EF-80FC710F1877}" dt="2024-10-15T03:02:01.941" v="7009" actId="164"/>
          <ac:spMkLst>
            <pc:docMk/>
            <pc:sldMk cId="453474991" sldId="1105"/>
            <ac:spMk id="5" creationId="{07C6AD71-A8BB-8004-631F-D84040F7DFEC}"/>
          </ac:spMkLst>
        </pc:spChg>
        <pc:spChg chg="add mod">
          <ac:chgData name="Masakiyo Kitazawa" userId="2bf3742da7ad8ecb" providerId="LiveId" clId="{0CD978F4-7E5D-4DB9-96EF-80FC710F1877}" dt="2024-10-14T12:36:03.047" v="3559" actId="1076"/>
          <ac:spMkLst>
            <pc:docMk/>
            <pc:sldMk cId="453474991" sldId="1105"/>
            <ac:spMk id="8" creationId="{A2A14398-ADD8-E19F-1A1C-9388EB0A3470}"/>
          </ac:spMkLst>
        </pc:spChg>
        <pc:spChg chg="add mod">
          <ac:chgData name="Masakiyo Kitazawa" userId="2bf3742da7ad8ecb" providerId="LiveId" clId="{0CD978F4-7E5D-4DB9-96EF-80FC710F1877}" dt="2024-10-15T03:02:01.941" v="7009" actId="164"/>
          <ac:spMkLst>
            <pc:docMk/>
            <pc:sldMk cId="453474991" sldId="1105"/>
            <ac:spMk id="9" creationId="{7435D5EB-448C-18AA-16B5-13988D5E0734}"/>
          </ac:spMkLst>
        </pc:spChg>
        <pc:spChg chg="add mod">
          <ac:chgData name="Masakiyo Kitazawa" userId="2bf3742da7ad8ecb" providerId="LiveId" clId="{0CD978F4-7E5D-4DB9-96EF-80FC710F1877}" dt="2024-10-14T14:42:43.967" v="5927" actId="1037"/>
          <ac:spMkLst>
            <pc:docMk/>
            <pc:sldMk cId="453474991" sldId="1105"/>
            <ac:spMk id="10" creationId="{0F1C1472-BA90-58DE-3317-41AA92785070}"/>
          </ac:spMkLst>
        </pc:spChg>
        <pc:spChg chg="add mod">
          <ac:chgData name="Masakiyo Kitazawa" userId="2bf3742da7ad8ecb" providerId="LiveId" clId="{0CD978F4-7E5D-4DB9-96EF-80FC710F1877}" dt="2024-10-15T02:38:59.885" v="6852" actId="6549"/>
          <ac:spMkLst>
            <pc:docMk/>
            <pc:sldMk cId="453474991" sldId="1105"/>
            <ac:spMk id="11" creationId="{54D567DA-EC81-7DC3-0298-60A0B3846A75}"/>
          </ac:spMkLst>
        </pc:spChg>
        <pc:spChg chg="add mod">
          <ac:chgData name="Masakiyo Kitazawa" userId="2bf3742da7ad8ecb" providerId="LiveId" clId="{0CD978F4-7E5D-4DB9-96EF-80FC710F1877}" dt="2024-10-15T02:38:54.313" v="6836" actId="1076"/>
          <ac:spMkLst>
            <pc:docMk/>
            <pc:sldMk cId="453474991" sldId="1105"/>
            <ac:spMk id="13" creationId="{B2229DF5-D2CC-2B22-7851-3D34184293DF}"/>
          </ac:spMkLst>
        </pc:spChg>
        <pc:spChg chg="add mod">
          <ac:chgData name="Masakiyo Kitazawa" userId="2bf3742da7ad8ecb" providerId="LiveId" clId="{0CD978F4-7E5D-4DB9-96EF-80FC710F1877}" dt="2024-10-15T02:38:54.313" v="6836" actId="1076"/>
          <ac:spMkLst>
            <pc:docMk/>
            <pc:sldMk cId="453474991" sldId="1105"/>
            <ac:spMk id="14" creationId="{D5023247-2E9D-E05C-1EE6-4D37EE2A3C98}"/>
          </ac:spMkLst>
        </pc:spChg>
        <pc:spChg chg="add mod">
          <ac:chgData name="Masakiyo Kitazawa" userId="2bf3742da7ad8ecb" providerId="LiveId" clId="{0CD978F4-7E5D-4DB9-96EF-80FC710F1877}" dt="2024-10-15T02:39:17.841" v="6853" actId="1076"/>
          <ac:spMkLst>
            <pc:docMk/>
            <pc:sldMk cId="453474991" sldId="1105"/>
            <ac:spMk id="15" creationId="{E5523268-EB12-8E17-2DB7-10A54889788E}"/>
          </ac:spMkLst>
        </pc:spChg>
        <pc:spChg chg="add mod">
          <ac:chgData name="Masakiyo Kitazawa" userId="2bf3742da7ad8ecb" providerId="LiveId" clId="{0CD978F4-7E5D-4DB9-96EF-80FC710F1877}" dt="2024-10-15T02:39:17.841" v="6853" actId="1076"/>
          <ac:spMkLst>
            <pc:docMk/>
            <pc:sldMk cId="453474991" sldId="1105"/>
            <ac:spMk id="16" creationId="{82D95555-8C44-7906-322F-04B25A9158D6}"/>
          </ac:spMkLst>
        </pc:spChg>
        <pc:spChg chg="add mod">
          <ac:chgData name="Masakiyo Kitazawa" userId="2bf3742da7ad8ecb" providerId="LiveId" clId="{0CD978F4-7E5D-4DB9-96EF-80FC710F1877}" dt="2024-10-15T02:39:17.841" v="6853" actId="1076"/>
          <ac:spMkLst>
            <pc:docMk/>
            <pc:sldMk cId="453474991" sldId="1105"/>
            <ac:spMk id="17" creationId="{D4C82BDE-028C-542A-245E-67BC19274BF5}"/>
          </ac:spMkLst>
        </pc:spChg>
        <pc:spChg chg="mod">
          <ac:chgData name="Masakiyo Kitazawa" userId="2bf3742da7ad8ecb" providerId="LiveId" clId="{0CD978F4-7E5D-4DB9-96EF-80FC710F1877}" dt="2024-10-15T03:03:17.658" v="7019" actId="2085"/>
          <ac:spMkLst>
            <pc:docMk/>
            <pc:sldMk cId="453474991" sldId="1105"/>
            <ac:spMk id="21" creationId="{55DB69D2-9045-9388-9513-56A032C67B86}"/>
          </ac:spMkLst>
        </pc:spChg>
        <pc:picChg chg="add mod modCrop">
          <ac:chgData name="Masakiyo Kitazawa" userId="2bf3742da7ad8ecb" providerId="LiveId" clId="{0CD978F4-7E5D-4DB9-96EF-80FC710F1877}" dt="2024-10-14T12:35:57.867" v="3558" actId="1076"/>
          <ac:picMkLst>
            <pc:docMk/>
            <pc:sldMk cId="453474991" sldId="1105"/>
            <ac:picMk id="4" creationId="{2007AA7D-1ACD-92E7-2830-FE8AED7AF0B1}"/>
          </ac:picMkLst>
        </pc:picChg>
        <pc:picChg chg="add mod">
          <ac:chgData name="Masakiyo Kitazawa" userId="2bf3742da7ad8ecb" providerId="LiveId" clId="{0CD978F4-7E5D-4DB9-96EF-80FC710F1877}" dt="2024-10-15T02:38:54.313" v="6836" actId="1076"/>
          <ac:picMkLst>
            <pc:docMk/>
            <pc:sldMk cId="453474991" sldId="1105"/>
            <ac:picMk id="6" creationId="{6E7CB224-BDC9-906D-D938-F7342C644C43}"/>
          </ac:picMkLst>
        </pc:picChg>
        <pc:picChg chg="add mod">
          <ac:chgData name="Masakiyo Kitazawa" userId="2bf3742da7ad8ecb" providerId="LiveId" clId="{0CD978F4-7E5D-4DB9-96EF-80FC710F1877}" dt="2024-10-15T02:38:54.313" v="6836" actId="1076"/>
          <ac:picMkLst>
            <pc:docMk/>
            <pc:sldMk cId="453474991" sldId="1105"/>
            <ac:picMk id="12" creationId="{F53A0034-9B86-9F1A-2849-E00DA8AD729F}"/>
          </ac:picMkLst>
        </pc:picChg>
      </pc:sldChg>
      <pc:sldChg chg="addSp modSp new del mod">
        <pc:chgData name="Masakiyo Kitazawa" userId="2bf3742da7ad8ecb" providerId="LiveId" clId="{0CD978F4-7E5D-4DB9-96EF-80FC710F1877}" dt="2024-10-14T14:36:01.885" v="5807" actId="2696"/>
        <pc:sldMkLst>
          <pc:docMk/>
          <pc:sldMk cId="40991261" sldId="1106"/>
        </pc:sldMkLst>
      </pc:sldChg>
      <pc:sldChg chg="delSp modSp del mod">
        <pc:chgData name="Masakiyo Kitazawa" userId="2bf3742da7ad8ecb" providerId="LiveId" clId="{0CD978F4-7E5D-4DB9-96EF-80FC710F1877}" dt="2024-10-14T12:57:07.562" v="3934" actId="2696"/>
        <pc:sldMkLst>
          <pc:docMk/>
          <pc:sldMk cId="3929083643" sldId="1107"/>
        </pc:sldMkLst>
      </pc:sldChg>
      <pc:sldChg chg="ord">
        <pc:chgData name="Masakiyo Kitazawa" userId="2bf3742da7ad8ecb" providerId="LiveId" clId="{0CD978F4-7E5D-4DB9-96EF-80FC710F1877}" dt="2024-10-14T12:57:13.616" v="3936"/>
        <pc:sldMkLst>
          <pc:docMk/>
          <pc:sldMk cId="381087341" sldId="1108"/>
        </pc:sldMkLst>
      </pc:sldChg>
      <pc:sldChg chg="addSp delSp modSp new mod">
        <pc:chgData name="Masakiyo Kitazawa" userId="2bf3742da7ad8ecb" providerId="LiveId" clId="{0CD978F4-7E5D-4DB9-96EF-80FC710F1877}" dt="2024-10-15T02:27:49.025" v="6396" actId="20577"/>
        <pc:sldMkLst>
          <pc:docMk/>
          <pc:sldMk cId="2418714181" sldId="1109"/>
        </pc:sldMkLst>
        <pc:spChg chg="mod">
          <ac:chgData name="Masakiyo Kitazawa" userId="2bf3742da7ad8ecb" providerId="LiveId" clId="{0CD978F4-7E5D-4DB9-96EF-80FC710F1877}" dt="2024-10-14T13:30:03.855" v="4786" actId="20577"/>
          <ac:spMkLst>
            <pc:docMk/>
            <pc:sldMk cId="2418714181" sldId="1109"/>
            <ac:spMk id="2" creationId="{4DFF4E46-7D95-BECF-4493-4EF25908124C}"/>
          </ac:spMkLst>
        </pc:spChg>
        <pc:spChg chg="add mod">
          <ac:chgData name="Masakiyo Kitazawa" userId="2bf3742da7ad8ecb" providerId="LiveId" clId="{0CD978F4-7E5D-4DB9-96EF-80FC710F1877}" dt="2024-10-14T13:30:51.663" v="4802" actId="1076"/>
          <ac:spMkLst>
            <pc:docMk/>
            <pc:sldMk cId="2418714181" sldId="1109"/>
            <ac:spMk id="8" creationId="{01567A1B-EC9B-2A16-4566-F07E05BE82D2}"/>
          </ac:spMkLst>
        </pc:spChg>
        <pc:spChg chg="add mod">
          <ac:chgData name="Masakiyo Kitazawa" userId="2bf3742da7ad8ecb" providerId="LiveId" clId="{0CD978F4-7E5D-4DB9-96EF-80FC710F1877}" dt="2024-10-14T13:27:05.264" v="4509" actId="1076"/>
          <ac:spMkLst>
            <pc:docMk/>
            <pc:sldMk cId="2418714181" sldId="1109"/>
            <ac:spMk id="10" creationId="{C34352F3-10AE-5016-C8D2-D663A53D5D6E}"/>
          </ac:spMkLst>
        </pc:spChg>
        <pc:spChg chg="add mod">
          <ac:chgData name="Masakiyo Kitazawa" userId="2bf3742da7ad8ecb" providerId="LiveId" clId="{0CD978F4-7E5D-4DB9-96EF-80FC710F1877}" dt="2024-10-14T13:25:40.169" v="4466" actId="2085"/>
          <ac:spMkLst>
            <pc:docMk/>
            <pc:sldMk cId="2418714181" sldId="1109"/>
            <ac:spMk id="11" creationId="{EE7E1881-D34F-6974-FA1C-786B9D44F4F0}"/>
          </ac:spMkLst>
        </pc:spChg>
        <pc:spChg chg="add mod">
          <ac:chgData name="Masakiyo Kitazawa" userId="2bf3742da7ad8ecb" providerId="LiveId" clId="{0CD978F4-7E5D-4DB9-96EF-80FC710F1877}" dt="2024-10-14T13:28:01.325" v="4539" actId="207"/>
          <ac:spMkLst>
            <pc:docMk/>
            <pc:sldMk cId="2418714181" sldId="1109"/>
            <ac:spMk id="12" creationId="{A2E49E3B-07F2-32BB-F01D-0C79269F20C9}"/>
          </ac:spMkLst>
        </pc:spChg>
        <pc:spChg chg="add mod">
          <ac:chgData name="Masakiyo Kitazawa" userId="2bf3742da7ad8ecb" providerId="LiveId" clId="{0CD978F4-7E5D-4DB9-96EF-80FC710F1877}" dt="2024-10-14T13:27:46.950" v="4531" actId="20577"/>
          <ac:spMkLst>
            <pc:docMk/>
            <pc:sldMk cId="2418714181" sldId="1109"/>
            <ac:spMk id="13" creationId="{681703EE-1594-31CD-F289-2DEF077A19C4}"/>
          </ac:spMkLst>
        </pc:spChg>
        <pc:spChg chg="add mod">
          <ac:chgData name="Masakiyo Kitazawa" userId="2bf3742da7ad8ecb" providerId="LiveId" clId="{0CD978F4-7E5D-4DB9-96EF-80FC710F1877}" dt="2024-10-14T13:27:21.372" v="4521" actId="20577"/>
          <ac:spMkLst>
            <pc:docMk/>
            <pc:sldMk cId="2418714181" sldId="1109"/>
            <ac:spMk id="14" creationId="{21F30B97-6F80-6E6D-1EEC-C8F5D4901DC5}"/>
          </ac:spMkLst>
        </pc:spChg>
        <pc:spChg chg="add mod">
          <ac:chgData name="Masakiyo Kitazawa" userId="2bf3742da7ad8ecb" providerId="LiveId" clId="{0CD978F4-7E5D-4DB9-96EF-80FC710F1877}" dt="2024-10-14T13:27:44.378" v="4530" actId="20577"/>
          <ac:spMkLst>
            <pc:docMk/>
            <pc:sldMk cId="2418714181" sldId="1109"/>
            <ac:spMk id="15" creationId="{6F7CD6F3-667B-A324-CAE7-74EBB5F4BC21}"/>
          </ac:spMkLst>
        </pc:spChg>
        <pc:spChg chg="add mod">
          <ac:chgData name="Masakiyo Kitazawa" userId="2bf3742da7ad8ecb" providerId="LiveId" clId="{0CD978F4-7E5D-4DB9-96EF-80FC710F1877}" dt="2024-10-14T15:02:24.410" v="6343" actId="1038"/>
          <ac:spMkLst>
            <pc:docMk/>
            <pc:sldMk cId="2418714181" sldId="1109"/>
            <ac:spMk id="16" creationId="{2E7FFE9A-937C-74DF-92A8-262DCE96D970}"/>
          </ac:spMkLst>
        </pc:spChg>
        <pc:spChg chg="add mod">
          <ac:chgData name="Masakiyo Kitazawa" userId="2bf3742da7ad8ecb" providerId="LiveId" clId="{0CD978F4-7E5D-4DB9-96EF-80FC710F1877}" dt="2024-10-15T02:27:49.025" v="6396" actId="20577"/>
          <ac:spMkLst>
            <pc:docMk/>
            <pc:sldMk cId="2418714181" sldId="1109"/>
            <ac:spMk id="17" creationId="{C0D5696F-7B3F-A6F7-BC33-3BA6DA986DF9}"/>
          </ac:spMkLst>
        </pc:spChg>
        <pc:spChg chg="add mod ord">
          <ac:chgData name="Masakiyo Kitazawa" userId="2bf3742da7ad8ecb" providerId="LiveId" clId="{0CD978F4-7E5D-4DB9-96EF-80FC710F1877}" dt="2024-10-14T15:01:05.091" v="6222" actId="14100"/>
          <ac:spMkLst>
            <pc:docMk/>
            <pc:sldMk cId="2418714181" sldId="1109"/>
            <ac:spMk id="18" creationId="{592415F2-1125-8B56-D2C7-4F49F142438D}"/>
          </ac:spMkLst>
        </pc:spChg>
        <pc:spChg chg="add mod">
          <ac:chgData name="Masakiyo Kitazawa" userId="2bf3742da7ad8ecb" providerId="LiveId" clId="{0CD978F4-7E5D-4DB9-96EF-80FC710F1877}" dt="2024-10-14T15:02:24.410" v="6343" actId="1038"/>
          <ac:spMkLst>
            <pc:docMk/>
            <pc:sldMk cId="2418714181" sldId="1109"/>
            <ac:spMk id="19" creationId="{E8713518-5ACB-6D6F-D4AD-E7C96852DC61}"/>
          </ac:spMkLst>
        </pc:spChg>
        <pc:picChg chg="add mod">
          <ac:chgData name="Masakiyo Kitazawa" userId="2bf3742da7ad8ecb" providerId="LiveId" clId="{0CD978F4-7E5D-4DB9-96EF-80FC710F1877}" dt="2024-10-14T13:30:40.639" v="4800" actId="1037"/>
          <ac:picMkLst>
            <pc:docMk/>
            <pc:sldMk cId="2418714181" sldId="1109"/>
            <ac:picMk id="6" creationId="{4E98631E-165D-14E6-701B-E3C68D75ED7E}"/>
          </ac:picMkLst>
        </pc:picChg>
        <pc:picChg chg="add mod modCrop">
          <ac:chgData name="Masakiyo Kitazawa" userId="2bf3742da7ad8ecb" providerId="LiveId" clId="{0CD978F4-7E5D-4DB9-96EF-80FC710F1877}" dt="2024-10-14T13:28:08.520" v="4540" actId="1076"/>
          <ac:picMkLst>
            <pc:docMk/>
            <pc:sldMk cId="2418714181" sldId="1109"/>
            <ac:picMk id="7" creationId="{4AB47CEC-7608-B6F8-9405-1BF591C5286E}"/>
          </ac:picMkLst>
        </pc:picChg>
        <pc:picChg chg="add mod modCrop">
          <ac:chgData name="Masakiyo Kitazawa" userId="2bf3742da7ad8ecb" providerId="LiveId" clId="{0CD978F4-7E5D-4DB9-96EF-80FC710F1877}" dt="2024-10-14T13:30:34.128" v="4796" actId="14100"/>
          <ac:picMkLst>
            <pc:docMk/>
            <pc:sldMk cId="2418714181" sldId="1109"/>
            <ac:picMk id="9" creationId="{C10A7C1F-A2CE-A641-1D34-D5168886284B}"/>
          </ac:picMkLst>
        </pc:picChg>
      </pc:sldChg>
      <pc:sldChg chg="addSp modSp new del mod">
        <pc:chgData name="Masakiyo Kitazawa" userId="2bf3742da7ad8ecb" providerId="LiveId" clId="{0CD978F4-7E5D-4DB9-96EF-80FC710F1877}" dt="2024-10-14T10:34:51.307" v="3481" actId="2696"/>
        <pc:sldMkLst>
          <pc:docMk/>
          <pc:sldMk cId="2893466053" sldId="1109"/>
        </pc:sldMkLst>
      </pc:sldChg>
      <pc:sldChg chg="addSp delSp modSp del mod">
        <pc:chgData name="Masakiyo Kitazawa" userId="2bf3742da7ad8ecb" providerId="LiveId" clId="{0CD978F4-7E5D-4DB9-96EF-80FC710F1877}" dt="2024-10-14T12:57:33.107" v="3938" actId="2696"/>
        <pc:sldMkLst>
          <pc:docMk/>
          <pc:sldMk cId="3010878679" sldId="1109"/>
        </pc:sldMkLst>
      </pc:sldChg>
      <pc:sldChg chg="addSp modSp mod modAnim">
        <pc:chgData name="Masakiyo Kitazawa" userId="2bf3742da7ad8ecb" providerId="LiveId" clId="{0CD978F4-7E5D-4DB9-96EF-80FC710F1877}" dt="2024-10-14T14:54:31.720" v="6129"/>
        <pc:sldMkLst>
          <pc:docMk/>
          <pc:sldMk cId="732187847" sldId="1110"/>
        </pc:sldMkLst>
        <pc:spChg chg="mod">
          <ac:chgData name="Masakiyo Kitazawa" userId="2bf3742da7ad8ecb" providerId="LiveId" clId="{0CD978F4-7E5D-4DB9-96EF-80FC710F1877}" dt="2024-10-14T14:52:25.333" v="6095"/>
          <ac:spMkLst>
            <pc:docMk/>
            <pc:sldMk cId="732187847" sldId="1110"/>
            <ac:spMk id="9" creationId="{692D6839-9BF4-BAA6-5B58-ACF572EF0661}"/>
          </ac:spMkLst>
        </pc:spChg>
        <pc:spChg chg="add mod">
          <ac:chgData name="Masakiyo Kitazawa" userId="2bf3742da7ad8ecb" providerId="LiveId" clId="{0CD978F4-7E5D-4DB9-96EF-80FC710F1877}" dt="2024-10-14T14:53:38.127" v="6128" actId="1076"/>
          <ac:spMkLst>
            <pc:docMk/>
            <pc:sldMk cId="732187847" sldId="1110"/>
            <ac:spMk id="11" creationId="{A90C8EA5-7257-3B7C-5E89-94BBDE7FDF9B}"/>
          </ac:spMkLst>
        </pc:spChg>
        <pc:grpChg chg="add mod">
          <ac:chgData name="Masakiyo Kitazawa" userId="2bf3742da7ad8ecb" providerId="LiveId" clId="{0CD978F4-7E5D-4DB9-96EF-80FC710F1877}" dt="2024-10-14T14:52:25.333" v="6095"/>
          <ac:grpSpMkLst>
            <pc:docMk/>
            <pc:sldMk cId="732187847" sldId="1110"/>
            <ac:grpSpMk id="7" creationId="{3C7344F4-693B-4661-F33A-09829A11113A}"/>
          </ac:grpSpMkLst>
        </pc:grpChg>
        <pc:cxnChg chg="mod">
          <ac:chgData name="Masakiyo Kitazawa" userId="2bf3742da7ad8ecb" providerId="LiveId" clId="{0CD978F4-7E5D-4DB9-96EF-80FC710F1877}" dt="2024-10-14T14:52:25.333" v="6095"/>
          <ac:cxnSpMkLst>
            <pc:docMk/>
            <pc:sldMk cId="732187847" sldId="1110"/>
            <ac:cxnSpMk id="10" creationId="{29DB3BF8-41FB-3139-8D09-F2CFEC8FAF55}"/>
          </ac:cxnSpMkLst>
        </pc:cxnChg>
      </pc:sldChg>
      <pc:sldChg chg="addSp modSp new mod modAnim">
        <pc:chgData name="Masakiyo Kitazawa" userId="2bf3742da7ad8ecb" providerId="LiveId" clId="{0CD978F4-7E5D-4DB9-96EF-80FC710F1877}" dt="2024-10-15T02:28:54.612" v="6467" actId="1076"/>
        <pc:sldMkLst>
          <pc:docMk/>
          <pc:sldMk cId="148695795" sldId="1111"/>
        </pc:sldMkLst>
        <pc:spChg chg="mod">
          <ac:chgData name="Masakiyo Kitazawa" userId="2bf3742da7ad8ecb" providerId="LiveId" clId="{0CD978F4-7E5D-4DB9-96EF-80FC710F1877}" dt="2024-10-14T14:17:57.745" v="5036" actId="20577"/>
          <ac:spMkLst>
            <pc:docMk/>
            <pc:sldMk cId="148695795" sldId="1111"/>
            <ac:spMk id="2" creationId="{F3C7F757-237E-F1BD-7DC0-4BB9E4F05371}"/>
          </ac:spMkLst>
        </pc:spChg>
        <pc:spChg chg="add mod">
          <ac:chgData name="Masakiyo Kitazawa" userId="2bf3742da7ad8ecb" providerId="LiveId" clId="{0CD978F4-7E5D-4DB9-96EF-80FC710F1877}" dt="2024-10-14T14:20:05.395" v="5047" actId="1076"/>
          <ac:spMkLst>
            <pc:docMk/>
            <pc:sldMk cId="148695795" sldId="1111"/>
            <ac:spMk id="8" creationId="{035A355A-B22B-7236-DA25-D4D3886D8034}"/>
          </ac:spMkLst>
        </pc:spChg>
        <pc:spChg chg="mod">
          <ac:chgData name="Masakiyo Kitazawa" userId="2bf3742da7ad8ecb" providerId="LiveId" clId="{0CD978F4-7E5D-4DB9-96EF-80FC710F1877}" dt="2024-10-14T14:20:05.395" v="5047" actId="1076"/>
          <ac:spMkLst>
            <pc:docMk/>
            <pc:sldMk cId="148695795" sldId="1111"/>
            <ac:spMk id="10" creationId="{8844B69E-2087-0348-1357-0F8CCF311AFB}"/>
          </ac:spMkLst>
        </pc:spChg>
        <pc:spChg chg="mod">
          <ac:chgData name="Masakiyo Kitazawa" userId="2bf3742da7ad8ecb" providerId="LiveId" clId="{0CD978F4-7E5D-4DB9-96EF-80FC710F1877}" dt="2024-10-14T14:20:05.395" v="5047" actId="1076"/>
          <ac:spMkLst>
            <pc:docMk/>
            <pc:sldMk cId="148695795" sldId="1111"/>
            <ac:spMk id="11" creationId="{E9B282B3-157F-1967-4C1F-18FA479507FB}"/>
          </ac:spMkLst>
        </pc:spChg>
        <pc:spChg chg="mod">
          <ac:chgData name="Masakiyo Kitazawa" userId="2bf3742da7ad8ecb" providerId="LiveId" clId="{0CD978F4-7E5D-4DB9-96EF-80FC710F1877}" dt="2024-10-14T14:20:05.395" v="5047" actId="1076"/>
          <ac:spMkLst>
            <pc:docMk/>
            <pc:sldMk cId="148695795" sldId="1111"/>
            <ac:spMk id="12" creationId="{B772F561-9E76-11F1-FB2B-18C56781BC9E}"/>
          </ac:spMkLst>
        </pc:spChg>
        <pc:spChg chg="mod">
          <ac:chgData name="Masakiyo Kitazawa" userId="2bf3742da7ad8ecb" providerId="LiveId" clId="{0CD978F4-7E5D-4DB9-96EF-80FC710F1877}" dt="2024-10-14T14:20:05.395" v="5047" actId="1076"/>
          <ac:spMkLst>
            <pc:docMk/>
            <pc:sldMk cId="148695795" sldId="1111"/>
            <ac:spMk id="13" creationId="{1627A126-3C0F-C74D-4716-0C0F30A3D06A}"/>
          </ac:spMkLst>
        </pc:spChg>
        <pc:spChg chg="mod">
          <ac:chgData name="Masakiyo Kitazawa" userId="2bf3742da7ad8ecb" providerId="LiveId" clId="{0CD978F4-7E5D-4DB9-96EF-80FC710F1877}" dt="2024-10-14T14:20:05.395" v="5047" actId="1076"/>
          <ac:spMkLst>
            <pc:docMk/>
            <pc:sldMk cId="148695795" sldId="1111"/>
            <ac:spMk id="14" creationId="{47723777-6C8E-DF17-C4C5-FB7C1EED42DE}"/>
          </ac:spMkLst>
        </pc:spChg>
        <pc:spChg chg="mod">
          <ac:chgData name="Masakiyo Kitazawa" userId="2bf3742da7ad8ecb" providerId="LiveId" clId="{0CD978F4-7E5D-4DB9-96EF-80FC710F1877}" dt="2024-10-14T14:20:05.395" v="5047" actId="1076"/>
          <ac:spMkLst>
            <pc:docMk/>
            <pc:sldMk cId="148695795" sldId="1111"/>
            <ac:spMk id="15" creationId="{A45898D5-3E79-6550-03CE-5A7F411374C2}"/>
          </ac:spMkLst>
        </pc:spChg>
        <pc:spChg chg="mod">
          <ac:chgData name="Masakiyo Kitazawa" userId="2bf3742da7ad8ecb" providerId="LiveId" clId="{0CD978F4-7E5D-4DB9-96EF-80FC710F1877}" dt="2024-10-14T14:20:05.395" v="5047" actId="1076"/>
          <ac:spMkLst>
            <pc:docMk/>
            <pc:sldMk cId="148695795" sldId="1111"/>
            <ac:spMk id="16" creationId="{F39BE122-EAEB-D8F4-95C0-2FB2B1636E44}"/>
          </ac:spMkLst>
        </pc:spChg>
        <pc:spChg chg="mod">
          <ac:chgData name="Masakiyo Kitazawa" userId="2bf3742da7ad8ecb" providerId="LiveId" clId="{0CD978F4-7E5D-4DB9-96EF-80FC710F1877}" dt="2024-10-14T14:20:05.395" v="5047" actId="1076"/>
          <ac:spMkLst>
            <pc:docMk/>
            <pc:sldMk cId="148695795" sldId="1111"/>
            <ac:spMk id="17" creationId="{D0573533-E3D9-E10E-47F8-4C2730A6066D}"/>
          </ac:spMkLst>
        </pc:spChg>
        <pc:spChg chg="add mod">
          <ac:chgData name="Masakiyo Kitazawa" userId="2bf3742da7ad8ecb" providerId="LiveId" clId="{0CD978F4-7E5D-4DB9-96EF-80FC710F1877}" dt="2024-10-14T14:20:05.395" v="5047" actId="1076"/>
          <ac:spMkLst>
            <pc:docMk/>
            <pc:sldMk cId="148695795" sldId="1111"/>
            <ac:spMk id="18" creationId="{770567CC-FCC7-8545-83FE-863DB105C780}"/>
          </ac:spMkLst>
        </pc:spChg>
        <pc:spChg chg="add mod">
          <ac:chgData name="Masakiyo Kitazawa" userId="2bf3742da7ad8ecb" providerId="LiveId" clId="{0CD978F4-7E5D-4DB9-96EF-80FC710F1877}" dt="2024-10-14T14:20:05.395" v="5047" actId="1076"/>
          <ac:spMkLst>
            <pc:docMk/>
            <pc:sldMk cId="148695795" sldId="1111"/>
            <ac:spMk id="19" creationId="{48B8E5C6-AB75-9E27-A615-088C1F432C95}"/>
          </ac:spMkLst>
        </pc:spChg>
        <pc:spChg chg="add mod">
          <ac:chgData name="Masakiyo Kitazawa" userId="2bf3742da7ad8ecb" providerId="LiveId" clId="{0CD978F4-7E5D-4DB9-96EF-80FC710F1877}" dt="2024-10-14T14:20:05.395" v="5047" actId="1076"/>
          <ac:spMkLst>
            <pc:docMk/>
            <pc:sldMk cId="148695795" sldId="1111"/>
            <ac:spMk id="20" creationId="{8EBEAB56-2C91-189E-452D-7AE292E49065}"/>
          </ac:spMkLst>
        </pc:spChg>
        <pc:spChg chg="add mod">
          <ac:chgData name="Masakiyo Kitazawa" userId="2bf3742da7ad8ecb" providerId="LiveId" clId="{0CD978F4-7E5D-4DB9-96EF-80FC710F1877}" dt="2024-10-14T14:20:05.395" v="5047" actId="1076"/>
          <ac:spMkLst>
            <pc:docMk/>
            <pc:sldMk cId="148695795" sldId="1111"/>
            <ac:spMk id="21" creationId="{5F0BC4DC-1584-B03D-FB64-81861A2FDC4C}"/>
          </ac:spMkLst>
        </pc:spChg>
        <pc:spChg chg="add mod">
          <ac:chgData name="Masakiyo Kitazawa" userId="2bf3742da7ad8ecb" providerId="LiveId" clId="{0CD978F4-7E5D-4DB9-96EF-80FC710F1877}" dt="2024-10-14T14:20:05.395" v="5047" actId="1076"/>
          <ac:spMkLst>
            <pc:docMk/>
            <pc:sldMk cId="148695795" sldId="1111"/>
            <ac:spMk id="22" creationId="{3EB0BD4B-130F-F499-20C7-415C65EEF165}"/>
          </ac:spMkLst>
        </pc:spChg>
        <pc:spChg chg="add mod">
          <ac:chgData name="Masakiyo Kitazawa" userId="2bf3742da7ad8ecb" providerId="LiveId" clId="{0CD978F4-7E5D-4DB9-96EF-80FC710F1877}" dt="2024-10-14T14:30:57.091" v="5620" actId="1035"/>
          <ac:spMkLst>
            <pc:docMk/>
            <pc:sldMk cId="148695795" sldId="1111"/>
            <ac:spMk id="23" creationId="{84437522-B2F0-9195-02BE-47018F3702B9}"/>
          </ac:spMkLst>
        </pc:spChg>
        <pc:spChg chg="add mod">
          <ac:chgData name="Masakiyo Kitazawa" userId="2bf3742da7ad8ecb" providerId="LiveId" clId="{0CD978F4-7E5D-4DB9-96EF-80FC710F1877}" dt="2024-10-14T14:31:23.717" v="5670" actId="1036"/>
          <ac:spMkLst>
            <pc:docMk/>
            <pc:sldMk cId="148695795" sldId="1111"/>
            <ac:spMk id="24" creationId="{106649CA-A455-6CF6-A9AC-C260749FBDB5}"/>
          </ac:spMkLst>
        </pc:spChg>
        <pc:spChg chg="add mod">
          <ac:chgData name="Masakiyo Kitazawa" userId="2bf3742da7ad8ecb" providerId="LiveId" clId="{0CD978F4-7E5D-4DB9-96EF-80FC710F1877}" dt="2024-10-15T02:28:41.227" v="6463" actId="20577"/>
          <ac:spMkLst>
            <pc:docMk/>
            <pc:sldMk cId="148695795" sldId="1111"/>
            <ac:spMk id="25" creationId="{83147764-E8CE-C651-6552-626DEBDAE46D}"/>
          </ac:spMkLst>
        </pc:spChg>
        <pc:spChg chg="add mod">
          <ac:chgData name="Masakiyo Kitazawa" userId="2bf3742da7ad8ecb" providerId="LiveId" clId="{0CD978F4-7E5D-4DB9-96EF-80FC710F1877}" dt="2024-10-14T14:23:15.978" v="5347" actId="1076"/>
          <ac:spMkLst>
            <pc:docMk/>
            <pc:sldMk cId="148695795" sldId="1111"/>
            <ac:spMk id="26" creationId="{A20482A4-93A0-BACF-641E-96420B5889A5}"/>
          </ac:spMkLst>
        </pc:spChg>
        <pc:spChg chg="add mod">
          <ac:chgData name="Masakiyo Kitazawa" userId="2bf3742da7ad8ecb" providerId="LiveId" clId="{0CD978F4-7E5D-4DB9-96EF-80FC710F1877}" dt="2024-10-15T02:28:54.612" v="6467" actId="1076"/>
          <ac:spMkLst>
            <pc:docMk/>
            <pc:sldMk cId="148695795" sldId="1111"/>
            <ac:spMk id="29" creationId="{13AE10D0-FD32-1142-B327-C5F062D1A6E8}"/>
          </ac:spMkLst>
        </pc:spChg>
        <pc:spChg chg="add mod">
          <ac:chgData name="Masakiyo Kitazawa" userId="2bf3742da7ad8ecb" providerId="LiveId" clId="{0CD978F4-7E5D-4DB9-96EF-80FC710F1877}" dt="2024-10-14T14:31:47.130" v="5678" actId="1076"/>
          <ac:spMkLst>
            <pc:docMk/>
            <pc:sldMk cId="148695795" sldId="1111"/>
            <ac:spMk id="30" creationId="{A1272485-830E-3B1C-72B5-672FC1940BC2}"/>
          </ac:spMkLst>
        </pc:spChg>
        <pc:grpChg chg="add mod">
          <ac:chgData name="Masakiyo Kitazawa" userId="2bf3742da7ad8ecb" providerId="LiveId" clId="{0CD978F4-7E5D-4DB9-96EF-80FC710F1877}" dt="2024-10-14T14:20:05.395" v="5047" actId="1076"/>
          <ac:grpSpMkLst>
            <pc:docMk/>
            <pc:sldMk cId="148695795" sldId="1111"/>
            <ac:grpSpMk id="9" creationId="{EA033C55-6BEC-5998-E586-421BE7CACCA8}"/>
          </ac:grpSpMkLst>
        </pc:grpChg>
        <pc:picChg chg="add mod">
          <ac:chgData name="Masakiyo Kitazawa" userId="2bf3742da7ad8ecb" providerId="LiveId" clId="{0CD978F4-7E5D-4DB9-96EF-80FC710F1877}" dt="2024-10-14T14:19:56.692" v="5046" actId="14100"/>
          <ac:picMkLst>
            <pc:docMk/>
            <pc:sldMk cId="148695795" sldId="1111"/>
            <ac:picMk id="7" creationId="{6AA0CA3D-850B-49AE-1E64-7FBF52F926E7}"/>
          </ac:picMkLst>
        </pc:picChg>
        <pc:picChg chg="add mod">
          <ac:chgData name="Masakiyo Kitazawa" userId="2bf3742da7ad8ecb" providerId="LiveId" clId="{0CD978F4-7E5D-4DB9-96EF-80FC710F1877}" dt="2024-10-14T14:31:37.655" v="5676" actId="1036"/>
          <ac:picMkLst>
            <pc:docMk/>
            <pc:sldMk cId="148695795" sldId="1111"/>
            <ac:picMk id="27" creationId="{BB09E67D-EED1-EC47-744C-21EF608CD2BF}"/>
          </ac:picMkLst>
        </pc:picChg>
        <pc:picChg chg="add mod">
          <ac:chgData name="Masakiyo Kitazawa" userId="2bf3742da7ad8ecb" providerId="LiveId" clId="{0CD978F4-7E5D-4DB9-96EF-80FC710F1877}" dt="2024-10-14T14:31:37.655" v="5676" actId="1036"/>
          <ac:picMkLst>
            <pc:docMk/>
            <pc:sldMk cId="148695795" sldId="1111"/>
            <ac:picMk id="28" creationId="{EF673C23-BC6E-9E13-36C3-8B33F4DD6A5D}"/>
          </ac:picMkLst>
        </pc:picChg>
      </pc:sldChg>
    </pc:docChg>
  </pc:docChgLst>
  <pc:docChgLst>
    <pc:chgData name="Masakiyo Kitazawa" userId="2bf3742da7ad8ecb" providerId="LiveId" clId="{7E20D845-B1FA-4048-A43F-C78AF416DCAE}"/>
    <pc:docChg chg="undo custSel addSld delSld modSld sldOrd">
      <pc:chgData name="Masakiyo Kitazawa" userId="2bf3742da7ad8ecb" providerId="LiveId" clId="{7E20D845-B1FA-4048-A43F-C78AF416DCAE}" dt="2024-12-16T11:18:11.110" v="1852" actId="2696"/>
      <pc:docMkLst>
        <pc:docMk/>
      </pc:docMkLst>
      <pc:sldChg chg="modSp mod ord">
        <pc:chgData name="Masakiyo Kitazawa" userId="2bf3742da7ad8ecb" providerId="LiveId" clId="{7E20D845-B1FA-4048-A43F-C78AF416DCAE}" dt="2024-12-16T06:07:13.482" v="1716"/>
        <pc:sldMkLst>
          <pc:docMk/>
          <pc:sldMk cId="3274957215" sldId="256"/>
        </pc:sldMkLst>
        <pc:spChg chg="mod">
          <ac:chgData name="Masakiyo Kitazawa" userId="2bf3742da7ad8ecb" providerId="LiveId" clId="{7E20D845-B1FA-4048-A43F-C78AF416DCAE}" dt="2024-12-16T05:27:58.335" v="1714" actId="113"/>
          <ac:spMkLst>
            <pc:docMk/>
            <pc:sldMk cId="3274957215" sldId="256"/>
            <ac:spMk id="2" creationId="{E36A98F8-04B7-4967-B658-5E816FB27F6B}"/>
          </ac:spMkLst>
        </pc:spChg>
        <pc:spChg chg="mod">
          <ac:chgData name="Masakiyo Kitazawa" userId="2bf3742da7ad8ecb" providerId="LiveId" clId="{7E20D845-B1FA-4048-A43F-C78AF416DCAE}" dt="2024-12-16T00:31:59.015" v="146" actId="403"/>
          <ac:spMkLst>
            <pc:docMk/>
            <pc:sldMk cId="3274957215" sldId="256"/>
            <ac:spMk id="3" creationId="{1ACEB8B1-2556-4390-99D7-AEC836BA2874}"/>
          </ac:spMkLst>
        </pc:spChg>
        <pc:spChg chg="mod">
          <ac:chgData name="Masakiyo Kitazawa" userId="2bf3742da7ad8ecb" providerId="LiveId" clId="{7E20D845-B1FA-4048-A43F-C78AF416DCAE}" dt="2024-12-16T00:31:52.417" v="145" actId="20577"/>
          <ac:spMkLst>
            <pc:docMk/>
            <pc:sldMk cId="3274957215" sldId="256"/>
            <ac:spMk id="8" creationId="{12D6DAC8-BB2A-4746-0B04-DE3F0A7C2EE7}"/>
          </ac:spMkLst>
        </pc:spChg>
      </pc:sldChg>
      <pc:sldChg chg="del">
        <pc:chgData name="Masakiyo Kitazawa" userId="2bf3742da7ad8ecb" providerId="LiveId" clId="{7E20D845-B1FA-4048-A43F-C78AF416DCAE}" dt="2024-12-16T05:00:11.125" v="1425" actId="2696"/>
        <pc:sldMkLst>
          <pc:docMk/>
          <pc:sldMk cId="2598791186" sldId="265"/>
        </pc:sldMkLst>
      </pc:sldChg>
      <pc:sldChg chg="ord">
        <pc:chgData name="Masakiyo Kitazawa" userId="2bf3742da7ad8ecb" providerId="LiveId" clId="{7E20D845-B1FA-4048-A43F-C78AF416DCAE}" dt="2024-12-16T04:18:13.659" v="200"/>
        <pc:sldMkLst>
          <pc:docMk/>
          <pc:sldMk cId="1722852468" sldId="267"/>
        </pc:sldMkLst>
      </pc:sldChg>
      <pc:sldChg chg="del">
        <pc:chgData name="Masakiyo Kitazawa" userId="2bf3742da7ad8ecb" providerId="LiveId" clId="{7E20D845-B1FA-4048-A43F-C78AF416DCAE}" dt="2024-12-16T11:18:11.110" v="1852" actId="2696"/>
        <pc:sldMkLst>
          <pc:docMk/>
          <pc:sldMk cId="3510115822" sldId="274"/>
        </pc:sldMkLst>
      </pc:sldChg>
      <pc:sldChg chg="delSp mod">
        <pc:chgData name="Masakiyo Kitazawa" userId="2bf3742da7ad8ecb" providerId="LiveId" clId="{7E20D845-B1FA-4048-A43F-C78AF416DCAE}" dt="2024-12-16T05:25:16.017" v="1664" actId="21"/>
        <pc:sldMkLst>
          <pc:docMk/>
          <pc:sldMk cId="4216352169" sldId="275"/>
        </pc:sldMkLst>
        <pc:spChg chg="del">
          <ac:chgData name="Masakiyo Kitazawa" userId="2bf3742da7ad8ecb" providerId="LiveId" clId="{7E20D845-B1FA-4048-A43F-C78AF416DCAE}" dt="2024-12-16T05:25:08.033" v="1663" actId="478"/>
          <ac:spMkLst>
            <pc:docMk/>
            <pc:sldMk cId="4216352169" sldId="275"/>
            <ac:spMk id="4" creationId="{5CAD3D5F-D955-41D0-D18D-90330E6E991E}"/>
          </ac:spMkLst>
        </pc:spChg>
        <pc:spChg chg="del">
          <ac:chgData name="Masakiyo Kitazawa" userId="2bf3742da7ad8ecb" providerId="LiveId" clId="{7E20D845-B1FA-4048-A43F-C78AF416DCAE}" dt="2024-12-16T05:25:16.017" v="1664" actId="21"/>
          <ac:spMkLst>
            <pc:docMk/>
            <pc:sldMk cId="4216352169" sldId="275"/>
            <ac:spMk id="5" creationId="{A0D23A81-A2E9-4FE0-4AEF-750A3AE73120}"/>
          </ac:spMkLst>
        </pc:spChg>
      </pc:sldChg>
      <pc:sldChg chg="addSp delSp modSp mod">
        <pc:chgData name="Masakiyo Kitazawa" userId="2bf3742da7ad8ecb" providerId="LiveId" clId="{7E20D845-B1FA-4048-A43F-C78AF416DCAE}" dt="2024-12-16T06:40:25.770" v="1851" actId="113"/>
        <pc:sldMkLst>
          <pc:docMk/>
          <pc:sldMk cId="162714452" sldId="278"/>
        </pc:sldMkLst>
        <pc:spChg chg="del mod">
          <ac:chgData name="Masakiyo Kitazawa" userId="2bf3742da7ad8ecb" providerId="LiveId" clId="{7E20D845-B1FA-4048-A43F-C78AF416DCAE}" dt="2024-12-16T04:39:23.948" v="699" actId="478"/>
          <ac:spMkLst>
            <pc:docMk/>
            <pc:sldMk cId="162714452" sldId="278"/>
            <ac:spMk id="3" creationId="{19BDC2C8-3439-4223-BEB2-3B4925842E6E}"/>
          </ac:spMkLst>
        </pc:spChg>
        <pc:spChg chg="mod">
          <ac:chgData name="Masakiyo Kitazawa" userId="2bf3742da7ad8ecb" providerId="LiveId" clId="{7E20D845-B1FA-4048-A43F-C78AF416DCAE}" dt="2024-12-16T06:40:09.948" v="1849" actId="20577"/>
          <ac:spMkLst>
            <pc:docMk/>
            <pc:sldMk cId="162714452" sldId="278"/>
            <ac:spMk id="4" creationId="{8B49E6B0-E955-46EE-8785-C22BD52B84D7}"/>
          </ac:spMkLst>
        </pc:spChg>
        <pc:spChg chg="mod">
          <ac:chgData name="Masakiyo Kitazawa" userId="2bf3742da7ad8ecb" providerId="LiveId" clId="{7E20D845-B1FA-4048-A43F-C78AF416DCAE}" dt="2024-12-16T06:40:25.770" v="1851" actId="113"/>
          <ac:spMkLst>
            <pc:docMk/>
            <pc:sldMk cId="162714452" sldId="278"/>
            <ac:spMk id="5" creationId="{6AC984CE-C625-4E05-8839-20D8889BE53E}"/>
          </ac:spMkLst>
        </pc:spChg>
        <pc:spChg chg="mod">
          <ac:chgData name="Masakiyo Kitazawa" userId="2bf3742da7ad8ecb" providerId="LiveId" clId="{7E20D845-B1FA-4048-A43F-C78AF416DCAE}" dt="2024-12-16T06:39:12.817" v="1801" actId="14100"/>
          <ac:spMkLst>
            <pc:docMk/>
            <pc:sldMk cId="162714452" sldId="278"/>
            <ac:spMk id="6" creationId="{20CDA8A4-51DE-4C84-A91A-9358637D2F3D}"/>
          </ac:spMkLst>
        </pc:spChg>
        <pc:spChg chg="add mod ord">
          <ac:chgData name="Masakiyo Kitazawa" userId="2bf3742da7ad8ecb" providerId="LiveId" clId="{7E20D845-B1FA-4048-A43F-C78AF416DCAE}" dt="2024-12-16T06:39:16" v="1803" actId="14100"/>
          <ac:spMkLst>
            <pc:docMk/>
            <pc:sldMk cId="162714452" sldId="278"/>
            <ac:spMk id="7" creationId="{A43571AB-F9A1-E34E-75F8-E920F2E194B7}"/>
          </ac:spMkLst>
        </pc:spChg>
        <pc:spChg chg="del">
          <ac:chgData name="Masakiyo Kitazawa" userId="2bf3742da7ad8ecb" providerId="LiveId" clId="{7E20D845-B1FA-4048-A43F-C78AF416DCAE}" dt="2024-12-16T04:37:47.784" v="540" actId="478"/>
          <ac:spMkLst>
            <pc:docMk/>
            <pc:sldMk cId="162714452" sldId="278"/>
            <ac:spMk id="9" creationId="{7088ED11-698E-40CB-A965-47E02A61E173}"/>
          </ac:spMkLst>
        </pc:spChg>
        <pc:spChg chg="del">
          <ac:chgData name="Masakiyo Kitazawa" userId="2bf3742da7ad8ecb" providerId="LiveId" clId="{7E20D845-B1FA-4048-A43F-C78AF416DCAE}" dt="2024-12-16T04:37:47.784" v="540" actId="478"/>
          <ac:spMkLst>
            <pc:docMk/>
            <pc:sldMk cId="162714452" sldId="278"/>
            <ac:spMk id="10" creationId="{D29E4BE8-737F-4439-A81E-633F50FFBB13}"/>
          </ac:spMkLst>
        </pc:spChg>
        <pc:spChg chg="del">
          <ac:chgData name="Masakiyo Kitazawa" userId="2bf3742da7ad8ecb" providerId="LiveId" clId="{7E20D845-B1FA-4048-A43F-C78AF416DCAE}" dt="2024-12-16T04:37:47.784" v="540" actId="478"/>
          <ac:spMkLst>
            <pc:docMk/>
            <pc:sldMk cId="162714452" sldId="278"/>
            <ac:spMk id="11" creationId="{05545AE4-5DD6-4247-907F-47404CC2641E}"/>
          </ac:spMkLst>
        </pc:spChg>
        <pc:picChg chg="del">
          <ac:chgData name="Masakiyo Kitazawa" userId="2bf3742da7ad8ecb" providerId="LiveId" clId="{7E20D845-B1FA-4048-A43F-C78AF416DCAE}" dt="2024-12-16T04:37:47.784" v="540" actId="478"/>
          <ac:picMkLst>
            <pc:docMk/>
            <pc:sldMk cId="162714452" sldId="278"/>
            <ac:picMk id="8" creationId="{58A7B201-351B-4C49-B450-368BD669F084}"/>
          </ac:picMkLst>
        </pc:picChg>
      </pc:sldChg>
      <pc:sldChg chg="delSp modSp mod">
        <pc:chgData name="Masakiyo Kitazawa" userId="2bf3742da7ad8ecb" providerId="LiveId" clId="{7E20D845-B1FA-4048-A43F-C78AF416DCAE}" dt="2024-12-16T05:01:39.663" v="1456" actId="1035"/>
        <pc:sldMkLst>
          <pc:docMk/>
          <pc:sldMk cId="2322278180" sldId="279"/>
        </pc:sldMkLst>
        <pc:spChg chg="mod">
          <ac:chgData name="Masakiyo Kitazawa" userId="2bf3742da7ad8ecb" providerId="LiveId" clId="{7E20D845-B1FA-4048-A43F-C78AF416DCAE}" dt="2024-12-16T05:01:39.663" v="1456" actId="1035"/>
          <ac:spMkLst>
            <pc:docMk/>
            <pc:sldMk cId="2322278180" sldId="279"/>
            <ac:spMk id="6" creationId="{D537E4B9-0162-4D47-9D4C-8991905ED849}"/>
          </ac:spMkLst>
        </pc:spChg>
        <pc:spChg chg="mod">
          <ac:chgData name="Masakiyo Kitazawa" userId="2bf3742da7ad8ecb" providerId="LiveId" clId="{7E20D845-B1FA-4048-A43F-C78AF416DCAE}" dt="2024-12-16T05:01:39.663" v="1456" actId="1035"/>
          <ac:spMkLst>
            <pc:docMk/>
            <pc:sldMk cId="2322278180" sldId="279"/>
            <ac:spMk id="7" creationId="{1BFFAD90-825E-42A3-A2C7-3525756D18F8}"/>
          </ac:spMkLst>
        </pc:spChg>
        <pc:spChg chg="del">
          <ac:chgData name="Masakiyo Kitazawa" userId="2bf3742da7ad8ecb" providerId="LiveId" clId="{7E20D845-B1FA-4048-A43F-C78AF416DCAE}" dt="2024-12-16T05:01:31.596" v="1443" actId="478"/>
          <ac:spMkLst>
            <pc:docMk/>
            <pc:sldMk cId="2322278180" sldId="279"/>
            <ac:spMk id="8" creationId="{C2559D42-B807-7B2C-AF88-B75AAD75043A}"/>
          </ac:spMkLst>
        </pc:spChg>
        <pc:spChg chg="mod">
          <ac:chgData name="Masakiyo Kitazawa" userId="2bf3742da7ad8ecb" providerId="LiveId" clId="{7E20D845-B1FA-4048-A43F-C78AF416DCAE}" dt="2024-12-16T05:01:39.663" v="1456" actId="1035"/>
          <ac:spMkLst>
            <pc:docMk/>
            <pc:sldMk cId="2322278180" sldId="279"/>
            <ac:spMk id="10" creationId="{238646D3-DE30-4468-BDFC-733AB90B7FE5}"/>
          </ac:spMkLst>
        </pc:spChg>
        <pc:spChg chg="del">
          <ac:chgData name="Masakiyo Kitazawa" userId="2bf3742da7ad8ecb" providerId="LiveId" clId="{7E20D845-B1FA-4048-A43F-C78AF416DCAE}" dt="2024-12-16T05:01:31.596" v="1443" actId="478"/>
          <ac:spMkLst>
            <pc:docMk/>
            <pc:sldMk cId="2322278180" sldId="279"/>
            <ac:spMk id="11" creationId="{E96D937D-4E6C-D8F2-EF62-205CC5B860B7}"/>
          </ac:spMkLst>
        </pc:spChg>
        <pc:spChg chg="mod">
          <ac:chgData name="Masakiyo Kitazawa" userId="2bf3742da7ad8ecb" providerId="LiveId" clId="{7E20D845-B1FA-4048-A43F-C78AF416DCAE}" dt="2024-12-16T05:01:39.663" v="1456" actId="1035"/>
          <ac:spMkLst>
            <pc:docMk/>
            <pc:sldMk cId="2322278180" sldId="279"/>
            <ac:spMk id="12" creationId="{5B48C405-A1B7-48F7-9908-CEB0B15CD3BF}"/>
          </ac:spMkLst>
        </pc:spChg>
        <pc:spChg chg="mod ord">
          <ac:chgData name="Masakiyo Kitazawa" userId="2bf3742da7ad8ecb" providerId="LiveId" clId="{7E20D845-B1FA-4048-A43F-C78AF416DCAE}" dt="2024-12-16T05:01:19.844" v="1442" actId="1076"/>
          <ac:spMkLst>
            <pc:docMk/>
            <pc:sldMk cId="2322278180" sldId="279"/>
            <ac:spMk id="13" creationId="{D7E66497-67CA-4E8A-823B-74C8423C0303}"/>
          </ac:spMkLst>
        </pc:spChg>
        <pc:picChg chg="mod">
          <ac:chgData name="Masakiyo Kitazawa" userId="2bf3742da7ad8ecb" providerId="LiveId" clId="{7E20D845-B1FA-4048-A43F-C78AF416DCAE}" dt="2024-12-16T05:01:39.663" v="1456" actId="1035"/>
          <ac:picMkLst>
            <pc:docMk/>
            <pc:sldMk cId="2322278180" sldId="279"/>
            <ac:picMk id="3" creationId="{7265F01D-9F13-47CD-908C-CCE7B4CCB10C}"/>
          </ac:picMkLst>
        </pc:picChg>
        <pc:picChg chg="mod ord">
          <ac:chgData name="Masakiyo Kitazawa" userId="2bf3742da7ad8ecb" providerId="LiveId" clId="{7E20D845-B1FA-4048-A43F-C78AF416DCAE}" dt="2024-12-16T05:01:05.887" v="1440" actId="166"/>
          <ac:picMkLst>
            <pc:docMk/>
            <pc:sldMk cId="2322278180" sldId="279"/>
            <ac:picMk id="4" creationId="{E9FEFF10-80A6-4601-98AB-8F78E02127FE}"/>
          </ac:picMkLst>
        </pc:picChg>
        <pc:picChg chg="mod">
          <ac:chgData name="Masakiyo Kitazawa" userId="2bf3742da7ad8ecb" providerId="LiveId" clId="{7E20D845-B1FA-4048-A43F-C78AF416DCAE}" dt="2024-12-16T05:01:39.663" v="1456" actId="1035"/>
          <ac:picMkLst>
            <pc:docMk/>
            <pc:sldMk cId="2322278180" sldId="279"/>
            <ac:picMk id="15" creationId="{1E7C0D3D-F762-ECC6-B9AF-63F38C030C4B}"/>
          </ac:picMkLst>
        </pc:picChg>
        <pc:picChg chg="mod">
          <ac:chgData name="Masakiyo Kitazawa" userId="2bf3742da7ad8ecb" providerId="LiveId" clId="{7E20D845-B1FA-4048-A43F-C78AF416DCAE}" dt="2024-12-16T05:01:39.663" v="1456" actId="1035"/>
          <ac:picMkLst>
            <pc:docMk/>
            <pc:sldMk cId="2322278180" sldId="279"/>
            <ac:picMk id="16" creationId="{1E1EF188-F1CA-5A3C-613A-CF066299F761}"/>
          </ac:picMkLst>
        </pc:picChg>
      </pc:sldChg>
      <pc:sldChg chg="modSp mod ord">
        <pc:chgData name="Masakiyo Kitazawa" userId="2bf3742da7ad8ecb" providerId="LiveId" clId="{7E20D845-B1FA-4048-A43F-C78AF416DCAE}" dt="2024-12-16T05:07:43.996" v="1467" actId="20577"/>
        <pc:sldMkLst>
          <pc:docMk/>
          <pc:sldMk cId="3969529042" sldId="285"/>
        </pc:sldMkLst>
        <pc:spChg chg="mod">
          <ac:chgData name="Masakiyo Kitazawa" userId="2bf3742da7ad8ecb" providerId="LiveId" clId="{7E20D845-B1FA-4048-A43F-C78AF416DCAE}" dt="2024-12-16T05:07:43.996" v="1467" actId="20577"/>
          <ac:spMkLst>
            <pc:docMk/>
            <pc:sldMk cId="3969529042" sldId="285"/>
            <ac:spMk id="2" creationId="{200E6C84-803A-4356-9D87-41D9162D89E5}"/>
          </ac:spMkLst>
        </pc:spChg>
      </pc:sldChg>
      <pc:sldChg chg="del">
        <pc:chgData name="Masakiyo Kitazawa" userId="2bf3742da7ad8ecb" providerId="LiveId" clId="{7E20D845-B1FA-4048-A43F-C78AF416DCAE}" dt="2024-12-16T04:30:48.811" v="260" actId="2696"/>
        <pc:sldMkLst>
          <pc:docMk/>
          <pc:sldMk cId="4012631454" sldId="431"/>
        </pc:sldMkLst>
      </pc:sldChg>
      <pc:sldChg chg="del">
        <pc:chgData name="Masakiyo Kitazawa" userId="2bf3742da7ad8ecb" providerId="LiveId" clId="{7E20D845-B1FA-4048-A43F-C78AF416DCAE}" dt="2024-12-16T11:18:11.110" v="1852" actId="2696"/>
        <pc:sldMkLst>
          <pc:docMk/>
          <pc:sldMk cId="2609623087" sldId="432"/>
        </pc:sldMkLst>
      </pc:sldChg>
      <pc:sldChg chg="ord">
        <pc:chgData name="Masakiyo Kitazawa" userId="2bf3742da7ad8ecb" providerId="LiveId" clId="{7E20D845-B1FA-4048-A43F-C78AF416DCAE}" dt="2024-12-16T04:11:12.772" v="151"/>
        <pc:sldMkLst>
          <pc:docMk/>
          <pc:sldMk cId="919345423" sldId="433"/>
        </pc:sldMkLst>
      </pc:sldChg>
      <pc:sldChg chg="del">
        <pc:chgData name="Masakiyo Kitazawa" userId="2bf3742da7ad8ecb" providerId="LiveId" clId="{7E20D845-B1FA-4048-A43F-C78AF416DCAE}" dt="2024-12-15T15:41:01.902" v="0" actId="2696"/>
        <pc:sldMkLst>
          <pc:docMk/>
          <pc:sldMk cId="2075036578" sldId="436"/>
        </pc:sldMkLst>
      </pc:sldChg>
      <pc:sldChg chg="modSp del mod">
        <pc:chgData name="Masakiyo Kitazawa" userId="2bf3742da7ad8ecb" providerId="LiveId" clId="{7E20D845-B1FA-4048-A43F-C78AF416DCAE}" dt="2024-12-16T04:47:58.567" v="1245" actId="2696"/>
        <pc:sldMkLst>
          <pc:docMk/>
          <pc:sldMk cId="1706767298" sldId="440"/>
        </pc:sldMkLst>
        <pc:spChg chg="mod">
          <ac:chgData name="Masakiyo Kitazawa" userId="2bf3742da7ad8ecb" providerId="LiveId" clId="{7E20D845-B1FA-4048-A43F-C78AF416DCAE}" dt="2024-12-16T04:18:01.502" v="198" actId="5793"/>
          <ac:spMkLst>
            <pc:docMk/>
            <pc:sldMk cId="1706767298" sldId="440"/>
            <ac:spMk id="4" creationId="{AB0F547D-CC9F-632B-5C4F-68CE0748FD49}"/>
          </ac:spMkLst>
        </pc:spChg>
      </pc:sldChg>
      <pc:sldChg chg="ord">
        <pc:chgData name="Masakiyo Kitazawa" userId="2bf3742da7ad8ecb" providerId="LiveId" clId="{7E20D845-B1FA-4048-A43F-C78AF416DCAE}" dt="2024-12-16T05:04:15.796" v="1460"/>
        <pc:sldMkLst>
          <pc:docMk/>
          <pc:sldMk cId="272247124" sldId="442"/>
        </pc:sldMkLst>
      </pc:sldChg>
      <pc:sldChg chg="del">
        <pc:chgData name="Masakiyo Kitazawa" userId="2bf3742da7ad8ecb" providerId="LiveId" clId="{7E20D845-B1FA-4048-A43F-C78AF416DCAE}" dt="2024-12-16T00:28:01.247" v="142" actId="2696"/>
        <pc:sldMkLst>
          <pc:docMk/>
          <pc:sldMk cId="637788805" sldId="443"/>
        </pc:sldMkLst>
      </pc:sldChg>
      <pc:sldChg chg="ord">
        <pc:chgData name="Masakiyo Kitazawa" userId="2bf3742da7ad8ecb" providerId="LiveId" clId="{7E20D845-B1FA-4048-A43F-C78AF416DCAE}" dt="2024-12-16T05:02:29.348" v="1458"/>
        <pc:sldMkLst>
          <pc:docMk/>
          <pc:sldMk cId="130766322" sldId="444"/>
        </pc:sldMkLst>
      </pc:sldChg>
      <pc:sldChg chg="ord">
        <pc:chgData name="Masakiyo Kitazawa" userId="2bf3742da7ad8ecb" providerId="LiveId" clId="{7E20D845-B1FA-4048-A43F-C78AF416DCAE}" dt="2024-12-16T05:02:29.348" v="1458"/>
        <pc:sldMkLst>
          <pc:docMk/>
          <pc:sldMk cId="3209729827" sldId="445"/>
        </pc:sldMkLst>
      </pc:sldChg>
      <pc:sldChg chg="modSp mod ord">
        <pc:chgData name="Masakiyo Kitazawa" userId="2bf3742da7ad8ecb" providerId="LiveId" clId="{7E20D845-B1FA-4048-A43F-C78AF416DCAE}" dt="2024-12-16T04:29:40.645" v="258"/>
        <pc:sldMkLst>
          <pc:docMk/>
          <pc:sldMk cId="3690078949" sldId="1100"/>
        </pc:sldMkLst>
        <pc:spChg chg="mod">
          <ac:chgData name="Masakiyo Kitazawa" userId="2bf3742da7ad8ecb" providerId="LiveId" clId="{7E20D845-B1FA-4048-A43F-C78AF416DCAE}" dt="2024-12-16T04:29:33.750" v="256" actId="20577"/>
          <ac:spMkLst>
            <pc:docMk/>
            <pc:sldMk cId="3690078949" sldId="1100"/>
            <ac:spMk id="2" creationId="{8AF19EE4-9D78-4B86-8979-25CA7FFF36A3}"/>
          </ac:spMkLst>
        </pc:spChg>
      </pc:sldChg>
      <pc:sldChg chg="ord">
        <pc:chgData name="Masakiyo Kitazawa" userId="2bf3742da7ad8ecb" providerId="LiveId" clId="{7E20D845-B1FA-4048-A43F-C78AF416DCAE}" dt="2024-12-15T23:57:04.581" v="115"/>
        <pc:sldMkLst>
          <pc:docMk/>
          <pc:sldMk cId="3324610671" sldId="1104"/>
        </pc:sldMkLst>
      </pc:sldChg>
      <pc:sldChg chg="del">
        <pc:chgData name="Masakiyo Kitazawa" userId="2bf3742da7ad8ecb" providerId="LiveId" clId="{7E20D845-B1FA-4048-A43F-C78AF416DCAE}" dt="2024-12-16T00:28:08.670" v="143" actId="2696"/>
        <pc:sldMkLst>
          <pc:docMk/>
          <pc:sldMk cId="381087341" sldId="1108"/>
        </pc:sldMkLst>
      </pc:sldChg>
      <pc:sldChg chg="modSp mod ord">
        <pc:chgData name="Masakiyo Kitazawa" userId="2bf3742da7ad8ecb" providerId="LiveId" clId="{7E20D845-B1FA-4048-A43F-C78AF416DCAE}" dt="2024-12-16T06:34:56.698" v="1779" actId="1038"/>
        <pc:sldMkLst>
          <pc:docMk/>
          <pc:sldMk cId="2418714181" sldId="1109"/>
        </pc:sldMkLst>
        <pc:picChg chg="mod ord modCrop">
          <ac:chgData name="Masakiyo Kitazawa" userId="2bf3742da7ad8ecb" providerId="LiveId" clId="{7E20D845-B1FA-4048-A43F-C78AF416DCAE}" dt="2024-12-16T06:34:38.193" v="1754" actId="732"/>
          <ac:picMkLst>
            <pc:docMk/>
            <pc:sldMk cId="2418714181" sldId="1109"/>
            <ac:picMk id="7" creationId="{4AB47CEC-7608-B6F8-9405-1BF591C5286E}"/>
          </ac:picMkLst>
        </pc:picChg>
        <pc:picChg chg="mod ord">
          <ac:chgData name="Masakiyo Kitazawa" userId="2bf3742da7ad8ecb" providerId="LiveId" clId="{7E20D845-B1FA-4048-A43F-C78AF416DCAE}" dt="2024-12-16T06:34:56.698" v="1779" actId="1038"/>
          <ac:picMkLst>
            <pc:docMk/>
            <pc:sldMk cId="2418714181" sldId="1109"/>
            <ac:picMk id="9" creationId="{C10A7C1F-A2CE-A641-1D34-D5168886284B}"/>
          </ac:picMkLst>
        </pc:picChg>
      </pc:sldChg>
      <pc:sldChg chg="addSp modSp mod">
        <pc:chgData name="Masakiyo Kitazawa" userId="2bf3742da7ad8ecb" providerId="LiveId" clId="{7E20D845-B1FA-4048-A43F-C78AF416DCAE}" dt="2024-12-16T05:13:24.363" v="1484" actId="1036"/>
        <pc:sldMkLst>
          <pc:docMk/>
          <pc:sldMk cId="148695795" sldId="1111"/>
        </pc:sldMkLst>
        <pc:spChg chg="add mod ord">
          <ac:chgData name="Masakiyo Kitazawa" userId="2bf3742da7ad8ecb" providerId="LiveId" clId="{7E20D845-B1FA-4048-A43F-C78AF416DCAE}" dt="2024-12-16T05:13:08.011" v="1478" actId="14100"/>
          <ac:spMkLst>
            <pc:docMk/>
            <pc:sldMk cId="148695795" sldId="1111"/>
            <ac:spMk id="3" creationId="{682BF3D4-12A9-47C8-92A9-9192DC1F0C8D}"/>
          </ac:spMkLst>
        </pc:spChg>
        <pc:spChg chg="mod">
          <ac:chgData name="Masakiyo Kitazawa" userId="2bf3742da7ad8ecb" providerId="LiveId" clId="{7E20D845-B1FA-4048-A43F-C78AF416DCAE}" dt="2024-12-16T05:13:14.372" v="1479" actId="1076"/>
          <ac:spMkLst>
            <pc:docMk/>
            <pc:sldMk cId="148695795" sldId="1111"/>
            <ac:spMk id="23" creationId="{84437522-B2F0-9195-02BE-47018F3702B9}"/>
          </ac:spMkLst>
        </pc:spChg>
        <pc:spChg chg="mod">
          <ac:chgData name="Masakiyo Kitazawa" userId="2bf3742da7ad8ecb" providerId="LiveId" clId="{7E20D845-B1FA-4048-A43F-C78AF416DCAE}" dt="2024-12-16T05:13:24.363" v="1484" actId="1036"/>
          <ac:spMkLst>
            <pc:docMk/>
            <pc:sldMk cId="148695795" sldId="1111"/>
            <ac:spMk id="24" creationId="{106649CA-A455-6CF6-A9AC-C260749FBDB5}"/>
          </ac:spMkLst>
        </pc:spChg>
        <pc:spChg chg="mod">
          <ac:chgData name="Masakiyo Kitazawa" userId="2bf3742da7ad8ecb" providerId="LiveId" clId="{7E20D845-B1FA-4048-A43F-C78AF416DCAE}" dt="2024-12-16T05:13:24.363" v="1484" actId="1036"/>
          <ac:spMkLst>
            <pc:docMk/>
            <pc:sldMk cId="148695795" sldId="1111"/>
            <ac:spMk id="25" creationId="{83147764-E8CE-C651-6552-626DEBDAE46D}"/>
          </ac:spMkLst>
        </pc:spChg>
        <pc:picChg chg="mod">
          <ac:chgData name="Masakiyo Kitazawa" userId="2bf3742da7ad8ecb" providerId="LiveId" clId="{7E20D845-B1FA-4048-A43F-C78AF416DCAE}" dt="2024-12-16T05:13:24.363" v="1484" actId="1036"/>
          <ac:picMkLst>
            <pc:docMk/>
            <pc:sldMk cId="148695795" sldId="1111"/>
            <ac:picMk id="27" creationId="{BB09E67D-EED1-EC47-744C-21EF608CD2BF}"/>
          </ac:picMkLst>
        </pc:picChg>
        <pc:picChg chg="mod">
          <ac:chgData name="Masakiyo Kitazawa" userId="2bf3742da7ad8ecb" providerId="LiveId" clId="{7E20D845-B1FA-4048-A43F-C78AF416DCAE}" dt="2024-12-16T05:13:24.363" v="1484" actId="1036"/>
          <ac:picMkLst>
            <pc:docMk/>
            <pc:sldMk cId="148695795" sldId="1111"/>
            <ac:picMk id="28" creationId="{EF673C23-BC6E-9E13-36C3-8B33F4DD6A5D}"/>
          </ac:picMkLst>
        </pc:picChg>
      </pc:sldChg>
      <pc:sldChg chg="new del">
        <pc:chgData name="Masakiyo Kitazawa" userId="2bf3742da7ad8ecb" providerId="LiveId" clId="{7E20D845-B1FA-4048-A43F-C78AF416DCAE}" dt="2024-12-16T04:29:43.469" v="259" actId="2696"/>
        <pc:sldMkLst>
          <pc:docMk/>
          <pc:sldMk cId="2734840074" sldId="1112"/>
        </pc:sldMkLst>
      </pc:sldChg>
      <pc:sldChg chg="modSp new del mod ord">
        <pc:chgData name="Masakiyo Kitazawa" userId="2bf3742da7ad8ecb" providerId="LiveId" clId="{7E20D845-B1FA-4048-A43F-C78AF416DCAE}" dt="2024-12-16T04:06:02.219" v="147" actId="2696"/>
        <pc:sldMkLst>
          <pc:docMk/>
          <pc:sldMk cId="3712085898" sldId="1112"/>
        </pc:sldMkLst>
        <pc:spChg chg="mod">
          <ac:chgData name="Masakiyo Kitazawa" userId="2bf3742da7ad8ecb" providerId="LiveId" clId="{7E20D845-B1FA-4048-A43F-C78AF416DCAE}" dt="2024-12-15T23:57:32.323" v="139" actId="20577"/>
          <ac:spMkLst>
            <pc:docMk/>
            <pc:sldMk cId="3712085898" sldId="1112"/>
            <ac:spMk id="2" creationId="{B45653C8-6023-F7F2-4728-759D44622DB5}"/>
          </ac:spMkLst>
        </pc:spChg>
      </pc:sldChg>
      <pc:sldChg chg="addSp modSp new del mod modAnim">
        <pc:chgData name="Masakiyo Kitazawa" userId="2bf3742da7ad8ecb" providerId="LiveId" clId="{7E20D845-B1FA-4048-A43F-C78AF416DCAE}" dt="2024-12-16T04:48:33.211" v="1246" actId="2696"/>
        <pc:sldMkLst>
          <pc:docMk/>
          <pc:sldMk cId="4051117099" sldId="1112"/>
        </pc:sldMkLst>
        <pc:spChg chg="mod">
          <ac:chgData name="Masakiyo Kitazawa" userId="2bf3742da7ad8ecb" providerId="LiveId" clId="{7E20D845-B1FA-4048-A43F-C78AF416DCAE}" dt="2024-12-16T04:31:08.344" v="276" actId="20577"/>
          <ac:spMkLst>
            <pc:docMk/>
            <pc:sldMk cId="4051117099" sldId="1112"/>
            <ac:spMk id="2" creationId="{D4266035-67B8-17D3-8FCD-3BA72F2187D8}"/>
          </ac:spMkLst>
        </pc:spChg>
        <pc:spChg chg="add mod">
          <ac:chgData name="Masakiyo Kitazawa" userId="2bf3742da7ad8ecb" providerId="LiveId" clId="{7E20D845-B1FA-4048-A43F-C78AF416DCAE}" dt="2024-12-16T04:31:34.810" v="277"/>
          <ac:spMkLst>
            <pc:docMk/>
            <pc:sldMk cId="4051117099" sldId="1112"/>
            <ac:spMk id="3" creationId="{3629EC61-BF1F-2FC2-B7EA-3FE679501752}"/>
          </ac:spMkLst>
        </pc:spChg>
        <pc:spChg chg="add mod">
          <ac:chgData name="Masakiyo Kitazawa" userId="2bf3742da7ad8ecb" providerId="LiveId" clId="{7E20D845-B1FA-4048-A43F-C78AF416DCAE}" dt="2024-12-16T04:31:34.810" v="277"/>
          <ac:spMkLst>
            <pc:docMk/>
            <pc:sldMk cId="4051117099" sldId="1112"/>
            <ac:spMk id="4" creationId="{B18C57C2-EEEE-AB82-ACFC-BD5E18E05E72}"/>
          </ac:spMkLst>
        </pc:spChg>
        <pc:spChg chg="mod">
          <ac:chgData name="Masakiyo Kitazawa" userId="2bf3742da7ad8ecb" providerId="LiveId" clId="{7E20D845-B1FA-4048-A43F-C78AF416DCAE}" dt="2024-12-16T04:31:34.810" v="277"/>
          <ac:spMkLst>
            <pc:docMk/>
            <pc:sldMk cId="4051117099" sldId="1112"/>
            <ac:spMk id="9" creationId="{46E02E0B-E8E2-4ADA-125B-2665756854E1}"/>
          </ac:spMkLst>
        </pc:spChg>
        <pc:spChg chg="mod">
          <ac:chgData name="Masakiyo Kitazawa" userId="2bf3742da7ad8ecb" providerId="LiveId" clId="{7E20D845-B1FA-4048-A43F-C78AF416DCAE}" dt="2024-12-16T04:31:34.810" v="277"/>
          <ac:spMkLst>
            <pc:docMk/>
            <pc:sldMk cId="4051117099" sldId="1112"/>
            <ac:spMk id="10" creationId="{F83D4C2F-6A8E-0ACC-5177-C4FCC027074B}"/>
          </ac:spMkLst>
        </pc:spChg>
        <pc:spChg chg="mod">
          <ac:chgData name="Masakiyo Kitazawa" userId="2bf3742da7ad8ecb" providerId="LiveId" clId="{7E20D845-B1FA-4048-A43F-C78AF416DCAE}" dt="2024-12-16T04:31:34.810" v="277"/>
          <ac:spMkLst>
            <pc:docMk/>
            <pc:sldMk cId="4051117099" sldId="1112"/>
            <ac:spMk id="15" creationId="{8C535835-81CC-A44D-FB42-C4CDB35BB0B1}"/>
          </ac:spMkLst>
        </pc:spChg>
        <pc:spChg chg="mod">
          <ac:chgData name="Masakiyo Kitazawa" userId="2bf3742da7ad8ecb" providerId="LiveId" clId="{7E20D845-B1FA-4048-A43F-C78AF416DCAE}" dt="2024-12-16T04:31:34.810" v="277"/>
          <ac:spMkLst>
            <pc:docMk/>
            <pc:sldMk cId="4051117099" sldId="1112"/>
            <ac:spMk id="16" creationId="{E6070E55-8F71-E83A-B45A-2091ED8B1520}"/>
          </ac:spMkLst>
        </pc:spChg>
        <pc:grpChg chg="add mod">
          <ac:chgData name="Masakiyo Kitazawa" userId="2bf3742da7ad8ecb" providerId="LiveId" clId="{7E20D845-B1FA-4048-A43F-C78AF416DCAE}" dt="2024-12-16T04:31:34.810" v="277"/>
          <ac:grpSpMkLst>
            <pc:docMk/>
            <pc:sldMk cId="4051117099" sldId="1112"/>
            <ac:grpSpMk id="5" creationId="{D7554DEA-82C7-6183-C038-A3254511CAE6}"/>
          </ac:grpSpMkLst>
        </pc:grpChg>
        <pc:grpChg chg="mod">
          <ac:chgData name="Masakiyo Kitazawa" userId="2bf3742da7ad8ecb" providerId="LiveId" clId="{7E20D845-B1FA-4048-A43F-C78AF416DCAE}" dt="2024-12-16T04:31:34.810" v="277"/>
          <ac:grpSpMkLst>
            <pc:docMk/>
            <pc:sldMk cId="4051117099" sldId="1112"/>
            <ac:grpSpMk id="6" creationId="{CDF0421A-51CF-A3B4-A4EA-36B9B3651B3D}"/>
          </ac:grpSpMkLst>
        </pc:grpChg>
        <pc:grpChg chg="add mod">
          <ac:chgData name="Masakiyo Kitazawa" userId="2bf3742da7ad8ecb" providerId="LiveId" clId="{7E20D845-B1FA-4048-A43F-C78AF416DCAE}" dt="2024-12-16T04:31:34.810" v="277"/>
          <ac:grpSpMkLst>
            <pc:docMk/>
            <pc:sldMk cId="4051117099" sldId="1112"/>
            <ac:grpSpMk id="11" creationId="{5C6436F9-1FC2-F2A3-73B4-81F281E758C0}"/>
          </ac:grpSpMkLst>
        </pc:grpChg>
        <pc:grpChg chg="mod">
          <ac:chgData name="Masakiyo Kitazawa" userId="2bf3742da7ad8ecb" providerId="LiveId" clId="{7E20D845-B1FA-4048-A43F-C78AF416DCAE}" dt="2024-12-16T04:31:34.810" v="277"/>
          <ac:grpSpMkLst>
            <pc:docMk/>
            <pc:sldMk cId="4051117099" sldId="1112"/>
            <ac:grpSpMk id="12" creationId="{5048B2DF-78D8-E96E-FF6E-E45842CD6303}"/>
          </ac:grpSpMkLst>
        </pc:grpChg>
        <pc:picChg chg="mod">
          <ac:chgData name="Masakiyo Kitazawa" userId="2bf3742da7ad8ecb" providerId="LiveId" clId="{7E20D845-B1FA-4048-A43F-C78AF416DCAE}" dt="2024-12-16T04:31:34.810" v="277"/>
          <ac:picMkLst>
            <pc:docMk/>
            <pc:sldMk cId="4051117099" sldId="1112"/>
            <ac:picMk id="7" creationId="{35A66CEB-A3F7-7733-C2FD-5914195DA273}"/>
          </ac:picMkLst>
        </pc:picChg>
        <pc:picChg chg="mod">
          <ac:chgData name="Masakiyo Kitazawa" userId="2bf3742da7ad8ecb" providerId="LiveId" clId="{7E20D845-B1FA-4048-A43F-C78AF416DCAE}" dt="2024-12-16T04:31:34.810" v="277"/>
          <ac:picMkLst>
            <pc:docMk/>
            <pc:sldMk cId="4051117099" sldId="1112"/>
            <ac:picMk id="8" creationId="{8254B08A-DB64-CC19-7BF5-2AF5E3B1236D}"/>
          </ac:picMkLst>
        </pc:picChg>
        <pc:picChg chg="mod">
          <ac:chgData name="Masakiyo Kitazawa" userId="2bf3742da7ad8ecb" providerId="LiveId" clId="{7E20D845-B1FA-4048-A43F-C78AF416DCAE}" dt="2024-12-16T04:31:34.810" v="277"/>
          <ac:picMkLst>
            <pc:docMk/>
            <pc:sldMk cId="4051117099" sldId="1112"/>
            <ac:picMk id="13" creationId="{D23923D9-3889-2964-69C8-AD21482125B1}"/>
          </ac:picMkLst>
        </pc:picChg>
        <pc:picChg chg="mod">
          <ac:chgData name="Masakiyo Kitazawa" userId="2bf3742da7ad8ecb" providerId="LiveId" clId="{7E20D845-B1FA-4048-A43F-C78AF416DCAE}" dt="2024-12-16T04:31:34.810" v="277"/>
          <ac:picMkLst>
            <pc:docMk/>
            <pc:sldMk cId="4051117099" sldId="1112"/>
            <ac:picMk id="14" creationId="{92856D62-A37F-6BF5-6128-BB09101EE9D9}"/>
          </ac:picMkLst>
        </pc:picChg>
      </pc:sldChg>
      <pc:sldChg chg="new del">
        <pc:chgData name="Masakiyo Kitazawa" userId="2bf3742da7ad8ecb" providerId="LiveId" clId="{7E20D845-B1FA-4048-A43F-C78AF416DCAE}" dt="2024-12-16T04:31:51.264" v="279" actId="2696"/>
        <pc:sldMkLst>
          <pc:docMk/>
          <pc:sldMk cId="1200469210" sldId="1113"/>
        </pc:sldMkLst>
      </pc:sldChg>
      <pc:sldChg chg="addSp modSp modAnim">
        <pc:chgData name="Masakiyo Kitazawa" userId="2bf3742da7ad8ecb" providerId="LiveId" clId="{7E20D845-B1FA-4048-A43F-C78AF416DCAE}" dt="2024-12-16T05:11:00.253" v="1468"/>
        <pc:sldMkLst>
          <pc:docMk/>
          <pc:sldMk cId="2757694884" sldId="1114"/>
        </pc:sldMkLst>
        <pc:spChg chg="mod">
          <ac:chgData name="Masakiyo Kitazawa" userId="2bf3742da7ad8ecb" providerId="LiveId" clId="{7E20D845-B1FA-4048-A43F-C78AF416DCAE}" dt="2024-12-16T04:32:23.645" v="284"/>
          <ac:spMkLst>
            <pc:docMk/>
            <pc:sldMk cId="2757694884" sldId="1114"/>
            <ac:spMk id="20" creationId="{27508068-F841-E175-CAAC-38A1750BE355}"/>
          </ac:spMkLst>
        </pc:spChg>
        <pc:spChg chg="mod">
          <ac:chgData name="Masakiyo Kitazawa" userId="2bf3742da7ad8ecb" providerId="LiveId" clId="{7E20D845-B1FA-4048-A43F-C78AF416DCAE}" dt="2024-12-16T04:32:23.645" v="284"/>
          <ac:spMkLst>
            <pc:docMk/>
            <pc:sldMk cId="2757694884" sldId="1114"/>
            <ac:spMk id="21" creationId="{111073A7-009D-7262-A6BF-9C882B0F10F1}"/>
          </ac:spMkLst>
        </pc:spChg>
        <pc:grpChg chg="add mod">
          <ac:chgData name="Masakiyo Kitazawa" userId="2bf3742da7ad8ecb" providerId="LiveId" clId="{7E20D845-B1FA-4048-A43F-C78AF416DCAE}" dt="2024-12-16T04:32:23.645" v="284"/>
          <ac:grpSpMkLst>
            <pc:docMk/>
            <pc:sldMk cId="2757694884" sldId="1114"/>
            <ac:grpSpMk id="17" creationId="{03FE5A5F-0173-7CE2-0B8A-7C63EFBA46F8}"/>
          </ac:grpSpMkLst>
        </pc:grpChg>
        <pc:grpChg chg="mod">
          <ac:chgData name="Masakiyo Kitazawa" userId="2bf3742da7ad8ecb" providerId="LiveId" clId="{7E20D845-B1FA-4048-A43F-C78AF416DCAE}" dt="2024-12-16T04:32:23.645" v="284"/>
          <ac:grpSpMkLst>
            <pc:docMk/>
            <pc:sldMk cId="2757694884" sldId="1114"/>
            <ac:grpSpMk id="18" creationId="{0AD19087-325A-367C-72C8-8428D27EF4C3}"/>
          </ac:grpSpMkLst>
        </pc:grpChg>
        <pc:picChg chg="mod">
          <ac:chgData name="Masakiyo Kitazawa" userId="2bf3742da7ad8ecb" providerId="LiveId" clId="{7E20D845-B1FA-4048-A43F-C78AF416DCAE}" dt="2024-12-16T04:32:23.645" v="284"/>
          <ac:picMkLst>
            <pc:docMk/>
            <pc:sldMk cId="2757694884" sldId="1114"/>
            <ac:picMk id="19" creationId="{861DDAEC-8CBF-8DBE-80E9-806DDD6A8931}"/>
          </ac:picMkLst>
        </pc:picChg>
      </pc:sldChg>
      <pc:sldChg chg="addSp delSp modSp new mod">
        <pc:chgData name="Masakiyo Kitazawa" userId="2bf3742da7ad8ecb" providerId="LiveId" clId="{7E20D845-B1FA-4048-A43F-C78AF416DCAE}" dt="2024-12-16T04:36:47.025" v="492" actId="1076"/>
        <pc:sldMkLst>
          <pc:docMk/>
          <pc:sldMk cId="3456267651" sldId="1115"/>
        </pc:sldMkLst>
        <pc:spChg chg="mod">
          <ac:chgData name="Masakiyo Kitazawa" userId="2bf3742da7ad8ecb" providerId="LiveId" clId="{7E20D845-B1FA-4048-A43F-C78AF416DCAE}" dt="2024-12-16T04:33:40.833" v="365" actId="20577"/>
          <ac:spMkLst>
            <pc:docMk/>
            <pc:sldMk cId="3456267651" sldId="1115"/>
            <ac:spMk id="2" creationId="{9B76F540-7DB1-A603-2FA1-99D08DAEA6E7}"/>
          </ac:spMkLst>
        </pc:spChg>
        <pc:spChg chg="mod">
          <ac:chgData name="Masakiyo Kitazawa" userId="2bf3742da7ad8ecb" providerId="LiveId" clId="{7E20D845-B1FA-4048-A43F-C78AF416DCAE}" dt="2024-12-16T04:34:18.861" v="366"/>
          <ac:spMkLst>
            <pc:docMk/>
            <pc:sldMk cId="3456267651" sldId="1115"/>
            <ac:spMk id="5" creationId="{E2E27307-D74E-6CC3-B64A-09517109959B}"/>
          </ac:spMkLst>
        </pc:spChg>
        <pc:spChg chg="add mod ord">
          <ac:chgData name="Masakiyo Kitazawa" userId="2bf3742da7ad8ecb" providerId="LiveId" clId="{7E20D845-B1FA-4048-A43F-C78AF416DCAE}" dt="2024-12-16T04:35:13.186" v="378" actId="1076"/>
          <ac:spMkLst>
            <pc:docMk/>
            <pc:sldMk cId="3456267651" sldId="1115"/>
            <ac:spMk id="6" creationId="{56E537B1-79BD-2408-19D3-55BA0299DAB1}"/>
          </ac:spMkLst>
        </pc:spChg>
        <pc:spChg chg="add del mod">
          <ac:chgData name="Masakiyo Kitazawa" userId="2bf3742da7ad8ecb" providerId="LiveId" clId="{7E20D845-B1FA-4048-A43F-C78AF416DCAE}" dt="2024-12-16T04:34:53.833" v="373" actId="478"/>
          <ac:spMkLst>
            <pc:docMk/>
            <pc:sldMk cId="3456267651" sldId="1115"/>
            <ac:spMk id="8" creationId="{E0E13548-613A-D1F2-C8BC-0BB7F8E15277}"/>
          </ac:spMkLst>
        </pc:spChg>
        <pc:spChg chg="add del mod">
          <ac:chgData name="Masakiyo Kitazawa" userId="2bf3742da7ad8ecb" providerId="LiveId" clId="{7E20D845-B1FA-4048-A43F-C78AF416DCAE}" dt="2024-12-16T04:34:53.833" v="373" actId="478"/>
          <ac:spMkLst>
            <pc:docMk/>
            <pc:sldMk cId="3456267651" sldId="1115"/>
            <ac:spMk id="9" creationId="{2A5D17EF-B447-BF12-6333-292A70D20DFC}"/>
          </ac:spMkLst>
        </pc:spChg>
        <pc:spChg chg="add mod">
          <ac:chgData name="Masakiyo Kitazawa" userId="2bf3742da7ad8ecb" providerId="LiveId" clId="{7E20D845-B1FA-4048-A43F-C78AF416DCAE}" dt="2024-12-16T04:35:24.719" v="379"/>
          <ac:spMkLst>
            <pc:docMk/>
            <pc:sldMk cId="3456267651" sldId="1115"/>
            <ac:spMk id="10" creationId="{45BC7B2A-3B33-A07C-5208-EC2123B9F68E}"/>
          </ac:spMkLst>
        </pc:spChg>
        <pc:spChg chg="add mod">
          <ac:chgData name="Masakiyo Kitazawa" userId="2bf3742da7ad8ecb" providerId="LiveId" clId="{7E20D845-B1FA-4048-A43F-C78AF416DCAE}" dt="2024-12-16T04:35:39.889" v="393" actId="20577"/>
          <ac:spMkLst>
            <pc:docMk/>
            <pc:sldMk cId="3456267651" sldId="1115"/>
            <ac:spMk id="11" creationId="{66653483-7B33-E878-A4E7-B766E5D3FA42}"/>
          </ac:spMkLst>
        </pc:spChg>
        <pc:spChg chg="add mod">
          <ac:chgData name="Masakiyo Kitazawa" userId="2bf3742da7ad8ecb" providerId="LiveId" clId="{7E20D845-B1FA-4048-A43F-C78AF416DCAE}" dt="2024-12-16T04:36:47.025" v="492" actId="1076"/>
          <ac:spMkLst>
            <pc:docMk/>
            <pc:sldMk cId="3456267651" sldId="1115"/>
            <ac:spMk id="12" creationId="{B329E721-215F-8D9E-423C-B78752570AD2}"/>
          </ac:spMkLst>
        </pc:spChg>
        <pc:grpChg chg="add mod">
          <ac:chgData name="Masakiyo Kitazawa" userId="2bf3742da7ad8ecb" providerId="LiveId" clId="{7E20D845-B1FA-4048-A43F-C78AF416DCAE}" dt="2024-12-16T04:35:02.590" v="375" actId="1076"/>
          <ac:grpSpMkLst>
            <pc:docMk/>
            <pc:sldMk cId="3456267651" sldId="1115"/>
            <ac:grpSpMk id="3" creationId="{86349B7B-F93E-BC8F-0140-39EB7B1EDC77}"/>
          </ac:grpSpMkLst>
        </pc:grpChg>
        <pc:picChg chg="mod">
          <ac:chgData name="Masakiyo Kitazawa" userId="2bf3742da7ad8ecb" providerId="LiveId" clId="{7E20D845-B1FA-4048-A43F-C78AF416DCAE}" dt="2024-12-16T04:34:45.159" v="371" actId="14100"/>
          <ac:picMkLst>
            <pc:docMk/>
            <pc:sldMk cId="3456267651" sldId="1115"/>
            <ac:picMk id="4" creationId="{B40CDBB0-348C-7209-791F-058C12844A26}"/>
          </ac:picMkLst>
        </pc:picChg>
        <pc:picChg chg="add mod">
          <ac:chgData name="Masakiyo Kitazawa" userId="2bf3742da7ad8ecb" providerId="LiveId" clId="{7E20D845-B1FA-4048-A43F-C78AF416DCAE}" dt="2024-12-16T04:34:58.629" v="374" actId="14100"/>
          <ac:picMkLst>
            <pc:docMk/>
            <pc:sldMk cId="3456267651" sldId="1115"/>
            <ac:picMk id="7" creationId="{C1FB7FB9-FE12-BD15-0CC8-DF683ED0F6A4}"/>
          </ac:picMkLst>
        </pc:picChg>
      </pc:sldChg>
      <pc:sldChg chg="delSp mod delAnim">
        <pc:chgData name="Masakiyo Kitazawa" userId="2bf3742da7ad8ecb" providerId="LiveId" clId="{7E20D845-B1FA-4048-A43F-C78AF416DCAE}" dt="2024-12-16T04:48:41.609" v="1247" actId="478"/>
        <pc:sldMkLst>
          <pc:docMk/>
          <pc:sldMk cId="348364034" sldId="1116"/>
        </pc:sldMkLst>
        <pc:grpChg chg="del">
          <ac:chgData name="Masakiyo Kitazawa" userId="2bf3742da7ad8ecb" providerId="LiveId" clId="{7E20D845-B1FA-4048-A43F-C78AF416DCAE}" dt="2024-12-16T04:48:41.609" v="1247" actId="478"/>
          <ac:grpSpMkLst>
            <pc:docMk/>
            <pc:sldMk cId="348364034" sldId="1116"/>
            <ac:grpSpMk id="17" creationId="{D014EB99-B310-2C8A-DE0D-A11E22BC20E6}"/>
          </ac:grpSpMkLst>
        </pc:grpChg>
      </pc:sldChg>
      <pc:sldChg chg="addSp delSp modSp new mod">
        <pc:chgData name="Masakiyo Kitazawa" userId="2bf3742da7ad8ecb" providerId="LiveId" clId="{7E20D845-B1FA-4048-A43F-C78AF416DCAE}" dt="2024-12-16T04:59:56.248" v="1424" actId="1076"/>
        <pc:sldMkLst>
          <pc:docMk/>
          <pc:sldMk cId="3481128627" sldId="1117"/>
        </pc:sldMkLst>
        <pc:spChg chg="mod">
          <ac:chgData name="Masakiyo Kitazawa" userId="2bf3742da7ad8ecb" providerId="LiveId" clId="{7E20D845-B1FA-4048-A43F-C78AF416DCAE}" dt="2024-12-16T04:55:40.455" v="1348" actId="6549"/>
          <ac:spMkLst>
            <pc:docMk/>
            <pc:sldMk cId="3481128627" sldId="1117"/>
            <ac:spMk id="2" creationId="{1793B076-B77A-9959-BB70-B45BD6ACB1D4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3" creationId="{067B022D-C76C-6BBF-C2AC-EA17432A5ADE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5" creationId="{FFC9F13B-7DFE-A848-804B-520D61EDC25F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6" creationId="{96A34D8E-71D7-2793-BA79-BBA640A27AEC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7" creationId="{6C9F9C9A-7529-803A-C8B3-3F35802CE911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8" creationId="{6B08C66C-5709-4B25-E5EF-70699D5346AE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9" creationId="{BB5803DC-9425-56E5-2218-27E6E6F0C17E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10" creationId="{FDEEDA44-2C51-D655-2F7F-DC5D5A874E3A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11" creationId="{39AEB72F-1E0B-067C-B600-2705D8047689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12" creationId="{24A92AF9-6251-93F4-32F3-5B7B2F62FE90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13" creationId="{0643C59B-839E-FD29-864D-888B70144184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14" creationId="{7E019141-0439-9D60-E144-9431BD6F0C51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15" creationId="{B141544E-2E0E-3B72-C45C-E26BCF3BF608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16" creationId="{414B33EF-FB05-C2B3-1ABF-206B6BAAC103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17" creationId="{B589D46F-F838-2AB3-C59E-E29B0EC1F761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18" creationId="{84539CB6-DA9C-70AB-E920-F851CE10200C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19" creationId="{BF524D30-7406-5D72-7671-9BEED0F2EF6E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20" creationId="{E59C83FE-7F5E-150B-55DD-9BC48D308DFA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21" creationId="{5D2E9BD9-A36F-6AE1-8C52-BF59A2DD8323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22" creationId="{88DDF3B5-2518-4266-4C9A-A882BB2196F9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23" creationId="{5D37D518-3507-90A8-B328-973308E99CC3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24" creationId="{EAD93A45-1C3C-E899-3E87-108378CE5E59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25" creationId="{558A3640-7867-5909-D50D-C58032BBEBC4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26" creationId="{873B2C6D-8A87-92D6-6532-BF762311B73A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27" creationId="{FFF00967-0E4D-4765-D206-1A00804AFFCD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28" creationId="{FC2EC869-44A6-0787-B08D-F31E8BBEA0CA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29" creationId="{9F70C610-BBEF-08CB-75E7-09B9B49AEA3F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30" creationId="{7AE7D8B0-9D2B-4F1B-1D6A-F64549214D0F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31" creationId="{6CCACD9D-027F-1C81-1876-8D11B987F6D9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32" creationId="{2D270604-6E62-64EE-AF22-132B84FDA80C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33" creationId="{80006407-DEDA-26A7-7F20-F2AFBE317FEA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34" creationId="{C8F9C9E7-CFC0-5825-BE7D-400F1965BBDC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35" creationId="{98B8DEF8-EA91-58FE-6287-B1CA3208A860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36" creationId="{B2C9FB2D-F4B5-7CB8-BD1B-2237EF8A77C8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37" creationId="{D99CA881-08B9-9C43-DAA8-1D8DF1EDE3BD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38" creationId="{0CAA0B74-ECCD-0678-031A-A25E3D2DB371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39" creationId="{D9931418-C73C-8388-E023-316BC3850376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40" creationId="{CB8E5DDC-2AB5-FE53-88D2-B5B64DD96E81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41" creationId="{6C798EC3-07CE-08A7-97AA-C34DEBEBC5B1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42" creationId="{2503C85A-072C-C213-A5EB-088D4158AE4A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43" creationId="{1BA55206-81FB-EAA6-E7D1-3739705C62AB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44" creationId="{48CDFBEE-3EFA-5A86-2D45-AEBD22E942EF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45" creationId="{D1139A51-C26F-12B3-BB56-DC862A3DCDCB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46" creationId="{FCE6D668-4A6B-5551-DB96-E791531EC45E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47" creationId="{704E127B-5E7D-0880-FF19-C5A4F5DB9371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48" creationId="{E14F9E39-076C-891E-A90F-1BF9740992CD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49" creationId="{0BFF4DA7-F2D0-9920-12CA-33D21C5DBD9C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50" creationId="{4BB7CDF7-4B7F-A31A-F3E6-CF3675A89130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51" creationId="{8212A7F0-55CE-7246-F989-FC765A705264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52" creationId="{2E5BB972-7B39-A653-185F-9E3762CA21B7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53" creationId="{FFCFDF34-8177-D638-16D3-80B163FCB8C9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54" creationId="{1C6CB230-2EF7-987F-D226-A5E08CFEA3AF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55" creationId="{B5747E76-74DE-34A7-C36C-53DA6BF40839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56" creationId="{2C7213A3-8A2E-331F-1372-75D5EFEF0AB4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57" creationId="{2E2D6132-5B6D-27BC-2815-DC3F78728DB1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58" creationId="{EF962A2B-C72A-E9D8-0552-4CCD8311E703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59" creationId="{16C06C1B-582F-D480-9CC7-A8388FF10CD0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60" creationId="{85DF1AB3-C40A-DE1F-06BA-748BD303541D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61" creationId="{BB58CEDD-AC0E-B122-E8B3-D196D80723B5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62" creationId="{1E081CBB-9351-ED37-04CA-7D8427524F4D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63" creationId="{108A4C95-5384-9152-55FC-551586F01462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64" creationId="{DD90BE91-8C99-825A-EB43-8A79A57E6762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65" creationId="{9B08404C-C1AC-61E0-7994-3BBE573F1011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66" creationId="{DAE5E723-D52B-8E70-731D-A381162F9B19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67" creationId="{775B7EE7-5EAD-6172-FE5D-044ED0EFE941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68" creationId="{B9B815AE-DE77-2E04-5C74-A4723D4BBFC1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69" creationId="{93A7FA85-8922-758F-F705-E70958D1669D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70" creationId="{E70EEAC1-26B7-07F0-CA07-4F8E1633548E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71" creationId="{0DD1E1B6-CB31-6629-D35C-2C3F0DA84C73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72" creationId="{FB3087FB-3570-6435-02F7-172BD6B5CF1C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73" creationId="{78F49F20-C08A-880A-F350-D9BC81EE265C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74" creationId="{CB93166B-5494-F943-C14F-A7892C7DBCEA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75" creationId="{EF16BF62-17B6-CA4A-1B7E-A56B0205BEB2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76" creationId="{2BA8E38B-1173-3C6E-87C4-9021EB2E0265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77" creationId="{EABF7C80-0D1E-07BD-69F4-44D968C6F64B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78" creationId="{6DF569E7-A2B5-F983-3E02-2A88D2B6C201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79" creationId="{A0DCE8F1-627C-FAF3-396F-BCB2DE006035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80" creationId="{8296F864-1B35-15F1-67E3-7D29ECE6FAD2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81" creationId="{5B362C8A-4AD7-15BA-0278-8BD11DFC4623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82" creationId="{22B93E89-3DE5-8F17-C67E-348FE0F6C21A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83" creationId="{3DE02C7B-938C-06A8-506D-F5312B41216F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84" creationId="{20E74F97-940E-59DB-50E8-C5C0A8D45808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85" creationId="{6EE7DE0A-4F0B-EAC2-967B-9E92C0068309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86" creationId="{A33C05CF-F2CE-19DE-921B-CA9D79F82AF4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87" creationId="{03194D16-CD1B-A5A8-12A5-1594BDB73DF9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88" creationId="{210CE126-2CA7-C776-81C3-1A5ED18CAD6C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89" creationId="{5C655262-6AA6-285A-AED6-E3372AC2483F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90" creationId="{0DE7EC65-E958-A987-7E47-3C4E391D16C7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91" creationId="{F61B89FA-B171-42CB-D0FF-29AE0E70FB5C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92" creationId="{D6C3CF45-9D95-7111-2E5F-6616FD84D905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93" creationId="{6E163F29-8B54-95C1-ABE0-CD8E375695A7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94" creationId="{B5B39B0B-B83D-3E62-4C91-B83A256F674F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95" creationId="{D05F01B9-3ADF-2422-F903-357DB7294BD7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96" creationId="{E0622529-809C-18FF-A295-FFCD3013356B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97" creationId="{16149713-D2F9-5DFC-B803-5C3CA87BC6FE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98" creationId="{8D5FADE4-7B01-E9E9-D980-755A8192A5C2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99" creationId="{5535DBA8-A70B-11A5-8EEA-6D26C7F48B80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100" creationId="{C688E346-82B8-F943-D711-6D7501ECCEC5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101" creationId="{70F8846C-906A-A8FA-2799-339FC26FD80B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102" creationId="{A2B28E4D-EE18-B493-57F2-CB957A1C0AD3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103" creationId="{A5D3CBE8-E739-C21B-CC11-D842464A680F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104" creationId="{4DBE11F8-AF01-2F6F-AFB0-62384434CC9B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105" creationId="{7BF3C15B-C2E8-169A-057B-77B82A407ED5}"/>
          </ac:spMkLst>
        </pc:spChg>
        <pc:spChg chg="add mod">
          <ac:chgData name="Masakiyo Kitazawa" userId="2bf3742da7ad8ecb" providerId="LiveId" clId="{7E20D845-B1FA-4048-A43F-C78AF416DCAE}" dt="2024-12-16T04:53:25.318" v="1257"/>
          <ac:spMkLst>
            <pc:docMk/>
            <pc:sldMk cId="3481128627" sldId="1117"/>
            <ac:spMk id="107" creationId="{58615C41-2169-AF55-C717-3B0457308C22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08" creationId="{78CD908A-8E31-CE68-6B9C-0BDED267BB57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10" creationId="{5C70BCB3-5856-48CD-57EB-304FA5571B77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11" creationId="{A81060EE-8FA1-5CA8-B7D9-3A0976DE76BC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12" creationId="{CBA7AFD6-E3B0-DA9D-095C-011CB422091F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13" creationId="{E354A6BC-A42C-BB33-5D7E-73ED187A4E13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14" creationId="{6D2E75B1-F57F-95A0-6F5E-BEAFA0D7C0DA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15" creationId="{53AA4F2A-D475-5F5C-05BA-6DD0B0C869DE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16" creationId="{152E0515-77EA-81A6-7566-18C01607836F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17" creationId="{EC6785C5-8538-DBC1-60F3-DBE068D2DFB5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18" creationId="{1DD49FE6-761A-BC31-67DB-A4088E8BE519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19" creationId="{6D6E2D3D-749C-A7AC-5B91-9F1198DA7693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20" creationId="{DCCB3C07-7C98-0DEE-637D-2033B305792D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21" creationId="{B05B43E7-8402-5B01-FD13-D00860D94128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22" creationId="{50C62300-0F22-2BF8-F287-ED07DBD8AF02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23" creationId="{D1E5CAF8-3C6C-55A0-A47E-DD1AC083C031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24" creationId="{8229F25D-B475-79FB-3B0D-85595758653F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25" creationId="{A48AB999-9674-A33C-5603-74F3243A51F9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26" creationId="{C59BE0DC-21BC-171E-7722-5F2C9C1644DE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27" creationId="{A11117B2-16C4-F516-B26A-1EF2E2350FA1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28" creationId="{BA42ADC6-F41A-0805-93BD-6E1A09C05640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29" creationId="{89E4DCF5-5ED7-C00D-A35C-897C9CDDD2A5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30" creationId="{6DC570A4-D2A2-4BEB-DCAD-F088F43C3415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31" creationId="{A8CC1693-FD53-2325-3290-B8DDBFCEF72C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32" creationId="{2AD9416A-AE54-7F54-ACCD-0BD83A07AEDA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33" creationId="{580308EB-F628-40C2-B312-1CE15D4646D5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34" creationId="{8E2C176B-092A-EF1A-4584-E2F5282C4715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35" creationId="{AB805D23-9675-F5C8-E949-37C7FCDC2FB5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36" creationId="{28CCEBCA-D3D3-4FCE-3C90-97847F20EACD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37" creationId="{5825C5C4-1DE6-92A4-A2A6-CCDF338CEECB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38" creationId="{99F1B198-308B-F509-0DD6-50E20835C212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39" creationId="{35D67AFC-D5FD-6C94-17BD-C461011B6BBD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40" creationId="{E8CE2BCE-C089-5AF9-154E-D2BCCF1CAE4D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41" creationId="{28070AEA-3305-F921-3AD9-66A1887A2479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42" creationId="{F6502E82-CDD2-55DD-DB75-7F6E16FDEFA8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43" creationId="{140552E1-5388-E454-4883-8AE9B6FADCA2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44" creationId="{BE54AF7F-D468-3695-264D-74AC4665AA02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45" creationId="{2C334865-9016-DE54-7BD8-735E2EEF6772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46" creationId="{7161121A-E373-36DC-DCA8-2150D068106C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47" creationId="{51E8EC7C-BECE-CA65-AB71-2534F4ABDEF2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48" creationId="{5CA60EE3-4C1D-D9FC-E1BB-18D2903AA692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49" creationId="{6FAE9DD1-8BF2-43D6-0FF0-35DD221C8F62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50" creationId="{A604FE62-209A-73D9-49B6-FB56AF2DAEFE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51" creationId="{870528E8-4044-3FDF-2F6B-BE5A2A504DBD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52" creationId="{63F4C171-4DE4-7AF2-0D3F-5DB0108FA881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53" creationId="{19B5969B-D3A9-FB6F-7774-5AD69DA29642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54" creationId="{6078F063-4D7D-20EA-F9E9-D6AF6399897F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55" creationId="{C99186DC-F10B-EC91-ACB4-8AA6A4D6DB56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56" creationId="{C3F58575-A0E1-1D0E-6B34-C032DDAFA765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57" creationId="{789D7101-5C9D-CE38-0390-9339829CF4BC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58" creationId="{978EA5F7-C113-94B5-A252-76470A504E14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59" creationId="{0C6F9E86-5034-12E9-2D95-72D30E53FF3F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60" creationId="{F8251C5B-AFE7-7849-D00C-8A7CB99A7E9D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61" creationId="{20DCFDCB-F56E-44F5-5B72-411AE1C301C4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62" creationId="{E0F00786-770B-4E43-F54E-E60F446D09A7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63" creationId="{E85516D5-D5D7-0B42-7813-382754C0005E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64" creationId="{7CEEF3BB-319A-2EFC-CB90-C81C14662977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65" creationId="{8198636D-F4C7-E3CC-14E8-A136059E2534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66" creationId="{59A2AFD5-9C11-CEE9-AB00-AC6D5DDF3F18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67" creationId="{E48DE8C6-5EF8-BC77-4337-C84B163A7DD6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68" creationId="{A83E699D-955D-BE7A-EFB1-AF8A3605BFB4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69" creationId="{67577E32-B0DB-5EDC-F8CA-0B36040A91DC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70" creationId="{A7852166-8F6C-CBA0-B4EC-86C9B62909D3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71" creationId="{07B8BDEB-F5DA-0D2C-5F14-30BB2C4BA6E7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72" creationId="{79B6D47D-7F5E-817D-2093-8CFBC8A0CBF5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73" creationId="{5AD5E523-A58A-1CAA-728F-011C27126B3A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74" creationId="{5FE593C2-ADB5-3651-4977-2939B2990E6F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75" creationId="{42BE1904-487C-D097-4D55-60E0AF6C08DB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76" creationId="{B1D25F26-1094-79FB-EE19-BFF888A40865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77" creationId="{67E116CD-C09A-9EC2-2B1E-D82E034E6B90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78" creationId="{426839E1-255A-3D30-0F92-334819586E79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79" creationId="{47119E40-D7AA-DB58-11CA-3776D1B09521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80" creationId="{0C27BB40-9970-8637-9E6A-8923D6BC1DF8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81" creationId="{37EAB83D-FA70-4CC5-1247-4830FED23E65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82" creationId="{3350CEB0-C7AB-F1B4-3345-8602A723D958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83" creationId="{F9E1A70D-DA8F-795C-1E0B-1CFB818C3162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84" creationId="{E0C53912-610A-1D17-3E2A-E2D3C5875EB7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85" creationId="{E368F734-2BE6-59E6-98F7-3222E66086CA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86" creationId="{757A8543-E5F0-D87A-EDC8-DCF8264F09CA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87" creationId="{AF910743-40B4-F297-9822-E91738A2AE66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88" creationId="{4E23A653-90C8-2BED-FDE9-5781FD485B22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89" creationId="{CBBFF108-42C2-63EF-5968-E789EB1B13CC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90" creationId="{F956C212-FD65-2C21-D376-83C5CCFA9938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91" creationId="{320332FC-A0A9-67BB-35B0-39B71B7B9F2A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92" creationId="{F56067B9-0D08-A42A-7F48-C54A963E8EE7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93" creationId="{47AE9096-218E-C5E9-2F41-5C12403DAF35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94" creationId="{A6CF2F81-AAAD-5AFB-0A1A-8ADBC3F2E243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95" creationId="{24764CA2-6F53-7203-BA5E-58B464E37036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96" creationId="{F6645E56-8420-7991-8A42-F12D65E22557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97" creationId="{7CFF7853-563F-E0DC-6728-F219F97FEF03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98" creationId="{1E34198F-7706-4FF6-4A60-AC14B76A3890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199" creationId="{CD598304-92E0-71AC-9D56-5915D27158D7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200" creationId="{E1B373EC-D44C-C49C-E8EB-85E070236E47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201" creationId="{EA1125E4-1B41-B242-5C99-FA23766CC278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202" creationId="{92AEC421-2065-6831-E96B-0827C187E14A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203" creationId="{BA59BB8B-6E43-95AA-BC75-069CCACF3701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204" creationId="{EA982C9A-68B7-38D7-8EBA-6A8D4F5D0ECC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205" creationId="{AE22D840-4042-7E3E-771E-FF3F29587D8D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206" creationId="{F31823A2-A40E-9597-D74D-B324BD97EA93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207" creationId="{90EE6DA1-9AEC-9FEC-FE55-27E519BEA7DC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208" creationId="{4143D8FC-0F6D-F63F-0C24-35FD6FCC5187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209" creationId="{856DA736-909F-299E-F315-803CAB88F15E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210" creationId="{55E9BF6F-43E3-345C-256F-C11407E61C0B}"/>
          </ac:spMkLst>
        </pc:spChg>
        <pc:spChg chg="add del mod">
          <ac:chgData name="Masakiyo Kitazawa" userId="2bf3742da7ad8ecb" providerId="LiveId" clId="{7E20D845-B1FA-4048-A43F-C78AF416DCAE}" dt="2024-12-16T04:58:10.578" v="1403" actId="478"/>
          <ac:spMkLst>
            <pc:docMk/>
            <pc:sldMk cId="3481128627" sldId="1117"/>
            <ac:spMk id="212" creationId="{25530889-EEEB-5877-B858-22903263973B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213" creationId="{D2CEB1B5-9F6C-331B-DC57-0A0D8F1F1E56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214" creationId="{4476AC1D-934E-B4DE-46AF-0430FBBED61E}"/>
          </ac:spMkLst>
        </pc:spChg>
        <pc:spChg chg="add mod">
          <ac:chgData name="Masakiyo Kitazawa" userId="2bf3742da7ad8ecb" providerId="LiveId" clId="{7E20D845-B1FA-4048-A43F-C78AF416DCAE}" dt="2024-12-16T04:59:56.248" v="1424" actId="1076"/>
          <ac:spMkLst>
            <pc:docMk/>
            <pc:sldMk cId="3481128627" sldId="1117"/>
            <ac:spMk id="215" creationId="{4FB979B4-3703-589D-8EFA-01459A930ABB}"/>
          </ac:spMkLst>
        </pc:spChg>
        <pc:picChg chg="add mod">
          <ac:chgData name="Masakiyo Kitazawa" userId="2bf3742da7ad8ecb" providerId="LiveId" clId="{7E20D845-B1FA-4048-A43F-C78AF416DCAE}" dt="2024-12-16T04:53:25.318" v="1257"/>
          <ac:picMkLst>
            <pc:docMk/>
            <pc:sldMk cId="3481128627" sldId="1117"/>
            <ac:picMk id="4" creationId="{5183F8D0-9B4A-D96E-DA22-A52052847DF4}"/>
          </ac:picMkLst>
        </pc:picChg>
        <pc:picChg chg="add mod">
          <ac:chgData name="Masakiyo Kitazawa" userId="2bf3742da7ad8ecb" providerId="LiveId" clId="{7E20D845-B1FA-4048-A43F-C78AF416DCAE}" dt="2024-12-16T04:53:25.318" v="1257"/>
          <ac:picMkLst>
            <pc:docMk/>
            <pc:sldMk cId="3481128627" sldId="1117"/>
            <ac:picMk id="106" creationId="{98A6D68B-B3BA-5857-EBDE-43FCFC5D8740}"/>
          </ac:picMkLst>
        </pc:picChg>
        <pc:picChg chg="add mod">
          <ac:chgData name="Masakiyo Kitazawa" userId="2bf3742da7ad8ecb" providerId="LiveId" clId="{7E20D845-B1FA-4048-A43F-C78AF416DCAE}" dt="2024-12-16T04:59:56.248" v="1424" actId="1076"/>
          <ac:picMkLst>
            <pc:docMk/>
            <pc:sldMk cId="3481128627" sldId="1117"/>
            <ac:picMk id="109" creationId="{A98E8B2C-BA25-D920-946E-1889CF7CE88F}"/>
          </ac:picMkLst>
        </pc:picChg>
        <pc:picChg chg="add mod">
          <ac:chgData name="Masakiyo Kitazawa" userId="2bf3742da7ad8ecb" providerId="LiveId" clId="{7E20D845-B1FA-4048-A43F-C78AF416DCAE}" dt="2024-12-16T04:59:56.248" v="1424" actId="1076"/>
          <ac:picMkLst>
            <pc:docMk/>
            <pc:sldMk cId="3481128627" sldId="1117"/>
            <ac:picMk id="211" creationId="{8B074B78-4E48-C48C-5FAC-E7CC1B923070}"/>
          </ac:picMkLst>
        </pc:picChg>
      </pc:sldChg>
      <pc:sldChg chg="addSp modSp new mod ord">
        <pc:chgData name="Masakiyo Kitazawa" userId="2bf3742da7ad8ecb" providerId="LiveId" clId="{7E20D845-B1FA-4048-A43F-C78AF416DCAE}" dt="2024-12-16T06:37:11.419" v="1795" actId="1038"/>
        <pc:sldMkLst>
          <pc:docMk/>
          <pc:sldMk cId="3574608554" sldId="1118"/>
        </pc:sldMkLst>
        <pc:spChg chg="mod">
          <ac:chgData name="Masakiyo Kitazawa" userId="2bf3742da7ad8ecb" providerId="LiveId" clId="{7E20D845-B1FA-4048-A43F-C78AF416DCAE}" dt="2024-12-16T05:15:51.601" v="1516" actId="20577"/>
          <ac:spMkLst>
            <pc:docMk/>
            <pc:sldMk cId="3574608554" sldId="1118"/>
            <ac:spMk id="2" creationId="{DC6FE492-9BE9-1602-4CCE-785CB70780DB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3" creationId="{256E3290-C2BF-820F-AAA4-2EC0893EA675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4" creationId="{BE58A6C7-590A-BAB0-A22B-C79C67EC49AF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5" creationId="{A8E149CB-89B4-4265-9DFC-6C2F2DB7EB35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7" creationId="{333798B0-57C3-6343-3A5D-CA2262649C18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8" creationId="{C5E4BA68-1CAC-65E0-5FD0-C4D9ECE57F32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9" creationId="{A3CCA320-AFA7-ED1E-8BC3-04572E20B9D8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0" creationId="{3C89ACF6-8D5C-9F8E-E1AB-A9B8AAEAAA03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1" creationId="{E605CAA6-8D20-27E1-0898-37B4634CF7D2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2" creationId="{5A17AE7A-039D-59C5-5773-50F00E0A87C5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3" creationId="{D0274B60-D9BE-AD9B-7B7C-9C66195F94BB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4" creationId="{AE2F6E00-F86F-B036-C1CC-28F4C6A19FA2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5" creationId="{EB44E350-4938-EF82-0D12-3149A9CBD3A7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6" creationId="{76ECAF53-5C2E-79D2-6638-2F03FC0DAEA6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7" creationId="{7ADFC431-E9EC-8ABD-3AEF-98A3EBCAE3FE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8" creationId="{8EF7F303-E3A7-7603-FB0B-A700C2D4DB9C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9" creationId="{73809F52-E5E0-77DB-603A-37E9424A79D8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20" creationId="{5C5FE7DE-4137-B0F3-2598-3C6F6746D004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21" creationId="{729D0E21-EFC8-6682-9608-C9BA88544DF1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22" creationId="{222AFE4B-2B16-0D73-7AB9-6B4F21919334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23" creationId="{40D13137-322A-4DEB-82A7-44B34DC96844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24" creationId="{7D5EC431-6F0A-6391-37A7-0517EC99D1E8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25" creationId="{486177E3-4FA8-CACF-FF08-3DBD5AD41DEE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26" creationId="{5BB20702-7D5A-E92E-941D-2877730083AA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27" creationId="{B0D90D11-299F-5EB0-5CBB-0567DA78D12B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28" creationId="{B54A287E-3E20-CAD7-4986-B88E08E36F73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29" creationId="{D737A356-EF6F-C6F1-1C1C-3ADF70BCBB72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30" creationId="{B3A91FB1-5B29-6B20-D12A-37F227A79AC0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31" creationId="{BD5CC079-50CC-4A5E-8CC1-C77F367ED124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32" creationId="{D264D0D1-D05D-1D5C-9691-767C3B219894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33" creationId="{7957733B-D460-37BA-D5B4-ACFE59012FC6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34" creationId="{8EF156F8-9773-6D5B-8FDB-59194D0683FD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35" creationId="{8F20267A-D636-BC5A-7DDD-0F02F466BDBC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36" creationId="{B651E271-1D1D-B412-D5A3-ABCBAD9222D3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37" creationId="{39975B24-A1A5-83C6-BE83-5ACF1D929479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38" creationId="{FBA6BB2D-34FC-BAA5-BFAB-3A24EA4D4D79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39" creationId="{B6D3955B-4FB1-EE08-14ED-B2EBBF0919FA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40" creationId="{88B879C8-7945-16D2-880F-37FB0B3B655F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41" creationId="{19C54F6D-93C1-51D3-68BC-4757D33DFDCE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42" creationId="{FDC21888-8283-CCB7-54D0-3FD7CC7E246C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43" creationId="{BBAD132D-7AC2-FA2F-B8B2-30DB74014E64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44" creationId="{F156D5D6-90CE-0E34-BD59-304D9C0A671E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45" creationId="{B7F178A0-6C30-DB8B-B126-A015801E6DC4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46" creationId="{B5376A66-0561-4174-C9B2-49D2681C8EB6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47" creationId="{ACDF11C0-7654-A588-0E7F-16D0B163507B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48" creationId="{6DEB11C4-177F-B4CE-A3CC-8E611F5E4047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49" creationId="{CD56BE17-5CDC-E11E-B503-5A2D4AD5BEFF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50" creationId="{F4D6F900-39D9-991B-B717-7243B520E789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51" creationId="{C49F3409-9F45-9CE2-B75C-553B997BC890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52" creationId="{9F09741A-268F-7EF5-2C55-5FF62D1FF356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53" creationId="{9216F613-5D5D-D4BF-AD93-0EADAA09F157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54" creationId="{825C2B15-E6AC-3CEC-8255-EF2B293A92B3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55" creationId="{BB87DD0F-7792-48DD-C24A-5EBCA9CCC1B7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56" creationId="{F00B1223-3B27-721E-C344-BA125F8A3F54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57" creationId="{1722763F-B956-BC91-90AE-D0D90B1477B7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58" creationId="{7C5E2551-248E-D230-F3AF-D3967D366E8B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59" creationId="{1A6A9A62-424D-A554-0A24-F7A8A9EA8D0C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60" creationId="{1B416F90-6758-7D2B-8F0B-966CDAF4DCC0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61" creationId="{1F4AA590-A3C9-3410-25BB-C27F38D63330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62" creationId="{7B52B64A-FA9B-3BFF-FF5E-7446AEFE8AE4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63" creationId="{79CEECE1-2FA5-3C4B-1084-C7EF5F52E57C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64" creationId="{80CD014C-89C4-05DC-A371-8A2A6BFCAC63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65" creationId="{F338B564-15E3-B666-4E96-D4F99A416DA0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66" creationId="{65DE98CF-06B8-DE09-04FE-2A87E4396565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67" creationId="{C7DA94BF-7D86-2A33-9302-924DF74AD1F4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68" creationId="{81E80928-0457-6921-4769-C034F359771E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69" creationId="{019CC879-6AD5-CD6D-C8A2-3EF5564B87BC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70" creationId="{0634DD82-3770-7F76-0775-3E33E8FFEF29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71" creationId="{FE0A26B1-6E31-8CED-A95A-62C8C5E1DC47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72" creationId="{118C5BAD-E30D-BBB6-5D26-C5EA34FC4B1F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73" creationId="{15C8287C-4F2F-2B55-9957-A71E17723B73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74" creationId="{2AAEC434-B153-79A9-24D6-D53892CBB10C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75" creationId="{2B899502-084A-DE07-4299-63122FF3861D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76" creationId="{04C7487B-5FC7-BCC5-313B-185DF58231A2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77" creationId="{A9E40F2B-A780-296E-A832-0EA7199003A5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78" creationId="{80FC4DE1-194C-5ADA-2288-56CAB040148A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79" creationId="{7EF3CA56-C278-0DBE-F55B-4EA0EBAB1979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80" creationId="{335E0D65-5B7A-E3F0-FAAF-A589BD572485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81" creationId="{C0B27634-0DDC-FD52-FC6C-9E57838E387F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82" creationId="{04DCFDF1-EC30-2BA4-A948-B87F30196F6D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83" creationId="{8A064BB6-F99C-0544-75C4-7CCB96105AE3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84" creationId="{F4ED7783-17EC-D683-7642-EEB4821A5BC9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85" creationId="{B7726A47-B85B-CDD7-0372-3A972DA93EEF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86" creationId="{94C50807-3770-5A2D-8191-D8A211A728D7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87" creationId="{1085D9EC-BF7A-9722-A3DC-FF511C317D67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88" creationId="{A70D0640-FACF-2AB6-B371-89B8DB6F132E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89" creationId="{96672AE8-2376-1404-F2D6-96BAE995BCC8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90" creationId="{06026A1E-B154-88C7-12D1-A65F3C567C39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91" creationId="{A9DBD7FA-D7C5-1A43-442C-CCE866096D2A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92" creationId="{809CEBFA-59BC-6B86-9860-24CCA6D50F65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93" creationId="{441EE2EA-43F2-88E3-B0C9-3C49382CFE9D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94" creationId="{03B322A3-C2DD-12B5-7C36-E60A589FEF4E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95" creationId="{F8A3EF48-88ED-34B9-78C5-5F3B54CB1B25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96" creationId="{94F1E397-B67F-5B66-721D-A5E618D205E3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97" creationId="{D8CF3EA5-F1A1-26CF-250E-EE0B7A396B9C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98" creationId="{42A6E17B-C59A-E98D-04EB-2B9C8B9A553D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99" creationId="{3A2A9943-22C5-7B2C-0316-772CEEC7BFE8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00" creationId="{FFABCE10-65D6-A045-B4AA-4378AA5CD1C5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01" creationId="{4A0DD6E3-04D3-098C-1D2D-8D9652A75D3B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02" creationId="{2F4B8744-3466-9D5D-C465-F2F71E3D2329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03" creationId="{32837F76-C279-4303-EFC2-37D08AB868E8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04" creationId="{96831C66-1F7B-05D6-5620-81654E84DE8A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05" creationId="{DB9AC6D5-3253-2FF1-BAB2-28CC30DC9445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06" creationId="{650AB8DC-1802-62BA-F5F7-4418FF74BB2D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07" creationId="{6F33477D-0D7E-F478-2634-97EDE9509201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08" creationId="{5F8CBD1F-BFBE-1E3A-0373-31B625F1668D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09" creationId="{D49347A1-867D-98F3-8F6C-53BDDC8A27DB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10" creationId="{58E7F26F-1F02-A7FF-E65E-5167C828249D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11" creationId="{6C5BE300-3680-1A0A-73E4-92E2DF5861EC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12" creationId="{B1D2DB56-A5DE-8499-202E-37DB7FAB46AD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13" creationId="{A789F02B-0784-5C40-A2DF-500BA03C992C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14" creationId="{6B161CA1-B706-D280-5E3B-D0F59AC1C3D4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15" creationId="{4A0D7120-4C89-3FB3-823F-C3FB7D134AAF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16" creationId="{64F91618-88AA-ACD8-A07A-F17608AA3F62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17" creationId="{8F87E1CD-815A-2FBA-3C85-A395A4678CF1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18" creationId="{0BBD0F59-BCC0-8875-796D-CCEB93F82DB7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19" creationId="{AD377A04-B1C1-A94D-19A7-0153AF9A46C8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20" creationId="{DC6DFE60-55F9-A05F-5C36-35F71DD6A399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21" creationId="{FAF0E4A0-D82B-4B34-0135-CB76F07AAABB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22" creationId="{F9474B73-C1FE-E9D5-FE2B-47EF9204C837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23" creationId="{1458C3F5-AB72-10CB-D947-8BBC3A9F56F2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24" creationId="{21CB0A33-DDCE-9E2A-1149-39B32F515E8B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25" creationId="{5BF7197B-0645-E562-B7EE-2DE968AD5D66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26" creationId="{FF9BDE05-F233-49EB-CD49-B6EE7E3C6102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27" creationId="{EC24E8DB-B976-0550-4B36-3483C78804DE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28" creationId="{39B81D04-5B8D-5EA8-0E6A-36CD5805C040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29" creationId="{4A2510CF-E3D4-B228-0B0D-862825B19EAB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30" creationId="{500138CC-3A3D-2F20-492E-56A03477DFA4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31" creationId="{D265FD25-F2B7-9C4D-EDB2-C4AFFBDDF800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32" creationId="{08DEBAF6-10CC-8949-80B8-8C25803170F7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33" creationId="{9DF46705-69EC-453C-1297-73A613EDD7FF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34" creationId="{62758D7F-EC1B-E663-51B6-79A4C33407E9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35" creationId="{05B2DE55-1E2D-5563-E6E8-850C588A9CCA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36" creationId="{DB770149-F0CD-9046-5A35-BDEE329C39B9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37" creationId="{763ECF52-693E-8920-8839-5825BDD13868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38" creationId="{CA3DE111-49EC-BBE4-7A58-B9C62C5B1CF4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39" creationId="{3002744E-E713-E00B-CEF1-2BDA754222B7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40" creationId="{A1D75E57-1E0C-58B6-2070-0C56DD64392C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41" creationId="{051DA5A4-63B9-EFDF-D644-71248FC87F27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42" creationId="{06C01024-6BC8-4D1D-9246-90364BEE22DF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43" creationId="{ED824E5F-37F2-154A-F765-CE61DD6876B2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44" creationId="{FB58CDE4-E441-A501-4438-9782FE015F90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45" creationId="{35935B34-89EF-00E2-E19A-CED502D60BCB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46" creationId="{F0F47CE7-57F9-1F67-F0F0-CBD1FF5521FF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47" creationId="{AAA5EEC4-21C4-D2BD-EFF4-3BF76144FA9F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48" creationId="{8DE37E48-3599-863E-51DD-C163C202474A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49" creationId="{3D8E1553-9608-482C-9979-3CD2DEEA6F43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50" creationId="{F87AE0A2-1081-8F69-DEF5-CF2974BF0F65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51" creationId="{361A1AC8-6EFC-2D7F-9EA7-C0D92F748001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52" creationId="{BF946F22-7105-335C-0FB3-A4F38257A708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53" creationId="{B9687CB5-D78F-6A89-77A5-CBA3AEA074FA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54" creationId="{3300695B-60B7-2E8A-50B1-F9E84ECBC3DC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55" creationId="{DAB3152E-0402-0B93-EA70-D1CC3F2F6B96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56" creationId="{6C23B20D-80DE-461E-DCFD-7DF04E2496E4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57" creationId="{0FAD5E03-2435-5DAF-8E4B-0A4F022892D3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58" creationId="{8458E622-268F-EA0C-48E2-687557A5C518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59" creationId="{4901F08A-B4B0-0EAA-F0AC-F7066A5CFBD6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60" creationId="{8903152A-29CA-083D-2C5B-9A27C9EC3C54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61" creationId="{7A5CCF08-15B5-7F40-F5B4-11CEC0D3E43D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62" creationId="{B433085F-DC60-7B1A-DA8F-6E5F7D004B4A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63" creationId="{86EC9E11-7B92-5B2E-961D-1611A0695F76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64" creationId="{A02BF48B-7E4A-B42D-8644-7430751E0863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65" creationId="{28DACD4F-DB16-1667-2164-8BC9F57A6A60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66" creationId="{043B31D2-AD55-0DA5-6A75-0C1F8EC517F2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67" creationId="{4C7FCC3C-F2DD-4335-8F26-3339D940044E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68" creationId="{E08F2840-7642-43A7-A2F6-3B148A4318A1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69" creationId="{EFDFA42C-9591-BCEA-D581-20B14CC049DA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70" creationId="{A0B660A6-D5AB-A47F-613A-64EF630B694F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71" creationId="{FA9F3D55-BF33-3EFB-2176-678C806D0F12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72" creationId="{4109BF83-D482-11A3-FAE5-A37124B5660D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73" creationId="{652448D4-92C7-87E3-AD99-1E432492AFFE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74" creationId="{3D6C4990-B28B-CD05-B9E3-E8EE2701C269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75" creationId="{48AF4247-8840-2F15-39B7-9B228D20F35D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76" creationId="{7D061CA4-0BB7-2F71-B54E-AF57451F05BD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77" creationId="{584F023B-8381-47B3-7A13-87F4571FBAF6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78" creationId="{0A9D68A4-CDB6-3F1F-FD44-D6279BD9C958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79" creationId="{6777B938-E5AF-54A7-CC59-52C144F01177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80" creationId="{D957DA09-5ADC-373A-D776-1377146B9CAA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81" creationId="{616852A7-0784-50EC-172B-45C5C5BD41F6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82" creationId="{B2037833-3F09-6950-5608-09E42D9D2CD9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83" creationId="{7FC7FABC-81B9-2E9C-A26C-B5A3A53740C5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84" creationId="{E06EEA26-B7E8-0AC6-84CB-A25B8FDBAA94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85" creationId="{CD44B834-9F9A-89FD-7258-6A4065DC28CF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86" creationId="{7709C9E9-60B9-5E38-CD41-937B163B902D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87" creationId="{48684485-E4B6-C03F-5B5E-EC7CAC9968F1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88" creationId="{CBEE41A6-B690-D5E1-61A9-3132E0FC7DBC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89" creationId="{6E51081F-10BC-C1DF-BF9D-7C5987049E9B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90" creationId="{4FE5582B-C966-218E-1553-87531B1E839B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91" creationId="{DC7F1989-91A6-D571-6F41-F33EE1FD47AF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92" creationId="{C293407C-57BA-4F26-5B3B-4AB52A5349EB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93" creationId="{23063F91-FF81-5F49-1E5C-33C814D2A80D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94" creationId="{9AA4E01C-A646-F25B-1E51-1DD9281E718A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95" creationId="{DC4969D5-9100-08BC-6369-38A86C75F01B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96" creationId="{0021F4DA-A610-009E-4539-7248AF1017E4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97" creationId="{E183AC44-C44D-EF72-0C01-0D9FECCC1BA5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98" creationId="{5C027330-C3F2-8496-1684-818A9D44DCC6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199" creationId="{80DA0C4A-5CBD-F76A-5448-F5D3002CF183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200" creationId="{2345AD86-82F1-0CF4-2B23-FC026A644752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201" creationId="{48390E2C-720C-389E-CB2B-7E10F6DB726A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202" creationId="{EF86190D-4488-02CE-C9BB-BDC2089921EC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203" creationId="{D9472A27-4F1A-D8A2-530F-5CA96C7E49BB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204" creationId="{675624EA-F805-7D0C-6952-BCBCCC6DADEA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205" creationId="{4C64180C-3155-BFE7-128F-E0FD587BB140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206" creationId="{26CF8A9E-4769-3F41-4E1A-C456867A117A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207" creationId="{39B35FE1-EDCB-31E1-4AC8-C7C328229653}"/>
          </ac:spMkLst>
        </pc:spChg>
        <pc:spChg chg="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209" creationId="{66A0EC57-882E-D3BD-0CB6-A66CE2A15956}"/>
          </ac:spMkLst>
        </pc:spChg>
        <pc:spChg chg="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210" creationId="{4755C900-05F4-DD4A-DE57-7B7A5D5D0B5A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212" creationId="{7A8BAE47-7DB0-EC95-6427-39722F1A245A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213" creationId="{6D3B885D-B12A-578E-5B8C-53DF4CF90464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214" creationId="{95A151A2-BC81-1FDE-3B3B-58B6D7748629}"/>
          </ac:spMkLst>
        </pc:spChg>
        <pc:spChg chg="add mod">
          <ac:chgData name="Masakiyo Kitazawa" userId="2bf3742da7ad8ecb" providerId="LiveId" clId="{7E20D845-B1FA-4048-A43F-C78AF416DCAE}" dt="2024-12-16T05:18:30.203" v="1519"/>
          <ac:spMkLst>
            <pc:docMk/>
            <pc:sldMk cId="3574608554" sldId="1118"/>
            <ac:spMk id="215" creationId="{BB45C060-9C36-734F-C20C-B04402F1B098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17" creationId="{218D64B1-C2CC-B7C7-4DF8-83802E457BF5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18" creationId="{015797B7-71EC-F445-D672-E2182740AA05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19" creationId="{2B9CA34C-AB44-BDDC-0577-850FEA27A62D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21" creationId="{2F9FDB5F-D05B-869E-0308-F786D60C0C1D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22" creationId="{8CF1A3CB-5B57-F6CB-EA6B-56B8CC7FEC47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23" creationId="{48BC2E9A-C6A2-5287-8C40-D8539138C162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24" creationId="{77CB3BA0-9DE7-0984-54A8-4A82857C3549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25" creationId="{3B3F5A27-BC24-7573-94CF-85540CE2ECCA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26" creationId="{59C4D30F-21CB-0D7D-57F1-DE521D36A1A5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27" creationId="{E1A0B7D0-10C8-D7BD-F497-95E837863FC9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28" creationId="{6E8EE9DB-D3B1-8562-8CC9-089F9D3A4650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29" creationId="{4F130EEA-F2FD-C5D7-53BE-748B9AC88D71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30" creationId="{8E33F1C4-88ED-9B68-ADA2-0F937430311E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31" creationId="{1CE40E41-B073-9853-9006-FFE234C70936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32" creationId="{9E0D20B5-BCC8-1875-8683-65F7D4E870AC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33" creationId="{C93BC8E8-DBBC-E6EB-A00A-2F88EAC6ACB0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34" creationId="{E5676D72-1004-C22F-3B35-CB66AC31BA85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35" creationId="{A20C2435-4C1C-A304-7CB8-6268A3EAD660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36" creationId="{BA99FE19-9817-B66D-A1CA-556B48110F1C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37" creationId="{7DFF4F4E-E481-F78B-D29A-7C0ADF1E9386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38" creationId="{09F14BDD-34F0-C9AA-29C0-B03BC0973E36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39" creationId="{03D0826E-C7ED-C879-DFC7-4FE9B449BB1C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40" creationId="{6D0C5551-9AE1-64A3-40B3-34433200ABB9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41" creationId="{9C51BCF2-6E5D-FE70-014B-FF0133B76B8F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42" creationId="{150E3006-CD3C-226E-9FAD-6B6F2235F199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43" creationId="{BF1F741C-DB0A-F2B8-F2AB-749364D077C2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44" creationId="{A376C4EF-9B9A-6AF9-7CA2-50EB5C713DE1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45" creationId="{EFFBCA0A-54D4-BD95-A5D1-2546B0D1F5BA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46" creationId="{676AEFDE-40FE-B889-0D4F-DE3D3346CFB1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47" creationId="{F7358B3D-A348-00A0-301B-09F7FC35BAAB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48" creationId="{41F072D7-CFF0-3801-9B9B-8EC69C1DE026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49" creationId="{69EC6CA6-E9B4-121A-6EAA-5F94AE0C0D70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50" creationId="{B4273B41-16AD-3CAD-9776-737C6854D0D0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51" creationId="{C00FCAED-72F2-0349-32E6-261D34A9A175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52" creationId="{4FC225F9-E7D8-EE1A-398C-5574FE091B84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53" creationId="{1D9D16E5-90A5-5A1D-00BA-3CB95FC1A4F7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54" creationId="{BE500787-7800-F888-AA33-9634803A5D2A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55" creationId="{42B517F5-24CD-DE48-D443-64B828E2EBC7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56" creationId="{ACF95ED4-E1C6-A258-9ED9-17DDD47A1AD7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57" creationId="{E7673913-F21B-0F82-A327-BF74EFEAF52D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58" creationId="{DBE7B3E8-342B-77C6-FEAB-57D8593F11F5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59" creationId="{F48B0E4C-DB2A-F77D-8875-538664C09CC6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60" creationId="{AFEB4304-0EC7-DBFB-84A2-4F92BE19FDA7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61" creationId="{6F019790-B6ED-612B-1C53-174A31164A2C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62" creationId="{E9BCBE57-F35F-22AD-027F-171B32AF5E73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63" creationId="{A4C51AFB-7BE6-6EB0-F883-FF6D335C073E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64" creationId="{9FD6E01F-4853-1421-2B54-28164AE7827B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65" creationId="{1880DAF1-B7C5-471B-1A96-076BAC092433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66" creationId="{95FA338E-DEC0-C790-7CC0-67402E26F7C3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67" creationId="{EEACE848-D241-71C2-45BD-CAE336AD25C7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68" creationId="{6AE1D360-CDF8-66C9-5A4D-90998A2F1A78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69" creationId="{61E750AA-27A0-C798-5D1C-55097F727C86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70" creationId="{532176CD-DA4E-7037-2916-2B8E71EF5A31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71" creationId="{FB725EFB-6000-2089-B30F-951AC4B506CA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72" creationId="{5C726B3C-CB4C-D283-60F6-8900AC31B576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73" creationId="{00726B06-BCB6-A4A0-028D-8AD9D5D7721E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74" creationId="{F72AC3F9-E2A6-A501-DB4B-CB877EFC6706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75" creationId="{42A0070D-7E94-DB82-F409-C79D0F7CCBAA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76" creationId="{BD25344A-A3DD-BC7C-B5EE-6A0D31F2794A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77" creationId="{0938481F-D5A9-04EC-4D3E-373C7641C362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78" creationId="{3639BF5E-D54A-6C7D-0783-9C397D620D63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79" creationId="{465FEA40-34A4-38C8-C58E-7D6A1AD3949D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80" creationId="{C5693038-E361-FF62-83C4-746B6AF0BB42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81" creationId="{7FB5A8DB-9352-5D45-8637-C620541DDB0E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82" creationId="{73DD4F7B-086D-1908-96CA-59095A6097BC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83" creationId="{AF03B0A6-ED4F-27F8-0C0A-DB812E328538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84" creationId="{563871E9-BC9A-537D-A7B5-E1F3B102F7FF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85" creationId="{4DE1C01F-B82A-0E8D-3303-48F0B7295569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86" creationId="{43B1834A-49C7-BAF8-C32B-2B4A40A1B5A3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87" creationId="{059CEFBF-912E-7B65-B696-1575C06C2992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88" creationId="{FFCF0FA9-8E2C-2823-4CED-0852B3229368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89" creationId="{8911735C-BBAA-33E3-71DF-10BD65559D66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90" creationId="{E171AB07-5B1B-4907-6AB9-84442B1C9C01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91" creationId="{D5235A58-E677-7B26-52C9-E3D1289A6CDB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92" creationId="{32EBF0FC-1C3E-7BC0-6AE4-0FDAD7A376B4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93" creationId="{8E78B77F-F4AD-F8F9-9969-2DEC8F19993A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94" creationId="{30E8E077-EA79-42BE-8BCE-B870333A5662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95" creationId="{520EB273-F3C3-0514-68BC-267A96905545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96" creationId="{3272B2A7-50AA-262C-087A-F4EED16402D2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97" creationId="{54B10FB4-3E28-F41D-F81C-6A190EA04929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98" creationId="{0C303BA9-3366-DCFC-93CE-4EF144879477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299" creationId="{996A5502-FC36-3AC8-9B18-D05FFF486FA0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00" creationId="{461880CA-FAB1-D413-8D6F-AD1BE119B8D1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01" creationId="{2AB2B464-1544-4850-6068-AA16A26A5D63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02" creationId="{87AED200-6CA2-2862-093D-0AABB8295669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03" creationId="{D929CF01-6522-BD9B-212F-2820786F0DAB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04" creationId="{CDA1EBD1-8472-1A8C-CA6B-E7B47C800B5B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05" creationId="{686551C6-C4D1-3B6B-E640-ED01353FA4D4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06" creationId="{4ABF1932-E977-41CE-4528-3208D3144EBF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07" creationId="{57AC7529-9BA1-5936-E2B1-C33EFB8A5FA8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08" creationId="{8A41B8D0-D1A4-AC65-7C94-2FE4816BD11C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09" creationId="{405058F6-07D8-2BF3-E1C0-A584CE63D19D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10" creationId="{5E6FB52C-81E1-1F10-0542-A1C0B9F72B75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11" creationId="{3902FB98-D16D-2647-E0FC-B861A84D64DB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12" creationId="{111D70F1-DD0C-2F7E-B770-65A6F929B83E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13" creationId="{1E318729-105E-4A46-8BC8-CF18E178DC39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14" creationId="{95659C81-93B1-7923-765F-1B3B7EFB623E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15" creationId="{BADF2B4D-CDC0-7043-E8D4-F3C3A2996773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16" creationId="{B9FDC44F-F22B-8FC0-9B8F-DFE188C4A3A7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17" creationId="{985F5B70-D29E-482C-7705-6D4E38F14FD8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18" creationId="{50E70371-79BF-0845-DEF0-844583143E4E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19" creationId="{7D0EA4E9-B4BE-C94E-7873-09A736102C2C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20" creationId="{79ABB08B-F3BA-93A3-DE56-89CD2276C621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21" creationId="{05D47F49-D4EE-6C4F-1DD3-AF92336244A0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22" creationId="{5BF5E049-64EE-5D1A-5C18-F0202D50F92C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23" creationId="{0E93B91A-CD4C-B1C0-8026-6DDDAF3FD08A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24" creationId="{68687B0F-67D6-5602-414F-70558DAB90DB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25" creationId="{ECEA7354-C181-6F11-C4E2-2786428D6FA2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26" creationId="{7A0DBDBA-BEC6-5549-3328-6E7B16134890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27" creationId="{D3B554F5-0663-390E-7D4B-EF087A06083F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28" creationId="{C933D5D5-D53F-7F98-838E-EC6D5DCC9B93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29" creationId="{920918CF-5FCE-A2ED-7BE2-AB31666C8CA4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30" creationId="{8118C799-6BEE-3787-5CDC-637ED95F91EC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31" creationId="{D47E2BA4-3718-CABE-0071-41192ADE1DEC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32" creationId="{5D3D7A16-36DF-491F-6879-FC3444153271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33" creationId="{6416756C-186E-A3C7-B42F-657CF4D53F94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34" creationId="{F858ACD2-6B8C-79A2-5271-093F470A4761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35" creationId="{4600EBD8-462B-EA24-2F14-07FC000A450D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36" creationId="{DEEDA4D0-8B33-1686-F1DB-9671131542F3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37" creationId="{DD241281-BBA1-7A99-C161-EB4F55175FCD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38" creationId="{B2E7AF7A-091A-A99A-2233-6BAD9D25577B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39" creationId="{0F154BF8-8162-EEEF-4E3C-D7AAB050C4F2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40" creationId="{D8330400-03A0-BE65-60E3-B01D477F39E4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41" creationId="{46DB9D99-76E4-E2E7-9606-145376D27C50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42" creationId="{01F8E495-030B-DEF5-67EB-0D3A8CF875E6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43" creationId="{D7A61FAD-6125-34F9-9648-1BC17FA20355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44" creationId="{48DA7F7D-AD87-C45B-47C4-9A17B4F244EA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45" creationId="{12DD5665-04B6-BD55-3DD6-FABFB254CEEA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46" creationId="{7EAA9226-E146-D33C-6770-148631B16901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47" creationId="{C30A19D0-A7A4-A5E4-A583-646AD805C6F2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48" creationId="{A5C93412-5CF5-23EF-6E01-5408367C6442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49" creationId="{1C2A9733-BCC5-149D-6078-E8BF45B72AFD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50" creationId="{BC4B7081-6C0E-E6AF-387A-11BF00129F91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51" creationId="{D27B0DBB-A4CC-8E17-3438-981C6004C0F8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52" creationId="{F6F7C7B0-C91F-CABF-1932-7F3D2304B031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53" creationId="{512AA01D-BA59-46C3-E47C-1CB5814BC6C8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54" creationId="{A5C34305-24A3-8BD0-B282-4EF122E77DC7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55" creationId="{1EF47971-1238-A14F-AED4-AB648930E71D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56" creationId="{99AF4717-2946-1BBA-5911-BBED698454C1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57" creationId="{192D9F27-F989-0416-9774-57575FFE5CBE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58" creationId="{42A8D646-0CCD-6A95-B716-BBFB4FC5D24A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59" creationId="{9C6F9229-8085-000A-608D-24FA87C7DCC0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60" creationId="{3E5B27A4-3D34-1846-E456-158D00897B40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61" creationId="{57E927D9-FC39-A8B1-04B1-8239EA3B2628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62" creationId="{53BCA9FA-5F91-67B9-C0EC-C09F1D5F6803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63" creationId="{608A190B-B330-E70D-C8F0-71E445D3D586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64" creationId="{447837CC-3524-B5BD-96FA-7612BDB8B4DE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65" creationId="{9CC8F3B4-449D-C85A-8597-A51A160B3506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66" creationId="{C1B24816-F3B0-F230-F6B5-1543DF39E87B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67" creationId="{0BA3D855-30D7-D38E-3B54-DF2D1FF144B5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68" creationId="{DE3A4E4C-9BC1-1597-180C-AFD4B97E8195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69" creationId="{563354AA-5DE1-2D87-5D8F-F5AFAA05464D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70" creationId="{B5A4EF72-6827-3279-485F-DD94FE8BF479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71" creationId="{D56BCB5B-87C3-1196-FD77-58D6167DDCE6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72" creationId="{2E8A9624-6728-43EE-9A8B-D507BCC39F58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73" creationId="{D0D07AC2-FBCF-8AC5-58DC-F3493CC2746B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74" creationId="{E4069968-517C-FAEC-3DFC-CCC882AF1812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75" creationId="{DFFB9F6D-CCDC-2FE4-9C81-15ABE59C50BD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76" creationId="{4329E575-1B87-27F5-9A56-6405E699AF64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77" creationId="{283DD778-5E40-9DE2-69B2-45D55A006444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78" creationId="{0B89B131-20EF-2658-B11E-D754EE784DCB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79" creationId="{7D35FD4B-8152-5DC7-C9C9-007882F07DCD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80" creationId="{7C14DB50-6444-2D29-D4A6-7A30544C87BE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81" creationId="{099DF279-ED91-D4C8-108E-00AE20965B35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82" creationId="{852330C5-E071-864B-E245-D82AE300C278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83" creationId="{88A724F6-63AC-8154-4C74-6A00DEC51699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84" creationId="{999BDCA3-8C60-FE66-62E2-04ADDF570656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85" creationId="{5669ECC8-8DD6-5EAB-1472-05D3584A4516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86" creationId="{C9B8FA2D-C58F-F857-AC4D-89BC55D7C96D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87" creationId="{2536AEE7-CD22-C3CD-0202-10DBF5E90C4C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88" creationId="{52C9B40F-8BFC-9E5E-E549-2DF00099E207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89" creationId="{EDBBA0C4-3CF3-8611-8C0B-F04DC631AA62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90" creationId="{E795F8D4-934E-52F6-D591-F09A044C4F11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91" creationId="{D0244B42-DD21-0E4C-592C-5B74ADC335F8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92" creationId="{6CDBCAE9-4D8E-6BD3-45B0-B9F713740B88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93" creationId="{68690C4C-7272-AD32-2793-0A32C6940DB3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94" creationId="{08B75A82-10AF-C6C5-30D7-389B64F3CF37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95" creationId="{38C91BF8-E824-6494-F4C9-EB31B8905CEB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96" creationId="{24A63C76-708D-9286-BBCE-A80D298BB85E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97" creationId="{98138715-7D2E-99E9-4F06-365CF0FBF8F1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98" creationId="{51FD04D0-1100-F560-6EBE-EBD0C208A918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399" creationId="{373D8F3B-546E-FDCC-0D37-4F0BA1BA1E29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400" creationId="{9AEECEC1-20C6-0F6C-3636-BAACA0C35C1C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401" creationId="{4E7630E8-2852-1DC9-5BCA-702FF778A4AE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402" creationId="{D171608A-208B-63E8-0A3A-FE51FA0F86A0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403" creationId="{CE1957F5-2C3E-3E65-142E-DF2CAA2A9BFE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404" creationId="{0BDF2773-BE14-0167-78E6-63667128BCE3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405" creationId="{D3ABE645-D7BC-B610-6610-3CA916DB5205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406" creationId="{63BE00D7-ED7B-892D-B064-472CF9C5676F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407" creationId="{A93F3077-5E46-1555-A66B-2C814F7A4659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408" creationId="{5FD479E9-A02A-BF7F-8704-408389D8BA94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409" creationId="{1D3B6483-9F62-0F4D-E806-B766CB93EA62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410" creationId="{0BEBD2EC-4852-F27D-D9F1-8B82A18B83D8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411" creationId="{FFCBBDA9-E662-FF3D-4F18-1B8C89E88D5C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412" creationId="{D47CD246-BA57-A888-D534-EB0BE841498D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413" creationId="{0F22083F-8E9F-7705-D97C-F84FF9D69E7A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414" creationId="{07CB38B8-C400-2F3F-CA71-090DA72A4135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415" creationId="{63700C3C-1CA6-496B-002C-B2FA98D71B51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416" creationId="{C7ACC888-21FC-69D6-8AAC-B7861EB7BD4D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417" creationId="{354CDA8E-3445-38C5-8C9E-41E2E9F7461E}"/>
          </ac:spMkLst>
        </pc:spChg>
        <pc:spChg chg="add mod">
          <ac:chgData name="Masakiyo Kitazawa" userId="2bf3742da7ad8ecb" providerId="LiveId" clId="{7E20D845-B1FA-4048-A43F-C78AF416DCAE}" dt="2024-12-16T05:19:09.716" v="1523" actId="14100"/>
          <ac:spMkLst>
            <pc:docMk/>
            <pc:sldMk cId="3574608554" sldId="1118"/>
            <ac:spMk id="418" creationId="{1CB01CDC-6988-1FE2-03D9-EEA5DC7FBA5F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419" creationId="{CFFB8DF3-099F-DC42-C3B7-670BCA90A798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420" creationId="{A95B3A0F-66DE-6992-80CA-AF969CD9F014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421" creationId="{46675A92-6D66-AB01-628E-09A3717A19EC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422" creationId="{98375798-115E-AC86-FA20-C84C3B1CE9CA}"/>
          </ac:spMkLst>
        </pc:spChg>
        <pc:spChg chg="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424" creationId="{B67A308B-37DC-1987-D036-C7E6F76D0036}"/>
          </ac:spMkLst>
        </pc:spChg>
        <pc:spChg chg="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425" creationId="{403C3E80-95FE-E377-FD8B-135FD6A61A8A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427" creationId="{0D2003E6-A269-729C-9ADE-5D39392AFE63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428" creationId="{80586256-A2D4-CD76-E430-A1E7A6B41AB4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429" creationId="{21B9EE12-11B4-D523-0387-32078564BCDA}"/>
          </ac:spMkLst>
        </pc:spChg>
        <pc:spChg chg="add mod">
          <ac:chgData name="Masakiyo Kitazawa" userId="2bf3742da7ad8ecb" providerId="LiveId" clId="{7E20D845-B1FA-4048-A43F-C78AF416DCAE}" dt="2024-12-16T05:18:59.811" v="1521"/>
          <ac:spMkLst>
            <pc:docMk/>
            <pc:sldMk cId="3574608554" sldId="1118"/>
            <ac:spMk id="430" creationId="{6A451D7C-05C6-717F-CC28-81FC95F35526}"/>
          </ac:spMkLst>
        </pc:spChg>
        <pc:spChg chg="add mod">
          <ac:chgData name="Masakiyo Kitazawa" userId="2bf3742da7ad8ecb" providerId="LiveId" clId="{7E20D845-B1FA-4048-A43F-C78AF416DCAE}" dt="2024-12-16T06:36:53.788" v="1785" actId="20577"/>
          <ac:spMkLst>
            <pc:docMk/>
            <pc:sldMk cId="3574608554" sldId="1118"/>
            <ac:spMk id="432" creationId="{0DC5B902-A94B-AE00-398E-B236F1C9C088}"/>
          </ac:spMkLst>
        </pc:spChg>
        <pc:spChg chg="add mod">
          <ac:chgData name="Masakiyo Kitazawa" userId="2bf3742da7ad8ecb" providerId="LiveId" clId="{7E20D845-B1FA-4048-A43F-C78AF416DCAE}" dt="2024-12-16T06:37:06.614" v="1790" actId="1038"/>
          <ac:spMkLst>
            <pc:docMk/>
            <pc:sldMk cId="3574608554" sldId="1118"/>
            <ac:spMk id="433" creationId="{42D09B51-E5EC-51D9-E8E4-337C1A9D6FC8}"/>
          </ac:spMkLst>
        </pc:spChg>
        <pc:spChg chg="add mod">
          <ac:chgData name="Masakiyo Kitazawa" userId="2bf3742da7ad8ecb" providerId="LiveId" clId="{7E20D845-B1FA-4048-A43F-C78AF416DCAE}" dt="2024-12-16T05:26:15.923" v="1712" actId="1036"/>
          <ac:spMkLst>
            <pc:docMk/>
            <pc:sldMk cId="3574608554" sldId="1118"/>
            <ac:spMk id="439" creationId="{6FAD80D8-49B8-515E-1E0C-84BAFBE5CE81}"/>
          </ac:spMkLst>
        </pc:spChg>
        <pc:spChg chg="add mod">
          <ac:chgData name="Masakiyo Kitazawa" userId="2bf3742da7ad8ecb" providerId="LiveId" clId="{7E20D845-B1FA-4048-A43F-C78AF416DCAE}" dt="2024-12-16T05:26:15.923" v="1712" actId="1036"/>
          <ac:spMkLst>
            <pc:docMk/>
            <pc:sldMk cId="3574608554" sldId="1118"/>
            <ac:spMk id="440" creationId="{365257EC-0BC4-6D9E-CE12-AC811086DE04}"/>
          </ac:spMkLst>
        </pc:spChg>
        <pc:spChg chg="add mod">
          <ac:chgData name="Masakiyo Kitazawa" userId="2bf3742da7ad8ecb" providerId="LiveId" clId="{7E20D845-B1FA-4048-A43F-C78AF416DCAE}" dt="2024-12-16T06:37:11.419" v="1795" actId="1038"/>
          <ac:spMkLst>
            <pc:docMk/>
            <pc:sldMk cId="3574608554" sldId="1118"/>
            <ac:spMk id="441" creationId="{DE3246D5-BE22-B24A-8499-570E9F7CE1BC}"/>
          </ac:spMkLst>
        </pc:spChg>
        <pc:spChg chg="add mod">
          <ac:chgData name="Masakiyo Kitazawa" userId="2bf3742da7ad8ecb" providerId="LiveId" clId="{7E20D845-B1FA-4048-A43F-C78AF416DCAE}" dt="2024-12-16T05:24:39.079" v="1661" actId="14100"/>
          <ac:spMkLst>
            <pc:docMk/>
            <pc:sldMk cId="3574608554" sldId="1118"/>
            <ac:spMk id="443" creationId="{88ED753B-70E9-2A04-21A0-88B90CCF5037}"/>
          </ac:spMkLst>
        </pc:spChg>
        <pc:spChg chg="add mod">
          <ac:chgData name="Masakiyo Kitazawa" userId="2bf3742da7ad8ecb" providerId="LiveId" clId="{7E20D845-B1FA-4048-A43F-C78AF416DCAE}" dt="2024-12-16T05:23:50.349" v="1641" actId="1076"/>
          <ac:spMkLst>
            <pc:docMk/>
            <pc:sldMk cId="3574608554" sldId="1118"/>
            <ac:spMk id="444" creationId="{FD485294-6B45-516B-0801-DFE8B29F7C3C}"/>
          </ac:spMkLst>
        </pc:spChg>
        <pc:spChg chg="add mod">
          <ac:chgData name="Masakiyo Kitazawa" userId="2bf3742da7ad8ecb" providerId="LiveId" clId="{7E20D845-B1FA-4048-A43F-C78AF416DCAE}" dt="2024-12-16T06:37:06.614" v="1790" actId="1038"/>
          <ac:spMkLst>
            <pc:docMk/>
            <pc:sldMk cId="3574608554" sldId="1118"/>
            <ac:spMk id="446" creationId="{A0D23A81-A2E9-4FE0-4AEF-750A3AE73120}"/>
          </ac:spMkLst>
        </pc:spChg>
        <pc:spChg chg="add mod">
          <ac:chgData name="Masakiyo Kitazawa" userId="2bf3742da7ad8ecb" providerId="LiveId" clId="{7E20D845-B1FA-4048-A43F-C78AF416DCAE}" dt="2024-12-16T05:25:45.361" v="1671" actId="1076"/>
          <ac:spMkLst>
            <pc:docMk/>
            <pc:sldMk cId="3574608554" sldId="1118"/>
            <ac:spMk id="447" creationId="{6CE68ABD-B176-FCA5-9C67-1B4724E59C7A}"/>
          </ac:spMkLst>
        </pc:spChg>
        <pc:grpChg chg="add mod">
          <ac:chgData name="Masakiyo Kitazawa" userId="2bf3742da7ad8ecb" providerId="LiveId" clId="{7E20D845-B1FA-4048-A43F-C78AF416DCAE}" dt="2024-12-16T05:18:30.203" v="1519"/>
          <ac:grpSpMkLst>
            <pc:docMk/>
            <pc:sldMk cId="3574608554" sldId="1118"/>
            <ac:grpSpMk id="208" creationId="{8621D5E4-6B71-DB3D-3DD2-85E7ED67BAA1}"/>
          </ac:grpSpMkLst>
        </pc:grpChg>
        <pc:grpChg chg="add mod">
          <ac:chgData name="Masakiyo Kitazawa" userId="2bf3742da7ad8ecb" providerId="LiveId" clId="{7E20D845-B1FA-4048-A43F-C78AF416DCAE}" dt="2024-12-16T05:18:59.811" v="1521"/>
          <ac:grpSpMkLst>
            <pc:docMk/>
            <pc:sldMk cId="3574608554" sldId="1118"/>
            <ac:grpSpMk id="423" creationId="{06E365DF-3C0A-D7A1-B72A-0B1D67E461FC}"/>
          </ac:grpSpMkLst>
        </pc:grpChg>
        <pc:graphicFrameChg chg="add mod">
          <ac:chgData name="Masakiyo Kitazawa" userId="2bf3742da7ad8ecb" providerId="LiveId" clId="{7E20D845-B1FA-4048-A43F-C78AF416DCAE}" dt="2024-12-16T05:26:15.923" v="1712" actId="1036"/>
          <ac:graphicFrameMkLst>
            <pc:docMk/>
            <pc:sldMk cId="3574608554" sldId="1118"/>
            <ac:graphicFrameMk id="436" creationId="{3D465F35-3953-5446-6F83-E69B501AB1CB}"/>
          </ac:graphicFrameMkLst>
        </pc:graphicFrameChg>
        <pc:picChg chg="add">
          <ac:chgData name="Masakiyo Kitazawa" userId="2bf3742da7ad8ecb" providerId="LiveId" clId="{7E20D845-B1FA-4048-A43F-C78AF416DCAE}" dt="2024-12-16T05:18:50.746" v="1520"/>
          <ac:picMkLst>
            <pc:docMk/>
            <pc:sldMk cId="3574608554" sldId="1118"/>
            <ac:picMk id="216" creationId="{B974CB01-B8E1-4184-2525-91D5AE506FE6}"/>
          </ac:picMkLst>
        </pc:picChg>
        <pc:picChg chg="add mod">
          <ac:chgData name="Masakiyo Kitazawa" userId="2bf3742da7ad8ecb" providerId="LiveId" clId="{7E20D845-B1FA-4048-A43F-C78AF416DCAE}" dt="2024-12-16T05:21:01.274" v="1585" actId="14100"/>
          <ac:picMkLst>
            <pc:docMk/>
            <pc:sldMk cId="3574608554" sldId="1118"/>
            <ac:picMk id="431" creationId="{89C53D91-D0CF-AACC-196B-5BA7DCCDBCAC}"/>
          </ac:picMkLst>
        </pc:picChg>
        <pc:picChg chg="add mod">
          <ac:chgData name="Masakiyo Kitazawa" userId="2bf3742da7ad8ecb" providerId="LiveId" clId="{7E20D845-B1FA-4048-A43F-C78AF416DCAE}" dt="2024-12-16T05:26:15.923" v="1712" actId="1036"/>
          <ac:picMkLst>
            <pc:docMk/>
            <pc:sldMk cId="3574608554" sldId="1118"/>
            <ac:picMk id="437" creationId="{E3B05EDA-614E-B2AB-1937-148185B53434}"/>
          </ac:picMkLst>
        </pc:picChg>
        <pc:picChg chg="add mod">
          <ac:chgData name="Masakiyo Kitazawa" userId="2bf3742da7ad8ecb" providerId="LiveId" clId="{7E20D845-B1FA-4048-A43F-C78AF416DCAE}" dt="2024-12-16T05:26:15.923" v="1712" actId="1036"/>
          <ac:picMkLst>
            <pc:docMk/>
            <pc:sldMk cId="3574608554" sldId="1118"/>
            <ac:picMk id="438" creationId="{85AE060E-0000-415F-9B67-BDFBAE9C1444}"/>
          </ac:picMkLst>
        </pc:picChg>
        <pc:picChg chg="add mod">
          <ac:chgData name="Masakiyo Kitazawa" userId="2bf3742da7ad8ecb" providerId="LiveId" clId="{7E20D845-B1FA-4048-A43F-C78AF416DCAE}" dt="2024-12-16T05:22:57.682" v="1629" actId="1076"/>
          <ac:picMkLst>
            <pc:docMk/>
            <pc:sldMk cId="3574608554" sldId="1118"/>
            <ac:picMk id="442" creationId="{7AC8B8DC-DAE2-FD64-3B62-0EF5ECA84CAC}"/>
          </ac:picMkLst>
        </pc:picChg>
        <pc:picChg chg="add mod">
          <ac:chgData name="Masakiyo Kitazawa" userId="2bf3742da7ad8ecb" providerId="LiveId" clId="{7E20D845-B1FA-4048-A43F-C78AF416DCAE}" dt="2024-12-16T05:24:44.953" v="1662" actId="1076"/>
          <ac:picMkLst>
            <pc:docMk/>
            <pc:sldMk cId="3574608554" sldId="1118"/>
            <ac:picMk id="445" creationId="{A652E5AB-1C9E-315E-B9C1-EA94C500D2C8}"/>
          </ac:picMkLst>
        </pc:picChg>
        <pc:cxnChg chg="add mod">
          <ac:chgData name="Masakiyo Kitazawa" userId="2bf3742da7ad8ecb" providerId="LiveId" clId="{7E20D845-B1FA-4048-A43F-C78AF416DCAE}" dt="2024-12-16T05:18:30.203" v="1519"/>
          <ac:cxnSpMkLst>
            <pc:docMk/>
            <pc:sldMk cId="3574608554" sldId="1118"/>
            <ac:cxnSpMk id="6" creationId="{091CC377-744F-EDEE-DA3D-F10D9B53F6CF}"/>
          </ac:cxnSpMkLst>
        </pc:cxnChg>
        <pc:cxnChg chg="add mod">
          <ac:chgData name="Masakiyo Kitazawa" userId="2bf3742da7ad8ecb" providerId="LiveId" clId="{7E20D845-B1FA-4048-A43F-C78AF416DCAE}" dt="2024-12-16T05:18:30.203" v="1519"/>
          <ac:cxnSpMkLst>
            <pc:docMk/>
            <pc:sldMk cId="3574608554" sldId="1118"/>
            <ac:cxnSpMk id="211" creationId="{5B358224-C092-36B9-DF0C-B1B2ABE67AF7}"/>
          </ac:cxnSpMkLst>
        </pc:cxnChg>
        <pc:cxnChg chg="add mod">
          <ac:chgData name="Masakiyo Kitazawa" userId="2bf3742da7ad8ecb" providerId="LiveId" clId="{7E20D845-B1FA-4048-A43F-C78AF416DCAE}" dt="2024-12-16T05:18:59.811" v="1521"/>
          <ac:cxnSpMkLst>
            <pc:docMk/>
            <pc:sldMk cId="3574608554" sldId="1118"/>
            <ac:cxnSpMk id="220" creationId="{899D05D3-430D-A9D3-04E9-B7D302D9545C}"/>
          </ac:cxnSpMkLst>
        </pc:cxnChg>
        <pc:cxnChg chg="add mod">
          <ac:chgData name="Masakiyo Kitazawa" userId="2bf3742da7ad8ecb" providerId="LiveId" clId="{7E20D845-B1FA-4048-A43F-C78AF416DCAE}" dt="2024-12-16T05:18:59.811" v="1521"/>
          <ac:cxnSpMkLst>
            <pc:docMk/>
            <pc:sldMk cId="3574608554" sldId="1118"/>
            <ac:cxnSpMk id="426" creationId="{0445AACF-5DA9-D5A2-2EED-01A30A3316AF}"/>
          </ac:cxnSpMkLst>
        </pc:cxnChg>
        <pc:cxnChg chg="add mod">
          <ac:chgData name="Masakiyo Kitazawa" userId="2bf3742da7ad8ecb" providerId="LiveId" clId="{7E20D845-B1FA-4048-A43F-C78AF416DCAE}" dt="2024-12-16T05:26:15.923" v="1712" actId="1036"/>
          <ac:cxnSpMkLst>
            <pc:docMk/>
            <pc:sldMk cId="3574608554" sldId="1118"/>
            <ac:cxnSpMk id="434" creationId="{33D3254B-B523-3573-F4C7-3A98A54B9CB1}"/>
          </ac:cxnSpMkLst>
        </pc:cxnChg>
        <pc:cxnChg chg="add mod">
          <ac:chgData name="Masakiyo Kitazawa" userId="2bf3742da7ad8ecb" providerId="LiveId" clId="{7E20D845-B1FA-4048-A43F-C78AF416DCAE}" dt="2024-12-16T05:26:15.923" v="1712" actId="1036"/>
          <ac:cxnSpMkLst>
            <pc:docMk/>
            <pc:sldMk cId="3574608554" sldId="1118"/>
            <ac:cxnSpMk id="435" creationId="{B03C73C9-A33E-02D8-0357-89614FEB69B2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val>
            <c:numRef>
              <c:f>Sheet2!$B$1:$B$21</c:f>
              <c:numCache>
                <c:formatCode>General</c:formatCode>
                <c:ptCount val="21"/>
                <c:pt idx="3">
                  <c:v>134.01499999999999</c:v>
                </c:pt>
                <c:pt idx="4">
                  <c:v>91.44</c:v>
                </c:pt>
                <c:pt idx="5">
                  <c:v>59.375</c:v>
                </c:pt>
                <c:pt idx="6">
                  <c:v>35.840000000000003</c:v>
                </c:pt>
                <c:pt idx="7">
                  <c:v>19.215</c:v>
                </c:pt>
                <c:pt idx="8">
                  <c:v>8.24</c:v>
                </c:pt>
                <c:pt idx="9">
                  <c:v>2.0150000000000001</c:v>
                </c:pt>
                <c:pt idx="10">
                  <c:v>0</c:v>
                </c:pt>
                <c:pt idx="11">
                  <c:v>2.0150000000000001</c:v>
                </c:pt>
                <c:pt idx="12">
                  <c:v>8.24</c:v>
                </c:pt>
                <c:pt idx="13">
                  <c:v>19.215</c:v>
                </c:pt>
                <c:pt idx="14">
                  <c:v>35.840000000000003</c:v>
                </c:pt>
                <c:pt idx="15">
                  <c:v>59.375</c:v>
                </c:pt>
                <c:pt idx="16">
                  <c:v>91.44</c:v>
                </c:pt>
                <c:pt idx="17">
                  <c:v>134.01499999999999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327-48E9-9127-81546ABE463E}"/>
            </c:ext>
          </c:extLst>
        </c:ser>
        <c:ser>
          <c:idx val="2"/>
          <c:order val="1"/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val>
            <c:numRef>
              <c:f>Sheet2!$C$1:$C$21</c:f>
              <c:numCache>
                <c:formatCode>General</c:formatCode>
                <c:ptCount val="21"/>
                <c:pt idx="1">
                  <c:v>98.414999999999992</c:v>
                </c:pt>
                <c:pt idx="2">
                  <c:v>61.44</c:v>
                </c:pt>
                <c:pt idx="3">
                  <c:v>36.015000000000001</c:v>
                </c:pt>
                <c:pt idx="4">
                  <c:v>19.439999999999998</c:v>
                </c:pt>
                <c:pt idx="5">
                  <c:v>9.375</c:v>
                </c:pt>
                <c:pt idx="6">
                  <c:v>3.84</c:v>
                </c:pt>
                <c:pt idx="7">
                  <c:v>1.2149999999999999</c:v>
                </c:pt>
                <c:pt idx="8">
                  <c:v>0.24</c:v>
                </c:pt>
                <c:pt idx="9">
                  <c:v>1.4999999999999999E-2</c:v>
                </c:pt>
                <c:pt idx="10">
                  <c:v>0</c:v>
                </c:pt>
                <c:pt idx="11">
                  <c:v>1.4999999999999999E-2</c:v>
                </c:pt>
                <c:pt idx="12">
                  <c:v>0.24</c:v>
                </c:pt>
                <c:pt idx="13">
                  <c:v>1.2149999999999999</c:v>
                </c:pt>
                <c:pt idx="14">
                  <c:v>3.84</c:v>
                </c:pt>
                <c:pt idx="15">
                  <c:v>9.375</c:v>
                </c:pt>
                <c:pt idx="16">
                  <c:v>19.439999999999998</c:v>
                </c:pt>
                <c:pt idx="17">
                  <c:v>36.015000000000001</c:v>
                </c:pt>
                <c:pt idx="18">
                  <c:v>61.44</c:v>
                </c:pt>
                <c:pt idx="19">
                  <c:v>98.414999999999992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327-48E9-9127-81546ABE463E}"/>
            </c:ext>
          </c:extLst>
        </c:ser>
        <c:ser>
          <c:idx val="3"/>
          <c:order val="2"/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val>
            <c:numRef>
              <c:f>Sheet2!$D$1:$D$21</c:f>
              <c:numCache>
                <c:formatCode>General</c:formatCode>
                <c:ptCount val="21"/>
                <c:pt idx="0">
                  <c:v>50</c:v>
                </c:pt>
                <c:pt idx="1">
                  <c:v>17.414999999999992</c:v>
                </c:pt>
                <c:pt idx="2">
                  <c:v>-2.5600000000000023</c:v>
                </c:pt>
                <c:pt idx="3">
                  <c:v>-12.984999999999999</c:v>
                </c:pt>
                <c:pt idx="4">
                  <c:v>-16.560000000000002</c:v>
                </c:pt>
                <c:pt idx="5">
                  <c:v>-15.625</c:v>
                </c:pt>
                <c:pt idx="6">
                  <c:v>-12.16</c:v>
                </c:pt>
                <c:pt idx="7">
                  <c:v>-7.7850000000000001</c:v>
                </c:pt>
                <c:pt idx="8">
                  <c:v>-3.76</c:v>
                </c:pt>
                <c:pt idx="9">
                  <c:v>-0.98499999999999999</c:v>
                </c:pt>
                <c:pt idx="10">
                  <c:v>0</c:v>
                </c:pt>
                <c:pt idx="11">
                  <c:v>-0.98499999999999999</c:v>
                </c:pt>
                <c:pt idx="12">
                  <c:v>-3.76</c:v>
                </c:pt>
                <c:pt idx="13">
                  <c:v>-7.7850000000000001</c:v>
                </c:pt>
                <c:pt idx="14">
                  <c:v>-12.16</c:v>
                </c:pt>
                <c:pt idx="15">
                  <c:v>-15.625</c:v>
                </c:pt>
                <c:pt idx="16">
                  <c:v>-16.560000000000002</c:v>
                </c:pt>
                <c:pt idx="17">
                  <c:v>-12.984999999999999</c:v>
                </c:pt>
                <c:pt idx="18">
                  <c:v>-2.5600000000000023</c:v>
                </c:pt>
                <c:pt idx="19">
                  <c:v>17.414999999999992</c:v>
                </c:pt>
                <c:pt idx="20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327-48E9-9127-81546ABE46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60878544"/>
        <c:axId val="1060878960"/>
      </c:lineChart>
      <c:catAx>
        <c:axId val="1060878544"/>
        <c:scaling>
          <c:orientation val="minMax"/>
        </c:scaling>
        <c:delete val="1"/>
        <c:axPos val="b"/>
        <c:majorTickMark val="none"/>
        <c:minorTickMark val="none"/>
        <c:tickLblPos val="nextTo"/>
        <c:crossAx val="1060878960"/>
        <c:crosses val="autoZero"/>
        <c:auto val="1"/>
        <c:lblAlgn val="ctr"/>
        <c:lblOffset val="100"/>
        <c:noMultiLvlLbl val="0"/>
      </c:catAx>
      <c:valAx>
        <c:axId val="10608789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60878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45640-A244-4D50-AFF2-1CFB8C0CD0CF}" type="datetimeFigureOut">
              <a:rPr kumimoji="1" lang="ja-JP" altLang="en-US" smtClean="0"/>
              <a:t>2024/12/16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F27AD-F831-43AE-8CFB-FBC67D2AAA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0208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F27AD-F831-43AE-8CFB-FBC67D2AAAB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3064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806E1D-D24D-45E9-95D5-0B12C7982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AD4C7A4-F2B8-417B-86A5-F8FE0D97D0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7A4F5D3-E708-4C88-89AA-4B0D7CB6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2024/12/16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981D378-BDCB-4013-9271-0F971F306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71BBEA2-AE6F-46E7-88BE-752B91D87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632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A31DAA-5391-4802-81D6-E7C29D8C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9BE7416-2D77-4B5C-BE0E-FB224A3520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C438A18-B6EC-4811-B165-799EEA0C2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2024/12/16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585EEE0-A6A6-4D55-B38F-2FDB41650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3CDAD9F-2D60-4F06-98FF-C48FA0864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441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AA6342E-BA75-4833-9B65-A6B8EBC0C4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C9B5710-D999-43C0-9466-C26D26968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DF20C50-024F-4A2B-8D71-77EC6A456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2024/12/16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C89C3-FED9-4943-BEF9-D3B5F40C4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BFDC767-1E09-4C62-AD1A-C86AA0147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642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289659-F8D3-4368-A67D-E2B0FDA80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47" y="350195"/>
            <a:ext cx="10515600" cy="705441"/>
          </a:xfrm>
        </p:spPr>
        <p:txBody>
          <a:bodyPr bIns="0"/>
          <a:lstStyle>
            <a:lvl1pPr>
              <a:defRPr b="1">
                <a:solidFill>
                  <a:schemeClr val="accent6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158FAC9-FF5D-4956-A71E-AC975BB97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2024/12/16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80684FC-8E7B-4E92-BB36-609EF4EA0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3303EA1-6103-40DC-A72C-3F2930286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B6E2387-89EB-42D0-93A0-BFA33B504E26}"/>
              </a:ext>
            </a:extLst>
          </p:cNvPr>
          <p:cNvSpPr/>
          <p:nvPr userDrawn="1"/>
        </p:nvSpPr>
        <p:spPr>
          <a:xfrm>
            <a:off x="0" y="0"/>
            <a:ext cx="368300" cy="105563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953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325884-BA23-485E-8266-42334D520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B201AF1-164F-4C2E-8C00-BF92E3F19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65F6BC1-BEB2-4EE4-9E16-AAF204F47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2024/12/16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741A828-9A64-477F-A5CC-0BB0BDFE7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0FE9FB-FC31-4018-893A-A80178EB6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349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9F7568-4372-42C5-A2AF-29EC8685D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124690E-302D-430F-975C-D8C1A10304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6F2D8A9-23AE-4D91-9939-458615A235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DCA70E3-7058-4FA3-B0BC-4F890FF44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2024/12/16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A02802D-D82D-4476-82F1-0A0B302F7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A722A57-5F7F-435D-8596-AA0AAEABD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44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5BB044-0569-46D2-8DDD-F761E238A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92C5BAF-C84D-4F3A-A79E-03363A3D1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CE7162C-AAE2-43EA-AFF5-1BB8E983D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B3CC30B2-1D20-43D1-832F-9050F67D38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710B648-7B97-4A48-83D4-4D57431849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5E4A33B-891E-4DE6-A3F6-E56E59DCF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2024/12/16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4F89586-C87F-4A80-B2BB-D91B625DB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C1192EB-4AE6-42FF-9AB6-5889B3A1F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783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67BF03-AF45-4CE5-8F62-A41ABB8D9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7170E99-653E-433C-A36B-937D5C812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2024/12/16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7580BD0-953D-4E0B-8EF0-D62232D80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63B2818-48DC-4284-AD03-90519109C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384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1FFEEDC-273C-4443-9B56-CDE571C5F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2024/12/16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12BCB3B-0C4A-4284-A470-580028C69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E22860-9819-4828-AA03-663C0D3D0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254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27D550-84A8-4586-85C7-100379B9F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AC795A9-745B-40BB-8384-44FD5B3AD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40FB3C7-E899-4039-B778-02F9E3A98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5D75F02-8988-40B8-9E4D-485C88CB5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2024/12/16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F616A20-642C-47B7-8ED5-B3DF3BA9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0742F51-FA0A-485D-A417-F88D6FEF6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735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E23472-D0D2-4E6E-92B6-545EA8035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4A139AC-C9A1-4948-B19C-FED02E4380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14B3629-74A2-44A1-AA4E-CAA7F5DCA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36D1C2B-8178-4E53-BE9C-10119225D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2024/12/16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B97F009-D7FE-466A-BB01-B78E79322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F954D3F-BE24-4D8B-A3C1-F319124E3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140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F837F83-AE5A-467B-ADB2-0FEEF8214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927966E-20CE-411D-8860-0E999EFD6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07BEC42-3921-48E2-8F2D-42DAEC0008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12FB-1182-4777-A9B2-54E1C2CA317B}" type="datetimeFigureOut">
              <a:rPr kumimoji="1" lang="ja-JP" altLang="en-US" smtClean="0"/>
              <a:t>2024/12/16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802AA71-5563-45C0-BCB7-9858B00DF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8EE7116-4374-46CD-AAC6-12D496B45B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925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0.png"/><Relationship Id="rId7" Type="http://schemas.openxmlformats.org/officeDocument/2006/relationships/image" Target="../media/image330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32.emf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emf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1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web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ebp"/><Relationship Id="rId3" Type="http://schemas.openxmlformats.org/officeDocument/2006/relationships/image" Target="../media/image67.png"/><Relationship Id="rId7" Type="http://schemas.openxmlformats.org/officeDocument/2006/relationships/image" Target="../media/image6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7" Type="http://schemas.openxmlformats.org/officeDocument/2006/relationships/image" Target="../media/image72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4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emf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emf"/><Relationship Id="rId7" Type="http://schemas.openxmlformats.org/officeDocument/2006/relationships/image" Target="../media/image80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5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3AEA752-DDBA-76AC-8AFC-287136705EF0}"/>
              </a:ext>
            </a:extLst>
          </p:cNvPr>
          <p:cNvSpPr/>
          <p:nvPr/>
        </p:nvSpPr>
        <p:spPr>
          <a:xfrm>
            <a:off x="0" y="0"/>
            <a:ext cx="12192000" cy="411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36A98F8-04B7-4967-B658-5E816FB27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94733"/>
            <a:ext cx="12192000" cy="2387600"/>
          </a:xfrm>
        </p:spPr>
        <p:txBody>
          <a:bodyPr>
            <a:norm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重イオン衝突実験を用いた</a:t>
            </a:r>
            <a:br>
              <a:rPr kumimoji="1" lang="en-US" altLang="ja-JP" b="1" dirty="0">
                <a:solidFill>
                  <a:schemeClr val="bg1"/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</a:br>
            <a:r>
              <a:rPr kumimoji="1" lang="ja-JP" altLang="en-US" b="1" dirty="0">
                <a:solidFill>
                  <a:schemeClr val="bg1"/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高密度核物質探索</a:t>
            </a:r>
            <a:endParaRPr kumimoji="1" lang="ja-JP" altLang="en-US" sz="8000" b="1" dirty="0">
              <a:solidFill>
                <a:schemeClr val="bg1"/>
              </a:solidFill>
              <a:latin typeface="Yu Gothic UI" panose="020B0500000000000000" pitchFamily="50" charset="-128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ACEB8B1-2556-4390-99D7-AEC836BA28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49185"/>
            <a:ext cx="9144000" cy="1655762"/>
          </a:xfrm>
        </p:spPr>
        <p:txBody>
          <a:bodyPr>
            <a:normAutofit/>
          </a:bodyPr>
          <a:lstStyle/>
          <a:p>
            <a:r>
              <a:rPr kumimoji="1" lang="ja-JP" altLang="en-US" sz="4000" dirty="0">
                <a:latin typeface="Yu Gothic UI" panose="020B05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北沢正清</a:t>
            </a:r>
            <a:endParaRPr kumimoji="1" lang="en-US" altLang="ja-JP" sz="4000" dirty="0">
              <a:latin typeface="Yu Gothic UI" panose="020B0500000000000000" pitchFamily="50" charset="-128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kumimoji="1" lang="en-US" altLang="ja-JP" sz="2800" dirty="0">
                <a:latin typeface="Yu Gothic UI" panose="020B05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(</a:t>
            </a:r>
            <a:r>
              <a:rPr kumimoji="1" lang="ja-JP" altLang="en-US" sz="2800" dirty="0">
                <a:latin typeface="Yu Gothic UI" panose="020B05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京大基研</a:t>
            </a:r>
            <a:r>
              <a:rPr kumimoji="1" lang="en-US" altLang="ja-JP" sz="2800" dirty="0">
                <a:latin typeface="Yu Gothic UI" panose="020B05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2D6DAC8-BB2A-4746-0B04-DE3F0A7C2EE7}"/>
              </a:ext>
            </a:extLst>
          </p:cNvPr>
          <p:cNvSpPr txBox="1"/>
          <p:nvPr/>
        </p:nvSpPr>
        <p:spPr>
          <a:xfrm>
            <a:off x="1161000" y="146919"/>
            <a:ext cx="9870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chemeClr val="bg1"/>
                </a:solidFill>
                <a:latin typeface="+mj-ea"/>
                <a:ea typeface="+mj-ea"/>
              </a:rPr>
              <a:t>2024</a:t>
            </a:r>
            <a:r>
              <a:rPr kumimoji="1" lang="ja-JP" altLang="en-US" sz="2000" dirty="0">
                <a:solidFill>
                  <a:schemeClr val="bg1"/>
                </a:solidFill>
                <a:latin typeface="+mj-ea"/>
                <a:ea typeface="+mj-ea"/>
              </a:rPr>
              <a:t>年度第</a:t>
            </a:r>
            <a:r>
              <a:rPr lang="en-US" altLang="ja-JP" sz="2000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r>
              <a:rPr kumimoji="1" lang="ja-JP" altLang="en-US" sz="2000" dirty="0">
                <a:solidFill>
                  <a:schemeClr val="bg1"/>
                </a:solidFill>
                <a:latin typeface="+mj-ea"/>
                <a:ea typeface="+mj-ea"/>
              </a:rPr>
              <a:t>回宇宙史研究センター構成員会議・成果報告会、</a:t>
            </a:r>
            <a:r>
              <a:rPr kumimoji="1" lang="en-US" altLang="ja-JP" sz="2000" dirty="0">
                <a:solidFill>
                  <a:schemeClr val="bg1"/>
                </a:solidFill>
                <a:latin typeface="+mj-ea"/>
                <a:ea typeface="+mj-ea"/>
              </a:rPr>
              <a:t>2024</a:t>
            </a:r>
            <a:r>
              <a:rPr lang="en-US" altLang="ja-JP" sz="2000" dirty="0">
                <a:solidFill>
                  <a:schemeClr val="bg1"/>
                </a:solidFill>
                <a:latin typeface="+mj-ea"/>
                <a:ea typeface="+mj-ea"/>
              </a:rPr>
              <a:t>/12/16</a:t>
            </a:r>
            <a:r>
              <a:rPr lang="ja-JP" altLang="en-US" sz="2000" dirty="0">
                <a:solidFill>
                  <a:schemeClr val="bg1"/>
                </a:solidFill>
                <a:latin typeface="+mj-ea"/>
                <a:ea typeface="+mj-ea"/>
              </a:rPr>
              <a:t>、筑波大学</a:t>
            </a:r>
            <a:endParaRPr kumimoji="1" lang="ja-JP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27495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FA71F8-86B1-4B25-ADE1-02DBDAEB6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Event-by-event Fluctuations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D13AF8E-EE55-4819-ADC0-99D2D9A763DD}"/>
              </a:ext>
            </a:extLst>
          </p:cNvPr>
          <p:cNvSpPr txBox="1"/>
          <p:nvPr/>
        </p:nvSpPr>
        <p:spPr>
          <a:xfrm>
            <a:off x="9684715" y="1929062"/>
            <a:ext cx="1830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STAR (2024)</a:t>
            </a:r>
            <a:endParaRPr kumimoji="1" lang="ja-JP" altLang="en-US" sz="24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A21EA1F-ABE5-406A-BCF5-326798716B0A}"/>
              </a:ext>
            </a:extLst>
          </p:cNvPr>
          <p:cNvSpPr txBox="1"/>
          <p:nvPr/>
        </p:nvSpPr>
        <p:spPr>
          <a:xfrm>
            <a:off x="536249" y="1283784"/>
            <a:ext cx="4923117" cy="89255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kumimoji="1" lang="en-US" altLang="ja-JP" sz="2800" b="1" dirty="0"/>
              <a:t>Theoretical Predictions </a:t>
            </a:r>
          </a:p>
          <a:p>
            <a:pPr algn="l"/>
            <a:r>
              <a:rPr kumimoji="1" lang="en-US" altLang="ja-JP" sz="2400" b="1" dirty="0"/>
              <a:t>on conserved charge fluctuations</a:t>
            </a:r>
            <a:endParaRPr kumimoji="1" lang="en-US" altLang="ja-JP" sz="2800" b="1" dirty="0"/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2048C4FA-A929-49C7-ABF0-6F87C7882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7"/>
          <a:stretch>
            <a:fillRect/>
          </a:stretch>
        </p:blipFill>
        <p:spPr bwMode="auto">
          <a:xfrm>
            <a:off x="536248" y="3180122"/>
            <a:ext cx="3103598" cy="220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B^2 \rangle&#10;\end{align*}&lt;/body&gt;&#10;  &lt;fcolor&gt;FF000000&lt;/fcolor&gt;&#10;  &lt;bcolor&gt;FFFFFFFF&lt;/bcolor&gt;&#10;  &lt;transparent&gt;True&lt;/transparent&gt;&#10;  &lt;resolution&gt;1800&lt;/resolution&gt;&#10;  &lt;imageh&gt;281&lt;/imageh&gt;&#10;  &lt;imagew&gt;629&lt;/imagew&gt;&#10;  &lt;scale&gt;50&lt;/scale&gt;&#10;  &lt;cursor&gt;44&lt;/cursor&gt;&#10;&lt;/TeXTeX&gt;">
            <a:extLst>
              <a:ext uri="{FF2B5EF4-FFF2-40B4-BE49-F238E27FC236}">
                <a16:creationId xmlns:a16="http://schemas.microsoft.com/office/drawing/2014/main" id="{D9628502-3E0F-4951-A9FB-142992CE3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9" y="3250916"/>
            <a:ext cx="848748" cy="37917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E0632B6-C294-4AEF-9FB8-26AC8654E044}"/>
              </a:ext>
            </a:extLst>
          </p:cNvPr>
          <p:cNvSpPr txBox="1"/>
          <p:nvPr/>
        </p:nvSpPr>
        <p:spPr>
          <a:xfrm>
            <a:off x="572010" y="5463074"/>
            <a:ext cx="2589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Asakawa, </a:t>
            </a:r>
            <a:r>
              <a:rPr kumimoji="1" lang="en-US" altLang="ja-JP" dirty="0" err="1"/>
              <a:t>Ejiri</a:t>
            </a:r>
            <a:r>
              <a:rPr kumimoji="1" lang="en-US" altLang="ja-JP" dirty="0"/>
              <a:t>, MK (2009)</a:t>
            </a:r>
            <a:endParaRPr kumimoji="1" lang="ja-JP" altLang="en-US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12AB472-E395-48A2-B7CD-7BDD4D9C1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9846" y="3264153"/>
            <a:ext cx="2311994" cy="2142483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BE58804-08AC-42D8-AEBB-D8C9FF143A78}"/>
              </a:ext>
            </a:extLst>
          </p:cNvPr>
          <p:cNvSpPr txBox="1"/>
          <p:nvPr/>
        </p:nvSpPr>
        <p:spPr>
          <a:xfrm>
            <a:off x="3935937" y="5463074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 err="1"/>
              <a:t>Stephanov</a:t>
            </a:r>
            <a:r>
              <a:rPr kumimoji="1" lang="en-US" altLang="ja-JP" dirty="0"/>
              <a:t> (2011)</a:t>
            </a:r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F3F2E8C-DBC3-4173-8DF4-3F938D361016}"/>
              </a:ext>
            </a:extLst>
          </p:cNvPr>
          <p:cNvSpPr txBox="1"/>
          <p:nvPr/>
        </p:nvSpPr>
        <p:spPr>
          <a:xfrm>
            <a:off x="536248" y="2346965"/>
            <a:ext cx="3791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Higher-order cumulants</a:t>
            </a:r>
          </a:p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kumimoji="1" lang="en-US" altLang="ja-JP" sz="2400" dirty="0"/>
              <a:t>Signal of QCD CP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94BA33A-E669-4810-8235-46E90943F819}"/>
              </a:ext>
            </a:extLst>
          </p:cNvPr>
          <p:cNvSpPr txBox="1"/>
          <p:nvPr/>
        </p:nvSpPr>
        <p:spPr>
          <a:xfrm>
            <a:off x="6732635" y="1278197"/>
            <a:ext cx="3417923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/>
              <a:t>Experimental Result</a:t>
            </a:r>
          </a:p>
        </p:txBody>
      </p:sp>
      <p:sp>
        <p:nvSpPr>
          <p:cNvPr id="21" name="矢印: 山形 20">
            <a:extLst>
              <a:ext uri="{FF2B5EF4-FFF2-40B4-BE49-F238E27FC236}">
                <a16:creationId xmlns:a16="http://schemas.microsoft.com/office/drawing/2014/main" id="{9E64CBCD-FA98-48C1-AE78-B6AE29DE5ED7}"/>
              </a:ext>
            </a:extLst>
          </p:cNvPr>
          <p:cNvSpPr/>
          <p:nvPr/>
        </p:nvSpPr>
        <p:spPr>
          <a:xfrm>
            <a:off x="5876164" y="1278196"/>
            <a:ext cx="597302" cy="523221"/>
          </a:xfrm>
          <a:prstGeom prst="chevron">
            <a:avLst>
              <a:gd name="adj" fmla="val 5461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17CAF04-DC2C-B391-2693-10123F57F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662" y="2396165"/>
            <a:ext cx="4877003" cy="3901602"/>
          </a:xfrm>
          <a:prstGeom prst="rect">
            <a:avLst/>
          </a:prstGeom>
        </p:spPr>
      </p:pic>
      <p:sp>
        <p:nvSpPr>
          <p:cNvPr id="7" name="矢印: 左右 6">
            <a:extLst>
              <a:ext uri="{FF2B5EF4-FFF2-40B4-BE49-F238E27FC236}">
                <a16:creationId xmlns:a16="http://schemas.microsoft.com/office/drawing/2014/main" id="{4A25930C-22FD-3A6A-C03E-1CA5EAD6DD8A}"/>
              </a:ext>
            </a:extLst>
          </p:cNvPr>
          <p:cNvSpPr/>
          <p:nvPr/>
        </p:nvSpPr>
        <p:spPr>
          <a:xfrm>
            <a:off x="7685903" y="4450189"/>
            <a:ext cx="774355" cy="455704"/>
          </a:xfrm>
          <a:prstGeom prst="leftRightArrow">
            <a:avLst/>
          </a:prstGeom>
          <a:solidFill>
            <a:srgbClr val="FF00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0794B40-17B8-2829-2592-610D6609C7A2}"/>
              </a:ext>
            </a:extLst>
          </p:cNvPr>
          <p:cNvSpPr txBox="1"/>
          <p:nvPr/>
        </p:nvSpPr>
        <p:spPr>
          <a:xfrm>
            <a:off x="8159614" y="4770832"/>
            <a:ext cx="12153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rgbClr val="FF0000"/>
                </a:solidFill>
              </a:rPr>
              <a:t>data</a:t>
            </a:r>
          </a:p>
          <a:p>
            <a:pPr algn="l"/>
            <a:r>
              <a:rPr kumimoji="1" lang="en-US" altLang="ja-JP" sz="2400" dirty="0">
                <a:solidFill>
                  <a:srgbClr val="FF0000"/>
                </a:solidFill>
              </a:rPr>
              <a:t>missing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21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AD5D0-1A92-39F8-73CE-A6EB107D2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7A86CD-19FE-1337-9C52-ED3D77379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 Coin Game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6AC877C-3B6B-281D-51CA-3919A1ADB63A}"/>
              </a:ext>
            </a:extLst>
          </p:cNvPr>
          <p:cNvSpPr txBox="1"/>
          <p:nvPr/>
        </p:nvSpPr>
        <p:spPr>
          <a:xfrm>
            <a:off x="2293233" y="1273166"/>
            <a:ext cx="42407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ea"/>
              <a:buAutoNum type="circleNumDbPlain"/>
              <a:defRPr/>
            </a:pPr>
            <a:r>
              <a:rPr lang="en-US" altLang="ja-JP" sz="3200" dirty="0">
                <a:solidFill>
                  <a:prstClr val="black"/>
                </a:solidFill>
                <a:latin typeface="Calibri"/>
                <a:ea typeface="ＭＳ Ｐゴシック"/>
              </a:rPr>
              <a:t>Bet 25 Euro</a:t>
            </a:r>
          </a:p>
          <a:p>
            <a:pPr marL="514350" indent="-514350">
              <a:buFont typeface="+mj-ea"/>
              <a:buAutoNum type="circleNumDbPlain"/>
              <a:defRPr/>
            </a:pPr>
            <a:r>
              <a:rPr lang="en-US" altLang="ja-JP" sz="3200" dirty="0">
                <a:solidFill>
                  <a:prstClr val="black"/>
                </a:solidFill>
                <a:latin typeface="Calibri"/>
                <a:ea typeface="ＭＳ Ｐゴシック"/>
              </a:rPr>
              <a:t>You get head coins of</a:t>
            </a:r>
            <a:endParaRPr lang="ja-JP" altLang="en-US" sz="32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A7B29F2-FEDD-A8A8-F068-9E7C9CA2990D}"/>
              </a:ext>
            </a:extLst>
          </p:cNvPr>
          <p:cNvSpPr txBox="1"/>
          <p:nvPr/>
        </p:nvSpPr>
        <p:spPr>
          <a:xfrm>
            <a:off x="3517748" y="5267080"/>
            <a:ext cx="3729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2800" dirty="0">
                <a:solidFill>
                  <a:prstClr val="black"/>
                </a:solidFill>
                <a:latin typeface="Calibri"/>
                <a:ea typeface="ＭＳ Ｐゴシック"/>
              </a:rPr>
              <a:t>Same expectation value.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37208C0-1F9E-D72F-DBE7-3D43513D9F4A}"/>
              </a:ext>
            </a:extLst>
          </p:cNvPr>
          <p:cNvGrpSpPr/>
          <p:nvPr/>
        </p:nvGrpSpPr>
        <p:grpSpPr>
          <a:xfrm>
            <a:off x="5688314" y="2565844"/>
            <a:ext cx="2869034" cy="2272559"/>
            <a:chOff x="4582326" y="2896770"/>
            <a:chExt cx="2869034" cy="2272559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E1A5A652-D675-A0D6-87DC-94914410CDDC}"/>
                </a:ext>
              </a:extLst>
            </p:cNvPr>
            <p:cNvGrpSpPr/>
            <p:nvPr/>
          </p:nvGrpSpPr>
          <p:grpSpPr>
            <a:xfrm>
              <a:off x="4582326" y="2896770"/>
              <a:ext cx="2869034" cy="2272559"/>
              <a:chOff x="4582326" y="2896770"/>
              <a:chExt cx="2869034" cy="2272559"/>
            </a:xfrm>
          </p:grpSpPr>
          <p:sp>
            <p:nvSpPr>
              <p:cNvPr id="9" name="角丸四角形 6">
                <a:extLst>
                  <a:ext uri="{FF2B5EF4-FFF2-40B4-BE49-F238E27FC236}">
                    <a16:creationId xmlns:a16="http://schemas.microsoft.com/office/drawing/2014/main" id="{1682824B-0185-DB3A-DED2-45F0A9F82152}"/>
                  </a:ext>
                </a:extLst>
              </p:cNvPr>
              <p:cNvSpPr/>
              <p:nvPr/>
            </p:nvSpPr>
            <p:spPr>
              <a:xfrm>
                <a:off x="4582326" y="2896770"/>
                <a:ext cx="2869034" cy="2272559"/>
              </a:xfrm>
              <a:prstGeom prst="round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1B587C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89036067-24EC-6EE3-A066-1481774E0BB8}"/>
                  </a:ext>
                </a:extLst>
              </p:cNvPr>
              <p:cNvSpPr txBox="1"/>
              <p:nvPr/>
            </p:nvSpPr>
            <p:spPr>
              <a:xfrm>
                <a:off x="4929525" y="3154158"/>
                <a:ext cx="21746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ＭＳ Ｐゴシック"/>
                  </a:rPr>
                  <a:t>B. 25 x 2 Euro</a:t>
                </a:r>
                <a:endParaRPr kumimoji="0" lang="ja-JP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ＭＳ Ｐゴシック"/>
                </a:endParaRPr>
              </a:p>
            </p:txBody>
          </p:sp>
        </p:grpSp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6B8DE83B-FD63-ABE8-AD46-95AFCEA11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522" y="3587039"/>
              <a:ext cx="1206623" cy="1206623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EF53260E-6B77-9C1C-9542-E432E1A16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3602396"/>
              <a:ext cx="1157050" cy="1177960"/>
            </a:xfrm>
            <a:prstGeom prst="rect">
              <a:avLst/>
            </a:prstGeom>
          </p:spPr>
        </p:pic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FFAD4EB6-1829-6C3B-C078-1E48DFFB22AA}"/>
              </a:ext>
            </a:extLst>
          </p:cNvPr>
          <p:cNvGrpSpPr/>
          <p:nvPr/>
        </p:nvGrpSpPr>
        <p:grpSpPr>
          <a:xfrm>
            <a:off x="2293612" y="2565843"/>
            <a:ext cx="2869034" cy="2272559"/>
            <a:chOff x="1187624" y="2896769"/>
            <a:chExt cx="2869034" cy="2272559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141D9EED-FE3F-AE55-A42C-904ACF861183}"/>
                </a:ext>
              </a:extLst>
            </p:cNvPr>
            <p:cNvGrpSpPr/>
            <p:nvPr/>
          </p:nvGrpSpPr>
          <p:grpSpPr>
            <a:xfrm>
              <a:off x="1187624" y="2896769"/>
              <a:ext cx="2869034" cy="2272559"/>
              <a:chOff x="1187624" y="2896769"/>
              <a:chExt cx="2869034" cy="2272559"/>
            </a:xfrm>
          </p:grpSpPr>
          <p:sp>
            <p:nvSpPr>
              <p:cNvPr id="15" name="角丸四角形 7">
                <a:extLst>
                  <a:ext uri="{FF2B5EF4-FFF2-40B4-BE49-F238E27FC236}">
                    <a16:creationId xmlns:a16="http://schemas.microsoft.com/office/drawing/2014/main" id="{9FEE1CE4-D409-1387-47ED-CADEB7DEB6C5}"/>
                  </a:ext>
                </a:extLst>
              </p:cNvPr>
              <p:cNvSpPr/>
              <p:nvPr/>
            </p:nvSpPr>
            <p:spPr>
              <a:xfrm>
                <a:off x="1187624" y="2896769"/>
                <a:ext cx="2869034" cy="2272559"/>
              </a:xfrm>
              <a:prstGeom prst="round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1B587C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796617E9-310C-1EC8-2338-A722263415AD}"/>
                  </a:ext>
                </a:extLst>
              </p:cNvPr>
              <p:cNvSpPr txBox="1"/>
              <p:nvPr/>
            </p:nvSpPr>
            <p:spPr>
              <a:xfrm>
                <a:off x="1527353" y="3154158"/>
                <a:ext cx="21895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</a:rPr>
                  <a:t>A. 50</a:t>
                </a:r>
                <a:r>
                  <a:rPr kumimoji="0" lang="ja-JP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</a:rPr>
                  <a:t> </a:t>
                </a:r>
                <a:r>
                  <a:rPr kumimoji="0" lang="en-US" altLang="ja-JP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</a:rPr>
                  <a:t>x 1 Euro</a:t>
                </a:r>
                <a:endParaRPr kumimoji="0" lang="ja-JP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</a:endParaRPr>
              </a:p>
            </p:txBody>
          </p:sp>
        </p:grp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CA59645D-5244-ACF3-D437-5B102A8A1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601" y="3602396"/>
              <a:ext cx="1227539" cy="1196850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0763ACCD-FBE9-DA9D-0B81-9B30306A6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8077" y="3623029"/>
              <a:ext cx="1170633" cy="11706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36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9EF23-C952-8656-4280-05FA0AA27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06F728-F3DD-DE07-ADA0-7A7ACE9D6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 Coin Game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5631C4C-064D-938B-AD09-0500AADFE7ED}"/>
              </a:ext>
            </a:extLst>
          </p:cNvPr>
          <p:cNvSpPr txBox="1"/>
          <p:nvPr/>
        </p:nvSpPr>
        <p:spPr>
          <a:xfrm>
            <a:off x="2293233" y="1273166"/>
            <a:ext cx="42407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ea"/>
              <a:buAutoNum type="circleNumDbPlain"/>
              <a:defRPr/>
            </a:pPr>
            <a:r>
              <a:rPr lang="en-US" altLang="ja-JP" sz="3200" dirty="0">
                <a:solidFill>
                  <a:prstClr val="black"/>
                </a:solidFill>
                <a:latin typeface="Calibri"/>
                <a:ea typeface="ＭＳ Ｐゴシック"/>
              </a:rPr>
              <a:t>Bet 25 Euro</a:t>
            </a:r>
          </a:p>
          <a:p>
            <a:pPr marL="514350" indent="-514350">
              <a:buFont typeface="+mj-ea"/>
              <a:buAutoNum type="circleNumDbPlain"/>
              <a:defRPr/>
            </a:pPr>
            <a:r>
              <a:rPr lang="en-US" altLang="ja-JP" sz="3200" dirty="0">
                <a:solidFill>
                  <a:prstClr val="black"/>
                </a:solidFill>
                <a:latin typeface="Calibri"/>
                <a:ea typeface="ＭＳ Ｐゴシック"/>
              </a:rPr>
              <a:t>You get head coins of</a:t>
            </a:r>
            <a:endParaRPr lang="ja-JP" altLang="en-US" sz="32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E2441F8-0BB7-21C9-9002-4D02B3AFAACF}"/>
              </a:ext>
            </a:extLst>
          </p:cNvPr>
          <p:cNvSpPr txBox="1"/>
          <p:nvPr/>
        </p:nvSpPr>
        <p:spPr>
          <a:xfrm>
            <a:off x="3517748" y="5267080"/>
            <a:ext cx="3729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2800" dirty="0">
                <a:solidFill>
                  <a:prstClr val="black"/>
                </a:solidFill>
                <a:latin typeface="Calibri"/>
                <a:ea typeface="ＭＳ Ｐゴシック"/>
              </a:rPr>
              <a:t>Same expectation value.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245F90FC-AA17-4583-F0B6-9E7EB59163C6}"/>
              </a:ext>
            </a:extLst>
          </p:cNvPr>
          <p:cNvGrpSpPr/>
          <p:nvPr/>
        </p:nvGrpSpPr>
        <p:grpSpPr>
          <a:xfrm>
            <a:off x="5688314" y="2565844"/>
            <a:ext cx="2869034" cy="2272559"/>
            <a:chOff x="4582326" y="2896770"/>
            <a:chExt cx="2869034" cy="2272559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24BA7FED-F0F3-BBCE-74B5-2EBC00B786CB}"/>
                </a:ext>
              </a:extLst>
            </p:cNvPr>
            <p:cNvGrpSpPr/>
            <p:nvPr/>
          </p:nvGrpSpPr>
          <p:grpSpPr>
            <a:xfrm>
              <a:off x="4582326" y="2896770"/>
              <a:ext cx="2869034" cy="2272559"/>
              <a:chOff x="4582326" y="2896770"/>
              <a:chExt cx="2869034" cy="2272559"/>
            </a:xfrm>
          </p:grpSpPr>
          <p:sp>
            <p:nvSpPr>
              <p:cNvPr id="9" name="角丸四角形 6">
                <a:extLst>
                  <a:ext uri="{FF2B5EF4-FFF2-40B4-BE49-F238E27FC236}">
                    <a16:creationId xmlns:a16="http://schemas.microsoft.com/office/drawing/2014/main" id="{0D4252BB-5BD8-A956-BD60-E2AB71FC19A4}"/>
                  </a:ext>
                </a:extLst>
              </p:cNvPr>
              <p:cNvSpPr/>
              <p:nvPr/>
            </p:nvSpPr>
            <p:spPr>
              <a:xfrm>
                <a:off x="4582326" y="2896770"/>
                <a:ext cx="2869034" cy="2272559"/>
              </a:xfrm>
              <a:prstGeom prst="round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1B587C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1EF35A59-0DAF-8C65-C48E-361C62B4933C}"/>
                  </a:ext>
                </a:extLst>
              </p:cNvPr>
              <p:cNvSpPr txBox="1"/>
              <p:nvPr/>
            </p:nvSpPr>
            <p:spPr>
              <a:xfrm>
                <a:off x="4929525" y="3154158"/>
                <a:ext cx="21746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ＭＳ Ｐゴシック"/>
                  </a:rPr>
                  <a:t>B. 25 x 2 Euro</a:t>
                </a:r>
                <a:endParaRPr kumimoji="0" lang="ja-JP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ＭＳ Ｐゴシック"/>
                </a:endParaRPr>
              </a:p>
            </p:txBody>
          </p:sp>
        </p:grpSp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A58D87E0-4067-CE24-1ABA-B68E2C075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522" y="3587039"/>
              <a:ext cx="1206623" cy="1206623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E5D47800-34D8-F75C-6A26-66C8CC13C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3602396"/>
              <a:ext cx="1157050" cy="1177960"/>
            </a:xfrm>
            <a:prstGeom prst="rect">
              <a:avLst/>
            </a:prstGeom>
          </p:spPr>
        </p:pic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13B6DE4C-95E4-9FB0-586E-B2BADA52C50C}"/>
              </a:ext>
            </a:extLst>
          </p:cNvPr>
          <p:cNvGrpSpPr/>
          <p:nvPr/>
        </p:nvGrpSpPr>
        <p:grpSpPr>
          <a:xfrm>
            <a:off x="2293612" y="2565843"/>
            <a:ext cx="2869034" cy="2272559"/>
            <a:chOff x="1187624" y="2896769"/>
            <a:chExt cx="2869034" cy="2272559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43548E70-5679-6BD1-89BF-5266534F8D14}"/>
                </a:ext>
              </a:extLst>
            </p:cNvPr>
            <p:cNvGrpSpPr/>
            <p:nvPr/>
          </p:nvGrpSpPr>
          <p:grpSpPr>
            <a:xfrm>
              <a:off x="1187624" y="2896769"/>
              <a:ext cx="2869034" cy="2272559"/>
              <a:chOff x="1187624" y="2896769"/>
              <a:chExt cx="2869034" cy="2272559"/>
            </a:xfrm>
          </p:grpSpPr>
          <p:sp>
            <p:nvSpPr>
              <p:cNvPr id="15" name="角丸四角形 7">
                <a:extLst>
                  <a:ext uri="{FF2B5EF4-FFF2-40B4-BE49-F238E27FC236}">
                    <a16:creationId xmlns:a16="http://schemas.microsoft.com/office/drawing/2014/main" id="{A079129A-D389-ED12-1705-89D908EB96AC}"/>
                  </a:ext>
                </a:extLst>
              </p:cNvPr>
              <p:cNvSpPr/>
              <p:nvPr/>
            </p:nvSpPr>
            <p:spPr>
              <a:xfrm>
                <a:off x="1187624" y="2896769"/>
                <a:ext cx="2869034" cy="2272559"/>
              </a:xfrm>
              <a:prstGeom prst="round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1B587C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8045D777-CD49-E9C9-67AE-58A8B4A1F1D6}"/>
                  </a:ext>
                </a:extLst>
              </p:cNvPr>
              <p:cNvSpPr txBox="1"/>
              <p:nvPr/>
            </p:nvSpPr>
            <p:spPr>
              <a:xfrm>
                <a:off x="1527353" y="3154158"/>
                <a:ext cx="21895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</a:rPr>
                  <a:t>A. 50</a:t>
                </a:r>
                <a:r>
                  <a:rPr kumimoji="0" lang="ja-JP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</a:rPr>
                  <a:t> </a:t>
                </a:r>
                <a:r>
                  <a:rPr kumimoji="0" lang="en-US" altLang="ja-JP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/>
                  </a:rPr>
                  <a:t>x 1 Euro</a:t>
                </a:r>
                <a:endParaRPr kumimoji="0" lang="ja-JP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/>
                </a:endParaRPr>
              </a:p>
            </p:txBody>
          </p:sp>
        </p:grp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669DFC03-C085-75E4-2D96-C40FFB32D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601" y="3602396"/>
              <a:ext cx="1227539" cy="1196850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9F83FEB3-F6E3-918B-5FCD-06FF955A3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8077" y="3623029"/>
              <a:ext cx="1170633" cy="1170633"/>
            </a:xfrm>
            <a:prstGeom prst="rect">
              <a:avLst/>
            </a:prstGeom>
          </p:spPr>
        </p:pic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03FE5A5F-0173-7CE2-0B8A-7C63EFBA46F8}"/>
              </a:ext>
            </a:extLst>
          </p:cNvPr>
          <p:cNvGrpSpPr/>
          <p:nvPr/>
        </p:nvGrpSpPr>
        <p:grpSpPr>
          <a:xfrm>
            <a:off x="8210147" y="3702122"/>
            <a:ext cx="2869034" cy="2272559"/>
            <a:chOff x="6156176" y="4036761"/>
            <a:chExt cx="2869034" cy="2272559"/>
          </a:xfrm>
        </p:grpSpPr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0AD19087-325A-367C-72C8-8428D27EF4C3}"/>
                </a:ext>
              </a:extLst>
            </p:cNvPr>
            <p:cNvGrpSpPr/>
            <p:nvPr/>
          </p:nvGrpSpPr>
          <p:grpSpPr>
            <a:xfrm>
              <a:off x="6156176" y="4036761"/>
              <a:ext cx="2869034" cy="2272559"/>
              <a:chOff x="6156176" y="4036761"/>
              <a:chExt cx="2869034" cy="2272559"/>
            </a:xfrm>
          </p:grpSpPr>
          <p:sp>
            <p:nvSpPr>
              <p:cNvPr id="20" name="角丸四角形 18">
                <a:extLst>
                  <a:ext uri="{FF2B5EF4-FFF2-40B4-BE49-F238E27FC236}">
                    <a16:creationId xmlns:a16="http://schemas.microsoft.com/office/drawing/2014/main" id="{27508068-F841-E175-CAAC-38A1750BE355}"/>
                  </a:ext>
                </a:extLst>
              </p:cNvPr>
              <p:cNvSpPr/>
              <p:nvPr/>
            </p:nvSpPr>
            <p:spPr>
              <a:xfrm>
                <a:off x="6156176" y="4036761"/>
                <a:ext cx="2869034" cy="2272559"/>
              </a:xfrm>
              <a:prstGeom prst="round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60487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111073A7-009D-7262-A6BF-9C882B0F10F1}"/>
                  </a:ext>
                </a:extLst>
              </p:cNvPr>
              <p:cNvSpPr txBox="1"/>
              <p:nvPr/>
            </p:nvSpPr>
            <p:spPr>
              <a:xfrm>
                <a:off x="6505781" y="4178763"/>
                <a:ext cx="216982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04878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ＭＳ Ｐゴシック"/>
                  </a:rPr>
                  <a:t>C. 1 x 50 Euro</a:t>
                </a:r>
                <a:endParaRPr kumimoji="0" lang="ja-JP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604878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ＭＳ Ｐゴシック"/>
                </a:endParaRPr>
              </a:p>
            </p:txBody>
          </p:sp>
        </p:grpSp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861DDAEC-8CBF-8DBE-80E9-806DDD6A8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4690" y="4685927"/>
              <a:ext cx="2484842" cy="13977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769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76F540-7DB1-A603-2FA1-99D08DAEA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Lattice &amp; Exp. Cooperate</a:t>
            </a:r>
            <a:endParaRPr kumimoji="1" lang="ja-JP" altLang="en-US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6349B7B-F93E-BC8F-0140-39EB7B1EDC77}"/>
              </a:ext>
            </a:extLst>
          </p:cNvPr>
          <p:cNvGrpSpPr/>
          <p:nvPr/>
        </p:nvGrpSpPr>
        <p:grpSpPr>
          <a:xfrm>
            <a:off x="395591" y="2033294"/>
            <a:ext cx="5132173" cy="3528879"/>
            <a:chOff x="3938783" y="1553976"/>
            <a:chExt cx="5132173" cy="3528879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B40CDBB0-348C-7209-791F-058C12844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38783" y="1553976"/>
              <a:ext cx="5132173" cy="3528879"/>
            </a:xfrm>
            <a:prstGeom prst="rect">
              <a:avLst/>
            </a:prstGeom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E2E27307-D74E-6CC3-B64A-09517109959B}"/>
                </a:ext>
              </a:extLst>
            </p:cNvPr>
            <p:cNvSpPr txBox="1"/>
            <p:nvPr/>
          </p:nvSpPr>
          <p:spPr>
            <a:xfrm>
              <a:off x="6702158" y="3351025"/>
              <a:ext cx="17551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/>
                <a:t>HOT-QCD 2017</a:t>
              </a:r>
              <a:endParaRPr kumimoji="1" lang="ja-JP" altLang="en-US" sz="2000" dirty="0"/>
            </a:p>
          </p:txBody>
        </p:sp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C1FB7FB9-FE12-BD15-0CC8-DF683ED0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62677"/>
            <a:ext cx="4587643" cy="367011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6E537B1-79BD-2408-19D3-55BA0299DAB1}"/>
              </a:ext>
            </a:extLst>
          </p:cNvPr>
          <p:cNvSpPr txBox="1"/>
          <p:nvPr/>
        </p:nvSpPr>
        <p:spPr>
          <a:xfrm>
            <a:off x="8696174" y="3599510"/>
            <a:ext cx="1830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STAR (2024)</a:t>
            </a:r>
            <a:endParaRPr kumimoji="1" lang="ja-JP" altLang="en-US" sz="24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5BC7B2A-3B33-A07C-5208-EC2123B9F68E}"/>
              </a:ext>
            </a:extLst>
          </p:cNvPr>
          <p:cNvSpPr txBox="1"/>
          <p:nvPr/>
        </p:nvSpPr>
        <p:spPr>
          <a:xfrm>
            <a:off x="6732635" y="1278197"/>
            <a:ext cx="3417923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/>
              <a:t>Experimental Result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6653483-7B33-E878-A4E7-B766E5D3FA42}"/>
              </a:ext>
            </a:extLst>
          </p:cNvPr>
          <p:cNvSpPr txBox="1"/>
          <p:nvPr/>
        </p:nvSpPr>
        <p:spPr>
          <a:xfrm>
            <a:off x="970268" y="1278197"/>
            <a:ext cx="2122697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/>
              <a:t>Lattice Data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329E721-215F-8D9E-423C-B78752570AD2}"/>
              </a:ext>
            </a:extLst>
          </p:cNvPr>
          <p:cNvSpPr txBox="1"/>
          <p:nvPr/>
        </p:nvSpPr>
        <p:spPr>
          <a:xfrm>
            <a:off x="774356" y="5779452"/>
            <a:ext cx="58801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Lattice-QCD Numerical Simulations:</a:t>
            </a:r>
          </a:p>
          <a:p>
            <a:pPr algn="l"/>
            <a:r>
              <a:rPr lang="en-US" altLang="ja-JP" sz="2400" dirty="0"/>
              <a:t>equations of state, fluctuation, viscosity, …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5626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DD2E32F5-393E-4D7E-B7C6-D243A2E6F4B8}"/>
              </a:ext>
            </a:extLst>
          </p:cNvPr>
          <p:cNvSpPr/>
          <p:nvPr/>
        </p:nvSpPr>
        <p:spPr>
          <a:xfrm>
            <a:off x="426311" y="1313498"/>
            <a:ext cx="4057713" cy="70544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AD591584-87BF-4CA3-9F7E-43C42D0C6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999" y="2316147"/>
            <a:ext cx="7691463" cy="327044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28437B3-B30F-4C0F-A010-4744428B9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Baryon/Charge Cumulant Ratio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E47467AB-E6A8-49AA-8376-71DC240AB661}"/>
                  </a:ext>
                </a:extLst>
              </p:cNvPr>
              <p:cNvSpPr txBox="1"/>
              <p:nvPr/>
            </p:nvSpPr>
            <p:spPr>
              <a:xfrm>
                <a:off x="5855283" y="1933186"/>
                <a:ext cx="21178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dirty="0">
                    <a:solidFill>
                      <a:srgbClr val="152542"/>
                    </a:solidFill>
                  </a:rPr>
                  <a:t>STAR,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rgbClr val="152542"/>
                        </a:solidFill>
                        <a:latin typeface="Cambria Math" panose="02040503050406030204" pitchFamily="18" charset="0"/>
                      </a:rPr>
                      <m:t>200</m:t>
                    </m:r>
                  </m:oMath>
                </a14:m>
                <a:r>
                  <a:rPr lang="en-US" altLang="ja-JP" sz="2400" dirty="0">
                    <a:solidFill>
                      <a:srgbClr val="152542"/>
                    </a:solidFill>
                  </a:rPr>
                  <a:t>GeV</a:t>
                </a:r>
                <a:endParaRPr lang="ja-JP" altLang="en-US" sz="2400" dirty="0">
                  <a:solidFill>
                    <a:srgbClr val="152542"/>
                  </a:solidFill>
                </a:endParaRP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E47467AB-E6A8-49AA-8376-71DC240AB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5283" y="1933186"/>
                <a:ext cx="2117888" cy="461665"/>
              </a:xfrm>
              <a:prstGeom prst="rect">
                <a:avLst/>
              </a:prstGeom>
              <a:blipFill>
                <a:blip r:embed="rId3"/>
                <a:stretch>
                  <a:fillRect l="-4323" t="-9211" r="-3746" b="-302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3FEE933-F3C4-4F8B-ACCA-C1441CAD1ADC}"/>
              </a:ext>
            </a:extLst>
          </p:cNvPr>
          <p:cNvSpPr txBox="1"/>
          <p:nvPr/>
        </p:nvSpPr>
        <p:spPr>
          <a:xfrm>
            <a:off x="8967574" y="1933186"/>
            <a:ext cx="2719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152542"/>
                </a:solidFill>
              </a:rPr>
              <a:t>Lattice QCD</a:t>
            </a:r>
            <a:r>
              <a:rPr lang="ja-JP" altLang="en-US" sz="2400" dirty="0">
                <a:solidFill>
                  <a:srgbClr val="152542"/>
                </a:solidFill>
              </a:rPr>
              <a:t>＋</a:t>
            </a:r>
            <a:r>
              <a:rPr lang="en-US" altLang="ja-JP" sz="2400" dirty="0">
                <a:solidFill>
                  <a:srgbClr val="152542"/>
                </a:solidFill>
              </a:rPr>
              <a:t>HRG</a:t>
            </a:r>
            <a:endParaRPr lang="ja-JP" altLang="en-US" sz="2400" dirty="0">
              <a:solidFill>
                <a:srgbClr val="152542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A3AFC-51D8-49F8-8DE0-A60C529C2EF8}"/>
              </a:ext>
            </a:extLst>
          </p:cNvPr>
          <p:cNvSpPr/>
          <p:nvPr/>
        </p:nvSpPr>
        <p:spPr>
          <a:xfrm>
            <a:off x="8207858" y="4230991"/>
            <a:ext cx="1893307" cy="216786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F9D82BC-671D-43FD-A4A0-8C2EF616052B}"/>
              </a:ext>
            </a:extLst>
          </p:cNvPr>
          <p:cNvSpPr/>
          <p:nvPr/>
        </p:nvSpPr>
        <p:spPr>
          <a:xfrm>
            <a:off x="8207859" y="3655363"/>
            <a:ext cx="2650642" cy="239202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0070C0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4040DAD-0BCE-4DA7-BC9A-A8AE4A79BEC8}"/>
              </a:ext>
            </a:extLst>
          </p:cNvPr>
          <p:cNvSpPr/>
          <p:nvPr/>
        </p:nvSpPr>
        <p:spPr>
          <a:xfrm>
            <a:off x="10327081" y="3494322"/>
            <a:ext cx="219140" cy="1627560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0070C0"/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6417FADD-ADF8-4484-A880-94073A58F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6" t="2502"/>
          <a:stretch/>
        </p:blipFill>
        <p:spPr>
          <a:xfrm>
            <a:off x="1068749" y="2955851"/>
            <a:ext cx="2824503" cy="2736922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69C224E-58B7-499B-82DA-3D48F3C5C112}"/>
              </a:ext>
            </a:extLst>
          </p:cNvPr>
          <p:cNvSpPr/>
          <p:nvPr/>
        </p:nvSpPr>
        <p:spPr>
          <a:xfrm>
            <a:off x="1645779" y="2981602"/>
            <a:ext cx="1955096" cy="2455509"/>
          </a:xfrm>
          <a:prstGeom prst="rect">
            <a:avLst/>
          </a:prstGeom>
          <a:solidFill>
            <a:srgbClr val="3333FF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CC2DCC1-0509-41FF-80F8-47B14F59DC0D}"/>
              </a:ext>
            </a:extLst>
          </p:cNvPr>
          <p:cNvSpPr txBox="1"/>
          <p:nvPr/>
        </p:nvSpPr>
        <p:spPr>
          <a:xfrm>
            <a:off x="7425952" y="1159568"/>
            <a:ext cx="4766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accent5"/>
                </a:solidFill>
              </a:rPr>
              <a:t>MK, </a:t>
            </a:r>
            <a:r>
              <a:rPr kumimoji="1" lang="en-US" altLang="ja-JP" sz="2000" dirty="0" err="1">
                <a:solidFill>
                  <a:schemeClr val="accent5"/>
                </a:solidFill>
              </a:rPr>
              <a:t>Esumi</a:t>
            </a:r>
            <a:r>
              <a:rPr kumimoji="1" lang="en-US" altLang="ja-JP" sz="2000" dirty="0">
                <a:solidFill>
                  <a:schemeClr val="accent5"/>
                </a:solidFill>
              </a:rPr>
              <a:t>, Nonaka, </a:t>
            </a:r>
            <a:r>
              <a:rPr kumimoji="1" lang="en-US" altLang="ja-JP" sz="2000" dirty="0" err="1">
                <a:solidFill>
                  <a:schemeClr val="accent5"/>
                </a:solidFill>
              </a:rPr>
              <a:t>Nucl</a:t>
            </a:r>
            <a:r>
              <a:rPr kumimoji="1" lang="en-US" altLang="ja-JP" sz="2000" dirty="0">
                <a:solidFill>
                  <a:schemeClr val="accent5"/>
                </a:solidFill>
              </a:rPr>
              <a:t>. Phys. A, 2023</a:t>
            </a:r>
            <a:endParaRPr kumimoji="1" lang="ja-JP" altLang="en-US" sz="2000" dirty="0">
              <a:solidFill>
                <a:schemeClr val="accent5"/>
              </a:solidFill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B7080EC4-546B-4D5C-A7E4-698DF1B838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01" t="5210" r="59219" b="80178"/>
          <a:stretch/>
        </p:blipFill>
        <p:spPr>
          <a:xfrm>
            <a:off x="5331383" y="2499958"/>
            <a:ext cx="3386590" cy="716166"/>
          </a:xfrm>
          <a:prstGeom prst="rect">
            <a:avLst/>
          </a:prstGeom>
        </p:spPr>
      </p:pic>
      <p:pic>
        <p:nvPicPr>
          <p:cNvPr id="19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\langle N_{\rm B}^2 \rangle_c / \langle N_{\rm Q}^2 \rangle_c&#10;\simeq \chi_2^{\rm B}/\chi_2^{\rm Q}&#10;\end{align*}&lt;/body&gt;&#10;  &lt;fcolor&gt;FF000000&lt;/fcolor&gt;&#10;  &lt;bcolor&gt;FFFFFFFF&lt;/bcolor&gt;&#10;  &lt;transparent&gt;True&lt;/transparent&gt;&#10;  &lt;resolution&gt;1800&lt;/resolution&gt;&#10;  &lt;imageh&gt;336&lt;/imageh&gt;&#10;  &lt;imagew&gt;2467&lt;/imagew&gt;&#10;  &lt;scale&gt;50&lt;/scale&gt;&#10;  &lt;cursor&gt;114&lt;/cursor&gt;&#10;&lt;/TeXTeX&gt;">
            <a:extLst>
              <a:ext uri="{FF2B5EF4-FFF2-40B4-BE49-F238E27FC236}">
                <a16:creationId xmlns:a16="http://schemas.microsoft.com/office/drawing/2014/main" id="{F39DA964-FB2D-4084-8BB6-8C7E107678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47" y="1400107"/>
            <a:ext cx="3623043" cy="493452"/>
          </a:xfrm>
          <a:prstGeom prst="rect">
            <a:avLst/>
          </a:prstGeom>
        </p:spPr>
      </p:pic>
      <p:sp>
        <p:nvSpPr>
          <p:cNvPr id="20" name="矢印: 左右 19">
            <a:extLst>
              <a:ext uri="{FF2B5EF4-FFF2-40B4-BE49-F238E27FC236}">
                <a16:creationId xmlns:a16="http://schemas.microsoft.com/office/drawing/2014/main" id="{A8E2237F-AB37-458E-A096-D80B945CDAA5}"/>
              </a:ext>
            </a:extLst>
          </p:cNvPr>
          <p:cNvSpPr/>
          <p:nvPr/>
        </p:nvSpPr>
        <p:spPr>
          <a:xfrm>
            <a:off x="8198383" y="1979721"/>
            <a:ext cx="769191" cy="383482"/>
          </a:xfrm>
          <a:prstGeom prst="leftRightArrow">
            <a:avLst>
              <a:gd name="adj1" fmla="val 55574"/>
              <a:gd name="adj2" fmla="val 7221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266162C-F5C3-4808-BF25-A993DB4F96AD}"/>
              </a:ext>
            </a:extLst>
          </p:cNvPr>
          <p:cNvSpPr txBox="1"/>
          <p:nvPr/>
        </p:nvSpPr>
        <p:spPr>
          <a:xfrm>
            <a:off x="5353332" y="5781340"/>
            <a:ext cx="680026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kumimoji="1" lang="en-US" altLang="ja-JP" sz="2400" b="1" dirty="0">
                <a:solidFill>
                  <a:schemeClr val="accent1"/>
                </a:solidFill>
              </a:rPr>
              <a:t>Finite acceptance modifies the ratio strongly</a:t>
            </a:r>
            <a:r>
              <a:rPr kumimoji="1" lang="en-US" altLang="ja-JP" sz="2400" dirty="0"/>
              <a:t>.</a:t>
            </a:r>
          </a:p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Wider acceptance/efficiency is desirable.</a:t>
            </a:r>
            <a:endParaRPr kumimoji="1" lang="ja-JP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DF89EEB1-F806-4275-8C81-ADF7410AD0FD}"/>
                  </a:ext>
                </a:extLst>
              </p:cNvPr>
              <p:cNvSpPr txBox="1"/>
              <p:nvPr/>
            </p:nvSpPr>
            <p:spPr>
              <a:xfrm>
                <a:off x="462332" y="2316147"/>
                <a:ext cx="3623043" cy="46166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240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1" lang="en-US" altLang="ja-JP" sz="2400" dirty="0"/>
                  <a:t>-acceptance correction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DF89EEB1-F806-4275-8C81-ADF7410AD0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332" y="2316147"/>
                <a:ext cx="3623043" cy="461665"/>
              </a:xfrm>
              <a:prstGeom prst="rect">
                <a:avLst/>
              </a:prstGeom>
              <a:blipFill>
                <a:blip r:embed="rId6"/>
                <a:stretch>
                  <a:fillRect l="-505" t="-9211" r="-1178" b="-30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4B36C52-AA82-452B-AF35-165A07C14CB8}"/>
                  </a:ext>
                </a:extLst>
              </p:cNvPr>
              <p:cNvSpPr txBox="1"/>
              <p:nvPr/>
            </p:nvSpPr>
            <p:spPr>
              <a:xfrm>
                <a:off x="3038492" y="4860272"/>
                <a:ext cx="66729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4B36C52-AA82-452B-AF35-165A07C14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492" y="4860272"/>
                <a:ext cx="667299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5D9A1DC-A2F4-4CD3-8D13-975155815F91}"/>
              </a:ext>
            </a:extLst>
          </p:cNvPr>
          <p:cNvSpPr txBox="1"/>
          <p:nvPr/>
        </p:nvSpPr>
        <p:spPr>
          <a:xfrm rot="16200000">
            <a:off x="451126" y="3148372"/>
            <a:ext cx="846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Yield</a:t>
            </a:r>
            <a:endParaRPr kumimoji="1" lang="ja-JP" altLang="en-US" sz="24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A65C3A6-2D32-4269-A017-D35495160E40}"/>
              </a:ext>
            </a:extLst>
          </p:cNvPr>
          <p:cNvSpPr txBox="1"/>
          <p:nvPr/>
        </p:nvSpPr>
        <p:spPr>
          <a:xfrm>
            <a:off x="980428" y="5827737"/>
            <a:ext cx="3262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Electric charge: </a:t>
            </a:r>
            <a:r>
              <a:rPr lang="en-US" altLang="ja-JP" sz="2400" b="1" dirty="0">
                <a:solidFill>
                  <a:schemeClr val="accent1"/>
                </a:solidFill>
              </a:rPr>
              <a:t>49</a:t>
            </a:r>
            <a:r>
              <a:rPr lang="en-US" altLang="ja-JP" sz="2400" b="1" dirty="0"/>
              <a:t>%</a:t>
            </a:r>
          </a:p>
          <a:p>
            <a:pPr marL="342900" indent="-342900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Protons: </a:t>
            </a:r>
            <a:r>
              <a:rPr lang="en-US" altLang="ja-JP" sz="2400" b="1" dirty="0">
                <a:solidFill>
                  <a:schemeClr val="accent1"/>
                </a:solidFill>
              </a:rPr>
              <a:t>82</a:t>
            </a:r>
            <a:r>
              <a:rPr lang="en-US" altLang="ja-JP" sz="2400" b="1" dirty="0"/>
              <a:t>%</a:t>
            </a:r>
            <a:endParaRPr lang="ja-JP" altLang="en-US" sz="2400" b="1" dirty="0"/>
          </a:p>
        </p:txBody>
      </p:sp>
      <p:sp>
        <p:nvSpPr>
          <p:cNvPr id="29" name="左中かっこ 28">
            <a:extLst>
              <a:ext uri="{FF2B5EF4-FFF2-40B4-BE49-F238E27FC236}">
                <a16:creationId xmlns:a16="http://schemas.microsoft.com/office/drawing/2014/main" id="{FE7CD950-87C9-4793-A948-FE7C471A9B40}"/>
              </a:ext>
            </a:extLst>
          </p:cNvPr>
          <p:cNvSpPr/>
          <p:nvPr/>
        </p:nvSpPr>
        <p:spPr>
          <a:xfrm>
            <a:off x="772438" y="5967379"/>
            <a:ext cx="168865" cy="551857"/>
          </a:xfrm>
          <a:prstGeom prst="leftBrace">
            <a:avLst>
              <a:gd name="adj1" fmla="val 26878"/>
              <a:gd name="adj2" fmla="val 5000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5181A69A-641C-4703-95BC-E5DF5CEF914C}"/>
                  </a:ext>
                </a:extLst>
              </p:cNvPr>
              <p:cNvSpPr txBox="1"/>
              <p:nvPr/>
            </p:nvSpPr>
            <p:spPr>
              <a:xfrm>
                <a:off x="1656523" y="4345256"/>
                <a:ext cx="144219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solidFill>
                              <a:schemeClr val="bg1"/>
                            </a:solidFill>
                            <a:effectLst>
                              <a:glow rad="127000">
                                <a:srgbClr val="0070C0">
                                  <a:alpha val="79000"/>
                                </a:srgbClr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chemeClr val="bg1"/>
                            </a:solidFill>
                            <a:effectLst>
                              <a:glow rad="127000">
                                <a:srgbClr val="0070C0">
                                  <a:alpha val="79000"/>
                                </a:srgbClr>
                              </a:glow>
                            </a:effectLst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2400" b="0" i="1" smtClean="0">
                            <a:solidFill>
                              <a:schemeClr val="bg1"/>
                            </a:solidFill>
                            <a:effectLst>
                              <a:glow rad="127000">
                                <a:srgbClr val="0070C0">
                                  <a:alpha val="79000"/>
                                </a:srgbClr>
                              </a:glo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kumimoji="1" lang="en-US" altLang="ja-JP" sz="2400" b="0" i="1" smtClean="0">
                        <a:solidFill>
                          <a:schemeClr val="bg1"/>
                        </a:solidFill>
                        <a:effectLst>
                          <a:glow rad="127000">
                            <a:srgbClr val="0070C0">
                              <a:alpha val="79000"/>
                            </a:srgbClr>
                          </a:glow>
                        </a:effectLst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kumimoji="1" lang="en-US" altLang="ja-JP" sz="2400" b="0" i="1" dirty="0">
                    <a:solidFill>
                      <a:schemeClr val="bg1"/>
                    </a:solidFill>
                    <a:effectLst>
                      <a:glow rad="127000">
                        <a:srgbClr val="0070C0">
                          <a:alpha val="79000"/>
                        </a:srgbClr>
                      </a:glow>
                    </a:effectLst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solidFill>
                          <a:schemeClr val="bg1"/>
                        </a:solidFill>
                        <a:effectLst>
                          <a:glow rad="127000">
                            <a:srgbClr val="0070C0">
                              <a:alpha val="79000"/>
                            </a:srgbClr>
                          </a:glow>
                        </a:effectLst>
                        <a:latin typeface="Cambria Math" panose="02040503050406030204" pitchFamily="18" charset="0"/>
                      </a:rPr>
                      <m:t>(0.4,2.0)</m:t>
                    </m:r>
                  </m:oMath>
                </a14:m>
                <a:r>
                  <a:rPr kumimoji="1" lang="ja-JP" altLang="en-US" sz="2400" dirty="0">
                    <a:solidFill>
                      <a:schemeClr val="bg1"/>
                    </a:solidFill>
                    <a:effectLst>
                      <a:glow rad="127000">
                        <a:srgbClr val="0070C0">
                          <a:alpha val="79000"/>
                        </a:srgbClr>
                      </a:glow>
                    </a:effectLst>
                  </a:rPr>
                  <a:t> </a:t>
                </a: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5181A69A-641C-4703-95BC-E5DF5CEF9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6523" y="4345256"/>
                <a:ext cx="1442190" cy="830997"/>
              </a:xfrm>
              <a:prstGeom prst="rect">
                <a:avLst/>
              </a:prstGeom>
              <a:blipFill>
                <a:blip r:embed="rId8"/>
                <a:stretch>
                  <a:fillRect l="-8051" b="-183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FCAB2B5-E4F2-42C7-B99D-1DE8D6FC7DCD}"/>
                  </a:ext>
                </a:extLst>
              </p:cNvPr>
              <p:cNvSpPr txBox="1"/>
              <p:nvPr/>
            </p:nvSpPr>
            <p:spPr>
              <a:xfrm>
                <a:off x="7056364" y="4398607"/>
                <a:ext cx="18869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1" lang="en-US" altLang="ja-JP" sz="2400" dirty="0">
                    <a:solidFill>
                      <a:srgbClr val="FF0000"/>
                    </a:solidFill>
                  </a:rPr>
                  <a:t> corrected</a:t>
                </a:r>
                <a:endParaRPr kumimoji="1" lang="ja-JP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FCAB2B5-E4F2-42C7-B99D-1DE8D6FC7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364" y="4398607"/>
                <a:ext cx="1886991" cy="461665"/>
              </a:xfrm>
              <a:prstGeom prst="rect">
                <a:avLst/>
              </a:prstGeom>
              <a:blipFill>
                <a:blip r:embed="rId9"/>
                <a:stretch>
                  <a:fillRect l="-971" t="-9333" r="-3560" b="-3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CE41F735-4BCE-45C8-BD20-42B256696E8E}"/>
                  </a:ext>
                </a:extLst>
              </p:cNvPr>
              <p:cNvSpPr txBox="1"/>
              <p:nvPr/>
            </p:nvSpPr>
            <p:spPr>
              <a:xfrm>
                <a:off x="8267902" y="3198167"/>
                <a:ext cx="22364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1" lang="en-US" altLang="ja-JP" sz="2400" dirty="0">
                    <a:solidFill>
                      <a:srgbClr val="0070C0"/>
                    </a:solidFill>
                  </a:rPr>
                  <a:t> </a:t>
                </a:r>
                <a:r>
                  <a:rPr kumimoji="1" lang="en-US" altLang="ja-JP" sz="2400" b="1" dirty="0">
                    <a:solidFill>
                      <a:srgbClr val="0070C0"/>
                    </a:solidFill>
                  </a:rPr>
                  <a:t>un</a:t>
                </a:r>
                <a:r>
                  <a:rPr kumimoji="1" lang="en-US" altLang="ja-JP" sz="2400" dirty="0">
                    <a:solidFill>
                      <a:srgbClr val="0070C0"/>
                    </a:solidFill>
                  </a:rPr>
                  <a:t>corrected</a:t>
                </a:r>
                <a:endParaRPr kumimoji="1" lang="ja-JP" alt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CE41F735-4BCE-45C8-BD20-42B256696E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7902" y="3198167"/>
                <a:ext cx="2236446" cy="461665"/>
              </a:xfrm>
              <a:prstGeom prst="rect">
                <a:avLst/>
              </a:prstGeom>
              <a:blipFill>
                <a:blip r:embed="rId10"/>
                <a:stretch>
                  <a:fillRect l="-817" t="-9333" r="-3270" b="-3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図 24">
            <a:extLst>
              <a:ext uri="{FF2B5EF4-FFF2-40B4-BE49-F238E27FC236}">
                <a16:creationId xmlns:a16="http://schemas.microsoft.com/office/drawing/2014/main" id="{64783D9E-DAD8-44E3-A686-5A1F9E50C8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95" r="94806" b="37011"/>
          <a:stretch/>
        </p:blipFill>
        <p:spPr>
          <a:xfrm>
            <a:off x="4253251" y="2833468"/>
            <a:ext cx="569982" cy="179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6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C10A7C1F-A2CE-A641-1D34-D516888628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226" b="9879"/>
          <a:stretch/>
        </p:blipFill>
        <p:spPr>
          <a:xfrm>
            <a:off x="9455279" y="1093580"/>
            <a:ext cx="2699649" cy="3214077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92415F2-1125-8B56-D2C7-4F49F142438D}"/>
              </a:ext>
            </a:extLst>
          </p:cNvPr>
          <p:cNvSpPr/>
          <p:nvPr/>
        </p:nvSpPr>
        <p:spPr>
          <a:xfrm>
            <a:off x="801636" y="5653347"/>
            <a:ext cx="9431862" cy="11237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DFF4E46-7D95-BECF-4493-4EF259081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Acceptance of Detectors</a:t>
            </a:r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E98631E-165D-14E6-701B-E3C68D75E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081" y="2097156"/>
            <a:ext cx="4048024" cy="304349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AB47CEC-7608-B6F8-9405-1BF591C528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3905"/>
          <a:stretch/>
        </p:blipFill>
        <p:spPr>
          <a:xfrm>
            <a:off x="5901447" y="2096937"/>
            <a:ext cx="3719208" cy="337223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1567A1B-EC9B-2A16-4566-F07E05BE82D2}"/>
              </a:ext>
            </a:extLst>
          </p:cNvPr>
          <p:cNvSpPr txBox="1"/>
          <p:nvPr/>
        </p:nvSpPr>
        <p:spPr>
          <a:xfrm>
            <a:off x="1619264" y="5122150"/>
            <a:ext cx="2635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/>
              <a:t>from slide of D. </a:t>
            </a:r>
            <a:r>
              <a:rPr kumimoji="1" lang="en-US" altLang="ja-JP" sz="2000" dirty="0" err="1"/>
              <a:t>Sebra</a:t>
            </a:r>
            <a:endParaRPr kumimoji="1" lang="ja-JP" altLang="en-US" sz="20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34352F3-10AE-5016-C8D2-D663A53D5D6E}"/>
              </a:ext>
            </a:extLst>
          </p:cNvPr>
          <p:cNvSpPr txBox="1"/>
          <p:nvPr/>
        </p:nvSpPr>
        <p:spPr>
          <a:xfrm>
            <a:off x="985270" y="1153586"/>
            <a:ext cx="3159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STAR Fixed Target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EE7E1881-D34F-6974-FA1C-786B9D44F4F0}"/>
              </a:ext>
            </a:extLst>
          </p:cNvPr>
          <p:cNvSpPr>
            <a:spLocks noChangeAspect="1"/>
          </p:cNvSpPr>
          <p:nvPr/>
        </p:nvSpPr>
        <p:spPr>
          <a:xfrm>
            <a:off x="3667329" y="3497096"/>
            <a:ext cx="272374" cy="2723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2E49E3B-07F2-32BB-F01D-0C79269F20C9}"/>
              </a:ext>
            </a:extLst>
          </p:cNvPr>
          <p:cNvSpPr txBox="1"/>
          <p:nvPr/>
        </p:nvSpPr>
        <p:spPr>
          <a:xfrm>
            <a:off x="3372147" y="3085606"/>
            <a:ext cx="862737" cy="40011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rgbClr val="FF0000"/>
                </a:solidFill>
              </a:rPr>
              <a:t>target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681703EE-1594-31CD-F289-2DEF077A19C4}"/>
                  </a:ext>
                </a:extLst>
              </p:cNvPr>
              <p:cNvSpPr txBox="1"/>
              <p:nvPr/>
            </p:nvSpPr>
            <p:spPr>
              <a:xfrm>
                <a:off x="1120724" y="1634080"/>
                <a:ext cx="2932085" cy="4630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3&lt;</m:t>
                      </m:r>
                      <m:rad>
                        <m:radPr>
                          <m:degHide m:val="on"/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𝑁𝑁</m:t>
                              </m:r>
                            </m:sub>
                          </m:sSub>
                        </m:e>
                      </m:rad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&lt;7.7</m:t>
                      </m:r>
                      <m: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681703EE-1594-31CD-F289-2DEF077A19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724" y="1634080"/>
                <a:ext cx="2932085" cy="463075"/>
              </a:xfrm>
              <a:prstGeom prst="rect">
                <a:avLst/>
              </a:prstGeom>
              <a:blipFill>
                <a:blip r:embed="rId4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F30B97-6F80-6E6D-1EEC-C8F5D4901DC5}"/>
              </a:ext>
            </a:extLst>
          </p:cNvPr>
          <p:cNvSpPr txBox="1"/>
          <p:nvPr/>
        </p:nvSpPr>
        <p:spPr>
          <a:xfrm>
            <a:off x="5748580" y="1184320"/>
            <a:ext cx="1819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FAIR (GSI)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6F7CD6F3-667B-A324-CAE7-74EBB5F4BC21}"/>
                  </a:ext>
                </a:extLst>
              </p:cNvPr>
              <p:cNvSpPr txBox="1"/>
              <p:nvPr/>
            </p:nvSpPr>
            <p:spPr>
              <a:xfrm>
                <a:off x="5757247" y="1676806"/>
                <a:ext cx="2699650" cy="4630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&lt;</m:t>
                      </m:r>
                      <m:rad>
                        <m:radPr>
                          <m:degHide m:val="on"/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𝑁𝑁</m:t>
                              </m:r>
                            </m:sub>
                          </m:sSub>
                        </m:e>
                      </m:rad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5 </m:t>
                      </m:r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6F7CD6F3-667B-A324-CAE7-74EBB5F4BC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7247" y="1676806"/>
                <a:ext cx="2699650" cy="463075"/>
              </a:xfrm>
              <a:prstGeom prst="rect">
                <a:avLst/>
              </a:prstGeom>
              <a:blipFill>
                <a:blip r:embed="rId5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E7FFE9A-937C-74DF-92A8-262DCE96D970}"/>
              </a:ext>
            </a:extLst>
          </p:cNvPr>
          <p:cNvSpPr txBox="1"/>
          <p:nvPr/>
        </p:nvSpPr>
        <p:spPr>
          <a:xfrm>
            <a:off x="961721" y="5747913"/>
            <a:ext cx="8754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Each detector has individual acceptance and efficiency.</a:t>
            </a:r>
            <a:endParaRPr kumimoji="1" lang="ja-JP" altLang="en-US" sz="28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0D5696F-7B3F-A6F7-BC33-3BA6DA986DF9}"/>
              </a:ext>
            </a:extLst>
          </p:cNvPr>
          <p:cNvSpPr txBox="1"/>
          <p:nvPr/>
        </p:nvSpPr>
        <p:spPr>
          <a:xfrm>
            <a:off x="1493798" y="6253868"/>
            <a:ext cx="8468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dirty="0"/>
              <a:t>Checking detector-response correction is important.</a:t>
            </a:r>
            <a:endParaRPr kumimoji="1" lang="ja-JP" altLang="en-US" sz="2800" dirty="0"/>
          </a:p>
        </p:txBody>
      </p:sp>
      <p:sp>
        <p:nvSpPr>
          <p:cNvPr id="19" name="矢印: 山形 18">
            <a:extLst>
              <a:ext uri="{FF2B5EF4-FFF2-40B4-BE49-F238E27FC236}">
                <a16:creationId xmlns:a16="http://schemas.microsoft.com/office/drawing/2014/main" id="{E8713518-5ACB-6D6F-D4AD-E7C96852DC61}"/>
              </a:ext>
            </a:extLst>
          </p:cNvPr>
          <p:cNvSpPr/>
          <p:nvPr/>
        </p:nvSpPr>
        <p:spPr>
          <a:xfrm>
            <a:off x="1094856" y="6333335"/>
            <a:ext cx="434889" cy="38155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71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82BF3D4-12A9-47C8-92A9-9192DC1F0C8D}"/>
              </a:ext>
            </a:extLst>
          </p:cNvPr>
          <p:cNvSpPr/>
          <p:nvPr/>
        </p:nvSpPr>
        <p:spPr>
          <a:xfrm>
            <a:off x="4352609" y="1125125"/>
            <a:ext cx="7551976" cy="1205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3C7F757-237E-F1BD-7DC0-4BB9E4F05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Dilepton Production Rate</a:t>
            </a: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AA0CA3D-850B-49AE-1E64-7FBF52F92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56" y="2828821"/>
            <a:ext cx="3562578" cy="4030934"/>
          </a:xfrm>
          <a:prstGeom prst="rect">
            <a:avLst/>
          </a:prstGeom>
        </p:spPr>
      </p:pic>
      <p:sp>
        <p:nvSpPr>
          <p:cNvPr id="8" name="Oval 72">
            <a:extLst>
              <a:ext uri="{FF2B5EF4-FFF2-40B4-BE49-F238E27FC236}">
                <a16:creationId xmlns:a16="http://schemas.microsoft.com/office/drawing/2014/main" id="{035A355A-B22B-7236-DA25-D4D3886D8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256" y="1212128"/>
            <a:ext cx="1933575" cy="1205013"/>
          </a:xfrm>
          <a:prstGeom prst="ellipse">
            <a:avLst/>
          </a:prstGeom>
          <a:gradFill rotWithShape="1">
            <a:gsLst>
              <a:gs pos="0">
                <a:srgbClr val="FF0000">
                  <a:gamma/>
                  <a:tint val="48627"/>
                  <a:invGamma/>
                </a:srgbClr>
              </a:gs>
              <a:gs pos="100000">
                <a:srgbClr val="FF0000">
                  <a:alpha val="80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9" name="Group 73">
            <a:extLst>
              <a:ext uri="{FF2B5EF4-FFF2-40B4-BE49-F238E27FC236}">
                <a16:creationId xmlns:a16="http://schemas.microsoft.com/office/drawing/2014/main" id="{EA033C55-6BEC-5998-E586-421BE7CACCA8}"/>
              </a:ext>
            </a:extLst>
          </p:cNvPr>
          <p:cNvGrpSpPr>
            <a:grpSpLocks/>
          </p:cNvGrpSpPr>
          <p:nvPr/>
        </p:nvGrpSpPr>
        <p:grpSpPr bwMode="auto">
          <a:xfrm rot="1677174">
            <a:off x="1863705" y="1819171"/>
            <a:ext cx="862013" cy="71437"/>
            <a:chOff x="916" y="1979"/>
            <a:chExt cx="1502" cy="108"/>
          </a:xfrm>
        </p:grpSpPr>
        <p:sp>
          <p:nvSpPr>
            <p:cNvPr id="10" name="Arc 74">
              <a:extLst>
                <a:ext uri="{FF2B5EF4-FFF2-40B4-BE49-F238E27FC236}">
                  <a16:creationId xmlns:a16="http://schemas.microsoft.com/office/drawing/2014/main" id="{8844B69E-2087-0348-1357-0F8CCF311AF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6" y="1979"/>
              <a:ext cx="188" cy="108"/>
            </a:xfrm>
            <a:custGeom>
              <a:avLst/>
              <a:gdLst>
                <a:gd name="G0" fmla="+- 18657 0 0"/>
                <a:gd name="G1" fmla="+- 21600 0 0"/>
                <a:gd name="G2" fmla="+- 21600 0 0"/>
                <a:gd name="T0" fmla="*/ 0 w 37465"/>
                <a:gd name="T1" fmla="*/ 10715 h 21600"/>
                <a:gd name="T2" fmla="*/ 37465 w 37465"/>
                <a:gd name="T3" fmla="*/ 10978 h 21600"/>
                <a:gd name="T4" fmla="*/ 18657 w 3746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465" h="21600" fill="none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</a:path>
                <a:path w="37465" h="21600" stroke="0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  <a:lnTo>
                    <a:pt x="18657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Arc 75">
              <a:extLst>
                <a:ext uri="{FF2B5EF4-FFF2-40B4-BE49-F238E27FC236}">
                  <a16:creationId xmlns:a16="http://schemas.microsoft.com/office/drawing/2014/main" id="{E9B282B3-157F-1967-4C1F-18FA479507FB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104" y="1979"/>
              <a:ext cx="188" cy="108"/>
            </a:xfrm>
            <a:custGeom>
              <a:avLst/>
              <a:gdLst>
                <a:gd name="G0" fmla="+- 18657 0 0"/>
                <a:gd name="G1" fmla="+- 21600 0 0"/>
                <a:gd name="G2" fmla="+- 21600 0 0"/>
                <a:gd name="T0" fmla="*/ 0 w 37465"/>
                <a:gd name="T1" fmla="*/ 10715 h 21600"/>
                <a:gd name="T2" fmla="*/ 37465 w 37465"/>
                <a:gd name="T3" fmla="*/ 10978 h 21600"/>
                <a:gd name="T4" fmla="*/ 18657 w 3746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465" h="21600" fill="none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</a:path>
                <a:path w="37465" h="21600" stroke="0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  <a:lnTo>
                    <a:pt x="18657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" name="Arc 76">
              <a:extLst>
                <a:ext uri="{FF2B5EF4-FFF2-40B4-BE49-F238E27FC236}">
                  <a16:creationId xmlns:a16="http://schemas.microsoft.com/office/drawing/2014/main" id="{B772F561-9E76-11F1-FB2B-18C56781BC9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67" y="1979"/>
              <a:ext cx="188" cy="108"/>
            </a:xfrm>
            <a:custGeom>
              <a:avLst/>
              <a:gdLst>
                <a:gd name="G0" fmla="+- 18657 0 0"/>
                <a:gd name="G1" fmla="+- 21600 0 0"/>
                <a:gd name="G2" fmla="+- 21600 0 0"/>
                <a:gd name="T0" fmla="*/ 0 w 37465"/>
                <a:gd name="T1" fmla="*/ 10715 h 21600"/>
                <a:gd name="T2" fmla="*/ 37465 w 37465"/>
                <a:gd name="T3" fmla="*/ 10978 h 21600"/>
                <a:gd name="T4" fmla="*/ 18657 w 3746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465" h="21600" fill="none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</a:path>
                <a:path w="37465" h="21600" stroke="0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  <a:lnTo>
                    <a:pt x="18657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" name="Arc 77">
              <a:extLst>
                <a:ext uri="{FF2B5EF4-FFF2-40B4-BE49-F238E27FC236}">
                  <a16:creationId xmlns:a16="http://schemas.microsoft.com/office/drawing/2014/main" id="{1627A126-3C0F-C74D-4716-0C0F30A3D06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855" y="1979"/>
              <a:ext cx="188" cy="108"/>
            </a:xfrm>
            <a:custGeom>
              <a:avLst/>
              <a:gdLst>
                <a:gd name="G0" fmla="+- 18657 0 0"/>
                <a:gd name="G1" fmla="+- 21600 0 0"/>
                <a:gd name="G2" fmla="+- 21600 0 0"/>
                <a:gd name="T0" fmla="*/ 0 w 37465"/>
                <a:gd name="T1" fmla="*/ 10715 h 21600"/>
                <a:gd name="T2" fmla="*/ 37465 w 37465"/>
                <a:gd name="T3" fmla="*/ 10978 h 21600"/>
                <a:gd name="T4" fmla="*/ 18657 w 3746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465" h="21600" fill="none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</a:path>
                <a:path w="37465" h="21600" stroke="0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  <a:lnTo>
                    <a:pt x="18657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" name="Arc 78">
              <a:extLst>
                <a:ext uri="{FF2B5EF4-FFF2-40B4-BE49-F238E27FC236}">
                  <a16:creationId xmlns:a16="http://schemas.microsoft.com/office/drawing/2014/main" id="{47723777-6C8E-DF17-C4C5-FB7C1EED42D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91" y="1979"/>
              <a:ext cx="188" cy="108"/>
            </a:xfrm>
            <a:custGeom>
              <a:avLst/>
              <a:gdLst>
                <a:gd name="G0" fmla="+- 18657 0 0"/>
                <a:gd name="G1" fmla="+- 21600 0 0"/>
                <a:gd name="G2" fmla="+- 21600 0 0"/>
                <a:gd name="T0" fmla="*/ 0 w 37465"/>
                <a:gd name="T1" fmla="*/ 10715 h 21600"/>
                <a:gd name="T2" fmla="*/ 37465 w 37465"/>
                <a:gd name="T3" fmla="*/ 10978 h 21600"/>
                <a:gd name="T4" fmla="*/ 18657 w 3746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465" h="21600" fill="none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</a:path>
                <a:path w="37465" h="21600" stroke="0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  <a:lnTo>
                    <a:pt x="18657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" name="Arc 79">
              <a:extLst>
                <a:ext uri="{FF2B5EF4-FFF2-40B4-BE49-F238E27FC236}">
                  <a16:creationId xmlns:a16="http://schemas.microsoft.com/office/drawing/2014/main" id="{A45898D5-3E79-6550-03CE-5A7F411374C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479" y="1979"/>
              <a:ext cx="188" cy="108"/>
            </a:xfrm>
            <a:custGeom>
              <a:avLst/>
              <a:gdLst>
                <a:gd name="G0" fmla="+- 18657 0 0"/>
                <a:gd name="G1" fmla="+- 21600 0 0"/>
                <a:gd name="G2" fmla="+- 21600 0 0"/>
                <a:gd name="T0" fmla="*/ 0 w 37465"/>
                <a:gd name="T1" fmla="*/ 10715 h 21600"/>
                <a:gd name="T2" fmla="*/ 37465 w 37465"/>
                <a:gd name="T3" fmla="*/ 10978 h 21600"/>
                <a:gd name="T4" fmla="*/ 18657 w 3746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465" h="21600" fill="none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</a:path>
                <a:path w="37465" h="21600" stroke="0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  <a:lnTo>
                    <a:pt x="18657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" name="Arc 80">
              <a:extLst>
                <a:ext uri="{FF2B5EF4-FFF2-40B4-BE49-F238E27FC236}">
                  <a16:creationId xmlns:a16="http://schemas.microsoft.com/office/drawing/2014/main" id="{F39BE122-EAEB-D8F4-95C0-2FB2B1636E4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42" y="1979"/>
              <a:ext cx="188" cy="108"/>
            </a:xfrm>
            <a:custGeom>
              <a:avLst/>
              <a:gdLst>
                <a:gd name="G0" fmla="+- 18657 0 0"/>
                <a:gd name="G1" fmla="+- 21600 0 0"/>
                <a:gd name="G2" fmla="+- 21600 0 0"/>
                <a:gd name="T0" fmla="*/ 0 w 37465"/>
                <a:gd name="T1" fmla="*/ 10715 h 21600"/>
                <a:gd name="T2" fmla="*/ 37465 w 37465"/>
                <a:gd name="T3" fmla="*/ 10978 h 21600"/>
                <a:gd name="T4" fmla="*/ 18657 w 3746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465" h="21600" fill="none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</a:path>
                <a:path w="37465" h="21600" stroke="0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  <a:lnTo>
                    <a:pt x="18657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" name="Arc 81">
              <a:extLst>
                <a:ext uri="{FF2B5EF4-FFF2-40B4-BE49-F238E27FC236}">
                  <a16:creationId xmlns:a16="http://schemas.microsoft.com/office/drawing/2014/main" id="{D0573533-E3D9-E10E-47F8-4C2730A6066D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2230" y="1979"/>
              <a:ext cx="188" cy="108"/>
            </a:xfrm>
            <a:custGeom>
              <a:avLst/>
              <a:gdLst>
                <a:gd name="G0" fmla="+- 18657 0 0"/>
                <a:gd name="G1" fmla="+- 21600 0 0"/>
                <a:gd name="G2" fmla="+- 21600 0 0"/>
                <a:gd name="T0" fmla="*/ 0 w 37465"/>
                <a:gd name="T1" fmla="*/ 10715 h 21600"/>
                <a:gd name="T2" fmla="*/ 37465 w 37465"/>
                <a:gd name="T3" fmla="*/ 10978 h 21600"/>
                <a:gd name="T4" fmla="*/ 18657 w 3746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465" h="21600" fill="none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</a:path>
                <a:path w="37465" h="21600" stroke="0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  <a:lnTo>
                    <a:pt x="18657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8" name="Line 82">
            <a:extLst>
              <a:ext uri="{FF2B5EF4-FFF2-40B4-BE49-F238E27FC236}">
                <a16:creationId xmlns:a16="http://schemas.microsoft.com/office/drawing/2014/main" id="{770567CC-FCC7-8545-83FE-863DB105C780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6980" y="2057296"/>
            <a:ext cx="1366838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9" name="Line 83">
            <a:extLst>
              <a:ext uri="{FF2B5EF4-FFF2-40B4-BE49-F238E27FC236}">
                <a16:creationId xmlns:a16="http://schemas.microsoft.com/office/drawing/2014/main" id="{48B8E5C6-AB75-9E27-A615-088C1F432C95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6980" y="2057296"/>
            <a:ext cx="122396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" name="Text Box 84">
            <a:extLst>
              <a:ext uri="{FF2B5EF4-FFF2-40B4-BE49-F238E27FC236}">
                <a16:creationId xmlns:a16="http://schemas.microsoft.com/office/drawing/2014/main" id="{8EBEAB56-2C91-189E-452D-7AE292E49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5843" y="2004908"/>
            <a:ext cx="433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e</a:t>
            </a:r>
            <a:r>
              <a:rPr lang="en-US" altLang="ja-JP" baseline="30000"/>
              <a:t>+</a:t>
            </a:r>
          </a:p>
        </p:txBody>
      </p:sp>
      <p:sp>
        <p:nvSpPr>
          <p:cNvPr id="21" name="Text Box 85">
            <a:extLst>
              <a:ext uri="{FF2B5EF4-FFF2-40B4-BE49-F238E27FC236}">
                <a16:creationId xmlns:a16="http://schemas.microsoft.com/office/drawing/2014/main" id="{5F0BC4DC-1584-B03D-FB64-81861A2FD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6805" y="2371621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e</a:t>
            </a:r>
            <a:r>
              <a:rPr lang="en-US" altLang="ja-JP" baseline="30000"/>
              <a:t>-</a:t>
            </a:r>
          </a:p>
        </p:txBody>
      </p:sp>
      <p:sp>
        <p:nvSpPr>
          <p:cNvPr id="22" name="Text Box 86">
            <a:extLst>
              <a:ext uri="{FF2B5EF4-FFF2-40B4-BE49-F238E27FC236}">
                <a16:creationId xmlns:a16="http://schemas.microsoft.com/office/drawing/2014/main" id="{3EB0BD4B-130F-F499-20C7-415C65EEF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629" y="1737822"/>
            <a:ext cx="309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i="1" dirty="0">
                <a:latin typeface="Symbol" panose="05050102010706020507" pitchFamily="18" charset="2"/>
              </a:rPr>
              <a:t>g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4437522-B2F0-9195-02BE-47018F3702B9}"/>
              </a:ext>
            </a:extLst>
          </p:cNvPr>
          <p:cNvSpPr txBox="1"/>
          <p:nvPr/>
        </p:nvSpPr>
        <p:spPr>
          <a:xfrm>
            <a:off x="4411874" y="1260768"/>
            <a:ext cx="74334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lang="en-US" altLang="ja-JP" sz="2800" b="1" dirty="0"/>
              <a:t>Generated by the decay of virtual photons</a:t>
            </a:r>
          </a:p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kumimoji="1" lang="en-US" altLang="ja-JP" sz="2800" b="1" dirty="0"/>
              <a:t>Carry information of primordial medium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06649CA-A455-6CF6-A9AC-C260749FBDB5}"/>
              </a:ext>
            </a:extLst>
          </p:cNvPr>
          <p:cNvSpPr txBox="1"/>
          <p:nvPr/>
        </p:nvSpPr>
        <p:spPr>
          <a:xfrm>
            <a:off x="4777763" y="2432622"/>
            <a:ext cx="4674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Physics accessible with DPR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3147764-E8CE-C651-6552-626DEBDAE46D}"/>
              </a:ext>
            </a:extLst>
          </p:cNvPr>
          <p:cNvSpPr txBox="1"/>
          <p:nvPr/>
        </p:nvSpPr>
        <p:spPr>
          <a:xfrm>
            <a:off x="4777763" y="2935607"/>
            <a:ext cx="51090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Medium temperature</a:t>
            </a:r>
          </a:p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Dispersion relations</a:t>
            </a:r>
          </a:p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Chiral mixing by chiral restoration</a:t>
            </a:r>
          </a:p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kumimoji="1" lang="en-US" altLang="ja-JP" sz="2400" dirty="0"/>
              <a:t>Signal of phase transitions</a:t>
            </a:r>
            <a:endParaRPr kumimoji="1" lang="ja-JP" altLang="en-US" sz="24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20482A4-93A0-BACF-641E-96420B5889A5}"/>
              </a:ext>
            </a:extLst>
          </p:cNvPr>
          <p:cNvSpPr txBox="1"/>
          <p:nvPr/>
        </p:nvSpPr>
        <p:spPr>
          <a:xfrm rot="16200000">
            <a:off x="3231147" y="5632314"/>
            <a:ext cx="1781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PHENIX, ‘10</a:t>
            </a:r>
            <a:endParaRPr kumimoji="1" lang="ja-JP" altLang="en-US" sz="2400" dirty="0"/>
          </a:p>
        </p:txBody>
      </p:sp>
      <p:pic>
        <p:nvPicPr>
          <p:cNvPr id="27" name="コンテンツ プレースホルダー 9">
            <a:extLst>
              <a:ext uri="{FF2B5EF4-FFF2-40B4-BE49-F238E27FC236}">
                <a16:creationId xmlns:a16="http://schemas.microsoft.com/office/drawing/2014/main" id="{BB09E67D-EED1-EC47-744C-21EF608CD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006" y="4559111"/>
            <a:ext cx="3122832" cy="1969102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EF673C23-BC6E-9E13-36C3-8B33F4DD6A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05" r="2435" b="2237"/>
          <a:stretch/>
        </p:blipFill>
        <p:spPr>
          <a:xfrm>
            <a:off x="8858149" y="4505592"/>
            <a:ext cx="2091252" cy="1969102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3AE10D0-FD32-1142-B327-C5F062D1A6E8}"/>
              </a:ext>
            </a:extLst>
          </p:cNvPr>
          <p:cNvSpPr txBox="1"/>
          <p:nvPr/>
        </p:nvSpPr>
        <p:spPr>
          <a:xfrm>
            <a:off x="9074772" y="6426054"/>
            <a:ext cx="1624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/>
              <a:t>Sakai+, 2024</a:t>
            </a:r>
            <a:endParaRPr kumimoji="1" lang="ja-JP" altLang="en-US" sz="20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1272485-830E-3B1C-72B5-672FC1940BC2}"/>
              </a:ext>
            </a:extLst>
          </p:cNvPr>
          <p:cNvSpPr txBox="1"/>
          <p:nvPr/>
        </p:nvSpPr>
        <p:spPr>
          <a:xfrm>
            <a:off x="5740366" y="6431853"/>
            <a:ext cx="2182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/>
              <a:t>Kim, </a:t>
            </a:r>
            <a:r>
              <a:rPr kumimoji="1" lang="en-US" altLang="ja-JP" sz="2000" dirty="0" err="1"/>
              <a:t>Gubler</a:t>
            </a:r>
            <a:r>
              <a:rPr kumimoji="1" lang="en-US" altLang="ja-JP" sz="2000" dirty="0"/>
              <a:t>, 2020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4869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93B076-B77A-9959-BB70-B45BD6ACB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“Multi-Messenger” Observation</a:t>
            </a:r>
            <a:endParaRPr kumimoji="1" lang="ja-JP" altLang="en-US" dirty="0"/>
          </a:p>
        </p:txBody>
      </p:sp>
      <p:sp>
        <p:nvSpPr>
          <p:cNvPr id="108" name="四角形吹き出し 217">
            <a:extLst>
              <a:ext uri="{FF2B5EF4-FFF2-40B4-BE49-F238E27FC236}">
                <a16:creationId xmlns:a16="http://schemas.microsoft.com/office/drawing/2014/main" id="{78CD908A-8E31-CE68-6B9C-0BDED267BB57}"/>
              </a:ext>
            </a:extLst>
          </p:cNvPr>
          <p:cNvSpPr/>
          <p:nvPr/>
        </p:nvSpPr>
        <p:spPr>
          <a:xfrm>
            <a:off x="8639162" y="4259061"/>
            <a:ext cx="2520085" cy="2007764"/>
          </a:xfrm>
          <a:prstGeom prst="wedgeRectCallout">
            <a:avLst>
              <a:gd name="adj1" fmla="val -74915"/>
              <a:gd name="adj2" fmla="val -21383"/>
            </a:avLst>
          </a:prstGeom>
          <a:solidFill>
            <a:sysClr val="window" lastClr="FFFFFF"/>
          </a:solidFill>
          <a:ln w="254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pic>
        <p:nvPicPr>
          <p:cNvPr id="109" name="図 108">
            <a:extLst>
              <a:ext uri="{FF2B5EF4-FFF2-40B4-BE49-F238E27FC236}">
                <a16:creationId xmlns:a16="http://schemas.microsoft.com/office/drawing/2014/main" id="{A98E8B2C-BA25-D920-946E-1889CF7CE8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25984" r="29847" b="24236"/>
          <a:stretch/>
        </p:blipFill>
        <p:spPr>
          <a:xfrm>
            <a:off x="1211260" y="1280923"/>
            <a:ext cx="2995748" cy="2526847"/>
          </a:xfrm>
          <a:prstGeom prst="rect">
            <a:avLst/>
          </a:prstGeom>
        </p:spPr>
      </p:pic>
      <p:sp>
        <p:nvSpPr>
          <p:cNvPr id="110" name="右矢印 109">
            <a:extLst>
              <a:ext uri="{FF2B5EF4-FFF2-40B4-BE49-F238E27FC236}">
                <a16:creationId xmlns:a16="http://schemas.microsoft.com/office/drawing/2014/main" id="{5C70BCB3-5856-48CD-57EB-304FA5571B77}"/>
              </a:ext>
            </a:extLst>
          </p:cNvPr>
          <p:cNvSpPr/>
          <p:nvPr/>
        </p:nvSpPr>
        <p:spPr>
          <a:xfrm>
            <a:off x="3711737" y="2544346"/>
            <a:ext cx="3421394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rgbClr val="FF0000">
                  <a:alpha val="0"/>
                </a:srgbClr>
              </a:gs>
              <a:gs pos="16000">
                <a:srgbClr val="FF0000">
                  <a:alpha val="36000"/>
                </a:srgbClr>
              </a:gs>
              <a:gs pos="50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A81060EE-8FA1-5CA8-B7D9-3A0976DE76BC}"/>
              </a:ext>
            </a:extLst>
          </p:cNvPr>
          <p:cNvSpPr txBox="1"/>
          <p:nvPr/>
        </p:nvSpPr>
        <p:spPr>
          <a:xfrm>
            <a:off x="7223878" y="2578563"/>
            <a:ext cx="3526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electromagnetic waves</a:t>
            </a:r>
            <a:endParaRPr lang="ja-JP" altLang="en-US" sz="2800" dirty="0">
              <a:solidFill>
                <a:srgbClr val="FF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12" name="右矢印 111">
            <a:extLst>
              <a:ext uri="{FF2B5EF4-FFF2-40B4-BE49-F238E27FC236}">
                <a16:creationId xmlns:a16="http://schemas.microsoft.com/office/drawing/2014/main" id="{CBA7AFD6-E3B0-DA9D-095C-011CB422091F}"/>
              </a:ext>
            </a:extLst>
          </p:cNvPr>
          <p:cNvSpPr/>
          <p:nvPr/>
        </p:nvSpPr>
        <p:spPr>
          <a:xfrm>
            <a:off x="3108871" y="1993120"/>
            <a:ext cx="3353052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rgbClr val="5B9BD5">
                  <a:satMod val="103000"/>
                  <a:lumMod val="102000"/>
                  <a:tint val="94000"/>
                  <a:alpha val="0"/>
                </a:srgbClr>
              </a:gs>
              <a:gs pos="1600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0" scaled="1"/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E354A6BC-A42C-BB33-5D7E-73ED187A4E13}"/>
              </a:ext>
            </a:extLst>
          </p:cNvPr>
          <p:cNvSpPr txBox="1"/>
          <p:nvPr/>
        </p:nvSpPr>
        <p:spPr>
          <a:xfrm>
            <a:off x="6429498" y="1953906"/>
            <a:ext cx="2974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latin typeface="Calibri" panose="020F0502020204030204"/>
                <a:ea typeface="游ゴシック" panose="020B0400000000000000" pitchFamily="50" charset="-128"/>
              </a:rPr>
              <a:t>gravitational</a:t>
            </a:r>
            <a:r>
              <a:rPr lang="ja-JP" altLang="en-US" sz="2800" dirty="0">
                <a:latin typeface="Calibri" panose="020F0502020204030204"/>
                <a:ea typeface="游ゴシック" panose="020B0400000000000000" pitchFamily="50" charset="-128"/>
              </a:rPr>
              <a:t> </a:t>
            </a:r>
            <a:r>
              <a:rPr lang="en-US" altLang="ja-JP" sz="2800" dirty="0">
                <a:latin typeface="Calibri" panose="020F0502020204030204"/>
                <a:ea typeface="游ゴシック" panose="020B0400000000000000" pitchFamily="50" charset="-128"/>
              </a:rPr>
              <a:t>waves</a:t>
            </a:r>
            <a:endParaRPr lang="ja-JP" altLang="en-US" sz="2800" dirty="0"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14" name="円/楕円 6">
            <a:extLst>
              <a:ext uri="{FF2B5EF4-FFF2-40B4-BE49-F238E27FC236}">
                <a16:creationId xmlns:a16="http://schemas.microsoft.com/office/drawing/2014/main" id="{6D2E75B1-F57F-95A0-6F5E-BEAFA0D7C0DA}"/>
              </a:ext>
            </a:extLst>
          </p:cNvPr>
          <p:cNvSpPr>
            <a:spLocks noChangeAspect="1"/>
          </p:cNvSpPr>
          <p:nvPr/>
        </p:nvSpPr>
        <p:spPr>
          <a:xfrm>
            <a:off x="2699250" y="5512251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5" name="円/楕円 7">
            <a:extLst>
              <a:ext uri="{FF2B5EF4-FFF2-40B4-BE49-F238E27FC236}">
                <a16:creationId xmlns:a16="http://schemas.microsoft.com/office/drawing/2014/main" id="{53AA4F2A-D475-5F5C-05BA-6DD0B0C869DE}"/>
              </a:ext>
            </a:extLst>
          </p:cNvPr>
          <p:cNvSpPr>
            <a:spLocks noChangeAspect="1"/>
          </p:cNvSpPr>
          <p:nvPr/>
        </p:nvSpPr>
        <p:spPr>
          <a:xfrm>
            <a:off x="2856907" y="576762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6" name="円/楕円 8">
            <a:extLst>
              <a:ext uri="{FF2B5EF4-FFF2-40B4-BE49-F238E27FC236}">
                <a16:creationId xmlns:a16="http://schemas.microsoft.com/office/drawing/2014/main" id="{152E0515-77EA-81A6-7566-18C01607836F}"/>
              </a:ext>
            </a:extLst>
          </p:cNvPr>
          <p:cNvSpPr>
            <a:spLocks noChangeAspect="1"/>
          </p:cNvSpPr>
          <p:nvPr/>
        </p:nvSpPr>
        <p:spPr>
          <a:xfrm>
            <a:off x="3127717" y="599538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7" name="円/楕円 9">
            <a:extLst>
              <a:ext uri="{FF2B5EF4-FFF2-40B4-BE49-F238E27FC236}">
                <a16:creationId xmlns:a16="http://schemas.microsoft.com/office/drawing/2014/main" id="{EC6785C5-8538-DBC1-60F3-DBE068D2DFB5}"/>
              </a:ext>
            </a:extLst>
          </p:cNvPr>
          <p:cNvSpPr>
            <a:spLocks noChangeAspect="1"/>
          </p:cNvSpPr>
          <p:nvPr/>
        </p:nvSpPr>
        <p:spPr>
          <a:xfrm>
            <a:off x="2954622" y="5512251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8" name="円/楕円 10">
            <a:extLst>
              <a:ext uri="{FF2B5EF4-FFF2-40B4-BE49-F238E27FC236}">
                <a16:creationId xmlns:a16="http://schemas.microsoft.com/office/drawing/2014/main" id="{1DD49FE6-761A-BC31-67DB-A4088E8BE519}"/>
              </a:ext>
            </a:extLst>
          </p:cNvPr>
          <p:cNvSpPr>
            <a:spLocks noChangeAspect="1"/>
          </p:cNvSpPr>
          <p:nvPr/>
        </p:nvSpPr>
        <p:spPr>
          <a:xfrm>
            <a:off x="3247412" y="5782519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9" name="円/楕円 11">
            <a:extLst>
              <a:ext uri="{FF2B5EF4-FFF2-40B4-BE49-F238E27FC236}">
                <a16:creationId xmlns:a16="http://schemas.microsoft.com/office/drawing/2014/main" id="{6D6E2D3D-749C-A7AC-5B91-9F1198DA7693}"/>
              </a:ext>
            </a:extLst>
          </p:cNvPr>
          <p:cNvSpPr>
            <a:spLocks noChangeAspect="1"/>
          </p:cNvSpPr>
          <p:nvPr/>
        </p:nvSpPr>
        <p:spPr>
          <a:xfrm>
            <a:off x="3330494" y="599761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0" name="円/楕円 12">
            <a:extLst>
              <a:ext uri="{FF2B5EF4-FFF2-40B4-BE49-F238E27FC236}">
                <a16:creationId xmlns:a16="http://schemas.microsoft.com/office/drawing/2014/main" id="{DCCB3C07-7C98-0DEE-637D-2033B305792D}"/>
              </a:ext>
            </a:extLst>
          </p:cNvPr>
          <p:cNvSpPr>
            <a:spLocks noChangeAspect="1"/>
          </p:cNvSpPr>
          <p:nvPr/>
        </p:nvSpPr>
        <p:spPr>
          <a:xfrm>
            <a:off x="3357397" y="571459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1" name="円/楕円 13">
            <a:extLst>
              <a:ext uri="{FF2B5EF4-FFF2-40B4-BE49-F238E27FC236}">
                <a16:creationId xmlns:a16="http://schemas.microsoft.com/office/drawing/2014/main" id="{B05B43E7-8402-5B01-FD13-D00860D94128}"/>
              </a:ext>
            </a:extLst>
          </p:cNvPr>
          <p:cNvSpPr>
            <a:spLocks noChangeAspect="1"/>
          </p:cNvSpPr>
          <p:nvPr/>
        </p:nvSpPr>
        <p:spPr>
          <a:xfrm>
            <a:off x="3047151" y="5779951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2" name="円/楕円 14">
            <a:extLst>
              <a:ext uri="{FF2B5EF4-FFF2-40B4-BE49-F238E27FC236}">
                <a16:creationId xmlns:a16="http://schemas.microsoft.com/office/drawing/2014/main" id="{50C62300-0F22-2BF8-F287-ED07DBD8AF02}"/>
              </a:ext>
            </a:extLst>
          </p:cNvPr>
          <p:cNvSpPr>
            <a:spLocks noChangeAspect="1"/>
          </p:cNvSpPr>
          <p:nvPr/>
        </p:nvSpPr>
        <p:spPr>
          <a:xfrm>
            <a:off x="3080935" y="6182923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3" name="円/楕円 15">
            <a:extLst>
              <a:ext uri="{FF2B5EF4-FFF2-40B4-BE49-F238E27FC236}">
                <a16:creationId xmlns:a16="http://schemas.microsoft.com/office/drawing/2014/main" id="{D1E5CAF8-3C6C-55A0-A47E-DD1AC083C031}"/>
              </a:ext>
            </a:extLst>
          </p:cNvPr>
          <p:cNvSpPr>
            <a:spLocks noChangeAspect="1"/>
          </p:cNvSpPr>
          <p:nvPr/>
        </p:nvSpPr>
        <p:spPr>
          <a:xfrm>
            <a:off x="2715351" y="5286643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4" name="円/楕円 16">
            <a:extLst>
              <a:ext uri="{FF2B5EF4-FFF2-40B4-BE49-F238E27FC236}">
                <a16:creationId xmlns:a16="http://schemas.microsoft.com/office/drawing/2014/main" id="{8229F25D-B475-79FB-3B0D-85595758653F}"/>
              </a:ext>
            </a:extLst>
          </p:cNvPr>
          <p:cNvSpPr>
            <a:spLocks noChangeAspect="1"/>
          </p:cNvSpPr>
          <p:nvPr/>
        </p:nvSpPr>
        <p:spPr>
          <a:xfrm>
            <a:off x="3186953" y="581593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5" name="円/楕円 17">
            <a:extLst>
              <a:ext uri="{FF2B5EF4-FFF2-40B4-BE49-F238E27FC236}">
                <a16:creationId xmlns:a16="http://schemas.microsoft.com/office/drawing/2014/main" id="{A48AB999-9674-A33C-5603-74F3243A51F9}"/>
              </a:ext>
            </a:extLst>
          </p:cNvPr>
          <p:cNvSpPr>
            <a:spLocks noChangeAspect="1"/>
          </p:cNvSpPr>
          <p:nvPr/>
        </p:nvSpPr>
        <p:spPr>
          <a:xfrm>
            <a:off x="2971648" y="5209670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6" name="円/楕円 18">
            <a:extLst>
              <a:ext uri="{FF2B5EF4-FFF2-40B4-BE49-F238E27FC236}">
                <a16:creationId xmlns:a16="http://schemas.microsoft.com/office/drawing/2014/main" id="{C59BE0DC-21BC-171E-7722-5F2C9C1644DE}"/>
              </a:ext>
            </a:extLst>
          </p:cNvPr>
          <p:cNvSpPr>
            <a:spLocks noChangeAspect="1"/>
          </p:cNvSpPr>
          <p:nvPr/>
        </p:nvSpPr>
        <p:spPr>
          <a:xfrm>
            <a:off x="3109102" y="535591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7" name="円/楕円 19">
            <a:extLst>
              <a:ext uri="{FF2B5EF4-FFF2-40B4-BE49-F238E27FC236}">
                <a16:creationId xmlns:a16="http://schemas.microsoft.com/office/drawing/2014/main" id="{A11117B2-16C4-F516-B26A-1EF2E2350FA1}"/>
              </a:ext>
            </a:extLst>
          </p:cNvPr>
          <p:cNvSpPr>
            <a:spLocks noChangeAspect="1"/>
          </p:cNvSpPr>
          <p:nvPr/>
        </p:nvSpPr>
        <p:spPr>
          <a:xfrm>
            <a:off x="3230135" y="552145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8" name="円/楕円 20">
            <a:extLst>
              <a:ext uri="{FF2B5EF4-FFF2-40B4-BE49-F238E27FC236}">
                <a16:creationId xmlns:a16="http://schemas.microsoft.com/office/drawing/2014/main" id="{BA42ADC6-F41A-0805-93BD-6E1A09C05640}"/>
              </a:ext>
            </a:extLst>
          </p:cNvPr>
          <p:cNvSpPr>
            <a:spLocks noChangeAspect="1"/>
          </p:cNvSpPr>
          <p:nvPr/>
        </p:nvSpPr>
        <p:spPr>
          <a:xfrm>
            <a:off x="3373739" y="587521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9" name="円/楕円 21">
            <a:extLst>
              <a:ext uri="{FF2B5EF4-FFF2-40B4-BE49-F238E27FC236}">
                <a16:creationId xmlns:a16="http://schemas.microsoft.com/office/drawing/2014/main" id="{89E4DCF5-5ED7-C00D-A35C-897C9CDDD2A5}"/>
              </a:ext>
            </a:extLst>
          </p:cNvPr>
          <p:cNvSpPr>
            <a:spLocks noChangeAspect="1"/>
          </p:cNvSpPr>
          <p:nvPr/>
        </p:nvSpPr>
        <p:spPr>
          <a:xfrm>
            <a:off x="2621140" y="5547973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0" name="円/楕円 22">
            <a:extLst>
              <a:ext uri="{FF2B5EF4-FFF2-40B4-BE49-F238E27FC236}">
                <a16:creationId xmlns:a16="http://schemas.microsoft.com/office/drawing/2014/main" id="{6DC570A4-D2A2-4BEB-DCAD-F088F43C3415}"/>
              </a:ext>
            </a:extLst>
          </p:cNvPr>
          <p:cNvSpPr>
            <a:spLocks noChangeAspect="1"/>
          </p:cNvSpPr>
          <p:nvPr/>
        </p:nvSpPr>
        <p:spPr>
          <a:xfrm>
            <a:off x="2665289" y="5963825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1" name="円/楕円 23">
            <a:extLst>
              <a:ext uri="{FF2B5EF4-FFF2-40B4-BE49-F238E27FC236}">
                <a16:creationId xmlns:a16="http://schemas.microsoft.com/office/drawing/2014/main" id="{A8CC1693-FD53-2325-3290-B8DDBFCEF72C}"/>
              </a:ext>
            </a:extLst>
          </p:cNvPr>
          <p:cNvSpPr>
            <a:spLocks noChangeAspect="1"/>
          </p:cNvSpPr>
          <p:nvPr/>
        </p:nvSpPr>
        <p:spPr>
          <a:xfrm>
            <a:off x="3023442" y="6448201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2" name="円/楕円 24">
            <a:extLst>
              <a:ext uri="{FF2B5EF4-FFF2-40B4-BE49-F238E27FC236}">
                <a16:creationId xmlns:a16="http://schemas.microsoft.com/office/drawing/2014/main" id="{2AD9416A-AE54-7F54-ACCD-0BD83A07AEDA}"/>
              </a:ext>
            </a:extLst>
          </p:cNvPr>
          <p:cNvSpPr>
            <a:spLocks noChangeAspect="1"/>
          </p:cNvSpPr>
          <p:nvPr/>
        </p:nvSpPr>
        <p:spPr>
          <a:xfrm>
            <a:off x="2901332" y="533740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3" name="円/楕円 25">
            <a:extLst>
              <a:ext uri="{FF2B5EF4-FFF2-40B4-BE49-F238E27FC236}">
                <a16:creationId xmlns:a16="http://schemas.microsoft.com/office/drawing/2014/main" id="{580308EB-F628-40C2-B312-1CE15D4646D5}"/>
              </a:ext>
            </a:extLst>
          </p:cNvPr>
          <p:cNvSpPr>
            <a:spLocks noChangeAspect="1"/>
          </p:cNvSpPr>
          <p:nvPr/>
        </p:nvSpPr>
        <p:spPr>
          <a:xfrm>
            <a:off x="2681310" y="614098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4" name="円/楕円 26">
            <a:extLst>
              <a:ext uri="{FF2B5EF4-FFF2-40B4-BE49-F238E27FC236}">
                <a16:creationId xmlns:a16="http://schemas.microsoft.com/office/drawing/2014/main" id="{8E2C176B-092A-EF1A-4584-E2F5282C4715}"/>
              </a:ext>
            </a:extLst>
          </p:cNvPr>
          <p:cNvSpPr>
            <a:spLocks noChangeAspect="1"/>
          </p:cNvSpPr>
          <p:nvPr/>
        </p:nvSpPr>
        <p:spPr>
          <a:xfrm>
            <a:off x="2923855" y="591055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5" name="円/楕円 27">
            <a:extLst>
              <a:ext uri="{FF2B5EF4-FFF2-40B4-BE49-F238E27FC236}">
                <a16:creationId xmlns:a16="http://schemas.microsoft.com/office/drawing/2014/main" id="{AB805D23-9675-F5C8-E949-37C7FCDC2FB5}"/>
              </a:ext>
            </a:extLst>
          </p:cNvPr>
          <p:cNvSpPr>
            <a:spLocks noChangeAspect="1"/>
          </p:cNvSpPr>
          <p:nvPr/>
        </p:nvSpPr>
        <p:spPr>
          <a:xfrm>
            <a:off x="2785158" y="601145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6" name="円/楕円 28">
            <a:extLst>
              <a:ext uri="{FF2B5EF4-FFF2-40B4-BE49-F238E27FC236}">
                <a16:creationId xmlns:a16="http://schemas.microsoft.com/office/drawing/2014/main" id="{28CCEBCA-D3D3-4FCE-3C90-97847F20EACD}"/>
              </a:ext>
            </a:extLst>
          </p:cNvPr>
          <p:cNvSpPr>
            <a:spLocks noChangeAspect="1"/>
          </p:cNvSpPr>
          <p:nvPr/>
        </p:nvSpPr>
        <p:spPr>
          <a:xfrm>
            <a:off x="2792007" y="550193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7" name="円/楕円 29">
            <a:extLst>
              <a:ext uri="{FF2B5EF4-FFF2-40B4-BE49-F238E27FC236}">
                <a16:creationId xmlns:a16="http://schemas.microsoft.com/office/drawing/2014/main" id="{5825C5C4-1DE6-92A4-A2A6-CCDF338CEECB}"/>
              </a:ext>
            </a:extLst>
          </p:cNvPr>
          <p:cNvSpPr>
            <a:spLocks noChangeAspect="1"/>
          </p:cNvSpPr>
          <p:nvPr/>
        </p:nvSpPr>
        <p:spPr>
          <a:xfrm>
            <a:off x="2770453" y="516498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8" name="円/楕円 30">
            <a:extLst>
              <a:ext uri="{FF2B5EF4-FFF2-40B4-BE49-F238E27FC236}">
                <a16:creationId xmlns:a16="http://schemas.microsoft.com/office/drawing/2014/main" id="{99F1B198-308B-F509-0DD6-50E20835C212}"/>
              </a:ext>
            </a:extLst>
          </p:cNvPr>
          <p:cNvSpPr>
            <a:spLocks noChangeAspect="1"/>
          </p:cNvSpPr>
          <p:nvPr/>
        </p:nvSpPr>
        <p:spPr>
          <a:xfrm>
            <a:off x="2596713" y="591484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9" name="円/楕円 32">
            <a:extLst>
              <a:ext uri="{FF2B5EF4-FFF2-40B4-BE49-F238E27FC236}">
                <a16:creationId xmlns:a16="http://schemas.microsoft.com/office/drawing/2014/main" id="{35D67AFC-D5FD-6C94-17BD-C461011B6BBD}"/>
              </a:ext>
            </a:extLst>
          </p:cNvPr>
          <p:cNvSpPr>
            <a:spLocks noChangeAspect="1"/>
          </p:cNvSpPr>
          <p:nvPr/>
        </p:nvSpPr>
        <p:spPr>
          <a:xfrm>
            <a:off x="2829447" y="6371251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0" name="円/楕円 33">
            <a:extLst>
              <a:ext uri="{FF2B5EF4-FFF2-40B4-BE49-F238E27FC236}">
                <a16:creationId xmlns:a16="http://schemas.microsoft.com/office/drawing/2014/main" id="{E8CE2BCE-C089-5AF9-154E-D2BCCF1CAE4D}"/>
              </a:ext>
            </a:extLst>
          </p:cNvPr>
          <p:cNvSpPr>
            <a:spLocks noChangeAspect="1"/>
          </p:cNvSpPr>
          <p:nvPr/>
        </p:nvSpPr>
        <p:spPr>
          <a:xfrm>
            <a:off x="2661067" y="536797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1" name="円/楕円 34">
            <a:extLst>
              <a:ext uri="{FF2B5EF4-FFF2-40B4-BE49-F238E27FC236}">
                <a16:creationId xmlns:a16="http://schemas.microsoft.com/office/drawing/2014/main" id="{28070AEA-3305-F921-3AD9-66A1887A2479}"/>
              </a:ext>
            </a:extLst>
          </p:cNvPr>
          <p:cNvSpPr>
            <a:spLocks noChangeAspect="1"/>
          </p:cNvSpPr>
          <p:nvPr/>
        </p:nvSpPr>
        <p:spPr>
          <a:xfrm>
            <a:off x="2914876" y="502785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2" name="円/楕円 35">
            <a:extLst>
              <a:ext uri="{FF2B5EF4-FFF2-40B4-BE49-F238E27FC236}">
                <a16:creationId xmlns:a16="http://schemas.microsoft.com/office/drawing/2014/main" id="{F6502E82-CDD2-55DD-DB75-7F6E16FDEFA8}"/>
              </a:ext>
            </a:extLst>
          </p:cNvPr>
          <p:cNvSpPr>
            <a:spLocks noChangeAspect="1"/>
          </p:cNvSpPr>
          <p:nvPr/>
        </p:nvSpPr>
        <p:spPr>
          <a:xfrm>
            <a:off x="3014013" y="624099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3" name="円/楕円 36">
            <a:extLst>
              <a:ext uri="{FF2B5EF4-FFF2-40B4-BE49-F238E27FC236}">
                <a16:creationId xmlns:a16="http://schemas.microsoft.com/office/drawing/2014/main" id="{140552E1-5388-E454-4883-8AE9B6FADCA2}"/>
              </a:ext>
            </a:extLst>
          </p:cNvPr>
          <p:cNvSpPr>
            <a:spLocks noChangeAspect="1"/>
          </p:cNvSpPr>
          <p:nvPr/>
        </p:nvSpPr>
        <p:spPr>
          <a:xfrm>
            <a:off x="3208620" y="633041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4" name="円/楕円 37">
            <a:extLst>
              <a:ext uri="{FF2B5EF4-FFF2-40B4-BE49-F238E27FC236}">
                <a16:creationId xmlns:a16="http://schemas.microsoft.com/office/drawing/2014/main" id="{BE54AF7F-D468-3695-264D-74AC4665AA02}"/>
              </a:ext>
            </a:extLst>
          </p:cNvPr>
          <p:cNvSpPr>
            <a:spLocks noChangeAspect="1"/>
          </p:cNvSpPr>
          <p:nvPr/>
        </p:nvSpPr>
        <p:spPr>
          <a:xfrm>
            <a:off x="3055509" y="515527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5" name="円/楕円 38">
            <a:extLst>
              <a:ext uri="{FF2B5EF4-FFF2-40B4-BE49-F238E27FC236}">
                <a16:creationId xmlns:a16="http://schemas.microsoft.com/office/drawing/2014/main" id="{2C334865-9016-DE54-7BD8-735E2EEF6772}"/>
              </a:ext>
            </a:extLst>
          </p:cNvPr>
          <p:cNvSpPr>
            <a:spLocks noChangeAspect="1"/>
          </p:cNvSpPr>
          <p:nvPr/>
        </p:nvSpPr>
        <p:spPr>
          <a:xfrm>
            <a:off x="3250515" y="518093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6" name="円/楕円 39">
            <a:extLst>
              <a:ext uri="{FF2B5EF4-FFF2-40B4-BE49-F238E27FC236}">
                <a16:creationId xmlns:a16="http://schemas.microsoft.com/office/drawing/2014/main" id="{7161121A-E373-36DC-DCA8-2150D068106C}"/>
              </a:ext>
            </a:extLst>
          </p:cNvPr>
          <p:cNvSpPr>
            <a:spLocks noChangeAspect="1"/>
          </p:cNvSpPr>
          <p:nvPr/>
        </p:nvSpPr>
        <p:spPr>
          <a:xfrm>
            <a:off x="3277242" y="618019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7" name="円/楕円 40">
            <a:extLst>
              <a:ext uri="{FF2B5EF4-FFF2-40B4-BE49-F238E27FC236}">
                <a16:creationId xmlns:a16="http://schemas.microsoft.com/office/drawing/2014/main" id="{51E8EC7C-BECE-CA65-AB71-2534F4ABDEF2}"/>
              </a:ext>
            </a:extLst>
          </p:cNvPr>
          <p:cNvSpPr>
            <a:spLocks noChangeAspect="1"/>
          </p:cNvSpPr>
          <p:nvPr/>
        </p:nvSpPr>
        <p:spPr>
          <a:xfrm>
            <a:off x="2599980" y="575873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8" name="円/楕円 41">
            <a:extLst>
              <a:ext uri="{FF2B5EF4-FFF2-40B4-BE49-F238E27FC236}">
                <a16:creationId xmlns:a16="http://schemas.microsoft.com/office/drawing/2014/main" id="{5CA60EE3-4C1D-D9FC-E1BB-18D2903AA692}"/>
              </a:ext>
            </a:extLst>
          </p:cNvPr>
          <p:cNvSpPr>
            <a:spLocks noChangeAspect="1"/>
          </p:cNvSpPr>
          <p:nvPr/>
        </p:nvSpPr>
        <p:spPr>
          <a:xfrm>
            <a:off x="3343401" y="5370619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9" name="円/楕円 42">
            <a:extLst>
              <a:ext uri="{FF2B5EF4-FFF2-40B4-BE49-F238E27FC236}">
                <a16:creationId xmlns:a16="http://schemas.microsoft.com/office/drawing/2014/main" id="{6FAE9DD1-8BF2-43D6-0FF0-35DD221C8F62}"/>
              </a:ext>
            </a:extLst>
          </p:cNvPr>
          <p:cNvSpPr>
            <a:spLocks noChangeAspect="1"/>
          </p:cNvSpPr>
          <p:nvPr/>
        </p:nvSpPr>
        <p:spPr>
          <a:xfrm>
            <a:off x="2742571" y="623715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0" name="円/楕円 43">
            <a:extLst>
              <a:ext uri="{FF2B5EF4-FFF2-40B4-BE49-F238E27FC236}">
                <a16:creationId xmlns:a16="http://schemas.microsoft.com/office/drawing/2014/main" id="{A604FE62-209A-73D9-49B6-FB56AF2DAEFE}"/>
              </a:ext>
            </a:extLst>
          </p:cNvPr>
          <p:cNvSpPr>
            <a:spLocks noChangeAspect="1"/>
          </p:cNvSpPr>
          <p:nvPr/>
        </p:nvSpPr>
        <p:spPr>
          <a:xfrm>
            <a:off x="3070736" y="555978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1" name="円/楕円 44">
            <a:extLst>
              <a:ext uri="{FF2B5EF4-FFF2-40B4-BE49-F238E27FC236}">
                <a16:creationId xmlns:a16="http://schemas.microsoft.com/office/drawing/2014/main" id="{870528E8-4044-3FDF-2F6B-BE5A2A504DBD}"/>
              </a:ext>
            </a:extLst>
          </p:cNvPr>
          <p:cNvSpPr>
            <a:spLocks noChangeAspect="1"/>
          </p:cNvSpPr>
          <p:nvPr/>
        </p:nvSpPr>
        <p:spPr>
          <a:xfrm>
            <a:off x="2444904" y="611588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2" name="円/楕円 45">
            <a:extLst>
              <a:ext uri="{FF2B5EF4-FFF2-40B4-BE49-F238E27FC236}">
                <a16:creationId xmlns:a16="http://schemas.microsoft.com/office/drawing/2014/main" id="{63F4C171-4DE4-7AF2-0D3F-5DB0108FA881}"/>
              </a:ext>
            </a:extLst>
          </p:cNvPr>
          <p:cNvSpPr>
            <a:spLocks noChangeAspect="1"/>
          </p:cNvSpPr>
          <p:nvPr/>
        </p:nvSpPr>
        <p:spPr>
          <a:xfrm>
            <a:off x="2931745" y="608720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3" name="円/楕円 46">
            <a:extLst>
              <a:ext uri="{FF2B5EF4-FFF2-40B4-BE49-F238E27FC236}">
                <a16:creationId xmlns:a16="http://schemas.microsoft.com/office/drawing/2014/main" id="{19B5969B-D3A9-FB6F-7774-5AD69DA29642}"/>
              </a:ext>
            </a:extLst>
          </p:cNvPr>
          <p:cNvSpPr>
            <a:spLocks noChangeAspect="1"/>
          </p:cNvSpPr>
          <p:nvPr/>
        </p:nvSpPr>
        <p:spPr>
          <a:xfrm>
            <a:off x="1828243" y="584998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4" name="円/楕円 47">
            <a:extLst>
              <a:ext uri="{FF2B5EF4-FFF2-40B4-BE49-F238E27FC236}">
                <a16:creationId xmlns:a16="http://schemas.microsoft.com/office/drawing/2014/main" id="{6078F063-4D7D-20EA-F9E9-D6AF6399897F}"/>
              </a:ext>
            </a:extLst>
          </p:cNvPr>
          <p:cNvSpPr>
            <a:spLocks noChangeAspect="1"/>
          </p:cNvSpPr>
          <p:nvPr/>
        </p:nvSpPr>
        <p:spPr>
          <a:xfrm>
            <a:off x="2305693" y="5959016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5" name="円/楕円 48">
            <a:extLst>
              <a:ext uri="{FF2B5EF4-FFF2-40B4-BE49-F238E27FC236}">
                <a16:creationId xmlns:a16="http://schemas.microsoft.com/office/drawing/2014/main" id="{C99186DC-F10B-EC91-ACB4-8AA6A4D6DB56}"/>
              </a:ext>
            </a:extLst>
          </p:cNvPr>
          <p:cNvSpPr>
            <a:spLocks noChangeAspect="1"/>
          </p:cNvSpPr>
          <p:nvPr/>
        </p:nvSpPr>
        <p:spPr>
          <a:xfrm>
            <a:off x="2070298" y="5977673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6" name="円/楕円 49">
            <a:extLst>
              <a:ext uri="{FF2B5EF4-FFF2-40B4-BE49-F238E27FC236}">
                <a16:creationId xmlns:a16="http://schemas.microsoft.com/office/drawing/2014/main" id="{C3F58575-A0E1-1D0E-6B34-C032DDAFA765}"/>
              </a:ext>
            </a:extLst>
          </p:cNvPr>
          <p:cNvSpPr>
            <a:spLocks noChangeAspect="1"/>
          </p:cNvSpPr>
          <p:nvPr/>
        </p:nvSpPr>
        <p:spPr>
          <a:xfrm>
            <a:off x="2934403" y="562666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7" name="円/楕円 51">
            <a:extLst>
              <a:ext uri="{FF2B5EF4-FFF2-40B4-BE49-F238E27FC236}">
                <a16:creationId xmlns:a16="http://schemas.microsoft.com/office/drawing/2014/main" id="{789D7101-5C9D-CE38-0390-9339829CF4BC}"/>
              </a:ext>
            </a:extLst>
          </p:cNvPr>
          <p:cNvSpPr>
            <a:spLocks noChangeAspect="1"/>
          </p:cNvSpPr>
          <p:nvPr/>
        </p:nvSpPr>
        <p:spPr>
          <a:xfrm>
            <a:off x="2908832" y="520837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8" name="円/楕円 52">
            <a:extLst>
              <a:ext uri="{FF2B5EF4-FFF2-40B4-BE49-F238E27FC236}">
                <a16:creationId xmlns:a16="http://schemas.microsoft.com/office/drawing/2014/main" id="{978EA5F7-C113-94B5-A252-76470A504E14}"/>
              </a:ext>
            </a:extLst>
          </p:cNvPr>
          <p:cNvSpPr>
            <a:spLocks noChangeAspect="1"/>
          </p:cNvSpPr>
          <p:nvPr/>
        </p:nvSpPr>
        <p:spPr>
          <a:xfrm>
            <a:off x="3108871" y="504638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9" name="円/楕円 53">
            <a:extLst>
              <a:ext uri="{FF2B5EF4-FFF2-40B4-BE49-F238E27FC236}">
                <a16:creationId xmlns:a16="http://schemas.microsoft.com/office/drawing/2014/main" id="{0C6F9E86-5034-12E9-2D95-72D30E53FF3F}"/>
              </a:ext>
            </a:extLst>
          </p:cNvPr>
          <p:cNvSpPr>
            <a:spLocks noChangeAspect="1"/>
          </p:cNvSpPr>
          <p:nvPr/>
        </p:nvSpPr>
        <p:spPr>
          <a:xfrm>
            <a:off x="2396180" y="637125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0" name="円/楕円 54">
            <a:extLst>
              <a:ext uri="{FF2B5EF4-FFF2-40B4-BE49-F238E27FC236}">
                <a16:creationId xmlns:a16="http://schemas.microsoft.com/office/drawing/2014/main" id="{F8251C5B-AFE7-7849-D00C-8A7CB99A7E9D}"/>
              </a:ext>
            </a:extLst>
          </p:cNvPr>
          <p:cNvSpPr>
            <a:spLocks noChangeAspect="1"/>
          </p:cNvSpPr>
          <p:nvPr/>
        </p:nvSpPr>
        <p:spPr>
          <a:xfrm>
            <a:off x="1996097" y="487632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1" name="円/楕円 55">
            <a:extLst>
              <a:ext uri="{FF2B5EF4-FFF2-40B4-BE49-F238E27FC236}">
                <a16:creationId xmlns:a16="http://schemas.microsoft.com/office/drawing/2014/main" id="{20DCFDCB-F56E-44F5-5B72-411AE1C301C4}"/>
              </a:ext>
            </a:extLst>
          </p:cNvPr>
          <p:cNvSpPr>
            <a:spLocks noChangeAspect="1"/>
          </p:cNvSpPr>
          <p:nvPr/>
        </p:nvSpPr>
        <p:spPr>
          <a:xfrm>
            <a:off x="2153754" y="513169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2" name="円/楕円 56">
            <a:extLst>
              <a:ext uri="{FF2B5EF4-FFF2-40B4-BE49-F238E27FC236}">
                <a16:creationId xmlns:a16="http://schemas.microsoft.com/office/drawing/2014/main" id="{E0F00786-770B-4E43-F54E-E60F446D09A7}"/>
              </a:ext>
            </a:extLst>
          </p:cNvPr>
          <p:cNvSpPr>
            <a:spLocks noChangeAspect="1"/>
          </p:cNvSpPr>
          <p:nvPr/>
        </p:nvSpPr>
        <p:spPr>
          <a:xfrm>
            <a:off x="2424564" y="535945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3" name="円/楕円 57">
            <a:extLst>
              <a:ext uri="{FF2B5EF4-FFF2-40B4-BE49-F238E27FC236}">
                <a16:creationId xmlns:a16="http://schemas.microsoft.com/office/drawing/2014/main" id="{E85516D5-D5D7-0B42-7813-382754C0005E}"/>
              </a:ext>
            </a:extLst>
          </p:cNvPr>
          <p:cNvSpPr>
            <a:spLocks noChangeAspect="1"/>
          </p:cNvSpPr>
          <p:nvPr/>
        </p:nvSpPr>
        <p:spPr>
          <a:xfrm>
            <a:off x="2251469" y="4876324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4" name="円/楕円 58">
            <a:extLst>
              <a:ext uri="{FF2B5EF4-FFF2-40B4-BE49-F238E27FC236}">
                <a16:creationId xmlns:a16="http://schemas.microsoft.com/office/drawing/2014/main" id="{7CEEF3BB-319A-2EFC-CB90-C81C14662977}"/>
              </a:ext>
            </a:extLst>
          </p:cNvPr>
          <p:cNvSpPr>
            <a:spLocks noChangeAspect="1"/>
          </p:cNvSpPr>
          <p:nvPr/>
        </p:nvSpPr>
        <p:spPr>
          <a:xfrm>
            <a:off x="2544259" y="5146591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5" name="円/楕円 59">
            <a:extLst>
              <a:ext uri="{FF2B5EF4-FFF2-40B4-BE49-F238E27FC236}">
                <a16:creationId xmlns:a16="http://schemas.microsoft.com/office/drawing/2014/main" id="{8198636D-F4C7-E3CC-14E8-A136059E2534}"/>
              </a:ext>
            </a:extLst>
          </p:cNvPr>
          <p:cNvSpPr>
            <a:spLocks noChangeAspect="1"/>
          </p:cNvSpPr>
          <p:nvPr/>
        </p:nvSpPr>
        <p:spPr>
          <a:xfrm>
            <a:off x="2627341" y="5361683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6" name="円/楕円 60">
            <a:extLst>
              <a:ext uri="{FF2B5EF4-FFF2-40B4-BE49-F238E27FC236}">
                <a16:creationId xmlns:a16="http://schemas.microsoft.com/office/drawing/2014/main" id="{59A2AFD5-9C11-CEE9-AB00-AC6D5DDF3F18}"/>
              </a:ext>
            </a:extLst>
          </p:cNvPr>
          <p:cNvSpPr>
            <a:spLocks noChangeAspect="1"/>
          </p:cNvSpPr>
          <p:nvPr/>
        </p:nvSpPr>
        <p:spPr>
          <a:xfrm>
            <a:off x="2654244" y="507867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7" name="円/楕円 61">
            <a:extLst>
              <a:ext uri="{FF2B5EF4-FFF2-40B4-BE49-F238E27FC236}">
                <a16:creationId xmlns:a16="http://schemas.microsoft.com/office/drawing/2014/main" id="{E48DE8C6-5EF8-BC77-4337-C84B163A7DD6}"/>
              </a:ext>
            </a:extLst>
          </p:cNvPr>
          <p:cNvSpPr>
            <a:spLocks noChangeAspect="1"/>
          </p:cNvSpPr>
          <p:nvPr/>
        </p:nvSpPr>
        <p:spPr>
          <a:xfrm>
            <a:off x="2343998" y="514402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8" name="円/楕円 62">
            <a:extLst>
              <a:ext uri="{FF2B5EF4-FFF2-40B4-BE49-F238E27FC236}">
                <a16:creationId xmlns:a16="http://schemas.microsoft.com/office/drawing/2014/main" id="{A83E699D-955D-BE7A-EFB1-AF8A3605BFB4}"/>
              </a:ext>
            </a:extLst>
          </p:cNvPr>
          <p:cNvSpPr>
            <a:spLocks noChangeAspect="1"/>
          </p:cNvSpPr>
          <p:nvPr/>
        </p:nvSpPr>
        <p:spPr>
          <a:xfrm>
            <a:off x="2377782" y="554699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9" name="円/楕円 63">
            <a:extLst>
              <a:ext uri="{FF2B5EF4-FFF2-40B4-BE49-F238E27FC236}">
                <a16:creationId xmlns:a16="http://schemas.microsoft.com/office/drawing/2014/main" id="{67577E32-B0DB-5EDC-F8CA-0B36040A91DC}"/>
              </a:ext>
            </a:extLst>
          </p:cNvPr>
          <p:cNvSpPr>
            <a:spLocks noChangeAspect="1"/>
          </p:cNvSpPr>
          <p:nvPr/>
        </p:nvSpPr>
        <p:spPr>
          <a:xfrm>
            <a:off x="2012198" y="465071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0" name="円/楕円 64">
            <a:extLst>
              <a:ext uri="{FF2B5EF4-FFF2-40B4-BE49-F238E27FC236}">
                <a16:creationId xmlns:a16="http://schemas.microsoft.com/office/drawing/2014/main" id="{A7852166-8F6C-CBA0-B4EC-86C9B62909D3}"/>
              </a:ext>
            </a:extLst>
          </p:cNvPr>
          <p:cNvSpPr>
            <a:spLocks noChangeAspect="1"/>
          </p:cNvSpPr>
          <p:nvPr/>
        </p:nvSpPr>
        <p:spPr>
          <a:xfrm>
            <a:off x="2483800" y="518000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1" name="円/楕円 65">
            <a:extLst>
              <a:ext uri="{FF2B5EF4-FFF2-40B4-BE49-F238E27FC236}">
                <a16:creationId xmlns:a16="http://schemas.microsoft.com/office/drawing/2014/main" id="{07B8BDEB-F5DA-0D2C-5F14-30BB2C4BA6E7}"/>
              </a:ext>
            </a:extLst>
          </p:cNvPr>
          <p:cNvSpPr>
            <a:spLocks noChangeAspect="1"/>
          </p:cNvSpPr>
          <p:nvPr/>
        </p:nvSpPr>
        <p:spPr>
          <a:xfrm>
            <a:off x="2268495" y="4573742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2" name="円/楕円 66">
            <a:extLst>
              <a:ext uri="{FF2B5EF4-FFF2-40B4-BE49-F238E27FC236}">
                <a16:creationId xmlns:a16="http://schemas.microsoft.com/office/drawing/2014/main" id="{79B6D47D-7F5E-817D-2093-8CFBC8A0CBF5}"/>
              </a:ext>
            </a:extLst>
          </p:cNvPr>
          <p:cNvSpPr>
            <a:spLocks noChangeAspect="1"/>
          </p:cNvSpPr>
          <p:nvPr/>
        </p:nvSpPr>
        <p:spPr>
          <a:xfrm>
            <a:off x="2405949" y="471999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3" name="円/楕円 67">
            <a:extLst>
              <a:ext uri="{FF2B5EF4-FFF2-40B4-BE49-F238E27FC236}">
                <a16:creationId xmlns:a16="http://schemas.microsoft.com/office/drawing/2014/main" id="{5AD5E523-A58A-1CAA-728F-011C27126B3A}"/>
              </a:ext>
            </a:extLst>
          </p:cNvPr>
          <p:cNvSpPr>
            <a:spLocks noChangeAspect="1"/>
          </p:cNvSpPr>
          <p:nvPr/>
        </p:nvSpPr>
        <p:spPr>
          <a:xfrm>
            <a:off x="2526982" y="488552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4" name="円/楕円 68">
            <a:extLst>
              <a:ext uri="{FF2B5EF4-FFF2-40B4-BE49-F238E27FC236}">
                <a16:creationId xmlns:a16="http://schemas.microsoft.com/office/drawing/2014/main" id="{5FE593C2-ADB5-3651-4977-2939B2990E6F}"/>
              </a:ext>
            </a:extLst>
          </p:cNvPr>
          <p:cNvSpPr>
            <a:spLocks noChangeAspect="1"/>
          </p:cNvSpPr>
          <p:nvPr/>
        </p:nvSpPr>
        <p:spPr>
          <a:xfrm>
            <a:off x="3023442" y="480361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5" name="円/楕円 69">
            <a:extLst>
              <a:ext uri="{FF2B5EF4-FFF2-40B4-BE49-F238E27FC236}">
                <a16:creationId xmlns:a16="http://schemas.microsoft.com/office/drawing/2014/main" id="{42BE1904-487C-D097-4D55-60E0AF6C08DB}"/>
              </a:ext>
            </a:extLst>
          </p:cNvPr>
          <p:cNvSpPr>
            <a:spLocks noChangeAspect="1"/>
          </p:cNvSpPr>
          <p:nvPr/>
        </p:nvSpPr>
        <p:spPr>
          <a:xfrm>
            <a:off x="1917987" y="491204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6" name="円/楕円 70">
            <a:extLst>
              <a:ext uri="{FF2B5EF4-FFF2-40B4-BE49-F238E27FC236}">
                <a16:creationId xmlns:a16="http://schemas.microsoft.com/office/drawing/2014/main" id="{B1D25F26-1094-79FB-EE19-BFF888A40865}"/>
              </a:ext>
            </a:extLst>
          </p:cNvPr>
          <p:cNvSpPr>
            <a:spLocks noChangeAspect="1"/>
          </p:cNvSpPr>
          <p:nvPr/>
        </p:nvSpPr>
        <p:spPr>
          <a:xfrm>
            <a:off x="1962137" y="5327898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7" name="円/楕円 71">
            <a:extLst>
              <a:ext uri="{FF2B5EF4-FFF2-40B4-BE49-F238E27FC236}">
                <a16:creationId xmlns:a16="http://schemas.microsoft.com/office/drawing/2014/main" id="{67E116CD-C09A-9EC2-2B1E-D82E034E6B90}"/>
              </a:ext>
            </a:extLst>
          </p:cNvPr>
          <p:cNvSpPr>
            <a:spLocks noChangeAspect="1"/>
          </p:cNvSpPr>
          <p:nvPr/>
        </p:nvSpPr>
        <p:spPr>
          <a:xfrm>
            <a:off x="2320289" y="5812273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8" name="円/楕円 72">
            <a:extLst>
              <a:ext uri="{FF2B5EF4-FFF2-40B4-BE49-F238E27FC236}">
                <a16:creationId xmlns:a16="http://schemas.microsoft.com/office/drawing/2014/main" id="{426839E1-255A-3D30-0F92-334819586E79}"/>
              </a:ext>
            </a:extLst>
          </p:cNvPr>
          <p:cNvSpPr>
            <a:spLocks noChangeAspect="1"/>
          </p:cNvSpPr>
          <p:nvPr/>
        </p:nvSpPr>
        <p:spPr>
          <a:xfrm>
            <a:off x="2198179" y="470147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9" name="円/楕円 73">
            <a:extLst>
              <a:ext uri="{FF2B5EF4-FFF2-40B4-BE49-F238E27FC236}">
                <a16:creationId xmlns:a16="http://schemas.microsoft.com/office/drawing/2014/main" id="{47119E40-D7AA-DB58-11CA-3776D1B09521}"/>
              </a:ext>
            </a:extLst>
          </p:cNvPr>
          <p:cNvSpPr>
            <a:spLocks noChangeAspect="1"/>
          </p:cNvSpPr>
          <p:nvPr/>
        </p:nvSpPr>
        <p:spPr>
          <a:xfrm>
            <a:off x="1978158" y="550506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0" name="円/楕円 74">
            <a:extLst>
              <a:ext uri="{FF2B5EF4-FFF2-40B4-BE49-F238E27FC236}">
                <a16:creationId xmlns:a16="http://schemas.microsoft.com/office/drawing/2014/main" id="{0C27BB40-9970-8637-9E6A-8923D6BC1DF8}"/>
              </a:ext>
            </a:extLst>
          </p:cNvPr>
          <p:cNvSpPr>
            <a:spLocks noChangeAspect="1"/>
          </p:cNvSpPr>
          <p:nvPr/>
        </p:nvSpPr>
        <p:spPr>
          <a:xfrm>
            <a:off x="2220702" y="527463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1" name="円/楕円 75">
            <a:extLst>
              <a:ext uri="{FF2B5EF4-FFF2-40B4-BE49-F238E27FC236}">
                <a16:creationId xmlns:a16="http://schemas.microsoft.com/office/drawing/2014/main" id="{37EAB83D-FA70-4CC5-1247-4830FED23E65}"/>
              </a:ext>
            </a:extLst>
          </p:cNvPr>
          <p:cNvSpPr>
            <a:spLocks noChangeAspect="1"/>
          </p:cNvSpPr>
          <p:nvPr/>
        </p:nvSpPr>
        <p:spPr>
          <a:xfrm>
            <a:off x="2082005" y="5375526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2" name="円/楕円 76">
            <a:extLst>
              <a:ext uri="{FF2B5EF4-FFF2-40B4-BE49-F238E27FC236}">
                <a16:creationId xmlns:a16="http://schemas.microsoft.com/office/drawing/2014/main" id="{3350CEB0-C7AB-F1B4-3345-8602A723D958}"/>
              </a:ext>
            </a:extLst>
          </p:cNvPr>
          <p:cNvSpPr>
            <a:spLocks noChangeAspect="1"/>
          </p:cNvSpPr>
          <p:nvPr/>
        </p:nvSpPr>
        <p:spPr>
          <a:xfrm>
            <a:off x="2088854" y="486601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3" name="円/楕円 77">
            <a:extLst>
              <a:ext uri="{FF2B5EF4-FFF2-40B4-BE49-F238E27FC236}">
                <a16:creationId xmlns:a16="http://schemas.microsoft.com/office/drawing/2014/main" id="{F9E1A70D-DA8F-795C-1E0B-1CFB818C3162}"/>
              </a:ext>
            </a:extLst>
          </p:cNvPr>
          <p:cNvSpPr>
            <a:spLocks noChangeAspect="1"/>
          </p:cNvSpPr>
          <p:nvPr/>
        </p:nvSpPr>
        <p:spPr>
          <a:xfrm>
            <a:off x="2067300" y="452905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4" name="円/楕円 78">
            <a:extLst>
              <a:ext uri="{FF2B5EF4-FFF2-40B4-BE49-F238E27FC236}">
                <a16:creationId xmlns:a16="http://schemas.microsoft.com/office/drawing/2014/main" id="{E0C53912-610A-1D17-3E2A-E2D3C5875EB7}"/>
              </a:ext>
            </a:extLst>
          </p:cNvPr>
          <p:cNvSpPr>
            <a:spLocks noChangeAspect="1"/>
          </p:cNvSpPr>
          <p:nvPr/>
        </p:nvSpPr>
        <p:spPr>
          <a:xfrm>
            <a:off x="1893560" y="527892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5" name="円/楕円 79">
            <a:extLst>
              <a:ext uri="{FF2B5EF4-FFF2-40B4-BE49-F238E27FC236}">
                <a16:creationId xmlns:a16="http://schemas.microsoft.com/office/drawing/2014/main" id="{E368F734-2BE6-59E6-98F7-3222E66086CA}"/>
              </a:ext>
            </a:extLst>
          </p:cNvPr>
          <p:cNvSpPr>
            <a:spLocks noChangeAspect="1"/>
          </p:cNvSpPr>
          <p:nvPr/>
        </p:nvSpPr>
        <p:spPr>
          <a:xfrm>
            <a:off x="2671464" y="493901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6" name="円/楕円 80">
            <a:extLst>
              <a:ext uri="{FF2B5EF4-FFF2-40B4-BE49-F238E27FC236}">
                <a16:creationId xmlns:a16="http://schemas.microsoft.com/office/drawing/2014/main" id="{757A8543-E5F0-D87A-EDC8-DCF8264F09CA}"/>
              </a:ext>
            </a:extLst>
          </p:cNvPr>
          <p:cNvSpPr>
            <a:spLocks noChangeAspect="1"/>
          </p:cNvSpPr>
          <p:nvPr/>
        </p:nvSpPr>
        <p:spPr>
          <a:xfrm>
            <a:off x="2126294" y="5735323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7" name="円/楕円 81">
            <a:extLst>
              <a:ext uri="{FF2B5EF4-FFF2-40B4-BE49-F238E27FC236}">
                <a16:creationId xmlns:a16="http://schemas.microsoft.com/office/drawing/2014/main" id="{AF910743-40B4-F297-9822-E91738A2AE66}"/>
              </a:ext>
            </a:extLst>
          </p:cNvPr>
          <p:cNvSpPr>
            <a:spLocks noChangeAspect="1"/>
          </p:cNvSpPr>
          <p:nvPr/>
        </p:nvSpPr>
        <p:spPr>
          <a:xfrm>
            <a:off x="1957914" y="473204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8" name="円/楕円 82">
            <a:extLst>
              <a:ext uri="{FF2B5EF4-FFF2-40B4-BE49-F238E27FC236}">
                <a16:creationId xmlns:a16="http://schemas.microsoft.com/office/drawing/2014/main" id="{4E23A653-90C8-2BED-FDE9-5781FD485B22}"/>
              </a:ext>
            </a:extLst>
          </p:cNvPr>
          <p:cNvSpPr>
            <a:spLocks noChangeAspect="1"/>
          </p:cNvSpPr>
          <p:nvPr/>
        </p:nvSpPr>
        <p:spPr>
          <a:xfrm>
            <a:off x="2211723" y="439192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9" name="円/楕円 83">
            <a:extLst>
              <a:ext uri="{FF2B5EF4-FFF2-40B4-BE49-F238E27FC236}">
                <a16:creationId xmlns:a16="http://schemas.microsoft.com/office/drawing/2014/main" id="{CBBFF108-42C2-63EF-5968-E789EB1B13CC}"/>
              </a:ext>
            </a:extLst>
          </p:cNvPr>
          <p:cNvSpPr>
            <a:spLocks noChangeAspect="1"/>
          </p:cNvSpPr>
          <p:nvPr/>
        </p:nvSpPr>
        <p:spPr>
          <a:xfrm>
            <a:off x="2310860" y="5605063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0" name="円/楕円 84">
            <a:extLst>
              <a:ext uri="{FF2B5EF4-FFF2-40B4-BE49-F238E27FC236}">
                <a16:creationId xmlns:a16="http://schemas.microsoft.com/office/drawing/2014/main" id="{F956C212-FD65-2C21-D376-83C5CCFA9938}"/>
              </a:ext>
            </a:extLst>
          </p:cNvPr>
          <p:cNvSpPr>
            <a:spLocks noChangeAspect="1"/>
          </p:cNvSpPr>
          <p:nvPr/>
        </p:nvSpPr>
        <p:spPr>
          <a:xfrm>
            <a:off x="2505467" y="569449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1" name="円/楕円 85">
            <a:extLst>
              <a:ext uri="{FF2B5EF4-FFF2-40B4-BE49-F238E27FC236}">
                <a16:creationId xmlns:a16="http://schemas.microsoft.com/office/drawing/2014/main" id="{320332FC-A0A9-67BB-35B0-39B71B7B9F2A}"/>
              </a:ext>
            </a:extLst>
          </p:cNvPr>
          <p:cNvSpPr>
            <a:spLocks noChangeAspect="1"/>
          </p:cNvSpPr>
          <p:nvPr/>
        </p:nvSpPr>
        <p:spPr>
          <a:xfrm>
            <a:off x="2352356" y="451935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2" name="円/楕円 86">
            <a:extLst>
              <a:ext uri="{FF2B5EF4-FFF2-40B4-BE49-F238E27FC236}">
                <a16:creationId xmlns:a16="http://schemas.microsoft.com/office/drawing/2014/main" id="{F56067B9-0D08-A42A-7F48-C54A963E8EE7}"/>
              </a:ext>
            </a:extLst>
          </p:cNvPr>
          <p:cNvSpPr>
            <a:spLocks noChangeAspect="1"/>
          </p:cNvSpPr>
          <p:nvPr/>
        </p:nvSpPr>
        <p:spPr>
          <a:xfrm>
            <a:off x="2547362" y="454500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3" name="円/楕円 87">
            <a:extLst>
              <a:ext uri="{FF2B5EF4-FFF2-40B4-BE49-F238E27FC236}">
                <a16:creationId xmlns:a16="http://schemas.microsoft.com/office/drawing/2014/main" id="{47AE9096-218E-C5E9-2F41-5C12403DAF35}"/>
              </a:ext>
            </a:extLst>
          </p:cNvPr>
          <p:cNvSpPr>
            <a:spLocks noChangeAspect="1"/>
          </p:cNvSpPr>
          <p:nvPr/>
        </p:nvSpPr>
        <p:spPr>
          <a:xfrm>
            <a:off x="2574089" y="554427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4" name="円/楕円 88">
            <a:extLst>
              <a:ext uri="{FF2B5EF4-FFF2-40B4-BE49-F238E27FC236}">
                <a16:creationId xmlns:a16="http://schemas.microsoft.com/office/drawing/2014/main" id="{A6CF2F81-AAAD-5AFB-0A1A-8ADBC3F2E243}"/>
              </a:ext>
            </a:extLst>
          </p:cNvPr>
          <p:cNvSpPr>
            <a:spLocks noChangeAspect="1"/>
          </p:cNvSpPr>
          <p:nvPr/>
        </p:nvSpPr>
        <p:spPr>
          <a:xfrm>
            <a:off x="1896827" y="5122803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5" name="円/楕円 89">
            <a:extLst>
              <a:ext uri="{FF2B5EF4-FFF2-40B4-BE49-F238E27FC236}">
                <a16:creationId xmlns:a16="http://schemas.microsoft.com/office/drawing/2014/main" id="{24764CA2-6F53-7203-BA5E-58B464E37036}"/>
              </a:ext>
            </a:extLst>
          </p:cNvPr>
          <p:cNvSpPr>
            <a:spLocks noChangeAspect="1"/>
          </p:cNvSpPr>
          <p:nvPr/>
        </p:nvSpPr>
        <p:spPr>
          <a:xfrm>
            <a:off x="2640248" y="473469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6" name="円/楕円 90">
            <a:extLst>
              <a:ext uri="{FF2B5EF4-FFF2-40B4-BE49-F238E27FC236}">
                <a16:creationId xmlns:a16="http://schemas.microsoft.com/office/drawing/2014/main" id="{F6645E56-8420-7991-8A42-F12D65E22557}"/>
              </a:ext>
            </a:extLst>
          </p:cNvPr>
          <p:cNvSpPr>
            <a:spLocks noChangeAspect="1"/>
          </p:cNvSpPr>
          <p:nvPr/>
        </p:nvSpPr>
        <p:spPr>
          <a:xfrm>
            <a:off x="2039418" y="560122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7" name="円/楕円 91">
            <a:extLst>
              <a:ext uri="{FF2B5EF4-FFF2-40B4-BE49-F238E27FC236}">
                <a16:creationId xmlns:a16="http://schemas.microsoft.com/office/drawing/2014/main" id="{7CFF7853-563F-E0DC-6728-F219F97FEF03}"/>
              </a:ext>
            </a:extLst>
          </p:cNvPr>
          <p:cNvSpPr>
            <a:spLocks noChangeAspect="1"/>
          </p:cNvSpPr>
          <p:nvPr/>
        </p:nvSpPr>
        <p:spPr>
          <a:xfrm>
            <a:off x="2367583" y="492385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8" name="円/楕円 93">
            <a:extLst>
              <a:ext uri="{FF2B5EF4-FFF2-40B4-BE49-F238E27FC236}">
                <a16:creationId xmlns:a16="http://schemas.microsoft.com/office/drawing/2014/main" id="{1E34198F-7706-4FF6-4A60-AC14B76A3890}"/>
              </a:ext>
            </a:extLst>
          </p:cNvPr>
          <p:cNvSpPr>
            <a:spLocks noChangeAspect="1"/>
          </p:cNvSpPr>
          <p:nvPr/>
        </p:nvSpPr>
        <p:spPr>
          <a:xfrm>
            <a:off x="3236556" y="480673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9" name="円/楕円 94">
            <a:extLst>
              <a:ext uri="{FF2B5EF4-FFF2-40B4-BE49-F238E27FC236}">
                <a16:creationId xmlns:a16="http://schemas.microsoft.com/office/drawing/2014/main" id="{CD598304-92E0-71AC-9D56-5915D27158D7}"/>
              </a:ext>
            </a:extLst>
          </p:cNvPr>
          <p:cNvSpPr>
            <a:spLocks noChangeAspect="1"/>
          </p:cNvSpPr>
          <p:nvPr/>
        </p:nvSpPr>
        <p:spPr>
          <a:xfrm>
            <a:off x="2030541" y="507527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0" name="円/楕円 95">
            <a:extLst>
              <a:ext uri="{FF2B5EF4-FFF2-40B4-BE49-F238E27FC236}">
                <a16:creationId xmlns:a16="http://schemas.microsoft.com/office/drawing/2014/main" id="{E1B373EC-D44C-C49C-E8EB-85E070236E47}"/>
              </a:ext>
            </a:extLst>
          </p:cNvPr>
          <p:cNvSpPr>
            <a:spLocks noChangeAspect="1"/>
          </p:cNvSpPr>
          <p:nvPr/>
        </p:nvSpPr>
        <p:spPr>
          <a:xfrm>
            <a:off x="2768071" y="468724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1" name="円/楕円 96">
            <a:extLst>
              <a:ext uri="{FF2B5EF4-FFF2-40B4-BE49-F238E27FC236}">
                <a16:creationId xmlns:a16="http://schemas.microsoft.com/office/drawing/2014/main" id="{EA1125E4-1B41-B242-5C99-FA23766CC278}"/>
              </a:ext>
            </a:extLst>
          </p:cNvPr>
          <p:cNvSpPr>
            <a:spLocks noChangeAspect="1"/>
          </p:cNvSpPr>
          <p:nvPr/>
        </p:nvSpPr>
        <p:spPr>
          <a:xfrm>
            <a:off x="2780286" y="4461419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2" name="円/楕円 97">
            <a:extLst>
              <a:ext uri="{FF2B5EF4-FFF2-40B4-BE49-F238E27FC236}">
                <a16:creationId xmlns:a16="http://schemas.microsoft.com/office/drawing/2014/main" id="{92AEC421-2065-6831-E96B-0827C187E14A}"/>
              </a:ext>
            </a:extLst>
          </p:cNvPr>
          <p:cNvSpPr>
            <a:spLocks noChangeAspect="1"/>
          </p:cNvSpPr>
          <p:nvPr/>
        </p:nvSpPr>
        <p:spPr>
          <a:xfrm>
            <a:off x="2822385" y="484192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3" name="円/楕円 98">
            <a:extLst>
              <a:ext uri="{FF2B5EF4-FFF2-40B4-BE49-F238E27FC236}">
                <a16:creationId xmlns:a16="http://schemas.microsoft.com/office/drawing/2014/main" id="{BA59BB8B-6E43-95AA-BC75-069CCACF3701}"/>
              </a:ext>
            </a:extLst>
          </p:cNvPr>
          <p:cNvSpPr>
            <a:spLocks noChangeAspect="1"/>
          </p:cNvSpPr>
          <p:nvPr/>
        </p:nvSpPr>
        <p:spPr>
          <a:xfrm>
            <a:off x="2248993" y="616592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4" name="円/楕円 99">
            <a:extLst>
              <a:ext uri="{FF2B5EF4-FFF2-40B4-BE49-F238E27FC236}">
                <a16:creationId xmlns:a16="http://schemas.microsoft.com/office/drawing/2014/main" id="{EA982C9A-68B7-38D7-8EBA-6A8D4F5D0ECC}"/>
              </a:ext>
            </a:extLst>
          </p:cNvPr>
          <p:cNvSpPr>
            <a:spLocks noChangeAspect="1"/>
          </p:cNvSpPr>
          <p:nvPr/>
        </p:nvSpPr>
        <p:spPr>
          <a:xfrm>
            <a:off x="2205679" y="457244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5" name="円/楕円 100">
            <a:extLst>
              <a:ext uri="{FF2B5EF4-FFF2-40B4-BE49-F238E27FC236}">
                <a16:creationId xmlns:a16="http://schemas.microsoft.com/office/drawing/2014/main" id="{AE22D840-4042-7E3E-771E-FF3F29587D8D}"/>
              </a:ext>
            </a:extLst>
          </p:cNvPr>
          <p:cNvSpPr>
            <a:spLocks noChangeAspect="1"/>
          </p:cNvSpPr>
          <p:nvPr/>
        </p:nvSpPr>
        <p:spPr>
          <a:xfrm>
            <a:off x="2405718" y="441045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6" name="テキスト ボックス 205">
            <a:extLst>
              <a:ext uri="{FF2B5EF4-FFF2-40B4-BE49-F238E27FC236}">
                <a16:creationId xmlns:a16="http://schemas.microsoft.com/office/drawing/2014/main" id="{F31823A2-A40E-9597-D74D-B324BD97EA93}"/>
              </a:ext>
            </a:extLst>
          </p:cNvPr>
          <p:cNvSpPr txBox="1"/>
          <p:nvPr/>
        </p:nvSpPr>
        <p:spPr>
          <a:xfrm>
            <a:off x="6429498" y="4461342"/>
            <a:ext cx="14394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leptons, </a:t>
            </a:r>
          </a:p>
          <a:p>
            <a:r>
              <a:rPr lang="en-US" altLang="ja-JP" sz="2800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rPr>
              <a:t>photons</a:t>
            </a:r>
            <a:endParaRPr lang="ja-JP" altLang="en-US" sz="2800" dirty="0">
              <a:solidFill>
                <a:srgbClr val="FF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07" name="右矢印 207">
            <a:extLst>
              <a:ext uri="{FF2B5EF4-FFF2-40B4-BE49-F238E27FC236}">
                <a16:creationId xmlns:a16="http://schemas.microsoft.com/office/drawing/2014/main" id="{90EE6DA1-9AEC-9FEC-FE55-27E519BEA7DC}"/>
              </a:ext>
            </a:extLst>
          </p:cNvPr>
          <p:cNvSpPr/>
          <p:nvPr/>
        </p:nvSpPr>
        <p:spPr>
          <a:xfrm>
            <a:off x="3557658" y="5484201"/>
            <a:ext cx="3579393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rgbClr val="9F2936">
                  <a:satMod val="103000"/>
                  <a:lumMod val="102000"/>
                  <a:tint val="94000"/>
                  <a:alpha val="0"/>
                </a:srgbClr>
              </a:gs>
              <a:gs pos="16000">
                <a:srgbClr val="9F2936">
                  <a:satMod val="103000"/>
                  <a:lumMod val="102000"/>
                  <a:tint val="94000"/>
                </a:srgbClr>
              </a:gs>
              <a:gs pos="50000">
                <a:srgbClr val="9F2936">
                  <a:satMod val="110000"/>
                  <a:lumMod val="100000"/>
                  <a:shade val="100000"/>
                </a:srgbClr>
              </a:gs>
              <a:gs pos="100000">
                <a:srgbClr val="9F2936">
                  <a:lumMod val="99000"/>
                  <a:satMod val="120000"/>
                  <a:shade val="78000"/>
                </a:srgbClr>
              </a:gs>
            </a:gsLst>
            <a:lin ang="0" scaled="1"/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08" name="テキスト ボックス 207">
            <a:extLst>
              <a:ext uri="{FF2B5EF4-FFF2-40B4-BE49-F238E27FC236}">
                <a16:creationId xmlns:a16="http://schemas.microsoft.com/office/drawing/2014/main" id="{4143D8FC-0F6D-F63F-0C24-35FD6FCC5187}"/>
              </a:ext>
            </a:extLst>
          </p:cNvPr>
          <p:cNvSpPr txBox="1"/>
          <p:nvPr/>
        </p:nvSpPr>
        <p:spPr>
          <a:xfrm>
            <a:off x="4770749" y="6080961"/>
            <a:ext cx="3289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游ゴシック" panose="020B0400000000000000" pitchFamily="50" charset="-128"/>
              </a:rPr>
              <a:t>hadronic observables</a:t>
            </a:r>
            <a:endParaRPr lang="ja-JP" altLang="en-US" sz="2800" dirty="0">
              <a:solidFill>
                <a:schemeClr val="accent1">
                  <a:lumMod val="50000"/>
                </a:schemeClr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09" name="テキスト ボックス 208">
            <a:extLst>
              <a:ext uri="{FF2B5EF4-FFF2-40B4-BE49-F238E27FC236}">
                <a16:creationId xmlns:a16="http://schemas.microsoft.com/office/drawing/2014/main" id="{856DA736-909F-299E-F315-803CAB88F15E}"/>
              </a:ext>
            </a:extLst>
          </p:cNvPr>
          <p:cNvSpPr txBox="1"/>
          <p:nvPr/>
        </p:nvSpPr>
        <p:spPr>
          <a:xfrm>
            <a:off x="1241841" y="3296062"/>
            <a:ext cx="2648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time scale</a:t>
            </a:r>
            <a:r>
              <a:rPr lang="ja-JP" altLang="en-US" sz="2400" dirty="0">
                <a:solidFill>
                  <a:prstClr val="white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：</a:t>
            </a:r>
            <a:r>
              <a:rPr lang="en-US" altLang="ja-JP" sz="2400" dirty="0">
                <a:solidFill>
                  <a:prstClr val="white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lang="en-US" altLang="ja-JP" sz="2400" baseline="30000" dirty="0">
                <a:solidFill>
                  <a:prstClr val="white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-1</a:t>
            </a:r>
            <a:r>
              <a:rPr lang="en-US" altLang="ja-JP" sz="2400" dirty="0">
                <a:solidFill>
                  <a:prstClr val="white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s</a:t>
            </a:r>
            <a:endParaRPr lang="ja-JP" altLang="en-US" sz="2400" dirty="0">
              <a:solidFill>
                <a:prstClr val="white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10" name="テキスト ボックス 209">
            <a:extLst>
              <a:ext uri="{FF2B5EF4-FFF2-40B4-BE49-F238E27FC236}">
                <a16:creationId xmlns:a16="http://schemas.microsoft.com/office/drawing/2014/main" id="{55E9BF6F-43E3-345C-256F-C11407E61C0B}"/>
              </a:ext>
            </a:extLst>
          </p:cNvPr>
          <p:cNvSpPr txBox="1"/>
          <p:nvPr/>
        </p:nvSpPr>
        <p:spPr>
          <a:xfrm>
            <a:off x="1241841" y="6310210"/>
            <a:ext cx="2762295" cy="461665"/>
          </a:xfrm>
          <a:prstGeom prst="rect">
            <a:avLst/>
          </a:prstGeom>
          <a:solidFill>
            <a:srgbClr val="104258">
              <a:alpha val="6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time scale</a:t>
            </a:r>
            <a:r>
              <a:rPr lang="ja-JP" altLang="en-US" sz="2400" dirty="0">
                <a:solidFill>
                  <a:prstClr val="white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：</a:t>
            </a:r>
            <a:r>
              <a:rPr lang="en-US" altLang="ja-JP" sz="2400" dirty="0">
                <a:solidFill>
                  <a:prstClr val="white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lang="en-US" altLang="ja-JP" sz="2400" baseline="30000" dirty="0">
                <a:solidFill>
                  <a:prstClr val="white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-22</a:t>
            </a:r>
            <a:r>
              <a:rPr lang="en-US" altLang="ja-JP" sz="2400" dirty="0">
                <a:solidFill>
                  <a:prstClr val="white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s</a:t>
            </a:r>
            <a:endParaRPr lang="ja-JP" altLang="en-US" sz="2400" dirty="0">
              <a:solidFill>
                <a:prstClr val="white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211" name="図 210">
            <a:extLst>
              <a:ext uri="{FF2B5EF4-FFF2-40B4-BE49-F238E27FC236}">
                <a16:creationId xmlns:a16="http://schemas.microsoft.com/office/drawing/2014/main" id="{8B074B78-4E48-C48C-5FAC-E7CC1B923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0748" y="4357992"/>
            <a:ext cx="2468144" cy="1863058"/>
          </a:xfrm>
          <a:prstGeom prst="rect">
            <a:avLst/>
          </a:prstGeom>
        </p:spPr>
      </p:pic>
      <p:sp>
        <p:nvSpPr>
          <p:cNvPr id="213" name="テキスト ボックス 212">
            <a:extLst>
              <a:ext uri="{FF2B5EF4-FFF2-40B4-BE49-F238E27FC236}">
                <a16:creationId xmlns:a16="http://schemas.microsoft.com/office/drawing/2014/main" id="{D2CEB1B5-9F6C-331B-DC57-0A0D8F1F1E56}"/>
              </a:ext>
            </a:extLst>
          </p:cNvPr>
          <p:cNvSpPr txBox="1"/>
          <p:nvPr/>
        </p:nvSpPr>
        <p:spPr>
          <a:xfrm>
            <a:off x="1255585" y="1333341"/>
            <a:ext cx="2887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b="1" dirty="0">
                <a:solidFill>
                  <a:schemeClr val="bg1"/>
                </a:solidFill>
              </a:rPr>
              <a:t>NS-NS merger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214" name="テキスト ボックス 213">
            <a:extLst>
              <a:ext uri="{FF2B5EF4-FFF2-40B4-BE49-F238E27FC236}">
                <a16:creationId xmlns:a16="http://schemas.microsoft.com/office/drawing/2014/main" id="{4476AC1D-934E-B4DE-46AF-0430FBBED61E}"/>
              </a:ext>
            </a:extLst>
          </p:cNvPr>
          <p:cNvSpPr txBox="1"/>
          <p:nvPr/>
        </p:nvSpPr>
        <p:spPr>
          <a:xfrm>
            <a:off x="1242706" y="4077070"/>
            <a:ext cx="2965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b="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  <a:t>Relativistic HIC</a:t>
            </a:r>
            <a:endParaRPr kumimoji="1" lang="ja-JP" altLang="en-US" sz="3200" b="1" dirty="0">
              <a:effectLst>
                <a:glow rad="1016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215" name="右矢印 109">
            <a:extLst>
              <a:ext uri="{FF2B5EF4-FFF2-40B4-BE49-F238E27FC236}">
                <a16:creationId xmlns:a16="http://schemas.microsoft.com/office/drawing/2014/main" id="{4FB979B4-3703-589D-8EFA-01459A930ABB}"/>
              </a:ext>
            </a:extLst>
          </p:cNvPr>
          <p:cNvSpPr/>
          <p:nvPr/>
        </p:nvSpPr>
        <p:spPr>
          <a:xfrm>
            <a:off x="2898138" y="4758765"/>
            <a:ext cx="3421394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rgbClr val="FF0000">
                  <a:alpha val="0"/>
                </a:srgbClr>
              </a:gs>
              <a:gs pos="16000">
                <a:srgbClr val="FF0000">
                  <a:alpha val="36000"/>
                </a:srgbClr>
              </a:gs>
              <a:gs pos="50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112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6FE492-9BE9-1602-4CCE-785CB707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Dileptons and Phase Transitions</a:t>
            </a:r>
            <a:endParaRPr kumimoji="1" lang="ja-JP" altLang="en-US" dirty="0"/>
          </a:p>
        </p:txBody>
      </p:sp>
      <p:pic>
        <p:nvPicPr>
          <p:cNvPr id="431" name="図 430">
            <a:extLst>
              <a:ext uri="{FF2B5EF4-FFF2-40B4-BE49-F238E27FC236}">
                <a16:creationId xmlns:a16="http://schemas.microsoft.com/office/drawing/2014/main" id="{89C53D91-D0CF-AACC-196B-5BA7DCCDB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9" y="1800511"/>
            <a:ext cx="7497259" cy="4366825"/>
          </a:xfrm>
          <a:prstGeom prst="rect">
            <a:avLst/>
          </a:prstGeom>
        </p:spPr>
      </p:pic>
      <p:sp>
        <p:nvSpPr>
          <p:cNvPr id="432" name="テキスト ボックス 431">
            <a:extLst>
              <a:ext uri="{FF2B5EF4-FFF2-40B4-BE49-F238E27FC236}">
                <a16:creationId xmlns:a16="http://schemas.microsoft.com/office/drawing/2014/main" id="{0DC5B902-A94B-AE00-398E-B236F1C9C088}"/>
              </a:ext>
            </a:extLst>
          </p:cNvPr>
          <p:cNvSpPr txBox="1"/>
          <p:nvPr/>
        </p:nvSpPr>
        <p:spPr>
          <a:xfrm>
            <a:off x="643647" y="1215736"/>
            <a:ext cx="5176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b="1" dirty="0"/>
              <a:t>2nd-order phase transition</a:t>
            </a:r>
            <a:endParaRPr kumimoji="1" lang="ja-JP" altLang="en-US" sz="3200" b="1" dirty="0"/>
          </a:p>
        </p:txBody>
      </p:sp>
      <p:sp>
        <p:nvSpPr>
          <p:cNvPr id="433" name="テキスト ボックス 432">
            <a:extLst>
              <a:ext uri="{FF2B5EF4-FFF2-40B4-BE49-F238E27FC236}">
                <a16:creationId xmlns:a16="http://schemas.microsoft.com/office/drawing/2014/main" id="{42D09B51-E5EC-51D9-E8E4-337C1A9D6FC8}"/>
              </a:ext>
            </a:extLst>
          </p:cNvPr>
          <p:cNvSpPr txBox="1"/>
          <p:nvPr/>
        </p:nvSpPr>
        <p:spPr>
          <a:xfrm>
            <a:off x="6491358" y="1246514"/>
            <a:ext cx="4851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/>
              <a:t>Formation of the soft modes</a:t>
            </a:r>
            <a:endParaRPr kumimoji="1" lang="ja-JP" altLang="en-US" sz="2800" b="1" dirty="0"/>
          </a:p>
        </p:txBody>
      </p:sp>
      <p:cxnSp>
        <p:nvCxnSpPr>
          <p:cNvPr id="434" name="直線矢印コネクタ 433">
            <a:extLst>
              <a:ext uri="{FF2B5EF4-FFF2-40B4-BE49-F238E27FC236}">
                <a16:creationId xmlns:a16="http://schemas.microsoft.com/office/drawing/2014/main" id="{33D3254B-B523-3573-F4C7-3A98A54B9CB1}"/>
              </a:ext>
            </a:extLst>
          </p:cNvPr>
          <p:cNvCxnSpPr>
            <a:cxnSpLocks/>
          </p:cNvCxnSpPr>
          <p:nvPr/>
        </p:nvCxnSpPr>
        <p:spPr>
          <a:xfrm flipV="1">
            <a:off x="9051677" y="1900267"/>
            <a:ext cx="0" cy="1766304"/>
          </a:xfrm>
          <a:prstGeom prst="straightConnector1">
            <a:avLst/>
          </a:prstGeom>
          <a:ln>
            <a:tailEnd type="arrow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5" name="直線コネクタ 434">
            <a:extLst>
              <a:ext uri="{FF2B5EF4-FFF2-40B4-BE49-F238E27FC236}">
                <a16:creationId xmlns:a16="http://schemas.microsoft.com/office/drawing/2014/main" id="{B03C73C9-A33E-02D8-0357-89614FEB69B2}"/>
              </a:ext>
            </a:extLst>
          </p:cNvPr>
          <p:cNvCxnSpPr>
            <a:cxnSpLocks/>
          </p:cNvCxnSpPr>
          <p:nvPr/>
        </p:nvCxnSpPr>
        <p:spPr>
          <a:xfrm>
            <a:off x="7475922" y="3252959"/>
            <a:ext cx="2821629" cy="0"/>
          </a:xfrm>
          <a:prstGeom prst="line">
            <a:avLst/>
          </a:prstGeom>
          <a:ln>
            <a:tailEnd type="arrow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436" name="グラフ 435">
            <a:extLst>
              <a:ext uri="{FF2B5EF4-FFF2-40B4-BE49-F238E27FC236}">
                <a16:creationId xmlns:a16="http://schemas.microsoft.com/office/drawing/2014/main" id="{3D465F35-3953-5446-6F83-E69B501AB1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0677050"/>
              </p:ext>
            </p:extLst>
          </p:nvPr>
        </p:nvGraphicFramePr>
        <p:xfrm>
          <a:off x="7706480" y="1592196"/>
          <a:ext cx="2690393" cy="2184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37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\Delta&#10;\end{align*}&lt;/body&gt;&#10;  &lt;fcolor&gt;FF000000&lt;/fcolor&gt;&#10;  &lt;bcolor&gt;FFFFFFFF&lt;/bcolor&gt;&#10;  &lt;transparent&gt;True&lt;/transparent&gt;&#10;  &lt;resolution&gt;1800&lt;/resolution&gt;&#10;  &lt;imageh&gt;175&lt;/imageh&gt;&#10;  &lt;imagew&gt;183&lt;/imagew&gt;&#10;  &lt;scale&gt;50&lt;/scale&gt;&#10;  &lt;cursor&gt;22&lt;/cursor&gt;&#10;&lt;/TeXTeX&gt;">
            <a:extLst>
              <a:ext uri="{FF2B5EF4-FFF2-40B4-BE49-F238E27FC236}">
                <a16:creationId xmlns:a16="http://schemas.microsoft.com/office/drawing/2014/main" id="{E3B05EDA-614E-B2AB-1937-148185B53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827" y="2896611"/>
            <a:ext cx="193675" cy="185208"/>
          </a:xfrm>
          <a:prstGeom prst="rect">
            <a:avLst/>
          </a:prstGeom>
        </p:spPr>
      </p:pic>
      <p:pic>
        <p:nvPicPr>
          <p:cNvPr id="438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V(\Delta)&#10;\end{align*}&lt;/body&gt;&#10;  &lt;fcolor&gt;FF000000&lt;/fcolor&gt;&#10;  &lt;bcolor&gt;FFFFFFFF&lt;/bcolor&gt;&#10;  &lt;transparent&gt;True&lt;/transparent&gt;&#10;  &lt;resolution&gt;1800&lt;/resolution&gt;&#10;  &lt;imageh&gt;250&lt;/imageh&gt;&#10;  &lt;imagew&gt;564&lt;/imagew&gt;&#10;  &lt;scale&gt;50&lt;/scale&gt;&#10;  &lt;cursor&gt;25&lt;/cursor&gt;&#10;&lt;/TeXTeX&gt;">
            <a:extLst>
              <a:ext uri="{FF2B5EF4-FFF2-40B4-BE49-F238E27FC236}">
                <a16:creationId xmlns:a16="http://schemas.microsoft.com/office/drawing/2014/main" id="{85AE060E-0000-415F-9B67-BDFBAE9C1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65650" y="2035624"/>
            <a:ext cx="596900" cy="264583"/>
          </a:xfrm>
          <a:prstGeom prst="rect">
            <a:avLst/>
          </a:prstGeom>
        </p:spPr>
      </p:pic>
      <p:sp>
        <p:nvSpPr>
          <p:cNvPr id="439" name="テキスト ボックス 438">
            <a:extLst>
              <a:ext uri="{FF2B5EF4-FFF2-40B4-BE49-F238E27FC236}">
                <a16:creationId xmlns:a16="http://schemas.microsoft.com/office/drawing/2014/main" id="{6FAD80D8-49B8-515E-1E0C-84BAFBE5CE81}"/>
              </a:ext>
            </a:extLst>
          </p:cNvPr>
          <p:cNvSpPr txBox="1"/>
          <p:nvPr/>
        </p:nvSpPr>
        <p:spPr>
          <a:xfrm>
            <a:off x="9011643" y="1790473"/>
            <a:ext cx="762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rgbClr val="FF0000"/>
                </a:solidFill>
              </a:rPr>
              <a:t>T&gt;Tc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440" name="テキスト ボックス 439">
            <a:extLst>
              <a:ext uri="{FF2B5EF4-FFF2-40B4-BE49-F238E27FC236}">
                <a16:creationId xmlns:a16="http://schemas.microsoft.com/office/drawing/2014/main" id="{365257EC-0BC4-6D9E-CE12-AC811086DE04}"/>
              </a:ext>
            </a:extLst>
          </p:cNvPr>
          <p:cNvSpPr txBox="1"/>
          <p:nvPr/>
        </p:nvSpPr>
        <p:spPr>
          <a:xfrm>
            <a:off x="9863374" y="3242598"/>
            <a:ext cx="762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rgbClr val="0070C0"/>
                </a:solidFill>
              </a:rPr>
              <a:t>T&lt;Tc</a:t>
            </a:r>
            <a:endParaRPr kumimoji="1" lang="ja-JP" altLang="en-US" sz="2400" dirty="0">
              <a:solidFill>
                <a:srgbClr val="0070C0"/>
              </a:solidFill>
            </a:endParaRPr>
          </a:p>
        </p:txBody>
      </p:sp>
      <p:sp>
        <p:nvSpPr>
          <p:cNvPr id="441" name="テキスト ボックス 440">
            <a:extLst>
              <a:ext uri="{FF2B5EF4-FFF2-40B4-BE49-F238E27FC236}">
                <a16:creationId xmlns:a16="http://schemas.microsoft.com/office/drawing/2014/main" id="{DE3246D5-BE22-B24A-8499-570E9F7CE1BC}"/>
              </a:ext>
            </a:extLst>
          </p:cNvPr>
          <p:cNvSpPr txBox="1"/>
          <p:nvPr/>
        </p:nvSpPr>
        <p:spPr>
          <a:xfrm>
            <a:off x="6491358" y="3769955"/>
            <a:ext cx="4174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/>
              <a:t>Anomalous phenomena </a:t>
            </a:r>
            <a:endParaRPr kumimoji="1" lang="ja-JP" altLang="en-US" sz="2800" b="1" dirty="0"/>
          </a:p>
        </p:txBody>
      </p:sp>
      <p:pic>
        <p:nvPicPr>
          <p:cNvPr id="442" name="図 441">
            <a:extLst>
              <a:ext uri="{FF2B5EF4-FFF2-40B4-BE49-F238E27FC236}">
                <a16:creationId xmlns:a16="http://schemas.microsoft.com/office/drawing/2014/main" id="{7AC8B8DC-DAE2-FD64-3B62-0EF5ECA84C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936" b="3328"/>
          <a:stretch/>
        </p:blipFill>
        <p:spPr>
          <a:xfrm>
            <a:off x="7304177" y="4320701"/>
            <a:ext cx="3260829" cy="2496964"/>
          </a:xfrm>
          <a:prstGeom prst="rect">
            <a:avLst/>
          </a:prstGeom>
        </p:spPr>
      </p:pic>
      <p:sp>
        <p:nvSpPr>
          <p:cNvPr id="443" name="テキスト ボックス 442">
            <a:extLst>
              <a:ext uri="{FF2B5EF4-FFF2-40B4-BE49-F238E27FC236}">
                <a16:creationId xmlns:a16="http://schemas.microsoft.com/office/drawing/2014/main" id="{88ED753B-70E9-2A04-21A0-88B90CCF5037}"/>
              </a:ext>
            </a:extLst>
          </p:cNvPr>
          <p:cNvSpPr txBox="1"/>
          <p:nvPr/>
        </p:nvSpPr>
        <p:spPr>
          <a:xfrm rot="5400000" flipH="1" flipV="1">
            <a:off x="6147909" y="5036928"/>
            <a:ext cx="209159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/>
              <a:t>Electric</a:t>
            </a:r>
          </a:p>
          <a:p>
            <a:pPr algn="ctr"/>
            <a:r>
              <a:rPr lang="en-US" altLang="ja-JP" sz="2400" dirty="0"/>
              <a:t>conductivity</a:t>
            </a:r>
            <a:endParaRPr kumimoji="1" lang="ja-JP" altLang="en-US" dirty="0"/>
          </a:p>
        </p:txBody>
      </p:sp>
      <p:sp>
        <p:nvSpPr>
          <p:cNvPr id="444" name="テキスト ボックス 443">
            <a:extLst>
              <a:ext uri="{FF2B5EF4-FFF2-40B4-BE49-F238E27FC236}">
                <a16:creationId xmlns:a16="http://schemas.microsoft.com/office/drawing/2014/main" id="{FD485294-6B45-516B-0801-DFE8B29F7C3C}"/>
              </a:ext>
            </a:extLst>
          </p:cNvPr>
          <p:cNvSpPr txBox="1"/>
          <p:nvPr/>
        </p:nvSpPr>
        <p:spPr>
          <a:xfrm rot="16200000">
            <a:off x="9609171" y="5384517"/>
            <a:ext cx="2091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 err="1"/>
              <a:t>Skopal</a:t>
            </a:r>
            <a:r>
              <a:rPr kumimoji="1" lang="en-US" altLang="ja-JP" dirty="0"/>
              <a:t>, </a:t>
            </a:r>
            <a:r>
              <a:rPr kumimoji="1" lang="en-US" altLang="ja-JP" dirty="0" err="1"/>
              <a:t>Tinkham</a:t>
            </a:r>
            <a:r>
              <a:rPr kumimoji="1" lang="en-US" altLang="ja-JP" dirty="0"/>
              <a:t>(‘75)</a:t>
            </a:r>
          </a:p>
        </p:txBody>
      </p:sp>
      <p:pic>
        <p:nvPicPr>
          <p:cNvPr id="445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\varepsilon=\frac{T-T_c}{T_c}&#10;\end{align*}&lt;/body&gt;&#10;  &lt;fcolor&gt;FF000000&lt;/fcolor&gt;&#10;  &lt;bcolor&gt;FFFFFFFF&lt;/bcolor&gt;&#10;  &lt;transparent&gt;True&lt;/transparent&gt;&#10;  &lt;resolution&gt;1800&lt;/resolution&gt;&#10;  &lt;imageh&gt;546&lt;/imageh&gt;&#10;  &lt;imagew&gt;1202&lt;/imagew&gt;&#10;  &lt;scale&gt;50&lt;/scale&gt;&#10;  &lt;cursor&gt;45&lt;/cursor&gt;&#10;&lt;/TeXTeX&gt;">
            <a:extLst>
              <a:ext uri="{FF2B5EF4-FFF2-40B4-BE49-F238E27FC236}">
                <a16:creationId xmlns:a16="http://schemas.microsoft.com/office/drawing/2014/main" id="{A652E5AB-1C9E-315E-B9C1-EA94C500D2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924" y="6167336"/>
            <a:ext cx="1014257" cy="460719"/>
          </a:xfrm>
          <a:prstGeom prst="rect">
            <a:avLst/>
          </a:prstGeom>
        </p:spPr>
      </p:pic>
      <p:sp>
        <p:nvSpPr>
          <p:cNvPr id="446" name="矢印: 山形 445">
            <a:extLst>
              <a:ext uri="{FF2B5EF4-FFF2-40B4-BE49-F238E27FC236}">
                <a16:creationId xmlns:a16="http://schemas.microsoft.com/office/drawing/2014/main" id="{A0D23A81-A2E9-4FE0-4AEF-750A3AE73120}"/>
              </a:ext>
            </a:extLst>
          </p:cNvPr>
          <p:cNvSpPr/>
          <p:nvPr/>
        </p:nvSpPr>
        <p:spPr>
          <a:xfrm>
            <a:off x="5868581" y="1298361"/>
            <a:ext cx="558337" cy="486762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47" name="矢印: 山形 446">
            <a:extLst>
              <a:ext uri="{FF2B5EF4-FFF2-40B4-BE49-F238E27FC236}">
                <a16:creationId xmlns:a16="http://schemas.microsoft.com/office/drawing/2014/main" id="{6CE68ABD-B176-FCA5-9C67-1B4724E59C7A}"/>
              </a:ext>
            </a:extLst>
          </p:cNvPr>
          <p:cNvSpPr/>
          <p:nvPr/>
        </p:nvSpPr>
        <p:spPr>
          <a:xfrm rot="5400000">
            <a:off x="6593256" y="3247988"/>
            <a:ext cx="558337" cy="486762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60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92D575-003F-4067-9C56-73B6F6CCF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Dilepton at Ultra-Low-Mass Region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93937AC-3F30-4D51-83B9-4F97B9742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38" y="2542116"/>
            <a:ext cx="3855270" cy="3336991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17FA57FA-2EF0-4E83-AA11-8121B4CC60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876"/>
          <a:stretch/>
        </p:blipFill>
        <p:spPr>
          <a:xfrm>
            <a:off x="10060676" y="3522570"/>
            <a:ext cx="2038258" cy="155627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4A5A07E-51C4-425F-BFF7-B276F8F1D49D}"/>
              </a:ext>
            </a:extLst>
          </p:cNvPr>
          <p:cNvSpPr txBox="1"/>
          <p:nvPr/>
        </p:nvSpPr>
        <p:spPr>
          <a:xfrm>
            <a:off x="380144" y="1306811"/>
            <a:ext cx="5194051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/>
              <a:t>Signal for QCD-CP &amp; Color SC</a:t>
            </a:r>
            <a:endParaRPr kumimoji="1" lang="ja-JP" altLang="en-US" sz="2800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EB06A55-4B31-4431-BBD5-4EE91AFF084F}"/>
              </a:ext>
            </a:extLst>
          </p:cNvPr>
          <p:cNvSpPr txBox="1"/>
          <p:nvPr/>
        </p:nvSpPr>
        <p:spPr>
          <a:xfrm>
            <a:off x="576052" y="2021139"/>
            <a:ext cx="11039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accent1"/>
                </a:solidFill>
              </a:rPr>
              <a:t>Anomalous dilepton production </a:t>
            </a:r>
            <a:r>
              <a:rPr kumimoji="1" lang="en-US" altLang="ja-JP" sz="2400" dirty="0"/>
              <a:t>due to </a:t>
            </a:r>
            <a:r>
              <a:rPr kumimoji="1" lang="en-US" altLang="ja-JP" sz="2400" b="1" dirty="0">
                <a:solidFill>
                  <a:schemeClr val="accent1"/>
                </a:solidFill>
              </a:rPr>
              <a:t>soft modes </a:t>
            </a:r>
            <a:r>
              <a:rPr kumimoji="1" lang="en-US" altLang="ja-JP" sz="2400" dirty="0"/>
              <a:t>at phase transitions</a:t>
            </a:r>
            <a:endParaRPr kumimoji="1" lang="ja-JP" altLang="en-US" sz="24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6CCE204-ABFC-87C1-A669-61991816A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247042" y="2695978"/>
            <a:ext cx="5852875" cy="301085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433B26B-A47E-2753-6254-6D8A8FE55706}"/>
              </a:ext>
            </a:extLst>
          </p:cNvPr>
          <p:cNvSpPr txBox="1"/>
          <p:nvPr/>
        </p:nvSpPr>
        <p:spPr>
          <a:xfrm>
            <a:off x="6741268" y="1306811"/>
            <a:ext cx="5142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Nishimura, MK, </a:t>
            </a:r>
            <a:r>
              <a:rPr kumimoji="1" lang="en-US" altLang="ja-JP" sz="2400" dirty="0" err="1"/>
              <a:t>Kunihiro</a:t>
            </a:r>
            <a:r>
              <a:rPr kumimoji="1" lang="en-US" altLang="ja-JP" sz="2400" dirty="0"/>
              <a:t>, ‘22; ‘23; ‘24</a:t>
            </a:r>
            <a:endParaRPr kumimoji="1" lang="ja-JP" altLang="en-US" sz="24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5463018-E864-3AAA-C5FB-4DEDC72B5849}"/>
              </a:ext>
            </a:extLst>
          </p:cNvPr>
          <p:cNvSpPr txBox="1"/>
          <p:nvPr/>
        </p:nvSpPr>
        <p:spPr>
          <a:xfrm>
            <a:off x="5145932" y="5970714"/>
            <a:ext cx="5594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Two “hot spots” on the </a:t>
            </a:r>
            <a:r>
              <a:rPr kumimoji="1" lang="ja-JP" altLang="en-US" sz="2800" dirty="0"/>
              <a:t>𝑇</a:t>
            </a:r>
            <a:r>
              <a:rPr kumimoji="1" lang="en-US" altLang="ja-JP" sz="2800" dirty="0"/>
              <a:t>-</a:t>
            </a:r>
            <a:r>
              <a:rPr kumimoji="1" lang="ja-JP" altLang="en-US" sz="2800" dirty="0"/>
              <a:t>𝜇 </a:t>
            </a:r>
            <a:r>
              <a:rPr kumimoji="1" lang="en-US" altLang="ja-JP" sz="2800" dirty="0"/>
              <a:t>plane?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C720EC9-897E-9B54-66E6-F5A6A34B8A4F}"/>
              </a:ext>
            </a:extLst>
          </p:cNvPr>
          <p:cNvSpPr txBox="1"/>
          <p:nvPr/>
        </p:nvSpPr>
        <p:spPr>
          <a:xfrm>
            <a:off x="10107038" y="2735468"/>
            <a:ext cx="16882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production</a:t>
            </a:r>
          </a:p>
          <a:p>
            <a:pPr algn="l"/>
            <a:r>
              <a:rPr kumimoji="1" lang="en-US" altLang="ja-JP" sz="2400" dirty="0"/>
              <a:t>process: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5473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A88288-8B17-4EA3-839F-9405E4148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QCD Phase Diagram</a:t>
            </a:r>
            <a:endParaRPr kumimoji="1" lang="ja-JP" altLang="en-US" dirty="0"/>
          </a:p>
        </p:txBody>
      </p:sp>
      <p:sp>
        <p:nvSpPr>
          <p:cNvPr id="220" name="正方形/長方形 219">
            <a:extLst>
              <a:ext uri="{FF2B5EF4-FFF2-40B4-BE49-F238E27FC236}">
                <a16:creationId xmlns:a16="http://schemas.microsoft.com/office/drawing/2014/main" id="{6616C506-6B81-4C68-A1BB-728C69680BEA}"/>
              </a:ext>
            </a:extLst>
          </p:cNvPr>
          <p:cNvSpPr/>
          <p:nvPr/>
        </p:nvSpPr>
        <p:spPr>
          <a:xfrm>
            <a:off x="907779" y="1754249"/>
            <a:ext cx="6162167" cy="3815691"/>
          </a:xfrm>
          <a:prstGeom prst="rect">
            <a:avLst/>
          </a:prstGeom>
          <a:gradFill flip="none" rotWithShape="1">
            <a:gsLst>
              <a:gs pos="0">
                <a:srgbClr val="FF7C80">
                  <a:tint val="66000"/>
                  <a:satMod val="160000"/>
                </a:srgbClr>
              </a:gs>
              <a:gs pos="50000">
                <a:srgbClr val="FF7C80">
                  <a:tint val="44500"/>
                  <a:satMod val="160000"/>
                </a:srgbClr>
              </a:gs>
              <a:gs pos="100000">
                <a:srgbClr val="FF7C8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1" name="円/楕円 646">
            <a:extLst>
              <a:ext uri="{FF2B5EF4-FFF2-40B4-BE49-F238E27FC236}">
                <a16:creationId xmlns:a16="http://schemas.microsoft.com/office/drawing/2014/main" id="{1D58AB46-FAA5-44E8-8527-60507A925403}"/>
              </a:ext>
            </a:extLst>
          </p:cNvPr>
          <p:cNvSpPr/>
          <p:nvPr/>
        </p:nvSpPr>
        <p:spPr>
          <a:xfrm>
            <a:off x="3427508" y="5051804"/>
            <a:ext cx="5103812" cy="1422400"/>
          </a:xfrm>
          <a:prstGeom prst="ellipse">
            <a:avLst/>
          </a:prstGeom>
          <a:solidFill>
            <a:srgbClr val="92D050"/>
          </a:solidFill>
          <a:ln w="25400" cap="flat" cmpd="sng" algn="ctr">
            <a:noFill/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2" name="円弧 221">
            <a:extLst>
              <a:ext uri="{FF2B5EF4-FFF2-40B4-BE49-F238E27FC236}">
                <a16:creationId xmlns:a16="http://schemas.microsoft.com/office/drawing/2014/main" id="{E72904DD-AA5A-4E37-8ACD-76D0300EA94F}"/>
              </a:ext>
            </a:extLst>
          </p:cNvPr>
          <p:cNvSpPr/>
          <p:nvPr/>
        </p:nvSpPr>
        <p:spPr>
          <a:xfrm>
            <a:off x="-2139855" y="3823079"/>
            <a:ext cx="6096000" cy="4397375"/>
          </a:xfrm>
          <a:prstGeom prst="arc">
            <a:avLst/>
          </a:prstGeom>
          <a:solidFill>
            <a:srgbClr val="99CC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23" name="正方形/長方形 222">
            <a:extLst>
              <a:ext uri="{FF2B5EF4-FFF2-40B4-BE49-F238E27FC236}">
                <a16:creationId xmlns:a16="http://schemas.microsoft.com/office/drawing/2014/main" id="{77C0B431-15BB-4137-8662-08922CF780DA}"/>
              </a:ext>
            </a:extLst>
          </p:cNvPr>
          <p:cNvSpPr/>
          <p:nvPr/>
        </p:nvSpPr>
        <p:spPr>
          <a:xfrm>
            <a:off x="909733" y="6023354"/>
            <a:ext cx="7024687" cy="45085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cxnSp>
        <p:nvCxnSpPr>
          <p:cNvPr id="224" name="直線矢印コネクタ 223">
            <a:extLst>
              <a:ext uri="{FF2B5EF4-FFF2-40B4-BE49-F238E27FC236}">
                <a16:creationId xmlns:a16="http://schemas.microsoft.com/office/drawing/2014/main" id="{1BB2F7FA-602D-414C-A435-EB7CB2B1DA2C}"/>
              </a:ext>
            </a:extLst>
          </p:cNvPr>
          <p:cNvCxnSpPr/>
          <p:nvPr/>
        </p:nvCxnSpPr>
        <p:spPr>
          <a:xfrm rot="5400000" flipH="1" flipV="1">
            <a:off x="-1257998" y="3984210"/>
            <a:ext cx="4335462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225" name="円/楕円 654">
            <a:extLst>
              <a:ext uri="{FF2B5EF4-FFF2-40B4-BE49-F238E27FC236}">
                <a16:creationId xmlns:a16="http://schemas.microsoft.com/office/drawing/2014/main" id="{39B8B9D2-1351-4624-B1AD-143B88AD49ED}"/>
              </a:ext>
            </a:extLst>
          </p:cNvPr>
          <p:cNvSpPr/>
          <p:nvPr/>
        </p:nvSpPr>
        <p:spPr>
          <a:xfrm>
            <a:off x="1639983" y="5567741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6" name="円/楕円 655">
            <a:extLst>
              <a:ext uri="{FF2B5EF4-FFF2-40B4-BE49-F238E27FC236}">
                <a16:creationId xmlns:a16="http://schemas.microsoft.com/office/drawing/2014/main" id="{03174364-EF8C-4719-9F34-68EDC2D340AA}"/>
              </a:ext>
            </a:extLst>
          </p:cNvPr>
          <p:cNvSpPr/>
          <p:nvPr/>
        </p:nvSpPr>
        <p:spPr>
          <a:xfrm>
            <a:off x="1820958" y="5764591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7" name="円/楕円 656">
            <a:extLst>
              <a:ext uri="{FF2B5EF4-FFF2-40B4-BE49-F238E27FC236}">
                <a16:creationId xmlns:a16="http://schemas.microsoft.com/office/drawing/2014/main" id="{FE12C5B8-28D9-4A09-B522-F627CD8359AC}"/>
              </a:ext>
            </a:extLst>
          </p:cNvPr>
          <p:cNvSpPr/>
          <p:nvPr/>
        </p:nvSpPr>
        <p:spPr>
          <a:xfrm>
            <a:off x="1705070" y="5728079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8" name="円/楕円 657">
            <a:extLst>
              <a:ext uri="{FF2B5EF4-FFF2-40B4-BE49-F238E27FC236}">
                <a16:creationId xmlns:a16="http://schemas.microsoft.com/office/drawing/2014/main" id="{96C44A1B-BA34-4A27-A2D6-72710C761E9E}"/>
              </a:ext>
            </a:extLst>
          </p:cNvPr>
          <p:cNvSpPr/>
          <p:nvPr/>
        </p:nvSpPr>
        <p:spPr>
          <a:xfrm>
            <a:off x="1798733" y="5632829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9" name="円/楕円 658">
            <a:extLst>
              <a:ext uri="{FF2B5EF4-FFF2-40B4-BE49-F238E27FC236}">
                <a16:creationId xmlns:a16="http://schemas.microsoft.com/office/drawing/2014/main" id="{F6ED530A-42CF-4901-9F7A-456CB8B1259C}"/>
              </a:ext>
            </a:extLst>
          </p:cNvPr>
          <p:cNvSpPr/>
          <p:nvPr/>
        </p:nvSpPr>
        <p:spPr>
          <a:xfrm>
            <a:off x="1505045" y="3500816"/>
            <a:ext cx="65088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0" name="円/楕円 659">
            <a:extLst>
              <a:ext uri="{FF2B5EF4-FFF2-40B4-BE49-F238E27FC236}">
                <a16:creationId xmlns:a16="http://schemas.microsoft.com/office/drawing/2014/main" id="{E33D91EB-4837-4890-9FDA-FD318A0A2CC6}"/>
              </a:ext>
            </a:extLst>
          </p:cNvPr>
          <p:cNvSpPr/>
          <p:nvPr/>
        </p:nvSpPr>
        <p:spPr>
          <a:xfrm>
            <a:off x="1041495" y="5116891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1" name="円/楕円 660">
            <a:extLst>
              <a:ext uri="{FF2B5EF4-FFF2-40B4-BE49-F238E27FC236}">
                <a16:creationId xmlns:a16="http://schemas.microsoft.com/office/drawing/2014/main" id="{F3A0B548-2B16-4050-9DA8-41FBEABA4BCB}"/>
              </a:ext>
            </a:extLst>
          </p:cNvPr>
          <p:cNvSpPr/>
          <p:nvPr/>
        </p:nvSpPr>
        <p:spPr>
          <a:xfrm>
            <a:off x="5019770" y="5826504"/>
            <a:ext cx="65088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2" name="円/楕円 661">
            <a:extLst>
              <a:ext uri="{FF2B5EF4-FFF2-40B4-BE49-F238E27FC236}">
                <a16:creationId xmlns:a16="http://schemas.microsoft.com/office/drawing/2014/main" id="{8BCFA9D4-D964-4EB9-AC1D-3D0EB4C6CAD4}"/>
              </a:ext>
            </a:extLst>
          </p:cNvPr>
          <p:cNvSpPr/>
          <p:nvPr/>
        </p:nvSpPr>
        <p:spPr>
          <a:xfrm>
            <a:off x="4751483" y="5310566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3" name="円/楕円 662">
            <a:extLst>
              <a:ext uri="{FF2B5EF4-FFF2-40B4-BE49-F238E27FC236}">
                <a16:creationId xmlns:a16="http://schemas.microsoft.com/office/drawing/2014/main" id="{8517C791-898A-4029-BC2F-160D5F980AEF}"/>
              </a:ext>
            </a:extLst>
          </p:cNvPr>
          <p:cNvSpPr/>
          <p:nvPr/>
        </p:nvSpPr>
        <p:spPr>
          <a:xfrm>
            <a:off x="4222845" y="5826504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4" name="円/楕円 663">
            <a:extLst>
              <a:ext uri="{FF2B5EF4-FFF2-40B4-BE49-F238E27FC236}">
                <a16:creationId xmlns:a16="http://schemas.microsoft.com/office/drawing/2014/main" id="{9D64C4B0-BB26-4A34-A55E-F10C2214E882}"/>
              </a:ext>
            </a:extLst>
          </p:cNvPr>
          <p:cNvSpPr/>
          <p:nvPr/>
        </p:nvSpPr>
        <p:spPr>
          <a:xfrm rot="19629234">
            <a:off x="1505045" y="4791454"/>
            <a:ext cx="263525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5" name="円/楕円 664">
            <a:extLst>
              <a:ext uri="{FF2B5EF4-FFF2-40B4-BE49-F238E27FC236}">
                <a16:creationId xmlns:a16="http://schemas.microsoft.com/office/drawing/2014/main" id="{A08CD635-9949-4DD3-9970-A6CFAA666746}"/>
              </a:ext>
            </a:extLst>
          </p:cNvPr>
          <p:cNvSpPr>
            <a:spLocks noChangeArrowheads="1"/>
          </p:cNvSpPr>
          <p:nvPr/>
        </p:nvSpPr>
        <p:spPr bwMode="auto">
          <a:xfrm rot="-4990811">
            <a:off x="1177226" y="4531898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6" name="円/楕円 665">
            <a:extLst>
              <a:ext uri="{FF2B5EF4-FFF2-40B4-BE49-F238E27FC236}">
                <a16:creationId xmlns:a16="http://schemas.microsoft.com/office/drawing/2014/main" id="{B63EDD85-0684-418C-80AB-2D1D0349890C}"/>
              </a:ext>
            </a:extLst>
          </p:cNvPr>
          <p:cNvSpPr>
            <a:spLocks noChangeArrowheads="1"/>
          </p:cNvSpPr>
          <p:nvPr/>
        </p:nvSpPr>
        <p:spPr bwMode="auto">
          <a:xfrm rot="5190236">
            <a:off x="1705071" y="4339016"/>
            <a:ext cx="258762" cy="198437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rot="10800000"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7" name="円/楕円 666">
            <a:extLst>
              <a:ext uri="{FF2B5EF4-FFF2-40B4-BE49-F238E27FC236}">
                <a16:creationId xmlns:a16="http://schemas.microsoft.com/office/drawing/2014/main" id="{44A9DBBE-EECD-498E-B542-073591C13E35}"/>
              </a:ext>
            </a:extLst>
          </p:cNvPr>
          <p:cNvSpPr/>
          <p:nvPr/>
        </p:nvSpPr>
        <p:spPr>
          <a:xfrm>
            <a:off x="2563908" y="5245479"/>
            <a:ext cx="333375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8" name="円/楕円 667">
            <a:extLst>
              <a:ext uri="{FF2B5EF4-FFF2-40B4-BE49-F238E27FC236}">
                <a16:creationId xmlns:a16="http://schemas.microsoft.com/office/drawing/2014/main" id="{AA6EB37E-E584-4770-9737-7DA44D01DF9B}"/>
              </a:ext>
            </a:extLst>
          </p:cNvPr>
          <p:cNvSpPr/>
          <p:nvPr/>
        </p:nvSpPr>
        <p:spPr>
          <a:xfrm>
            <a:off x="2765520" y="5632829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9" name="円/楕円 668">
            <a:extLst>
              <a:ext uri="{FF2B5EF4-FFF2-40B4-BE49-F238E27FC236}">
                <a16:creationId xmlns:a16="http://schemas.microsoft.com/office/drawing/2014/main" id="{CBA66D69-A2EB-426D-928F-B7D5D8606FF2}"/>
              </a:ext>
            </a:extLst>
          </p:cNvPr>
          <p:cNvSpPr/>
          <p:nvPr/>
        </p:nvSpPr>
        <p:spPr>
          <a:xfrm>
            <a:off x="3162395" y="5439154"/>
            <a:ext cx="330200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0" name="テキスト ボックス 93">
            <a:extLst>
              <a:ext uri="{FF2B5EF4-FFF2-40B4-BE49-F238E27FC236}">
                <a16:creationId xmlns:a16="http://schemas.microsoft.com/office/drawing/2014/main" id="{4387D7FF-A920-4E9A-AA8E-2B2CC2BC2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6458" y="6084290"/>
            <a:ext cx="1482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>
                <a:solidFill>
                  <a:srgbClr val="000000"/>
                </a:solidFill>
                <a:cs typeface="Times New Roman" pitchFamily="18" charset="0"/>
              </a:rPr>
              <a:t>~10</a:t>
            </a:r>
            <a:r>
              <a:rPr lang="en-US" altLang="ja-JP" sz="2000" baseline="30000" dirty="0">
                <a:solidFill>
                  <a:srgbClr val="000000"/>
                </a:solidFill>
                <a:cs typeface="Times New Roman" pitchFamily="18" charset="0"/>
              </a:rPr>
              <a:t>15</a:t>
            </a:r>
            <a:r>
              <a:rPr lang="en-US" altLang="ja-JP" sz="2000" i="1" dirty="0">
                <a:solidFill>
                  <a:srgbClr val="000000"/>
                </a:solidFill>
                <a:cs typeface="Times New Roman" pitchFamily="18" charset="0"/>
              </a:rPr>
              <a:t>g/cm</a:t>
            </a:r>
            <a:r>
              <a:rPr lang="en-US" altLang="ja-JP" sz="2000" baseline="30000" dirty="0">
                <a:solidFill>
                  <a:srgbClr val="000000"/>
                </a:solidFill>
                <a:cs typeface="Times New Roman" pitchFamily="18" charset="0"/>
              </a:rPr>
              <a:t>3</a:t>
            </a:r>
          </a:p>
        </p:txBody>
      </p:sp>
      <p:sp>
        <p:nvSpPr>
          <p:cNvPr id="241" name="テキスト ボックス 94">
            <a:extLst>
              <a:ext uri="{FF2B5EF4-FFF2-40B4-BE49-F238E27FC236}">
                <a16:creationId xmlns:a16="http://schemas.microsoft.com/office/drawing/2014/main" id="{F7D04A69-60BA-4FAA-AE2C-9DD7FAC808DC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80943" y="3540474"/>
            <a:ext cx="1140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ea typeface="HGｺﾞｼｯｸE" pitchFamily="49" charset="-128"/>
                <a:cs typeface="Arial" panose="020B0604020202020204" pitchFamily="34" charset="0"/>
              </a:rPr>
              <a:t>150MeV</a:t>
            </a:r>
            <a:endParaRPr lang="ja-JP" altLang="en-US" sz="2000" baseline="30000" dirty="0">
              <a:solidFill>
                <a:srgbClr val="000000"/>
              </a:solidFill>
              <a:latin typeface="Arial" panose="020B0604020202020204" pitchFamily="34" charset="0"/>
              <a:ea typeface="HGｺﾞｼｯｸE" pitchFamily="49" charset="-128"/>
              <a:cs typeface="Arial" panose="020B0604020202020204" pitchFamily="34" charset="0"/>
            </a:endParaRPr>
          </a:p>
        </p:txBody>
      </p:sp>
      <p:sp>
        <p:nvSpPr>
          <p:cNvPr id="242" name="円/楕円 672">
            <a:extLst>
              <a:ext uri="{FF2B5EF4-FFF2-40B4-BE49-F238E27FC236}">
                <a16:creationId xmlns:a16="http://schemas.microsoft.com/office/drawing/2014/main" id="{DB0AB445-41E3-4E4B-A5A0-80B41B2E01E2}"/>
              </a:ext>
            </a:extLst>
          </p:cNvPr>
          <p:cNvSpPr>
            <a:spLocks noChangeArrowheads="1"/>
          </p:cNvSpPr>
          <p:nvPr/>
        </p:nvSpPr>
        <p:spPr bwMode="auto">
          <a:xfrm rot="-3497947">
            <a:off x="6015926" y="5244686"/>
            <a:ext cx="257175" cy="195262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3" name="円/楕円 673">
            <a:extLst>
              <a:ext uri="{FF2B5EF4-FFF2-40B4-BE49-F238E27FC236}">
                <a16:creationId xmlns:a16="http://schemas.microsoft.com/office/drawing/2014/main" id="{8BAD966A-E08A-46F1-A3FD-F85EB2A35A66}"/>
              </a:ext>
            </a:extLst>
          </p:cNvPr>
          <p:cNvSpPr/>
          <p:nvPr/>
        </p:nvSpPr>
        <p:spPr>
          <a:xfrm rot="1849631">
            <a:off x="6277070" y="5632829"/>
            <a:ext cx="265113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4" name="円/楕円 674">
            <a:extLst>
              <a:ext uri="{FF2B5EF4-FFF2-40B4-BE49-F238E27FC236}">
                <a16:creationId xmlns:a16="http://schemas.microsoft.com/office/drawing/2014/main" id="{03C4A154-83A0-413C-A1BF-F77DEB4EBCD9}"/>
              </a:ext>
            </a:extLst>
          </p:cNvPr>
          <p:cNvSpPr>
            <a:spLocks noChangeArrowheads="1"/>
          </p:cNvSpPr>
          <p:nvPr/>
        </p:nvSpPr>
        <p:spPr bwMode="auto">
          <a:xfrm rot="-4852152">
            <a:off x="4636389" y="5630448"/>
            <a:ext cx="260350" cy="201612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5" name="円/楕円 675">
            <a:extLst>
              <a:ext uri="{FF2B5EF4-FFF2-40B4-BE49-F238E27FC236}">
                <a16:creationId xmlns:a16="http://schemas.microsoft.com/office/drawing/2014/main" id="{2B394C27-5DA3-45FC-90DE-D6A54366F62B}"/>
              </a:ext>
            </a:extLst>
          </p:cNvPr>
          <p:cNvSpPr/>
          <p:nvPr/>
        </p:nvSpPr>
        <p:spPr>
          <a:xfrm rot="19961792">
            <a:off x="5148358" y="5374066"/>
            <a:ext cx="266700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6" name="円/楕円 676">
            <a:extLst>
              <a:ext uri="{FF2B5EF4-FFF2-40B4-BE49-F238E27FC236}">
                <a16:creationId xmlns:a16="http://schemas.microsoft.com/office/drawing/2014/main" id="{5965BE5B-61F6-4848-9C7B-F21C153183A5}"/>
              </a:ext>
            </a:extLst>
          </p:cNvPr>
          <p:cNvSpPr/>
          <p:nvPr/>
        </p:nvSpPr>
        <p:spPr>
          <a:xfrm>
            <a:off x="5680170" y="5697916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7" name="円/楕円 677">
            <a:extLst>
              <a:ext uri="{FF2B5EF4-FFF2-40B4-BE49-F238E27FC236}">
                <a16:creationId xmlns:a16="http://schemas.microsoft.com/office/drawing/2014/main" id="{B0A8239A-8366-46F4-9EC6-262AD38D2122}"/>
              </a:ext>
            </a:extLst>
          </p:cNvPr>
          <p:cNvSpPr/>
          <p:nvPr/>
        </p:nvSpPr>
        <p:spPr>
          <a:xfrm rot="1508149">
            <a:off x="4251420" y="5355016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8" name="円/楕円 678">
            <a:extLst>
              <a:ext uri="{FF2B5EF4-FFF2-40B4-BE49-F238E27FC236}">
                <a16:creationId xmlns:a16="http://schemas.microsoft.com/office/drawing/2014/main" id="{EAE73019-935C-4C2A-A298-77F67C949AD5}"/>
              </a:ext>
            </a:extLst>
          </p:cNvPr>
          <p:cNvSpPr/>
          <p:nvPr/>
        </p:nvSpPr>
        <p:spPr>
          <a:xfrm rot="19365573">
            <a:off x="1371695" y="3432554"/>
            <a:ext cx="268288" cy="196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ysDot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9" name="円/楕円 679">
            <a:extLst>
              <a:ext uri="{FF2B5EF4-FFF2-40B4-BE49-F238E27FC236}">
                <a16:creationId xmlns:a16="http://schemas.microsoft.com/office/drawing/2014/main" id="{9F61029F-3832-437B-B50B-5AF94F74D519}"/>
              </a:ext>
            </a:extLst>
          </p:cNvPr>
          <p:cNvSpPr/>
          <p:nvPr/>
        </p:nvSpPr>
        <p:spPr>
          <a:xfrm rot="572975">
            <a:off x="1041495" y="3303966"/>
            <a:ext cx="263525" cy="196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ysDot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0" name="円/楕円 680">
            <a:extLst>
              <a:ext uri="{FF2B5EF4-FFF2-40B4-BE49-F238E27FC236}">
                <a16:creationId xmlns:a16="http://schemas.microsoft.com/office/drawing/2014/main" id="{D451A9D9-B313-48B7-BE90-2B60ED492B4D}"/>
              </a:ext>
            </a:extLst>
          </p:cNvPr>
          <p:cNvSpPr/>
          <p:nvPr/>
        </p:nvSpPr>
        <p:spPr>
          <a:xfrm>
            <a:off x="6408833" y="5739191"/>
            <a:ext cx="68262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1" name="円/楕円 681">
            <a:extLst>
              <a:ext uri="{FF2B5EF4-FFF2-40B4-BE49-F238E27FC236}">
                <a16:creationId xmlns:a16="http://schemas.microsoft.com/office/drawing/2014/main" id="{1E2F096D-F946-4CF9-9913-9029D7C5F69D}"/>
              </a:ext>
            </a:extLst>
          </p:cNvPr>
          <p:cNvSpPr/>
          <p:nvPr/>
        </p:nvSpPr>
        <p:spPr>
          <a:xfrm>
            <a:off x="2897283" y="5697916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2" name="円/楕円 682">
            <a:extLst>
              <a:ext uri="{FF2B5EF4-FFF2-40B4-BE49-F238E27FC236}">
                <a16:creationId xmlns:a16="http://schemas.microsoft.com/office/drawing/2014/main" id="{F188E309-F558-47E3-8938-CF7F7AA95B72}"/>
              </a:ext>
            </a:extLst>
          </p:cNvPr>
          <p:cNvSpPr/>
          <p:nvPr/>
        </p:nvSpPr>
        <p:spPr>
          <a:xfrm>
            <a:off x="6077045" y="5374066"/>
            <a:ext cx="68263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3" name="円/楕円 683">
            <a:extLst>
              <a:ext uri="{FF2B5EF4-FFF2-40B4-BE49-F238E27FC236}">
                <a16:creationId xmlns:a16="http://schemas.microsoft.com/office/drawing/2014/main" id="{698F6BCD-4BB4-4CD1-9B3D-9DCB92DB1956}"/>
              </a:ext>
            </a:extLst>
          </p:cNvPr>
          <p:cNvSpPr/>
          <p:nvPr/>
        </p:nvSpPr>
        <p:spPr>
          <a:xfrm>
            <a:off x="1092295" y="3369054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4" name="円/楕円 684">
            <a:extLst>
              <a:ext uri="{FF2B5EF4-FFF2-40B4-BE49-F238E27FC236}">
                <a16:creationId xmlns:a16="http://schemas.microsoft.com/office/drawing/2014/main" id="{2A28467B-610F-4B6B-8A9A-0DD749B8B871}"/>
              </a:ext>
            </a:extLst>
          </p:cNvPr>
          <p:cNvSpPr/>
          <p:nvPr/>
        </p:nvSpPr>
        <p:spPr>
          <a:xfrm>
            <a:off x="5746845" y="5761416"/>
            <a:ext cx="66675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5" name="円/楕円 685">
            <a:extLst>
              <a:ext uri="{FF2B5EF4-FFF2-40B4-BE49-F238E27FC236}">
                <a16:creationId xmlns:a16="http://schemas.microsoft.com/office/drawing/2014/main" id="{AC679357-F7C0-4835-887B-A40CC3910496}"/>
              </a:ext>
            </a:extLst>
          </p:cNvPr>
          <p:cNvSpPr/>
          <p:nvPr/>
        </p:nvSpPr>
        <p:spPr>
          <a:xfrm>
            <a:off x="2697258" y="5439154"/>
            <a:ext cx="68262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6" name="円/楕円 686">
            <a:extLst>
              <a:ext uri="{FF2B5EF4-FFF2-40B4-BE49-F238E27FC236}">
                <a16:creationId xmlns:a16="http://schemas.microsoft.com/office/drawing/2014/main" id="{A749CC0A-181F-4B0A-8711-5A162B19D1FD}"/>
              </a:ext>
            </a:extLst>
          </p:cNvPr>
          <p:cNvSpPr/>
          <p:nvPr/>
        </p:nvSpPr>
        <p:spPr>
          <a:xfrm>
            <a:off x="6343745" y="5685216"/>
            <a:ext cx="65088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7" name="円/楕円 687">
            <a:extLst>
              <a:ext uri="{FF2B5EF4-FFF2-40B4-BE49-F238E27FC236}">
                <a16:creationId xmlns:a16="http://schemas.microsoft.com/office/drawing/2014/main" id="{B3606037-6536-4196-AEFB-4ABA2D0F48D8}"/>
              </a:ext>
            </a:extLst>
          </p:cNvPr>
          <p:cNvSpPr/>
          <p:nvPr/>
        </p:nvSpPr>
        <p:spPr>
          <a:xfrm>
            <a:off x="1290733" y="4559679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8" name="円/楕円 688">
            <a:extLst>
              <a:ext uri="{FF2B5EF4-FFF2-40B4-BE49-F238E27FC236}">
                <a16:creationId xmlns:a16="http://schemas.microsoft.com/office/drawing/2014/main" id="{A6640908-9848-42DA-832A-A3211C8DF684}"/>
              </a:ext>
            </a:extLst>
          </p:cNvPr>
          <p:cNvSpPr/>
          <p:nvPr/>
        </p:nvSpPr>
        <p:spPr>
          <a:xfrm>
            <a:off x="5216620" y="5439154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9" name="円/楕円 689">
            <a:extLst>
              <a:ext uri="{FF2B5EF4-FFF2-40B4-BE49-F238E27FC236}">
                <a16:creationId xmlns:a16="http://schemas.microsoft.com/office/drawing/2014/main" id="{16513DD4-8089-4802-9892-157892E7B265}"/>
              </a:ext>
            </a:extLst>
          </p:cNvPr>
          <p:cNvSpPr/>
          <p:nvPr/>
        </p:nvSpPr>
        <p:spPr>
          <a:xfrm>
            <a:off x="1092295" y="5180391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0" name="円/楕円 690">
            <a:extLst>
              <a:ext uri="{FF2B5EF4-FFF2-40B4-BE49-F238E27FC236}">
                <a16:creationId xmlns:a16="http://schemas.microsoft.com/office/drawing/2014/main" id="{A3E449F9-FA43-4C44-80D1-6E9125FF52EB}"/>
              </a:ext>
            </a:extLst>
          </p:cNvPr>
          <p:cNvSpPr/>
          <p:nvPr/>
        </p:nvSpPr>
        <p:spPr>
          <a:xfrm>
            <a:off x="5283295" y="5439154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1" name="円/楕円 691">
            <a:extLst>
              <a:ext uri="{FF2B5EF4-FFF2-40B4-BE49-F238E27FC236}">
                <a16:creationId xmlns:a16="http://schemas.microsoft.com/office/drawing/2014/main" id="{4319C93E-56E5-41FE-977B-54BB2C570E0B}"/>
              </a:ext>
            </a:extLst>
          </p:cNvPr>
          <p:cNvSpPr/>
          <p:nvPr/>
        </p:nvSpPr>
        <p:spPr>
          <a:xfrm>
            <a:off x="1798733" y="4339016"/>
            <a:ext cx="66675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2" name="円/楕円 692">
            <a:extLst>
              <a:ext uri="{FF2B5EF4-FFF2-40B4-BE49-F238E27FC236}">
                <a16:creationId xmlns:a16="http://schemas.microsoft.com/office/drawing/2014/main" id="{31A6AAA7-1EE2-40B3-A8B0-5215B4E0C66B}"/>
              </a:ext>
            </a:extLst>
          </p:cNvPr>
          <p:cNvSpPr/>
          <p:nvPr/>
        </p:nvSpPr>
        <p:spPr>
          <a:xfrm>
            <a:off x="4751483" y="5632829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3" name="円/楕円 693">
            <a:extLst>
              <a:ext uri="{FF2B5EF4-FFF2-40B4-BE49-F238E27FC236}">
                <a16:creationId xmlns:a16="http://schemas.microsoft.com/office/drawing/2014/main" id="{9ED8A7AE-773D-4AE9-A91E-65ADCACD3994}"/>
              </a:ext>
            </a:extLst>
          </p:cNvPr>
          <p:cNvSpPr/>
          <p:nvPr/>
        </p:nvSpPr>
        <p:spPr>
          <a:xfrm>
            <a:off x="6145308" y="5245479"/>
            <a:ext cx="63500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4" name="円/楕円 694">
            <a:extLst>
              <a:ext uri="{FF2B5EF4-FFF2-40B4-BE49-F238E27FC236}">
                <a16:creationId xmlns:a16="http://schemas.microsoft.com/office/drawing/2014/main" id="{CCABC728-BC22-49C0-9DEB-211AE4E5D820}"/>
              </a:ext>
            </a:extLst>
          </p:cNvPr>
          <p:cNvSpPr/>
          <p:nvPr/>
        </p:nvSpPr>
        <p:spPr>
          <a:xfrm>
            <a:off x="4751483" y="5761416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5" name="円/楕円 695">
            <a:extLst>
              <a:ext uri="{FF2B5EF4-FFF2-40B4-BE49-F238E27FC236}">
                <a16:creationId xmlns:a16="http://schemas.microsoft.com/office/drawing/2014/main" id="{757F95A8-A476-4E8E-90C9-5FFD55D95443}"/>
              </a:ext>
            </a:extLst>
          </p:cNvPr>
          <p:cNvSpPr/>
          <p:nvPr/>
        </p:nvSpPr>
        <p:spPr>
          <a:xfrm>
            <a:off x="1041495" y="2657854"/>
            <a:ext cx="65088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6" name="円/楕円 696">
            <a:extLst>
              <a:ext uri="{FF2B5EF4-FFF2-40B4-BE49-F238E27FC236}">
                <a16:creationId xmlns:a16="http://schemas.microsoft.com/office/drawing/2014/main" id="{21A2636F-8DDC-4791-93C0-C61782617684}"/>
              </a:ext>
            </a:extLst>
          </p:cNvPr>
          <p:cNvSpPr/>
          <p:nvPr/>
        </p:nvSpPr>
        <p:spPr>
          <a:xfrm>
            <a:off x="4354608" y="5439154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7" name="円/楕円 697">
            <a:extLst>
              <a:ext uri="{FF2B5EF4-FFF2-40B4-BE49-F238E27FC236}">
                <a16:creationId xmlns:a16="http://schemas.microsoft.com/office/drawing/2014/main" id="{EDA296CD-DE6A-41AD-8F48-DB0E28D7D943}"/>
              </a:ext>
            </a:extLst>
          </p:cNvPr>
          <p:cNvSpPr/>
          <p:nvPr/>
        </p:nvSpPr>
        <p:spPr>
          <a:xfrm>
            <a:off x="5813520" y="5761416"/>
            <a:ext cx="65088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8" name="円/楕円 698">
            <a:extLst>
              <a:ext uri="{FF2B5EF4-FFF2-40B4-BE49-F238E27FC236}">
                <a16:creationId xmlns:a16="http://schemas.microsoft.com/office/drawing/2014/main" id="{F052AEBD-BC75-4F8C-8AA0-20B21FBC387D}"/>
              </a:ext>
            </a:extLst>
          </p:cNvPr>
          <p:cNvSpPr/>
          <p:nvPr/>
        </p:nvSpPr>
        <p:spPr>
          <a:xfrm>
            <a:off x="4289520" y="5374066"/>
            <a:ext cx="65088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9" name="円/楕円 699">
            <a:extLst>
              <a:ext uri="{FF2B5EF4-FFF2-40B4-BE49-F238E27FC236}">
                <a16:creationId xmlns:a16="http://schemas.microsoft.com/office/drawing/2014/main" id="{1931CD29-92B8-4FC2-88C9-8C1937F3359F}"/>
              </a:ext>
            </a:extLst>
          </p:cNvPr>
          <p:cNvSpPr/>
          <p:nvPr/>
        </p:nvSpPr>
        <p:spPr>
          <a:xfrm>
            <a:off x="1106583" y="3048379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0" name="円/楕円 700">
            <a:extLst>
              <a:ext uri="{FF2B5EF4-FFF2-40B4-BE49-F238E27FC236}">
                <a16:creationId xmlns:a16="http://schemas.microsoft.com/office/drawing/2014/main" id="{7DC9B513-A25F-4CDC-84F8-E194DADF44A8}"/>
              </a:ext>
            </a:extLst>
          </p:cNvPr>
          <p:cNvSpPr/>
          <p:nvPr/>
        </p:nvSpPr>
        <p:spPr>
          <a:xfrm>
            <a:off x="3360833" y="5504241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1" name="円/楕円 701">
            <a:extLst>
              <a:ext uri="{FF2B5EF4-FFF2-40B4-BE49-F238E27FC236}">
                <a16:creationId xmlns:a16="http://schemas.microsoft.com/office/drawing/2014/main" id="{67588027-1D1D-47CB-9602-9904C016C03A}"/>
              </a:ext>
            </a:extLst>
          </p:cNvPr>
          <p:cNvSpPr/>
          <p:nvPr/>
        </p:nvSpPr>
        <p:spPr>
          <a:xfrm>
            <a:off x="3227483" y="5567741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2" name="円/楕円 702">
            <a:extLst>
              <a:ext uri="{FF2B5EF4-FFF2-40B4-BE49-F238E27FC236}">
                <a16:creationId xmlns:a16="http://schemas.microsoft.com/office/drawing/2014/main" id="{7701588E-FD2C-4AB6-81FD-B229808CCD48}"/>
              </a:ext>
            </a:extLst>
          </p:cNvPr>
          <p:cNvSpPr/>
          <p:nvPr/>
        </p:nvSpPr>
        <p:spPr>
          <a:xfrm>
            <a:off x="1903508" y="3629404"/>
            <a:ext cx="66675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3" name="円/楕円 703">
            <a:extLst>
              <a:ext uri="{FF2B5EF4-FFF2-40B4-BE49-F238E27FC236}">
                <a16:creationId xmlns:a16="http://schemas.microsoft.com/office/drawing/2014/main" id="{7CCF92FA-2185-46DA-A4B8-07DE74354E7A}"/>
              </a:ext>
            </a:extLst>
          </p:cNvPr>
          <p:cNvSpPr/>
          <p:nvPr/>
        </p:nvSpPr>
        <p:spPr>
          <a:xfrm>
            <a:off x="2963958" y="5826504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4" name="円/楕円 704">
            <a:extLst>
              <a:ext uri="{FF2B5EF4-FFF2-40B4-BE49-F238E27FC236}">
                <a16:creationId xmlns:a16="http://schemas.microsoft.com/office/drawing/2014/main" id="{DC77662F-6DA9-4D95-A1D7-976083E7D655}"/>
              </a:ext>
            </a:extLst>
          </p:cNvPr>
          <p:cNvSpPr/>
          <p:nvPr/>
        </p:nvSpPr>
        <p:spPr>
          <a:xfrm>
            <a:off x="2829020" y="5826504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5" name="円/楕円 705">
            <a:extLst>
              <a:ext uri="{FF2B5EF4-FFF2-40B4-BE49-F238E27FC236}">
                <a16:creationId xmlns:a16="http://schemas.microsoft.com/office/drawing/2014/main" id="{2A0E0AFC-000E-4681-9236-B77643F4A105}"/>
              </a:ext>
            </a:extLst>
          </p:cNvPr>
          <p:cNvSpPr/>
          <p:nvPr/>
        </p:nvSpPr>
        <p:spPr>
          <a:xfrm>
            <a:off x="1195483" y="5188329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6" name="円/楕円 706">
            <a:extLst>
              <a:ext uri="{FF2B5EF4-FFF2-40B4-BE49-F238E27FC236}">
                <a16:creationId xmlns:a16="http://schemas.microsoft.com/office/drawing/2014/main" id="{2CF7C0F4-3952-4935-B0D8-A053392263BD}"/>
              </a:ext>
            </a:extLst>
          </p:cNvPr>
          <p:cNvSpPr/>
          <p:nvPr/>
        </p:nvSpPr>
        <p:spPr>
          <a:xfrm>
            <a:off x="2633758" y="5310566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7" name="円/楕円 707">
            <a:extLst>
              <a:ext uri="{FF2B5EF4-FFF2-40B4-BE49-F238E27FC236}">
                <a16:creationId xmlns:a16="http://schemas.microsoft.com/office/drawing/2014/main" id="{3BE7812E-5E88-4976-9A76-F8D5374525DE}"/>
              </a:ext>
            </a:extLst>
          </p:cNvPr>
          <p:cNvSpPr/>
          <p:nvPr/>
        </p:nvSpPr>
        <p:spPr>
          <a:xfrm>
            <a:off x="2765520" y="5355016"/>
            <a:ext cx="63500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8" name="円/楕円 708">
            <a:extLst>
              <a:ext uri="{FF2B5EF4-FFF2-40B4-BE49-F238E27FC236}">
                <a16:creationId xmlns:a16="http://schemas.microsoft.com/office/drawing/2014/main" id="{30E26A06-AB31-4CAB-888E-637EB6486BDB}"/>
              </a:ext>
            </a:extLst>
          </p:cNvPr>
          <p:cNvSpPr/>
          <p:nvPr/>
        </p:nvSpPr>
        <p:spPr>
          <a:xfrm>
            <a:off x="1639983" y="479145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9" name="円/楕円 709">
            <a:extLst>
              <a:ext uri="{FF2B5EF4-FFF2-40B4-BE49-F238E27FC236}">
                <a16:creationId xmlns:a16="http://schemas.microsoft.com/office/drawing/2014/main" id="{E349B507-6F14-4C3E-95CF-DF95B2480403}"/>
              </a:ext>
            </a:extLst>
          </p:cNvPr>
          <p:cNvSpPr/>
          <p:nvPr/>
        </p:nvSpPr>
        <p:spPr>
          <a:xfrm>
            <a:off x="3560858" y="4469191"/>
            <a:ext cx="65087" cy="6667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0" name="円/楕円 710">
            <a:extLst>
              <a:ext uri="{FF2B5EF4-FFF2-40B4-BE49-F238E27FC236}">
                <a16:creationId xmlns:a16="http://schemas.microsoft.com/office/drawing/2014/main" id="{6069DD3A-0CC4-41FD-B2E1-AC2B0BFBBE9C}"/>
              </a:ext>
            </a:extLst>
          </p:cNvPr>
          <p:cNvSpPr/>
          <p:nvPr/>
        </p:nvSpPr>
        <p:spPr>
          <a:xfrm>
            <a:off x="6277070" y="3500816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1" name="円/楕円 711">
            <a:extLst>
              <a:ext uri="{FF2B5EF4-FFF2-40B4-BE49-F238E27FC236}">
                <a16:creationId xmlns:a16="http://schemas.microsoft.com/office/drawing/2014/main" id="{EB4ADC44-45B5-45D1-8CC9-13259ABDB61E}"/>
              </a:ext>
            </a:extLst>
          </p:cNvPr>
          <p:cNvSpPr/>
          <p:nvPr/>
        </p:nvSpPr>
        <p:spPr>
          <a:xfrm>
            <a:off x="4554633" y="4275516"/>
            <a:ext cx="65087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2" name="円/楕円 712">
            <a:extLst>
              <a:ext uri="{FF2B5EF4-FFF2-40B4-BE49-F238E27FC236}">
                <a16:creationId xmlns:a16="http://schemas.microsoft.com/office/drawing/2014/main" id="{F6AA6922-ACDA-4D55-8027-02BD2D4139F7}"/>
              </a:ext>
            </a:extLst>
          </p:cNvPr>
          <p:cNvSpPr/>
          <p:nvPr/>
        </p:nvSpPr>
        <p:spPr>
          <a:xfrm>
            <a:off x="2697258" y="2916616"/>
            <a:ext cx="68262" cy="66675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3" name="円/楕円 713">
            <a:extLst>
              <a:ext uri="{FF2B5EF4-FFF2-40B4-BE49-F238E27FC236}">
                <a16:creationId xmlns:a16="http://schemas.microsoft.com/office/drawing/2014/main" id="{FD8B12FA-1D00-475B-92AD-C4AA65DDF17A}"/>
              </a:ext>
            </a:extLst>
          </p:cNvPr>
          <p:cNvSpPr/>
          <p:nvPr/>
        </p:nvSpPr>
        <p:spPr>
          <a:xfrm>
            <a:off x="6408833" y="2722941"/>
            <a:ext cx="68262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4" name="円/楕円 714">
            <a:extLst>
              <a:ext uri="{FF2B5EF4-FFF2-40B4-BE49-F238E27FC236}">
                <a16:creationId xmlns:a16="http://schemas.microsoft.com/office/drawing/2014/main" id="{586C20A5-67B0-4870-B911-D796DE94A8CD}"/>
              </a:ext>
            </a:extLst>
          </p:cNvPr>
          <p:cNvSpPr/>
          <p:nvPr/>
        </p:nvSpPr>
        <p:spPr>
          <a:xfrm>
            <a:off x="3261341" y="2027765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5" name="円/楕円 715">
            <a:extLst>
              <a:ext uri="{FF2B5EF4-FFF2-40B4-BE49-F238E27FC236}">
                <a16:creationId xmlns:a16="http://schemas.microsoft.com/office/drawing/2014/main" id="{97A46450-B9C8-45E7-B3DE-2AD2F73CA83A}"/>
              </a:ext>
            </a:extLst>
          </p:cNvPr>
          <p:cNvSpPr/>
          <p:nvPr/>
        </p:nvSpPr>
        <p:spPr>
          <a:xfrm>
            <a:off x="3029045" y="2529266"/>
            <a:ext cx="68263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6" name="円/楕円 716">
            <a:extLst>
              <a:ext uri="{FF2B5EF4-FFF2-40B4-BE49-F238E27FC236}">
                <a16:creationId xmlns:a16="http://schemas.microsoft.com/office/drawing/2014/main" id="{BE195F8C-FC46-4221-B62E-00CC3120C9AC}"/>
              </a:ext>
            </a:extLst>
          </p:cNvPr>
          <p:cNvSpPr/>
          <p:nvPr/>
        </p:nvSpPr>
        <p:spPr>
          <a:xfrm>
            <a:off x="2367058" y="3564316"/>
            <a:ext cx="66675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7" name="円/楕円 717">
            <a:extLst>
              <a:ext uri="{FF2B5EF4-FFF2-40B4-BE49-F238E27FC236}">
                <a16:creationId xmlns:a16="http://schemas.microsoft.com/office/drawing/2014/main" id="{0AB4B6A7-BE34-4CDE-AB15-F25DC97FDF34}"/>
              </a:ext>
            </a:extLst>
          </p:cNvPr>
          <p:cNvSpPr/>
          <p:nvPr/>
        </p:nvSpPr>
        <p:spPr>
          <a:xfrm>
            <a:off x="5148358" y="2722941"/>
            <a:ext cx="68262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8" name="円/楕円 718">
            <a:extLst>
              <a:ext uri="{FF2B5EF4-FFF2-40B4-BE49-F238E27FC236}">
                <a16:creationId xmlns:a16="http://schemas.microsoft.com/office/drawing/2014/main" id="{FF86DE53-A38C-4518-BCE9-240427DE63E9}"/>
              </a:ext>
            </a:extLst>
          </p:cNvPr>
          <p:cNvSpPr/>
          <p:nvPr/>
        </p:nvSpPr>
        <p:spPr>
          <a:xfrm>
            <a:off x="4619720" y="278802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9" name="円/楕円 719">
            <a:extLst>
              <a:ext uri="{FF2B5EF4-FFF2-40B4-BE49-F238E27FC236}">
                <a16:creationId xmlns:a16="http://schemas.microsoft.com/office/drawing/2014/main" id="{63AC4155-A87C-4227-AC1A-29AC6B178EBE}"/>
              </a:ext>
            </a:extLst>
          </p:cNvPr>
          <p:cNvSpPr/>
          <p:nvPr/>
        </p:nvSpPr>
        <p:spPr>
          <a:xfrm>
            <a:off x="2433733" y="2207004"/>
            <a:ext cx="65087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0" name="円/楕円 720">
            <a:extLst>
              <a:ext uri="{FF2B5EF4-FFF2-40B4-BE49-F238E27FC236}">
                <a16:creationId xmlns:a16="http://schemas.microsoft.com/office/drawing/2014/main" id="{339E2A22-39D5-49D5-A913-44FCF18C6E77}"/>
              </a:ext>
            </a:extLst>
          </p:cNvPr>
          <p:cNvSpPr/>
          <p:nvPr/>
        </p:nvSpPr>
        <p:spPr>
          <a:xfrm>
            <a:off x="1705070" y="2270504"/>
            <a:ext cx="63500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1" name="円/楕円 721">
            <a:extLst>
              <a:ext uri="{FF2B5EF4-FFF2-40B4-BE49-F238E27FC236}">
                <a16:creationId xmlns:a16="http://schemas.microsoft.com/office/drawing/2014/main" id="{51C86E9C-8026-49DA-B3D6-6ECF54F5BC39}"/>
              </a:ext>
            </a:extLst>
          </p:cNvPr>
          <p:cNvSpPr/>
          <p:nvPr/>
        </p:nvSpPr>
        <p:spPr>
          <a:xfrm>
            <a:off x="5349970" y="3564316"/>
            <a:ext cx="65088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2" name="円/楕円 722">
            <a:extLst>
              <a:ext uri="{FF2B5EF4-FFF2-40B4-BE49-F238E27FC236}">
                <a16:creationId xmlns:a16="http://schemas.microsoft.com/office/drawing/2014/main" id="{7991CC71-8537-4C67-AABD-C3CF11F0B01E}"/>
              </a:ext>
            </a:extLst>
          </p:cNvPr>
          <p:cNvSpPr/>
          <p:nvPr/>
        </p:nvSpPr>
        <p:spPr>
          <a:xfrm>
            <a:off x="3892645" y="4275516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3" name="円/楕円 723">
            <a:extLst>
              <a:ext uri="{FF2B5EF4-FFF2-40B4-BE49-F238E27FC236}">
                <a16:creationId xmlns:a16="http://schemas.microsoft.com/office/drawing/2014/main" id="{EC50AC81-6490-42FD-A1A8-F4DACE31696A}"/>
              </a:ext>
            </a:extLst>
          </p:cNvPr>
          <p:cNvSpPr/>
          <p:nvPr/>
        </p:nvSpPr>
        <p:spPr>
          <a:xfrm>
            <a:off x="4949920" y="4081841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4" name="円/楕円 724">
            <a:extLst>
              <a:ext uri="{FF2B5EF4-FFF2-40B4-BE49-F238E27FC236}">
                <a16:creationId xmlns:a16="http://schemas.microsoft.com/office/drawing/2014/main" id="{2DA81778-9DBA-4913-81BF-D6EF90F493ED}"/>
              </a:ext>
            </a:extLst>
          </p:cNvPr>
          <p:cNvSpPr/>
          <p:nvPr/>
        </p:nvSpPr>
        <p:spPr>
          <a:xfrm>
            <a:off x="2897283" y="2207004"/>
            <a:ext cx="66675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5" name="円/楕円 725">
            <a:extLst>
              <a:ext uri="{FF2B5EF4-FFF2-40B4-BE49-F238E27FC236}">
                <a16:creationId xmlns:a16="http://schemas.microsoft.com/office/drawing/2014/main" id="{7A883260-2124-4A71-99C1-C558DA0A2084}"/>
              </a:ext>
            </a:extLst>
          </p:cNvPr>
          <p:cNvSpPr/>
          <p:nvPr/>
        </p:nvSpPr>
        <p:spPr>
          <a:xfrm>
            <a:off x="6343745" y="3951666"/>
            <a:ext cx="65088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6" name="円/楕円 726">
            <a:extLst>
              <a:ext uri="{FF2B5EF4-FFF2-40B4-BE49-F238E27FC236}">
                <a16:creationId xmlns:a16="http://schemas.microsoft.com/office/drawing/2014/main" id="{90061417-513A-45B6-9675-C8BE64F3B6A0}"/>
              </a:ext>
            </a:extLst>
          </p:cNvPr>
          <p:cNvSpPr/>
          <p:nvPr/>
        </p:nvSpPr>
        <p:spPr>
          <a:xfrm>
            <a:off x="1189133" y="3369054"/>
            <a:ext cx="65087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7" name="円/楕円 727">
            <a:extLst>
              <a:ext uri="{FF2B5EF4-FFF2-40B4-BE49-F238E27FC236}">
                <a16:creationId xmlns:a16="http://schemas.microsoft.com/office/drawing/2014/main" id="{8268293A-80F4-44C6-83F5-B5AEF5C5E6BD}"/>
              </a:ext>
            </a:extLst>
          </p:cNvPr>
          <p:cNvSpPr/>
          <p:nvPr/>
        </p:nvSpPr>
        <p:spPr>
          <a:xfrm>
            <a:off x="4421283" y="4729541"/>
            <a:ext cx="65087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8" name="円/楕円 728">
            <a:extLst>
              <a:ext uri="{FF2B5EF4-FFF2-40B4-BE49-F238E27FC236}">
                <a16:creationId xmlns:a16="http://schemas.microsoft.com/office/drawing/2014/main" id="{E1C13B62-F35B-4AA4-843A-F978DD7689F6}"/>
              </a:ext>
            </a:extLst>
          </p:cNvPr>
          <p:cNvSpPr/>
          <p:nvPr/>
        </p:nvSpPr>
        <p:spPr>
          <a:xfrm>
            <a:off x="1438370" y="2464179"/>
            <a:ext cx="66675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9" name="円/楕円 729">
            <a:extLst>
              <a:ext uri="{FF2B5EF4-FFF2-40B4-BE49-F238E27FC236}">
                <a16:creationId xmlns:a16="http://schemas.microsoft.com/office/drawing/2014/main" id="{8B077A80-E733-4CD8-A78E-E5090B5112F5}"/>
              </a:ext>
            </a:extLst>
          </p:cNvPr>
          <p:cNvSpPr/>
          <p:nvPr/>
        </p:nvSpPr>
        <p:spPr>
          <a:xfrm>
            <a:off x="1505045" y="3472241"/>
            <a:ext cx="65088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0" name="円/楕円 730">
            <a:extLst>
              <a:ext uri="{FF2B5EF4-FFF2-40B4-BE49-F238E27FC236}">
                <a16:creationId xmlns:a16="http://schemas.microsoft.com/office/drawing/2014/main" id="{4B3354E1-6DA1-445A-A4D7-D2D9C8813A0C}"/>
              </a:ext>
            </a:extLst>
          </p:cNvPr>
          <p:cNvSpPr/>
          <p:nvPr/>
        </p:nvSpPr>
        <p:spPr>
          <a:xfrm>
            <a:off x="5746845" y="4664454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1" name="円/楕円 731">
            <a:extLst>
              <a:ext uri="{FF2B5EF4-FFF2-40B4-BE49-F238E27FC236}">
                <a16:creationId xmlns:a16="http://schemas.microsoft.com/office/drawing/2014/main" id="{9AE72CB6-9476-495E-8551-ADDE51C9BB4B}"/>
              </a:ext>
            </a:extLst>
          </p:cNvPr>
          <p:cNvSpPr/>
          <p:nvPr/>
        </p:nvSpPr>
        <p:spPr>
          <a:xfrm>
            <a:off x="1174845" y="2141916"/>
            <a:ext cx="65088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2" name="円/楕円 732">
            <a:extLst>
              <a:ext uri="{FF2B5EF4-FFF2-40B4-BE49-F238E27FC236}">
                <a16:creationId xmlns:a16="http://schemas.microsoft.com/office/drawing/2014/main" id="{D48E8CCC-B9E6-40B0-92CC-42FD9DA780AA}"/>
              </a:ext>
            </a:extLst>
          </p:cNvPr>
          <p:cNvSpPr/>
          <p:nvPr/>
        </p:nvSpPr>
        <p:spPr>
          <a:xfrm>
            <a:off x="1814608" y="4445379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3" name="円/楕円 733">
            <a:extLst>
              <a:ext uri="{FF2B5EF4-FFF2-40B4-BE49-F238E27FC236}">
                <a16:creationId xmlns:a16="http://schemas.microsoft.com/office/drawing/2014/main" id="{44AAB3ED-255D-4CF3-89BE-353606C28400}"/>
              </a:ext>
            </a:extLst>
          </p:cNvPr>
          <p:cNvSpPr/>
          <p:nvPr/>
        </p:nvSpPr>
        <p:spPr>
          <a:xfrm>
            <a:off x="1430433" y="3550029"/>
            <a:ext cx="68262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4" name="円/楕円 734">
            <a:extLst>
              <a:ext uri="{FF2B5EF4-FFF2-40B4-BE49-F238E27FC236}">
                <a16:creationId xmlns:a16="http://schemas.microsoft.com/office/drawing/2014/main" id="{D9240571-98C1-4D68-A14A-4FD027B4CF56}"/>
              </a:ext>
            </a:extLst>
          </p:cNvPr>
          <p:cNvSpPr/>
          <p:nvPr/>
        </p:nvSpPr>
        <p:spPr>
          <a:xfrm>
            <a:off x="1768570" y="3175379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5" name="円/楕円 735">
            <a:extLst>
              <a:ext uri="{FF2B5EF4-FFF2-40B4-BE49-F238E27FC236}">
                <a16:creationId xmlns:a16="http://schemas.microsoft.com/office/drawing/2014/main" id="{3E9B6BC6-86C6-435C-85FC-0E70A449C490}"/>
              </a:ext>
            </a:extLst>
          </p:cNvPr>
          <p:cNvSpPr/>
          <p:nvPr/>
        </p:nvSpPr>
        <p:spPr>
          <a:xfrm>
            <a:off x="1246283" y="4650166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6" name="円/楕円 736">
            <a:extLst>
              <a:ext uri="{FF2B5EF4-FFF2-40B4-BE49-F238E27FC236}">
                <a16:creationId xmlns:a16="http://schemas.microsoft.com/office/drawing/2014/main" id="{BC3FD227-174E-4179-8C18-69F66CF5211A}"/>
              </a:ext>
            </a:extLst>
          </p:cNvPr>
          <p:cNvSpPr/>
          <p:nvPr/>
        </p:nvSpPr>
        <p:spPr>
          <a:xfrm>
            <a:off x="1570133" y="4896229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7" name="円/楕円 737">
            <a:extLst>
              <a:ext uri="{FF2B5EF4-FFF2-40B4-BE49-F238E27FC236}">
                <a16:creationId xmlns:a16="http://schemas.microsoft.com/office/drawing/2014/main" id="{92B37284-47CC-4EF2-9154-AFABDED21692}"/>
              </a:ext>
            </a:extLst>
          </p:cNvPr>
          <p:cNvSpPr/>
          <p:nvPr/>
        </p:nvSpPr>
        <p:spPr>
          <a:xfrm>
            <a:off x="1505045" y="2916616"/>
            <a:ext cx="65088" cy="66675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8" name="円/楕円 738">
            <a:extLst>
              <a:ext uri="{FF2B5EF4-FFF2-40B4-BE49-F238E27FC236}">
                <a16:creationId xmlns:a16="http://schemas.microsoft.com/office/drawing/2014/main" id="{D3C062FB-3988-4CCF-8CD8-51111382E536}"/>
              </a:ext>
            </a:extLst>
          </p:cNvPr>
          <p:cNvSpPr/>
          <p:nvPr/>
        </p:nvSpPr>
        <p:spPr>
          <a:xfrm>
            <a:off x="4156170" y="2594354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9" name="円/楕円 739">
            <a:extLst>
              <a:ext uri="{FF2B5EF4-FFF2-40B4-BE49-F238E27FC236}">
                <a16:creationId xmlns:a16="http://schemas.microsoft.com/office/drawing/2014/main" id="{5ED82664-D7D0-4B75-99B6-787948F5155C}"/>
              </a:ext>
            </a:extLst>
          </p:cNvPr>
          <p:cNvSpPr/>
          <p:nvPr/>
        </p:nvSpPr>
        <p:spPr>
          <a:xfrm>
            <a:off x="2100358" y="2594354"/>
            <a:ext cx="68262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0" name="円/楕円 740">
            <a:extLst>
              <a:ext uri="{FF2B5EF4-FFF2-40B4-BE49-F238E27FC236}">
                <a16:creationId xmlns:a16="http://schemas.microsoft.com/office/drawing/2014/main" id="{D79DF91A-4808-4E30-8110-8AB6099206B7}"/>
              </a:ext>
            </a:extLst>
          </p:cNvPr>
          <p:cNvSpPr/>
          <p:nvPr/>
        </p:nvSpPr>
        <p:spPr>
          <a:xfrm>
            <a:off x="1041495" y="2916616"/>
            <a:ext cx="65088" cy="66675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1" name="円/楕円 741">
            <a:extLst>
              <a:ext uri="{FF2B5EF4-FFF2-40B4-BE49-F238E27FC236}">
                <a16:creationId xmlns:a16="http://schemas.microsoft.com/office/drawing/2014/main" id="{25D0DCA5-0DEF-4ED6-B932-CD0845F5B970}"/>
              </a:ext>
            </a:extLst>
          </p:cNvPr>
          <p:cNvSpPr/>
          <p:nvPr/>
        </p:nvSpPr>
        <p:spPr>
          <a:xfrm>
            <a:off x="5019770" y="2027765"/>
            <a:ext cx="65088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2" name="円/楕円 742">
            <a:extLst>
              <a:ext uri="{FF2B5EF4-FFF2-40B4-BE49-F238E27FC236}">
                <a16:creationId xmlns:a16="http://schemas.microsoft.com/office/drawing/2014/main" id="{DD0624F1-2E8B-4465-A154-31F4A5170F10}"/>
              </a:ext>
            </a:extLst>
          </p:cNvPr>
          <p:cNvSpPr/>
          <p:nvPr/>
        </p:nvSpPr>
        <p:spPr>
          <a:xfrm>
            <a:off x="1305020" y="3048379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3" name="円/楕円 743">
            <a:extLst>
              <a:ext uri="{FF2B5EF4-FFF2-40B4-BE49-F238E27FC236}">
                <a16:creationId xmlns:a16="http://schemas.microsoft.com/office/drawing/2014/main" id="{6F69EFB4-016D-422C-AD25-C96A7E15CAB4}"/>
              </a:ext>
            </a:extLst>
          </p:cNvPr>
          <p:cNvSpPr/>
          <p:nvPr/>
        </p:nvSpPr>
        <p:spPr>
          <a:xfrm>
            <a:off x="4354608" y="3113466"/>
            <a:ext cx="66675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4" name="円/楕円 744">
            <a:extLst>
              <a:ext uri="{FF2B5EF4-FFF2-40B4-BE49-F238E27FC236}">
                <a16:creationId xmlns:a16="http://schemas.microsoft.com/office/drawing/2014/main" id="{217ABD75-8B06-46CA-B27D-006169FE42D1}"/>
              </a:ext>
            </a:extLst>
          </p:cNvPr>
          <p:cNvSpPr/>
          <p:nvPr/>
        </p:nvSpPr>
        <p:spPr>
          <a:xfrm>
            <a:off x="6145308" y="4404104"/>
            <a:ext cx="63500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5" name="円/楕円 745">
            <a:extLst>
              <a:ext uri="{FF2B5EF4-FFF2-40B4-BE49-F238E27FC236}">
                <a16:creationId xmlns:a16="http://schemas.microsoft.com/office/drawing/2014/main" id="{5237D039-9744-4719-89CB-09C6650FFF69}"/>
              </a:ext>
            </a:extLst>
          </p:cNvPr>
          <p:cNvSpPr/>
          <p:nvPr/>
        </p:nvSpPr>
        <p:spPr>
          <a:xfrm>
            <a:off x="6673945" y="4664454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6" name="円/楕円 746">
            <a:extLst>
              <a:ext uri="{FF2B5EF4-FFF2-40B4-BE49-F238E27FC236}">
                <a16:creationId xmlns:a16="http://schemas.microsoft.com/office/drawing/2014/main" id="{12E6B726-B208-40FE-8105-F030E62E02CE}"/>
              </a:ext>
            </a:extLst>
          </p:cNvPr>
          <p:cNvSpPr/>
          <p:nvPr/>
        </p:nvSpPr>
        <p:spPr>
          <a:xfrm>
            <a:off x="6807295" y="3757991"/>
            <a:ext cx="65088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7" name="円/楕円 747">
            <a:extLst>
              <a:ext uri="{FF2B5EF4-FFF2-40B4-BE49-F238E27FC236}">
                <a16:creationId xmlns:a16="http://schemas.microsoft.com/office/drawing/2014/main" id="{CC189FA3-70DC-4E37-9C64-C5D2A40E2561}"/>
              </a:ext>
            </a:extLst>
          </p:cNvPr>
          <p:cNvSpPr/>
          <p:nvPr/>
        </p:nvSpPr>
        <p:spPr>
          <a:xfrm>
            <a:off x="1505045" y="3175379"/>
            <a:ext cx="65088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8" name="円/楕円 748">
            <a:extLst>
              <a:ext uri="{FF2B5EF4-FFF2-40B4-BE49-F238E27FC236}">
                <a16:creationId xmlns:a16="http://schemas.microsoft.com/office/drawing/2014/main" id="{4060D17E-F178-42D6-8BE2-23852A4E2B29}"/>
              </a:ext>
            </a:extLst>
          </p:cNvPr>
          <p:cNvSpPr/>
          <p:nvPr/>
        </p:nvSpPr>
        <p:spPr>
          <a:xfrm>
            <a:off x="1438370" y="2076829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9" name="円/楕円 749">
            <a:extLst>
              <a:ext uri="{FF2B5EF4-FFF2-40B4-BE49-F238E27FC236}">
                <a16:creationId xmlns:a16="http://schemas.microsoft.com/office/drawing/2014/main" id="{C7BA7F30-67FE-4473-BDB9-41DDD44D22D7}"/>
              </a:ext>
            </a:extLst>
          </p:cNvPr>
          <p:cNvSpPr/>
          <p:nvPr/>
        </p:nvSpPr>
        <p:spPr>
          <a:xfrm>
            <a:off x="6807295" y="2171781"/>
            <a:ext cx="65088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0" name="円/楕円 750">
            <a:extLst>
              <a:ext uri="{FF2B5EF4-FFF2-40B4-BE49-F238E27FC236}">
                <a16:creationId xmlns:a16="http://schemas.microsoft.com/office/drawing/2014/main" id="{5672B153-020F-4980-BFF4-4B686898D033}"/>
              </a:ext>
            </a:extLst>
          </p:cNvPr>
          <p:cNvSpPr/>
          <p:nvPr/>
        </p:nvSpPr>
        <p:spPr>
          <a:xfrm>
            <a:off x="6673945" y="3303966"/>
            <a:ext cx="66675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1" name="円/楕円 751">
            <a:extLst>
              <a:ext uri="{FF2B5EF4-FFF2-40B4-BE49-F238E27FC236}">
                <a16:creationId xmlns:a16="http://schemas.microsoft.com/office/drawing/2014/main" id="{5BCB57EC-E386-49C0-ABAB-91E9F1304D35}"/>
              </a:ext>
            </a:extLst>
          </p:cNvPr>
          <p:cNvSpPr/>
          <p:nvPr/>
        </p:nvSpPr>
        <p:spPr>
          <a:xfrm>
            <a:off x="6277070" y="3048379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2" name="円/楕円 752">
            <a:extLst>
              <a:ext uri="{FF2B5EF4-FFF2-40B4-BE49-F238E27FC236}">
                <a16:creationId xmlns:a16="http://schemas.microsoft.com/office/drawing/2014/main" id="{FAD8E9FE-14E2-4A45-B960-3D5619C6EEF7}"/>
              </a:ext>
            </a:extLst>
          </p:cNvPr>
          <p:cNvSpPr/>
          <p:nvPr/>
        </p:nvSpPr>
        <p:spPr>
          <a:xfrm>
            <a:off x="5943695" y="3888166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3" name="円/楕円 753">
            <a:extLst>
              <a:ext uri="{FF2B5EF4-FFF2-40B4-BE49-F238E27FC236}">
                <a16:creationId xmlns:a16="http://schemas.microsoft.com/office/drawing/2014/main" id="{3F95FCF6-9D07-4088-81D3-5B5F36DAB467}"/>
              </a:ext>
            </a:extLst>
          </p:cNvPr>
          <p:cNvSpPr/>
          <p:nvPr/>
        </p:nvSpPr>
        <p:spPr>
          <a:xfrm>
            <a:off x="1970183" y="2983291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4" name="円/楕円 754">
            <a:extLst>
              <a:ext uri="{FF2B5EF4-FFF2-40B4-BE49-F238E27FC236}">
                <a16:creationId xmlns:a16="http://schemas.microsoft.com/office/drawing/2014/main" id="{4BB1B2D9-6051-45B8-A626-0014BC3D1214}"/>
              </a:ext>
            </a:extLst>
          </p:cNvPr>
          <p:cNvSpPr/>
          <p:nvPr/>
        </p:nvSpPr>
        <p:spPr>
          <a:xfrm>
            <a:off x="5283295" y="3048379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5" name="円/楕円 755">
            <a:extLst>
              <a:ext uri="{FF2B5EF4-FFF2-40B4-BE49-F238E27FC236}">
                <a16:creationId xmlns:a16="http://schemas.microsoft.com/office/drawing/2014/main" id="{F75ADF8E-26DD-4DD5-A64F-80D171EFE16A}"/>
              </a:ext>
            </a:extLst>
          </p:cNvPr>
          <p:cNvSpPr/>
          <p:nvPr/>
        </p:nvSpPr>
        <p:spPr>
          <a:xfrm>
            <a:off x="3294158" y="3303966"/>
            <a:ext cx="66675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6" name="円/楕円 756">
            <a:extLst>
              <a:ext uri="{FF2B5EF4-FFF2-40B4-BE49-F238E27FC236}">
                <a16:creationId xmlns:a16="http://schemas.microsoft.com/office/drawing/2014/main" id="{3F694177-A6E3-4DAA-8DE8-37C45FCEDE33}"/>
              </a:ext>
            </a:extLst>
          </p:cNvPr>
          <p:cNvSpPr/>
          <p:nvPr/>
        </p:nvSpPr>
        <p:spPr>
          <a:xfrm>
            <a:off x="2433733" y="3823079"/>
            <a:ext cx="65087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7" name="円/楕円 757">
            <a:extLst>
              <a:ext uri="{FF2B5EF4-FFF2-40B4-BE49-F238E27FC236}">
                <a16:creationId xmlns:a16="http://schemas.microsoft.com/office/drawing/2014/main" id="{599EE6CA-4785-472F-A68D-AECC65473E70}"/>
              </a:ext>
            </a:extLst>
          </p:cNvPr>
          <p:cNvSpPr/>
          <p:nvPr/>
        </p:nvSpPr>
        <p:spPr>
          <a:xfrm>
            <a:off x="1239933" y="2788029"/>
            <a:ext cx="65087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8" name="円/楕円 758">
            <a:extLst>
              <a:ext uri="{FF2B5EF4-FFF2-40B4-BE49-F238E27FC236}">
                <a16:creationId xmlns:a16="http://schemas.microsoft.com/office/drawing/2014/main" id="{39F94CCB-77AD-4D41-BCEC-E1988748A121}"/>
              </a:ext>
            </a:extLst>
          </p:cNvPr>
          <p:cNvSpPr/>
          <p:nvPr/>
        </p:nvSpPr>
        <p:spPr>
          <a:xfrm>
            <a:off x="1174845" y="2400679"/>
            <a:ext cx="65088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9" name="円/楕円 759">
            <a:extLst>
              <a:ext uri="{FF2B5EF4-FFF2-40B4-BE49-F238E27FC236}">
                <a16:creationId xmlns:a16="http://schemas.microsoft.com/office/drawing/2014/main" id="{21C0083A-C167-48A2-9B20-9B606B7202ED}"/>
              </a:ext>
            </a:extLst>
          </p:cNvPr>
          <p:cNvSpPr/>
          <p:nvPr/>
        </p:nvSpPr>
        <p:spPr>
          <a:xfrm>
            <a:off x="974820" y="2013329"/>
            <a:ext cx="66675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0" name="円/楕円 760">
            <a:extLst>
              <a:ext uri="{FF2B5EF4-FFF2-40B4-BE49-F238E27FC236}">
                <a16:creationId xmlns:a16="http://schemas.microsoft.com/office/drawing/2014/main" id="{6D8BF6D3-175E-4B48-8806-5B0B8C2BCEAA}"/>
              </a:ext>
            </a:extLst>
          </p:cNvPr>
          <p:cNvSpPr/>
          <p:nvPr/>
        </p:nvSpPr>
        <p:spPr>
          <a:xfrm>
            <a:off x="3892645" y="4791454"/>
            <a:ext cx="63500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1" name="円/楕円 761">
            <a:extLst>
              <a:ext uri="{FF2B5EF4-FFF2-40B4-BE49-F238E27FC236}">
                <a16:creationId xmlns:a16="http://schemas.microsoft.com/office/drawing/2014/main" id="{B74FB950-5ED4-4929-98AD-8C1C585F8302}"/>
              </a:ext>
            </a:extLst>
          </p:cNvPr>
          <p:cNvSpPr/>
          <p:nvPr/>
        </p:nvSpPr>
        <p:spPr>
          <a:xfrm>
            <a:off x="3029045" y="3564316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2" name="円/楕円 762">
            <a:extLst>
              <a:ext uri="{FF2B5EF4-FFF2-40B4-BE49-F238E27FC236}">
                <a16:creationId xmlns:a16="http://schemas.microsoft.com/office/drawing/2014/main" id="{BAE8059A-FCEF-4B09-B843-2E8B48BDC003}"/>
              </a:ext>
            </a:extLst>
          </p:cNvPr>
          <p:cNvSpPr/>
          <p:nvPr/>
        </p:nvSpPr>
        <p:spPr>
          <a:xfrm>
            <a:off x="1970183" y="3432554"/>
            <a:ext cx="65087" cy="68262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3" name="円/楕円 763">
            <a:extLst>
              <a:ext uri="{FF2B5EF4-FFF2-40B4-BE49-F238E27FC236}">
                <a16:creationId xmlns:a16="http://schemas.microsoft.com/office/drawing/2014/main" id="{4A9D2EBE-846B-4268-AED8-F88CD192F167}"/>
              </a:ext>
            </a:extLst>
          </p:cNvPr>
          <p:cNvSpPr/>
          <p:nvPr/>
        </p:nvSpPr>
        <p:spPr>
          <a:xfrm>
            <a:off x="4619720" y="3757991"/>
            <a:ext cx="66675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4" name="円/楕円 764">
            <a:extLst>
              <a:ext uri="{FF2B5EF4-FFF2-40B4-BE49-F238E27FC236}">
                <a16:creationId xmlns:a16="http://schemas.microsoft.com/office/drawing/2014/main" id="{814F47A9-8784-4562-9184-DB3CCF34A1FE}"/>
              </a:ext>
            </a:extLst>
          </p:cNvPr>
          <p:cNvSpPr/>
          <p:nvPr/>
        </p:nvSpPr>
        <p:spPr>
          <a:xfrm>
            <a:off x="2963958" y="3951666"/>
            <a:ext cx="65087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5" name="円/楕円 765">
            <a:extLst>
              <a:ext uri="{FF2B5EF4-FFF2-40B4-BE49-F238E27FC236}">
                <a16:creationId xmlns:a16="http://schemas.microsoft.com/office/drawing/2014/main" id="{AC16658E-2BCF-4332-AFB5-A59F5AD012DE}"/>
              </a:ext>
            </a:extLst>
          </p:cNvPr>
          <p:cNvSpPr/>
          <p:nvPr/>
        </p:nvSpPr>
        <p:spPr>
          <a:xfrm>
            <a:off x="5084858" y="4535866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6" name="円/楕円 766">
            <a:extLst>
              <a:ext uri="{FF2B5EF4-FFF2-40B4-BE49-F238E27FC236}">
                <a16:creationId xmlns:a16="http://schemas.microsoft.com/office/drawing/2014/main" id="{DCA5B5F2-2703-4E2A-A599-32060B272799}"/>
              </a:ext>
            </a:extLst>
          </p:cNvPr>
          <p:cNvSpPr/>
          <p:nvPr/>
        </p:nvSpPr>
        <p:spPr>
          <a:xfrm>
            <a:off x="6077045" y="2335591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7" name="円/楕円 767">
            <a:extLst>
              <a:ext uri="{FF2B5EF4-FFF2-40B4-BE49-F238E27FC236}">
                <a16:creationId xmlns:a16="http://schemas.microsoft.com/office/drawing/2014/main" id="{7A94C742-0BC4-46A7-9CA4-D5D1D3CE265B}"/>
              </a:ext>
            </a:extLst>
          </p:cNvPr>
          <p:cNvSpPr/>
          <p:nvPr/>
        </p:nvSpPr>
        <p:spPr>
          <a:xfrm>
            <a:off x="5813520" y="3823079"/>
            <a:ext cx="65088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8" name="円/楕円 768">
            <a:extLst>
              <a:ext uri="{FF2B5EF4-FFF2-40B4-BE49-F238E27FC236}">
                <a16:creationId xmlns:a16="http://schemas.microsoft.com/office/drawing/2014/main" id="{1B392EFE-28FA-43EC-B5FC-4650CCA628AA}"/>
              </a:ext>
            </a:extLst>
          </p:cNvPr>
          <p:cNvSpPr/>
          <p:nvPr/>
        </p:nvSpPr>
        <p:spPr>
          <a:xfrm>
            <a:off x="4091083" y="4599366"/>
            <a:ext cx="65087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9" name="円/楕円 769">
            <a:extLst>
              <a:ext uri="{FF2B5EF4-FFF2-40B4-BE49-F238E27FC236}">
                <a16:creationId xmlns:a16="http://schemas.microsoft.com/office/drawing/2014/main" id="{B11D9E73-8CEE-4041-8344-58397FEFDA81}"/>
              </a:ext>
            </a:extLst>
          </p:cNvPr>
          <p:cNvSpPr/>
          <p:nvPr/>
        </p:nvSpPr>
        <p:spPr>
          <a:xfrm>
            <a:off x="5943695" y="3048379"/>
            <a:ext cx="69850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0" name="円/楕円 770">
            <a:extLst>
              <a:ext uri="{FF2B5EF4-FFF2-40B4-BE49-F238E27FC236}">
                <a16:creationId xmlns:a16="http://schemas.microsoft.com/office/drawing/2014/main" id="{40BDB4A9-7DD9-42F6-AE1B-293586CAB458}"/>
              </a:ext>
            </a:extLst>
          </p:cNvPr>
          <p:cNvSpPr/>
          <p:nvPr/>
        </p:nvSpPr>
        <p:spPr>
          <a:xfrm>
            <a:off x="3427508" y="3369054"/>
            <a:ext cx="65087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1" name="円/楕円 771">
            <a:extLst>
              <a:ext uri="{FF2B5EF4-FFF2-40B4-BE49-F238E27FC236}">
                <a16:creationId xmlns:a16="http://schemas.microsoft.com/office/drawing/2014/main" id="{CDFF7480-04FE-4D5E-BF42-40BE46FB6263}"/>
              </a:ext>
            </a:extLst>
          </p:cNvPr>
          <p:cNvSpPr/>
          <p:nvPr/>
        </p:nvSpPr>
        <p:spPr>
          <a:xfrm>
            <a:off x="3097308" y="3951666"/>
            <a:ext cx="65087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2" name="円/楕円 772">
            <a:extLst>
              <a:ext uri="{FF2B5EF4-FFF2-40B4-BE49-F238E27FC236}">
                <a16:creationId xmlns:a16="http://schemas.microsoft.com/office/drawing/2014/main" id="{88F6AD0C-FAD8-4CE9-96E8-917E792A8D38}"/>
              </a:ext>
            </a:extLst>
          </p:cNvPr>
          <p:cNvSpPr/>
          <p:nvPr/>
        </p:nvSpPr>
        <p:spPr>
          <a:xfrm>
            <a:off x="5283295" y="3238879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3" name="円/楕円 773">
            <a:extLst>
              <a:ext uri="{FF2B5EF4-FFF2-40B4-BE49-F238E27FC236}">
                <a16:creationId xmlns:a16="http://schemas.microsoft.com/office/drawing/2014/main" id="{FE035443-AF27-4040-973E-130258D117F4}"/>
              </a:ext>
            </a:extLst>
          </p:cNvPr>
          <p:cNvSpPr/>
          <p:nvPr/>
        </p:nvSpPr>
        <p:spPr>
          <a:xfrm>
            <a:off x="4156170" y="3500816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4" name="円/楕円 774">
            <a:extLst>
              <a:ext uri="{FF2B5EF4-FFF2-40B4-BE49-F238E27FC236}">
                <a16:creationId xmlns:a16="http://schemas.microsoft.com/office/drawing/2014/main" id="{45D8DCA2-95D1-469F-8048-E6514CFF1101}"/>
              </a:ext>
            </a:extLst>
          </p:cNvPr>
          <p:cNvSpPr/>
          <p:nvPr/>
        </p:nvSpPr>
        <p:spPr>
          <a:xfrm>
            <a:off x="4021233" y="3823079"/>
            <a:ext cx="69850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5" name="円/楕円 775">
            <a:extLst>
              <a:ext uri="{FF2B5EF4-FFF2-40B4-BE49-F238E27FC236}">
                <a16:creationId xmlns:a16="http://schemas.microsoft.com/office/drawing/2014/main" id="{F2CA2F6C-90C0-4821-ABF3-660CBB726B79}"/>
              </a:ext>
            </a:extLst>
          </p:cNvPr>
          <p:cNvSpPr/>
          <p:nvPr/>
        </p:nvSpPr>
        <p:spPr>
          <a:xfrm>
            <a:off x="4486370" y="4016754"/>
            <a:ext cx="68263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6" name="円/楕円 776">
            <a:extLst>
              <a:ext uri="{FF2B5EF4-FFF2-40B4-BE49-F238E27FC236}">
                <a16:creationId xmlns:a16="http://schemas.microsoft.com/office/drawing/2014/main" id="{3023C5E9-B9DB-4D66-92B2-1CE882D5B85A}"/>
              </a:ext>
            </a:extLst>
          </p:cNvPr>
          <p:cNvSpPr/>
          <p:nvPr/>
        </p:nvSpPr>
        <p:spPr>
          <a:xfrm>
            <a:off x="3294158" y="4404104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7" name="円/楕円 777">
            <a:extLst>
              <a:ext uri="{FF2B5EF4-FFF2-40B4-BE49-F238E27FC236}">
                <a16:creationId xmlns:a16="http://schemas.microsoft.com/office/drawing/2014/main" id="{3A68AA66-95E0-4BEB-BCA6-08A1E06CA728}"/>
              </a:ext>
            </a:extLst>
          </p:cNvPr>
          <p:cNvSpPr/>
          <p:nvPr/>
        </p:nvSpPr>
        <p:spPr>
          <a:xfrm>
            <a:off x="4554633" y="4275516"/>
            <a:ext cx="65087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8" name="円/楕円 778">
            <a:extLst>
              <a:ext uri="{FF2B5EF4-FFF2-40B4-BE49-F238E27FC236}">
                <a16:creationId xmlns:a16="http://schemas.microsoft.com/office/drawing/2014/main" id="{BA02DA3A-40E2-4382-B6E5-37E657425378}"/>
              </a:ext>
            </a:extLst>
          </p:cNvPr>
          <p:cNvSpPr/>
          <p:nvPr/>
        </p:nvSpPr>
        <p:spPr>
          <a:xfrm>
            <a:off x="5878608" y="4275516"/>
            <a:ext cx="65087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9" name="円/楕円 779">
            <a:extLst>
              <a:ext uri="{FF2B5EF4-FFF2-40B4-BE49-F238E27FC236}">
                <a16:creationId xmlns:a16="http://schemas.microsoft.com/office/drawing/2014/main" id="{1CD6D22F-02B8-4B3D-B86E-AC08B9B5F2F5}"/>
              </a:ext>
            </a:extLst>
          </p:cNvPr>
          <p:cNvSpPr/>
          <p:nvPr/>
        </p:nvSpPr>
        <p:spPr>
          <a:xfrm>
            <a:off x="3691033" y="2916616"/>
            <a:ext cx="66675" cy="6667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0" name="円/楕円 780">
            <a:extLst>
              <a:ext uri="{FF2B5EF4-FFF2-40B4-BE49-F238E27FC236}">
                <a16:creationId xmlns:a16="http://schemas.microsoft.com/office/drawing/2014/main" id="{929A07C1-0C4B-4B4C-BFD7-455F59F0F5BC}"/>
              </a:ext>
            </a:extLst>
          </p:cNvPr>
          <p:cNvSpPr/>
          <p:nvPr/>
        </p:nvSpPr>
        <p:spPr>
          <a:xfrm>
            <a:off x="4818158" y="2722941"/>
            <a:ext cx="66675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1" name="円/楕円 781">
            <a:extLst>
              <a:ext uri="{FF2B5EF4-FFF2-40B4-BE49-F238E27FC236}">
                <a16:creationId xmlns:a16="http://schemas.microsoft.com/office/drawing/2014/main" id="{817D0C9F-7407-436D-9461-83EE91209614}"/>
              </a:ext>
            </a:extLst>
          </p:cNvPr>
          <p:cNvSpPr/>
          <p:nvPr/>
        </p:nvSpPr>
        <p:spPr>
          <a:xfrm>
            <a:off x="3892645" y="3432554"/>
            <a:ext cx="63500" cy="68262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2" name="円/楕円 782">
            <a:extLst>
              <a:ext uri="{FF2B5EF4-FFF2-40B4-BE49-F238E27FC236}">
                <a16:creationId xmlns:a16="http://schemas.microsoft.com/office/drawing/2014/main" id="{B6FE0FD6-FDE9-4759-9F04-2BB5703F18D0}"/>
              </a:ext>
            </a:extLst>
          </p:cNvPr>
          <p:cNvSpPr/>
          <p:nvPr/>
        </p:nvSpPr>
        <p:spPr>
          <a:xfrm>
            <a:off x="5680170" y="4729541"/>
            <a:ext cx="66675" cy="6191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3" name="円/楕円 783">
            <a:extLst>
              <a:ext uri="{FF2B5EF4-FFF2-40B4-BE49-F238E27FC236}">
                <a16:creationId xmlns:a16="http://schemas.microsoft.com/office/drawing/2014/main" id="{61158573-EE08-4C5E-A1CF-2615C8906FB5}"/>
              </a:ext>
            </a:extLst>
          </p:cNvPr>
          <p:cNvSpPr/>
          <p:nvPr/>
        </p:nvSpPr>
        <p:spPr>
          <a:xfrm>
            <a:off x="6343745" y="4081841"/>
            <a:ext cx="65088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4" name="円/楕円 784">
            <a:extLst>
              <a:ext uri="{FF2B5EF4-FFF2-40B4-BE49-F238E27FC236}">
                <a16:creationId xmlns:a16="http://schemas.microsoft.com/office/drawing/2014/main" id="{CA268A19-E7CD-44FA-8124-A708509D9E2A}"/>
              </a:ext>
            </a:extLst>
          </p:cNvPr>
          <p:cNvSpPr/>
          <p:nvPr/>
        </p:nvSpPr>
        <p:spPr>
          <a:xfrm>
            <a:off x="6208808" y="2594354"/>
            <a:ext cx="68262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5" name="円/楕円 785">
            <a:extLst>
              <a:ext uri="{FF2B5EF4-FFF2-40B4-BE49-F238E27FC236}">
                <a16:creationId xmlns:a16="http://schemas.microsoft.com/office/drawing/2014/main" id="{B9FE7EDC-5308-4111-9144-B45FDEF243C9}"/>
              </a:ext>
            </a:extLst>
          </p:cNvPr>
          <p:cNvSpPr/>
          <p:nvPr/>
        </p:nvSpPr>
        <p:spPr>
          <a:xfrm>
            <a:off x="6208808" y="3629404"/>
            <a:ext cx="68262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6" name="円/楕円 786">
            <a:extLst>
              <a:ext uri="{FF2B5EF4-FFF2-40B4-BE49-F238E27FC236}">
                <a16:creationId xmlns:a16="http://schemas.microsoft.com/office/drawing/2014/main" id="{A6A5201E-A28C-446F-AFE7-5ED1DC79AE8A}"/>
              </a:ext>
            </a:extLst>
          </p:cNvPr>
          <p:cNvSpPr/>
          <p:nvPr/>
        </p:nvSpPr>
        <p:spPr>
          <a:xfrm>
            <a:off x="5813520" y="3369054"/>
            <a:ext cx="65088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7" name="円/楕円 787">
            <a:extLst>
              <a:ext uri="{FF2B5EF4-FFF2-40B4-BE49-F238E27FC236}">
                <a16:creationId xmlns:a16="http://schemas.microsoft.com/office/drawing/2014/main" id="{93783C7D-67F6-44F5-AA1C-44D26D7B09CA}"/>
              </a:ext>
            </a:extLst>
          </p:cNvPr>
          <p:cNvSpPr/>
          <p:nvPr/>
        </p:nvSpPr>
        <p:spPr>
          <a:xfrm>
            <a:off x="5480145" y="421042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8" name="円/楕円 788">
            <a:extLst>
              <a:ext uri="{FF2B5EF4-FFF2-40B4-BE49-F238E27FC236}">
                <a16:creationId xmlns:a16="http://schemas.microsoft.com/office/drawing/2014/main" id="{F9970EA5-3002-43E7-BD65-7F7B4C351114}"/>
              </a:ext>
            </a:extLst>
          </p:cNvPr>
          <p:cNvSpPr/>
          <p:nvPr/>
        </p:nvSpPr>
        <p:spPr>
          <a:xfrm>
            <a:off x="4818158" y="3369054"/>
            <a:ext cx="66675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9" name="円/楕円 789">
            <a:extLst>
              <a:ext uri="{FF2B5EF4-FFF2-40B4-BE49-F238E27FC236}">
                <a16:creationId xmlns:a16="http://schemas.microsoft.com/office/drawing/2014/main" id="{02C3ACC6-F09E-4F3F-BAD8-E263C3157E7E}"/>
              </a:ext>
            </a:extLst>
          </p:cNvPr>
          <p:cNvSpPr/>
          <p:nvPr/>
        </p:nvSpPr>
        <p:spPr>
          <a:xfrm>
            <a:off x="4156170" y="4081841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0" name="円/楕円 790">
            <a:extLst>
              <a:ext uri="{FF2B5EF4-FFF2-40B4-BE49-F238E27FC236}">
                <a16:creationId xmlns:a16="http://schemas.microsoft.com/office/drawing/2014/main" id="{BB3B12B9-ED99-4E34-83C6-7FAD2216DC90}"/>
              </a:ext>
            </a:extLst>
          </p:cNvPr>
          <p:cNvSpPr/>
          <p:nvPr/>
        </p:nvSpPr>
        <p:spPr>
          <a:xfrm>
            <a:off x="4091083" y="2207004"/>
            <a:ext cx="65087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1" name="円/楕円 791">
            <a:extLst>
              <a:ext uri="{FF2B5EF4-FFF2-40B4-BE49-F238E27FC236}">
                <a16:creationId xmlns:a16="http://schemas.microsoft.com/office/drawing/2014/main" id="{A577F3D8-A0C2-47C9-A903-A35DFBF30406}"/>
              </a:ext>
            </a:extLst>
          </p:cNvPr>
          <p:cNvSpPr/>
          <p:nvPr/>
        </p:nvSpPr>
        <p:spPr>
          <a:xfrm>
            <a:off x="6939058" y="5310566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2" name="円/楕円 792">
            <a:extLst>
              <a:ext uri="{FF2B5EF4-FFF2-40B4-BE49-F238E27FC236}">
                <a16:creationId xmlns:a16="http://schemas.microsoft.com/office/drawing/2014/main" id="{9A5E5BAD-B3AD-40AF-A619-19B60EF7848E}"/>
              </a:ext>
            </a:extLst>
          </p:cNvPr>
          <p:cNvSpPr/>
          <p:nvPr/>
        </p:nvSpPr>
        <p:spPr>
          <a:xfrm>
            <a:off x="6673945" y="3048379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3" name="円/楕円 793">
            <a:extLst>
              <a:ext uri="{FF2B5EF4-FFF2-40B4-BE49-F238E27FC236}">
                <a16:creationId xmlns:a16="http://schemas.microsoft.com/office/drawing/2014/main" id="{8A5E9DC9-8428-44B3-B35D-13B0365A6611}"/>
              </a:ext>
            </a:extLst>
          </p:cNvPr>
          <p:cNvSpPr/>
          <p:nvPr/>
        </p:nvSpPr>
        <p:spPr>
          <a:xfrm>
            <a:off x="6807295" y="5826504"/>
            <a:ext cx="65088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4" name="円/楕円 794">
            <a:extLst>
              <a:ext uri="{FF2B5EF4-FFF2-40B4-BE49-F238E27FC236}">
                <a16:creationId xmlns:a16="http://schemas.microsoft.com/office/drawing/2014/main" id="{DABE7C68-2AAE-4300-94C8-3719AD8A545C}"/>
              </a:ext>
            </a:extLst>
          </p:cNvPr>
          <p:cNvSpPr/>
          <p:nvPr/>
        </p:nvSpPr>
        <p:spPr>
          <a:xfrm>
            <a:off x="4554633" y="4856541"/>
            <a:ext cx="65087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5" name="円/楕円 795">
            <a:extLst>
              <a:ext uri="{FF2B5EF4-FFF2-40B4-BE49-F238E27FC236}">
                <a16:creationId xmlns:a16="http://schemas.microsoft.com/office/drawing/2014/main" id="{6BA6CC2C-16F7-48CB-973A-B1D5E473DBDA}"/>
              </a:ext>
            </a:extLst>
          </p:cNvPr>
          <p:cNvSpPr/>
          <p:nvPr/>
        </p:nvSpPr>
        <p:spPr>
          <a:xfrm>
            <a:off x="2563908" y="3238879"/>
            <a:ext cx="69850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6" name="円/楕円 796">
            <a:extLst>
              <a:ext uri="{FF2B5EF4-FFF2-40B4-BE49-F238E27FC236}">
                <a16:creationId xmlns:a16="http://schemas.microsoft.com/office/drawing/2014/main" id="{0F64D146-0179-4CBB-87C2-7C267C939B40}"/>
              </a:ext>
            </a:extLst>
          </p:cNvPr>
          <p:cNvSpPr/>
          <p:nvPr/>
        </p:nvSpPr>
        <p:spPr>
          <a:xfrm>
            <a:off x="6408833" y="4729541"/>
            <a:ext cx="68262" cy="6191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7" name="円/楕円 797">
            <a:extLst>
              <a:ext uri="{FF2B5EF4-FFF2-40B4-BE49-F238E27FC236}">
                <a16:creationId xmlns:a16="http://schemas.microsoft.com/office/drawing/2014/main" id="{FB50BC39-6658-4649-9A08-CDA91B9D2FCD}"/>
              </a:ext>
            </a:extLst>
          </p:cNvPr>
          <p:cNvSpPr/>
          <p:nvPr/>
        </p:nvSpPr>
        <p:spPr>
          <a:xfrm>
            <a:off x="5283295" y="4599366"/>
            <a:ext cx="66675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8" name="円/楕円 798">
            <a:extLst>
              <a:ext uri="{FF2B5EF4-FFF2-40B4-BE49-F238E27FC236}">
                <a16:creationId xmlns:a16="http://schemas.microsoft.com/office/drawing/2014/main" id="{57CEAA39-BBEF-4FDA-A8FA-059A0026DB85}"/>
              </a:ext>
            </a:extLst>
          </p:cNvPr>
          <p:cNvSpPr/>
          <p:nvPr/>
        </p:nvSpPr>
        <p:spPr>
          <a:xfrm>
            <a:off x="4818158" y="5504241"/>
            <a:ext cx="66675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9" name="円/楕円 799">
            <a:extLst>
              <a:ext uri="{FF2B5EF4-FFF2-40B4-BE49-F238E27FC236}">
                <a16:creationId xmlns:a16="http://schemas.microsoft.com/office/drawing/2014/main" id="{4DFDD80E-0D55-442D-A0E6-632A4DD51B79}"/>
              </a:ext>
            </a:extLst>
          </p:cNvPr>
          <p:cNvSpPr/>
          <p:nvPr/>
        </p:nvSpPr>
        <p:spPr>
          <a:xfrm>
            <a:off x="6013545" y="5374066"/>
            <a:ext cx="63500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0" name="円/楕円 800">
            <a:extLst>
              <a:ext uri="{FF2B5EF4-FFF2-40B4-BE49-F238E27FC236}">
                <a16:creationId xmlns:a16="http://schemas.microsoft.com/office/drawing/2014/main" id="{38E88077-544C-4486-A08F-2FC860A6B352}"/>
              </a:ext>
            </a:extLst>
          </p:cNvPr>
          <p:cNvSpPr/>
          <p:nvPr/>
        </p:nvSpPr>
        <p:spPr>
          <a:xfrm>
            <a:off x="4421283" y="5891591"/>
            <a:ext cx="65087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1" name="円/楕円 801">
            <a:extLst>
              <a:ext uri="{FF2B5EF4-FFF2-40B4-BE49-F238E27FC236}">
                <a16:creationId xmlns:a16="http://schemas.microsoft.com/office/drawing/2014/main" id="{A3EE0A53-BD06-4D8D-86E4-C16262E99996}"/>
              </a:ext>
            </a:extLst>
          </p:cNvPr>
          <p:cNvSpPr/>
          <p:nvPr/>
        </p:nvSpPr>
        <p:spPr>
          <a:xfrm>
            <a:off x="6077045" y="563282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2" name="円/楕円 802">
            <a:extLst>
              <a:ext uri="{FF2B5EF4-FFF2-40B4-BE49-F238E27FC236}">
                <a16:creationId xmlns:a16="http://schemas.microsoft.com/office/drawing/2014/main" id="{479C3BD8-2DA2-4533-A50A-6C573B2EECF0}"/>
              </a:ext>
            </a:extLst>
          </p:cNvPr>
          <p:cNvSpPr/>
          <p:nvPr/>
        </p:nvSpPr>
        <p:spPr>
          <a:xfrm>
            <a:off x="6145308" y="5891591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3" name="円/楕円 803">
            <a:extLst>
              <a:ext uri="{FF2B5EF4-FFF2-40B4-BE49-F238E27FC236}">
                <a16:creationId xmlns:a16="http://schemas.microsoft.com/office/drawing/2014/main" id="{C28632BA-4F0A-4BD8-8145-77901A7174AD}"/>
              </a:ext>
            </a:extLst>
          </p:cNvPr>
          <p:cNvSpPr/>
          <p:nvPr/>
        </p:nvSpPr>
        <p:spPr>
          <a:xfrm>
            <a:off x="4818158" y="4404104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4" name="円/楕円 804">
            <a:extLst>
              <a:ext uri="{FF2B5EF4-FFF2-40B4-BE49-F238E27FC236}">
                <a16:creationId xmlns:a16="http://schemas.microsoft.com/office/drawing/2014/main" id="{EB6272E4-D81B-41A1-8648-1ADB8DD8CBAC}"/>
              </a:ext>
            </a:extLst>
          </p:cNvPr>
          <p:cNvSpPr/>
          <p:nvPr/>
        </p:nvSpPr>
        <p:spPr>
          <a:xfrm>
            <a:off x="5680170" y="4081841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5" name="円/楕円 805">
            <a:extLst>
              <a:ext uri="{FF2B5EF4-FFF2-40B4-BE49-F238E27FC236}">
                <a16:creationId xmlns:a16="http://schemas.microsoft.com/office/drawing/2014/main" id="{5E35C37C-0E09-4E2B-B9C2-F4FF7CAC012A}"/>
              </a:ext>
            </a:extLst>
          </p:cNvPr>
          <p:cNvSpPr/>
          <p:nvPr/>
        </p:nvSpPr>
        <p:spPr>
          <a:xfrm>
            <a:off x="5019770" y="4920041"/>
            <a:ext cx="65088" cy="66675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6" name="円/楕円 806">
            <a:extLst>
              <a:ext uri="{FF2B5EF4-FFF2-40B4-BE49-F238E27FC236}">
                <a16:creationId xmlns:a16="http://schemas.microsoft.com/office/drawing/2014/main" id="{5F48E501-E51A-4E77-B561-AA6CD146F39C}"/>
              </a:ext>
            </a:extLst>
          </p:cNvPr>
          <p:cNvSpPr/>
          <p:nvPr/>
        </p:nvSpPr>
        <p:spPr>
          <a:xfrm>
            <a:off x="6408833" y="5374066"/>
            <a:ext cx="68262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7" name="円/楕円 807">
            <a:extLst>
              <a:ext uri="{FF2B5EF4-FFF2-40B4-BE49-F238E27FC236}">
                <a16:creationId xmlns:a16="http://schemas.microsoft.com/office/drawing/2014/main" id="{BD812A1E-4A7F-4C46-9296-B427ACB7F580}"/>
              </a:ext>
            </a:extLst>
          </p:cNvPr>
          <p:cNvSpPr/>
          <p:nvPr/>
        </p:nvSpPr>
        <p:spPr>
          <a:xfrm>
            <a:off x="6542183" y="5439154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8" name="円/楕円 808">
            <a:extLst>
              <a:ext uri="{FF2B5EF4-FFF2-40B4-BE49-F238E27FC236}">
                <a16:creationId xmlns:a16="http://schemas.microsoft.com/office/drawing/2014/main" id="{DE225973-732B-45DC-B644-1B6BD7B3AFA3}"/>
              </a:ext>
            </a:extLst>
          </p:cNvPr>
          <p:cNvSpPr/>
          <p:nvPr/>
        </p:nvSpPr>
        <p:spPr>
          <a:xfrm>
            <a:off x="5680170" y="5504241"/>
            <a:ext cx="66675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9" name="円/楕円 809">
            <a:extLst>
              <a:ext uri="{FF2B5EF4-FFF2-40B4-BE49-F238E27FC236}">
                <a16:creationId xmlns:a16="http://schemas.microsoft.com/office/drawing/2014/main" id="{652A08D6-570C-4341-BB96-1446ABD479C0}"/>
              </a:ext>
            </a:extLst>
          </p:cNvPr>
          <p:cNvSpPr/>
          <p:nvPr/>
        </p:nvSpPr>
        <p:spPr>
          <a:xfrm>
            <a:off x="5548408" y="5180391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0" name="円/楕円 810">
            <a:extLst>
              <a:ext uri="{FF2B5EF4-FFF2-40B4-BE49-F238E27FC236}">
                <a16:creationId xmlns:a16="http://schemas.microsoft.com/office/drawing/2014/main" id="{FD7CF129-1A9B-4929-9309-3B62534AE816}"/>
              </a:ext>
            </a:extLst>
          </p:cNvPr>
          <p:cNvSpPr/>
          <p:nvPr/>
        </p:nvSpPr>
        <p:spPr>
          <a:xfrm>
            <a:off x="6939058" y="4856541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1" name="円/楕円 811">
            <a:extLst>
              <a:ext uri="{FF2B5EF4-FFF2-40B4-BE49-F238E27FC236}">
                <a16:creationId xmlns:a16="http://schemas.microsoft.com/office/drawing/2014/main" id="{95FAB424-5DC0-4992-8175-8E2C29E9EFE0}"/>
              </a:ext>
            </a:extLst>
          </p:cNvPr>
          <p:cNvSpPr/>
          <p:nvPr/>
        </p:nvSpPr>
        <p:spPr>
          <a:xfrm>
            <a:off x="6608858" y="5697916"/>
            <a:ext cx="65087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2" name="円/楕円 812">
            <a:extLst>
              <a:ext uri="{FF2B5EF4-FFF2-40B4-BE49-F238E27FC236}">
                <a16:creationId xmlns:a16="http://schemas.microsoft.com/office/drawing/2014/main" id="{076C2C52-8B60-492C-A898-3D69F9DEC34D}"/>
              </a:ext>
            </a:extLst>
          </p:cNvPr>
          <p:cNvSpPr/>
          <p:nvPr/>
        </p:nvSpPr>
        <p:spPr>
          <a:xfrm>
            <a:off x="5943695" y="4856541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3" name="円/楕円 813">
            <a:extLst>
              <a:ext uri="{FF2B5EF4-FFF2-40B4-BE49-F238E27FC236}">
                <a16:creationId xmlns:a16="http://schemas.microsoft.com/office/drawing/2014/main" id="{E0A00B6B-4132-44FE-B44D-B28A7849DA34}"/>
              </a:ext>
            </a:extLst>
          </p:cNvPr>
          <p:cNvSpPr/>
          <p:nvPr/>
        </p:nvSpPr>
        <p:spPr>
          <a:xfrm>
            <a:off x="5283295" y="5567741"/>
            <a:ext cx="66675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4" name="円/楕円 814">
            <a:extLst>
              <a:ext uri="{FF2B5EF4-FFF2-40B4-BE49-F238E27FC236}">
                <a16:creationId xmlns:a16="http://schemas.microsoft.com/office/drawing/2014/main" id="{63D2DA05-605C-4A68-8CFC-F111BF40C023}"/>
              </a:ext>
            </a:extLst>
          </p:cNvPr>
          <p:cNvSpPr/>
          <p:nvPr/>
        </p:nvSpPr>
        <p:spPr>
          <a:xfrm>
            <a:off x="6740620" y="4145341"/>
            <a:ext cx="66675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5" name="円/楕円 815">
            <a:extLst>
              <a:ext uri="{FF2B5EF4-FFF2-40B4-BE49-F238E27FC236}">
                <a16:creationId xmlns:a16="http://schemas.microsoft.com/office/drawing/2014/main" id="{C2F8ED6B-16D4-4E1C-BBD6-1B35070988CE}"/>
              </a:ext>
            </a:extLst>
          </p:cNvPr>
          <p:cNvSpPr/>
          <p:nvPr/>
        </p:nvSpPr>
        <p:spPr>
          <a:xfrm>
            <a:off x="4949920" y="3432554"/>
            <a:ext cx="69850" cy="68262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6" name="円/楕円 816">
            <a:extLst>
              <a:ext uri="{FF2B5EF4-FFF2-40B4-BE49-F238E27FC236}">
                <a16:creationId xmlns:a16="http://schemas.microsoft.com/office/drawing/2014/main" id="{0113C309-6663-48C9-BB1B-E592085259AD}"/>
              </a:ext>
            </a:extLst>
          </p:cNvPr>
          <p:cNvSpPr/>
          <p:nvPr/>
        </p:nvSpPr>
        <p:spPr>
          <a:xfrm>
            <a:off x="3227483" y="4210429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7" name="円/楕円 817">
            <a:extLst>
              <a:ext uri="{FF2B5EF4-FFF2-40B4-BE49-F238E27FC236}">
                <a16:creationId xmlns:a16="http://schemas.microsoft.com/office/drawing/2014/main" id="{D8F2550B-0DE2-4D40-9F9E-6C9C537750DF}"/>
              </a:ext>
            </a:extLst>
          </p:cNvPr>
          <p:cNvSpPr/>
          <p:nvPr/>
        </p:nvSpPr>
        <p:spPr>
          <a:xfrm>
            <a:off x="5613495" y="2722941"/>
            <a:ext cx="66675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8" name="円/楕円 818">
            <a:extLst>
              <a:ext uri="{FF2B5EF4-FFF2-40B4-BE49-F238E27FC236}">
                <a16:creationId xmlns:a16="http://schemas.microsoft.com/office/drawing/2014/main" id="{819B62BF-4F4F-4296-AFE6-88D530D920A1}"/>
              </a:ext>
            </a:extLst>
          </p:cNvPr>
          <p:cNvSpPr/>
          <p:nvPr/>
        </p:nvSpPr>
        <p:spPr>
          <a:xfrm>
            <a:off x="2563908" y="2983291"/>
            <a:ext cx="69850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9" name="円/楕円 819">
            <a:extLst>
              <a:ext uri="{FF2B5EF4-FFF2-40B4-BE49-F238E27FC236}">
                <a16:creationId xmlns:a16="http://schemas.microsoft.com/office/drawing/2014/main" id="{42B4392B-749F-4807-A286-BFE166B8367C}"/>
              </a:ext>
            </a:extLst>
          </p:cNvPr>
          <p:cNvSpPr/>
          <p:nvPr/>
        </p:nvSpPr>
        <p:spPr>
          <a:xfrm>
            <a:off x="2233708" y="3564316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0" name="円/楕円 820">
            <a:extLst>
              <a:ext uri="{FF2B5EF4-FFF2-40B4-BE49-F238E27FC236}">
                <a16:creationId xmlns:a16="http://schemas.microsoft.com/office/drawing/2014/main" id="{9ABD17D7-95A6-411F-84E6-0162FA851E5F}"/>
              </a:ext>
            </a:extLst>
          </p:cNvPr>
          <p:cNvSpPr/>
          <p:nvPr/>
        </p:nvSpPr>
        <p:spPr>
          <a:xfrm>
            <a:off x="4421283" y="2851529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1" name="円/楕円 821">
            <a:extLst>
              <a:ext uri="{FF2B5EF4-FFF2-40B4-BE49-F238E27FC236}">
                <a16:creationId xmlns:a16="http://schemas.microsoft.com/office/drawing/2014/main" id="{761F383B-309C-430E-B4E7-5C5997134B58}"/>
              </a:ext>
            </a:extLst>
          </p:cNvPr>
          <p:cNvSpPr/>
          <p:nvPr/>
        </p:nvSpPr>
        <p:spPr>
          <a:xfrm>
            <a:off x="3294158" y="2722941"/>
            <a:ext cx="66675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2" name="円/楕円 822">
            <a:extLst>
              <a:ext uri="{FF2B5EF4-FFF2-40B4-BE49-F238E27FC236}">
                <a16:creationId xmlns:a16="http://schemas.microsoft.com/office/drawing/2014/main" id="{6FA59BA4-91DA-4DED-BB99-D7B58288511F}"/>
              </a:ext>
            </a:extLst>
          </p:cNvPr>
          <p:cNvSpPr/>
          <p:nvPr/>
        </p:nvSpPr>
        <p:spPr>
          <a:xfrm>
            <a:off x="2829020" y="3629404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3" name="円/楕円 823">
            <a:extLst>
              <a:ext uri="{FF2B5EF4-FFF2-40B4-BE49-F238E27FC236}">
                <a16:creationId xmlns:a16="http://schemas.microsoft.com/office/drawing/2014/main" id="{702E1D94-FC01-40AE-9E1D-CDA477C38BC8}"/>
              </a:ext>
            </a:extLst>
          </p:cNvPr>
          <p:cNvSpPr/>
          <p:nvPr/>
        </p:nvSpPr>
        <p:spPr>
          <a:xfrm>
            <a:off x="4021233" y="3500816"/>
            <a:ext cx="6985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4" name="円/楕円 824">
            <a:extLst>
              <a:ext uri="{FF2B5EF4-FFF2-40B4-BE49-F238E27FC236}">
                <a16:creationId xmlns:a16="http://schemas.microsoft.com/office/drawing/2014/main" id="{5EB49D12-8A01-4C48-95B9-E79FD3F6C573}"/>
              </a:ext>
            </a:extLst>
          </p:cNvPr>
          <p:cNvSpPr/>
          <p:nvPr/>
        </p:nvSpPr>
        <p:spPr>
          <a:xfrm>
            <a:off x="2433733" y="4016754"/>
            <a:ext cx="65087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5" name="円/楕円 825">
            <a:extLst>
              <a:ext uri="{FF2B5EF4-FFF2-40B4-BE49-F238E27FC236}">
                <a16:creationId xmlns:a16="http://schemas.microsoft.com/office/drawing/2014/main" id="{B3788B7B-4809-4907-9D70-E386E0E4877F}"/>
              </a:ext>
            </a:extLst>
          </p:cNvPr>
          <p:cNvSpPr/>
          <p:nvPr/>
        </p:nvSpPr>
        <p:spPr>
          <a:xfrm>
            <a:off x="3691033" y="3888166"/>
            <a:ext cx="66675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6" name="円/楕円 826">
            <a:extLst>
              <a:ext uri="{FF2B5EF4-FFF2-40B4-BE49-F238E27FC236}">
                <a16:creationId xmlns:a16="http://schemas.microsoft.com/office/drawing/2014/main" id="{4B12C316-1DF2-45A3-AD1A-D47CF85E2F93}"/>
              </a:ext>
            </a:extLst>
          </p:cNvPr>
          <p:cNvSpPr/>
          <p:nvPr/>
        </p:nvSpPr>
        <p:spPr>
          <a:xfrm>
            <a:off x="5019770" y="3888166"/>
            <a:ext cx="65088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7" name="円/楕円 827">
            <a:extLst>
              <a:ext uri="{FF2B5EF4-FFF2-40B4-BE49-F238E27FC236}">
                <a16:creationId xmlns:a16="http://schemas.microsoft.com/office/drawing/2014/main" id="{0B8A609E-AC8C-4EE9-A57E-47B16463AC37}"/>
              </a:ext>
            </a:extLst>
          </p:cNvPr>
          <p:cNvSpPr/>
          <p:nvPr/>
        </p:nvSpPr>
        <p:spPr>
          <a:xfrm>
            <a:off x="2498820" y="2657854"/>
            <a:ext cx="65088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8" name="円/楕円 828">
            <a:extLst>
              <a:ext uri="{FF2B5EF4-FFF2-40B4-BE49-F238E27FC236}">
                <a16:creationId xmlns:a16="http://schemas.microsoft.com/office/drawing/2014/main" id="{38C18866-DA99-4083-B6C8-7315AD3585B7}"/>
              </a:ext>
            </a:extLst>
          </p:cNvPr>
          <p:cNvSpPr/>
          <p:nvPr/>
        </p:nvSpPr>
        <p:spPr>
          <a:xfrm>
            <a:off x="3691033" y="2207004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9" name="円/楕円 829">
            <a:extLst>
              <a:ext uri="{FF2B5EF4-FFF2-40B4-BE49-F238E27FC236}">
                <a16:creationId xmlns:a16="http://schemas.microsoft.com/office/drawing/2014/main" id="{109F7A24-436F-443B-90C8-BD25ED001823}"/>
              </a:ext>
            </a:extLst>
          </p:cNvPr>
          <p:cNvSpPr/>
          <p:nvPr/>
        </p:nvSpPr>
        <p:spPr>
          <a:xfrm>
            <a:off x="3029045" y="304837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0" name="円/楕円 830">
            <a:extLst>
              <a:ext uri="{FF2B5EF4-FFF2-40B4-BE49-F238E27FC236}">
                <a16:creationId xmlns:a16="http://schemas.microsoft.com/office/drawing/2014/main" id="{BE39FC4A-8817-4CA5-89D8-125A841596BC}"/>
              </a:ext>
            </a:extLst>
          </p:cNvPr>
          <p:cNvSpPr/>
          <p:nvPr/>
        </p:nvSpPr>
        <p:spPr>
          <a:xfrm>
            <a:off x="5084858" y="4275516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1" name="円/楕円 831">
            <a:extLst>
              <a:ext uri="{FF2B5EF4-FFF2-40B4-BE49-F238E27FC236}">
                <a16:creationId xmlns:a16="http://schemas.microsoft.com/office/drawing/2014/main" id="{D18C0BE2-ACB2-4EE4-8E4E-4ADD8A89498D}"/>
              </a:ext>
            </a:extLst>
          </p:cNvPr>
          <p:cNvSpPr/>
          <p:nvPr/>
        </p:nvSpPr>
        <p:spPr>
          <a:xfrm>
            <a:off x="5480145" y="3694491"/>
            <a:ext cx="68263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2" name="円/楕円 832">
            <a:extLst>
              <a:ext uri="{FF2B5EF4-FFF2-40B4-BE49-F238E27FC236}">
                <a16:creationId xmlns:a16="http://schemas.microsoft.com/office/drawing/2014/main" id="{BE2D426F-271C-4A0A-9D8C-E0A54703CF91}"/>
              </a:ext>
            </a:extLst>
          </p:cNvPr>
          <p:cNvSpPr/>
          <p:nvPr/>
        </p:nvSpPr>
        <p:spPr>
          <a:xfrm>
            <a:off x="5480145" y="2270504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3" name="円/楕円 833">
            <a:extLst>
              <a:ext uri="{FF2B5EF4-FFF2-40B4-BE49-F238E27FC236}">
                <a16:creationId xmlns:a16="http://schemas.microsoft.com/office/drawing/2014/main" id="{C24B6ED2-A248-4575-BC77-7F8505A5277C}"/>
              </a:ext>
            </a:extLst>
          </p:cNvPr>
          <p:cNvSpPr/>
          <p:nvPr/>
        </p:nvSpPr>
        <p:spPr>
          <a:xfrm>
            <a:off x="5548408" y="3369054"/>
            <a:ext cx="65087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4" name="円/楕円 834">
            <a:extLst>
              <a:ext uri="{FF2B5EF4-FFF2-40B4-BE49-F238E27FC236}">
                <a16:creationId xmlns:a16="http://schemas.microsoft.com/office/drawing/2014/main" id="{8D845AA3-F17B-4B77-9572-45747BEBB3BC}"/>
              </a:ext>
            </a:extLst>
          </p:cNvPr>
          <p:cNvSpPr/>
          <p:nvPr/>
        </p:nvSpPr>
        <p:spPr>
          <a:xfrm>
            <a:off x="4949920" y="2983291"/>
            <a:ext cx="69850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5" name="円/楕円 835">
            <a:extLst>
              <a:ext uri="{FF2B5EF4-FFF2-40B4-BE49-F238E27FC236}">
                <a16:creationId xmlns:a16="http://schemas.microsoft.com/office/drawing/2014/main" id="{DA24B01A-FF18-4034-A94D-97C51BE3B356}"/>
              </a:ext>
            </a:extLst>
          </p:cNvPr>
          <p:cNvSpPr/>
          <p:nvPr/>
        </p:nvSpPr>
        <p:spPr>
          <a:xfrm>
            <a:off x="4884833" y="3694491"/>
            <a:ext cx="65087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6" name="円/楕円 836">
            <a:extLst>
              <a:ext uri="{FF2B5EF4-FFF2-40B4-BE49-F238E27FC236}">
                <a16:creationId xmlns:a16="http://schemas.microsoft.com/office/drawing/2014/main" id="{02FA24C8-585D-4CE1-9D89-4C43BA4A719B}"/>
              </a:ext>
            </a:extLst>
          </p:cNvPr>
          <p:cNvSpPr/>
          <p:nvPr/>
        </p:nvSpPr>
        <p:spPr>
          <a:xfrm>
            <a:off x="3956145" y="2983291"/>
            <a:ext cx="65088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7" name="円/楕円 837">
            <a:extLst>
              <a:ext uri="{FF2B5EF4-FFF2-40B4-BE49-F238E27FC236}">
                <a16:creationId xmlns:a16="http://schemas.microsoft.com/office/drawing/2014/main" id="{32B7BB64-58DD-424D-BB7D-FEE78F3E06D2}"/>
              </a:ext>
            </a:extLst>
          </p:cNvPr>
          <p:cNvSpPr/>
          <p:nvPr/>
        </p:nvSpPr>
        <p:spPr>
          <a:xfrm>
            <a:off x="3316383" y="5632829"/>
            <a:ext cx="65087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8" name="円/楕円 838">
            <a:extLst>
              <a:ext uri="{FF2B5EF4-FFF2-40B4-BE49-F238E27FC236}">
                <a16:creationId xmlns:a16="http://schemas.microsoft.com/office/drawing/2014/main" id="{D3AEC4A9-D642-4E75-8D1C-B57628E98802}"/>
              </a:ext>
            </a:extLst>
          </p:cNvPr>
          <p:cNvSpPr/>
          <p:nvPr/>
        </p:nvSpPr>
        <p:spPr>
          <a:xfrm>
            <a:off x="4751483" y="2270504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9" name="テキスト ボックス 408">
            <a:extLst>
              <a:ext uri="{FF2B5EF4-FFF2-40B4-BE49-F238E27FC236}">
                <a16:creationId xmlns:a16="http://schemas.microsoft.com/office/drawing/2014/main" id="{3BCF19AF-7F5B-4656-BF9E-528DDB5A4104}"/>
              </a:ext>
            </a:extLst>
          </p:cNvPr>
          <p:cNvSpPr txBox="1"/>
          <p:nvPr/>
        </p:nvSpPr>
        <p:spPr>
          <a:xfrm>
            <a:off x="4343933" y="5351570"/>
            <a:ext cx="1348446" cy="40011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Color SC</a:t>
            </a:r>
            <a:endParaRPr lang="ja-JP" altLang="en-US" sz="20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10" name="テキスト ボックス 409">
            <a:extLst>
              <a:ext uri="{FF2B5EF4-FFF2-40B4-BE49-F238E27FC236}">
                <a16:creationId xmlns:a16="http://schemas.microsoft.com/office/drawing/2014/main" id="{449E52B2-6539-4515-ABB6-CFE14440132C}"/>
              </a:ext>
            </a:extLst>
          </p:cNvPr>
          <p:cNvSpPr txBox="1"/>
          <p:nvPr/>
        </p:nvSpPr>
        <p:spPr>
          <a:xfrm>
            <a:off x="2382933" y="2691191"/>
            <a:ext cx="2935419" cy="40011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Quark-Gluon Plasma</a:t>
            </a:r>
            <a:endParaRPr lang="ja-JP" altLang="en-US" sz="20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11" name="テキスト ボックス 410">
            <a:extLst>
              <a:ext uri="{FF2B5EF4-FFF2-40B4-BE49-F238E27FC236}">
                <a16:creationId xmlns:a16="http://schemas.microsoft.com/office/drawing/2014/main" id="{84C3719C-9355-4BCB-8919-D29B262A0A24}"/>
              </a:ext>
            </a:extLst>
          </p:cNvPr>
          <p:cNvSpPr txBox="1"/>
          <p:nvPr/>
        </p:nvSpPr>
        <p:spPr>
          <a:xfrm>
            <a:off x="1244695" y="4978779"/>
            <a:ext cx="2060179" cy="70788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Hadron Phase</a:t>
            </a:r>
            <a:endParaRPr lang="ja-JP" altLang="en-US" sz="20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(confined)</a:t>
            </a:r>
          </a:p>
        </p:txBody>
      </p:sp>
      <p:sp>
        <p:nvSpPr>
          <p:cNvPr id="412" name="円/楕円 844">
            <a:extLst>
              <a:ext uri="{FF2B5EF4-FFF2-40B4-BE49-F238E27FC236}">
                <a16:creationId xmlns:a16="http://schemas.microsoft.com/office/drawing/2014/main" id="{EE5D2144-0E67-4B03-AB0F-D10D01BEC0FC}"/>
              </a:ext>
            </a:extLst>
          </p:cNvPr>
          <p:cNvSpPr/>
          <p:nvPr/>
        </p:nvSpPr>
        <p:spPr>
          <a:xfrm>
            <a:off x="3029045" y="4210429"/>
            <a:ext cx="68263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3" name="円/楕円 845">
            <a:extLst>
              <a:ext uri="{FF2B5EF4-FFF2-40B4-BE49-F238E27FC236}">
                <a16:creationId xmlns:a16="http://schemas.microsoft.com/office/drawing/2014/main" id="{7CCC7CEA-EF2A-4BB9-8C58-6F58281BDD30}"/>
              </a:ext>
            </a:extLst>
          </p:cNvPr>
          <p:cNvSpPr/>
          <p:nvPr/>
        </p:nvSpPr>
        <p:spPr>
          <a:xfrm>
            <a:off x="974820" y="3238879"/>
            <a:ext cx="66675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4" name="円/楕円 846">
            <a:extLst>
              <a:ext uri="{FF2B5EF4-FFF2-40B4-BE49-F238E27FC236}">
                <a16:creationId xmlns:a16="http://schemas.microsoft.com/office/drawing/2014/main" id="{BEB24B35-2B3F-48D0-9C6D-0E22A7FA34A4}"/>
              </a:ext>
            </a:extLst>
          </p:cNvPr>
          <p:cNvSpPr/>
          <p:nvPr/>
        </p:nvSpPr>
        <p:spPr>
          <a:xfrm>
            <a:off x="1863820" y="2878516"/>
            <a:ext cx="65088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5" name="円/楕円 847">
            <a:extLst>
              <a:ext uri="{FF2B5EF4-FFF2-40B4-BE49-F238E27FC236}">
                <a16:creationId xmlns:a16="http://schemas.microsoft.com/office/drawing/2014/main" id="{6EE67495-EED1-447A-B579-0F2C456053F9}"/>
              </a:ext>
            </a:extLst>
          </p:cNvPr>
          <p:cNvSpPr/>
          <p:nvPr/>
        </p:nvSpPr>
        <p:spPr>
          <a:xfrm>
            <a:off x="2697258" y="4599366"/>
            <a:ext cx="331787" cy="320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6" name="円/楕円 848">
            <a:extLst>
              <a:ext uri="{FF2B5EF4-FFF2-40B4-BE49-F238E27FC236}">
                <a16:creationId xmlns:a16="http://schemas.microsoft.com/office/drawing/2014/main" id="{89A80F16-0945-4C27-A004-6C70E5E25D98}"/>
              </a:ext>
            </a:extLst>
          </p:cNvPr>
          <p:cNvSpPr/>
          <p:nvPr/>
        </p:nvSpPr>
        <p:spPr>
          <a:xfrm>
            <a:off x="2897283" y="4664454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7" name="円/楕円 849">
            <a:extLst>
              <a:ext uri="{FF2B5EF4-FFF2-40B4-BE49-F238E27FC236}">
                <a16:creationId xmlns:a16="http://schemas.microsoft.com/office/drawing/2014/main" id="{0DEF52A2-B9CA-450D-BC05-DEA34D1F855A}"/>
              </a:ext>
            </a:extLst>
          </p:cNvPr>
          <p:cNvSpPr/>
          <p:nvPr/>
        </p:nvSpPr>
        <p:spPr>
          <a:xfrm>
            <a:off x="2765520" y="4729541"/>
            <a:ext cx="63500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8" name="円/楕円 850">
            <a:extLst>
              <a:ext uri="{FF2B5EF4-FFF2-40B4-BE49-F238E27FC236}">
                <a16:creationId xmlns:a16="http://schemas.microsoft.com/office/drawing/2014/main" id="{892A5A49-F2CC-4C89-84E5-87AAB76EAF27}"/>
              </a:ext>
            </a:extLst>
          </p:cNvPr>
          <p:cNvSpPr/>
          <p:nvPr/>
        </p:nvSpPr>
        <p:spPr>
          <a:xfrm>
            <a:off x="2852833" y="4791454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9" name="円/楕円 851">
            <a:extLst>
              <a:ext uri="{FF2B5EF4-FFF2-40B4-BE49-F238E27FC236}">
                <a16:creationId xmlns:a16="http://schemas.microsoft.com/office/drawing/2014/main" id="{6F87C804-4418-443A-B6B5-E0DEA9CCE406}"/>
              </a:ext>
            </a:extLst>
          </p:cNvPr>
          <p:cNvSpPr/>
          <p:nvPr/>
        </p:nvSpPr>
        <p:spPr>
          <a:xfrm>
            <a:off x="2233708" y="4404104"/>
            <a:ext cx="265112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20" name="円/楕円 852">
            <a:extLst>
              <a:ext uri="{FF2B5EF4-FFF2-40B4-BE49-F238E27FC236}">
                <a16:creationId xmlns:a16="http://schemas.microsoft.com/office/drawing/2014/main" id="{1BDC834B-FDBA-4E3F-99A1-F60285C3BE1F}"/>
              </a:ext>
            </a:extLst>
          </p:cNvPr>
          <p:cNvSpPr/>
          <p:nvPr/>
        </p:nvSpPr>
        <p:spPr>
          <a:xfrm>
            <a:off x="2286095" y="4469191"/>
            <a:ext cx="66675" cy="66675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21" name="円/楕円 853">
            <a:extLst>
              <a:ext uri="{FF2B5EF4-FFF2-40B4-BE49-F238E27FC236}">
                <a16:creationId xmlns:a16="http://schemas.microsoft.com/office/drawing/2014/main" id="{2B2CFA8B-445D-44C5-9839-26ECF7123007}"/>
              </a:ext>
            </a:extLst>
          </p:cNvPr>
          <p:cNvSpPr/>
          <p:nvPr/>
        </p:nvSpPr>
        <p:spPr>
          <a:xfrm>
            <a:off x="2387695" y="4478716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22" name="正方形/長方形 421">
            <a:extLst>
              <a:ext uri="{FF2B5EF4-FFF2-40B4-BE49-F238E27FC236}">
                <a16:creationId xmlns:a16="http://schemas.microsoft.com/office/drawing/2014/main" id="{35FA4A60-8061-42DE-A166-792BAE65C572}"/>
              </a:ext>
            </a:extLst>
          </p:cNvPr>
          <p:cNvSpPr/>
          <p:nvPr/>
        </p:nvSpPr>
        <p:spPr>
          <a:xfrm>
            <a:off x="7070425" y="5057597"/>
            <a:ext cx="2009171" cy="1212055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23" name="フリーフォーム 418">
            <a:extLst>
              <a:ext uri="{FF2B5EF4-FFF2-40B4-BE49-F238E27FC236}">
                <a16:creationId xmlns:a16="http://schemas.microsoft.com/office/drawing/2014/main" id="{7DD362C7-5DE4-4773-AA21-A0AAF7810A9F}"/>
              </a:ext>
            </a:extLst>
          </p:cNvPr>
          <p:cNvSpPr/>
          <p:nvPr/>
        </p:nvSpPr>
        <p:spPr>
          <a:xfrm>
            <a:off x="2934333" y="4376192"/>
            <a:ext cx="1038387" cy="1642821"/>
          </a:xfrm>
          <a:custGeom>
            <a:avLst/>
            <a:gdLst>
              <a:gd name="connsiteX0" fmla="*/ 1038387 w 1038387"/>
              <a:gd name="connsiteY0" fmla="*/ 1642821 h 1642821"/>
              <a:gd name="connsiteX1" fmla="*/ 968644 w 1038387"/>
              <a:gd name="connsiteY1" fmla="*/ 1162373 h 1642821"/>
              <a:gd name="connsiteX2" fmla="*/ 743919 w 1038387"/>
              <a:gd name="connsiteY2" fmla="*/ 712922 h 1642821"/>
              <a:gd name="connsiteX3" fmla="*/ 379709 w 1038387"/>
              <a:gd name="connsiteY3" fmla="*/ 294468 h 1642821"/>
              <a:gd name="connsiteX4" fmla="*/ 0 w 1038387"/>
              <a:gd name="connsiteY4" fmla="*/ 0 h 164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387" h="1642821">
                <a:moveTo>
                  <a:pt x="1038387" y="1642821"/>
                </a:moveTo>
                <a:cubicBezTo>
                  <a:pt x="1028054" y="1480088"/>
                  <a:pt x="1017722" y="1317356"/>
                  <a:pt x="968644" y="1162373"/>
                </a:cubicBezTo>
                <a:cubicBezTo>
                  <a:pt x="919566" y="1007390"/>
                  <a:pt x="842075" y="857573"/>
                  <a:pt x="743919" y="712922"/>
                </a:cubicBezTo>
                <a:cubicBezTo>
                  <a:pt x="645763" y="568271"/>
                  <a:pt x="503695" y="413288"/>
                  <a:pt x="379709" y="294468"/>
                </a:cubicBezTo>
                <a:cubicBezTo>
                  <a:pt x="255723" y="175648"/>
                  <a:pt x="127861" y="87824"/>
                  <a:pt x="0" y="0"/>
                </a:cubicBezTo>
              </a:path>
            </a:pathLst>
          </a:cu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oval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HG丸ｺﾞｼｯｸM-PRO" panose="020F0600000000000000" pitchFamily="50" charset="-128"/>
              <a:cs typeface="+mn-cs"/>
            </a:endParaRPr>
          </a:p>
        </p:txBody>
      </p:sp>
      <p:sp>
        <p:nvSpPr>
          <p:cNvPr id="424" name="テキスト ボックス 423">
            <a:extLst>
              <a:ext uri="{FF2B5EF4-FFF2-40B4-BE49-F238E27FC236}">
                <a16:creationId xmlns:a16="http://schemas.microsoft.com/office/drawing/2014/main" id="{2DC97729-E028-4693-8E87-78B71223F677}"/>
              </a:ext>
            </a:extLst>
          </p:cNvPr>
          <p:cNvSpPr txBox="1"/>
          <p:nvPr/>
        </p:nvSpPr>
        <p:spPr>
          <a:xfrm>
            <a:off x="2963958" y="3758718"/>
            <a:ext cx="2670924" cy="400110"/>
          </a:xfrm>
          <a:prstGeom prst="wedgeRectCallout">
            <a:avLst>
              <a:gd name="adj1" fmla="val -45561"/>
              <a:gd name="adj2" fmla="val 87678"/>
            </a:avLst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ＱＣＤ </a:t>
            </a:r>
            <a:r>
              <a:rPr lang="en-US" altLang="ja-JP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Critical Point</a:t>
            </a:r>
            <a:endParaRPr lang="ja-JP" altLang="en-US" sz="20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25" name="テキスト ボックス 424">
            <a:extLst>
              <a:ext uri="{FF2B5EF4-FFF2-40B4-BE49-F238E27FC236}">
                <a16:creationId xmlns:a16="http://schemas.microsoft.com/office/drawing/2014/main" id="{0EBA96DA-ECF7-4EA7-9D96-6ECEC1419F00}"/>
              </a:ext>
            </a:extLst>
          </p:cNvPr>
          <p:cNvSpPr txBox="1"/>
          <p:nvPr/>
        </p:nvSpPr>
        <p:spPr>
          <a:xfrm>
            <a:off x="515678" y="1641561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T</a:t>
            </a:r>
            <a:endParaRPr kumimoji="1" lang="ja-JP" altLang="en-US" sz="2800" dirty="0"/>
          </a:p>
        </p:txBody>
      </p:sp>
      <p:sp>
        <p:nvSpPr>
          <p:cNvPr id="426" name="テキスト ボックス 425">
            <a:extLst>
              <a:ext uri="{FF2B5EF4-FFF2-40B4-BE49-F238E27FC236}">
                <a16:creationId xmlns:a16="http://schemas.microsoft.com/office/drawing/2014/main" id="{78443961-B5B0-4BE1-9E2C-75BA0BFDE440}"/>
              </a:ext>
            </a:extLst>
          </p:cNvPr>
          <p:cNvSpPr txBox="1"/>
          <p:nvPr/>
        </p:nvSpPr>
        <p:spPr>
          <a:xfrm>
            <a:off x="6557922" y="5948754"/>
            <a:ext cx="39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Symbol" panose="05050102010706020507" pitchFamily="18" charset="2"/>
              </a:rPr>
              <a:t>m</a:t>
            </a:r>
            <a:endParaRPr kumimoji="1" lang="ja-JP" altLang="en-US" sz="2800" dirty="0">
              <a:latin typeface="Symbol" panose="05050102010706020507" pitchFamily="18" charset="2"/>
            </a:endParaRPr>
          </a:p>
        </p:txBody>
      </p:sp>
      <p:grpSp>
        <p:nvGrpSpPr>
          <p:cNvPr id="427" name="グループ化 426">
            <a:extLst>
              <a:ext uri="{FF2B5EF4-FFF2-40B4-BE49-F238E27FC236}">
                <a16:creationId xmlns:a16="http://schemas.microsoft.com/office/drawing/2014/main" id="{ADD073F2-1BEC-450C-87BB-02B7F3269469}"/>
              </a:ext>
            </a:extLst>
          </p:cNvPr>
          <p:cNvGrpSpPr/>
          <p:nvPr/>
        </p:nvGrpSpPr>
        <p:grpSpPr>
          <a:xfrm>
            <a:off x="156919" y="1210261"/>
            <a:ext cx="2978829" cy="2023595"/>
            <a:chOff x="907938" y="1467689"/>
            <a:chExt cx="2978829" cy="2023595"/>
          </a:xfrm>
        </p:grpSpPr>
        <p:pic>
          <p:nvPicPr>
            <p:cNvPr id="428" name="Picture 230">
              <a:extLst>
                <a:ext uri="{FF2B5EF4-FFF2-40B4-BE49-F238E27FC236}">
                  <a16:creationId xmlns:a16="http://schemas.microsoft.com/office/drawing/2014/main" id="{E7563524-AAC9-44C0-B996-9A476E06FF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2" t="13928" r="6606" b="12302"/>
            <a:stretch/>
          </p:blipFill>
          <p:spPr bwMode="auto">
            <a:xfrm rot="21375406">
              <a:off x="907938" y="1467689"/>
              <a:ext cx="2978829" cy="20235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9" name="テキスト ボックス 428">
              <a:extLst>
                <a:ext uri="{FF2B5EF4-FFF2-40B4-BE49-F238E27FC236}">
                  <a16:creationId xmlns:a16="http://schemas.microsoft.com/office/drawing/2014/main" id="{8A43158E-A76C-4D3C-9B9B-0F04287FB840}"/>
                </a:ext>
              </a:extLst>
            </p:cNvPr>
            <p:cNvSpPr txBox="1"/>
            <p:nvPr/>
          </p:nvSpPr>
          <p:spPr>
            <a:xfrm>
              <a:off x="1630820" y="1579760"/>
              <a:ext cx="19602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>
                  <a:solidFill>
                    <a:schemeClr val="bg1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Early Universe</a:t>
              </a:r>
              <a:endParaRPr kumimoji="1" lang="ja-JP" altLang="en-US" sz="24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431" name="グループ化 430">
            <a:extLst>
              <a:ext uri="{FF2B5EF4-FFF2-40B4-BE49-F238E27FC236}">
                <a16:creationId xmlns:a16="http://schemas.microsoft.com/office/drawing/2014/main" id="{19D56677-E940-4CB5-BD0E-76C62F9D5930}"/>
              </a:ext>
            </a:extLst>
          </p:cNvPr>
          <p:cNvGrpSpPr/>
          <p:nvPr/>
        </p:nvGrpSpPr>
        <p:grpSpPr>
          <a:xfrm>
            <a:off x="3870978" y="5665372"/>
            <a:ext cx="172684" cy="352986"/>
            <a:chOff x="3870978" y="5543446"/>
            <a:chExt cx="172684" cy="352986"/>
          </a:xfrm>
        </p:grpSpPr>
        <p:sp>
          <p:nvSpPr>
            <p:cNvPr id="432" name="正方形/長方形 431">
              <a:extLst>
                <a:ext uri="{FF2B5EF4-FFF2-40B4-BE49-F238E27FC236}">
                  <a16:creationId xmlns:a16="http://schemas.microsoft.com/office/drawing/2014/main" id="{842B5CD0-ECDA-4B60-A290-3D55E2311A31}"/>
                </a:ext>
              </a:extLst>
            </p:cNvPr>
            <p:cNvSpPr/>
            <p:nvPr/>
          </p:nvSpPr>
          <p:spPr>
            <a:xfrm>
              <a:off x="3870978" y="5653213"/>
              <a:ext cx="172684" cy="243219"/>
            </a:xfrm>
            <a:prstGeom prst="rect">
              <a:avLst/>
            </a:prstGeom>
            <a:gradFill>
              <a:gsLst>
                <a:gs pos="0">
                  <a:srgbClr val="99CCFF"/>
                </a:gs>
                <a:gs pos="100000">
                  <a:srgbClr val="92D05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3" name="楕円 432">
              <a:extLst>
                <a:ext uri="{FF2B5EF4-FFF2-40B4-BE49-F238E27FC236}">
                  <a16:creationId xmlns:a16="http://schemas.microsoft.com/office/drawing/2014/main" id="{25A82D8D-CA03-4BF0-9D1C-43FE19D4FD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84326" y="5543446"/>
              <a:ext cx="144000" cy="144000"/>
            </a:xfrm>
            <a:prstGeom prst="ellipse">
              <a:avLst/>
            </a:prstGeom>
            <a:solidFill>
              <a:sysClr val="windowText" lastClr="000000"/>
            </a:solidFill>
            <a:ln w="13970" cap="flat" cmpd="sng" algn="ctr">
              <a:noFill/>
              <a:prstDash val="solid"/>
            </a:ln>
            <a:effectLst>
              <a:glow rad="139700">
                <a:srgbClr val="6F6A7A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</p:grpSp>
      <p:cxnSp>
        <p:nvCxnSpPr>
          <p:cNvPr id="434" name="直線矢印コネクタ 433">
            <a:extLst>
              <a:ext uri="{FF2B5EF4-FFF2-40B4-BE49-F238E27FC236}">
                <a16:creationId xmlns:a16="http://schemas.microsoft.com/office/drawing/2014/main" id="{B7558A32-99A1-4192-A036-99AF537A5877}"/>
              </a:ext>
            </a:extLst>
          </p:cNvPr>
          <p:cNvCxnSpPr/>
          <p:nvPr/>
        </p:nvCxnSpPr>
        <p:spPr>
          <a:xfrm>
            <a:off x="776383" y="6023354"/>
            <a:ext cx="6429375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grpSp>
        <p:nvGrpSpPr>
          <p:cNvPr id="435" name="グループ化 434">
            <a:extLst>
              <a:ext uri="{FF2B5EF4-FFF2-40B4-BE49-F238E27FC236}">
                <a16:creationId xmlns:a16="http://schemas.microsoft.com/office/drawing/2014/main" id="{B60AD68D-451E-4CF5-9164-DC0F7C966EC5}"/>
              </a:ext>
            </a:extLst>
          </p:cNvPr>
          <p:cNvGrpSpPr/>
          <p:nvPr/>
        </p:nvGrpSpPr>
        <p:grpSpPr>
          <a:xfrm>
            <a:off x="5529419" y="4109281"/>
            <a:ext cx="2221323" cy="2426368"/>
            <a:chOff x="6122746" y="3631097"/>
            <a:chExt cx="2221323" cy="2426368"/>
          </a:xfrm>
        </p:grpSpPr>
        <p:pic>
          <p:nvPicPr>
            <p:cNvPr id="436" name="Picture 223" descr="still-1-final">
              <a:extLst>
                <a:ext uri="{FF2B5EF4-FFF2-40B4-BE49-F238E27FC236}">
                  <a16:creationId xmlns:a16="http://schemas.microsoft.com/office/drawing/2014/main" id="{594F7C8E-EE35-45C9-89FF-3364A214A9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5" t="15627" r="14366" b="12819"/>
            <a:stretch/>
          </p:blipFill>
          <p:spPr bwMode="auto">
            <a:xfrm rot="322826">
              <a:off x="6122746" y="3631097"/>
              <a:ext cx="2221323" cy="24263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7" name="テキスト ボックス 436">
              <a:extLst>
                <a:ext uri="{FF2B5EF4-FFF2-40B4-BE49-F238E27FC236}">
                  <a16:creationId xmlns:a16="http://schemas.microsoft.com/office/drawing/2014/main" id="{3C9A18E8-B34F-4C6F-A076-EFD21337FA42}"/>
                </a:ext>
              </a:extLst>
            </p:cNvPr>
            <p:cNvSpPr txBox="1"/>
            <p:nvPr/>
          </p:nvSpPr>
          <p:spPr>
            <a:xfrm>
              <a:off x="6557531" y="5157163"/>
              <a:ext cx="129715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>
                  <a:solidFill>
                    <a:schemeClr val="bg1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Compact</a:t>
              </a:r>
            </a:p>
            <a:p>
              <a:pPr algn="ctr"/>
              <a:r>
                <a:rPr kumimoji="1" lang="en-US" altLang="ja-JP" sz="2400" dirty="0">
                  <a:solidFill>
                    <a:schemeClr val="bg1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Stars</a:t>
              </a:r>
              <a:endParaRPr kumimoji="1" lang="ja-JP" altLang="en-US" sz="240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614C60-72A3-73BA-807A-831182F6A221}"/>
              </a:ext>
            </a:extLst>
          </p:cNvPr>
          <p:cNvSpPr txBox="1"/>
          <p:nvPr/>
        </p:nvSpPr>
        <p:spPr>
          <a:xfrm>
            <a:off x="7614016" y="1697835"/>
            <a:ext cx="42059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Crossover at zero density</a:t>
            </a:r>
          </a:p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en-US" altLang="ja-JP" sz="2400" dirty="0"/>
              <a:t>Possible </a:t>
            </a:r>
            <a:r>
              <a:rPr lang="en-US" altLang="ja-JP" sz="2400" dirty="0">
                <a:solidFill>
                  <a:schemeClr val="accent1"/>
                </a:solidFill>
              </a:rPr>
              <a:t>first-order transition</a:t>
            </a:r>
            <a:r>
              <a:rPr lang="ja-JP" altLang="en-US" sz="2400" dirty="0">
                <a:solidFill>
                  <a:schemeClr val="accent1"/>
                </a:solidFill>
              </a:rPr>
              <a:t> </a:t>
            </a:r>
            <a:r>
              <a:rPr lang="en-US" altLang="ja-JP" sz="2400" dirty="0"/>
              <a:t>and </a:t>
            </a:r>
            <a:r>
              <a:rPr lang="en-US" altLang="ja-JP" sz="2400" dirty="0">
                <a:solidFill>
                  <a:schemeClr val="accent1"/>
                </a:solidFill>
              </a:rPr>
              <a:t>QCD critical point</a:t>
            </a:r>
            <a:r>
              <a:rPr lang="en-US" altLang="ja-JP" sz="2400" dirty="0"/>
              <a:t> in</a:t>
            </a:r>
            <a:r>
              <a:rPr lang="ja-JP" altLang="en-US" sz="2400" dirty="0"/>
              <a:t> </a:t>
            </a:r>
            <a:r>
              <a:rPr lang="en-US" altLang="ja-JP" sz="2400" dirty="0"/>
              <a:t>dense</a:t>
            </a:r>
            <a:r>
              <a:rPr lang="ja-JP" altLang="en-US" sz="2400" dirty="0"/>
              <a:t> </a:t>
            </a:r>
            <a:r>
              <a:rPr lang="en-US" altLang="ja-JP" sz="2400" dirty="0"/>
              <a:t>region</a:t>
            </a:r>
          </a:p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en-US" altLang="ja-JP" sz="2400" dirty="0"/>
              <a:t>Multiple QCD-CP? </a:t>
            </a:r>
            <a:r>
              <a:rPr lang="en-US" altLang="ja-JP" sz="2000" dirty="0">
                <a:solidFill>
                  <a:srgbClr val="0070C0"/>
                </a:solidFill>
              </a:rPr>
              <a:t>MK+ (‘02)</a:t>
            </a:r>
          </a:p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en-US" altLang="ja-JP" sz="2400" dirty="0">
                <a:solidFill>
                  <a:schemeClr val="accent1"/>
                </a:solidFill>
              </a:rPr>
              <a:t>Color superconducting phases </a:t>
            </a:r>
            <a:r>
              <a:rPr lang="en-US" altLang="ja-JP" sz="2400" dirty="0"/>
              <a:t>in dense and cold quark matter</a:t>
            </a:r>
          </a:p>
        </p:txBody>
      </p:sp>
    </p:spTree>
    <p:extLst>
      <p:ext uri="{BB962C8B-B14F-4D97-AF65-F5344CB8AC3E}">
        <p14:creationId xmlns:p14="http://schemas.microsoft.com/office/powerpoint/2010/main" val="332461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DCD09F-42A0-4728-804C-D6D8AE744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136" y="350195"/>
            <a:ext cx="10515600" cy="705441"/>
          </a:xfrm>
        </p:spPr>
        <p:txBody>
          <a:bodyPr/>
          <a:lstStyle/>
          <a:p>
            <a:pPr algn="r"/>
            <a:r>
              <a:rPr kumimoji="1" lang="en-US" altLang="ja-JP" dirty="0"/>
              <a:t>Hadron/</a:t>
            </a:r>
            <a:r>
              <a:rPr kumimoji="1" lang="en-US" altLang="ja-JP" dirty="0" err="1"/>
              <a:t>Hypernuclear</a:t>
            </a:r>
            <a:r>
              <a:rPr kumimoji="1" lang="en-US" altLang="ja-JP" dirty="0"/>
              <a:t> Physics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265F01D-9F13-47CD-908C-CCE7B4CCB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762" y="1842021"/>
            <a:ext cx="3524398" cy="292327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537E4B9-0162-4D47-9D4C-8991905ED849}"/>
              </a:ext>
            </a:extLst>
          </p:cNvPr>
          <p:cNvSpPr txBox="1"/>
          <p:nvPr/>
        </p:nvSpPr>
        <p:spPr>
          <a:xfrm rot="16200000">
            <a:off x="10737544" y="3376024"/>
            <a:ext cx="1435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2060"/>
                </a:solidFill>
              </a:rPr>
              <a:t>ALICE,2020</a:t>
            </a:r>
            <a:endParaRPr kumimoji="1" lang="ja-JP" altLang="en-US" sz="2000" dirty="0">
              <a:solidFill>
                <a:srgbClr val="00206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BFFAD90-825E-42A3-A2C7-3525756D18F8}"/>
              </a:ext>
            </a:extLst>
          </p:cNvPr>
          <p:cNvSpPr txBox="1"/>
          <p:nvPr/>
        </p:nvSpPr>
        <p:spPr>
          <a:xfrm>
            <a:off x="8024046" y="1224975"/>
            <a:ext cx="3626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Correlation functions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C6C1489-E5DC-4A58-BDAF-97C1384D0D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24" r="51870"/>
          <a:stretch/>
        </p:blipFill>
        <p:spPr>
          <a:xfrm>
            <a:off x="0" y="0"/>
            <a:ext cx="3268211" cy="68580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38646D3-DE30-4468-BDFC-733AB90B7FE5}"/>
              </a:ext>
            </a:extLst>
          </p:cNvPr>
          <p:cNvSpPr txBox="1"/>
          <p:nvPr/>
        </p:nvSpPr>
        <p:spPr>
          <a:xfrm>
            <a:off x="3920326" y="1224975"/>
            <a:ext cx="2140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err="1">
                <a:solidFill>
                  <a:schemeClr val="accent6">
                    <a:lumMod val="75000"/>
                  </a:schemeClr>
                </a:solidFill>
              </a:rPr>
              <a:t>Hypernuclei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B48C405-A1B7-48F7-9908-CEB0B15CD3BF}"/>
              </a:ext>
            </a:extLst>
          </p:cNvPr>
          <p:cNvSpPr txBox="1"/>
          <p:nvPr/>
        </p:nvSpPr>
        <p:spPr>
          <a:xfrm>
            <a:off x="8340239" y="1656404"/>
            <a:ext cx="3004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ym typeface="Wingdings" panose="05000000000000000000" pitchFamily="2" charset="2"/>
              </a:rPr>
              <a:t></a:t>
            </a:r>
            <a:r>
              <a:rPr kumimoji="1" lang="en-US" altLang="ja-JP" sz="2400" dirty="0"/>
              <a:t>hadron interaction</a:t>
            </a:r>
            <a:endParaRPr kumimoji="1" lang="ja-JP" altLang="en-US" sz="2400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E7C0D3D-F762-ECC6-B9AF-63F38C030C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9600"/>
          <a:stretch/>
        </p:blipFill>
        <p:spPr>
          <a:xfrm>
            <a:off x="8049231" y="2068289"/>
            <a:ext cx="3184453" cy="24384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E1EF188-F1CA-5A3C-613A-CF066299F7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16" t="92087" r="-916" b="-201"/>
          <a:stretch/>
        </p:blipFill>
        <p:spPr>
          <a:xfrm>
            <a:off x="8070540" y="4412909"/>
            <a:ext cx="3184453" cy="39256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9FEFF10-80A6-4601-98AB-8F78E02127F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1589" y="5172336"/>
            <a:ext cx="6417069" cy="153139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7E66497-67CA-4E8A-823B-74C8423C0303}"/>
              </a:ext>
            </a:extLst>
          </p:cNvPr>
          <p:cNvSpPr txBox="1"/>
          <p:nvPr/>
        </p:nvSpPr>
        <p:spPr>
          <a:xfrm>
            <a:off x="4281589" y="5209989"/>
            <a:ext cx="2124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baseline="30000" dirty="0"/>
              <a:t>12</a:t>
            </a:r>
            <a:r>
              <a:rPr kumimoji="1" lang="en-US" altLang="ja-JP" dirty="0"/>
              <a:t>C+</a:t>
            </a:r>
            <a:r>
              <a:rPr kumimoji="1" lang="en-US" altLang="ja-JP" baseline="30000" dirty="0"/>
              <a:t>12</a:t>
            </a:r>
            <a:r>
              <a:rPr kumimoji="1" lang="en-US" altLang="ja-JP" dirty="0"/>
              <a:t>C at 15AGeV</a:t>
            </a:r>
          </a:p>
          <a:p>
            <a:pPr algn="l"/>
            <a:r>
              <a:rPr lang="en-US" altLang="ja-JP" dirty="0"/>
              <a:t>(5T / 2.4m magnet)</a:t>
            </a:r>
          </a:p>
        </p:txBody>
      </p:sp>
    </p:spTree>
    <p:extLst>
      <p:ext uri="{BB962C8B-B14F-4D97-AF65-F5344CB8AC3E}">
        <p14:creationId xmlns:p14="http://schemas.microsoft.com/office/powerpoint/2010/main" val="232227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F19EE4-9D78-4B86-8979-25CA7FFF3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Light-/hyper-Nuclear Production</a:t>
            </a:r>
            <a:endParaRPr kumimoji="1"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E3D142C-2052-4A40-A459-D21C7CDAC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48" y="3938261"/>
            <a:ext cx="5278056" cy="181722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EDB8B6D2-681A-4F2B-8F68-550630A73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800" y="1728666"/>
            <a:ext cx="2292007" cy="220959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BE66CCA6-1E6D-4230-9724-B60AF5241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48" y="1663933"/>
            <a:ext cx="2745627" cy="2047317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47761CB-AC58-4BE8-9581-E11275B2FDE4}"/>
              </a:ext>
            </a:extLst>
          </p:cNvPr>
          <p:cNvSpPr txBox="1"/>
          <p:nvPr/>
        </p:nvSpPr>
        <p:spPr>
          <a:xfrm>
            <a:off x="387908" y="1109540"/>
            <a:ext cx="5905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easurement of light/hyper-nuclei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0268054-1B3F-4E91-9E12-BAA76D1AB4B2}"/>
              </a:ext>
            </a:extLst>
          </p:cNvPr>
          <p:cNvSpPr txBox="1"/>
          <p:nvPr/>
        </p:nvSpPr>
        <p:spPr>
          <a:xfrm>
            <a:off x="692134" y="5875218"/>
            <a:ext cx="5905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400" dirty="0"/>
              <a:t>Precise data will lead us to a better understanding of production mechanism</a:t>
            </a:r>
            <a:endParaRPr kumimoji="1" lang="ja-JP" altLang="en-US" sz="24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677806B-7F0F-4381-9E66-0ABA739007CF}"/>
              </a:ext>
            </a:extLst>
          </p:cNvPr>
          <p:cNvSpPr txBox="1"/>
          <p:nvPr/>
        </p:nvSpPr>
        <p:spPr>
          <a:xfrm rot="16200000">
            <a:off x="4950415" y="3323607"/>
            <a:ext cx="2093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from QM2023</a:t>
            </a:r>
            <a:endParaRPr kumimoji="1" lang="ja-JP" altLang="en-US" sz="2400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589042DE-849F-4AC2-9791-EBF4A4A29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0747" y="1980251"/>
            <a:ext cx="3838957" cy="3768257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2D74956-6555-4671-AB69-C8B73A707AA2}"/>
              </a:ext>
            </a:extLst>
          </p:cNvPr>
          <p:cNvSpPr txBox="1"/>
          <p:nvPr/>
        </p:nvSpPr>
        <p:spPr>
          <a:xfrm>
            <a:off x="7164691" y="1109540"/>
            <a:ext cx="4028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Light-nuclei production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D6B9F9F-E63D-4DA4-A665-74C79DF7B1C6}"/>
              </a:ext>
            </a:extLst>
          </p:cNvPr>
          <p:cNvSpPr txBox="1"/>
          <p:nvPr/>
        </p:nvSpPr>
        <p:spPr>
          <a:xfrm>
            <a:off x="7164691" y="1518586"/>
            <a:ext cx="4445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as a signal of QCD critical point</a:t>
            </a:r>
            <a:endParaRPr kumimoji="1" lang="ja-JP" altLang="en-US" sz="24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4889665-7B3C-4182-B1DA-188C230CFB1E}"/>
              </a:ext>
            </a:extLst>
          </p:cNvPr>
          <p:cNvSpPr txBox="1"/>
          <p:nvPr/>
        </p:nvSpPr>
        <p:spPr>
          <a:xfrm>
            <a:off x="8984782" y="4942610"/>
            <a:ext cx="201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 err="1"/>
              <a:t>Oliinychenko</a:t>
            </a:r>
            <a:r>
              <a:rPr lang="en-US" altLang="ja-JP" dirty="0"/>
              <a:t> (’20)</a:t>
            </a:r>
            <a:endParaRPr kumimoji="1" lang="ja-JP" altLang="en-US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790C6F5-9DB2-467E-A628-543801C49169}"/>
              </a:ext>
            </a:extLst>
          </p:cNvPr>
          <p:cNvSpPr txBox="1"/>
          <p:nvPr/>
        </p:nvSpPr>
        <p:spPr>
          <a:xfrm>
            <a:off x="10506904" y="6382599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Sun+ (’18)</a:t>
            </a:r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62C4545-7811-4C0E-B2F4-458AEE0F1257}"/>
              </a:ext>
            </a:extLst>
          </p:cNvPr>
          <p:cNvSpPr txBox="1"/>
          <p:nvPr/>
        </p:nvSpPr>
        <p:spPr>
          <a:xfrm>
            <a:off x="7233572" y="5609164"/>
            <a:ext cx="45031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baryon fluctuations </a:t>
            </a:r>
          </a:p>
          <a:p>
            <a:pPr algn="l"/>
            <a:r>
              <a:rPr kumimoji="1" lang="en-US" altLang="ja-JP" sz="2400" dirty="0">
                <a:sym typeface="Wingdings" panose="05000000000000000000" pitchFamily="2" charset="2"/>
              </a:rPr>
              <a:t> enhancement of light nuclei?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900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E15504-C7AA-2A86-DBAD-576BE1871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Shape of Nuclei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007AA7D-1ACD-92E7-2830-FE8AED7AF0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63"/>
          <a:stretch/>
        </p:blipFill>
        <p:spPr>
          <a:xfrm>
            <a:off x="404655" y="1332149"/>
            <a:ext cx="5156989" cy="449958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E7CB224-BDC9-906D-D938-F7342C644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1864" y="2452164"/>
            <a:ext cx="1334464" cy="149200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2A14398-ADD8-E19F-1A1C-9388EB0A3470}"/>
              </a:ext>
            </a:extLst>
          </p:cNvPr>
          <p:cNvSpPr txBox="1"/>
          <p:nvPr/>
        </p:nvSpPr>
        <p:spPr>
          <a:xfrm>
            <a:off x="1731523" y="6046140"/>
            <a:ext cx="2927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ATLAS, PRC107 (’23)</a:t>
            </a:r>
            <a:endParaRPr kumimoji="1" lang="ja-JP" altLang="en-US" sz="2400" dirty="0"/>
          </a:p>
        </p:txBody>
      </p:sp>
      <p:sp>
        <p:nvSpPr>
          <p:cNvPr id="10" name="矢印: 左右 9">
            <a:extLst>
              <a:ext uri="{FF2B5EF4-FFF2-40B4-BE49-F238E27FC236}">
                <a16:creationId xmlns:a16="http://schemas.microsoft.com/office/drawing/2014/main" id="{0F1C1472-BA90-58DE-3317-41AA92785070}"/>
              </a:ext>
            </a:extLst>
          </p:cNvPr>
          <p:cNvSpPr/>
          <p:nvPr/>
        </p:nvSpPr>
        <p:spPr>
          <a:xfrm rot="16200000">
            <a:off x="4046675" y="3031627"/>
            <a:ext cx="2767633" cy="524647"/>
          </a:xfrm>
          <a:prstGeom prst="leftRightArrow">
            <a:avLst>
              <a:gd name="adj1" fmla="val 50000"/>
              <a:gd name="adj2" fmla="val 100674"/>
            </a:avLst>
          </a:prstGeom>
          <a:solidFill>
            <a:srgbClr val="FF00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54D567DA-EC81-7DC3-0298-60A0B3846A75}"/>
                  </a:ext>
                </a:extLst>
              </p:cNvPr>
              <p:cNvSpPr txBox="1"/>
              <p:nvPr/>
            </p:nvSpPr>
            <p:spPr>
              <a:xfrm>
                <a:off x="6039168" y="1234989"/>
                <a:ext cx="559431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kumimoji="1" lang="en-US" altLang="ja-JP" sz="2800" dirty="0"/>
                  <a:t>Deformation parameter 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en-US" altLang="ja-JP" sz="2800" dirty="0"/>
                  <a:t> can be estimated from HIC using flow correlations.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54D567DA-EC81-7DC3-0298-60A0B3846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9168" y="1234989"/>
                <a:ext cx="5594310" cy="1384995"/>
              </a:xfrm>
              <a:prstGeom prst="rect">
                <a:avLst/>
              </a:prstGeom>
              <a:blipFill>
                <a:blip r:embed="rId4"/>
                <a:stretch>
                  <a:fillRect l="-2290" t="-4846" r="-1200" b="-114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図 11">
            <a:extLst>
              <a:ext uri="{FF2B5EF4-FFF2-40B4-BE49-F238E27FC236}">
                <a16:creationId xmlns:a16="http://schemas.microsoft.com/office/drawing/2014/main" id="{F53A0034-9B86-9F1A-2849-E00DA8AD7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4098" y="2865945"/>
            <a:ext cx="1334464" cy="1492006"/>
          </a:xfrm>
          <a:prstGeom prst="rect">
            <a:avLst/>
          </a:prstGeom>
        </p:spPr>
      </p:pic>
      <p:sp>
        <p:nvSpPr>
          <p:cNvPr id="13" name="矢印: 右 12">
            <a:extLst>
              <a:ext uri="{FF2B5EF4-FFF2-40B4-BE49-F238E27FC236}">
                <a16:creationId xmlns:a16="http://schemas.microsoft.com/office/drawing/2014/main" id="{B2229DF5-D2CC-2B22-7851-3D34184293DF}"/>
              </a:ext>
            </a:extLst>
          </p:cNvPr>
          <p:cNvSpPr/>
          <p:nvPr/>
        </p:nvSpPr>
        <p:spPr>
          <a:xfrm>
            <a:off x="9709008" y="2801988"/>
            <a:ext cx="953310" cy="746003"/>
          </a:xfrm>
          <a:prstGeom prst="rightArrow">
            <a:avLst/>
          </a:prstGeom>
          <a:gradFill flip="none" rotWithShape="1">
            <a:gsLst>
              <a:gs pos="0">
                <a:srgbClr val="FF0000">
                  <a:alpha val="10000"/>
                </a:srgbClr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D5023247-2E9D-E05C-1EE6-4D37EE2A3C98}"/>
              </a:ext>
            </a:extLst>
          </p:cNvPr>
          <p:cNvSpPr/>
          <p:nvPr/>
        </p:nvSpPr>
        <p:spPr>
          <a:xfrm rot="10800000">
            <a:off x="10388614" y="3262124"/>
            <a:ext cx="953310" cy="746003"/>
          </a:xfrm>
          <a:prstGeom prst="rightArrow">
            <a:avLst/>
          </a:prstGeom>
          <a:gradFill flip="none" rotWithShape="1">
            <a:gsLst>
              <a:gs pos="0">
                <a:srgbClr val="FF0000">
                  <a:alpha val="10000"/>
                </a:srgbClr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2480F27E-8FCF-A778-CD97-6019FE50407B}"/>
                  </a:ext>
                </a:extLst>
              </p:cNvPr>
              <p:cNvSpPr txBox="1"/>
              <p:nvPr/>
            </p:nvSpPr>
            <p:spPr>
              <a:xfrm>
                <a:off x="5514857" y="2905780"/>
                <a:ext cx="52431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kumimoji="1" lang="en-US" altLang="ja-JP" sz="32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2480F27E-8FCF-A778-CD97-6019FE5040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4857" y="2905780"/>
                <a:ext cx="524311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楕円 4">
            <a:extLst>
              <a:ext uri="{FF2B5EF4-FFF2-40B4-BE49-F238E27FC236}">
                <a16:creationId xmlns:a16="http://schemas.microsoft.com/office/drawing/2014/main" id="{07C6AD71-A8BB-8004-631F-D84040F7DFEC}"/>
              </a:ext>
            </a:extLst>
          </p:cNvPr>
          <p:cNvSpPr/>
          <p:nvPr/>
        </p:nvSpPr>
        <p:spPr>
          <a:xfrm rot="20219249">
            <a:off x="6472812" y="3724866"/>
            <a:ext cx="1587837" cy="2132767"/>
          </a:xfrm>
          <a:prstGeom prst="ellipse">
            <a:avLst/>
          </a:prstGeom>
          <a:solidFill>
            <a:schemeClr val="tx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7435D5EB-448C-18AA-16B5-13988D5E0734}"/>
              </a:ext>
            </a:extLst>
          </p:cNvPr>
          <p:cNvSpPr/>
          <p:nvPr/>
        </p:nvSpPr>
        <p:spPr>
          <a:xfrm rot="2181189">
            <a:off x="6898999" y="3967652"/>
            <a:ext cx="1587837" cy="2132767"/>
          </a:xfrm>
          <a:prstGeom prst="ellipse">
            <a:avLst/>
          </a:prstGeom>
          <a:solidFill>
            <a:schemeClr val="tx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E5523268-EB12-8E17-2DB7-10A54889788E}"/>
              </a:ext>
            </a:extLst>
          </p:cNvPr>
          <p:cNvSpPr/>
          <p:nvPr/>
        </p:nvSpPr>
        <p:spPr>
          <a:xfrm>
            <a:off x="8306353" y="5820062"/>
            <a:ext cx="432000" cy="432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82D95555-8C44-7906-322F-04B25A9158D6}"/>
              </a:ext>
            </a:extLst>
          </p:cNvPr>
          <p:cNvSpPr/>
          <p:nvPr/>
        </p:nvSpPr>
        <p:spPr>
          <a:xfrm>
            <a:off x="8414353" y="5938140"/>
            <a:ext cx="216000" cy="21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4C82BDE-028C-542A-245E-67BC19274BF5}"/>
              </a:ext>
            </a:extLst>
          </p:cNvPr>
          <p:cNvSpPr txBox="1"/>
          <p:nvPr/>
        </p:nvSpPr>
        <p:spPr>
          <a:xfrm>
            <a:off x="8803678" y="5683807"/>
            <a:ext cx="947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Beam</a:t>
            </a:r>
          </a:p>
          <a:p>
            <a:pPr algn="l"/>
            <a:r>
              <a:rPr lang="en-US" altLang="ja-JP" sz="2400" dirty="0"/>
              <a:t>axis</a:t>
            </a:r>
            <a:endParaRPr kumimoji="1" lang="ja-JP" altLang="en-US" sz="2400" dirty="0"/>
          </a:p>
        </p:txBody>
      </p: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55DB69D2-9045-9388-9513-56A032C67B86}"/>
              </a:ext>
            </a:extLst>
          </p:cNvPr>
          <p:cNvSpPr/>
          <p:nvPr/>
        </p:nvSpPr>
        <p:spPr>
          <a:xfrm rot="20219249">
            <a:off x="6680645" y="4259424"/>
            <a:ext cx="1490183" cy="1549221"/>
          </a:xfrm>
          <a:custGeom>
            <a:avLst/>
            <a:gdLst>
              <a:gd name="connsiteX0" fmla="*/ 1405744 w 1490183"/>
              <a:gd name="connsiteY0" fmla="*/ 13190 h 1549221"/>
              <a:gd name="connsiteX1" fmla="*/ 1427793 w 1490183"/>
              <a:gd name="connsiteY1" fmla="*/ 67752 h 1549221"/>
              <a:gd name="connsiteX2" fmla="*/ 1490183 w 1490183"/>
              <a:gd name="connsiteY2" fmla="*/ 482837 h 1549221"/>
              <a:gd name="connsiteX3" fmla="*/ 696264 w 1490183"/>
              <a:gd name="connsiteY3" fmla="*/ 1549221 h 1549221"/>
              <a:gd name="connsiteX4" fmla="*/ 37934 w 1490183"/>
              <a:gd name="connsiteY4" fmla="*/ 1079063 h 1549221"/>
              <a:gd name="connsiteX5" fmla="*/ 0 w 1490183"/>
              <a:gd name="connsiteY5" fmla="*/ 985190 h 1549221"/>
              <a:gd name="connsiteX6" fmla="*/ 6583 w 1490183"/>
              <a:gd name="connsiteY6" fmla="*/ 941557 h 1549221"/>
              <a:gd name="connsiteX7" fmla="*/ 589074 w 1490183"/>
              <a:gd name="connsiteY7" fmla="*/ 189795 h 1549221"/>
              <a:gd name="connsiteX8" fmla="*/ 1356374 w 1490183"/>
              <a:gd name="connsiteY8" fmla="*/ 5645 h 1549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0183" h="1549221">
                <a:moveTo>
                  <a:pt x="1405744" y="13190"/>
                </a:moveTo>
                <a:lnTo>
                  <a:pt x="1427793" y="67752"/>
                </a:lnTo>
                <a:cubicBezTo>
                  <a:pt x="1467967" y="195333"/>
                  <a:pt x="1490183" y="335600"/>
                  <a:pt x="1490183" y="482837"/>
                </a:cubicBezTo>
                <a:cubicBezTo>
                  <a:pt x="1490183" y="1071785"/>
                  <a:pt x="1134733" y="1549221"/>
                  <a:pt x="696264" y="1549221"/>
                </a:cubicBezTo>
                <a:cubicBezTo>
                  <a:pt x="422221" y="1549221"/>
                  <a:pt x="180607" y="1362723"/>
                  <a:pt x="37934" y="1079063"/>
                </a:cubicBezTo>
                <a:lnTo>
                  <a:pt x="0" y="985190"/>
                </a:lnTo>
                <a:lnTo>
                  <a:pt x="6583" y="941557"/>
                </a:lnTo>
                <a:cubicBezTo>
                  <a:pt x="63865" y="662197"/>
                  <a:pt x="272354" y="377360"/>
                  <a:pt x="589074" y="189795"/>
                </a:cubicBezTo>
                <a:cubicBezTo>
                  <a:pt x="842450" y="39744"/>
                  <a:pt x="1117120" y="-19642"/>
                  <a:pt x="1356374" y="5645"/>
                </a:cubicBezTo>
                <a:close/>
              </a:path>
            </a:pathLst>
          </a:cu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5347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BE2F43-8B2C-4203-8EB8-B0C850B784D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59B91BD-AD21-47F7-8168-67361478D281}"/>
              </a:ext>
            </a:extLst>
          </p:cNvPr>
          <p:cNvSpPr txBox="1"/>
          <p:nvPr/>
        </p:nvSpPr>
        <p:spPr>
          <a:xfrm>
            <a:off x="2937125" y="1932983"/>
            <a:ext cx="6317755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J-PARC-HI</a:t>
            </a:r>
          </a:p>
          <a:p>
            <a:pPr algn="ctr"/>
            <a:r>
              <a:rPr lang="en-US" altLang="ja-JP" sz="9600" dirty="0">
                <a:solidFill>
                  <a:schemeClr val="bg1"/>
                </a:solidFill>
              </a:rPr>
              <a:t>Future Plan</a:t>
            </a:r>
            <a:endParaRPr kumimoji="1" lang="ja-JP" altLang="en-US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05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B0260CD-C677-4FC6-B988-5750C826A438}"/>
              </a:ext>
            </a:extLst>
          </p:cNvPr>
          <p:cNvSpPr/>
          <p:nvPr/>
        </p:nvSpPr>
        <p:spPr>
          <a:xfrm>
            <a:off x="1123122" y="1840680"/>
            <a:ext cx="4042070" cy="14988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2D28571-5EF1-4B50-A0B2-0E96AEA47DED}"/>
              </a:ext>
            </a:extLst>
          </p:cNvPr>
          <p:cNvSpPr/>
          <p:nvPr/>
        </p:nvSpPr>
        <p:spPr>
          <a:xfrm>
            <a:off x="643647" y="1517515"/>
            <a:ext cx="2028294" cy="646331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CF442DB-41E2-4E74-8985-11364F0A2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J-PARC-HI Staging Plan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306C2841-9060-4648-81E6-719DF7B740A1}"/>
                  </a:ext>
                </a:extLst>
              </p:cNvPr>
              <p:cNvSpPr txBox="1"/>
              <p:nvPr/>
            </p:nvSpPr>
            <p:spPr>
              <a:xfrm>
                <a:off x="1266514" y="2224048"/>
                <a:ext cx="378629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 algn="l">
                  <a:buFont typeface="Yu Gothic UI" panose="020B0500000000000000" pitchFamily="50" charset="-128"/>
                  <a:buChar char="―"/>
                </a:pPr>
                <a:r>
                  <a:rPr kumimoji="1" lang="en-US" altLang="ja-JP" sz="2800" dirty="0"/>
                  <a:t>KEK-BS booster</a:t>
                </a:r>
              </a:p>
              <a:p>
                <a:pPr marL="342900" indent="-342900" algn="l">
                  <a:buFont typeface="Yu Gothic UI" panose="020B0500000000000000" pitchFamily="50" charset="-128"/>
                  <a:buChar char="―"/>
                </a:pPr>
                <a:r>
                  <a:rPr lang="en-US" altLang="ja-JP" sz="2800" dirty="0"/>
                  <a:t>E16+</a:t>
                </a:r>
                <a14:m>
                  <m:oMath xmlns:m="http://schemas.openxmlformats.org/officeDocument/2006/math"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kumimoji="1" lang="ja-JP" altLang="en-US" sz="2800" dirty="0"/>
                  <a:t> </a:t>
                </a:r>
                <a:r>
                  <a:rPr kumimoji="1" lang="en-US" altLang="ja-JP" sz="2800" dirty="0"/>
                  <a:t>spectrometer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306C2841-9060-4648-81E6-719DF7B74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514" y="2224048"/>
                <a:ext cx="3786293" cy="954107"/>
              </a:xfrm>
              <a:prstGeom prst="rect">
                <a:avLst/>
              </a:prstGeom>
              <a:blipFill>
                <a:blip r:embed="rId2"/>
                <a:stretch>
                  <a:fillRect l="-4026" t="-12179" r="-1932" b="-211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8AB8820-1FBA-4F4B-ABDA-472D70AB6D72}"/>
              </a:ext>
            </a:extLst>
          </p:cNvPr>
          <p:cNvSpPr txBox="1"/>
          <p:nvPr/>
        </p:nvSpPr>
        <p:spPr>
          <a:xfrm>
            <a:off x="664660" y="1517515"/>
            <a:ext cx="1728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bg1"/>
                </a:solidFill>
              </a:rPr>
              <a:t>Phase-I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ADF2F551-5F6D-470D-AB5C-62E3BCAE12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196"/>
          <a:stretch/>
        </p:blipFill>
        <p:spPr>
          <a:xfrm>
            <a:off x="5444115" y="1084275"/>
            <a:ext cx="6747885" cy="577372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73E72E1-186F-436E-88EE-675D13DA07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30" t="90795"/>
          <a:stretch/>
        </p:blipFill>
        <p:spPr>
          <a:xfrm>
            <a:off x="7984719" y="6344907"/>
            <a:ext cx="4207281" cy="513093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4A91D44-5A79-44EC-947A-EF00407E2E3D}"/>
              </a:ext>
            </a:extLst>
          </p:cNvPr>
          <p:cNvSpPr/>
          <p:nvPr/>
        </p:nvSpPr>
        <p:spPr>
          <a:xfrm>
            <a:off x="7072672" y="3117003"/>
            <a:ext cx="1167319" cy="1367448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0D272EE-F1CE-408E-8634-F3317C7CD2C3}"/>
              </a:ext>
            </a:extLst>
          </p:cNvPr>
          <p:cNvSpPr/>
          <p:nvPr/>
        </p:nvSpPr>
        <p:spPr>
          <a:xfrm>
            <a:off x="7072672" y="1392521"/>
            <a:ext cx="1167319" cy="167573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598CFC9-0942-4ACB-8944-2E069B4FDB0F}"/>
              </a:ext>
            </a:extLst>
          </p:cNvPr>
          <p:cNvSpPr txBox="1"/>
          <p:nvPr/>
        </p:nvSpPr>
        <p:spPr>
          <a:xfrm>
            <a:off x="8229600" y="3068260"/>
            <a:ext cx="1728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accent2"/>
                </a:solidFill>
                <a:effectLst>
                  <a:glow rad="127000">
                    <a:schemeClr val="bg1">
                      <a:alpha val="74000"/>
                    </a:schemeClr>
                  </a:glow>
                </a:effectLst>
              </a:rPr>
              <a:t>Phase-I</a:t>
            </a:r>
            <a:endParaRPr kumimoji="1" lang="ja-JP" altLang="en-US" sz="3600" b="1" dirty="0">
              <a:solidFill>
                <a:schemeClr val="accent2"/>
              </a:solidFill>
              <a:effectLst>
                <a:glow rad="127000">
                  <a:schemeClr val="bg1">
                    <a:alpha val="74000"/>
                  </a:schemeClr>
                </a:glow>
              </a:effectLst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61217A4-2A23-47FF-A677-B5CB21F64B88}"/>
              </a:ext>
            </a:extLst>
          </p:cNvPr>
          <p:cNvSpPr txBox="1"/>
          <p:nvPr/>
        </p:nvSpPr>
        <p:spPr>
          <a:xfrm>
            <a:off x="8225348" y="1338350"/>
            <a:ext cx="1863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accent1"/>
                </a:solidFill>
                <a:effectLst>
                  <a:glow rad="127000">
                    <a:schemeClr val="bg1">
                      <a:alpha val="74000"/>
                    </a:schemeClr>
                  </a:glow>
                </a:effectLst>
              </a:rPr>
              <a:t>Phase-II</a:t>
            </a:r>
            <a:endParaRPr kumimoji="1" lang="ja-JP" altLang="en-US" sz="3600" b="1" dirty="0">
              <a:solidFill>
                <a:schemeClr val="accent1"/>
              </a:solidFill>
              <a:effectLst>
                <a:glow rad="127000">
                  <a:schemeClr val="bg1">
                    <a:alpha val="74000"/>
                  </a:schemeClr>
                </a:glow>
              </a:effectLst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C1427D3-2913-4D84-83B4-E6DB8B7797BE}"/>
              </a:ext>
            </a:extLst>
          </p:cNvPr>
          <p:cNvSpPr/>
          <p:nvPr/>
        </p:nvSpPr>
        <p:spPr>
          <a:xfrm>
            <a:off x="1123122" y="4276992"/>
            <a:ext cx="4042070" cy="14988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C8A7C95-7E10-41ED-9C73-2B545A24DA25}"/>
              </a:ext>
            </a:extLst>
          </p:cNvPr>
          <p:cNvSpPr/>
          <p:nvPr/>
        </p:nvSpPr>
        <p:spPr>
          <a:xfrm>
            <a:off x="643647" y="3953827"/>
            <a:ext cx="2028294" cy="646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47B7D27-9326-47F6-B1E4-499BA8F64B43}"/>
              </a:ext>
            </a:extLst>
          </p:cNvPr>
          <p:cNvSpPr txBox="1"/>
          <p:nvPr/>
        </p:nvSpPr>
        <p:spPr>
          <a:xfrm>
            <a:off x="664660" y="3953827"/>
            <a:ext cx="1863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bg1"/>
                </a:solidFill>
              </a:rPr>
              <a:t>Phase-II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186D109-0B9C-4B3B-964F-5DEA3A1AD39E}"/>
              </a:ext>
            </a:extLst>
          </p:cNvPr>
          <p:cNvSpPr txBox="1"/>
          <p:nvPr/>
        </p:nvSpPr>
        <p:spPr>
          <a:xfrm>
            <a:off x="1261041" y="4701016"/>
            <a:ext cx="36792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lang="en-US" altLang="ja-JP" sz="2800" b="1" dirty="0">
                <a:solidFill>
                  <a:schemeClr val="accent1"/>
                </a:solidFill>
              </a:rPr>
              <a:t>NEW</a:t>
            </a:r>
            <a:r>
              <a:rPr lang="en-US" altLang="ja-JP" sz="2800" dirty="0"/>
              <a:t> HI booster</a:t>
            </a:r>
            <a:endParaRPr kumimoji="1" lang="en-US" altLang="ja-JP" sz="2800" dirty="0"/>
          </a:p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kumimoji="1" lang="en-US" altLang="ja-JP" sz="2800" b="1" dirty="0">
                <a:solidFill>
                  <a:schemeClr val="accent1"/>
                </a:solidFill>
              </a:rPr>
              <a:t>NEW</a:t>
            </a:r>
            <a:r>
              <a:rPr kumimoji="1" lang="en-US" altLang="ja-JP" sz="2800" dirty="0"/>
              <a:t> spectrometer</a:t>
            </a:r>
            <a:endParaRPr kumimoji="1" lang="ja-JP" altLang="en-US" sz="2800" dirty="0"/>
          </a:p>
        </p:txBody>
      </p:sp>
      <p:sp>
        <p:nvSpPr>
          <p:cNvPr id="3" name="矢印: 右 2">
            <a:extLst>
              <a:ext uri="{FF2B5EF4-FFF2-40B4-BE49-F238E27FC236}">
                <a16:creationId xmlns:a16="http://schemas.microsoft.com/office/drawing/2014/main" id="{AB3FB6C5-AC91-3D37-BFEB-47D00BDB826F}"/>
              </a:ext>
            </a:extLst>
          </p:cNvPr>
          <p:cNvSpPr/>
          <p:nvPr/>
        </p:nvSpPr>
        <p:spPr>
          <a:xfrm rot="16200000">
            <a:off x="8713355" y="2256478"/>
            <a:ext cx="760848" cy="819671"/>
          </a:xfrm>
          <a:prstGeom prst="rightArrow">
            <a:avLst/>
          </a:prstGeom>
          <a:gradFill flip="none" rotWithShape="1">
            <a:gsLst>
              <a:gs pos="0">
                <a:srgbClr val="FF0000">
                  <a:alpha val="10000"/>
                </a:srgbClr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509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5E27FA23-7483-40F9-BC4A-B2CD786DD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21" t="28275" r="32771" b="5106"/>
          <a:stretch/>
        </p:blipFill>
        <p:spPr>
          <a:xfrm>
            <a:off x="0" y="1055636"/>
            <a:ext cx="3361377" cy="5802364"/>
          </a:xfrm>
          <a:prstGeom prst="rect">
            <a:avLst/>
          </a:prstGeom>
        </p:spPr>
      </p:pic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4B6BFD0A-530D-4681-AF81-8B60CB0D9976}"/>
              </a:ext>
            </a:extLst>
          </p:cNvPr>
          <p:cNvCxnSpPr/>
          <p:nvPr/>
        </p:nvCxnSpPr>
        <p:spPr>
          <a:xfrm flipH="1">
            <a:off x="1449421" y="3598660"/>
            <a:ext cx="642026" cy="623144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>
            <a:extLst>
              <a:ext uri="{FF2B5EF4-FFF2-40B4-BE49-F238E27FC236}">
                <a16:creationId xmlns:a16="http://schemas.microsoft.com/office/drawing/2014/main" id="{12303629-93CD-4F00-813C-70D4A95BB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Staging of HI Booster</a:t>
            </a:r>
            <a:endParaRPr kumimoji="1" lang="ja-JP" altLang="en-US" dirty="0"/>
          </a:p>
        </p:txBody>
      </p:sp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A7FF1971-AF82-491F-9041-FB23BC0E039B}"/>
              </a:ext>
            </a:extLst>
          </p:cNvPr>
          <p:cNvSpPr>
            <a:spLocks noChangeAspect="1"/>
          </p:cNvSpPr>
          <p:nvPr/>
        </p:nvSpPr>
        <p:spPr>
          <a:xfrm>
            <a:off x="1709871" y="3042634"/>
            <a:ext cx="585857" cy="556026"/>
          </a:xfrm>
          <a:custGeom>
            <a:avLst/>
            <a:gdLst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569878 w 2603211"/>
              <a:gd name="connsiteY19" fmla="*/ 2054347 h 2475028"/>
              <a:gd name="connsiteX20" fmla="*/ 141490 w 2603211"/>
              <a:gd name="connsiteY20" fmla="*/ 1312357 h 2475028"/>
              <a:gd name="connsiteX21" fmla="*/ 102108 w 2603211"/>
              <a:gd name="connsiteY21" fmla="*/ 1249254 h 2475028"/>
              <a:gd name="connsiteX22" fmla="*/ 0 w 2603211"/>
              <a:gd name="connsiteY22" fmla="*/ 846000 h 2475028"/>
              <a:gd name="connsiteX23" fmla="*/ 759502 w 2603211"/>
              <a:gd name="connsiteY23" fmla="*/ 4368 h 2475028"/>
              <a:gd name="connsiteX24" fmla="*/ 832526 w 2603211"/>
              <a:gd name="connsiteY24" fmla="*/ 68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569878 w 2603211"/>
              <a:gd name="connsiteY19" fmla="*/ 2054347 h 2475028"/>
              <a:gd name="connsiteX20" fmla="*/ 102108 w 2603211"/>
              <a:gd name="connsiteY20" fmla="*/ 1249254 h 2475028"/>
              <a:gd name="connsiteX21" fmla="*/ 0 w 2603211"/>
              <a:gd name="connsiteY21" fmla="*/ 846000 h 2475028"/>
              <a:gd name="connsiteX22" fmla="*/ 759502 w 2603211"/>
              <a:gd name="connsiteY22" fmla="*/ 4368 h 2475028"/>
              <a:gd name="connsiteX23" fmla="*/ 832526 w 2603211"/>
              <a:gd name="connsiteY23" fmla="*/ 680 h 2475028"/>
              <a:gd name="connsiteX24" fmla="*/ 832526 w 2603211"/>
              <a:gd name="connsiteY24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102108 w 2603211"/>
              <a:gd name="connsiteY19" fmla="*/ 1249254 h 2475028"/>
              <a:gd name="connsiteX20" fmla="*/ 0 w 2603211"/>
              <a:gd name="connsiteY20" fmla="*/ 846000 h 2475028"/>
              <a:gd name="connsiteX21" fmla="*/ 759502 w 2603211"/>
              <a:gd name="connsiteY21" fmla="*/ 4368 h 2475028"/>
              <a:gd name="connsiteX22" fmla="*/ 832526 w 2603211"/>
              <a:gd name="connsiteY22" fmla="*/ 680 h 2475028"/>
              <a:gd name="connsiteX23" fmla="*/ 832526 w 2603211"/>
              <a:gd name="connsiteY23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102108 w 2603211"/>
              <a:gd name="connsiteY18" fmla="*/ 1249254 h 2475028"/>
              <a:gd name="connsiteX19" fmla="*/ 0 w 2603211"/>
              <a:gd name="connsiteY19" fmla="*/ 846000 h 2475028"/>
              <a:gd name="connsiteX20" fmla="*/ 759502 w 2603211"/>
              <a:gd name="connsiteY20" fmla="*/ 4368 h 2475028"/>
              <a:gd name="connsiteX21" fmla="*/ 832526 w 2603211"/>
              <a:gd name="connsiteY21" fmla="*/ 680 h 2475028"/>
              <a:gd name="connsiteX22" fmla="*/ 832526 w 2603211"/>
              <a:gd name="connsiteY22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04717 w 2603211"/>
              <a:gd name="connsiteY14" fmla="*/ 2102035 h 2475028"/>
              <a:gd name="connsiteX15" fmla="*/ 1303200 w 2603211"/>
              <a:gd name="connsiteY15" fmla="*/ 2475028 h 2475028"/>
              <a:gd name="connsiteX16" fmla="*/ 601684 w 2603211"/>
              <a:gd name="connsiteY16" fmla="*/ 2102035 h 2475028"/>
              <a:gd name="connsiteX17" fmla="*/ 102108 w 2603211"/>
              <a:gd name="connsiteY17" fmla="*/ 1249254 h 2475028"/>
              <a:gd name="connsiteX18" fmla="*/ 0 w 2603211"/>
              <a:gd name="connsiteY18" fmla="*/ 846000 h 2475028"/>
              <a:gd name="connsiteX19" fmla="*/ 759502 w 2603211"/>
              <a:gd name="connsiteY19" fmla="*/ 4368 h 2475028"/>
              <a:gd name="connsiteX20" fmla="*/ 832526 w 2603211"/>
              <a:gd name="connsiteY20" fmla="*/ 680 h 2475028"/>
              <a:gd name="connsiteX21" fmla="*/ 832526 w 2603211"/>
              <a:gd name="connsiteY21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063960 w 2603211"/>
              <a:gd name="connsiteY12" fmla="*/ 2004492 h 2475028"/>
              <a:gd name="connsiteX13" fmla="*/ 2004717 w 2603211"/>
              <a:gd name="connsiteY13" fmla="*/ 2102035 h 2475028"/>
              <a:gd name="connsiteX14" fmla="*/ 1303200 w 2603211"/>
              <a:gd name="connsiteY14" fmla="*/ 2475028 h 2475028"/>
              <a:gd name="connsiteX15" fmla="*/ 601684 w 2603211"/>
              <a:gd name="connsiteY15" fmla="*/ 2102035 h 2475028"/>
              <a:gd name="connsiteX16" fmla="*/ 102108 w 2603211"/>
              <a:gd name="connsiteY16" fmla="*/ 1249254 h 2475028"/>
              <a:gd name="connsiteX17" fmla="*/ 0 w 2603211"/>
              <a:gd name="connsiteY17" fmla="*/ 846000 h 2475028"/>
              <a:gd name="connsiteX18" fmla="*/ 759502 w 2603211"/>
              <a:gd name="connsiteY18" fmla="*/ 4368 h 2475028"/>
              <a:gd name="connsiteX19" fmla="*/ 832526 w 2603211"/>
              <a:gd name="connsiteY19" fmla="*/ 680 h 2475028"/>
              <a:gd name="connsiteX20" fmla="*/ 832526 w 2603211"/>
              <a:gd name="connsiteY20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063960 w 2603211"/>
              <a:gd name="connsiteY11" fmla="*/ 2004492 h 2475028"/>
              <a:gd name="connsiteX12" fmla="*/ 2004717 w 2603211"/>
              <a:gd name="connsiteY12" fmla="*/ 2102035 h 2475028"/>
              <a:gd name="connsiteX13" fmla="*/ 1303200 w 2603211"/>
              <a:gd name="connsiteY13" fmla="*/ 2475028 h 2475028"/>
              <a:gd name="connsiteX14" fmla="*/ 601684 w 2603211"/>
              <a:gd name="connsiteY14" fmla="*/ 2102035 h 2475028"/>
              <a:gd name="connsiteX15" fmla="*/ 102108 w 2603211"/>
              <a:gd name="connsiteY15" fmla="*/ 1249254 h 2475028"/>
              <a:gd name="connsiteX16" fmla="*/ 0 w 2603211"/>
              <a:gd name="connsiteY16" fmla="*/ 846000 h 2475028"/>
              <a:gd name="connsiteX17" fmla="*/ 759502 w 2603211"/>
              <a:gd name="connsiteY17" fmla="*/ 4368 h 2475028"/>
              <a:gd name="connsiteX18" fmla="*/ 832526 w 2603211"/>
              <a:gd name="connsiteY18" fmla="*/ 680 h 2475028"/>
              <a:gd name="connsiteX19" fmla="*/ 832526 w 2603211"/>
              <a:gd name="connsiteY19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063960 w 2603211"/>
              <a:gd name="connsiteY10" fmla="*/ 2004492 h 2475028"/>
              <a:gd name="connsiteX11" fmla="*/ 2004717 w 2603211"/>
              <a:gd name="connsiteY11" fmla="*/ 2102035 h 2475028"/>
              <a:gd name="connsiteX12" fmla="*/ 1303200 w 2603211"/>
              <a:gd name="connsiteY12" fmla="*/ 2475028 h 2475028"/>
              <a:gd name="connsiteX13" fmla="*/ 601684 w 2603211"/>
              <a:gd name="connsiteY13" fmla="*/ 2102035 h 2475028"/>
              <a:gd name="connsiteX14" fmla="*/ 102108 w 2603211"/>
              <a:gd name="connsiteY14" fmla="*/ 1249254 h 2475028"/>
              <a:gd name="connsiteX15" fmla="*/ 0 w 2603211"/>
              <a:gd name="connsiteY15" fmla="*/ 846000 h 2475028"/>
              <a:gd name="connsiteX16" fmla="*/ 759502 w 2603211"/>
              <a:gd name="connsiteY16" fmla="*/ 4368 h 2475028"/>
              <a:gd name="connsiteX17" fmla="*/ 832526 w 2603211"/>
              <a:gd name="connsiteY17" fmla="*/ 680 h 2475028"/>
              <a:gd name="connsiteX18" fmla="*/ 832526 w 2603211"/>
              <a:gd name="connsiteY18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63960 w 2603211"/>
              <a:gd name="connsiteY9" fmla="*/ 2004492 h 2475028"/>
              <a:gd name="connsiteX10" fmla="*/ 2004717 w 2603211"/>
              <a:gd name="connsiteY10" fmla="*/ 2102035 h 2475028"/>
              <a:gd name="connsiteX11" fmla="*/ 1303200 w 2603211"/>
              <a:gd name="connsiteY11" fmla="*/ 2475028 h 2475028"/>
              <a:gd name="connsiteX12" fmla="*/ 601684 w 2603211"/>
              <a:gd name="connsiteY12" fmla="*/ 2102035 h 2475028"/>
              <a:gd name="connsiteX13" fmla="*/ 102108 w 2603211"/>
              <a:gd name="connsiteY13" fmla="*/ 1249254 h 2475028"/>
              <a:gd name="connsiteX14" fmla="*/ 0 w 2603211"/>
              <a:gd name="connsiteY14" fmla="*/ 846000 h 2475028"/>
              <a:gd name="connsiteX15" fmla="*/ 759502 w 2603211"/>
              <a:gd name="connsiteY15" fmla="*/ 4368 h 2475028"/>
              <a:gd name="connsiteX16" fmla="*/ 832526 w 2603211"/>
              <a:gd name="connsiteY16" fmla="*/ 680 h 2475028"/>
              <a:gd name="connsiteX17" fmla="*/ 832526 w 2603211"/>
              <a:gd name="connsiteY17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15" fmla="*/ 832526 w 2603211"/>
              <a:gd name="connsiteY15" fmla="*/ 680 h 2475028"/>
              <a:gd name="connsiteX16" fmla="*/ 832526 w 2603211"/>
              <a:gd name="connsiteY16" fmla="*/ 0 h 2475028"/>
              <a:gd name="connsiteX0" fmla="*/ 832526 w 2603211"/>
              <a:gd name="connsiteY0" fmla="*/ 68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15" fmla="*/ 832526 w 2603211"/>
              <a:gd name="connsiteY15" fmla="*/ 680 h 2475028"/>
              <a:gd name="connsiteX0" fmla="*/ 759502 w 2603211"/>
              <a:gd name="connsiteY0" fmla="*/ 4368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759626 w 2603211"/>
              <a:gd name="connsiteY2" fmla="*/ 0 h 2475028"/>
              <a:gd name="connsiteX3" fmla="*/ 1759626 w 2603211"/>
              <a:gd name="connsiteY3" fmla="*/ 122 h 2475028"/>
              <a:gd name="connsiteX4" fmla="*/ 1843710 w 2603211"/>
              <a:gd name="connsiteY4" fmla="*/ 4368 h 2475028"/>
              <a:gd name="connsiteX5" fmla="*/ 2603211 w 2603211"/>
              <a:gd name="connsiteY5" fmla="*/ 846000 h 2475028"/>
              <a:gd name="connsiteX6" fmla="*/ 2544530 w 2603211"/>
              <a:gd name="connsiteY6" fmla="*/ 1156207 h 2475028"/>
              <a:gd name="connsiteX7" fmla="*/ 2518837 w 2603211"/>
              <a:gd name="connsiteY7" fmla="*/ 1211257 h 2475028"/>
              <a:gd name="connsiteX8" fmla="*/ 2004717 w 2603211"/>
              <a:gd name="connsiteY8" fmla="*/ 2102035 h 2475028"/>
              <a:gd name="connsiteX9" fmla="*/ 1303200 w 2603211"/>
              <a:gd name="connsiteY9" fmla="*/ 2475028 h 2475028"/>
              <a:gd name="connsiteX10" fmla="*/ 601684 w 2603211"/>
              <a:gd name="connsiteY10" fmla="*/ 2102035 h 2475028"/>
              <a:gd name="connsiteX11" fmla="*/ 102108 w 2603211"/>
              <a:gd name="connsiteY11" fmla="*/ 1249254 h 2475028"/>
              <a:gd name="connsiteX12" fmla="*/ 0 w 2603211"/>
              <a:gd name="connsiteY12" fmla="*/ 846000 h 2475028"/>
              <a:gd name="connsiteX13" fmla="*/ 759502 w 2603211"/>
              <a:gd name="connsiteY13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759626 w 2603211"/>
              <a:gd name="connsiteY2" fmla="*/ 0 h 2475028"/>
              <a:gd name="connsiteX3" fmla="*/ 1843710 w 2603211"/>
              <a:gd name="connsiteY3" fmla="*/ 4368 h 2475028"/>
              <a:gd name="connsiteX4" fmla="*/ 2603211 w 2603211"/>
              <a:gd name="connsiteY4" fmla="*/ 846000 h 2475028"/>
              <a:gd name="connsiteX5" fmla="*/ 2544530 w 2603211"/>
              <a:gd name="connsiteY5" fmla="*/ 1156207 h 2475028"/>
              <a:gd name="connsiteX6" fmla="*/ 2518837 w 2603211"/>
              <a:gd name="connsiteY6" fmla="*/ 1211257 h 2475028"/>
              <a:gd name="connsiteX7" fmla="*/ 2004717 w 2603211"/>
              <a:gd name="connsiteY7" fmla="*/ 2102035 h 2475028"/>
              <a:gd name="connsiteX8" fmla="*/ 1303200 w 2603211"/>
              <a:gd name="connsiteY8" fmla="*/ 2475028 h 2475028"/>
              <a:gd name="connsiteX9" fmla="*/ 601684 w 2603211"/>
              <a:gd name="connsiteY9" fmla="*/ 2102035 h 2475028"/>
              <a:gd name="connsiteX10" fmla="*/ 102108 w 2603211"/>
              <a:gd name="connsiteY10" fmla="*/ 1249254 h 2475028"/>
              <a:gd name="connsiteX11" fmla="*/ 0 w 2603211"/>
              <a:gd name="connsiteY11" fmla="*/ 846000 h 2475028"/>
              <a:gd name="connsiteX12" fmla="*/ 759502 w 2603211"/>
              <a:gd name="connsiteY12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843710 w 2603211"/>
              <a:gd name="connsiteY2" fmla="*/ 4368 h 2475028"/>
              <a:gd name="connsiteX3" fmla="*/ 2603211 w 2603211"/>
              <a:gd name="connsiteY3" fmla="*/ 846000 h 2475028"/>
              <a:gd name="connsiteX4" fmla="*/ 2544530 w 2603211"/>
              <a:gd name="connsiteY4" fmla="*/ 1156207 h 2475028"/>
              <a:gd name="connsiteX5" fmla="*/ 2518837 w 2603211"/>
              <a:gd name="connsiteY5" fmla="*/ 1211257 h 2475028"/>
              <a:gd name="connsiteX6" fmla="*/ 2004717 w 2603211"/>
              <a:gd name="connsiteY6" fmla="*/ 2102035 h 2475028"/>
              <a:gd name="connsiteX7" fmla="*/ 1303200 w 2603211"/>
              <a:gd name="connsiteY7" fmla="*/ 2475028 h 2475028"/>
              <a:gd name="connsiteX8" fmla="*/ 601684 w 2603211"/>
              <a:gd name="connsiteY8" fmla="*/ 2102035 h 2475028"/>
              <a:gd name="connsiteX9" fmla="*/ 102108 w 2603211"/>
              <a:gd name="connsiteY9" fmla="*/ 1249254 h 2475028"/>
              <a:gd name="connsiteX10" fmla="*/ 0 w 2603211"/>
              <a:gd name="connsiteY10" fmla="*/ 846000 h 2475028"/>
              <a:gd name="connsiteX11" fmla="*/ 759502 w 2603211"/>
              <a:gd name="connsiteY11" fmla="*/ 4368 h 2475028"/>
              <a:gd name="connsiteX0" fmla="*/ 759502 w 2603211"/>
              <a:gd name="connsiteY0" fmla="*/ 0 h 2470660"/>
              <a:gd name="connsiteX1" fmla="*/ 1843710 w 2603211"/>
              <a:gd name="connsiteY1" fmla="*/ 0 h 2470660"/>
              <a:gd name="connsiteX2" fmla="*/ 2603211 w 2603211"/>
              <a:gd name="connsiteY2" fmla="*/ 841632 h 2470660"/>
              <a:gd name="connsiteX3" fmla="*/ 2544530 w 2603211"/>
              <a:gd name="connsiteY3" fmla="*/ 1151839 h 2470660"/>
              <a:gd name="connsiteX4" fmla="*/ 2518837 w 2603211"/>
              <a:gd name="connsiteY4" fmla="*/ 1206889 h 2470660"/>
              <a:gd name="connsiteX5" fmla="*/ 2004717 w 2603211"/>
              <a:gd name="connsiteY5" fmla="*/ 2097667 h 2470660"/>
              <a:gd name="connsiteX6" fmla="*/ 1303200 w 2603211"/>
              <a:gd name="connsiteY6" fmla="*/ 2470660 h 2470660"/>
              <a:gd name="connsiteX7" fmla="*/ 601684 w 2603211"/>
              <a:gd name="connsiteY7" fmla="*/ 2097667 h 2470660"/>
              <a:gd name="connsiteX8" fmla="*/ 102108 w 2603211"/>
              <a:gd name="connsiteY8" fmla="*/ 1244886 h 2470660"/>
              <a:gd name="connsiteX9" fmla="*/ 0 w 2603211"/>
              <a:gd name="connsiteY9" fmla="*/ 841632 h 2470660"/>
              <a:gd name="connsiteX10" fmla="*/ 759502 w 2603211"/>
              <a:gd name="connsiteY10" fmla="*/ 0 h 247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3211" h="2470660">
                <a:moveTo>
                  <a:pt x="759502" y="0"/>
                </a:moveTo>
                <a:lnTo>
                  <a:pt x="1843710" y="0"/>
                </a:lnTo>
                <a:cubicBezTo>
                  <a:pt x="2270310" y="43324"/>
                  <a:pt x="2603211" y="403601"/>
                  <a:pt x="2603211" y="841632"/>
                </a:cubicBezTo>
                <a:cubicBezTo>
                  <a:pt x="2603211" y="951140"/>
                  <a:pt x="2582405" y="1055788"/>
                  <a:pt x="2544530" y="1151839"/>
                </a:cubicBezTo>
                <a:lnTo>
                  <a:pt x="2518837" y="1206889"/>
                </a:lnTo>
                <a:lnTo>
                  <a:pt x="2004717" y="2097667"/>
                </a:lnTo>
                <a:cubicBezTo>
                  <a:pt x="1852684" y="2322704"/>
                  <a:pt x="1595221" y="2470660"/>
                  <a:pt x="1303200" y="2470660"/>
                </a:cubicBezTo>
                <a:cubicBezTo>
                  <a:pt x="1011179" y="2470660"/>
                  <a:pt x="753716" y="2322704"/>
                  <a:pt x="601684" y="2097667"/>
                </a:cubicBezTo>
                <a:lnTo>
                  <a:pt x="102108" y="1244886"/>
                </a:lnTo>
                <a:cubicBezTo>
                  <a:pt x="36989" y="1125014"/>
                  <a:pt x="0" y="987643"/>
                  <a:pt x="0" y="841632"/>
                </a:cubicBezTo>
                <a:cubicBezTo>
                  <a:pt x="0" y="403601"/>
                  <a:pt x="332901" y="43324"/>
                  <a:pt x="759502" y="0"/>
                </a:cubicBezTo>
                <a:close/>
              </a:path>
            </a:pathLst>
          </a:cu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4" name="フリーフォーム: 図形 3">
            <a:extLst>
              <a:ext uri="{FF2B5EF4-FFF2-40B4-BE49-F238E27FC236}">
                <a16:creationId xmlns:a16="http://schemas.microsoft.com/office/drawing/2014/main" id="{805F1727-ECDC-4929-A1BC-5B06430F85D6}"/>
              </a:ext>
            </a:extLst>
          </p:cNvPr>
          <p:cNvSpPr/>
          <p:nvPr/>
        </p:nvSpPr>
        <p:spPr>
          <a:xfrm rot="5400000">
            <a:off x="878867" y="4078703"/>
            <a:ext cx="1807225" cy="1743228"/>
          </a:xfrm>
          <a:custGeom>
            <a:avLst/>
            <a:gdLst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88556 w 1915696"/>
              <a:gd name="connsiteY16" fmla="*/ 1036638 h 1847858"/>
              <a:gd name="connsiteX17" fmla="*/ 90712 w 1915696"/>
              <a:gd name="connsiteY17" fmla="*/ 1035394 h 1847858"/>
              <a:gd name="connsiteX18" fmla="*/ 54829 w 1915696"/>
              <a:gd name="connsiteY18" fmla="*/ 969285 h 1847858"/>
              <a:gd name="connsiteX19" fmla="*/ 0 w 1915696"/>
              <a:gd name="connsiteY19" fmla="*/ 697706 h 1847858"/>
              <a:gd name="connsiteX20" fmla="*/ 557094 w 1915696"/>
              <a:gd name="connsiteY20" fmla="*/ 14175 h 1847858"/>
              <a:gd name="connsiteX21" fmla="*/ 683959 w 1915696"/>
              <a:gd name="connsiteY21" fmla="*/ 1386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88556 w 1915696"/>
              <a:gd name="connsiteY16" fmla="*/ 1036638 h 1847858"/>
              <a:gd name="connsiteX17" fmla="*/ 54829 w 1915696"/>
              <a:gd name="connsiteY17" fmla="*/ 969285 h 1847858"/>
              <a:gd name="connsiteX18" fmla="*/ 0 w 1915696"/>
              <a:gd name="connsiteY18" fmla="*/ 697706 h 1847858"/>
              <a:gd name="connsiteX19" fmla="*/ 557094 w 1915696"/>
              <a:gd name="connsiteY19" fmla="*/ 14175 h 1847858"/>
              <a:gd name="connsiteX20" fmla="*/ 683959 w 1915696"/>
              <a:gd name="connsiteY20" fmla="*/ 1386 h 1847858"/>
              <a:gd name="connsiteX21" fmla="*/ 683959 w 1915696"/>
              <a:gd name="connsiteY21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54829 w 1915696"/>
              <a:gd name="connsiteY16" fmla="*/ 969285 h 1847858"/>
              <a:gd name="connsiteX17" fmla="*/ 0 w 1915696"/>
              <a:gd name="connsiteY17" fmla="*/ 697706 h 1847858"/>
              <a:gd name="connsiteX18" fmla="*/ 557094 w 1915696"/>
              <a:gd name="connsiteY18" fmla="*/ 14175 h 1847858"/>
              <a:gd name="connsiteX19" fmla="*/ 683959 w 1915696"/>
              <a:gd name="connsiteY19" fmla="*/ 1386 h 1847858"/>
              <a:gd name="connsiteX20" fmla="*/ 683959 w 1915696"/>
              <a:gd name="connsiteY20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54829 w 1915696"/>
              <a:gd name="connsiteY15" fmla="*/ 969285 h 1847858"/>
              <a:gd name="connsiteX16" fmla="*/ 0 w 1915696"/>
              <a:gd name="connsiteY16" fmla="*/ 697706 h 1847858"/>
              <a:gd name="connsiteX17" fmla="*/ 557094 w 1915696"/>
              <a:gd name="connsiteY17" fmla="*/ 14175 h 1847858"/>
              <a:gd name="connsiteX18" fmla="*/ 683959 w 1915696"/>
              <a:gd name="connsiteY18" fmla="*/ 1386 h 1847858"/>
              <a:gd name="connsiteX19" fmla="*/ 683959 w 1915696"/>
              <a:gd name="connsiteY19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34016 w 1915696"/>
              <a:gd name="connsiteY11" fmla="*/ 1540246 h 1847858"/>
              <a:gd name="connsiteX12" fmla="*/ 955467 w 1915696"/>
              <a:gd name="connsiteY12" fmla="*/ 1847858 h 1847858"/>
              <a:gd name="connsiteX13" fmla="*/ 376918 w 1915696"/>
              <a:gd name="connsiteY13" fmla="*/ 1540246 h 1847858"/>
              <a:gd name="connsiteX14" fmla="*/ 54829 w 1915696"/>
              <a:gd name="connsiteY14" fmla="*/ 969285 h 1847858"/>
              <a:gd name="connsiteX15" fmla="*/ 0 w 1915696"/>
              <a:gd name="connsiteY15" fmla="*/ 697706 h 1847858"/>
              <a:gd name="connsiteX16" fmla="*/ 557094 w 1915696"/>
              <a:gd name="connsiteY16" fmla="*/ 14175 h 1847858"/>
              <a:gd name="connsiteX17" fmla="*/ 683959 w 1915696"/>
              <a:gd name="connsiteY17" fmla="*/ 1386 h 1847858"/>
              <a:gd name="connsiteX18" fmla="*/ 683959 w 1915696"/>
              <a:gd name="connsiteY18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16" fmla="*/ 683959 w 1915696"/>
              <a:gd name="connsiteY16" fmla="*/ 1386 h 1847858"/>
              <a:gd name="connsiteX17" fmla="*/ 683959 w 1915696"/>
              <a:gd name="connsiteY17" fmla="*/ 0 h 1847858"/>
              <a:gd name="connsiteX0" fmla="*/ 683959 w 1915696"/>
              <a:gd name="connsiteY0" fmla="*/ 1386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16" fmla="*/ 683959 w 1915696"/>
              <a:gd name="connsiteY16" fmla="*/ 1386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534016 w 1915696"/>
              <a:gd name="connsiteY9" fmla="*/ 1540246 h 1847858"/>
              <a:gd name="connsiteX10" fmla="*/ 955467 w 1915696"/>
              <a:gd name="connsiteY10" fmla="*/ 1847858 h 1847858"/>
              <a:gd name="connsiteX11" fmla="*/ 376918 w 1915696"/>
              <a:gd name="connsiteY11" fmla="*/ 1540246 h 1847858"/>
              <a:gd name="connsiteX12" fmla="*/ 54829 w 1915696"/>
              <a:gd name="connsiteY12" fmla="*/ 969285 h 1847858"/>
              <a:gd name="connsiteX13" fmla="*/ 0 w 1915696"/>
              <a:gd name="connsiteY13" fmla="*/ 697706 h 1847858"/>
              <a:gd name="connsiteX14" fmla="*/ 557094 w 1915696"/>
              <a:gd name="connsiteY14" fmla="*/ 14175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534016 w 1915696"/>
              <a:gd name="connsiteY8" fmla="*/ 1540246 h 1847858"/>
              <a:gd name="connsiteX9" fmla="*/ 955467 w 1915696"/>
              <a:gd name="connsiteY9" fmla="*/ 1847858 h 1847858"/>
              <a:gd name="connsiteX10" fmla="*/ 376918 w 1915696"/>
              <a:gd name="connsiteY10" fmla="*/ 1540246 h 1847858"/>
              <a:gd name="connsiteX11" fmla="*/ 54829 w 1915696"/>
              <a:gd name="connsiteY11" fmla="*/ 969285 h 1847858"/>
              <a:gd name="connsiteX12" fmla="*/ 0 w 1915696"/>
              <a:gd name="connsiteY12" fmla="*/ 697706 h 1847858"/>
              <a:gd name="connsiteX13" fmla="*/ 557094 w 1915696"/>
              <a:gd name="connsiteY13" fmla="*/ 14175 h 184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5696" h="1847858">
                <a:moveTo>
                  <a:pt x="557094" y="14175"/>
                </a:moveTo>
                <a:lnTo>
                  <a:pt x="697706" y="0"/>
                </a:lnTo>
                <a:lnTo>
                  <a:pt x="1217990" y="0"/>
                </a:lnTo>
                <a:lnTo>
                  <a:pt x="1223595" y="0"/>
                </a:lnTo>
                <a:lnTo>
                  <a:pt x="1223595" y="565"/>
                </a:lnTo>
                <a:lnTo>
                  <a:pt x="1358602" y="14175"/>
                </a:lnTo>
                <a:cubicBezTo>
                  <a:pt x="1676535" y="79234"/>
                  <a:pt x="1915696" y="360541"/>
                  <a:pt x="1915696" y="697706"/>
                </a:cubicBezTo>
                <a:cubicBezTo>
                  <a:pt x="1915696" y="794039"/>
                  <a:pt x="1896173" y="885812"/>
                  <a:pt x="1860867" y="969285"/>
                </a:cubicBezTo>
                <a:lnTo>
                  <a:pt x="1534016" y="1540246"/>
                </a:lnTo>
                <a:cubicBezTo>
                  <a:pt x="1408633" y="1725837"/>
                  <a:pt x="1196300" y="1847858"/>
                  <a:pt x="955467" y="1847858"/>
                </a:cubicBezTo>
                <a:cubicBezTo>
                  <a:pt x="714635" y="1847858"/>
                  <a:pt x="502301" y="1725837"/>
                  <a:pt x="376918" y="1540246"/>
                </a:cubicBezTo>
                <a:lnTo>
                  <a:pt x="54829" y="969285"/>
                </a:lnTo>
                <a:cubicBezTo>
                  <a:pt x="19523" y="885812"/>
                  <a:pt x="0" y="794039"/>
                  <a:pt x="0" y="697706"/>
                </a:cubicBezTo>
                <a:cubicBezTo>
                  <a:pt x="0" y="360541"/>
                  <a:pt x="239161" y="79234"/>
                  <a:pt x="557094" y="14175"/>
                </a:cubicBezTo>
                <a:close/>
              </a:path>
            </a:pathLst>
          </a:cu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D738BA-C9D6-42DA-9E62-0E0C48DCFC2E}"/>
              </a:ext>
            </a:extLst>
          </p:cNvPr>
          <p:cNvSpPr txBox="1"/>
          <p:nvPr/>
        </p:nvSpPr>
        <p:spPr>
          <a:xfrm>
            <a:off x="957413" y="3053522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RCS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4F1F0B2-EE2F-48E7-BFA9-185969F3329F}"/>
              </a:ext>
            </a:extLst>
          </p:cNvPr>
          <p:cNvSpPr txBox="1"/>
          <p:nvPr/>
        </p:nvSpPr>
        <p:spPr>
          <a:xfrm>
            <a:off x="1086036" y="4650623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Main Ring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F924A18F-3078-4901-97E4-551D9B504888}"/>
              </a:ext>
            </a:extLst>
          </p:cNvPr>
          <p:cNvCxnSpPr>
            <a:cxnSpLocks/>
          </p:cNvCxnSpPr>
          <p:nvPr/>
        </p:nvCxnSpPr>
        <p:spPr>
          <a:xfrm>
            <a:off x="1361872" y="5593404"/>
            <a:ext cx="836579" cy="739302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D233B1BC-4AA7-43F2-99D4-FD63C981EDAF}"/>
              </a:ext>
            </a:extLst>
          </p:cNvPr>
          <p:cNvGrpSpPr/>
          <p:nvPr/>
        </p:nvGrpSpPr>
        <p:grpSpPr>
          <a:xfrm>
            <a:off x="2161036" y="1898686"/>
            <a:ext cx="1198771" cy="1800158"/>
            <a:chOff x="1831079" y="1408326"/>
            <a:chExt cx="1198771" cy="1800158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D04F04FD-7412-452E-9FA3-CF3BBA1AD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355" t="3831" r="13777" b="9773"/>
            <a:stretch/>
          </p:blipFill>
          <p:spPr>
            <a:xfrm rot="5400000">
              <a:off x="2447523" y="2804586"/>
              <a:ext cx="413141" cy="394655"/>
            </a:xfrm>
            <a:prstGeom prst="rect">
              <a:avLst/>
            </a:prstGeom>
            <a:effectLst>
              <a:glow rad="127000">
                <a:srgbClr val="FFFF00"/>
              </a:glow>
            </a:effectLst>
          </p:spPr>
        </p:pic>
        <p:cxnSp>
          <p:nvCxnSpPr>
            <p:cNvPr id="40" name="直線矢印コネクタ 39">
              <a:extLst>
                <a:ext uri="{FF2B5EF4-FFF2-40B4-BE49-F238E27FC236}">
                  <a16:creationId xmlns:a16="http://schemas.microsoft.com/office/drawing/2014/main" id="{7E42E0F0-E9EE-47A0-95A6-E1348E571CB8}"/>
                </a:ext>
              </a:extLst>
            </p:cNvPr>
            <p:cNvCxnSpPr>
              <a:cxnSpLocks/>
              <a:endCxn id="3" idx="5"/>
            </p:cNvCxnSpPr>
            <p:nvPr/>
          </p:nvCxnSpPr>
          <p:spPr>
            <a:xfrm flipH="1">
              <a:off x="1831079" y="3018734"/>
              <a:ext cx="592469" cy="5623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05F1017F-FE61-4B86-A60D-EAC6C875A1C2}"/>
                </a:ext>
              </a:extLst>
            </p:cNvPr>
            <p:cNvSpPr txBox="1"/>
            <p:nvPr/>
          </p:nvSpPr>
          <p:spPr>
            <a:xfrm rot="16200000">
              <a:off x="1943335" y="1663844"/>
              <a:ext cx="13420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rgbClr val="FFFF00"/>
                  </a:solidFill>
                </a:rPr>
                <a:t>New</a:t>
              </a:r>
            </a:p>
            <a:p>
              <a:r>
                <a:rPr lang="en-US" altLang="ja-JP" sz="2400" b="1" dirty="0">
                  <a:solidFill>
                    <a:srgbClr val="FFFF00"/>
                  </a:solidFill>
                </a:rPr>
                <a:t>Building</a:t>
              </a:r>
              <a:endParaRPr kumimoji="1" lang="ja-JP" altLang="en-US" sz="24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197FA4D-D34E-41A0-A84A-E387AD588FF9}"/>
              </a:ext>
            </a:extLst>
          </p:cNvPr>
          <p:cNvSpPr txBox="1"/>
          <p:nvPr/>
        </p:nvSpPr>
        <p:spPr>
          <a:xfrm rot="16200000">
            <a:off x="626172" y="1826048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LINAC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F52E8F44-5271-4FD0-BC84-5D6CFF81DB19}"/>
              </a:ext>
            </a:extLst>
          </p:cNvPr>
          <p:cNvCxnSpPr/>
          <p:nvPr/>
        </p:nvCxnSpPr>
        <p:spPr>
          <a:xfrm>
            <a:off x="1361872" y="1673157"/>
            <a:ext cx="36000" cy="1343496"/>
          </a:xfrm>
          <a:prstGeom prst="line">
            <a:avLst/>
          </a:prstGeom>
          <a:ln w="63500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図 26">
            <a:extLst>
              <a:ext uri="{FF2B5EF4-FFF2-40B4-BE49-F238E27FC236}">
                <a16:creationId xmlns:a16="http://schemas.microsoft.com/office/drawing/2014/main" id="{EBE9CAF6-AFCC-4DCB-9DAC-4930F2E75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36" y="6058764"/>
            <a:ext cx="718465" cy="898081"/>
          </a:xfrm>
          <a:prstGeom prst="rect">
            <a:avLst/>
          </a:prstGeom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31E0093C-5108-4C8E-A200-E8CA013D9217}"/>
              </a:ext>
            </a:extLst>
          </p:cNvPr>
          <p:cNvGrpSpPr/>
          <p:nvPr/>
        </p:nvGrpSpPr>
        <p:grpSpPr>
          <a:xfrm>
            <a:off x="3181378" y="1423093"/>
            <a:ext cx="3923126" cy="4900355"/>
            <a:chOff x="3181378" y="1423093"/>
            <a:chExt cx="3923126" cy="4900355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F50D4DDA-E5CC-424A-A060-0D7F8FE7B470}"/>
                </a:ext>
              </a:extLst>
            </p:cNvPr>
            <p:cNvSpPr/>
            <p:nvPr/>
          </p:nvSpPr>
          <p:spPr>
            <a:xfrm>
              <a:off x="4303971" y="2245070"/>
              <a:ext cx="2707180" cy="27071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08AD60CF-49DE-460E-A562-DCFDDC39C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17120" y="2311396"/>
              <a:ext cx="2487384" cy="804742"/>
            </a:xfrm>
            <a:prstGeom prst="rect">
              <a:avLst/>
            </a:prstGeom>
          </p:spPr>
        </p:pic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9D7DE0F4-BC21-4923-BB93-0B17DF0D85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1390" y="2956305"/>
              <a:ext cx="848377" cy="948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945CD340-B32C-4C10-A12D-13D9D265903B}"/>
                </a:ext>
              </a:extLst>
            </p:cNvPr>
            <p:cNvSpPr/>
            <p:nvPr/>
          </p:nvSpPr>
          <p:spPr>
            <a:xfrm>
              <a:off x="4303971" y="1423093"/>
              <a:ext cx="2028294" cy="6463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81079D47-1753-41DE-BEC8-FBE03C9FF031}"/>
                </a:ext>
              </a:extLst>
            </p:cNvPr>
            <p:cNvSpPr txBox="1"/>
            <p:nvPr/>
          </p:nvSpPr>
          <p:spPr>
            <a:xfrm>
              <a:off x="4324984" y="1423093"/>
              <a:ext cx="17283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600" b="1" dirty="0">
                  <a:solidFill>
                    <a:schemeClr val="bg1"/>
                  </a:solidFill>
                </a:rPr>
                <a:t>Phase-I</a:t>
              </a:r>
              <a:endParaRPr kumimoji="1" lang="ja-JP" altLang="en-US" sz="3600" b="1" dirty="0">
                <a:solidFill>
                  <a:schemeClr val="bg1"/>
                </a:solidFill>
              </a:endParaRPr>
            </a:p>
          </p:txBody>
        </p:sp>
        <p:pic>
          <p:nvPicPr>
            <p:cNvPr id="28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\sim10^5 {\rm Hz}&#10;\end{align*}&lt;/body&gt;&#10;  &lt;fcolor&gt;FF000000&lt;/fcolor&gt;&#10;  &lt;bcolor&gt;FF000000&lt;/bcolor&gt;&#10;  &lt;transparent&gt;True&lt;/transparent&gt;&#10;  &lt;resolution&gt;1800&lt;/resolution&gt;&#10;  &lt;imageh&gt;220&lt;/imageh&gt;&#10;  &lt;imagew&gt;897&lt;/imagew&gt;&#10;  &lt;scale&gt;50&lt;/scale&gt;&#10;  &lt;cursor&gt;20&lt;/cursor&gt;&#10;&lt;/TeXTeX&gt;">
              <a:extLst>
                <a:ext uri="{FF2B5EF4-FFF2-40B4-BE49-F238E27FC236}">
                  <a16:creationId xmlns:a16="http://schemas.microsoft.com/office/drawing/2014/main" id="{19179901-2E6D-46AF-8E10-93A8E9802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6457" y="5959919"/>
              <a:ext cx="1482207" cy="363529"/>
            </a:xfrm>
            <a:prstGeom prst="rect">
              <a:avLst/>
            </a:prstGeom>
          </p:spPr>
        </p:pic>
        <p:cxnSp>
          <p:nvCxnSpPr>
            <p:cNvPr id="43" name="直線矢印コネクタ 42">
              <a:extLst>
                <a:ext uri="{FF2B5EF4-FFF2-40B4-BE49-F238E27FC236}">
                  <a16:creationId xmlns:a16="http://schemas.microsoft.com/office/drawing/2014/main" id="{BD066E3F-D8E3-45C3-B294-1D51BCA1EF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87340" y="4794573"/>
              <a:ext cx="2244519" cy="0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円弧 41">
              <a:extLst>
                <a:ext uri="{FF2B5EF4-FFF2-40B4-BE49-F238E27FC236}">
                  <a16:creationId xmlns:a16="http://schemas.microsoft.com/office/drawing/2014/main" id="{957E57D8-5FFA-4831-9151-EB34BF2248A6}"/>
                </a:ext>
              </a:extLst>
            </p:cNvPr>
            <p:cNvSpPr/>
            <p:nvPr/>
          </p:nvSpPr>
          <p:spPr>
            <a:xfrm>
              <a:off x="5774658" y="3880173"/>
              <a:ext cx="914400" cy="914400"/>
            </a:xfrm>
            <a:prstGeom prst="arc">
              <a:avLst>
                <a:gd name="adj1" fmla="val 21540738"/>
                <a:gd name="adj2" fmla="val 5347949"/>
              </a:avLst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E7FDEAC5-7D3A-4703-9D84-45E10979F986}"/>
                </a:ext>
              </a:extLst>
            </p:cNvPr>
            <p:cNvCxnSpPr/>
            <p:nvPr/>
          </p:nvCxnSpPr>
          <p:spPr>
            <a:xfrm>
              <a:off x="6689058" y="3631823"/>
              <a:ext cx="0" cy="705550"/>
            </a:xfrm>
            <a:prstGeom prst="line">
              <a:avLst/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矢印コネクタ 33">
              <a:extLst>
                <a:ext uri="{FF2B5EF4-FFF2-40B4-BE49-F238E27FC236}">
                  <a16:creationId xmlns:a16="http://schemas.microsoft.com/office/drawing/2014/main" id="{F52DE1D6-ECDE-4CFC-A323-64975F5F96C9}"/>
                </a:ext>
              </a:extLst>
            </p:cNvPr>
            <p:cNvCxnSpPr/>
            <p:nvPr/>
          </p:nvCxnSpPr>
          <p:spPr>
            <a:xfrm>
              <a:off x="4474723" y="2311396"/>
              <a:ext cx="0" cy="2571889"/>
            </a:xfrm>
            <a:prstGeom prst="straightConnector1">
              <a:avLst/>
            </a:prstGeom>
            <a:ln>
              <a:headEnd type="arrow" w="lg" len="lg"/>
              <a:tailEnd type="arrow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23D06517-0988-457F-94AB-AEF3AB5DB983}"/>
                </a:ext>
              </a:extLst>
            </p:cNvPr>
            <p:cNvSpPr txBox="1"/>
            <p:nvPr/>
          </p:nvSpPr>
          <p:spPr>
            <a:xfrm rot="16200000">
              <a:off x="4231131" y="3313985"/>
              <a:ext cx="7825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/>
                <a:t>60m</a:t>
              </a:r>
              <a:endParaRPr kumimoji="1" lang="ja-JP" altLang="en-US" sz="2400" dirty="0"/>
            </a:p>
          </p:txBody>
        </p:sp>
        <p:cxnSp>
          <p:nvCxnSpPr>
            <p:cNvPr id="51" name="直線コネクタ 50">
              <a:extLst>
                <a:ext uri="{FF2B5EF4-FFF2-40B4-BE49-F238E27FC236}">
                  <a16:creationId xmlns:a16="http://schemas.microsoft.com/office/drawing/2014/main" id="{84862263-5A50-4533-9202-E7501646B4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81378" y="2245070"/>
              <a:ext cx="1122594" cy="1040633"/>
            </a:xfrm>
            <a:prstGeom prst="line">
              <a:avLst/>
            </a:prstGeom>
            <a:ln w="19050">
              <a:solidFill>
                <a:schemeClr val="accent2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EF0FC911-7273-471F-999B-742D98FC87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81378" y="3711489"/>
              <a:ext cx="1122593" cy="1240761"/>
            </a:xfrm>
            <a:prstGeom prst="line">
              <a:avLst/>
            </a:prstGeom>
            <a:ln w="19050">
              <a:solidFill>
                <a:schemeClr val="accent2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2FE41055-D4DB-41C3-8AB3-474AFFCD5819}"/>
              </a:ext>
            </a:extLst>
          </p:cNvPr>
          <p:cNvGrpSpPr/>
          <p:nvPr/>
        </p:nvGrpSpPr>
        <p:grpSpPr>
          <a:xfrm>
            <a:off x="6531834" y="3596514"/>
            <a:ext cx="4957896" cy="2094036"/>
            <a:chOff x="6531834" y="3596514"/>
            <a:chExt cx="4957896" cy="2094036"/>
          </a:xfrm>
        </p:grpSpPr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19DF3E18-392C-44B1-80B5-DCA737A58D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77" t="30682" r="17722" b="28880"/>
            <a:stretch/>
          </p:blipFill>
          <p:spPr bwMode="auto">
            <a:xfrm>
              <a:off x="8311085" y="4107771"/>
              <a:ext cx="2223973" cy="158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23D5D939-8404-4A62-862F-1B5D960EB52C}"/>
                </a:ext>
              </a:extLst>
            </p:cNvPr>
            <p:cNvSpPr txBox="1"/>
            <p:nvPr/>
          </p:nvSpPr>
          <p:spPr>
            <a:xfrm>
              <a:off x="7912817" y="3596514"/>
              <a:ext cx="27703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800" b="1" dirty="0">
                  <a:solidFill>
                    <a:schemeClr val="accent6">
                      <a:lumMod val="75000"/>
                    </a:schemeClr>
                  </a:solidFill>
                </a:rPr>
                <a:t>KEK 500MeV BS</a:t>
              </a:r>
              <a:endParaRPr kumimoji="1" lang="ja-JP" altLang="en-US" sz="28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CABDBB28-D5EB-41BC-B3CE-626D94998405}"/>
                </a:ext>
              </a:extLst>
            </p:cNvPr>
            <p:cNvSpPr txBox="1"/>
            <p:nvPr/>
          </p:nvSpPr>
          <p:spPr>
            <a:xfrm rot="520091">
              <a:off x="9594659" y="4070333"/>
              <a:ext cx="1895071" cy="1015663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b="1" dirty="0">
                  <a:solidFill>
                    <a:schemeClr val="accent1">
                      <a:lumMod val="75000"/>
                    </a:schemeClr>
                  </a:solidFill>
                  <a:effectLst>
                    <a:glow rad="127000">
                      <a:schemeClr val="bg1"/>
                    </a:glow>
                  </a:effectLst>
                </a:rPr>
                <a:t>REUSE</a:t>
              </a:r>
            </a:p>
            <a:p>
              <a:pPr algn="l"/>
              <a:r>
                <a:rPr lang="en-US" altLang="ja-JP" b="1" dirty="0">
                  <a:solidFill>
                    <a:schemeClr val="accent1"/>
                  </a:solidFill>
                  <a:effectLst>
                    <a:glow rad="127000">
                      <a:schemeClr val="bg1"/>
                    </a:glow>
                  </a:effectLst>
                </a:rPr>
                <a:t>kept in </a:t>
              </a:r>
              <a:r>
                <a:rPr kumimoji="1" lang="en-US" altLang="ja-JP" b="1" dirty="0">
                  <a:solidFill>
                    <a:schemeClr val="accent1"/>
                  </a:solidFill>
                  <a:effectLst>
                    <a:glow rad="127000">
                      <a:schemeClr val="bg1"/>
                    </a:glow>
                  </a:effectLst>
                </a:rPr>
                <a:t>working </a:t>
              </a:r>
            </a:p>
            <a:p>
              <a:pPr algn="l"/>
              <a:r>
                <a:rPr kumimoji="1" lang="en-US" altLang="ja-JP" b="1" dirty="0">
                  <a:solidFill>
                    <a:schemeClr val="accent1"/>
                  </a:solidFill>
                  <a:effectLst>
                    <a:glow rad="127000">
                      <a:schemeClr val="bg1"/>
                    </a:glow>
                  </a:effectLst>
                </a:rPr>
                <a:t>condition</a:t>
              </a:r>
              <a:endParaRPr kumimoji="1" lang="ja-JP" altLang="en-US" b="1" dirty="0">
                <a:solidFill>
                  <a:schemeClr val="accent1"/>
                </a:solidFill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E34FB41E-7A61-4DEC-8CFF-D7E81C6E91EE}"/>
                </a:ext>
              </a:extLst>
            </p:cNvPr>
            <p:cNvSpPr/>
            <p:nvPr/>
          </p:nvSpPr>
          <p:spPr>
            <a:xfrm>
              <a:off x="7796170" y="3711489"/>
              <a:ext cx="122421" cy="196854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二等辺三角形 43">
              <a:extLst>
                <a:ext uri="{FF2B5EF4-FFF2-40B4-BE49-F238E27FC236}">
                  <a16:creationId xmlns:a16="http://schemas.microsoft.com/office/drawing/2014/main" id="{B9B63A7B-85C1-4750-8919-AEB558572038}"/>
                </a:ext>
              </a:extLst>
            </p:cNvPr>
            <p:cNvSpPr/>
            <p:nvPr/>
          </p:nvSpPr>
          <p:spPr>
            <a:xfrm rot="18077786">
              <a:off x="7150309" y="3138077"/>
              <a:ext cx="175846" cy="1412795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9DECF2CD-820C-40AA-BF47-C1B7E2467A14}"/>
              </a:ext>
            </a:extLst>
          </p:cNvPr>
          <p:cNvGrpSpPr/>
          <p:nvPr/>
        </p:nvGrpSpPr>
        <p:grpSpPr>
          <a:xfrm>
            <a:off x="6185364" y="1138466"/>
            <a:ext cx="4356830" cy="2116606"/>
            <a:chOff x="6185364" y="1138466"/>
            <a:chExt cx="4356830" cy="2116606"/>
          </a:xfrm>
        </p:grpSpPr>
        <p:pic>
          <p:nvPicPr>
            <p:cNvPr id="32" name="Google Shape;176;p23">
              <a:extLst>
                <a:ext uri="{FF2B5EF4-FFF2-40B4-BE49-F238E27FC236}">
                  <a16:creationId xmlns:a16="http://schemas.microsoft.com/office/drawing/2014/main" id="{CA510FFA-7474-45E2-983C-9264D76184D6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214652" y="1769407"/>
              <a:ext cx="2327542" cy="14856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5ED79CC-A150-4649-9BB7-5B0C05041034}"/>
                </a:ext>
              </a:extLst>
            </p:cNvPr>
            <p:cNvSpPr txBox="1"/>
            <p:nvPr/>
          </p:nvSpPr>
          <p:spPr>
            <a:xfrm>
              <a:off x="7918591" y="1138466"/>
              <a:ext cx="16706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800" b="1" dirty="0">
                  <a:solidFill>
                    <a:schemeClr val="accent6">
                      <a:lumMod val="75000"/>
                    </a:schemeClr>
                  </a:solidFill>
                </a:rPr>
                <a:t>HI LINAC</a:t>
              </a:r>
              <a:endParaRPr kumimoji="1" lang="ja-JP" altLang="en-US" sz="28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DD77F4E1-19AE-48AF-B07B-2F53E8360DBB}"/>
                </a:ext>
              </a:extLst>
            </p:cNvPr>
            <p:cNvSpPr/>
            <p:nvPr/>
          </p:nvSpPr>
          <p:spPr>
            <a:xfrm>
              <a:off x="7807150" y="1275577"/>
              <a:ext cx="122421" cy="196854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二等辺三角形 16">
              <a:extLst>
                <a:ext uri="{FF2B5EF4-FFF2-40B4-BE49-F238E27FC236}">
                  <a16:creationId xmlns:a16="http://schemas.microsoft.com/office/drawing/2014/main" id="{EA654D9C-905C-4812-87FC-775F527244C7}"/>
                </a:ext>
              </a:extLst>
            </p:cNvPr>
            <p:cNvSpPr/>
            <p:nvPr/>
          </p:nvSpPr>
          <p:spPr>
            <a:xfrm rot="14627197">
              <a:off x="6978711" y="1103758"/>
              <a:ext cx="192575" cy="1779269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945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5F0DFD5-47D7-4F77-9055-18D27A543732}"/>
              </a:ext>
            </a:extLst>
          </p:cNvPr>
          <p:cNvSpPr/>
          <p:nvPr/>
        </p:nvSpPr>
        <p:spPr>
          <a:xfrm>
            <a:off x="8276477" y="2251394"/>
            <a:ext cx="2707180" cy="270718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E27FA23-7483-40F9-BC4A-B2CD786DD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21" t="28275" r="32771" b="5106"/>
          <a:stretch/>
        </p:blipFill>
        <p:spPr>
          <a:xfrm>
            <a:off x="0" y="1055636"/>
            <a:ext cx="3361377" cy="580236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2303629-93CD-4F00-813C-70D4A95BB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Staging of HI Booster</a:t>
            </a:r>
            <a:endParaRPr kumimoji="1" lang="ja-JP" altLang="en-US" dirty="0"/>
          </a:p>
        </p:txBody>
      </p:sp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A7FF1971-AF82-491F-9041-FB23BC0E039B}"/>
              </a:ext>
            </a:extLst>
          </p:cNvPr>
          <p:cNvSpPr>
            <a:spLocks noChangeAspect="1"/>
          </p:cNvSpPr>
          <p:nvPr/>
        </p:nvSpPr>
        <p:spPr>
          <a:xfrm>
            <a:off x="1709871" y="3042634"/>
            <a:ext cx="585857" cy="556026"/>
          </a:xfrm>
          <a:custGeom>
            <a:avLst/>
            <a:gdLst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569878 w 2603211"/>
              <a:gd name="connsiteY19" fmla="*/ 2054347 h 2475028"/>
              <a:gd name="connsiteX20" fmla="*/ 141490 w 2603211"/>
              <a:gd name="connsiteY20" fmla="*/ 1312357 h 2475028"/>
              <a:gd name="connsiteX21" fmla="*/ 102108 w 2603211"/>
              <a:gd name="connsiteY21" fmla="*/ 1249254 h 2475028"/>
              <a:gd name="connsiteX22" fmla="*/ 0 w 2603211"/>
              <a:gd name="connsiteY22" fmla="*/ 846000 h 2475028"/>
              <a:gd name="connsiteX23" fmla="*/ 759502 w 2603211"/>
              <a:gd name="connsiteY23" fmla="*/ 4368 h 2475028"/>
              <a:gd name="connsiteX24" fmla="*/ 832526 w 2603211"/>
              <a:gd name="connsiteY24" fmla="*/ 68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569878 w 2603211"/>
              <a:gd name="connsiteY19" fmla="*/ 2054347 h 2475028"/>
              <a:gd name="connsiteX20" fmla="*/ 102108 w 2603211"/>
              <a:gd name="connsiteY20" fmla="*/ 1249254 h 2475028"/>
              <a:gd name="connsiteX21" fmla="*/ 0 w 2603211"/>
              <a:gd name="connsiteY21" fmla="*/ 846000 h 2475028"/>
              <a:gd name="connsiteX22" fmla="*/ 759502 w 2603211"/>
              <a:gd name="connsiteY22" fmla="*/ 4368 h 2475028"/>
              <a:gd name="connsiteX23" fmla="*/ 832526 w 2603211"/>
              <a:gd name="connsiteY23" fmla="*/ 680 h 2475028"/>
              <a:gd name="connsiteX24" fmla="*/ 832526 w 2603211"/>
              <a:gd name="connsiteY24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102108 w 2603211"/>
              <a:gd name="connsiteY19" fmla="*/ 1249254 h 2475028"/>
              <a:gd name="connsiteX20" fmla="*/ 0 w 2603211"/>
              <a:gd name="connsiteY20" fmla="*/ 846000 h 2475028"/>
              <a:gd name="connsiteX21" fmla="*/ 759502 w 2603211"/>
              <a:gd name="connsiteY21" fmla="*/ 4368 h 2475028"/>
              <a:gd name="connsiteX22" fmla="*/ 832526 w 2603211"/>
              <a:gd name="connsiteY22" fmla="*/ 680 h 2475028"/>
              <a:gd name="connsiteX23" fmla="*/ 832526 w 2603211"/>
              <a:gd name="connsiteY23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102108 w 2603211"/>
              <a:gd name="connsiteY18" fmla="*/ 1249254 h 2475028"/>
              <a:gd name="connsiteX19" fmla="*/ 0 w 2603211"/>
              <a:gd name="connsiteY19" fmla="*/ 846000 h 2475028"/>
              <a:gd name="connsiteX20" fmla="*/ 759502 w 2603211"/>
              <a:gd name="connsiteY20" fmla="*/ 4368 h 2475028"/>
              <a:gd name="connsiteX21" fmla="*/ 832526 w 2603211"/>
              <a:gd name="connsiteY21" fmla="*/ 680 h 2475028"/>
              <a:gd name="connsiteX22" fmla="*/ 832526 w 2603211"/>
              <a:gd name="connsiteY22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04717 w 2603211"/>
              <a:gd name="connsiteY14" fmla="*/ 2102035 h 2475028"/>
              <a:gd name="connsiteX15" fmla="*/ 1303200 w 2603211"/>
              <a:gd name="connsiteY15" fmla="*/ 2475028 h 2475028"/>
              <a:gd name="connsiteX16" fmla="*/ 601684 w 2603211"/>
              <a:gd name="connsiteY16" fmla="*/ 2102035 h 2475028"/>
              <a:gd name="connsiteX17" fmla="*/ 102108 w 2603211"/>
              <a:gd name="connsiteY17" fmla="*/ 1249254 h 2475028"/>
              <a:gd name="connsiteX18" fmla="*/ 0 w 2603211"/>
              <a:gd name="connsiteY18" fmla="*/ 846000 h 2475028"/>
              <a:gd name="connsiteX19" fmla="*/ 759502 w 2603211"/>
              <a:gd name="connsiteY19" fmla="*/ 4368 h 2475028"/>
              <a:gd name="connsiteX20" fmla="*/ 832526 w 2603211"/>
              <a:gd name="connsiteY20" fmla="*/ 680 h 2475028"/>
              <a:gd name="connsiteX21" fmla="*/ 832526 w 2603211"/>
              <a:gd name="connsiteY21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063960 w 2603211"/>
              <a:gd name="connsiteY12" fmla="*/ 2004492 h 2475028"/>
              <a:gd name="connsiteX13" fmla="*/ 2004717 w 2603211"/>
              <a:gd name="connsiteY13" fmla="*/ 2102035 h 2475028"/>
              <a:gd name="connsiteX14" fmla="*/ 1303200 w 2603211"/>
              <a:gd name="connsiteY14" fmla="*/ 2475028 h 2475028"/>
              <a:gd name="connsiteX15" fmla="*/ 601684 w 2603211"/>
              <a:gd name="connsiteY15" fmla="*/ 2102035 h 2475028"/>
              <a:gd name="connsiteX16" fmla="*/ 102108 w 2603211"/>
              <a:gd name="connsiteY16" fmla="*/ 1249254 h 2475028"/>
              <a:gd name="connsiteX17" fmla="*/ 0 w 2603211"/>
              <a:gd name="connsiteY17" fmla="*/ 846000 h 2475028"/>
              <a:gd name="connsiteX18" fmla="*/ 759502 w 2603211"/>
              <a:gd name="connsiteY18" fmla="*/ 4368 h 2475028"/>
              <a:gd name="connsiteX19" fmla="*/ 832526 w 2603211"/>
              <a:gd name="connsiteY19" fmla="*/ 680 h 2475028"/>
              <a:gd name="connsiteX20" fmla="*/ 832526 w 2603211"/>
              <a:gd name="connsiteY20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063960 w 2603211"/>
              <a:gd name="connsiteY11" fmla="*/ 2004492 h 2475028"/>
              <a:gd name="connsiteX12" fmla="*/ 2004717 w 2603211"/>
              <a:gd name="connsiteY12" fmla="*/ 2102035 h 2475028"/>
              <a:gd name="connsiteX13" fmla="*/ 1303200 w 2603211"/>
              <a:gd name="connsiteY13" fmla="*/ 2475028 h 2475028"/>
              <a:gd name="connsiteX14" fmla="*/ 601684 w 2603211"/>
              <a:gd name="connsiteY14" fmla="*/ 2102035 h 2475028"/>
              <a:gd name="connsiteX15" fmla="*/ 102108 w 2603211"/>
              <a:gd name="connsiteY15" fmla="*/ 1249254 h 2475028"/>
              <a:gd name="connsiteX16" fmla="*/ 0 w 2603211"/>
              <a:gd name="connsiteY16" fmla="*/ 846000 h 2475028"/>
              <a:gd name="connsiteX17" fmla="*/ 759502 w 2603211"/>
              <a:gd name="connsiteY17" fmla="*/ 4368 h 2475028"/>
              <a:gd name="connsiteX18" fmla="*/ 832526 w 2603211"/>
              <a:gd name="connsiteY18" fmla="*/ 680 h 2475028"/>
              <a:gd name="connsiteX19" fmla="*/ 832526 w 2603211"/>
              <a:gd name="connsiteY19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063960 w 2603211"/>
              <a:gd name="connsiteY10" fmla="*/ 2004492 h 2475028"/>
              <a:gd name="connsiteX11" fmla="*/ 2004717 w 2603211"/>
              <a:gd name="connsiteY11" fmla="*/ 2102035 h 2475028"/>
              <a:gd name="connsiteX12" fmla="*/ 1303200 w 2603211"/>
              <a:gd name="connsiteY12" fmla="*/ 2475028 h 2475028"/>
              <a:gd name="connsiteX13" fmla="*/ 601684 w 2603211"/>
              <a:gd name="connsiteY13" fmla="*/ 2102035 h 2475028"/>
              <a:gd name="connsiteX14" fmla="*/ 102108 w 2603211"/>
              <a:gd name="connsiteY14" fmla="*/ 1249254 h 2475028"/>
              <a:gd name="connsiteX15" fmla="*/ 0 w 2603211"/>
              <a:gd name="connsiteY15" fmla="*/ 846000 h 2475028"/>
              <a:gd name="connsiteX16" fmla="*/ 759502 w 2603211"/>
              <a:gd name="connsiteY16" fmla="*/ 4368 h 2475028"/>
              <a:gd name="connsiteX17" fmla="*/ 832526 w 2603211"/>
              <a:gd name="connsiteY17" fmla="*/ 680 h 2475028"/>
              <a:gd name="connsiteX18" fmla="*/ 832526 w 2603211"/>
              <a:gd name="connsiteY18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63960 w 2603211"/>
              <a:gd name="connsiteY9" fmla="*/ 2004492 h 2475028"/>
              <a:gd name="connsiteX10" fmla="*/ 2004717 w 2603211"/>
              <a:gd name="connsiteY10" fmla="*/ 2102035 h 2475028"/>
              <a:gd name="connsiteX11" fmla="*/ 1303200 w 2603211"/>
              <a:gd name="connsiteY11" fmla="*/ 2475028 h 2475028"/>
              <a:gd name="connsiteX12" fmla="*/ 601684 w 2603211"/>
              <a:gd name="connsiteY12" fmla="*/ 2102035 h 2475028"/>
              <a:gd name="connsiteX13" fmla="*/ 102108 w 2603211"/>
              <a:gd name="connsiteY13" fmla="*/ 1249254 h 2475028"/>
              <a:gd name="connsiteX14" fmla="*/ 0 w 2603211"/>
              <a:gd name="connsiteY14" fmla="*/ 846000 h 2475028"/>
              <a:gd name="connsiteX15" fmla="*/ 759502 w 2603211"/>
              <a:gd name="connsiteY15" fmla="*/ 4368 h 2475028"/>
              <a:gd name="connsiteX16" fmla="*/ 832526 w 2603211"/>
              <a:gd name="connsiteY16" fmla="*/ 680 h 2475028"/>
              <a:gd name="connsiteX17" fmla="*/ 832526 w 2603211"/>
              <a:gd name="connsiteY17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15" fmla="*/ 832526 w 2603211"/>
              <a:gd name="connsiteY15" fmla="*/ 680 h 2475028"/>
              <a:gd name="connsiteX16" fmla="*/ 832526 w 2603211"/>
              <a:gd name="connsiteY16" fmla="*/ 0 h 2475028"/>
              <a:gd name="connsiteX0" fmla="*/ 832526 w 2603211"/>
              <a:gd name="connsiteY0" fmla="*/ 68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15" fmla="*/ 832526 w 2603211"/>
              <a:gd name="connsiteY15" fmla="*/ 680 h 2475028"/>
              <a:gd name="connsiteX0" fmla="*/ 759502 w 2603211"/>
              <a:gd name="connsiteY0" fmla="*/ 4368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759626 w 2603211"/>
              <a:gd name="connsiteY2" fmla="*/ 0 h 2475028"/>
              <a:gd name="connsiteX3" fmla="*/ 1759626 w 2603211"/>
              <a:gd name="connsiteY3" fmla="*/ 122 h 2475028"/>
              <a:gd name="connsiteX4" fmla="*/ 1843710 w 2603211"/>
              <a:gd name="connsiteY4" fmla="*/ 4368 h 2475028"/>
              <a:gd name="connsiteX5" fmla="*/ 2603211 w 2603211"/>
              <a:gd name="connsiteY5" fmla="*/ 846000 h 2475028"/>
              <a:gd name="connsiteX6" fmla="*/ 2544530 w 2603211"/>
              <a:gd name="connsiteY6" fmla="*/ 1156207 h 2475028"/>
              <a:gd name="connsiteX7" fmla="*/ 2518837 w 2603211"/>
              <a:gd name="connsiteY7" fmla="*/ 1211257 h 2475028"/>
              <a:gd name="connsiteX8" fmla="*/ 2004717 w 2603211"/>
              <a:gd name="connsiteY8" fmla="*/ 2102035 h 2475028"/>
              <a:gd name="connsiteX9" fmla="*/ 1303200 w 2603211"/>
              <a:gd name="connsiteY9" fmla="*/ 2475028 h 2475028"/>
              <a:gd name="connsiteX10" fmla="*/ 601684 w 2603211"/>
              <a:gd name="connsiteY10" fmla="*/ 2102035 h 2475028"/>
              <a:gd name="connsiteX11" fmla="*/ 102108 w 2603211"/>
              <a:gd name="connsiteY11" fmla="*/ 1249254 h 2475028"/>
              <a:gd name="connsiteX12" fmla="*/ 0 w 2603211"/>
              <a:gd name="connsiteY12" fmla="*/ 846000 h 2475028"/>
              <a:gd name="connsiteX13" fmla="*/ 759502 w 2603211"/>
              <a:gd name="connsiteY13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759626 w 2603211"/>
              <a:gd name="connsiteY2" fmla="*/ 0 h 2475028"/>
              <a:gd name="connsiteX3" fmla="*/ 1843710 w 2603211"/>
              <a:gd name="connsiteY3" fmla="*/ 4368 h 2475028"/>
              <a:gd name="connsiteX4" fmla="*/ 2603211 w 2603211"/>
              <a:gd name="connsiteY4" fmla="*/ 846000 h 2475028"/>
              <a:gd name="connsiteX5" fmla="*/ 2544530 w 2603211"/>
              <a:gd name="connsiteY5" fmla="*/ 1156207 h 2475028"/>
              <a:gd name="connsiteX6" fmla="*/ 2518837 w 2603211"/>
              <a:gd name="connsiteY6" fmla="*/ 1211257 h 2475028"/>
              <a:gd name="connsiteX7" fmla="*/ 2004717 w 2603211"/>
              <a:gd name="connsiteY7" fmla="*/ 2102035 h 2475028"/>
              <a:gd name="connsiteX8" fmla="*/ 1303200 w 2603211"/>
              <a:gd name="connsiteY8" fmla="*/ 2475028 h 2475028"/>
              <a:gd name="connsiteX9" fmla="*/ 601684 w 2603211"/>
              <a:gd name="connsiteY9" fmla="*/ 2102035 h 2475028"/>
              <a:gd name="connsiteX10" fmla="*/ 102108 w 2603211"/>
              <a:gd name="connsiteY10" fmla="*/ 1249254 h 2475028"/>
              <a:gd name="connsiteX11" fmla="*/ 0 w 2603211"/>
              <a:gd name="connsiteY11" fmla="*/ 846000 h 2475028"/>
              <a:gd name="connsiteX12" fmla="*/ 759502 w 2603211"/>
              <a:gd name="connsiteY12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843710 w 2603211"/>
              <a:gd name="connsiteY2" fmla="*/ 4368 h 2475028"/>
              <a:gd name="connsiteX3" fmla="*/ 2603211 w 2603211"/>
              <a:gd name="connsiteY3" fmla="*/ 846000 h 2475028"/>
              <a:gd name="connsiteX4" fmla="*/ 2544530 w 2603211"/>
              <a:gd name="connsiteY4" fmla="*/ 1156207 h 2475028"/>
              <a:gd name="connsiteX5" fmla="*/ 2518837 w 2603211"/>
              <a:gd name="connsiteY5" fmla="*/ 1211257 h 2475028"/>
              <a:gd name="connsiteX6" fmla="*/ 2004717 w 2603211"/>
              <a:gd name="connsiteY6" fmla="*/ 2102035 h 2475028"/>
              <a:gd name="connsiteX7" fmla="*/ 1303200 w 2603211"/>
              <a:gd name="connsiteY7" fmla="*/ 2475028 h 2475028"/>
              <a:gd name="connsiteX8" fmla="*/ 601684 w 2603211"/>
              <a:gd name="connsiteY8" fmla="*/ 2102035 h 2475028"/>
              <a:gd name="connsiteX9" fmla="*/ 102108 w 2603211"/>
              <a:gd name="connsiteY9" fmla="*/ 1249254 h 2475028"/>
              <a:gd name="connsiteX10" fmla="*/ 0 w 2603211"/>
              <a:gd name="connsiteY10" fmla="*/ 846000 h 2475028"/>
              <a:gd name="connsiteX11" fmla="*/ 759502 w 2603211"/>
              <a:gd name="connsiteY11" fmla="*/ 4368 h 2475028"/>
              <a:gd name="connsiteX0" fmla="*/ 759502 w 2603211"/>
              <a:gd name="connsiteY0" fmla="*/ 0 h 2470660"/>
              <a:gd name="connsiteX1" fmla="*/ 1843710 w 2603211"/>
              <a:gd name="connsiteY1" fmla="*/ 0 h 2470660"/>
              <a:gd name="connsiteX2" fmla="*/ 2603211 w 2603211"/>
              <a:gd name="connsiteY2" fmla="*/ 841632 h 2470660"/>
              <a:gd name="connsiteX3" fmla="*/ 2544530 w 2603211"/>
              <a:gd name="connsiteY3" fmla="*/ 1151839 h 2470660"/>
              <a:gd name="connsiteX4" fmla="*/ 2518837 w 2603211"/>
              <a:gd name="connsiteY4" fmla="*/ 1206889 h 2470660"/>
              <a:gd name="connsiteX5" fmla="*/ 2004717 w 2603211"/>
              <a:gd name="connsiteY5" fmla="*/ 2097667 h 2470660"/>
              <a:gd name="connsiteX6" fmla="*/ 1303200 w 2603211"/>
              <a:gd name="connsiteY6" fmla="*/ 2470660 h 2470660"/>
              <a:gd name="connsiteX7" fmla="*/ 601684 w 2603211"/>
              <a:gd name="connsiteY7" fmla="*/ 2097667 h 2470660"/>
              <a:gd name="connsiteX8" fmla="*/ 102108 w 2603211"/>
              <a:gd name="connsiteY8" fmla="*/ 1244886 h 2470660"/>
              <a:gd name="connsiteX9" fmla="*/ 0 w 2603211"/>
              <a:gd name="connsiteY9" fmla="*/ 841632 h 2470660"/>
              <a:gd name="connsiteX10" fmla="*/ 759502 w 2603211"/>
              <a:gd name="connsiteY10" fmla="*/ 0 h 247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3211" h="2470660">
                <a:moveTo>
                  <a:pt x="759502" y="0"/>
                </a:moveTo>
                <a:lnTo>
                  <a:pt x="1843710" y="0"/>
                </a:lnTo>
                <a:cubicBezTo>
                  <a:pt x="2270310" y="43324"/>
                  <a:pt x="2603211" y="403601"/>
                  <a:pt x="2603211" y="841632"/>
                </a:cubicBezTo>
                <a:cubicBezTo>
                  <a:pt x="2603211" y="951140"/>
                  <a:pt x="2582405" y="1055788"/>
                  <a:pt x="2544530" y="1151839"/>
                </a:cubicBezTo>
                <a:lnTo>
                  <a:pt x="2518837" y="1206889"/>
                </a:lnTo>
                <a:lnTo>
                  <a:pt x="2004717" y="2097667"/>
                </a:lnTo>
                <a:cubicBezTo>
                  <a:pt x="1852684" y="2322704"/>
                  <a:pt x="1595221" y="2470660"/>
                  <a:pt x="1303200" y="2470660"/>
                </a:cubicBezTo>
                <a:cubicBezTo>
                  <a:pt x="1011179" y="2470660"/>
                  <a:pt x="753716" y="2322704"/>
                  <a:pt x="601684" y="2097667"/>
                </a:cubicBezTo>
                <a:lnTo>
                  <a:pt x="102108" y="1244886"/>
                </a:lnTo>
                <a:cubicBezTo>
                  <a:pt x="36989" y="1125014"/>
                  <a:pt x="0" y="987643"/>
                  <a:pt x="0" y="841632"/>
                </a:cubicBezTo>
                <a:cubicBezTo>
                  <a:pt x="0" y="403601"/>
                  <a:pt x="332901" y="43324"/>
                  <a:pt x="759502" y="0"/>
                </a:cubicBezTo>
                <a:close/>
              </a:path>
            </a:pathLst>
          </a:cu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4" name="フリーフォーム: 図形 3">
            <a:extLst>
              <a:ext uri="{FF2B5EF4-FFF2-40B4-BE49-F238E27FC236}">
                <a16:creationId xmlns:a16="http://schemas.microsoft.com/office/drawing/2014/main" id="{805F1727-ECDC-4929-A1BC-5B06430F85D6}"/>
              </a:ext>
            </a:extLst>
          </p:cNvPr>
          <p:cNvSpPr/>
          <p:nvPr/>
        </p:nvSpPr>
        <p:spPr>
          <a:xfrm rot="5400000">
            <a:off x="878867" y="4078703"/>
            <a:ext cx="1807225" cy="1743228"/>
          </a:xfrm>
          <a:custGeom>
            <a:avLst/>
            <a:gdLst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88556 w 1915696"/>
              <a:gd name="connsiteY16" fmla="*/ 1036638 h 1847858"/>
              <a:gd name="connsiteX17" fmla="*/ 90712 w 1915696"/>
              <a:gd name="connsiteY17" fmla="*/ 1035394 h 1847858"/>
              <a:gd name="connsiteX18" fmla="*/ 54829 w 1915696"/>
              <a:gd name="connsiteY18" fmla="*/ 969285 h 1847858"/>
              <a:gd name="connsiteX19" fmla="*/ 0 w 1915696"/>
              <a:gd name="connsiteY19" fmla="*/ 697706 h 1847858"/>
              <a:gd name="connsiteX20" fmla="*/ 557094 w 1915696"/>
              <a:gd name="connsiteY20" fmla="*/ 14175 h 1847858"/>
              <a:gd name="connsiteX21" fmla="*/ 683959 w 1915696"/>
              <a:gd name="connsiteY21" fmla="*/ 1386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88556 w 1915696"/>
              <a:gd name="connsiteY16" fmla="*/ 1036638 h 1847858"/>
              <a:gd name="connsiteX17" fmla="*/ 54829 w 1915696"/>
              <a:gd name="connsiteY17" fmla="*/ 969285 h 1847858"/>
              <a:gd name="connsiteX18" fmla="*/ 0 w 1915696"/>
              <a:gd name="connsiteY18" fmla="*/ 697706 h 1847858"/>
              <a:gd name="connsiteX19" fmla="*/ 557094 w 1915696"/>
              <a:gd name="connsiteY19" fmla="*/ 14175 h 1847858"/>
              <a:gd name="connsiteX20" fmla="*/ 683959 w 1915696"/>
              <a:gd name="connsiteY20" fmla="*/ 1386 h 1847858"/>
              <a:gd name="connsiteX21" fmla="*/ 683959 w 1915696"/>
              <a:gd name="connsiteY21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54829 w 1915696"/>
              <a:gd name="connsiteY16" fmla="*/ 969285 h 1847858"/>
              <a:gd name="connsiteX17" fmla="*/ 0 w 1915696"/>
              <a:gd name="connsiteY17" fmla="*/ 697706 h 1847858"/>
              <a:gd name="connsiteX18" fmla="*/ 557094 w 1915696"/>
              <a:gd name="connsiteY18" fmla="*/ 14175 h 1847858"/>
              <a:gd name="connsiteX19" fmla="*/ 683959 w 1915696"/>
              <a:gd name="connsiteY19" fmla="*/ 1386 h 1847858"/>
              <a:gd name="connsiteX20" fmla="*/ 683959 w 1915696"/>
              <a:gd name="connsiteY20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54829 w 1915696"/>
              <a:gd name="connsiteY15" fmla="*/ 969285 h 1847858"/>
              <a:gd name="connsiteX16" fmla="*/ 0 w 1915696"/>
              <a:gd name="connsiteY16" fmla="*/ 697706 h 1847858"/>
              <a:gd name="connsiteX17" fmla="*/ 557094 w 1915696"/>
              <a:gd name="connsiteY17" fmla="*/ 14175 h 1847858"/>
              <a:gd name="connsiteX18" fmla="*/ 683959 w 1915696"/>
              <a:gd name="connsiteY18" fmla="*/ 1386 h 1847858"/>
              <a:gd name="connsiteX19" fmla="*/ 683959 w 1915696"/>
              <a:gd name="connsiteY19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34016 w 1915696"/>
              <a:gd name="connsiteY11" fmla="*/ 1540246 h 1847858"/>
              <a:gd name="connsiteX12" fmla="*/ 955467 w 1915696"/>
              <a:gd name="connsiteY12" fmla="*/ 1847858 h 1847858"/>
              <a:gd name="connsiteX13" fmla="*/ 376918 w 1915696"/>
              <a:gd name="connsiteY13" fmla="*/ 1540246 h 1847858"/>
              <a:gd name="connsiteX14" fmla="*/ 54829 w 1915696"/>
              <a:gd name="connsiteY14" fmla="*/ 969285 h 1847858"/>
              <a:gd name="connsiteX15" fmla="*/ 0 w 1915696"/>
              <a:gd name="connsiteY15" fmla="*/ 697706 h 1847858"/>
              <a:gd name="connsiteX16" fmla="*/ 557094 w 1915696"/>
              <a:gd name="connsiteY16" fmla="*/ 14175 h 1847858"/>
              <a:gd name="connsiteX17" fmla="*/ 683959 w 1915696"/>
              <a:gd name="connsiteY17" fmla="*/ 1386 h 1847858"/>
              <a:gd name="connsiteX18" fmla="*/ 683959 w 1915696"/>
              <a:gd name="connsiteY18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16" fmla="*/ 683959 w 1915696"/>
              <a:gd name="connsiteY16" fmla="*/ 1386 h 1847858"/>
              <a:gd name="connsiteX17" fmla="*/ 683959 w 1915696"/>
              <a:gd name="connsiteY17" fmla="*/ 0 h 1847858"/>
              <a:gd name="connsiteX0" fmla="*/ 683959 w 1915696"/>
              <a:gd name="connsiteY0" fmla="*/ 1386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16" fmla="*/ 683959 w 1915696"/>
              <a:gd name="connsiteY16" fmla="*/ 1386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534016 w 1915696"/>
              <a:gd name="connsiteY9" fmla="*/ 1540246 h 1847858"/>
              <a:gd name="connsiteX10" fmla="*/ 955467 w 1915696"/>
              <a:gd name="connsiteY10" fmla="*/ 1847858 h 1847858"/>
              <a:gd name="connsiteX11" fmla="*/ 376918 w 1915696"/>
              <a:gd name="connsiteY11" fmla="*/ 1540246 h 1847858"/>
              <a:gd name="connsiteX12" fmla="*/ 54829 w 1915696"/>
              <a:gd name="connsiteY12" fmla="*/ 969285 h 1847858"/>
              <a:gd name="connsiteX13" fmla="*/ 0 w 1915696"/>
              <a:gd name="connsiteY13" fmla="*/ 697706 h 1847858"/>
              <a:gd name="connsiteX14" fmla="*/ 557094 w 1915696"/>
              <a:gd name="connsiteY14" fmla="*/ 14175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534016 w 1915696"/>
              <a:gd name="connsiteY8" fmla="*/ 1540246 h 1847858"/>
              <a:gd name="connsiteX9" fmla="*/ 955467 w 1915696"/>
              <a:gd name="connsiteY9" fmla="*/ 1847858 h 1847858"/>
              <a:gd name="connsiteX10" fmla="*/ 376918 w 1915696"/>
              <a:gd name="connsiteY10" fmla="*/ 1540246 h 1847858"/>
              <a:gd name="connsiteX11" fmla="*/ 54829 w 1915696"/>
              <a:gd name="connsiteY11" fmla="*/ 969285 h 1847858"/>
              <a:gd name="connsiteX12" fmla="*/ 0 w 1915696"/>
              <a:gd name="connsiteY12" fmla="*/ 697706 h 1847858"/>
              <a:gd name="connsiteX13" fmla="*/ 557094 w 1915696"/>
              <a:gd name="connsiteY13" fmla="*/ 14175 h 184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5696" h="1847858">
                <a:moveTo>
                  <a:pt x="557094" y="14175"/>
                </a:moveTo>
                <a:lnTo>
                  <a:pt x="697706" y="0"/>
                </a:lnTo>
                <a:lnTo>
                  <a:pt x="1217990" y="0"/>
                </a:lnTo>
                <a:lnTo>
                  <a:pt x="1223595" y="0"/>
                </a:lnTo>
                <a:lnTo>
                  <a:pt x="1223595" y="565"/>
                </a:lnTo>
                <a:lnTo>
                  <a:pt x="1358602" y="14175"/>
                </a:lnTo>
                <a:cubicBezTo>
                  <a:pt x="1676535" y="79234"/>
                  <a:pt x="1915696" y="360541"/>
                  <a:pt x="1915696" y="697706"/>
                </a:cubicBezTo>
                <a:cubicBezTo>
                  <a:pt x="1915696" y="794039"/>
                  <a:pt x="1896173" y="885812"/>
                  <a:pt x="1860867" y="969285"/>
                </a:cubicBezTo>
                <a:lnTo>
                  <a:pt x="1534016" y="1540246"/>
                </a:lnTo>
                <a:cubicBezTo>
                  <a:pt x="1408633" y="1725837"/>
                  <a:pt x="1196300" y="1847858"/>
                  <a:pt x="955467" y="1847858"/>
                </a:cubicBezTo>
                <a:cubicBezTo>
                  <a:pt x="714635" y="1847858"/>
                  <a:pt x="502301" y="1725837"/>
                  <a:pt x="376918" y="1540246"/>
                </a:cubicBezTo>
                <a:lnTo>
                  <a:pt x="54829" y="969285"/>
                </a:lnTo>
                <a:cubicBezTo>
                  <a:pt x="19523" y="885812"/>
                  <a:pt x="0" y="794039"/>
                  <a:pt x="0" y="697706"/>
                </a:cubicBezTo>
                <a:cubicBezTo>
                  <a:pt x="0" y="360541"/>
                  <a:pt x="239161" y="79234"/>
                  <a:pt x="557094" y="14175"/>
                </a:cubicBezTo>
                <a:close/>
              </a:path>
            </a:pathLst>
          </a:cu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D738BA-C9D6-42DA-9E62-0E0C48DCFC2E}"/>
              </a:ext>
            </a:extLst>
          </p:cNvPr>
          <p:cNvSpPr txBox="1"/>
          <p:nvPr/>
        </p:nvSpPr>
        <p:spPr>
          <a:xfrm>
            <a:off x="957413" y="3053522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RCS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4F1F0B2-EE2F-48E7-BFA9-185969F3329F}"/>
              </a:ext>
            </a:extLst>
          </p:cNvPr>
          <p:cNvSpPr txBox="1"/>
          <p:nvPr/>
        </p:nvSpPr>
        <p:spPr>
          <a:xfrm>
            <a:off x="1086036" y="4650623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Main Ring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3CB3C8-3F43-479B-B8C3-2CDF46A77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783" y="2284557"/>
            <a:ext cx="2487133" cy="266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50D4DDA-E5CC-424A-A060-0D7F8FE7B470}"/>
              </a:ext>
            </a:extLst>
          </p:cNvPr>
          <p:cNvSpPr/>
          <p:nvPr/>
        </p:nvSpPr>
        <p:spPr>
          <a:xfrm>
            <a:off x="4303971" y="2245070"/>
            <a:ext cx="2707180" cy="270718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08AD60CF-49DE-460E-A562-DCFDDC39C09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17120" y="2311396"/>
            <a:ext cx="2487384" cy="804742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9D7DE0F4-BC21-4923-BB93-0B17DF0D8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390" y="2956305"/>
            <a:ext cx="848377" cy="94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45CD340-B32C-4C10-A12D-13D9D265903B}"/>
              </a:ext>
            </a:extLst>
          </p:cNvPr>
          <p:cNvSpPr/>
          <p:nvPr/>
        </p:nvSpPr>
        <p:spPr>
          <a:xfrm>
            <a:off x="4303971" y="1423093"/>
            <a:ext cx="2028294" cy="646331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1079D47-1753-41DE-BEC8-FBE03C9FF031}"/>
              </a:ext>
            </a:extLst>
          </p:cNvPr>
          <p:cNvSpPr txBox="1"/>
          <p:nvPr/>
        </p:nvSpPr>
        <p:spPr>
          <a:xfrm>
            <a:off x="4324984" y="1423093"/>
            <a:ext cx="1728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bg1"/>
                </a:solidFill>
              </a:rPr>
              <a:t>Phase-I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D916F3-7343-4796-AF6C-2850D7027E72}"/>
              </a:ext>
            </a:extLst>
          </p:cNvPr>
          <p:cNvSpPr/>
          <p:nvPr/>
        </p:nvSpPr>
        <p:spPr>
          <a:xfrm>
            <a:off x="8262662" y="1423093"/>
            <a:ext cx="2028294" cy="646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28C25C4-B626-45B7-BE8F-E1E0DA24F608}"/>
              </a:ext>
            </a:extLst>
          </p:cNvPr>
          <p:cNvSpPr txBox="1"/>
          <p:nvPr/>
        </p:nvSpPr>
        <p:spPr>
          <a:xfrm>
            <a:off x="8283675" y="1423093"/>
            <a:ext cx="1863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bg1"/>
                </a:solidFill>
              </a:rPr>
              <a:t>Phase-II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pic>
        <p:nvPicPr>
          <p:cNvPr id="28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\sim10^5 {\rm Hz}&#10;\end{align*}&lt;/body&gt;&#10;  &lt;fcolor&gt;FF000000&lt;/fcolor&gt;&#10;  &lt;bcolor&gt;FF000000&lt;/bcolor&gt;&#10;  &lt;transparent&gt;True&lt;/transparent&gt;&#10;  &lt;resolution&gt;1800&lt;/resolution&gt;&#10;  &lt;imageh&gt;220&lt;/imageh&gt;&#10;  &lt;imagew&gt;897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19179901-2E6D-46AF-8E10-93A8E9802C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457" y="5959919"/>
            <a:ext cx="1482207" cy="363529"/>
          </a:xfrm>
          <a:prstGeom prst="rect">
            <a:avLst/>
          </a:prstGeom>
        </p:spPr>
      </p:pic>
      <p:pic>
        <p:nvPicPr>
          <p:cNvPr id="30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\sim10^8 {\rm Hz}&#10;\end{align*}&lt;/body&gt;&#10;  &lt;fcolor&gt;FF000000&lt;/fcolor&gt;&#10;  &lt;bcolor&gt;FF000000&lt;/bcolor&gt;&#10;  &lt;transparent&gt;True&lt;/transparent&gt;&#10;  &lt;resolution&gt;1800&lt;/resolution&gt;&#10;  &lt;imageh&gt;220&lt;/imageh&gt;&#10;  &lt;imagew&gt;897&lt;/imagew&gt;&#10;  &lt;scale&gt;50&lt;/scale&gt;&#10;  &lt;cursor&gt;24&lt;/cursor&gt;&#10;&lt;/TeXTeX&gt;">
            <a:extLst>
              <a:ext uri="{FF2B5EF4-FFF2-40B4-BE49-F238E27FC236}">
                <a16:creationId xmlns:a16="http://schemas.microsoft.com/office/drawing/2014/main" id="{93FB3732-7D26-45A4-B20E-B0EB7D8FD7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579" y="5963055"/>
            <a:ext cx="1482207" cy="363529"/>
          </a:xfrm>
          <a:prstGeom prst="rect">
            <a:avLst/>
          </a:prstGeom>
        </p:spPr>
      </p:pic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4B6BFD0A-530D-4681-AF81-8B60CB0D9976}"/>
              </a:ext>
            </a:extLst>
          </p:cNvPr>
          <p:cNvCxnSpPr/>
          <p:nvPr/>
        </p:nvCxnSpPr>
        <p:spPr>
          <a:xfrm flipH="1">
            <a:off x="1449421" y="3598660"/>
            <a:ext cx="642026" cy="623144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F924A18F-3078-4901-97E4-551D9B504888}"/>
              </a:ext>
            </a:extLst>
          </p:cNvPr>
          <p:cNvCxnSpPr>
            <a:cxnSpLocks/>
          </p:cNvCxnSpPr>
          <p:nvPr/>
        </p:nvCxnSpPr>
        <p:spPr>
          <a:xfrm>
            <a:off x="1361872" y="5593404"/>
            <a:ext cx="836579" cy="739302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BD066E3F-D8E3-45C3-B294-1D51BCA1EF8B}"/>
              </a:ext>
            </a:extLst>
          </p:cNvPr>
          <p:cNvCxnSpPr>
            <a:cxnSpLocks/>
          </p:cNvCxnSpPr>
          <p:nvPr/>
        </p:nvCxnSpPr>
        <p:spPr>
          <a:xfrm flipH="1">
            <a:off x="3987340" y="4794573"/>
            <a:ext cx="2244519" cy="0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円弧 41">
            <a:extLst>
              <a:ext uri="{FF2B5EF4-FFF2-40B4-BE49-F238E27FC236}">
                <a16:creationId xmlns:a16="http://schemas.microsoft.com/office/drawing/2014/main" id="{957E57D8-5FFA-4831-9151-EB34BF2248A6}"/>
              </a:ext>
            </a:extLst>
          </p:cNvPr>
          <p:cNvSpPr/>
          <p:nvPr/>
        </p:nvSpPr>
        <p:spPr>
          <a:xfrm>
            <a:off x="5774658" y="3880173"/>
            <a:ext cx="914400" cy="914400"/>
          </a:xfrm>
          <a:prstGeom prst="arc">
            <a:avLst>
              <a:gd name="adj1" fmla="val 21540738"/>
              <a:gd name="adj2" fmla="val 5347949"/>
            </a:avLst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E7FDEAC5-7D3A-4703-9D84-45E10979F986}"/>
              </a:ext>
            </a:extLst>
          </p:cNvPr>
          <p:cNvCxnSpPr/>
          <p:nvPr/>
        </p:nvCxnSpPr>
        <p:spPr>
          <a:xfrm>
            <a:off x="6689058" y="3631823"/>
            <a:ext cx="0" cy="705550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866C8D38-6707-4AD2-BE97-09848279FC87}"/>
              </a:ext>
            </a:extLst>
          </p:cNvPr>
          <p:cNvCxnSpPr>
            <a:cxnSpLocks/>
          </p:cNvCxnSpPr>
          <p:nvPr/>
        </p:nvCxnSpPr>
        <p:spPr>
          <a:xfrm flipH="1">
            <a:off x="7957563" y="4767734"/>
            <a:ext cx="1672120" cy="0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9B1C6EBE-F77E-4869-9FAC-6F983B1F90DB}"/>
              </a:ext>
            </a:extLst>
          </p:cNvPr>
          <p:cNvSpPr txBox="1"/>
          <p:nvPr/>
        </p:nvSpPr>
        <p:spPr>
          <a:xfrm>
            <a:off x="6531465" y="5327775"/>
            <a:ext cx="2262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Interaction rate</a:t>
            </a:r>
            <a:endParaRPr kumimoji="1" lang="ja-JP" altLang="en-US" sz="2400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197FA4D-D34E-41A0-A84A-E387AD588FF9}"/>
              </a:ext>
            </a:extLst>
          </p:cNvPr>
          <p:cNvSpPr txBox="1"/>
          <p:nvPr/>
        </p:nvSpPr>
        <p:spPr>
          <a:xfrm rot="16200000">
            <a:off x="626172" y="1826048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LINAC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F52E8F44-5271-4FD0-BC84-5D6CFF81DB19}"/>
              </a:ext>
            </a:extLst>
          </p:cNvPr>
          <p:cNvCxnSpPr/>
          <p:nvPr/>
        </p:nvCxnSpPr>
        <p:spPr>
          <a:xfrm>
            <a:off x="1361872" y="1673157"/>
            <a:ext cx="36000" cy="1343496"/>
          </a:xfrm>
          <a:prstGeom prst="line">
            <a:avLst/>
          </a:prstGeom>
          <a:ln w="63500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E29EBBE-2F41-41C5-ACCE-76B4FF9DB176}"/>
              </a:ext>
            </a:extLst>
          </p:cNvPr>
          <p:cNvSpPr txBox="1"/>
          <p:nvPr/>
        </p:nvSpPr>
        <p:spPr>
          <a:xfrm>
            <a:off x="7918006" y="3087982"/>
            <a:ext cx="3441968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Completely NEW</a:t>
            </a:r>
          </a:p>
          <a:p>
            <a:pPr algn="ctr"/>
            <a:r>
              <a:rPr kumimoji="1" lang="en-US" altLang="ja-JP" sz="2800" b="1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HI booster</a:t>
            </a:r>
          </a:p>
          <a:p>
            <a:pPr algn="ctr"/>
            <a:endParaRPr lang="en-US" altLang="ja-JP" sz="700" b="1" dirty="0">
              <a:solidFill>
                <a:schemeClr val="accent1"/>
              </a:solidFill>
              <a:effectLst>
                <a:glow rad="127000">
                  <a:schemeClr val="bg1"/>
                </a:glow>
              </a:effectLst>
            </a:endParaRPr>
          </a:p>
          <a:p>
            <a:pPr algn="ctr"/>
            <a:r>
              <a:rPr kumimoji="1" lang="en-US" altLang="ja-JP" sz="2400" b="1" dirty="0">
                <a:solidFill>
                  <a:schemeClr val="accent1"/>
                </a:solidFill>
                <a:effectLst>
                  <a:glow rad="127000">
                    <a:schemeClr val="bg1"/>
                  </a:glow>
                </a:effectLst>
              </a:rPr>
              <a:t>World highest </a:t>
            </a:r>
            <a:r>
              <a:rPr lang="en-US" altLang="ja-JP" sz="2400" b="1" dirty="0">
                <a:solidFill>
                  <a:schemeClr val="accent1"/>
                </a:solidFill>
                <a:effectLst>
                  <a:glow rad="127000">
                    <a:schemeClr val="bg1"/>
                  </a:glow>
                </a:effectLst>
              </a:rPr>
              <a:t>intensity</a:t>
            </a:r>
            <a:endParaRPr kumimoji="1" lang="ja-JP" altLang="en-US" sz="2400" b="1" dirty="0">
              <a:solidFill>
                <a:schemeClr val="accent1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4FE420B2-2BE2-4C74-813B-5B98BBF2CE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36" y="6058764"/>
            <a:ext cx="718465" cy="898081"/>
          </a:xfrm>
          <a:prstGeom prst="rect">
            <a:avLst/>
          </a:prstGeom>
        </p:spPr>
      </p:pic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27332C27-49D3-4D14-ABB9-A3936F68543A}"/>
              </a:ext>
            </a:extLst>
          </p:cNvPr>
          <p:cNvCxnSpPr/>
          <p:nvPr/>
        </p:nvCxnSpPr>
        <p:spPr>
          <a:xfrm>
            <a:off x="4474723" y="2311396"/>
            <a:ext cx="0" cy="2571889"/>
          </a:xfrm>
          <a:prstGeom prst="straightConnector1">
            <a:avLst/>
          </a:prstGeom>
          <a:ln>
            <a:headEnd type="arrow" w="lg" len="lg"/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A8A7410-60B6-47F7-AA2D-3AA020F2ED5E}"/>
              </a:ext>
            </a:extLst>
          </p:cNvPr>
          <p:cNvSpPr txBox="1"/>
          <p:nvPr/>
        </p:nvSpPr>
        <p:spPr>
          <a:xfrm rot="16200000">
            <a:off x="4231131" y="3313985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60m</a:t>
            </a:r>
            <a:endParaRPr kumimoji="1" lang="ja-JP" altLang="en-US" sz="2400" dirty="0"/>
          </a:p>
        </p:txBody>
      </p:sp>
      <p:sp>
        <p:nvSpPr>
          <p:cNvPr id="15" name="二等辺三角形 14">
            <a:extLst>
              <a:ext uri="{FF2B5EF4-FFF2-40B4-BE49-F238E27FC236}">
                <a16:creationId xmlns:a16="http://schemas.microsoft.com/office/drawing/2014/main" id="{37BED33F-5480-4C88-A6B4-A660E3D2D4AA}"/>
              </a:ext>
            </a:extLst>
          </p:cNvPr>
          <p:cNvSpPr/>
          <p:nvPr/>
        </p:nvSpPr>
        <p:spPr>
          <a:xfrm rot="5400000">
            <a:off x="6861745" y="3253028"/>
            <a:ext cx="1599227" cy="56945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A8B4B9F-0DFF-D2A4-4628-0B2346A7EF9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355" t="3831" r="13777" b="9773"/>
          <a:stretch/>
        </p:blipFill>
        <p:spPr>
          <a:xfrm rot="5400000">
            <a:off x="2777480" y="3294946"/>
            <a:ext cx="413141" cy="394655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5C0732C0-6D89-9AAF-9814-19BB878D7503}"/>
              </a:ext>
            </a:extLst>
          </p:cNvPr>
          <p:cNvCxnSpPr>
            <a:cxnSpLocks/>
          </p:cNvCxnSpPr>
          <p:nvPr/>
        </p:nvCxnSpPr>
        <p:spPr>
          <a:xfrm flipH="1">
            <a:off x="2161036" y="3509094"/>
            <a:ext cx="592469" cy="5623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E9368C8-5A3D-6CAC-4893-57B58642728D}"/>
              </a:ext>
            </a:extLst>
          </p:cNvPr>
          <p:cNvSpPr txBox="1"/>
          <p:nvPr/>
        </p:nvSpPr>
        <p:spPr>
          <a:xfrm rot="16200000">
            <a:off x="2273292" y="2154204"/>
            <a:ext cx="13420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FF00"/>
                </a:solidFill>
              </a:rPr>
              <a:t>New</a:t>
            </a:r>
          </a:p>
          <a:p>
            <a:r>
              <a:rPr lang="en-US" altLang="ja-JP" sz="2400" b="1" dirty="0">
                <a:solidFill>
                  <a:srgbClr val="FFFF00"/>
                </a:solidFill>
              </a:rPr>
              <a:t>Building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27B67EF5-0481-0877-1915-9A96C3F8D46F}"/>
              </a:ext>
            </a:extLst>
          </p:cNvPr>
          <p:cNvCxnSpPr>
            <a:cxnSpLocks/>
          </p:cNvCxnSpPr>
          <p:nvPr/>
        </p:nvCxnSpPr>
        <p:spPr>
          <a:xfrm flipH="1">
            <a:off x="3181378" y="2245070"/>
            <a:ext cx="1122594" cy="1040633"/>
          </a:xfrm>
          <a:prstGeom prst="line">
            <a:avLst/>
          </a:prstGeom>
          <a:ln w="19050">
            <a:solidFill>
              <a:schemeClr val="accent2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0E053181-C325-DA3A-751B-58B18B5766A5}"/>
              </a:ext>
            </a:extLst>
          </p:cNvPr>
          <p:cNvCxnSpPr>
            <a:cxnSpLocks/>
          </p:cNvCxnSpPr>
          <p:nvPr/>
        </p:nvCxnSpPr>
        <p:spPr>
          <a:xfrm flipH="1" flipV="1">
            <a:off x="3181378" y="3711489"/>
            <a:ext cx="1122593" cy="1240761"/>
          </a:xfrm>
          <a:prstGeom prst="line">
            <a:avLst/>
          </a:prstGeom>
          <a:ln w="19050">
            <a:solidFill>
              <a:schemeClr val="accent2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55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7FB16885-3BF1-4E2D-A596-6C82DF34A9F2}"/>
              </a:ext>
            </a:extLst>
          </p:cNvPr>
          <p:cNvSpPr/>
          <p:nvPr/>
        </p:nvSpPr>
        <p:spPr>
          <a:xfrm>
            <a:off x="917372" y="3881336"/>
            <a:ext cx="10349363" cy="27042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DE44AFB3-2172-4309-8AB5-3BEA738E4B5A}"/>
              </a:ext>
            </a:extLst>
          </p:cNvPr>
          <p:cNvSpPr/>
          <p:nvPr/>
        </p:nvSpPr>
        <p:spPr>
          <a:xfrm>
            <a:off x="917373" y="1233104"/>
            <a:ext cx="10349363" cy="21831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2303629-93CD-4F00-813C-70D4A95BB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Detector</a:t>
            </a:r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0E1CB16-D41E-47BF-8A93-E43F1A479E9B}"/>
              </a:ext>
            </a:extLst>
          </p:cNvPr>
          <p:cNvSpPr/>
          <p:nvPr/>
        </p:nvSpPr>
        <p:spPr>
          <a:xfrm>
            <a:off x="3172839" y="416470"/>
            <a:ext cx="2028294" cy="646331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AF62DDF-597A-483A-9AEB-2B4F1F0BD6A1}"/>
              </a:ext>
            </a:extLst>
          </p:cNvPr>
          <p:cNvSpPr txBox="1"/>
          <p:nvPr/>
        </p:nvSpPr>
        <p:spPr>
          <a:xfrm>
            <a:off x="3193852" y="416470"/>
            <a:ext cx="1728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bg1"/>
                </a:solidFill>
              </a:rPr>
              <a:t>Phase-I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7B381AE-8F15-4346-87C8-7D7947341DFF}"/>
              </a:ext>
            </a:extLst>
          </p:cNvPr>
          <p:cNvSpPr txBox="1"/>
          <p:nvPr/>
        </p:nvSpPr>
        <p:spPr>
          <a:xfrm>
            <a:off x="368718" y="1368002"/>
            <a:ext cx="3025187" cy="52322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/>
              <a:t>E16</a:t>
            </a:r>
            <a:r>
              <a:rPr lang="en-US" altLang="ja-JP" sz="2800" b="1" dirty="0"/>
              <a:t> Spectrometer</a:t>
            </a:r>
            <a:endParaRPr kumimoji="1" lang="ja-JP" altLang="en-US" sz="2800" b="1" dirty="0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AE2312D7-C754-4BF8-BD13-17B7E613C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965" y="4213876"/>
            <a:ext cx="2592226" cy="218316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0E53F980-9250-4EA4-AD2A-1ED4D248B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040" y="1509230"/>
            <a:ext cx="2505733" cy="1690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B5776638-5E48-4538-83C2-2C772F539ADE}"/>
                  </a:ext>
                </a:extLst>
              </p:cNvPr>
              <p:cNvSpPr txBox="1"/>
              <p:nvPr/>
            </p:nvSpPr>
            <p:spPr>
              <a:xfrm>
                <a:off x="1192630" y="1980381"/>
                <a:ext cx="459132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 algn="l">
                  <a:buFontTx/>
                  <a:buChar char="―"/>
                </a:pPr>
                <a:r>
                  <a:rPr lang="en-US" altLang="ja-JP" sz="2400" b="0" dirty="0"/>
                  <a:t>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ja-JP" sz="2400" dirty="0"/>
                  <a:t>,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ja-JP" sz="2400" dirty="0"/>
              </a:p>
              <a:p>
                <a:pPr marL="342900" indent="-342900">
                  <a:buFontTx/>
                  <a:buChar char="―"/>
                </a:pPr>
                <a:r>
                  <a:rPr lang="en-US" altLang="ja-JP" sz="2400" dirty="0"/>
                  <a:t>In-medium mass modification</a:t>
                </a:r>
              </a:p>
              <a:p>
                <a:pPr marL="342900" indent="-342900" algn="l">
                  <a:buFontTx/>
                  <a:buChar char="―"/>
                </a:pPr>
                <a:r>
                  <a:rPr lang="en-US" altLang="ja-JP" sz="2400" dirty="0"/>
                  <a:t>Commissioning 2020-2024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B5776638-5E48-4538-83C2-2C772F539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630" y="1980381"/>
                <a:ext cx="4591321" cy="1200329"/>
              </a:xfrm>
              <a:prstGeom prst="rect">
                <a:avLst/>
              </a:prstGeom>
              <a:blipFill>
                <a:blip r:embed="rId4"/>
                <a:stretch>
                  <a:fillRect l="-2523" t="-7614" r="-664" b="-131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667AB4FC-5729-4F81-89B0-E7514AE6709C}"/>
                  </a:ext>
                </a:extLst>
              </p:cNvPr>
              <p:cNvSpPr txBox="1"/>
              <p:nvPr/>
            </p:nvSpPr>
            <p:spPr>
              <a:xfrm>
                <a:off x="368718" y="4016297"/>
                <a:ext cx="1205779" cy="5232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800" b="1" dirty="0"/>
                  <a:t>E16+</a:t>
                </a:r>
                <a14:m>
                  <m:oMath xmlns:m="http://schemas.openxmlformats.org/officeDocument/2006/math">
                    <m:r>
                      <a:rPr kumimoji="1" lang="en-US" altLang="ja-JP" sz="2800" b="1" i="1" smtClean="0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endParaRPr kumimoji="1" lang="ja-JP" altLang="en-US" sz="2800" b="1" dirty="0"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667AB4FC-5729-4F81-89B0-E7514AE67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18" y="4016297"/>
                <a:ext cx="1205779" cy="523220"/>
              </a:xfrm>
              <a:prstGeom prst="rect">
                <a:avLst/>
              </a:prstGeom>
              <a:blipFill>
                <a:blip r:embed="rId5"/>
                <a:stretch>
                  <a:fillRect l="-10101" t="-12791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1DD8827-2166-4D62-BD71-34A6C22A608D}"/>
              </a:ext>
            </a:extLst>
          </p:cNvPr>
          <p:cNvSpPr txBox="1"/>
          <p:nvPr/>
        </p:nvSpPr>
        <p:spPr>
          <a:xfrm>
            <a:off x="1192630" y="4646423"/>
            <a:ext cx="4074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400" dirty="0"/>
              <a:t>Upgrade forward region for high-multiplicity counting </a:t>
            </a:r>
            <a:endParaRPr kumimoji="1" lang="ja-JP" altLang="en-US" sz="2400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A2769E03-5DDA-4379-8B37-7BD9A2D195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722" r="9994"/>
          <a:stretch/>
        </p:blipFill>
        <p:spPr>
          <a:xfrm>
            <a:off x="6096001" y="1509230"/>
            <a:ext cx="2189076" cy="1703504"/>
          </a:xfrm>
          <a:prstGeom prst="rect">
            <a:avLst/>
          </a:prstGeom>
        </p:spPr>
      </p:pic>
      <p:sp>
        <p:nvSpPr>
          <p:cNvPr id="52" name="二等辺三角形 51">
            <a:extLst>
              <a:ext uri="{FF2B5EF4-FFF2-40B4-BE49-F238E27FC236}">
                <a16:creationId xmlns:a16="http://schemas.microsoft.com/office/drawing/2014/main" id="{12A2216F-8E73-42D4-9CCD-A1E23188EB17}"/>
              </a:ext>
            </a:extLst>
          </p:cNvPr>
          <p:cNvSpPr/>
          <p:nvPr/>
        </p:nvSpPr>
        <p:spPr>
          <a:xfrm flipV="1">
            <a:off x="2275186" y="3287616"/>
            <a:ext cx="1908925" cy="7599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0F10BF6E-376D-4E5C-AAD6-B1DFF1FBD81C}"/>
              </a:ext>
            </a:extLst>
          </p:cNvPr>
          <p:cNvSpPr txBox="1"/>
          <p:nvPr/>
        </p:nvSpPr>
        <p:spPr>
          <a:xfrm>
            <a:off x="3949465" y="3383629"/>
            <a:ext cx="180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1"/>
                </a:solidFill>
              </a:rPr>
              <a:t>UPGRADE</a:t>
            </a:r>
            <a:endParaRPr kumimoji="1" lang="ja-JP" altLang="en-US" sz="2800" b="1" dirty="0">
              <a:solidFill>
                <a:schemeClr val="accent1"/>
              </a:solidFill>
            </a:endParaRPr>
          </a:p>
        </p:txBody>
      </p: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6562C5FF-49AF-405A-B448-4147BE8F5BBE}"/>
              </a:ext>
            </a:extLst>
          </p:cNvPr>
          <p:cNvGrpSpPr/>
          <p:nvPr/>
        </p:nvGrpSpPr>
        <p:grpSpPr>
          <a:xfrm>
            <a:off x="8824728" y="4200797"/>
            <a:ext cx="2205980" cy="2183169"/>
            <a:chOff x="8586788" y="3986213"/>
            <a:chExt cx="2547939" cy="2521592"/>
          </a:xfrm>
        </p:grpSpPr>
        <p:pic>
          <p:nvPicPr>
            <p:cNvPr id="54" name="図 53">
              <a:extLst>
                <a:ext uri="{FF2B5EF4-FFF2-40B4-BE49-F238E27FC236}">
                  <a16:creationId xmlns:a16="http://schemas.microsoft.com/office/drawing/2014/main" id="{31902118-739D-4A0D-B04C-5CFC163613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422" t="10344"/>
            <a:stretch/>
          </p:blipFill>
          <p:spPr>
            <a:xfrm>
              <a:off x="8586788" y="3986213"/>
              <a:ext cx="2547939" cy="2521592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92EC4685-49A9-4488-828C-6ECC9F457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333" t="3586" r="90450" b="67120"/>
            <a:stretch/>
          </p:blipFill>
          <p:spPr>
            <a:xfrm>
              <a:off x="8839201" y="4051028"/>
              <a:ext cx="228600" cy="823912"/>
            </a:xfrm>
            <a:prstGeom prst="rect">
              <a:avLst/>
            </a:prstGeom>
          </p:spPr>
        </p:pic>
      </p:grpSp>
      <p:sp>
        <p:nvSpPr>
          <p:cNvPr id="58" name="矢印: 山形 57">
            <a:extLst>
              <a:ext uri="{FF2B5EF4-FFF2-40B4-BE49-F238E27FC236}">
                <a16:creationId xmlns:a16="http://schemas.microsoft.com/office/drawing/2014/main" id="{C8F190A5-3E3C-4DD4-84E6-990E477D54A6}"/>
              </a:ext>
            </a:extLst>
          </p:cNvPr>
          <p:cNvSpPr/>
          <p:nvPr/>
        </p:nvSpPr>
        <p:spPr>
          <a:xfrm>
            <a:off x="1255322" y="5758685"/>
            <a:ext cx="484632" cy="554566"/>
          </a:xfrm>
          <a:prstGeom prst="chevr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4EC3FD4C-C0F8-4278-9BF9-64C88CEE4906}"/>
              </a:ext>
            </a:extLst>
          </p:cNvPr>
          <p:cNvSpPr txBox="1"/>
          <p:nvPr/>
        </p:nvSpPr>
        <p:spPr>
          <a:xfrm>
            <a:off x="1751890" y="5584326"/>
            <a:ext cx="4407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400" dirty="0"/>
              <a:t>Hadron/lepton</a:t>
            </a:r>
            <a:r>
              <a:rPr lang="ja-JP" altLang="en-US" sz="2400" dirty="0"/>
              <a:t> </a:t>
            </a:r>
            <a:r>
              <a:rPr lang="en-US" altLang="ja-JP" sz="2400" dirty="0"/>
              <a:t>measurement</a:t>
            </a:r>
          </a:p>
          <a:p>
            <a:pPr algn="l"/>
            <a:r>
              <a:rPr kumimoji="1" lang="en-US" altLang="ja-JP" sz="2400" dirty="0"/>
              <a:t>at wide acceptance</a:t>
            </a:r>
          </a:p>
        </p:txBody>
      </p:sp>
    </p:spTree>
    <p:extLst>
      <p:ext uri="{BB962C8B-B14F-4D97-AF65-F5344CB8AC3E}">
        <p14:creationId xmlns:p14="http://schemas.microsoft.com/office/powerpoint/2010/main" val="421635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EE2897F-CC3A-4ACE-BD47-F6DB21C50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86" y="498866"/>
            <a:ext cx="6183147" cy="369988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7153607-7FCA-4F09-897C-760B7E2EE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Detectors for Phase II</a:t>
            </a:r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12BD6B6-B61C-4C34-B427-ECDA42C49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01" y="1756265"/>
            <a:ext cx="3221624" cy="208231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6926DF9-5750-4A9F-9BBA-B2C244DB18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62" t="10142" b="8633"/>
          <a:stretch/>
        </p:blipFill>
        <p:spPr>
          <a:xfrm>
            <a:off x="5760500" y="4221679"/>
            <a:ext cx="6130047" cy="2490281"/>
          </a:xfrm>
          <a:prstGeom prst="rect">
            <a:avLst/>
          </a:prstGeom>
          <a:ln w="38100">
            <a:solidFill>
              <a:schemeClr val="accent3"/>
            </a:solidFill>
            <a:prstDash val="solid"/>
          </a:ln>
        </p:spPr>
      </p:pic>
      <p:sp>
        <p:nvSpPr>
          <p:cNvPr id="3" name="平行四辺形 2">
            <a:extLst>
              <a:ext uri="{FF2B5EF4-FFF2-40B4-BE49-F238E27FC236}">
                <a16:creationId xmlns:a16="http://schemas.microsoft.com/office/drawing/2014/main" id="{D4F06F33-1381-4EE3-ABB1-D04CD8D11208}"/>
              </a:ext>
            </a:extLst>
          </p:cNvPr>
          <p:cNvSpPr/>
          <p:nvPr/>
        </p:nvSpPr>
        <p:spPr>
          <a:xfrm rot="19824563" flipV="1">
            <a:off x="9402100" y="2360517"/>
            <a:ext cx="2055011" cy="602073"/>
          </a:xfrm>
          <a:prstGeom prst="parallelogram">
            <a:avLst>
              <a:gd name="adj" fmla="val 40651"/>
            </a:avLst>
          </a:prstGeom>
          <a:solidFill>
            <a:schemeClr val="accent3">
              <a:alpha val="53000"/>
            </a:schemeClr>
          </a:solidFill>
          <a:ln w="63500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B95C559-AC7E-4EF2-BB94-E2F2DEB9D3E9}"/>
              </a:ext>
            </a:extLst>
          </p:cNvPr>
          <p:cNvSpPr txBox="1"/>
          <p:nvPr/>
        </p:nvSpPr>
        <p:spPr>
          <a:xfrm>
            <a:off x="442211" y="1341354"/>
            <a:ext cx="1404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Present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6E548FC-1676-400A-A6D7-8824ADDAE30C}"/>
              </a:ext>
            </a:extLst>
          </p:cNvPr>
          <p:cNvSpPr txBox="1"/>
          <p:nvPr/>
        </p:nvSpPr>
        <p:spPr>
          <a:xfrm>
            <a:off x="5177428" y="1341354"/>
            <a:ext cx="1704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Extended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フローチャート: 抜出し 6">
            <a:extLst>
              <a:ext uri="{FF2B5EF4-FFF2-40B4-BE49-F238E27FC236}">
                <a16:creationId xmlns:a16="http://schemas.microsoft.com/office/drawing/2014/main" id="{4ACF1B3B-64D6-486F-9E83-B64B177F51B8}"/>
              </a:ext>
            </a:extLst>
          </p:cNvPr>
          <p:cNvSpPr/>
          <p:nvPr/>
        </p:nvSpPr>
        <p:spPr>
          <a:xfrm rot="5400000">
            <a:off x="3650841" y="2557893"/>
            <a:ext cx="1580744" cy="543415"/>
          </a:xfrm>
          <a:prstGeom prst="flowChartExtra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C4B0C56-AE01-4BB1-9B43-BE2460E97B34}"/>
              </a:ext>
            </a:extLst>
          </p:cNvPr>
          <p:cNvSpPr/>
          <p:nvPr/>
        </p:nvSpPr>
        <p:spPr>
          <a:xfrm>
            <a:off x="319790" y="1460457"/>
            <a:ext cx="122421" cy="23781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8E889CC9-652F-4763-A029-EA54C25A4ECF}"/>
              </a:ext>
            </a:extLst>
          </p:cNvPr>
          <p:cNvSpPr/>
          <p:nvPr/>
        </p:nvSpPr>
        <p:spPr>
          <a:xfrm rot="1350323">
            <a:off x="2606772" y="2859964"/>
            <a:ext cx="256396" cy="1134932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>
            <a:glow rad="101600">
              <a:schemeClr val="bg1">
                <a:alpha val="7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8AF7343-235E-478D-A4D5-8D4E22BCE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4996" y="3697761"/>
            <a:ext cx="1596310" cy="1076907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4EED28E-249D-4EC6-A81D-63CC766CDE4F}"/>
              </a:ext>
            </a:extLst>
          </p:cNvPr>
          <p:cNvSpPr txBox="1"/>
          <p:nvPr/>
        </p:nvSpPr>
        <p:spPr>
          <a:xfrm>
            <a:off x="1415540" y="3637876"/>
            <a:ext cx="71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E16</a:t>
            </a:r>
            <a:endParaRPr kumimoji="1" lang="ja-JP" altLang="en-US" sz="28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25D2C47-1DC5-4C1A-B870-28AD6C1AC1D5}"/>
              </a:ext>
            </a:extLst>
          </p:cNvPr>
          <p:cNvSpPr/>
          <p:nvPr/>
        </p:nvSpPr>
        <p:spPr>
          <a:xfrm>
            <a:off x="5055007" y="1460456"/>
            <a:ext cx="122421" cy="27382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3DD79FE9-3DEA-4301-8DDA-83E259292F64}"/>
              </a:ext>
            </a:extLst>
          </p:cNvPr>
          <p:cNvCxnSpPr>
            <a:cxnSpLocks/>
          </p:cNvCxnSpPr>
          <p:nvPr/>
        </p:nvCxnSpPr>
        <p:spPr>
          <a:xfrm flipH="1" flipV="1">
            <a:off x="7478334" y="1586142"/>
            <a:ext cx="1955259" cy="1769127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矢印: 右 17">
            <a:extLst>
              <a:ext uri="{FF2B5EF4-FFF2-40B4-BE49-F238E27FC236}">
                <a16:creationId xmlns:a16="http://schemas.microsoft.com/office/drawing/2014/main" id="{E96AFFDF-C5E9-4BBB-8956-CD963546F885}"/>
              </a:ext>
            </a:extLst>
          </p:cNvPr>
          <p:cNvSpPr/>
          <p:nvPr/>
        </p:nvSpPr>
        <p:spPr>
          <a:xfrm>
            <a:off x="7676794" y="1051414"/>
            <a:ext cx="1146964" cy="1194870"/>
          </a:xfrm>
          <a:prstGeom prst="rightArrow">
            <a:avLst/>
          </a:prstGeom>
          <a:solidFill>
            <a:srgbClr val="FF0000">
              <a:alpha val="70000"/>
            </a:srgbClr>
          </a:solidFill>
          <a:ln>
            <a:noFill/>
          </a:ln>
          <a:scene3d>
            <a:camera prst="isometricTopUp">
              <a:rot lat="18966884" lon="19296238" rev="334529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二等辺三角形 18">
            <a:extLst>
              <a:ext uri="{FF2B5EF4-FFF2-40B4-BE49-F238E27FC236}">
                <a16:creationId xmlns:a16="http://schemas.microsoft.com/office/drawing/2014/main" id="{D45CD7C6-3EB6-4DE8-9ED1-E1DC1E9B9869}"/>
              </a:ext>
            </a:extLst>
          </p:cNvPr>
          <p:cNvSpPr/>
          <p:nvPr/>
        </p:nvSpPr>
        <p:spPr>
          <a:xfrm>
            <a:off x="10256579" y="2863634"/>
            <a:ext cx="395208" cy="1339371"/>
          </a:xfrm>
          <a:prstGeom prst="triangle">
            <a:avLst>
              <a:gd name="adj" fmla="val 47520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985210D-DF91-4FFC-A579-F4C8DD31CA94}"/>
              </a:ext>
            </a:extLst>
          </p:cNvPr>
          <p:cNvSpPr txBox="1"/>
          <p:nvPr/>
        </p:nvSpPr>
        <p:spPr>
          <a:xfrm>
            <a:off x="498590" y="5333066"/>
            <a:ext cx="4617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kumimoji="1" lang="en-US" altLang="ja-JP" sz="2400" dirty="0"/>
              <a:t>J-PARC-HI spectrometer will be installed in </a:t>
            </a:r>
            <a:r>
              <a:rPr lang="en-US" altLang="ja-JP" sz="2400" dirty="0"/>
              <a:t>an</a:t>
            </a:r>
            <a:r>
              <a:rPr kumimoji="1" lang="en-US" altLang="ja-JP" sz="2400" dirty="0"/>
              <a:t> annex</a:t>
            </a:r>
          </a:p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E16 will also be replaced</a:t>
            </a:r>
            <a:endParaRPr kumimoji="1" lang="ja-JP" altLang="en-US" sz="2400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6B04038-F21D-4D48-A85C-C70F5E71EE6D}"/>
              </a:ext>
            </a:extLst>
          </p:cNvPr>
          <p:cNvSpPr/>
          <p:nvPr/>
        </p:nvSpPr>
        <p:spPr>
          <a:xfrm rot="1061625">
            <a:off x="9683560" y="5414933"/>
            <a:ext cx="864320" cy="498673"/>
          </a:xfrm>
          <a:prstGeom prst="rect">
            <a:avLst/>
          </a:prstGeom>
          <a:solidFill>
            <a:srgbClr val="FF0000">
              <a:alpha val="64000"/>
            </a:srgbClr>
          </a:solidFill>
          <a:ln w="508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E0A3C85-478C-4F2E-893F-404FFE96104E}"/>
              </a:ext>
            </a:extLst>
          </p:cNvPr>
          <p:cNvSpPr txBox="1"/>
          <p:nvPr/>
        </p:nvSpPr>
        <p:spPr>
          <a:xfrm>
            <a:off x="9106126" y="4341274"/>
            <a:ext cx="23952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J-PARC-HI</a:t>
            </a:r>
          </a:p>
          <a:p>
            <a:pPr algn="l"/>
            <a:r>
              <a:rPr lang="en-US" altLang="ja-JP" sz="2800" b="1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Spectrometer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3" name="二等辺三角形 22">
            <a:extLst>
              <a:ext uri="{FF2B5EF4-FFF2-40B4-BE49-F238E27FC236}">
                <a16:creationId xmlns:a16="http://schemas.microsoft.com/office/drawing/2014/main" id="{FA239972-6A9B-48F5-9237-45D202508381}"/>
              </a:ext>
            </a:extLst>
          </p:cNvPr>
          <p:cNvSpPr/>
          <p:nvPr/>
        </p:nvSpPr>
        <p:spPr>
          <a:xfrm rot="1350323">
            <a:off x="6571154" y="4571527"/>
            <a:ext cx="256396" cy="1134932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>
            <a:glow rad="101600">
              <a:schemeClr val="bg1">
                <a:alpha val="7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A0BD92AA-976D-41FD-BC5C-DA89222B5B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024" y="5458577"/>
            <a:ext cx="1596310" cy="1076907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92954FE-DD00-49A8-972A-B08ADA37A972}"/>
              </a:ext>
            </a:extLst>
          </p:cNvPr>
          <p:cNvSpPr txBox="1"/>
          <p:nvPr/>
        </p:nvSpPr>
        <p:spPr>
          <a:xfrm>
            <a:off x="5862568" y="5398692"/>
            <a:ext cx="71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E16</a:t>
            </a:r>
            <a:endParaRPr kumimoji="1" lang="ja-JP" altLang="en-US" sz="28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24" name="平行四辺形 23">
            <a:extLst>
              <a:ext uri="{FF2B5EF4-FFF2-40B4-BE49-F238E27FC236}">
                <a16:creationId xmlns:a16="http://schemas.microsoft.com/office/drawing/2014/main" id="{D62D3066-CEED-7F43-AAF5-93BBE66A96D9}"/>
              </a:ext>
            </a:extLst>
          </p:cNvPr>
          <p:cNvSpPr/>
          <p:nvPr/>
        </p:nvSpPr>
        <p:spPr>
          <a:xfrm rot="19824563" flipV="1">
            <a:off x="8084525" y="2768605"/>
            <a:ext cx="837819" cy="546060"/>
          </a:xfrm>
          <a:prstGeom prst="parallelogram">
            <a:avLst>
              <a:gd name="adj" fmla="val 35031"/>
            </a:avLst>
          </a:prstGeom>
          <a:solidFill>
            <a:schemeClr val="accent3">
              <a:alpha val="53000"/>
            </a:schemeClr>
          </a:solidFill>
          <a:ln w="63500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89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89B9942-3679-4F4E-930D-325640E3DDF5}"/>
              </a:ext>
            </a:extLst>
          </p:cNvPr>
          <p:cNvSpPr/>
          <p:nvPr/>
        </p:nvSpPr>
        <p:spPr>
          <a:xfrm>
            <a:off x="391677" y="1324575"/>
            <a:ext cx="7829076" cy="14056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72FBDEE-D91C-4D7F-B399-1B6DF8B4D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Hadron Spectrometer</a:t>
            </a:r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92674B0-DEA1-416B-AC7E-10FF93E8F329}"/>
              </a:ext>
            </a:extLst>
          </p:cNvPr>
          <p:cNvSpPr/>
          <p:nvPr/>
        </p:nvSpPr>
        <p:spPr>
          <a:xfrm>
            <a:off x="6640005" y="364459"/>
            <a:ext cx="2028294" cy="646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22065FE-0419-47B5-9E35-CAC8A2F4F571}"/>
              </a:ext>
            </a:extLst>
          </p:cNvPr>
          <p:cNvSpPr txBox="1"/>
          <p:nvPr/>
        </p:nvSpPr>
        <p:spPr>
          <a:xfrm>
            <a:off x="6661018" y="364459"/>
            <a:ext cx="1863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bg1"/>
                </a:solidFill>
              </a:rPr>
              <a:t>Phase-II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8D461D8-8A3A-475F-B616-6C0908321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2578" y="4829356"/>
            <a:ext cx="1946797" cy="19193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26B1E6E-1289-471C-8E81-6CD12E446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01" y="3511682"/>
            <a:ext cx="3975205" cy="30642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D6306A9A-D455-462F-825A-14A66C93D46A}"/>
                  </a:ext>
                </a:extLst>
              </p:cNvPr>
              <p:cNvSpPr txBox="1"/>
              <p:nvPr/>
            </p:nvSpPr>
            <p:spPr>
              <a:xfrm>
                <a:off x="575325" y="1426124"/>
                <a:ext cx="733726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 algn="l">
                  <a:buFontTx/>
                  <a:buChar char="―"/>
                </a:pPr>
                <a:r>
                  <a:rPr kumimoji="1" lang="en-US" altLang="ja-JP" sz="2400" dirty="0"/>
                  <a:t>4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kumimoji="1" lang="en-US" altLang="ja-JP" sz="2400" dirty="0"/>
                  <a:t> acceptance, high-intensity beam</a:t>
                </a:r>
              </a:p>
              <a:p>
                <a:pPr marL="800100" lvl="1" indent="-342900">
                  <a:buFontTx/>
                  <a:buChar char="―"/>
                </a:pPr>
                <a:r>
                  <a:rPr kumimoji="1" lang="en-US" altLang="ja-JP" sz="2400" dirty="0"/>
                  <a:t>Precise measurement of fluctuations, dileptons</a:t>
                </a:r>
              </a:p>
              <a:p>
                <a:pPr marL="342900" indent="-342900" algn="l">
                  <a:buFontTx/>
                  <a:buChar char="―"/>
                </a:pPr>
                <a:r>
                  <a:rPr kumimoji="1" lang="en-US" altLang="ja-JP" sz="2400" dirty="0"/>
                  <a:t>Detailed design are under discussion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D6306A9A-D455-462F-825A-14A66C93D4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325" y="1426124"/>
                <a:ext cx="7337265" cy="1200329"/>
              </a:xfrm>
              <a:prstGeom prst="rect">
                <a:avLst/>
              </a:prstGeom>
              <a:blipFill>
                <a:blip r:embed="rId4"/>
                <a:stretch>
                  <a:fillRect l="-1578" t="-7614" r="-166" b="-131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>
            <a:extLst>
              <a:ext uri="{FF2B5EF4-FFF2-40B4-BE49-F238E27FC236}">
                <a16:creationId xmlns:a16="http://schemas.microsoft.com/office/drawing/2014/main" id="{4C57B963-E1E2-4814-81A5-3A1DD0E6C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035" y="4184469"/>
            <a:ext cx="2615011" cy="244006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20BB52A-1436-404E-ADA2-6F5C3354987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4565" y="3671346"/>
            <a:ext cx="2424902" cy="2904555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99D80D1-FC69-465E-9F32-820A43109ECF}"/>
              </a:ext>
            </a:extLst>
          </p:cNvPr>
          <p:cNvSpPr txBox="1"/>
          <p:nvPr/>
        </p:nvSpPr>
        <p:spPr>
          <a:xfrm>
            <a:off x="533502" y="2965981"/>
            <a:ext cx="3365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Hadron calorimeter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ECCFBA0-A72B-4006-B5F3-65423880D97E}"/>
              </a:ext>
            </a:extLst>
          </p:cNvPr>
          <p:cNvSpPr txBox="1"/>
          <p:nvPr/>
        </p:nvSpPr>
        <p:spPr>
          <a:xfrm>
            <a:off x="6960780" y="3697075"/>
            <a:ext cx="170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acceptance</a:t>
            </a:r>
            <a:endParaRPr kumimoji="1" lang="ja-JP" altLang="en-US" sz="2400" dirty="0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B6477FB3-4830-43CF-BADC-5B49C432B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7128" y="1869193"/>
            <a:ext cx="2315265" cy="2379578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4F940A8-4E8A-4D0A-AAAE-221B4D617995}"/>
              </a:ext>
            </a:extLst>
          </p:cNvPr>
          <p:cNvSpPr txBox="1"/>
          <p:nvPr/>
        </p:nvSpPr>
        <p:spPr>
          <a:xfrm>
            <a:off x="9277694" y="1261974"/>
            <a:ext cx="2194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accent6">
                    <a:lumMod val="75000"/>
                  </a:schemeClr>
                </a:solidFill>
              </a:rPr>
              <a:t>Dimuon Setup</a:t>
            </a:r>
            <a:endParaRPr kumimoji="1" lang="ja-JP" alt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D4E8AF6-098F-4F00-93A0-6C3C4BFC2829}"/>
              </a:ext>
            </a:extLst>
          </p:cNvPr>
          <p:cNvSpPr txBox="1"/>
          <p:nvPr/>
        </p:nvSpPr>
        <p:spPr>
          <a:xfrm>
            <a:off x="9282460" y="4336292"/>
            <a:ext cx="2727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accent6">
                    <a:lumMod val="75000"/>
                  </a:schemeClr>
                </a:solidFill>
              </a:rPr>
              <a:t>ALICE3-like dipole</a:t>
            </a:r>
            <a:endParaRPr kumimoji="1" lang="ja-JP" alt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7B6C60EE-E30B-4E07-845A-E9A6E4B986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96306" y="2594851"/>
            <a:ext cx="1567140" cy="165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1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正方形/長方形 324">
            <a:extLst>
              <a:ext uri="{FF2B5EF4-FFF2-40B4-BE49-F238E27FC236}">
                <a16:creationId xmlns:a16="http://schemas.microsoft.com/office/drawing/2014/main" id="{0034C3CF-AC3C-4883-BB4C-667E17A8BC63}"/>
              </a:ext>
            </a:extLst>
          </p:cNvPr>
          <p:cNvSpPr/>
          <p:nvPr/>
        </p:nvSpPr>
        <p:spPr>
          <a:xfrm>
            <a:off x="1514178" y="1351638"/>
            <a:ext cx="2959092" cy="14938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00E6C84-803A-4356-9D87-41D9162D8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Beam-Energy Scan in HIC</a:t>
            </a:r>
            <a:endParaRPr kumimoji="1" lang="ja-JP" altLang="en-US" dirty="0"/>
          </a:p>
        </p:txBody>
      </p:sp>
      <p:sp>
        <p:nvSpPr>
          <p:cNvPr id="15" name="右矢印 307">
            <a:extLst>
              <a:ext uri="{FF2B5EF4-FFF2-40B4-BE49-F238E27FC236}">
                <a16:creationId xmlns:a16="http://schemas.microsoft.com/office/drawing/2014/main" id="{3A1F050F-5BD7-4B07-9AD3-5EACD8354B05}"/>
              </a:ext>
            </a:extLst>
          </p:cNvPr>
          <p:cNvSpPr/>
          <p:nvPr/>
        </p:nvSpPr>
        <p:spPr>
          <a:xfrm>
            <a:off x="3372531" y="5212463"/>
            <a:ext cx="690282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右矢印 308">
            <a:extLst>
              <a:ext uri="{FF2B5EF4-FFF2-40B4-BE49-F238E27FC236}">
                <a16:creationId xmlns:a16="http://schemas.microsoft.com/office/drawing/2014/main" id="{B0B0B680-D78D-4CA7-B06A-050B39113FC7}"/>
              </a:ext>
            </a:extLst>
          </p:cNvPr>
          <p:cNvSpPr/>
          <p:nvPr/>
        </p:nvSpPr>
        <p:spPr>
          <a:xfrm flipH="1">
            <a:off x="4651901" y="4887623"/>
            <a:ext cx="661961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209">
            <a:extLst>
              <a:ext uri="{FF2B5EF4-FFF2-40B4-BE49-F238E27FC236}">
                <a16:creationId xmlns:a16="http://schemas.microsoft.com/office/drawing/2014/main" id="{DC5DAA45-FFE8-40C8-971D-F20D219C9DBD}"/>
              </a:ext>
            </a:extLst>
          </p:cNvPr>
          <p:cNvSpPr>
            <a:spLocks noChangeAspect="1"/>
          </p:cNvSpPr>
          <p:nvPr/>
        </p:nvSpPr>
        <p:spPr>
          <a:xfrm>
            <a:off x="4033432" y="52756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円/楕円 210">
            <a:extLst>
              <a:ext uri="{FF2B5EF4-FFF2-40B4-BE49-F238E27FC236}">
                <a16:creationId xmlns:a16="http://schemas.microsoft.com/office/drawing/2014/main" id="{1464FAA3-2E1B-4DB7-AC95-578F2F0A69AF}"/>
              </a:ext>
            </a:extLst>
          </p:cNvPr>
          <p:cNvSpPr>
            <a:spLocks noChangeAspect="1"/>
          </p:cNvSpPr>
          <p:nvPr/>
        </p:nvSpPr>
        <p:spPr>
          <a:xfrm>
            <a:off x="4122332" y="54196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円/楕円 211">
            <a:extLst>
              <a:ext uri="{FF2B5EF4-FFF2-40B4-BE49-F238E27FC236}">
                <a16:creationId xmlns:a16="http://schemas.microsoft.com/office/drawing/2014/main" id="{A260A1DC-CB95-4A96-AEC4-D7A982D1A8F0}"/>
              </a:ext>
            </a:extLst>
          </p:cNvPr>
          <p:cNvSpPr>
            <a:spLocks noChangeAspect="1"/>
          </p:cNvSpPr>
          <p:nvPr/>
        </p:nvSpPr>
        <p:spPr>
          <a:xfrm>
            <a:off x="4275038" y="55480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円/楕円 212">
            <a:extLst>
              <a:ext uri="{FF2B5EF4-FFF2-40B4-BE49-F238E27FC236}">
                <a16:creationId xmlns:a16="http://schemas.microsoft.com/office/drawing/2014/main" id="{59A6318F-FD2B-472B-A479-AA2D20D77423}"/>
              </a:ext>
            </a:extLst>
          </p:cNvPr>
          <p:cNvSpPr>
            <a:spLocks noChangeAspect="1"/>
          </p:cNvSpPr>
          <p:nvPr/>
        </p:nvSpPr>
        <p:spPr>
          <a:xfrm>
            <a:off x="4177432" y="527566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円/楕円 213">
            <a:extLst>
              <a:ext uri="{FF2B5EF4-FFF2-40B4-BE49-F238E27FC236}">
                <a16:creationId xmlns:a16="http://schemas.microsoft.com/office/drawing/2014/main" id="{DC009625-9002-4613-BEFE-0140808F82E6}"/>
              </a:ext>
            </a:extLst>
          </p:cNvPr>
          <p:cNvSpPr>
            <a:spLocks noChangeAspect="1"/>
          </p:cNvSpPr>
          <p:nvPr/>
        </p:nvSpPr>
        <p:spPr>
          <a:xfrm>
            <a:off x="4342532" y="542806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円/楕円 214">
            <a:extLst>
              <a:ext uri="{FF2B5EF4-FFF2-40B4-BE49-F238E27FC236}">
                <a16:creationId xmlns:a16="http://schemas.microsoft.com/office/drawing/2014/main" id="{1B2F5245-0E44-470E-B828-FF50AFF39EE9}"/>
              </a:ext>
            </a:extLst>
          </p:cNvPr>
          <p:cNvSpPr>
            <a:spLocks noChangeAspect="1"/>
          </p:cNvSpPr>
          <p:nvPr/>
        </p:nvSpPr>
        <p:spPr>
          <a:xfrm>
            <a:off x="4389381" y="55493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円/楕円 215">
            <a:extLst>
              <a:ext uri="{FF2B5EF4-FFF2-40B4-BE49-F238E27FC236}">
                <a16:creationId xmlns:a16="http://schemas.microsoft.com/office/drawing/2014/main" id="{B5DD8D77-7A0D-4610-AF78-BFDAAE960C9B}"/>
              </a:ext>
            </a:extLst>
          </p:cNvPr>
          <p:cNvSpPr>
            <a:spLocks noChangeAspect="1"/>
          </p:cNvSpPr>
          <p:nvPr/>
        </p:nvSpPr>
        <p:spPr>
          <a:xfrm>
            <a:off x="4404551" y="53897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円/楕円 216">
            <a:extLst>
              <a:ext uri="{FF2B5EF4-FFF2-40B4-BE49-F238E27FC236}">
                <a16:creationId xmlns:a16="http://schemas.microsoft.com/office/drawing/2014/main" id="{1C6BF5E4-CB22-4C28-9BE8-905ED90176AF}"/>
              </a:ext>
            </a:extLst>
          </p:cNvPr>
          <p:cNvSpPr>
            <a:spLocks noChangeAspect="1"/>
          </p:cNvSpPr>
          <p:nvPr/>
        </p:nvSpPr>
        <p:spPr>
          <a:xfrm>
            <a:off x="4229608" y="54266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円/楕円 217">
            <a:extLst>
              <a:ext uri="{FF2B5EF4-FFF2-40B4-BE49-F238E27FC236}">
                <a16:creationId xmlns:a16="http://schemas.microsoft.com/office/drawing/2014/main" id="{B0209A99-BBA6-4B04-A9F6-F74D1EA52D78}"/>
              </a:ext>
            </a:extLst>
          </p:cNvPr>
          <p:cNvSpPr>
            <a:spLocks noChangeAspect="1"/>
          </p:cNvSpPr>
          <p:nvPr/>
        </p:nvSpPr>
        <p:spPr>
          <a:xfrm>
            <a:off x="4248658" y="565384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円/楕円 218">
            <a:extLst>
              <a:ext uri="{FF2B5EF4-FFF2-40B4-BE49-F238E27FC236}">
                <a16:creationId xmlns:a16="http://schemas.microsoft.com/office/drawing/2014/main" id="{36646348-D3D5-4BC2-B252-6B25FF36634D}"/>
              </a:ext>
            </a:extLst>
          </p:cNvPr>
          <p:cNvSpPr>
            <a:spLocks noChangeAspect="1"/>
          </p:cNvSpPr>
          <p:nvPr/>
        </p:nvSpPr>
        <p:spPr>
          <a:xfrm>
            <a:off x="4042511" y="514845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円/楕円 219">
            <a:extLst>
              <a:ext uri="{FF2B5EF4-FFF2-40B4-BE49-F238E27FC236}">
                <a16:creationId xmlns:a16="http://schemas.microsoft.com/office/drawing/2014/main" id="{55DBFD4C-CC0C-4794-AC9F-36AAB47DE6FF}"/>
              </a:ext>
            </a:extLst>
          </p:cNvPr>
          <p:cNvSpPr>
            <a:spLocks noChangeAspect="1"/>
          </p:cNvSpPr>
          <p:nvPr/>
        </p:nvSpPr>
        <p:spPr>
          <a:xfrm>
            <a:off x="4308440" y="544691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円/楕円 220">
            <a:extLst>
              <a:ext uri="{FF2B5EF4-FFF2-40B4-BE49-F238E27FC236}">
                <a16:creationId xmlns:a16="http://schemas.microsoft.com/office/drawing/2014/main" id="{76179E33-F108-4397-8EF3-FAAD1EBC51DF}"/>
              </a:ext>
            </a:extLst>
          </p:cNvPr>
          <p:cNvSpPr>
            <a:spLocks noChangeAspect="1"/>
          </p:cNvSpPr>
          <p:nvPr/>
        </p:nvSpPr>
        <p:spPr>
          <a:xfrm>
            <a:off x="4187033" y="510504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円/楕円 221">
            <a:extLst>
              <a:ext uri="{FF2B5EF4-FFF2-40B4-BE49-F238E27FC236}">
                <a16:creationId xmlns:a16="http://schemas.microsoft.com/office/drawing/2014/main" id="{DB2FDFD2-E963-456C-90AD-FDA2C36ADD12}"/>
              </a:ext>
            </a:extLst>
          </p:cNvPr>
          <p:cNvSpPr>
            <a:spLocks noChangeAspect="1"/>
          </p:cNvSpPr>
          <p:nvPr/>
        </p:nvSpPr>
        <p:spPr>
          <a:xfrm>
            <a:off x="4264541" y="51875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円/楕円 222">
            <a:extLst>
              <a:ext uri="{FF2B5EF4-FFF2-40B4-BE49-F238E27FC236}">
                <a16:creationId xmlns:a16="http://schemas.microsoft.com/office/drawing/2014/main" id="{9D2AEBF1-D190-4B71-8959-208A06D96094}"/>
              </a:ext>
            </a:extLst>
          </p:cNvPr>
          <p:cNvSpPr>
            <a:spLocks noChangeAspect="1"/>
          </p:cNvSpPr>
          <p:nvPr/>
        </p:nvSpPr>
        <p:spPr>
          <a:xfrm>
            <a:off x="4332790" y="528085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" name="円/楕円 223">
            <a:extLst>
              <a:ext uri="{FF2B5EF4-FFF2-40B4-BE49-F238E27FC236}">
                <a16:creationId xmlns:a16="http://schemas.microsoft.com/office/drawing/2014/main" id="{4D8E09F2-51AA-499F-83A5-AE80256704D7}"/>
              </a:ext>
            </a:extLst>
          </p:cNvPr>
          <p:cNvSpPr>
            <a:spLocks noChangeAspect="1"/>
          </p:cNvSpPr>
          <p:nvPr/>
        </p:nvSpPr>
        <p:spPr>
          <a:xfrm>
            <a:off x="4413766" y="54803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円/楕円 224">
            <a:extLst>
              <a:ext uri="{FF2B5EF4-FFF2-40B4-BE49-F238E27FC236}">
                <a16:creationId xmlns:a16="http://schemas.microsoft.com/office/drawing/2014/main" id="{5B0C7088-FA81-4D4E-9070-3814CC3D2A83}"/>
              </a:ext>
            </a:extLst>
          </p:cNvPr>
          <p:cNvSpPr>
            <a:spLocks noChangeAspect="1"/>
          </p:cNvSpPr>
          <p:nvPr/>
        </p:nvSpPr>
        <p:spPr>
          <a:xfrm>
            <a:off x="3989387" y="529581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" name="円/楕円 225">
            <a:extLst>
              <a:ext uri="{FF2B5EF4-FFF2-40B4-BE49-F238E27FC236}">
                <a16:creationId xmlns:a16="http://schemas.microsoft.com/office/drawing/2014/main" id="{1A98EFDD-7D34-4313-9BA8-AC2A67A82926}"/>
              </a:ext>
            </a:extLst>
          </p:cNvPr>
          <p:cNvSpPr>
            <a:spLocks noChangeAspect="1"/>
          </p:cNvSpPr>
          <p:nvPr/>
        </p:nvSpPr>
        <p:spPr>
          <a:xfrm>
            <a:off x="4014282" y="5530303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円/楕円 226">
            <a:extLst>
              <a:ext uri="{FF2B5EF4-FFF2-40B4-BE49-F238E27FC236}">
                <a16:creationId xmlns:a16="http://schemas.microsoft.com/office/drawing/2014/main" id="{E6329B7A-7FB5-4ED1-8889-56211A4F91EC}"/>
              </a:ext>
            </a:extLst>
          </p:cNvPr>
          <p:cNvSpPr>
            <a:spLocks noChangeAspect="1"/>
          </p:cNvSpPr>
          <p:nvPr/>
        </p:nvSpPr>
        <p:spPr>
          <a:xfrm>
            <a:off x="4216239" y="580343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" name="円/楕円 227">
            <a:extLst>
              <a:ext uri="{FF2B5EF4-FFF2-40B4-BE49-F238E27FC236}">
                <a16:creationId xmlns:a16="http://schemas.microsoft.com/office/drawing/2014/main" id="{3902476A-F03B-426B-A49C-C59B3F523AFC}"/>
              </a:ext>
            </a:extLst>
          </p:cNvPr>
          <p:cNvSpPr>
            <a:spLocks noChangeAspect="1"/>
          </p:cNvSpPr>
          <p:nvPr/>
        </p:nvSpPr>
        <p:spPr>
          <a:xfrm>
            <a:off x="4147383" y="517707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" name="円/楕円 228">
            <a:extLst>
              <a:ext uri="{FF2B5EF4-FFF2-40B4-BE49-F238E27FC236}">
                <a16:creationId xmlns:a16="http://schemas.microsoft.com/office/drawing/2014/main" id="{D0381DA7-9E97-46E4-9B3C-E5FCB47D6587}"/>
              </a:ext>
            </a:extLst>
          </p:cNvPr>
          <p:cNvSpPr>
            <a:spLocks noChangeAspect="1"/>
          </p:cNvSpPr>
          <p:nvPr/>
        </p:nvSpPr>
        <p:spPr>
          <a:xfrm>
            <a:off x="4023316" y="563020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" name="円/楕円 229">
            <a:extLst>
              <a:ext uri="{FF2B5EF4-FFF2-40B4-BE49-F238E27FC236}">
                <a16:creationId xmlns:a16="http://schemas.microsoft.com/office/drawing/2014/main" id="{8BBDB5AF-2D08-4DAF-8913-B1C893DB4AE4}"/>
              </a:ext>
            </a:extLst>
          </p:cNvPr>
          <p:cNvSpPr>
            <a:spLocks noChangeAspect="1"/>
          </p:cNvSpPr>
          <p:nvPr/>
        </p:nvSpPr>
        <p:spPr>
          <a:xfrm>
            <a:off x="4160083" y="550026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" name="円/楕円 230">
            <a:extLst>
              <a:ext uri="{FF2B5EF4-FFF2-40B4-BE49-F238E27FC236}">
                <a16:creationId xmlns:a16="http://schemas.microsoft.com/office/drawing/2014/main" id="{CAE8B4D2-5D0A-4902-832F-15706DA87167}"/>
              </a:ext>
            </a:extLst>
          </p:cNvPr>
          <p:cNvSpPr>
            <a:spLocks noChangeAspect="1"/>
          </p:cNvSpPr>
          <p:nvPr/>
        </p:nvSpPr>
        <p:spPr>
          <a:xfrm>
            <a:off x="4081874" y="555716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" name="円/楕円 231">
            <a:extLst>
              <a:ext uri="{FF2B5EF4-FFF2-40B4-BE49-F238E27FC236}">
                <a16:creationId xmlns:a16="http://schemas.microsoft.com/office/drawing/2014/main" id="{5E6A26C7-C4AD-4CBD-B646-48CB97538982}"/>
              </a:ext>
            </a:extLst>
          </p:cNvPr>
          <p:cNvSpPr>
            <a:spLocks noChangeAspect="1"/>
          </p:cNvSpPr>
          <p:nvPr/>
        </p:nvSpPr>
        <p:spPr>
          <a:xfrm>
            <a:off x="4085736" y="526985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" name="円/楕円 232">
            <a:extLst>
              <a:ext uri="{FF2B5EF4-FFF2-40B4-BE49-F238E27FC236}">
                <a16:creationId xmlns:a16="http://schemas.microsoft.com/office/drawing/2014/main" id="{182E2439-2152-4BE4-A8CD-2ED1D9485564}"/>
              </a:ext>
            </a:extLst>
          </p:cNvPr>
          <p:cNvSpPr>
            <a:spLocks noChangeAspect="1"/>
          </p:cNvSpPr>
          <p:nvPr/>
        </p:nvSpPr>
        <p:spPr>
          <a:xfrm>
            <a:off x="4073582" y="507984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2" name="円/楕円 233">
            <a:extLst>
              <a:ext uri="{FF2B5EF4-FFF2-40B4-BE49-F238E27FC236}">
                <a16:creationId xmlns:a16="http://schemas.microsoft.com/office/drawing/2014/main" id="{F4DF7E5B-0E1E-4DD3-A07B-9EA36DF34D01}"/>
              </a:ext>
            </a:extLst>
          </p:cNvPr>
          <p:cNvSpPr>
            <a:spLocks noChangeAspect="1"/>
          </p:cNvSpPr>
          <p:nvPr/>
        </p:nvSpPr>
        <p:spPr>
          <a:xfrm>
            <a:off x="3975613" y="550268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3" name="円/楕円 234">
            <a:extLst>
              <a:ext uri="{FF2B5EF4-FFF2-40B4-BE49-F238E27FC236}">
                <a16:creationId xmlns:a16="http://schemas.microsoft.com/office/drawing/2014/main" id="{A66BA77C-61D9-4E07-8938-9AAE34717175}"/>
              </a:ext>
            </a:extLst>
          </p:cNvPr>
          <p:cNvSpPr>
            <a:spLocks noChangeAspect="1"/>
          </p:cNvSpPr>
          <p:nvPr/>
        </p:nvSpPr>
        <p:spPr>
          <a:xfrm>
            <a:off x="4414261" y="531101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4" name="円/楕円 235">
            <a:extLst>
              <a:ext uri="{FF2B5EF4-FFF2-40B4-BE49-F238E27FC236}">
                <a16:creationId xmlns:a16="http://schemas.microsoft.com/office/drawing/2014/main" id="{7B1F67F5-F387-4FE6-96C5-B7056654CD9B}"/>
              </a:ext>
            </a:extLst>
          </p:cNvPr>
          <p:cNvSpPr>
            <a:spLocks noChangeAspect="1"/>
          </p:cNvSpPr>
          <p:nvPr/>
        </p:nvSpPr>
        <p:spPr>
          <a:xfrm>
            <a:off x="4106848" y="576004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5" name="円/楕円 236">
            <a:extLst>
              <a:ext uri="{FF2B5EF4-FFF2-40B4-BE49-F238E27FC236}">
                <a16:creationId xmlns:a16="http://schemas.microsoft.com/office/drawing/2014/main" id="{B01174A4-CFEF-489D-A921-C03FCF50322D}"/>
              </a:ext>
            </a:extLst>
          </p:cNvPr>
          <p:cNvSpPr>
            <a:spLocks noChangeAspect="1"/>
          </p:cNvSpPr>
          <p:nvPr/>
        </p:nvSpPr>
        <p:spPr>
          <a:xfrm>
            <a:off x="4011901" y="519431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6" name="円/楕円 237">
            <a:extLst>
              <a:ext uri="{FF2B5EF4-FFF2-40B4-BE49-F238E27FC236}">
                <a16:creationId xmlns:a16="http://schemas.microsoft.com/office/drawing/2014/main" id="{93E5FFC8-73AB-48B3-B245-7F2C46C7321B}"/>
              </a:ext>
            </a:extLst>
          </p:cNvPr>
          <p:cNvSpPr>
            <a:spLocks noChangeAspect="1"/>
          </p:cNvSpPr>
          <p:nvPr/>
        </p:nvSpPr>
        <p:spPr>
          <a:xfrm>
            <a:off x="4155020" y="500252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7" name="円/楕円 238">
            <a:extLst>
              <a:ext uri="{FF2B5EF4-FFF2-40B4-BE49-F238E27FC236}">
                <a16:creationId xmlns:a16="http://schemas.microsoft.com/office/drawing/2014/main" id="{381E0AFD-8A11-4E57-A32C-76943C04EEC7}"/>
              </a:ext>
            </a:extLst>
          </p:cNvPr>
          <p:cNvSpPr>
            <a:spLocks noChangeAspect="1"/>
          </p:cNvSpPr>
          <p:nvPr/>
        </p:nvSpPr>
        <p:spPr>
          <a:xfrm>
            <a:off x="4210922" y="568659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8" name="円/楕円 239">
            <a:extLst>
              <a:ext uri="{FF2B5EF4-FFF2-40B4-BE49-F238E27FC236}">
                <a16:creationId xmlns:a16="http://schemas.microsoft.com/office/drawing/2014/main" id="{2C7B1349-70AB-4767-B94C-58CDDAE5676F}"/>
              </a:ext>
            </a:extLst>
          </p:cNvPr>
          <p:cNvSpPr>
            <a:spLocks noChangeAspect="1"/>
          </p:cNvSpPr>
          <p:nvPr/>
        </p:nvSpPr>
        <p:spPr>
          <a:xfrm>
            <a:off x="4320658" y="573701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9" name="円/楕円 240">
            <a:extLst>
              <a:ext uri="{FF2B5EF4-FFF2-40B4-BE49-F238E27FC236}">
                <a16:creationId xmlns:a16="http://schemas.microsoft.com/office/drawing/2014/main" id="{5E3FAEA1-CA18-4E61-8B45-B090B54FB79E}"/>
              </a:ext>
            </a:extLst>
          </p:cNvPr>
          <p:cNvSpPr>
            <a:spLocks noChangeAspect="1"/>
          </p:cNvSpPr>
          <p:nvPr/>
        </p:nvSpPr>
        <p:spPr>
          <a:xfrm>
            <a:off x="4234321" y="507437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円/楕円 241">
            <a:extLst>
              <a:ext uri="{FF2B5EF4-FFF2-40B4-BE49-F238E27FC236}">
                <a16:creationId xmlns:a16="http://schemas.microsoft.com/office/drawing/2014/main" id="{3FF6EC24-38FD-4A91-809F-9ABD319B20D7}"/>
              </a:ext>
            </a:extLst>
          </p:cNvPr>
          <p:cNvSpPr>
            <a:spLocks noChangeAspect="1"/>
          </p:cNvSpPr>
          <p:nvPr/>
        </p:nvSpPr>
        <p:spPr>
          <a:xfrm>
            <a:off x="4344282" y="50888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円/楕円 242">
            <a:extLst>
              <a:ext uri="{FF2B5EF4-FFF2-40B4-BE49-F238E27FC236}">
                <a16:creationId xmlns:a16="http://schemas.microsoft.com/office/drawing/2014/main" id="{7479C1FD-3A62-41B4-8E56-E9B4635FFCFA}"/>
              </a:ext>
            </a:extLst>
          </p:cNvPr>
          <p:cNvSpPr>
            <a:spLocks noChangeAspect="1"/>
          </p:cNvSpPr>
          <p:nvPr/>
        </p:nvSpPr>
        <p:spPr>
          <a:xfrm>
            <a:off x="4359353" y="56523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2" name="円/楕円 243">
            <a:extLst>
              <a:ext uri="{FF2B5EF4-FFF2-40B4-BE49-F238E27FC236}">
                <a16:creationId xmlns:a16="http://schemas.microsoft.com/office/drawing/2014/main" id="{C9664D67-0CA4-4688-8D47-E2504F7E0DF1}"/>
              </a:ext>
            </a:extLst>
          </p:cNvPr>
          <p:cNvSpPr>
            <a:spLocks noChangeAspect="1"/>
          </p:cNvSpPr>
          <p:nvPr/>
        </p:nvSpPr>
        <p:spPr>
          <a:xfrm>
            <a:off x="3977455" y="541465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円/楕円 244">
            <a:extLst>
              <a:ext uri="{FF2B5EF4-FFF2-40B4-BE49-F238E27FC236}">
                <a16:creationId xmlns:a16="http://schemas.microsoft.com/office/drawing/2014/main" id="{36BFD28C-CF6E-4FC1-AD3B-4F0730A95485}"/>
              </a:ext>
            </a:extLst>
          </p:cNvPr>
          <p:cNvSpPr>
            <a:spLocks noChangeAspect="1"/>
          </p:cNvSpPr>
          <p:nvPr/>
        </p:nvSpPr>
        <p:spPr>
          <a:xfrm>
            <a:off x="4396659" y="519580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4" name="円/楕円 245">
            <a:extLst>
              <a:ext uri="{FF2B5EF4-FFF2-40B4-BE49-F238E27FC236}">
                <a16:creationId xmlns:a16="http://schemas.microsoft.com/office/drawing/2014/main" id="{33D8CB8E-942E-44DE-A4B6-5D1D711A9986}"/>
              </a:ext>
            </a:extLst>
          </p:cNvPr>
          <p:cNvSpPr>
            <a:spLocks noChangeAspect="1"/>
          </p:cNvSpPr>
          <p:nvPr/>
        </p:nvSpPr>
        <p:spPr>
          <a:xfrm>
            <a:off x="4057860" y="568442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5" name="円/楕円 246">
            <a:extLst>
              <a:ext uri="{FF2B5EF4-FFF2-40B4-BE49-F238E27FC236}">
                <a16:creationId xmlns:a16="http://schemas.microsoft.com/office/drawing/2014/main" id="{C751A5FA-C23B-4332-B4FF-767869EBE986}"/>
              </a:ext>
            </a:extLst>
          </p:cNvPr>
          <p:cNvSpPr>
            <a:spLocks noChangeAspect="1"/>
          </p:cNvSpPr>
          <p:nvPr/>
        </p:nvSpPr>
        <p:spPr>
          <a:xfrm>
            <a:off x="4242907" y="530247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6" name="円/楕円 247">
            <a:extLst>
              <a:ext uri="{FF2B5EF4-FFF2-40B4-BE49-F238E27FC236}">
                <a16:creationId xmlns:a16="http://schemas.microsoft.com/office/drawing/2014/main" id="{9C7A0173-E1F1-413B-B839-AF0341C05716}"/>
              </a:ext>
            </a:extLst>
          </p:cNvPr>
          <p:cNvSpPr>
            <a:spLocks noChangeAspect="1"/>
          </p:cNvSpPr>
          <p:nvPr/>
        </p:nvSpPr>
        <p:spPr>
          <a:xfrm>
            <a:off x="4051749" y="54783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7" name="円/楕円 248">
            <a:extLst>
              <a:ext uri="{FF2B5EF4-FFF2-40B4-BE49-F238E27FC236}">
                <a16:creationId xmlns:a16="http://schemas.microsoft.com/office/drawing/2014/main" id="{30D78B5A-B338-49BD-8A99-51383F601AC8}"/>
              </a:ext>
            </a:extLst>
          </p:cNvPr>
          <p:cNvSpPr>
            <a:spLocks noChangeAspect="1"/>
          </p:cNvSpPr>
          <p:nvPr/>
        </p:nvSpPr>
        <p:spPr>
          <a:xfrm>
            <a:off x="4164532" y="559987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8" name="円/楕円 249">
            <a:extLst>
              <a:ext uri="{FF2B5EF4-FFF2-40B4-BE49-F238E27FC236}">
                <a16:creationId xmlns:a16="http://schemas.microsoft.com/office/drawing/2014/main" id="{58430302-9AF2-4982-A815-5C0AE8E1C4AB}"/>
              </a:ext>
            </a:extLst>
          </p:cNvPr>
          <p:cNvSpPr>
            <a:spLocks noChangeAspect="1"/>
          </p:cNvSpPr>
          <p:nvPr/>
        </p:nvSpPr>
        <p:spPr>
          <a:xfrm>
            <a:off x="4052854" y="538785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9" name="円/楕円 250">
            <a:extLst>
              <a:ext uri="{FF2B5EF4-FFF2-40B4-BE49-F238E27FC236}">
                <a16:creationId xmlns:a16="http://schemas.microsoft.com/office/drawing/2014/main" id="{D07782C4-928B-4B7C-B777-D1CFC6E21BFB}"/>
              </a:ext>
            </a:extLst>
          </p:cNvPr>
          <p:cNvSpPr>
            <a:spLocks noChangeAspect="1"/>
          </p:cNvSpPr>
          <p:nvPr/>
        </p:nvSpPr>
        <p:spPr>
          <a:xfrm>
            <a:off x="4174152" y="570974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0" name="円/楕円 251">
            <a:extLst>
              <a:ext uri="{FF2B5EF4-FFF2-40B4-BE49-F238E27FC236}">
                <a16:creationId xmlns:a16="http://schemas.microsoft.com/office/drawing/2014/main" id="{F04B254B-5CAC-432D-8546-EA8F785953FB}"/>
              </a:ext>
            </a:extLst>
          </p:cNvPr>
          <p:cNvSpPr>
            <a:spLocks noChangeAspect="1"/>
          </p:cNvSpPr>
          <p:nvPr/>
        </p:nvSpPr>
        <p:spPr>
          <a:xfrm>
            <a:off x="4312188" y="53509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1" name="円/楕円 252">
            <a:extLst>
              <a:ext uri="{FF2B5EF4-FFF2-40B4-BE49-F238E27FC236}">
                <a16:creationId xmlns:a16="http://schemas.microsoft.com/office/drawing/2014/main" id="{76A71585-A091-4875-85AC-35F29E45F5A9}"/>
              </a:ext>
            </a:extLst>
          </p:cNvPr>
          <p:cNvSpPr>
            <a:spLocks noChangeAspect="1"/>
          </p:cNvSpPr>
          <p:nvPr/>
        </p:nvSpPr>
        <p:spPr>
          <a:xfrm>
            <a:off x="4166031" y="534018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2" name="円/楕円 253">
            <a:extLst>
              <a:ext uri="{FF2B5EF4-FFF2-40B4-BE49-F238E27FC236}">
                <a16:creationId xmlns:a16="http://schemas.microsoft.com/office/drawing/2014/main" id="{F7727B6D-5C71-4AA5-A7F0-1941FC515D9F}"/>
              </a:ext>
            </a:extLst>
          </p:cNvPr>
          <p:cNvSpPr>
            <a:spLocks noChangeAspect="1"/>
          </p:cNvSpPr>
          <p:nvPr/>
        </p:nvSpPr>
        <p:spPr>
          <a:xfrm>
            <a:off x="4348999" y="532836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3" name="円/楕円 254">
            <a:extLst>
              <a:ext uri="{FF2B5EF4-FFF2-40B4-BE49-F238E27FC236}">
                <a16:creationId xmlns:a16="http://schemas.microsoft.com/office/drawing/2014/main" id="{77DD9418-B4F4-4CE7-A804-0FD4F8BF25A4}"/>
              </a:ext>
            </a:extLst>
          </p:cNvPr>
          <p:cNvSpPr>
            <a:spLocks noChangeAspect="1"/>
          </p:cNvSpPr>
          <p:nvPr/>
        </p:nvSpPr>
        <p:spPr>
          <a:xfrm>
            <a:off x="4151612" y="51043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4" name="円/楕円 255">
            <a:extLst>
              <a:ext uri="{FF2B5EF4-FFF2-40B4-BE49-F238E27FC236}">
                <a16:creationId xmlns:a16="http://schemas.microsoft.com/office/drawing/2014/main" id="{42870972-CA75-4BBD-8ED6-A60167AE5E15}"/>
              </a:ext>
            </a:extLst>
          </p:cNvPr>
          <p:cNvSpPr>
            <a:spLocks noChangeAspect="1"/>
          </p:cNvSpPr>
          <p:nvPr/>
        </p:nvSpPr>
        <p:spPr>
          <a:xfrm>
            <a:off x="4264411" y="501297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" name="円/楕円 256">
            <a:extLst>
              <a:ext uri="{FF2B5EF4-FFF2-40B4-BE49-F238E27FC236}">
                <a16:creationId xmlns:a16="http://schemas.microsoft.com/office/drawing/2014/main" id="{BEE7D4E8-F6DA-43C2-BBD7-F8C3EA9EA612}"/>
              </a:ext>
            </a:extLst>
          </p:cNvPr>
          <p:cNvSpPr>
            <a:spLocks noChangeAspect="1"/>
          </p:cNvSpPr>
          <p:nvPr/>
        </p:nvSpPr>
        <p:spPr>
          <a:xfrm>
            <a:off x="4187048" y="52495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6" name="円/楕円 257">
            <a:extLst>
              <a:ext uri="{FF2B5EF4-FFF2-40B4-BE49-F238E27FC236}">
                <a16:creationId xmlns:a16="http://schemas.microsoft.com/office/drawing/2014/main" id="{EB96422F-5D6B-4B89-B124-D397F44C2919}"/>
              </a:ext>
            </a:extLst>
          </p:cNvPr>
          <p:cNvSpPr>
            <a:spLocks noChangeAspect="1"/>
          </p:cNvSpPr>
          <p:nvPr/>
        </p:nvSpPr>
        <p:spPr>
          <a:xfrm>
            <a:off x="4220457" y="49708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7" name="円/楕円 258">
            <a:extLst>
              <a:ext uri="{FF2B5EF4-FFF2-40B4-BE49-F238E27FC236}">
                <a16:creationId xmlns:a16="http://schemas.microsoft.com/office/drawing/2014/main" id="{897C7FD4-F401-4F0A-B573-8FF2C97A8DC6}"/>
              </a:ext>
            </a:extLst>
          </p:cNvPr>
          <p:cNvSpPr>
            <a:spLocks noChangeAspect="1"/>
          </p:cNvSpPr>
          <p:nvPr/>
        </p:nvSpPr>
        <p:spPr>
          <a:xfrm>
            <a:off x="4309357" y="51148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8" name="円/楕円 259">
            <a:extLst>
              <a:ext uri="{FF2B5EF4-FFF2-40B4-BE49-F238E27FC236}">
                <a16:creationId xmlns:a16="http://schemas.microsoft.com/office/drawing/2014/main" id="{0A1A8FB3-DC68-47E0-8462-23830CE6A0E0}"/>
              </a:ext>
            </a:extLst>
          </p:cNvPr>
          <p:cNvSpPr>
            <a:spLocks noChangeAspect="1"/>
          </p:cNvSpPr>
          <p:nvPr/>
        </p:nvSpPr>
        <p:spPr>
          <a:xfrm>
            <a:off x="4462063" y="52432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9" name="円/楕円 260">
            <a:extLst>
              <a:ext uri="{FF2B5EF4-FFF2-40B4-BE49-F238E27FC236}">
                <a16:creationId xmlns:a16="http://schemas.microsoft.com/office/drawing/2014/main" id="{3CAED3EA-A6AC-4876-9BEB-E991670D1275}"/>
              </a:ext>
            </a:extLst>
          </p:cNvPr>
          <p:cNvSpPr>
            <a:spLocks noChangeAspect="1"/>
          </p:cNvSpPr>
          <p:nvPr/>
        </p:nvSpPr>
        <p:spPr>
          <a:xfrm>
            <a:off x="4364457" y="4970838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0" name="円/楕円 261">
            <a:extLst>
              <a:ext uri="{FF2B5EF4-FFF2-40B4-BE49-F238E27FC236}">
                <a16:creationId xmlns:a16="http://schemas.microsoft.com/office/drawing/2014/main" id="{92226EE6-7CA5-4FC9-93B0-382B89F3A34C}"/>
              </a:ext>
            </a:extLst>
          </p:cNvPr>
          <p:cNvSpPr>
            <a:spLocks noChangeAspect="1"/>
          </p:cNvSpPr>
          <p:nvPr/>
        </p:nvSpPr>
        <p:spPr>
          <a:xfrm>
            <a:off x="4529557" y="5123238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1" name="円/楕円 262">
            <a:extLst>
              <a:ext uri="{FF2B5EF4-FFF2-40B4-BE49-F238E27FC236}">
                <a16:creationId xmlns:a16="http://schemas.microsoft.com/office/drawing/2014/main" id="{656DECFA-4017-44BC-B121-C22D3135E0B2}"/>
              </a:ext>
            </a:extLst>
          </p:cNvPr>
          <p:cNvSpPr>
            <a:spLocks noChangeAspect="1"/>
          </p:cNvSpPr>
          <p:nvPr/>
        </p:nvSpPr>
        <p:spPr>
          <a:xfrm>
            <a:off x="4576406" y="524452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2" name="円/楕円 263">
            <a:extLst>
              <a:ext uri="{FF2B5EF4-FFF2-40B4-BE49-F238E27FC236}">
                <a16:creationId xmlns:a16="http://schemas.microsoft.com/office/drawing/2014/main" id="{F832CA4E-1AA0-4A04-BBBA-D58D0ABA1117}"/>
              </a:ext>
            </a:extLst>
          </p:cNvPr>
          <p:cNvSpPr>
            <a:spLocks noChangeAspect="1"/>
          </p:cNvSpPr>
          <p:nvPr/>
        </p:nvSpPr>
        <p:spPr>
          <a:xfrm>
            <a:off x="4591576" y="508493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3" name="円/楕円 264">
            <a:extLst>
              <a:ext uri="{FF2B5EF4-FFF2-40B4-BE49-F238E27FC236}">
                <a16:creationId xmlns:a16="http://schemas.microsoft.com/office/drawing/2014/main" id="{04D8ABD6-A39C-4BF1-9FF9-B12A386BA98B}"/>
              </a:ext>
            </a:extLst>
          </p:cNvPr>
          <p:cNvSpPr>
            <a:spLocks noChangeAspect="1"/>
          </p:cNvSpPr>
          <p:nvPr/>
        </p:nvSpPr>
        <p:spPr>
          <a:xfrm>
            <a:off x="4416633" y="51217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4" name="円/楕円 265">
            <a:extLst>
              <a:ext uri="{FF2B5EF4-FFF2-40B4-BE49-F238E27FC236}">
                <a16:creationId xmlns:a16="http://schemas.microsoft.com/office/drawing/2014/main" id="{4D4C2B12-8511-440D-A2BE-D636CB9B8E02}"/>
              </a:ext>
            </a:extLst>
          </p:cNvPr>
          <p:cNvSpPr>
            <a:spLocks noChangeAspect="1"/>
          </p:cNvSpPr>
          <p:nvPr/>
        </p:nvSpPr>
        <p:spPr>
          <a:xfrm>
            <a:off x="4435683" y="534902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5" name="円/楕円 266">
            <a:extLst>
              <a:ext uri="{FF2B5EF4-FFF2-40B4-BE49-F238E27FC236}">
                <a16:creationId xmlns:a16="http://schemas.microsoft.com/office/drawing/2014/main" id="{6303E9A2-B7F1-4B3B-90C7-4777A001AA39}"/>
              </a:ext>
            </a:extLst>
          </p:cNvPr>
          <p:cNvSpPr>
            <a:spLocks noChangeAspect="1"/>
          </p:cNvSpPr>
          <p:nvPr/>
        </p:nvSpPr>
        <p:spPr>
          <a:xfrm>
            <a:off x="4229536" y="484362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6" name="円/楕円 267">
            <a:extLst>
              <a:ext uri="{FF2B5EF4-FFF2-40B4-BE49-F238E27FC236}">
                <a16:creationId xmlns:a16="http://schemas.microsoft.com/office/drawing/2014/main" id="{92365AB6-0774-472F-99C9-DE383030847D}"/>
              </a:ext>
            </a:extLst>
          </p:cNvPr>
          <p:cNvSpPr>
            <a:spLocks noChangeAspect="1"/>
          </p:cNvSpPr>
          <p:nvPr/>
        </p:nvSpPr>
        <p:spPr>
          <a:xfrm>
            <a:off x="4495465" y="514208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7" name="円/楕円 268">
            <a:extLst>
              <a:ext uri="{FF2B5EF4-FFF2-40B4-BE49-F238E27FC236}">
                <a16:creationId xmlns:a16="http://schemas.microsoft.com/office/drawing/2014/main" id="{AC3DBCC4-047D-460F-BBA6-C12825043C36}"/>
              </a:ext>
            </a:extLst>
          </p:cNvPr>
          <p:cNvSpPr>
            <a:spLocks noChangeAspect="1"/>
          </p:cNvSpPr>
          <p:nvPr/>
        </p:nvSpPr>
        <p:spPr>
          <a:xfrm>
            <a:off x="4374058" y="480021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8" name="円/楕円 269">
            <a:extLst>
              <a:ext uri="{FF2B5EF4-FFF2-40B4-BE49-F238E27FC236}">
                <a16:creationId xmlns:a16="http://schemas.microsoft.com/office/drawing/2014/main" id="{A00A3CE2-36E1-44F9-B6DC-04D8FBE64AA3}"/>
              </a:ext>
            </a:extLst>
          </p:cNvPr>
          <p:cNvSpPr>
            <a:spLocks noChangeAspect="1"/>
          </p:cNvSpPr>
          <p:nvPr/>
        </p:nvSpPr>
        <p:spPr>
          <a:xfrm>
            <a:off x="4451566" y="488268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9" name="円/楕円 270">
            <a:extLst>
              <a:ext uri="{FF2B5EF4-FFF2-40B4-BE49-F238E27FC236}">
                <a16:creationId xmlns:a16="http://schemas.microsoft.com/office/drawing/2014/main" id="{4B73087F-8F3B-4430-BCC1-B0ED29D57F80}"/>
              </a:ext>
            </a:extLst>
          </p:cNvPr>
          <p:cNvSpPr>
            <a:spLocks noChangeAspect="1"/>
          </p:cNvSpPr>
          <p:nvPr/>
        </p:nvSpPr>
        <p:spPr>
          <a:xfrm>
            <a:off x="4519815" y="497602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0" name="円/楕円 271">
            <a:extLst>
              <a:ext uri="{FF2B5EF4-FFF2-40B4-BE49-F238E27FC236}">
                <a16:creationId xmlns:a16="http://schemas.microsoft.com/office/drawing/2014/main" id="{DCF41D31-F869-4A60-8A1F-99A1B7C6EA05}"/>
              </a:ext>
            </a:extLst>
          </p:cNvPr>
          <p:cNvSpPr>
            <a:spLocks noChangeAspect="1"/>
          </p:cNvSpPr>
          <p:nvPr/>
        </p:nvSpPr>
        <p:spPr>
          <a:xfrm>
            <a:off x="4600791" y="517550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" name="円/楕円 272">
            <a:extLst>
              <a:ext uri="{FF2B5EF4-FFF2-40B4-BE49-F238E27FC236}">
                <a16:creationId xmlns:a16="http://schemas.microsoft.com/office/drawing/2014/main" id="{3399BEA8-F037-4809-9784-2C335C18421F}"/>
              </a:ext>
            </a:extLst>
          </p:cNvPr>
          <p:cNvSpPr>
            <a:spLocks noChangeAspect="1"/>
          </p:cNvSpPr>
          <p:nvPr/>
        </p:nvSpPr>
        <p:spPr>
          <a:xfrm>
            <a:off x="4176412" y="499098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2" name="円/楕円 273">
            <a:extLst>
              <a:ext uri="{FF2B5EF4-FFF2-40B4-BE49-F238E27FC236}">
                <a16:creationId xmlns:a16="http://schemas.microsoft.com/office/drawing/2014/main" id="{2C0E1941-627C-4CF4-A1A0-B544EA11FACD}"/>
              </a:ext>
            </a:extLst>
          </p:cNvPr>
          <p:cNvSpPr>
            <a:spLocks noChangeAspect="1"/>
          </p:cNvSpPr>
          <p:nvPr/>
        </p:nvSpPr>
        <p:spPr>
          <a:xfrm>
            <a:off x="4201307" y="5225474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3" name="円/楕円 274">
            <a:extLst>
              <a:ext uri="{FF2B5EF4-FFF2-40B4-BE49-F238E27FC236}">
                <a16:creationId xmlns:a16="http://schemas.microsoft.com/office/drawing/2014/main" id="{7C479603-98D2-4DA6-A7EC-DBB16EAB71A9}"/>
              </a:ext>
            </a:extLst>
          </p:cNvPr>
          <p:cNvSpPr>
            <a:spLocks noChangeAspect="1"/>
          </p:cNvSpPr>
          <p:nvPr/>
        </p:nvSpPr>
        <p:spPr>
          <a:xfrm>
            <a:off x="4403264" y="549860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4" name="円/楕円 275">
            <a:extLst>
              <a:ext uri="{FF2B5EF4-FFF2-40B4-BE49-F238E27FC236}">
                <a16:creationId xmlns:a16="http://schemas.microsoft.com/office/drawing/2014/main" id="{3BC5E145-8D28-4597-A35A-1C77A92088A1}"/>
              </a:ext>
            </a:extLst>
          </p:cNvPr>
          <p:cNvSpPr>
            <a:spLocks noChangeAspect="1"/>
          </p:cNvSpPr>
          <p:nvPr/>
        </p:nvSpPr>
        <p:spPr>
          <a:xfrm>
            <a:off x="4334408" y="487224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5" name="円/楕円 276">
            <a:extLst>
              <a:ext uri="{FF2B5EF4-FFF2-40B4-BE49-F238E27FC236}">
                <a16:creationId xmlns:a16="http://schemas.microsoft.com/office/drawing/2014/main" id="{104D67A7-41F7-4E51-9C58-8A37219BED0A}"/>
              </a:ext>
            </a:extLst>
          </p:cNvPr>
          <p:cNvSpPr>
            <a:spLocks noChangeAspect="1"/>
          </p:cNvSpPr>
          <p:nvPr/>
        </p:nvSpPr>
        <p:spPr>
          <a:xfrm>
            <a:off x="4210341" y="532537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6" name="円/楕円 277">
            <a:extLst>
              <a:ext uri="{FF2B5EF4-FFF2-40B4-BE49-F238E27FC236}">
                <a16:creationId xmlns:a16="http://schemas.microsoft.com/office/drawing/2014/main" id="{22E7A7EB-EB26-447B-8D34-9E841C8518D0}"/>
              </a:ext>
            </a:extLst>
          </p:cNvPr>
          <p:cNvSpPr>
            <a:spLocks noChangeAspect="1"/>
          </p:cNvSpPr>
          <p:nvPr/>
        </p:nvSpPr>
        <p:spPr>
          <a:xfrm>
            <a:off x="4347108" y="519543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" name="円/楕円 278">
            <a:extLst>
              <a:ext uri="{FF2B5EF4-FFF2-40B4-BE49-F238E27FC236}">
                <a16:creationId xmlns:a16="http://schemas.microsoft.com/office/drawing/2014/main" id="{2C2F2F14-196F-463D-B5F3-AED5C3FA380D}"/>
              </a:ext>
            </a:extLst>
          </p:cNvPr>
          <p:cNvSpPr>
            <a:spLocks noChangeAspect="1"/>
          </p:cNvSpPr>
          <p:nvPr/>
        </p:nvSpPr>
        <p:spPr>
          <a:xfrm>
            <a:off x="4268899" y="525233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8" name="円/楕円 279">
            <a:extLst>
              <a:ext uri="{FF2B5EF4-FFF2-40B4-BE49-F238E27FC236}">
                <a16:creationId xmlns:a16="http://schemas.microsoft.com/office/drawing/2014/main" id="{F253E0B1-014B-49D6-8E09-3D4A34FFEC51}"/>
              </a:ext>
            </a:extLst>
          </p:cNvPr>
          <p:cNvSpPr>
            <a:spLocks noChangeAspect="1"/>
          </p:cNvSpPr>
          <p:nvPr/>
        </p:nvSpPr>
        <p:spPr>
          <a:xfrm>
            <a:off x="4272761" y="49650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9" name="円/楕円 280">
            <a:extLst>
              <a:ext uri="{FF2B5EF4-FFF2-40B4-BE49-F238E27FC236}">
                <a16:creationId xmlns:a16="http://schemas.microsoft.com/office/drawing/2014/main" id="{FB78FFA0-59E0-4D8E-BA58-551E13635D57}"/>
              </a:ext>
            </a:extLst>
          </p:cNvPr>
          <p:cNvSpPr>
            <a:spLocks noChangeAspect="1"/>
          </p:cNvSpPr>
          <p:nvPr/>
        </p:nvSpPr>
        <p:spPr>
          <a:xfrm>
            <a:off x="4260607" y="477501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0" name="円/楕円 281">
            <a:extLst>
              <a:ext uri="{FF2B5EF4-FFF2-40B4-BE49-F238E27FC236}">
                <a16:creationId xmlns:a16="http://schemas.microsoft.com/office/drawing/2014/main" id="{D37C2AE2-31B0-4B0A-9D4E-825A260344FB}"/>
              </a:ext>
            </a:extLst>
          </p:cNvPr>
          <p:cNvSpPr>
            <a:spLocks noChangeAspect="1"/>
          </p:cNvSpPr>
          <p:nvPr/>
        </p:nvSpPr>
        <p:spPr>
          <a:xfrm>
            <a:off x="4162638" y="519785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1" name="円/楕円 282">
            <a:extLst>
              <a:ext uri="{FF2B5EF4-FFF2-40B4-BE49-F238E27FC236}">
                <a16:creationId xmlns:a16="http://schemas.microsoft.com/office/drawing/2014/main" id="{D7C4ED8C-ED6C-48FD-8DFE-0E8973AAB452}"/>
              </a:ext>
            </a:extLst>
          </p:cNvPr>
          <p:cNvSpPr>
            <a:spLocks noChangeAspect="1"/>
          </p:cNvSpPr>
          <p:nvPr/>
        </p:nvSpPr>
        <p:spPr>
          <a:xfrm>
            <a:off x="4601286" y="500619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2" name="円/楕円 283">
            <a:extLst>
              <a:ext uri="{FF2B5EF4-FFF2-40B4-BE49-F238E27FC236}">
                <a16:creationId xmlns:a16="http://schemas.microsoft.com/office/drawing/2014/main" id="{8C255A28-45DD-4BB6-A676-2C3543F75493}"/>
              </a:ext>
            </a:extLst>
          </p:cNvPr>
          <p:cNvSpPr>
            <a:spLocks noChangeAspect="1"/>
          </p:cNvSpPr>
          <p:nvPr/>
        </p:nvSpPr>
        <p:spPr>
          <a:xfrm>
            <a:off x="4293873" y="545521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3" name="円/楕円 284">
            <a:extLst>
              <a:ext uri="{FF2B5EF4-FFF2-40B4-BE49-F238E27FC236}">
                <a16:creationId xmlns:a16="http://schemas.microsoft.com/office/drawing/2014/main" id="{950DEA5B-A984-4FC3-A420-E79B40C33AE4}"/>
              </a:ext>
            </a:extLst>
          </p:cNvPr>
          <p:cNvSpPr>
            <a:spLocks noChangeAspect="1"/>
          </p:cNvSpPr>
          <p:nvPr/>
        </p:nvSpPr>
        <p:spPr>
          <a:xfrm>
            <a:off x="4198926" y="488948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4" name="円/楕円 285">
            <a:extLst>
              <a:ext uri="{FF2B5EF4-FFF2-40B4-BE49-F238E27FC236}">
                <a16:creationId xmlns:a16="http://schemas.microsoft.com/office/drawing/2014/main" id="{CB33323F-3A94-4836-8ABE-20F45EE2C374}"/>
              </a:ext>
            </a:extLst>
          </p:cNvPr>
          <p:cNvSpPr>
            <a:spLocks noChangeAspect="1"/>
          </p:cNvSpPr>
          <p:nvPr/>
        </p:nvSpPr>
        <p:spPr>
          <a:xfrm>
            <a:off x="4342045" y="469769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5" name="円/楕円 286">
            <a:extLst>
              <a:ext uri="{FF2B5EF4-FFF2-40B4-BE49-F238E27FC236}">
                <a16:creationId xmlns:a16="http://schemas.microsoft.com/office/drawing/2014/main" id="{A0F67CC9-AF37-4E76-8699-0219D3DE6E5B}"/>
              </a:ext>
            </a:extLst>
          </p:cNvPr>
          <p:cNvSpPr>
            <a:spLocks noChangeAspect="1"/>
          </p:cNvSpPr>
          <p:nvPr/>
        </p:nvSpPr>
        <p:spPr>
          <a:xfrm>
            <a:off x="4397947" y="538176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6" name="円/楕円 287">
            <a:extLst>
              <a:ext uri="{FF2B5EF4-FFF2-40B4-BE49-F238E27FC236}">
                <a16:creationId xmlns:a16="http://schemas.microsoft.com/office/drawing/2014/main" id="{46E5CAB2-07F5-47E3-A063-B18C401FDD83}"/>
              </a:ext>
            </a:extLst>
          </p:cNvPr>
          <p:cNvSpPr>
            <a:spLocks noChangeAspect="1"/>
          </p:cNvSpPr>
          <p:nvPr/>
        </p:nvSpPr>
        <p:spPr>
          <a:xfrm>
            <a:off x="4507683" y="543219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7" name="円/楕円 288">
            <a:extLst>
              <a:ext uri="{FF2B5EF4-FFF2-40B4-BE49-F238E27FC236}">
                <a16:creationId xmlns:a16="http://schemas.microsoft.com/office/drawing/2014/main" id="{F208C39D-1726-4D61-8B1A-71AC1D17758D}"/>
              </a:ext>
            </a:extLst>
          </p:cNvPr>
          <p:cNvSpPr>
            <a:spLocks noChangeAspect="1"/>
          </p:cNvSpPr>
          <p:nvPr/>
        </p:nvSpPr>
        <p:spPr>
          <a:xfrm>
            <a:off x="4421346" y="47695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8" name="円/楕円 289">
            <a:extLst>
              <a:ext uri="{FF2B5EF4-FFF2-40B4-BE49-F238E27FC236}">
                <a16:creationId xmlns:a16="http://schemas.microsoft.com/office/drawing/2014/main" id="{81C41FF7-3338-4F35-9B36-C90862CBA530}"/>
              </a:ext>
            </a:extLst>
          </p:cNvPr>
          <p:cNvSpPr>
            <a:spLocks noChangeAspect="1"/>
          </p:cNvSpPr>
          <p:nvPr/>
        </p:nvSpPr>
        <p:spPr>
          <a:xfrm>
            <a:off x="4531307" y="478401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9" name="円/楕円 290">
            <a:extLst>
              <a:ext uri="{FF2B5EF4-FFF2-40B4-BE49-F238E27FC236}">
                <a16:creationId xmlns:a16="http://schemas.microsoft.com/office/drawing/2014/main" id="{6AE7EF72-3076-40D9-9F5C-B3BA7F2C6415}"/>
              </a:ext>
            </a:extLst>
          </p:cNvPr>
          <p:cNvSpPr>
            <a:spLocks noChangeAspect="1"/>
          </p:cNvSpPr>
          <p:nvPr/>
        </p:nvSpPr>
        <p:spPr>
          <a:xfrm>
            <a:off x="4546378" y="534748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0" name="円/楕円 291">
            <a:extLst>
              <a:ext uri="{FF2B5EF4-FFF2-40B4-BE49-F238E27FC236}">
                <a16:creationId xmlns:a16="http://schemas.microsoft.com/office/drawing/2014/main" id="{EBA9608D-6B6E-445E-972A-9D10774BD460}"/>
              </a:ext>
            </a:extLst>
          </p:cNvPr>
          <p:cNvSpPr>
            <a:spLocks noChangeAspect="1"/>
          </p:cNvSpPr>
          <p:nvPr/>
        </p:nvSpPr>
        <p:spPr>
          <a:xfrm>
            <a:off x="4164480" y="510982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1" name="円/楕円 292">
            <a:extLst>
              <a:ext uri="{FF2B5EF4-FFF2-40B4-BE49-F238E27FC236}">
                <a16:creationId xmlns:a16="http://schemas.microsoft.com/office/drawing/2014/main" id="{47EF621D-07E0-428F-9AA7-E0BD69E87976}"/>
              </a:ext>
            </a:extLst>
          </p:cNvPr>
          <p:cNvSpPr>
            <a:spLocks noChangeAspect="1"/>
          </p:cNvSpPr>
          <p:nvPr/>
        </p:nvSpPr>
        <p:spPr>
          <a:xfrm>
            <a:off x="4583684" y="489097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2" name="円/楕円 293">
            <a:extLst>
              <a:ext uri="{FF2B5EF4-FFF2-40B4-BE49-F238E27FC236}">
                <a16:creationId xmlns:a16="http://schemas.microsoft.com/office/drawing/2014/main" id="{E58CD4D2-DA36-41E2-8AE9-4AD0156614D6}"/>
              </a:ext>
            </a:extLst>
          </p:cNvPr>
          <p:cNvSpPr>
            <a:spLocks noChangeAspect="1"/>
          </p:cNvSpPr>
          <p:nvPr/>
        </p:nvSpPr>
        <p:spPr>
          <a:xfrm>
            <a:off x="4078633" y="496615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3" name="円/楕円 294">
            <a:extLst>
              <a:ext uri="{FF2B5EF4-FFF2-40B4-BE49-F238E27FC236}">
                <a16:creationId xmlns:a16="http://schemas.microsoft.com/office/drawing/2014/main" id="{053DD05C-336A-48B4-9943-9D2B9E14DBFF}"/>
              </a:ext>
            </a:extLst>
          </p:cNvPr>
          <p:cNvSpPr>
            <a:spLocks noChangeAspect="1"/>
          </p:cNvSpPr>
          <p:nvPr/>
        </p:nvSpPr>
        <p:spPr>
          <a:xfrm>
            <a:off x="4429932" y="49976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4" name="円/楕円 295">
            <a:extLst>
              <a:ext uri="{FF2B5EF4-FFF2-40B4-BE49-F238E27FC236}">
                <a16:creationId xmlns:a16="http://schemas.microsoft.com/office/drawing/2014/main" id="{24D172DB-9A48-41F7-B108-8279EB66BE0A}"/>
              </a:ext>
            </a:extLst>
          </p:cNvPr>
          <p:cNvSpPr>
            <a:spLocks noChangeAspect="1"/>
          </p:cNvSpPr>
          <p:nvPr/>
        </p:nvSpPr>
        <p:spPr>
          <a:xfrm>
            <a:off x="4617423" y="532182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5" name="円/楕円 296">
            <a:extLst>
              <a:ext uri="{FF2B5EF4-FFF2-40B4-BE49-F238E27FC236}">
                <a16:creationId xmlns:a16="http://schemas.microsoft.com/office/drawing/2014/main" id="{8E1AD554-E8E2-4351-BBA0-9C08F0F43CED}"/>
              </a:ext>
            </a:extLst>
          </p:cNvPr>
          <p:cNvSpPr>
            <a:spLocks noChangeAspect="1"/>
          </p:cNvSpPr>
          <p:nvPr/>
        </p:nvSpPr>
        <p:spPr>
          <a:xfrm>
            <a:off x="3993618" y="501645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6" name="円/楕円 297">
            <a:extLst>
              <a:ext uri="{FF2B5EF4-FFF2-40B4-BE49-F238E27FC236}">
                <a16:creationId xmlns:a16="http://schemas.microsoft.com/office/drawing/2014/main" id="{5CCA978D-02AE-43C6-87C8-90F36068EB87}"/>
              </a:ext>
            </a:extLst>
          </p:cNvPr>
          <p:cNvSpPr>
            <a:spLocks noChangeAspect="1"/>
          </p:cNvSpPr>
          <p:nvPr/>
        </p:nvSpPr>
        <p:spPr>
          <a:xfrm>
            <a:off x="4239879" y="508302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7" name="円/楕円 298">
            <a:extLst>
              <a:ext uri="{FF2B5EF4-FFF2-40B4-BE49-F238E27FC236}">
                <a16:creationId xmlns:a16="http://schemas.microsoft.com/office/drawing/2014/main" id="{A77AC312-4CD7-43FD-8B31-1E76EB21C1B0}"/>
              </a:ext>
            </a:extLst>
          </p:cNvPr>
          <p:cNvSpPr>
            <a:spLocks noChangeAspect="1"/>
          </p:cNvSpPr>
          <p:nvPr/>
        </p:nvSpPr>
        <p:spPr>
          <a:xfrm>
            <a:off x="3906027" y="533285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8" name="円/楕円 299">
            <a:extLst>
              <a:ext uri="{FF2B5EF4-FFF2-40B4-BE49-F238E27FC236}">
                <a16:creationId xmlns:a16="http://schemas.microsoft.com/office/drawing/2014/main" id="{1B52EBC7-5960-4C21-8598-686658A76098}"/>
              </a:ext>
            </a:extLst>
          </p:cNvPr>
          <p:cNvSpPr>
            <a:spLocks noChangeAspect="1"/>
          </p:cNvSpPr>
          <p:nvPr/>
        </p:nvSpPr>
        <p:spPr>
          <a:xfrm>
            <a:off x="4499213" y="504615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9" name="円/楕円 300">
            <a:extLst>
              <a:ext uri="{FF2B5EF4-FFF2-40B4-BE49-F238E27FC236}">
                <a16:creationId xmlns:a16="http://schemas.microsoft.com/office/drawing/2014/main" id="{D0000078-0120-4CC1-B86C-9846B86146F3}"/>
              </a:ext>
            </a:extLst>
          </p:cNvPr>
          <p:cNvSpPr>
            <a:spLocks noChangeAspect="1"/>
          </p:cNvSpPr>
          <p:nvPr/>
        </p:nvSpPr>
        <p:spPr>
          <a:xfrm>
            <a:off x="4353056" y="503535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0" name="円/楕円 301">
            <a:extLst>
              <a:ext uri="{FF2B5EF4-FFF2-40B4-BE49-F238E27FC236}">
                <a16:creationId xmlns:a16="http://schemas.microsoft.com/office/drawing/2014/main" id="{E816E2AA-6887-4ACF-B574-DF9D3C90D07F}"/>
              </a:ext>
            </a:extLst>
          </p:cNvPr>
          <p:cNvSpPr>
            <a:spLocks noChangeAspect="1"/>
          </p:cNvSpPr>
          <p:nvPr/>
        </p:nvSpPr>
        <p:spPr>
          <a:xfrm>
            <a:off x="4536024" y="50235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1" name="円/楕円 302">
            <a:extLst>
              <a:ext uri="{FF2B5EF4-FFF2-40B4-BE49-F238E27FC236}">
                <a16:creationId xmlns:a16="http://schemas.microsoft.com/office/drawing/2014/main" id="{CCF4E3FE-2849-499C-B5C0-C5753EBB1F62}"/>
              </a:ext>
            </a:extLst>
          </p:cNvPr>
          <p:cNvSpPr>
            <a:spLocks noChangeAspect="1"/>
          </p:cNvSpPr>
          <p:nvPr/>
        </p:nvSpPr>
        <p:spPr>
          <a:xfrm>
            <a:off x="4338637" y="479948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2" name="円/楕円 303">
            <a:extLst>
              <a:ext uri="{FF2B5EF4-FFF2-40B4-BE49-F238E27FC236}">
                <a16:creationId xmlns:a16="http://schemas.microsoft.com/office/drawing/2014/main" id="{12B49497-080C-4ABD-AF66-A9B70F714977}"/>
              </a:ext>
            </a:extLst>
          </p:cNvPr>
          <p:cNvSpPr>
            <a:spLocks noChangeAspect="1"/>
          </p:cNvSpPr>
          <p:nvPr/>
        </p:nvSpPr>
        <p:spPr>
          <a:xfrm>
            <a:off x="4451436" y="470814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3" name="円/楕円 304">
            <a:extLst>
              <a:ext uri="{FF2B5EF4-FFF2-40B4-BE49-F238E27FC236}">
                <a16:creationId xmlns:a16="http://schemas.microsoft.com/office/drawing/2014/main" id="{06D410A9-8E8D-4213-B756-A471652EE420}"/>
              </a:ext>
            </a:extLst>
          </p:cNvPr>
          <p:cNvSpPr>
            <a:spLocks noChangeAspect="1"/>
          </p:cNvSpPr>
          <p:nvPr/>
        </p:nvSpPr>
        <p:spPr>
          <a:xfrm>
            <a:off x="4374073" y="494472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5" name="右矢印 310">
            <a:extLst>
              <a:ext uri="{FF2B5EF4-FFF2-40B4-BE49-F238E27FC236}">
                <a16:creationId xmlns:a16="http://schemas.microsoft.com/office/drawing/2014/main" id="{A3A05003-A1BE-4363-BB06-C82555F8B95E}"/>
              </a:ext>
            </a:extLst>
          </p:cNvPr>
          <p:cNvSpPr/>
          <p:nvPr/>
        </p:nvSpPr>
        <p:spPr>
          <a:xfrm flipH="1">
            <a:off x="2961328" y="2003516"/>
            <a:ext cx="661961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" name="右矢印 309">
            <a:extLst>
              <a:ext uri="{FF2B5EF4-FFF2-40B4-BE49-F238E27FC236}">
                <a16:creationId xmlns:a16="http://schemas.microsoft.com/office/drawing/2014/main" id="{5E583FF1-A8A4-4376-BD67-CC34D2710FC7}"/>
              </a:ext>
            </a:extLst>
          </p:cNvPr>
          <p:cNvSpPr/>
          <p:nvPr/>
        </p:nvSpPr>
        <p:spPr>
          <a:xfrm>
            <a:off x="2261083" y="1689450"/>
            <a:ext cx="690282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円/楕円 108">
            <a:extLst>
              <a:ext uri="{FF2B5EF4-FFF2-40B4-BE49-F238E27FC236}">
                <a16:creationId xmlns:a16="http://schemas.microsoft.com/office/drawing/2014/main" id="{079FC511-021A-4971-AC26-6844C9957138}"/>
              </a:ext>
            </a:extLst>
          </p:cNvPr>
          <p:cNvSpPr>
            <a:spLocks noChangeAspect="1"/>
          </p:cNvSpPr>
          <p:nvPr/>
        </p:nvSpPr>
        <p:spPr>
          <a:xfrm>
            <a:off x="3509235" y="20668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/楕円 109">
            <a:extLst>
              <a:ext uri="{FF2B5EF4-FFF2-40B4-BE49-F238E27FC236}">
                <a16:creationId xmlns:a16="http://schemas.microsoft.com/office/drawing/2014/main" id="{634479C4-0F52-4976-ACCA-D8C867EBDF4C}"/>
              </a:ext>
            </a:extLst>
          </p:cNvPr>
          <p:cNvSpPr>
            <a:spLocks noChangeAspect="1"/>
          </p:cNvSpPr>
          <p:nvPr/>
        </p:nvSpPr>
        <p:spPr>
          <a:xfrm>
            <a:off x="3598135" y="22108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9" name="円/楕円 110">
            <a:extLst>
              <a:ext uri="{FF2B5EF4-FFF2-40B4-BE49-F238E27FC236}">
                <a16:creationId xmlns:a16="http://schemas.microsoft.com/office/drawing/2014/main" id="{139EBEDF-089F-4C13-ACA2-ACFB7FEA8A55}"/>
              </a:ext>
            </a:extLst>
          </p:cNvPr>
          <p:cNvSpPr>
            <a:spLocks noChangeAspect="1"/>
          </p:cNvSpPr>
          <p:nvPr/>
        </p:nvSpPr>
        <p:spPr>
          <a:xfrm>
            <a:off x="3750841" y="233924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0" name="円/楕円 111">
            <a:extLst>
              <a:ext uri="{FF2B5EF4-FFF2-40B4-BE49-F238E27FC236}">
                <a16:creationId xmlns:a16="http://schemas.microsoft.com/office/drawing/2014/main" id="{ECF347C5-0EB6-4102-8872-F5BEE5DCDAC8}"/>
              </a:ext>
            </a:extLst>
          </p:cNvPr>
          <p:cNvSpPr>
            <a:spLocks noChangeAspect="1"/>
          </p:cNvSpPr>
          <p:nvPr/>
        </p:nvSpPr>
        <p:spPr>
          <a:xfrm>
            <a:off x="3653235" y="2066813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1" name="円/楕円 112">
            <a:extLst>
              <a:ext uri="{FF2B5EF4-FFF2-40B4-BE49-F238E27FC236}">
                <a16:creationId xmlns:a16="http://schemas.microsoft.com/office/drawing/2014/main" id="{1A521693-CD63-4168-9773-2287FBC2A9BD}"/>
              </a:ext>
            </a:extLst>
          </p:cNvPr>
          <p:cNvSpPr>
            <a:spLocks noChangeAspect="1"/>
          </p:cNvSpPr>
          <p:nvPr/>
        </p:nvSpPr>
        <p:spPr>
          <a:xfrm>
            <a:off x="3818335" y="2219213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2" name="円/楕円 113">
            <a:extLst>
              <a:ext uri="{FF2B5EF4-FFF2-40B4-BE49-F238E27FC236}">
                <a16:creationId xmlns:a16="http://schemas.microsoft.com/office/drawing/2014/main" id="{90A580AB-AEEE-482A-9DE8-076B5E1A9BEF}"/>
              </a:ext>
            </a:extLst>
          </p:cNvPr>
          <p:cNvSpPr>
            <a:spLocks noChangeAspect="1"/>
          </p:cNvSpPr>
          <p:nvPr/>
        </p:nvSpPr>
        <p:spPr>
          <a:xfrm>
            <a:off x="3865184" y="234050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3" name="円/楕円 114">
            <a:extLst>
              <a:ext uri="{FF2B5EF4-FFF2-40B4-BE49-F238E27FC236}">
                <a16:creationId xmlns:a16="http://schemas.microsoft.com/office/drawing/2014/main" id="{5F139024-B6C2-442A-A3EC-178276C4654B}"/>
              </a:ext>
            </a:extLst>
          </p:cNvPr>
          <p:cNvSpPr>
            <a:spLocks noChangeAspect="1"/>
          </p:cNvSpPr>
          <p:nvPr/>
        </p:nvSpPr>
        <p:spPr>
          <a:xfrm>
            <a:off x="3880354" y="218091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4" name="円/楕円 115">
            <a:extLst>
              <a:ext uri="{FF2B5EF4-FFF2-40B4-BE49-F238E27FC236}">
                <a16:creationId xmlns:a16="http://schemas.microsoft.com/office/drawing/2014/main" id="{219A4860-D018-4848-9139-B8DD0C0CEAF0}"/>
              </a:ext>
            </a:extLst>
          </p:cNvPr>
          <p:cNvSpPr>
            <a:spLocks noChangeAspect="1"/>
          </p:cNvSpPr>
          <p:nvPr/>
        </p:nvSpPr>
        <p:spPr>
          <a:xfrm>
            <a:off x="3705411" y="221776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5" name="円/楕円 116">
            <a:extLst>
              <a:ext uri="{FF2B5EF4-FFF2-40B4-BE49-F238E27FC236}">
                <a16:creationId xmlns:a16="http://schemas.microsoft.com/office/drawing/2014/main" id="{AAFFD5F3-4171-48FB-AA49-D24C8B0F45B5}"/>
              </a:ext>
            </a:extLst>
          </p:cNvPr>
          <p:cNvSpPr>
            <a:spLocks noChangeAspect="1"/>
          </p:cNvSpPr>
          <p:nvPr/>
        </p:nvSpPr>
        <p:spPr>
          <a:xfrm>
            <a:off x="3724461" y="244499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円/楕円 117">
            <a:extLst>
              <a:ext uri="{FF2B5EF4-FFF2-40B4-BE49-F238E27FC236}">
                <a16:creationId xmlns:a16="http://schemas.microsoft.com/office/drawing/2014/main" id="{59F680DE-5BBB-45D6-B762-06D8705C794D}"/>
              </a:ext>
            </a:extLst>
          </p:cNvPr>
          <p:cNvSpPr>
            <a:spLocks noChangeAspect="1"/>
          </p:cNvSpPr>
          <p:nvPr/>
        </p:nvSpPr>
        <p:spPr>
          <a:xfrm>
            <a:off x="3518314" y="193959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円/楕円 118">
            <a:extLst>
              <a:ext uri="{FF2B5EF4-FFF2-40B4-BE49-F238E27FC236}">
                <a16:creationId xmlns:a16="http://schemas.microsoft.com/office/drawing/2014/main" id="{483DD6A8-44FB-4376-8FC1-88257ED988DE}"/>
              </a:ext>
            </a:extLst>
          </p:cNvPr>
          <p:cNvSpPr>
            <a:spLocks noChangeAspect="1"/>
          </p:cNvSpPr>
          <p:nvPr/>
        </p:nvSpPr>
        <p:spPr>
          <a:xfrm>
            <a:off x="3784243" y="223805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8" name="円/楕円 119">
            <a:extLst>
              <a:ext uri="{FF2B5EF4-FFF2-40B4-BE49-F238E27FC236}">
                <a16:creationId xmlns:a16="http://schemas.microsoft.com/office/drawing/2014/main" id="{6BC60D97-298A-4454-ABA9-84966EB9628A}"/>
              </a:ext>
            </a:extLst>
          </p:cNvPr>
          <p:cNvSpPr>
            <a:spLocks noChangeAspect="1"/>
          </p:cNvSpPr>
          <p:nvPr/>
        </p:nvSpPr>
        <p:spPr>
          <a:xfrm>
            <a:off x="3662836" y="1896192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" name="円/楕円 120">
            <a:extLst>
              <a:ext uri="{FF2B5EF4-FFF2-40B4-BE49-F238E27FC236}">
                <a16:creationId xmlns:a16="http://schemas.microsoft.com/office/drawing/2014/main" id="{0DCD8C2F-DD9B-451C-9F18-C44B07B96B0F}"/>
              </a:ext>
            </a:extLst>
          </p:cNvPr>
          <p:cNvSpPr>
            <a:spLocks noChangeAspect="1"/>
          </p:cNvSpPr>
          <p:nvPr/>
        </p:nvSpPr>
        <p:spPr>
          <a:xfrm>
            <a:off x="3740344" y="19786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円/楕円 121">
            <a:extLst>
              <a:ext uri="{FF2B5EF4-FFF2-40B4-BE49-F238E27FC236}">
                <a16:creationId xmlns:a16="http://schemas.microsoft.com/office/drawing/2014/main" id="{BD60C4CC-269F-423E-BE6F-E78507C61FE6}"/>
              </a:ext>
            </a:extLst>
          </p:cNvPr>
          <p:cNvSpPr>
            <a:spLocks noChangeAspect="1"/>
          </p:cNvSpPr>
          <p:nvPr/>
        </p:nvSpPr>
        <p:spPr>
          <a:xfrm>
            <a:off x="3808593" y="207200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円/楕円 122">
            <a:extLst>
              <a:ext uri="{FF2B5EF4-FFF2-40B4-BE49-F238E27FC236}">
                <a16:creationId xmlns:a16="http://schemas.microsoft.com/office/drawing/2014/main" id="{8B505CFE-C9CE-4448-BBC7-14440E9E764B}"/>
              </a:ext>
            </a:extLst>
          </p:cNvPr>
          <p:cNvSpPr>
            <a:spLocks noChangeAspect="1"/>
          </p:cNvSpPr>
          <p:nvPr/>
        </p:nvSpPr>
        <p:spPr>
          <a:xfrm>
            <a:off x="3889569" y="227148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2" name="円/楕円 123">
            <a:extLst>
              <a:ext uri="{FF2B5EF4-FFF2-40B4-BE49-F238E27FC236}">
                <a16:creationId xmlns:a16="http://schemas.microsoft.com/office/drawing/2014/main" id="{58D92E4C-0BDA-4BA6-A1D3-6E139EBEA2FD}"/>
              </a:ext>
            </a:extLst>
          </p:cNvPr>
          <p:cNvSpPr>
            <a:spLocks noChangeAspect="1"/>
          </p:cNvSpPr>
          <p:nvPr/>
        </p:nvSpPr>
        <p:spPr>
          <a:xfrm>
            <a:off x="3465190" y="208695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3" name="円/楕円 124">
            <a:extLst>
              <a:ext uri="{FF2B5EF4-FFF2-40B4-BE49-F238E27FC236}">
                <a16:creationId xmlns:a16="http://schemas.microsoft.com/office/drawing/2014/main" id="{E1416973-7CFF-499C-ADD6-BE2953CBC7CA}"/>
              </a:ext>
            </a:extLst>
          </p:cNvPr>
          <p:cNvSpPr>
            <a:spLocks noChangeAspect="1"/>
          </p:cNvSpPr>
          <p:nvPr/>
        </p:nvSpPr>
        <p:spPr>
          <a:xfrm>
            <a:off x="3490085" y="2321449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4" name="円/楕円 125">
            <a:extLst>
              <a:ext uri="{FF2B5EF4-FFF2-40B4-BE49-F238E27FC236}">
                <a16:creationId xmlns:a16="http://schemas.microsoft.com/office/drawing/2014/main" id="{EACBCAD9-909A-496E-AFDA-D3EE4F3E40FF}"/>
              </a:ext>
            </a:extLst>
          </p:cNvPr>
          <p:cNvSpPr>
            <a:spLocks noChangeAspect="1"/>
          </p:cNvSpPr>
          <p:nvPr/>
        </p:nvSpPr>
        <p:spPr>
          <a:xfrm>
            <a:off x="3692042" y="25945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5" name="円/楕円 126">
            <a:extLst>
              <a:ext uri="{FF2B5EF4-FFF2-40B4-BE49-F238E27FC236}">
                <a16:creationId xmlns:a16="http://schemas.microsoft.com/office/drawing/2014/main" id="{90598E75-44A6-4694-8CA5-0FD748028BE6}"/>
              </a:ext>
            </a:extLst>
          </p:cNvPr>
          <p:cNvSpPr>
            <a:spLocks noChangeAspect="1"/>
          </p:cNvSpPr>
          <p:nvPr/>
        </p:nvSpPr>
        <p:spPr>
          <a:xfrm>
            <a:off x="3623186" y="196822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円/楕円 127">
            <a:extLst>
              <a:ext uri="{FF2B5EF4-FFF2-40B4-BE49-F238E27FC236}">
                <a16:creationId xmlns:a16="http://schemas.microsoft.com/office/drawing/2014/main" id="{1FC0ADFE-B6DB-4D10-8223-AE61DFDA02FB}"/>
              </a:ext>
            </a:extLst>
          </p:cNvPr>
          <p:cNvSpPr>
            <a:spLocks noChangeAspect="1"/>
          </p:cNvSpPr>
          <p:nvPr/>
        </p:nvSpPr>
        <p:spPr>
          <a:xfrm>
            <a:off x="3499119" y="242134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" name="円/楕円 128">
            <a:extLst>
              <a:ext uri="{FF2B5EF4-FFF2-40B4-BE49-F238E27FC236}">
                <a16:creationId xmlns:a16="http://schemas.microsoft.com/office/drawing/2014/main" id="{D8BAA1AE-F546-4DDA-B31B-6C19FF62D87C}"/>
              </a:ext>
            </a:extLst>
          </p:cNvPr>
          <p:cNvSpPr>
            <a:spLocks noChangeAspect="1"/>
          </p:cNvSpPr>
          <p:nvPr/>
        </p:nvSpPr>
        <p:spPr>
          <a:xfrm>
            <a:off x="3635886" y="229141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" name="円/楕円 129">
            <a:extLst>
              <a:ext uri="{FF2B5EF4-FFF2-40B4-BE49-F238E27FC236}">
                <a16:creationId xmlns:a16="http://schemas.microsoft.com/office/drawing/2014/main" id="{0ADF6590-63F6-40D4-977A-D96893219AF4}"/>
              </a:ext>
            </a:extLst>
          </p:cNvPr>
          <p:cNvSpPr>
            <a:spLocks noChangeAspect="1"/>
          </p:cNvSpPr>
          <p:nvPr/>
        </p:nvSpPr>
        <p:spPr>
          <a:xfrm>
            <a:off x="3557677" y="234830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円/楕円 130">
            <a:extLst>
              <a:ext uri="{FF2B5EF4-FFF2-40B4-BE49-F238E27FC236}">
                <a16:creationId xmlns:a16="http://schemas.microsoft.com/office/drawing/2014/main" id="{06305028-4AF2-448D-8E31-5F4D3E6DEB65}"/>
              </a:ext>
            </a:extLst>
          </p:cNvPr>
          <p:cNvSpPr>
            <a:spLocks noChangeAspect="1"/>
          </p:cNvSpPr>
          <p:nvPr/>
        </p:nvSpPr>
        <p:spPr>
          <a:xfrm>
            <a:off x="3561539" y="20609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円/楕円 131">
            <a:extLst>
              <a:ext uri="{FF2B5EF4-FFF2-40B4-BE49-F238E27FC236}">
                <a16:creationId xmlns:a16="http://schemas.microsoft.com/office/drawing/2014/main" id="{5E0491E2-3B50-458B-A245-B05C68F89877}"/>
              </a:ext>
            </a:extLst>
          </p:cNvPr>
          <p:cNvSpPr>
            <a:spLocks noChangeAspect="1"/>
          </p:cNvSpPr>
          <p:nvPr/>
        </p:nvSpPr>
        <p:spPr>
          <a:xfrm>
            <a:off x="3549385" y="187099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1" name="円/楕円 132">
            <a:extLst>
              <a:ext uri="{FF2B5EF4-FFF2-40B4-BE49-F238E27FC236}">
                <a16:creationId xmlns:a16="http://schemas.microsoft.com/office/drawing/2014/main" id="{EF6AAAD7-4E07-4915-8CB4-07C55A52DFE2}"/>
              </a:ext>
            </a:extLst>
          </p:cNvPr>
          <p:cNvSpPr>
            <a:spLocks noChangeAspect="1"/>
          </p:cNvSpPr>
          <p:nvPr/>
        </p:nvSpPr>
        <p:spPr>
          <a:xfrm>
            <a:off x="3451416" y="229383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2" name="円/楕円 133">
            <a:extLst>
              <a:ext uri="{FF2B5EF4-FFF2-40B4-BE49-F238E27FC236}">
                <a16:creationId xmlns:a16="http://schemas.microsoft.com/office/drawing/2014/main" id="{BDF847E9-0A69-43F3-BA23-9BBC4DBABDB6}"/>
              </a:ext>
            </a:extLst>
          </p:cNvPr>
          <p:cNvSpPr>
            <a:spLocks noChangeAspect="1"/>
          </p:cNvSpPr>
          <p:nvPr/>
        </p:nvSpPr>
        <p:spPr>
          <a:xfrm>
            <a:off x="3890064" y="210216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" name="円/楕円 134">
            <a:extLst>
              <a:ext uri="{FF2B5EF4-FFF2-40B4-BE49-F238E27FC236}">
                <a16:creationId xmlns:a16="http://schemas.microsoft.com/office/drawing/2014/main" id="{6AD7CD3C-ED3F-482A-9CF9-4D18C199255B}"/>
              </a:ext>
            </a:extLst>
          </p:cNvPr>
          <p:cNvSpPr>
            <a:spLocks noChangeAspect="1"/>
          </p:cNvSpPr>
          <p:nvPr/>
        </p:nvSpPr>
        <p:spPr>
          <a:xfrm>
            <a:off x="3582651" y="25511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4" name="円/楕円 135">
            <a:extLst>
              <a:ext uri="{FF2B5EF4-FFF2-40B4-BE49-F238E27FC236}">
                <a16:creationId xmlns:a16="http://schemas.microsoft.com/office/drawing/2014/main" id="{E23EEE28-394D-4E38-A128-69F83F158AA4}"/>
              </a:ext>
            </a:extLst>
          </p:cNvPr>
          <p:cNvSpPr>
            <a:spLocks noChangeAspect="1"/>
          </p:cNvSpPr>
          <p:nvPr/>
        </p:nvSpPr>
        <p:spPr>
          <a:xfrm>
            <a:off x="3487704" y="198545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5" name="円/楕円 136">
            <a:extLst>
              <a:ext uri="{FF2B5EF4-FFF2-40B4-BE49-F238E27FC236}">
                <a16:creationId xmlns:a16="http://schemas.microsoft.com/office/drawing/2014/main" id="{5CAEDF32-4EE7-425A-A266-F7C5368B1BDD}"/>
              </a:ext>
            </a:extLst>
          </p:cNvPr>
          <p:cNvSpPr>
            <a:spLocks noChangeAspect="1"/>
          </p:cNvSpPr>
          <p:nvPr/>
        </p:nvSpPr>
        <p:spPr>
          <a:xfrm>
            <a:off x="3630823" y="17936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6" name="円/楕円 137">
            <a:extLst>
              <a:ext uri="{FF2B5EF4-FFF2-40B4-BE49-F238E27FC236}">
                <a16:creationId xmlns:a16="http://schemas.microsoft.com/office/drawing/2014/main" id="{4ECCE806-965F-4121-9170-8ADA224EE01F}"/>
              </a:ext>
            </a:extLst>
          </p:cNvPr>
          <p:cNvSpPr>
            <a:spLocks noChangeAspect="1"/>
          </p:cNvSpPr>
          <p:nvPr/>
        </p:nvSpPr>
        <p:spPr>
          <a:xfrm>
            <a:off x="3686725" y="247773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7" name="円/楕円 138">
            <a:extLst>
              <a:ext uri="{FF2B5EF4-FFF2-40B4-BE49-F238E27FC236}">
                <a16:creationId xmlns:a16="http://schemas.microsoft.com/office/drawing/2014/main" id="{35709355-F6AE-48F0-AC84-14CF9C3F998B}"/>
              </a:ext>
            </a:extLst>
          </p:cNvPr>
          <p:cNvSpPr>
            <a:spLocks noChangeAspect="1"/>
          </p:cNvSpPr>
          <p:nvPr/>
        </p:nvSpPr>
        <p:spPr>
          <a:xfrm>
            <a:off x="3796461" y="252816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8" name="円/楕円 139">
            <a:extLst>
              <a:ext uri="{FF2B5EF4-FFF2-40B4-BE49-F238E27FC236}">
                <a16:creationId xmlns:a16="http://schemas.microsoft.com/office/drawing/2014/main" id="{BED166C0-4E68-4B63-B90A-131265FB93F7}"/>
              </a:ext>
            </a:extLst>
          </p:cNvPr>
          <p:cNvSpPr>
            <a:spLocks noChangeAspect="1"/>
          </p:cNvSpPr>
          <p:nvPr/>
        </p:nvSpPr>
        <p:spPr>
          <a:xfrm>
            <a:off x="3710124" y="186552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9" name="円/楕円 140">
            <a:extLst>
              <a:ext uri="{FF2B5EF4-FFF2-40B4-BE49-F238E27FC236}">
                <a16:creationId xmlns:a16="http://schemas.microsoft.com/office/drawing/2014/main" id="{735AB4D5-17C5-402F-BA79-70FA85E87DDF}"/>
              </a:ext>
            </a:extLst>
          </p:cNvPr>
          <p:cNvSpPr>
            <a:spLocks noChangeAspect="1"/>
          </p:cNvSpPr>
          <p:nvPr/>
        </p:nvSpPr>
        <p:spPr>
          <a:xfrm>
            <a:off x="3820085" y="187998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0" name="円/楕円 141">
            <a:extLst>
              <a:ext uri="{FF2B5EF4-FFF2-40B4-BE49-F238E27FC236}">
                <a16:creationId xmlns:a16="http://schemas.microsoft.com/office/drawing/2014/main" id="{7C39D132-C9B3-4BAC-A0E5-60F5593D7B8A}"/>
              </a:ext>
            </a:extLst>
          </p:cNvPr>
          <p:cNvSpPr>
            <a:spLocks noChangeAspect="1"/>
          </p:cNvSpPr>
          <p:nvPr/>
        </p:nvSpPr>
        <p:spPr>
          <a:xfrm>
            <a:off x="3835156" y="24434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円/楕円 142">
            <a:extLst>
              <a:ext uri="{FF2B5EF4-FFF2-40B4-BE49-F238E27FC236}">
                <a16:creationId xmlns:a16="http://schemas.microsoft.com/office/drawing/2014/main" id="{24F63585-488A-49FC-9FED-E517EDC5EE67}"/>
              </a:ext>
            </a:extLst>
          </p:cNvPr>
          <p:cNvSpPr>
            <a:spLocks noChangeAspect="1"/>
          </p:cNvSpPr>
          <p:nvPr/>
        </p:nvSpPr>
        <p:spPr>
          <a:xfrm>
            <a:off x="3453258" y="220579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2" name="円/楕円 143">
            <a:extLst>
              <a:ext uri="{FF2B5EF4-FFF2-40B4-BE49-F238E27FC236}">
                <a16:creationId xmlns:a16="http://schemas.microsoft.com/office/drawing/2014/main" id="{70AAA677-F3AC-4B2D-B9E9-45B1561F75A7}"/>
              </a:ext>
            </a:extLst>
          </p:cNvPr>
          <p:cNvSpPr>
            <a:spLocks noChangeAspect="1"/>
          </p:cNvSpPr>
          <p:nvPr/>
        </p:nvSpPr>
        <p:spPr>
          <a:xfrm>
            <a:off x="3872462" y="198694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3" name="円/楕円 144">
            <a:extLst>
              <a:ext uri="{FF2B5EF4-FFF2-40B4-BE49-F238E27FC236}">
                <a16:creationId xmlns:a16="http://schemas.microsoft.com/office/drawing/2014/main" id="{A74C0424-1763-47DE-B9AD-80FAC1EB3077}"/>
              </a:ext>
            </a:extLst>
          </p:cNvPr>
          <p:cNvSpPr>
            <a:spLocks noChangeAspect="1"/>
          </p:cNvSpPr>
          <p:nvPr/>
        </p:nvSpPr>
        <p:spPr>
          <a:xfrm>
            <a:off x="3533663" y="247557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4" name="円/楕円 145">
            <a:extLst>
              <a:ext uri="{FF2B5EF4-FFF2-40B4-BE49-F238E27FC236}">
                <a16:creationId xmlns:a16="http://schemas.microsoft.com/office/drawing/2014/main" id="{0C6752B2-530A-4C65-BD9A-CA4061715D4A}"/>
              </a:ext>
            </a:extLst>
          </p:cNvPr>
          <p:cNvSpPr>
            <a:spLocks noChangeAspect="1"/>
          </p:cNvSpPr>
          <p:nvPr/>
        </p:nvSpPr>
        <p:spPr>
          <a:xfrm>
            <a:off x="3718710" y="209361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5" name="円/楕円 146">
            <a:extLst>
              <a:ext uri="{FF2B5EF4-FFF2-40B4-BE49-F238E27FC236}">
                <a16:creationId xmlns:a16="http://schemas.microsoft.com/office/drawing/2014/main" id="{7AB5499A-DE14-4914-8E3A-8B62C60E4874}"/>
              </a:ext>
            </a:extLst>
          </p:cNvPr>
          <p:cNvSpPr>
            <a:spLocks noChangeAspect="1"/>
          </p:cNvSpPr>
          <p:nvPr/>
        </p:nvSpPr>
        <p:spPr>
          <a:xfrm>
            <a:off x="3527552" y="226948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6" name="円/楕円 147">
            <a:extLst>
              <a:ext uri="{FF2B5EF4-FFF2-40B4-BE49-F238E27FC236}">
                <a16:creationId xmlns:a16="http://schemas.microsoft.com/office/drawing/2014/main" id="{DDF6B010-C46C-466A-BFE9-C8D5E21F39EA}"/>
              </a:ext>
            </a:extLst>
          </p:cNvPr>
          <p:cNvSpPr>
            <a:spLocks noChangeAspect="1"/>
          </p:cNvSpPr>
          <p:nvPr/>
        </p:nvSpPr>
        <p:spPr>
          <a:xfrm>
            <a:off x="3640335" y="239101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7" name="円/楕円 148">
            <a:extLst>
              <a:ext uri="{FF2B5EF4-FFF2-40B4-BE49-F238E27FC236}">
                <a16:creationId xmlns:a16="http://schemas.microsoft.com/office/drawing/2014/main" id="{54CCFA22-E9A2-4726-B6C6-DE5FBC5AD1E0}"/>
              </a:ext>
            </a:extLst>
          </p:cNvPr>
          <p:cNvSpPr>
            <a:spLocks noChangeAspect="1"/>
          </p:cNvSpPr>
          <p:nvPr/>
        </p:nvSpPr>
        <p:spPr>
          <a:xfrm>
            <a:off x="3528657" y="217899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8" name="円/楕円 149">
            <a:extLst>
              <a:ext uri="{FF2B5EF4-FFF2-40B4-BE49-F238E27FC236}">
                <a16:creationId xmlns:a16="http://schemas.microsoft.com/office/drawing/2014/main" id="{D0E7799C-D308-4CA1-A7F6-D5951B262FD1}"/>
              </a:ext>
            </a:extLst>
          </p:cNvPr>
          <p:cNvSpPr>
            <a:spLocks noChangeAspect="1"/>
          </p:cNvSpPr>
          <p:nvPr/>
        </p:nvSpPr>
        <p:spPr>
          <a:xfrm>
            <a:off x="3649955" y="250088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9" name="円/楕円 150">
            <a:extLst>
              <a:ext uri="{FF2B5EF4-FFF2-40B4-BE49-F238E27FC236}">
                <a16:creationId xmlns:a16="http://schemas.microsoft.com/office/drawing/2014/main" id="{27CF84AD-57B6-48C0-A5B5-55EDB9223220}"/>
              </a:ext>
            </a:extLst>
          </p:cNvPr>
          <p:cNvSpPr>
            <a:spLocks noChangeAspect="1"/>
          </p:cNvSpPr>
          <p:nvPr/>
        </p:nvSpPr>
        <p:spPr>
          <a:xfrm>
            <a:off x="3787991" y="214212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0" name="円/楕円 151">
            <a:extLst>
              <a:ext uri="{FF2B5EF4-FFF2-40B4-BE49-F238E27FC236}">
                <a16:creationId xmlns:a16="http://schemas.microsoft.com/office/drawing/2014/main" id="{5972C50D-DB5A-4B4A-9105-6686F66E1575}"/>
              </a:ext>
            </a:extLst>
          </p:cNvPr>
          <p:cNvSpPr>
            <a:spLocks noChangeAspect="1"/>
          </p:cNvSpPr>
          <p:nvPr/>
        </p:nvSpPr>
        <p:spPr>
          <a:xfrm>
            <a:off x="3641834" y="213133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1" name="円/楕円 152">
            <a:extLst>
              <a:ext uri="{FF2B5EF4-FFF2-40B4-BE49-F238E27FC236}">
                <a16:creationId xmlns:a16="http://schemas.microsoft.com/office/drawing/2014/main" id="{7688D101-1E3B-4105-A7D8-16C900EF214B}"/>
              </a:ext>
            </a:extLst>
          </p:cNvPr>
          <p:cNvSpPr>
            <a:spLocks noChangeAspect="1"/>
          </p:cNvSpPr>
          <p:nvPr/>
        </p:nvSpPr>
        <p:spPr>
          <a:xfrm>
            <a:off x="3824802" y="211951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2" name="円/楕円 153">
            <a:extLst>
              <a:ext uri="{FF2B5EF4-FFF2-40B4-BE49-F238E27FC236}">
                <a16:creationId xmlns:a16="http://schemas.microsoft.com/office/drawing/2014/main" id="{C8475F39-EBB2-4F0D-911A-DAC670F79AC3}"/>
              </a:ext>
            </a:extLst>
          </p:cNvPr>
          <p:cNvSpPr>
            <a:spLocks noChangeAspect="1"/>
          </p:cNvSpPr>
          <p:nvPr/>
        </p:nvSpPr>
        <p:spPr>
          <a:xfrm>
            <a:off x="3627415" y="189545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3" name="円/楕円 154">
            <a:extLst>
              <a:ext uri="{FF2B5EF4-FFF2-40B4-BE49-F238E27FC236}">
                <a16:creationId xmlns:a16="http://schemas.microsoft.com/office/drawing/2014/main" id="{51E9EE92-5712-409F-A489-486DCF96D8B9}"/>
              </a:ext>
            </a:extLst>
          </p:cNvPr>
          <p:cNvSpPr>
            <a:spLocks noChangeAspect="1"/>
          </p:cNvSpPr>
          <p:nvPr/>
        </p:nvSpPr>
        <p:spPr>
          <a:xfrm>
            <a:off x="3740214" y="180411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4" name="円/楕円 155">
            <a:extLst>
              <a:ext uri="{FF2B5EF4-FFF2-40B4-BE49-F238E27FC236}">
                <a16:creationId xmlns:a16="http://schemas.microsoft.com/office/drawing/2014/main" id="{67E07EF4-2A80-413E-8EC5-F037175474F5}"/>
              </a:ext>
            </a:extLst>
          </p:cNvPr>
          <p:cNvSpPr>
            <a:spLocks noChangeAspect="1"/>
          </p:cNvSpPr>
          <p:nvPr/>
        </p:nvSpPr>
        <p:spPr>
          <a:xfrm>
            <a:off x="3662851" y="204070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5" name="円/楕円 156">
            <a:extLst>
              <a:ext uri="{FF2B5EF4-FFF2-40B4-BE49-F238E27FC236}">
                <a16:creationId xmlns:a16="http://schemas.microsoft.com/office/drawing/2014/main" id="{02C85CB5-6DA3-41F4-A21A-527113235302}"/>
              </a:ext>
            </a:extLst>
          </p:cNvPr>
          <p:cNvSpPr>
            <a:spLocks noChangeAspect="1"/>
          </p:cNvSpPr>
          <p:nvPr/>
        </p:nvSpPr>
        <p:spPr>
          <a:xfrm>
            <a:off x="1867450" y="176198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6" name="円/楕円 157">
            <a:extLst>
              <a:ext uri="{FF2B5EF4-FFF2-40B4-BE49-F238E27FC236}">
                <a16:creationId xmlns:a16="http://schemas.microsoft.com/office/drawing/2014/main" id="{E1213AE7-48C4-4102-9F2D-59AAD6BEA875}"/>
              </a:ext>
            </a:extLst>
          </p:cNvPr>
          <p:cNvSpPr>
            <a:spLocks noChangeAspect="1"/>
          </p:cNvSpPr>
          <p:nvPr/>
        </p:nvSpPr>
        <p:spPr>
          <a:xfrm>
            <a:off x="1956350" y="190598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7" name="円/楕円 158">
            <a:extLst>
              <a:ext uri="{FF2B5EF4-FFF2-40B4-BE49-F238E27FC236}">
                <a16:creationId xmlns:a16="http://schemas.microsoft.com/office/drawing/2014/main" id="{4621B2EE-6F48-49DB-8DF4-46A5FFA55715}"/>
              </a:ext>
            </a:extLst>
          </p:cNvPr>
          <p:cNvSpPr>
            <a:spLocks noChangeAspect="1"/>
          </p:cNvSpPr>
          <p:nvPr/>
        </p:nvSpPr>
        <p:spPr>
          <a:xfrm>
            <a:off x="2109056" y="20344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8" name="円/楕円 159">
            <a:extLst>
              <a:ext uri="{FF2B5EF4-FFF2-40B4-BE49-F238E27FC236}">
                <a16:creationId xmlns:a16="http://schemas.microsoft.com/office/drawing/2014/main" id="{7F661A38-0FC7-45B6-914B-176DE9753A58}"/>
              </a:ext>
            </a:extLst>
          </p:cNvPr>
          <p:cNvSpPr>
            <a:spLocks noChangeAspect="1"/>
          </p:cNvSpPr>
          <p:nvPr/>
        </p:nvSpPr>
        <p:spPr>
          <a:xfrm>
            <a:off x="2011450" y="1761984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9" name="円/楕円 160">
            <a:extLst>
              <a:ext uri="{FF2B5EF4-FFF2-40B4-BE49-F238E27FC236}">
                <a16:creationId xmlns:a16="http://schemas.microsoft.com/office/drawing/2014/main" id="{67A62696-2A3E-4506-8E32-0F4A6E0EAFC6}"/>
              </a:ext>
            </a:extLst>
          </p:cNvPr>
          <p:cNvSpPr>
            <a:spLocks noChangeAspect="1"/>
          </p:cNvSpPr>
          <p:nvPr/>
        </p:nvSpPr>
        <p:spPr>
          <a:xfrm>
            <a:off x="2176550" y="1914384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0" name="円/楕円 161">
            <a:extLst>
              <a:ext uri="{FF2B5EF4-FFF2-40B4-BE49-F238E27FC236}">
                <a16:creationId xmlns:a16="http://schemas.microsoft.com/office/drawing/2014/main" id="{457E60DF-AB63-4B70-8D1C-648869B1B077}"/>
              </a:ext>
            </a:extLst>
          </p:cNvPr>
          <p:cNvSpPr>
            <a:spLocks noChangeAspect="1"/>
          </p:cNvSpPr>
          <p:nvPr/>
        </p:nvSpPr>
        <p:spPr>
          <a:xfrm>
            <a:off x="2223399" y="203567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1" name="円/楕円 162">
            <a:extLst>
              <a:ext uri="{FF2B5EF4-FFF2-40B4-BE49-F238E27FC236}">
                <a16:creationId xmlns:a16="http://schemas.microsoft.com/office/drawing/2014/main" id="{ECA3F518-5CB1-4130-A5F1-A0FD528B306B}"/>
              </a:ext>
            </a:extLst>
          </p:cNvPr>
          <p:cNvSpPr>
            <a:spLocks noChangeAspect="1"/>
          </p:cNvSpPr>
          <p:nvPr/>
        </p:nvSpPr>
        <p:spPr>
          <a:xfrm>
            <a:off x="2238569" y="187608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2" name="円/楕円 163">
            <a:extLst>
              <a:ext uri="{FF2B5EF4-FFF2-40B4-BE49-F238E27FC236}">
                <a16:creationId xmlns:a16="http://schemas.microsoft.com/office/drawing/2014/main" id="{0B54EB2D-DB93-429E-B13E-6A116D6E56CE}"/>
              </a:ext>
            </a:extLst>
          </p:cNvPr>
          <p:cNvSpPr>
            <a:spLocks noChangeAspect="1"/>
          </p:cNvSpPr>
          <p:nvPr/>
        </p:nvSpPr>
        <p:spPr>
          <a:xfrm>
            <a:off x="2063626" y="19129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3" name="円/楕円 164">
            <a:extLst>
              <a:ext uri="{FF2B5EF4-FFF2-40B4-BE49-F238E27FC236}">
                <a16:creationId xmlns:a16="http://schemas.microsoft.com/office/drawing/2014/main" id="{3C7FB21F-6266-4821-8929-04FB212F2C3C}"/>
              </a:ext>
            </a:extLst>
          </p:cNvPr>
          <p:cNvSpPr>
            <a:spLocks noChangeAspect="1"/>
          </p:cNvSpPr>
          <p:nvPr/>
        </p:nvSpPr>
        <p:spPr>
          <a:xfrm>
            <a:off x="2082676" y="21401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4" name="円/楕円 165">
            <a:extLst>
              <a:ext uri="{FF2B5EF4-FFF2-40B4-BE49-F238E27FC236}">
                <a16:creationId xmlns:a16="http://schemas.microsoft.com/office/drawing/2014/main" id="{13F405D0-939B-4287-AEFE-0D349EA08133}"/>
              </a:ext>
            </a:extLst>
          </p:cNvPr>
          <p:cNvSpPr>
            <a:spLocks noChangeAspect="1"/>
          </p:cNvSpPr>
          <p:nvPr/>
        </p:nvSpPr>
        <p:spPr>
          <a:xfrm>
            <a:off x="1876529" y="163476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5" name="円/楕円 166">
            <a:extLst>
              <a:ext uri="{FF2B5EF4-FFF2-40B4-BE49-F238E27FC236}">
                <a16:creationId xmlns:a16="http://schemas.microsoft.com/office/drawing/2014/main" id="{4C50BA71-F5C3-4249-9F1E-00A362067A15}"/>
              </a:ext>
            </a:extLst>
          </p:cNvPr>
          <p:cNvSpPr>
            <a:spLocks noChangeAspect="1"/>
          </p:cNvSpPr>
          <p:nvPr/>
        </p:nvSpPr>
        <p:spPr>
          <a:xfrm>
            <a:off x="2142458" y="193322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6" name="円/楕円 167">
            <a:extLst>
              <a:ext uri="{FF2B5EF4-FFF2-40B4-BE49-F238E27FC236}">
                <a16:creationId xmlns:a16="http://schemas.microsoft.com/office/drawing/2014/main" id="{141294C6-42B9-4727-A19B-12DCAFD1D956}"/>
              </a:ext>
            </a:extLst>
          </p:cNvPr>
          <p:cNvSpPr>
            <a:spLocks noChangeAspect="1"/>
          </p:cNvSpPr>
          <p:nvPr/>
        </p:nvSpPr>
        <p:spPr>
          <a:xfrm>
            <a:off x="2021051" y="1591363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7" name="円/楕円 168">
            <a:extLst>
              <a:ext uri="{FF2B5EF4-FFF2-40B4-BE49-F238E27FC236}">
                <a16:creationId xmlns:a16="http://schemas.microsoft.com/office/drawing/2014/main" id="{68252863-8992-4DCD-8DFD-39EA00530946}"/>
              </a:ext>
            </a:extLst>
          </p:cNvPr>
          <p:cNvSpPr>
            <a:spLocks noChangeAspect="1"/>
          </p:cNvSpPr>
          <p:nvPr/>
        </p:nvSpPr>
        <p:spPr>
          <a:xfrm>
            <a:off x="2098559" y="167383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8" name="円/楕円 169">
            <a:extLst>
              <a:ext uri="{FF2B5EF4-FFF2-40B4-BE49-F238E27FC236}">
                <a16:creationId xmlns:a16="http://schemas.microsoft.com/office/drawing/2014/main" id="{890275E1-98A5-4DA6-88EC-1F94BC90E185}"/>
              </a:ext>
            </a:extLst>
          </p:cNvPr>
          <p:cNvSpPr>
            <a:spLocks noChangeAspect="1"/>
          </p:cNvSpPr>
          <p:nvPr/>
        </p:nvSpPr>
        <p:spPr>
          <a:xfrm>
            <a:off x="2166808" y="176717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9" name="円/楕円 170">
            <a:extLst>
              <a:ext uri="{FF2B5EF4-FFF2-40B4-BE49-F238E27FC236}">
                <a16:creationId xmlns:a16="http://schemas.microsoft.com/office/drawing/2014/main" id="{756B471D-092B-491C-8F07-73C447FBFB91}"/>
              </a:ext>
            </a:extLst>
          </p:cNvPr>
          <p:cNvSpPr>
            <a:spLocks noChangeAspect="1"/>
          </p:cNvSpPr>
          <p:nvPr/>
        </p:nvSpPr>
        <p:spPr>
          <a:xfrm>
            <a:off x="2247784" y="196665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0" name="円/楕円 171">
            <a:extLst>
              <a:ext uri="{FF2B5EF4-FFF2-40B4-BE49-F238E27FC236}">
                <a16:creationId xmlns:a16="http://schemas.microsoft.com/office/drawing/2014/main" id="{3C4B5BD4-C9E9-43AD-AAEC-AF5F42704346}"/>
              </a:ext>
            </a:extLst>
          </p:cNvPr>
          <p:cNvSpPr>
            <a:spLocks noChangeAspect="1"/>
          </p:cNvSpPr>
          <p:nvPr/>
        </p:nvSpPr>
        <p:spPr>
          <a:xfrm>
            <a:off x="1823405" y="178212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1" name="円/楕円 172">
            <a:extLst>
              <a:ext uri="{FF2B5EF4-FFF2-40B4-BE49-F238E27FC236}">
                <a16:creationId xmlns:a16="http://schemas.microsoft.com/office/drawing/2014/main" id="{A7668F91-FB67-4C40-8508-A95384E7250C}"/>
              </a:ext>
            </a:extLst>
          </p:cNvPr>
          <p:cNvSpPr>
            <a:spLocks noChangeAspect="1"/>
          </p:cNvSpPr>
          <p:nvPr/>
        </p:nvSpPr>
        <p:spPr>
          <a:xfrm>
            <a:off x="1848300" y="201662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2" name="円/楕円 173">
            <a:extLst>
              <a:ext uri="{FF2B5EF4-FFF2-40B4-BE49-F238E27FC236}">
                <a16:creationId xmlns:a16="http://schemas.microsoft.com/office/drawing/2014/main" id="{56D4015C-D974-4C8D-B943-8B0B0BF20472}"/>
              </a:ext>
            </a:extLst>
          </p:cNvPr>
          <p:cNvSpPr>
            <a:spLocks noChangeAspect="1"/>
          </p:cNvSpPr>
          <p:nvPr/>
        </p:nvSpPr>
        <p:spPr>
          <a:xfrm>
            <a:off x="2050257" y="228975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" name="円/楕円 174">
            <a:extLst>
              <a:ext uri="{FF2B5EF4-FFF2-40B4-BE49-F238E27FC236}">
                <a16:creationId xmlns:a16="http://schemas.microsoft.com/office/drawing/2014/main" id="{981A8A07-39E8-4274-AA42-8CAF33C87D84}"/>
              </a:ext>
            </a:extLst>
          </p:cNvPr>
          <p:cNvSpPr>
            <a:spLocks noChangeAspect="1"/>
          </p:cNvSpPr>
          <p:nvPr/>
        </p:nvSpPr>
        <p:spPr>
          <a:xfrm>
            <a:off x="1981401" y="16633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4" name="円/楕円 175">
            <a:extLst>
              <a:ext uri="{FF2B5EF4-FFF2-40B4-BE49-F238E27FC236}">
                <a16:creationId xmlns:a16="http://schemas.microsoft.com/office/drawing/2014/main" id="{60F20FF3-D397-40B0-AE28-C8581220E6E0}"/>
              </a:ext>
            </a:extLst>
          </p:cNvPr>
          <p:cNvSpPr>
            <a:spLocks noChangeAspect="1"/>
          </p:cNvSpPr>
          <p:nvPr/>
        </p:nvSpPr>
        <p:spPr>
          <a:xfrm>
            <a:off x="1857334" y="21165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5" name="円/楕円 176">
            <a:extLst>
              <a:ext uri="{FF2B5EF4-FFF2-40B4-BE49-F238E27FC236}">
                <a16:creationId xmlns:a16="http://schemas.microsoft.com/office/drawing/2014/main" id="{F8595E97-E3A3-48C0-A4F5-9EBEFA5EE033}"/>
              </a:ext>
            </a:extLst>
          </p:cNvPr>
          <p:cNvSpPr>
            <a:spLocks noChangeAspect="1"/>
          </p:cNvSpPr>
          <p:nvPr/>
        </p:nvSpPr>
        <p:spPr>
          <a:xfrm>
            <a:off x="1994101" y="198658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6" name="円/楕円 177">
            <a:extLst>
              <a:ext uri="{FF2B5EF4-FFF2-40B4-BE49-F238E27FC236}">
                <a16:creationId xmlns:a16="http://schemas.microsoft.com/office/drawing/2014/main" id="{515FE0A8-57B0-41CA-BD99-9989549F19C6}"/>
              </a:ext>
            </a:extLst>
          </p:cNvPr>
          <p:cNvSpPr>
            <a:spLocks noChangeAspect="1"/>
          </p:cNvSpPr>
          <p:nvPr/>
        </p:nvSpPr>
        <p:spPr>
          <a:xfrm>
            <a:off x="1915892" y="20434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7" name="円/楕円 178">
            <a:extLst>
              <a:ext uri="{FF2B5EF4-FFF2-40B4-BE49-F238E27FC236}">
                <a16:creationId xmlns:a16="http://schemas.microsoft.com/office/drawing/2014/main" id="{788870ED-E861-4FED-B530-F04904127A60}"/>
              </a:ext>
            </a:extLst>
          </p:cNvPr>
          <p:cNvSpPr>
            <a:spLocks noChangeAspect="1"/>
          </p:cNvSpPr>
          <p:nvPr/>
        </p:nvSpPr>
        <p:spPr>
          <a:xfrm>
            <a:off x="1919754" y="175616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8" name="円/楕円 179">
            <a:extLst>
              <a:ext uri="{FF2B5EF4-FFF2-40B4-BE49-F238E27FC236}">
                <a16:creationId xmlns:a16="http://schemas.microsoft.com/office/drawing/2014/main" id="{4E9C28E5-B6A5-4531-9A19-942D965E99E2}"/>
              </a:ext>
            </a:extLst>
          </p:cNvPr>
          <p:cNvSpPr>
            <a:spLocks noChangeAspect="1"/>
          </p:cNvSpPr>
          <p:nvPr/>
        </p:nvSpPr>
        <p:spPr>
          <a:xfrm>
            <a:off x="1907600" y="156616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9" name="円/楕円 180">
            <a:extLst>
              <a:ext uri="{FF2B5EF4-FFF2-40B4-BE49-F238E27FC236}">
                <a16:creationId xmlns:a16="http://schemas.microsoft.com/office/drawing/2014/main" id="{064B9722-9A0D-43CC-B74F-F0644DD8CBA7}"/>
              </a:ext>
            </a:extLst>
          </p:cNvPr>
          <p:cNvSpPr>
            <a:spLocks noChangeAspect="1"/>
          </p:cNvSpPr>
          <p:nvPr/>
        </p:nvSpPr>
        <p:spPr>
          <a:xfrm>
            <a:off x="1809631" y="198900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0" name="円/楕円 181">
            <a:extLst>
              <a:ext uri="{FF2B5EF4-FFF2-40B4-BE49-F238E27FC236}">
                <a16:creationId xmlns:a16="http://schemas.microsoft.com/office/drawing/2014/main" id="{889DED5E-B4C5-42C9-9505-689593527ADF}"/>
              </a:ext>
            </a:extLst>
          </p:cNvPr>
          <p:cNvSpPr>
            <a:spLocks noChangeAspect="1"/>
          </p:cNvSpPr>
          <p:nvPr/>
        </p:nvSpPr>
        <p:spPr>
          <a:xfrm>
            <a:off x="2248279" y="179733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1" name="円/楕円 182">
            <a:extLst>
              <a:ext uri="{FF2B5EF4-FFF2-40B4-BE49-F238E27FC236}">
                <a16:creationId xmlns:a16="http://schemas.microsoft.com/office/drawing/2014/main" id="{6B78D632-64DE-43D6-8C1D-2A42B92D620E}"/>
              </a:ext>
            </a:extLst>
          </p:cNvPr>
          <p:cNvSpPr>
            <a:spLocks noChangeAspect="1"/>
          </p:cNvSpPr>
          <p:nvPr/>
        </p:nvSpPr>
        <p:spPr>
          <a:xfrm>
            <a:off x="1940866" y="22463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2" name="円/楕円 183">
            <a:extLst>
              <a:ext uri="{FF2B5EF4-FFF2-40B4-BE49-F238E27FC236}">
                <a16:creationId xmlns:a16="http://schemas.microsoft.com/office/drawing/2014/main" id="{5250FED3-7E60-474C-85B7-49D896647B4E}"/>
              </a:ext>
            </a:extLst>
          </p:cNvPr>
          <p:cNvSpPr>
            <a:spLocks noChangeAspect="1"/>
          </p:cNvSpPr>
          <p:nvPr/>
        </p:nvSpPr>
        <p:spPr>
          <a:xfrm>
            <a:off x="1845919" y="168062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3" name="円/楕円 184">
            <a:extLst>
              <a:ext uri="{FF2B5EF4-FFF2-40B4-BE49-F238E27FC236}">
                <a16:creationId xmlns:a16="http://schemas.microsoft.com/office/drawing/2014/main" id="{AA317EB3-2C22-4EA0-951B-CA218F1FC9EB}"/>
              </a:ext>
            </a:extLst>
          </p:cNvPr>
          <p:cNvSpPr>
            <a:spLocks noChangeAspect="1"/>
          </p:cNvSpPr>
          <p:nvPr/>
        </p:nvSpPr>
        <p:spPr>
          <a:xfrm>
            <a:off x="1989038" y="148883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4" name="円/楕円 185">
            <a:extLst>
              <a:ext uri="{FF2B5EF4-FFF2-40B4-BE49-F238E27FC236}">
                <a16:creationId xmlns:a16="http://schemas.microsoft.com/office/drawing/2014/main" id="{07D83BC1-1C0B-47C0-813D-C63A3AA3EC33}"/>
              </a:ext>
            </a:extLst>
          </p:cNvPr>
          <p:cNvSpPr>
            <a:spLocks noChangeAspect="1"/>
          </p:cNvSpPr>
          <p:nvPr/>
        </p:nvSpPr>
        <p:spPr>
          <a:xfrm>
            <a:off x="2044940" y="217290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5" name="円/楕円 186">
            <a:extLst>
              <a:ext uri="{FF2B5EF4-FFF2-40B4-BE49-F238E27FC236}">
                <a16:creationId xmlns:a16="http://schemas.microsoft.com/office/drawing/2014/main" id="{FCABBA8E-0BD6-4007-BA68-6E6F7EFD6523}"/>
              </a:ext>
            </a:extLst>
          </p:cNvPr>
          <p:cNvSpPr>
            <a:spLocks noChangeAspect="1"/>
          </p:cNvSpPr>
          <p:nvPr/>
        </p:nvSpPr>
        <p:spPr>
          <a:xfrm>
            <a:off x="2154676" y="222333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6" name="円/楕円 187">
            <a:extLst>
              <a:ext uri="{FF2B5EF4-FFF2-40B4-BE49-F238E27FC236}">
                <a16:creationId xmlns:a16="http://schemas.microsoft.com/office/drawing/2014/main" id="{261BD102-4619-41E7-B21C-B84C3EDC9649}"/>
              </a:ext>
            </a:extLst>
          </p:cNvPr>
          <p:cNvSpPr>
            <a:spLocks noChangeAspect="1"/>
          </p:cNvSpPr>
          <p:nvPr/>
        </p:nvSpPr>
        <p:spPr>
          <a:xfrm>
            <a:off x="2068339" y="156069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7" name="円/楕円 188">
            <a:extLst>
              <a:ext uri="{FF2B5EF4-FFF2-40B4-BE49-F238E27FC236}">
                <a16:creationId xmlns:a16="http://schemas.microsoft.com/office/drawing/2014/main" id="{1CE78ABB-CBB0-4526-AC31-6DE124E39AD7}"/>
              </a:ext>
            </a:extLst>
          </p:cNvPr>
          <p:cNvSpPr>
            <a:spLocks noChangeAspect="1"/>
          </p:cNvSpPr>
          <p:nvPr/>
        </p:nvSpPr>
        <p:spPr>
          <a:xfrm>
            <a:off x="2178300" y="157516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8" name="円/楕円 189">
            <a:extLst>
              <a:ext uri="{FF2B5EF4-FFF2-40B4-BE49-F238E27FC236}">
                <a16:creationId xmlns:a16="http://schemas.microsoft.com/office/drawing/2014/main" id="{942581B0-F91A-44B8-95FE-63E9049CA682}"/>
              </a:ext>
            </a:extLst>
          </p:cNvPr>
          <p:cNvSpPr>
            <a:spLocks noChangeAspect="1"/>
          </p:cNvSpPr>
          <p:nvPr/>
        </p:nvSpPr>
        <p:spPr>
          <a:xfrm>
            <a:off x="2193371" y="213863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9" name="円/楕円 190">
            <a:extLst>
              <a:ext uri="{FF2B5EF4-FFF2-40B4-BE49-F238E27FC236}">
                <a16:creationId xmlns:a16="http://schemas.microsoft.com/office/drawing/2014/main" id="{22425FFB-F2B3-4598-920F-2A8B2E192434}"/>
              </a:ext>
            </a:extLst>
          </p:cNvPr>
          <p:cNvSpPr>
            <a:spLocks noChangeAspect="1"/>
          </p:cNvSpPr>
          <p:nvPr/>
        </p:nvSpPr>
        <p:spPr>
          <a:xfrm>
            <a:off x="1811473" y="190097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0" name="円/楕円 191">
            <a:extLst>
              <a:ext uri="{FF2B5EF4-FFF2-40B4-BE49-F238E27FC236}">
                <a16:creationId xmlns:a16="http://schemas.microsoft.com/office/drawing/2014/main" id="{250C1954-522C-4FBC-B215-B483D2C5EA0A}"/>
              </a:ext>
            </a:extLst>
          </p:cNvPr>
          <p:cNvSpPr>
            <a:spLocks noChangeAspect="1"/>
          </p:cNvSpPr>
          <p:nvPr/>
        </p:nvSpPr>
        <p:spPr>
          <a:xfrm>
            <a:off x="2230677" y="168212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1" name="円/楕円 192">
            <a:extLst>
              <a:ext uri="{FF2B5EF4-FFF2-40B4-BE49-F238E27FC236}">
                <a16:creationId xmlns:a16="http://schemas.microsoft.com/office/drawing/2014/main" id="{5FD85473-EE5B-42E3-999E-233AE4746CD8}"/>
              </a:ext>
            </a:extLst>
          </p:cNvPr>
          <p:cNvSpPr>
            <a:spLocks noChangeAspect="1"/>
          </p:cNvSpPr>
          <p:nvPr/>
        </p:nvSpPr>
        <p:spPr>
          <a:xfrm>
            <a:off x="1891878" y="21707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2" name="円/楕円 193">
            <a:extLst>
              <a:ext uri="{FF2B5EF4-FFF2-40B4-BE49-F238E27FC236}">
                <a16:creationId xmlns:a16="http://schemas.microsoft.com/office/drawing/2014/main" id="{1BADFC9E-A522-4D36-B413-660B5B030093}"/>
              </a:ext>
            </a:extLst>
          </p:cNvPr>
          <p:cNvSpPr>
            <a:spLocks noChangeAspect="1"/>
          </p:cNvSpPr>
          <p:nvPr/>
        </p:nvSpPr>
        <p:spPr>
          <a:xfrm>
            <a:off x="2076925" y="178878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3" name="円/楕円 194">
            <a:extLst>
              <a:ext uri="{FF2B5EF4-FFF2-40B4-BE49-F238E27FC236}">
                <a16:creationId xmlns:a16="http://schemas.microsoft.com/office/drawing/2014/main" id="{7574C713-9610-4991-99F6-9C61C9B894AB}"/>
              </a:ext>
            </a:extLst>
          </p:cNvPr>
          <p:cNvSpPr>
            <a:spLocks noChangeAspect="1"/>
          </p:cNvSpPr>
          <p:nvPr/>
        </p:nvSpPr>
        <p:spPr>
          <a:xfrm>
            <a:off x="1885767" y="196466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4" name="円/楕円 195">
            <a:extLst>
              <a:ext uri="{FF2B5EF4-FFF2-40B4-BE49-F238E27FC236}">
                <a16:creationId xmlns:a16="http://schemas.microsoft.com/office/drawing/2014/main" id="{29D36DB0-B335-4DD4-A523-BF7BE300289D}"/>
              </a:ext>
            </a:extLst>
          </p:cNvPr>
          <p:cNvSpPr>
            <a:spLocks noChangeAspect="1"/>
          </p:cNvSpPr>
          <p:nvPr/>
        </p:nvSpPr>
        <p:spPr>
          <a:xfrm>
            <a:off x="1998550" y="208618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5" name="円/楕円 196">
            <a:extLst>
              <a:ext uri="{FF2B5EF4-FFF2-40B4-BE49-F238E27FC236}">
                <a16:creationId xmlns:a16="http://schemas.microsoft.com/office/drawing/2014/main" id="{E83BA527-9546-4B2A-9AED-C515831A9BED}"/>
              </a:ext>
            </a:extLst>
          </p:cNvPr>
          <p:cNvSpPr>
            <a:spLocks noChangeAspect="1"/>
          </p:cNvSpPr>
          <p:nvPr/>
        </p:nvSpPr>
        <p:spPr>
          <a:xfrm>
            <a:off x="1886872" y="187416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6" name="円/楕円 197">
            <a:extLst>
              <a:ext uri="{FF2B5EF4-FFF2-40B4-BE49-F238E27FC236}">
                <a16:creationId xmlns:a16="http://schemas.microsoft.com/office/drawing/2014/main" id="{E852EF1F-DAEB-40E9-91A0-D665D4DB8A07}"/>
              </a:ext>
            </a:extLst>
          </p:cNvPr>
          <p:cNvSpPr>
            <a:spLocks noChangeAspect="1"/>
          </p:cNvSpPr>
          <p:nvPr/>
        </p:nvSpPr>
        <p:spPr>
          <a:xfrm>
            <a:off x="2008170" y="219605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7" name="円/楕円 198">
            <a:extLst>
              <a:ext uri="{FF2B5EF4-FFF2-40B4-BE49-F238E27FC236}">
                <a16:creationId xmlns:a16="http://schemas.microsoft.com/office/drawing/2014/main" id="{F5DE8FE8-729D-4311-99B9-26D897BBB298}"/>
              </a:ext>
            </a:extLst>
          </p:cNvPr>
          <p:cNvSpPr>
            <a:spLocks noChangeAspect="1"/>
          </p:cNvSpPr>
          <p:nvPr/>
        </p:nvSpPr>
        <p:spPr>
          <a:xfrm>
            <a:off x="2146206" y="183729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8" name="円/楕円 199">
            <a:extLst>
              <a:ext uri="{FF2B5EF4-FFF2-40B4-BE49-F238E27FC236}">
                <a16:creationId xmlns:a16="http://schemas.microsoft.com/office/drawing/2014/main" id="{71B5CD29-1ABF-4245-BE93-69F9B15CF28E}"/>
              </a:ext>
            </a:extLst>
          </p:cNvPr>
          <p:cNvSpPr>
            <a:spLocks noChangeAspect="1"/>
          </p:cNvSpPr>
          <p:nvPr/>
        </p:nvSpPr>
        <p:spPr>
          <a:xfrm>
            <a:off x="2000049" y="182650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9" name="円/楕円 200">
            <a:extLst>
              <a:ext uri="{FF2B5EF4-FFF2-40B4-BE49-F238E27FC236}">
                <a16:creationId xmlns:a16="http://schemas.microsoft.com/office/drawing/2014/main" id="{D72FF695-243F-484E-8243-ECE3DFF9A5BC}"/>
              </a:ext>
            </a:extLst>
          </p:cNvPr>
          <p:cNvSpPr>
            <a:spLocks noChangeAspect="1"/>
          </p:cNvSpPr>
          <p:nvPr/>
        </p:nvSpPr>
        <p:spPr>
          <a:xfrm>
            <a:off x="2183017" y="18146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0" name="円/楕円 201">
            <a:extLst>
              <a:ext uri="{FF2B5EF4-FFF2-40B4-BE49-F238E27FC236}">
                <a16:creationId xmlns:a16="http://schemas.microsoft.com/office/drawing/2014/main" id="{9666757C-6696-4CAC-B78B-07BE9DD1C8F6}"/>
              </a:ext>
            </a:extLst>
          </p:cNvPr>
          <p:cNvSpPr>
            <a:spLocks noChangeAspect="1"/>
          </p:cNvSpPr>
          <p:nvPr/>
        </p:nvSpPr>
        <p:spPr>
          <a:xfrm>
            <a:off x="1985630" y="159063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1" name="円/楕円 202">
            <a:extLst>
              <a:ext uri="{FF2B5EF4-FFF2-40B4-BE49-F238E27FC236}">
                <a16:creationId xmlns:a16="http://schemas.microsoft.com/office/drawing/2014/main" id="{B6CA8619-F58C-4508-AED5-9C3882985368}"/>
              </a:ext>
            </a:extLst>
          </p:cNvPr>
          <p:cNvSpPr>
            <a:spLocks noChangeAspect="1"/>
          </p:cNvSpPr>
          <p:nvPr/>
        </p:nvSpPr>
        <p:spPr>
          <a:xfrm>
            <a:off x="2098429" y="149928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2" name="円/楕円 203">
            <a:extLst>
              <a:ext uri="{FF2B5EF4-FFF2-40B4-BE49-F238E27FC236}">
                <a16:creationId xmlns:a16="http://schemas.microsoft.com/office/drawing/2014/main" id="{1E6C3010-9902-4D67-82C0-01C9A5E78368}"/>
              </a:ext>
            </a:extLst>
          </p:cNvPr>
          <p:cNvSpPr>
            <a:spLocks noChangeAspect="1"/>
          </p:cNvSpPr>
          <p:nvPr/>
        </p:nvSpPr>
        <p:spPr>
          <a:xfrm>
            <a:off x="2021066" y="173587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5" name="右矢印 205">
            <a:extLst>
              <a:ext uri="{FF2B5EF4-FFF2-40B4-BE49-F238E27FC236}">
                <a16:creationId xmlns:a16="http://schemas.microsoft.com/office/drawing/2014/main" id="{2A27AC13-47C5-46B9-A0DE-52C7B2DE23E3}"/>
              </a:ext>
            </a:extLst>
          </p:cNvPr>
          <p:cNvSpPr/>
          <p:nvPr/>
        </p:nvSpPr>
        <p:spPr>
          <a:xfrm>
            <a:off x="2249346" y="4768925"/>
            <a:ext cx="690282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6" name="右矢印 206">
            <a:extLst>
              <a:ext uri="{FF2B5EF4-FFF2-40B4-BE49-F238E27FC236}">
                <a16:creationId xmlns:a16="http://schemas.microsoft.com/office/drawing/2014/main" id="{89645DD1-B3DD-42D0-95A5-1A1BD36A5641}"/>
              </a:ext>
            </a:extLst>
          </p:cNvPr>
          <p:cNvSpPr/>
          <p:nvPr/>
        </p:nvSpPr>
        <p:spPr>
          <a:xfrm flipH="1">
            <a:off x="355705" y="5277852"/>
            <a:ext cx="661961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7" name="角丸四角形 204">
            <a:extLst>
              <a:ext uri="{FF2B5EF4-FFF2-40B4-BE49-F238E27FC236}">
                <a16:creationId xmlns:a16="http://schemas.microsoft.com/office/drawing/2014/main" id="{C358344B-9E71-4858-ABD3-81EF53C33250}"/>
              </a:ext>
            </a:extLst>
          </p:cNvPr>
          <p:cNvSpPr/>
          <p:nvPr/>
        </p:nvSpPr>
        <p:spPr>
          <a:xfrm>
            <a:off x="851400" y="4781036"/>
            <a:ext cx="1563819" cy="968037"/>
          </a:xfrm>
          <a:prstGeom prst="roundRect">
            <a:avLst>
              <a:gd name="adj" fmla="val 26526"/>
            </a:avLst>
          </a:prstGeom>
          <a:gradFill flip="none" rotWithShape="1">
            <a:gsLst>
              <a:gs pos="0">
                <a:srgbClr val="F89708"/>
              </a:gs>
              <a:gs pos="100000">
                <a:srgbClr val="FE3E0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1" name="円/楕円 8">
            <a:extLst>
              <a:ext uri="{FF2B5EF4-FFF2-40B4-BE49-F238E27FC236}">
                <a16:creationId xmlns:a16="http://schemas.microsoft.com/office/drawing/2014/main" id="{69FA17D2-DD8F-4E78-946C-3EB1D7C79388}"/>
              </a:ext>
            </a:extLst>
          </p:cNvPr>
          <p:cNvSpPr>
            <a:spLocks noChangeAspect="1"/>
          </p:cNvSpPr>
          <p:nvPr/>
        </p:nvSpPr>
        <p:spPr>
          <a:xfrm>
            <a:off x="778781" y="51608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2" name="円/楕円 9">
            <a:extLst>
              <a:ext uri="{FF2B5EF4-FFF2-40B4-BE49-F238E27FC236}">
                <a16:creationId xmlns:a16="http://schemas.microsoft.com/office/drawing/2014/main" id="{F615FD65-8956-4C10-8888-A80258D69186}"/>
              </a:ext>
            </a:extLst>
          </p:cNvPr>
          <p:cNvSpPr>
            <a:spLocks noChangeAspect="1"/>
          </p:cNvSpPr>
          <p:nvPr/>
        </p:nvSpPr>
        <p:spPr>
          <a:xfrm>
            <a:off x="867681" y="53048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3" name="円/楕円 10">
            <a:extLst>
              <a:ext uri="{FF2B5EF4-FFF2-40B4-BE49-F238E27FC236}">
                <a16:creationId xmlns:a16="http://schemas.microsoft.com/office/drawing/2014/main" id="{EA315A47-CF72-4B5E-9196-E7082099AE58}"/>
              </a:ext>
            </a:extLst>
          </p:cNvPr>
          <p:cNvSpPr>
            <a:spLocks noChangeAspect="1"/>
          </p:cNvSpPr>
          <p:nvPr/>
        </p:nvSpPr>
        <p:spPr>
          <a:xfrm>
            <a:off x="1020387" y="543326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4" name="円/楕円 11">
            <a:extLst>
              <a:ext uri="{FF2B5EF4-FFF2-40B4-BE49-F238E27FC236}">
                <a16:creationId xmlns:a16="http://schemas.microsoft.com/office/drawing/2014/main" id="{6FE08A05-9488-45CD-BC33-78C71B6275C6}"/>
              </a:ext>
            </a:extLst>
          </p:cNvPr>
          <p:cNvSpPr>
            <a:spLocks noChangeAspect="1"/>
          </p:cNvSpPr>
          <p:nvPr/>
        </p:nvSpPr>
        <p:spPr>
          <a:xfrm>
            <a:off x="922781" y="516083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5" name="円/楕円 12">
            <a:extLst>
              <a:ext uri="{FF2B5EF4-FFF2-40B4-BE49-F238E27FC236}">
                <a16:creationId xmlns:a16="http://schemas.microsoft.com/office/drawing/2014/main" id="{8B8BADB5-1153-44BF-8A4F-79E39BEDB0ED}"/>
              </a:ext>
            </a:extLst>
          </p:cNvPr>
          <p:cNvSpPr>
            <a:spLocks noChangeAspect="1"/>
          </p:cNvSpPr>
          <p:nvPr/>
        </p:nvSpPr>
        <p:spPr>
          <a:xfrm>
            <a:off x="1087881" y="531323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6" name="円/楕円 13">
            <a:extLst>
              <a:ext uri="{FF2B5EF4-FFF2-40B4-BE49-F238E27FC236}">
                <a16:creationId xmlns:a16="http://schemas.microsoft.com/office/drawing/2014/main" id="{805B0146-8EFF-4B16-B085-F77EA545B8C5}"/>
              </a:ext>
            </a:extLst>
          </p:cNvPr>
          <p:cNvSpPr>
            <a:spLocks noChangeAspect="1"/>
          </p:cNvSpPr>
          <p:nvPr/>
        </p:nvSpPr>
        <p:spPr>
          <a:xfrm>
            <a:off x="1134730" y="54345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7" name="円/楕円 14">
            <a:extLst>
              <a:ext uri="{FF2B5EF4-FFF2-40B4-BE49-F238E27FC236}">
                <a16:creationId xmlns:a16="http://schemas.microsoft.com/office/drawing/2014/main" id="{00A50C6B-17A7-45DE-B00C-04977A1CCE65}"/>
              </a:ext>
            </a:extLst>
          </p:cNvPr>
          <p:cNvSpPr>
            <a:spLocks noChangeAspect="1"/>
          </p:cNvSpPr>
          <p:nvPr/>
        </p:nvSpPr>
        <p:spPr>
          <a:xfrm>
            <a:off x="1149900" y="52749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8" name="円/楕円 15">
            <a:extLst>
              <a:ext uri="{FF2B5EF4-FFF2-40B4-BE49-F238E27FC236}">
                <a16:creationId xmlns:a16="http://schemas.microsoft.com/office/drawing/2014/main" id="{09583D7D-4DA1-4B27-8187-E534C0E39E8B}"/>
              </a:ext>
            </a:extLst>
          </p:cNvPr>
          <p:cNvSpPr>
            <a:spLocks noChangeAspect="1"/>
          </p:cNvSpPr>
          <p:nvPr/>
        </p:nvSpPr>
        <p:spPr>
          <a:xfrm>
            <a:off x="974957" y="53117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9" name="円/楕円 16">
            <a:extLst>
              <a:ext uri="{FF2B5EF4-FFF2-40B4-BE49-F238E27FC236}">
                <a16:creationId xmlns:a16="http://schemas.microsoft.com/office/drawing/2014/main" id="{29792622-5982-47EB-9C1B-7D2C581FF72D}"/>
              </a:ext>
            </a:extLst>
          </p:cNvPr>
          <p:cNvSpPr>
            <a:spLocks noChangeAspect="1"/>
          </p:cNvSpPr>
          <p:nvPr/>
        </p:nvSpPr>
        <p:spPr>
          <a:xfrm>
            <a:off x="994007" y="553901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0" name="円/楕円 17">
            <a:extLst>
              <a:ext uri="{FF2B5EF4-FFF2-40B4-BE49-F238E27FC236}">
                <a16:creationId xmlns:a16="http://schemas.microsoft.com/office/drawing/2014/main" id="{48056412-31FA-4CAA-A82B-02EFC3BB9CA7}"/>
              </a:ext>
            </a:extLst>
          </p:cNvPr>
          <p:cNvSpPr>
            <a:spLocks noChangeAspect="1"/>
          </p:cNvSpPr>
          <p:nvPr/>
        </p:nvSpPr>
        <p:spPr>
          <a:xfrm>
            <a:off x="787860" y="503361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1" name="円/楕円 18">
            <a:extLst>
              <a:ext uri="{FF2B5EF4-FFF2-40B4-BE49-F238E27FC236}">
                <a16:creationId xmlns:a16="http://schemas.microsoft.com/office/drawing/2014/main" id="{049FEC7D-C7B3-4B13-A1E7-1F1753A13DA9}"/>
              </a:ext>
            </a:extLst>
          </p:cNvPr>
          <p:cNvSpPr>
            <a:spLocks noChangeAspect="1"/>
          </p:cNvSpPr>
          <p:nvPr/>
        </p:nvSpPr>
        <p:spPr>
          <a:xfrm>
            <a:off x="1053789" y="53320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2" name="円/楕円 19">
            <a:extLst>
              <a:ext uri="{FF2B5EF4-FFF2-40B4-BE49-F238E27FC236}">
                <a16:creationId xmlns:a16="http://schemas.microsoft.com/office/drawing/2014/main" id="{F72F290C-1003-4C95-AED2-04870015A2FA}"/>
              </a:ext>
            </a:extLst>
          </p:cNvPr>
          <p:cNvSpPr>
            <a:spLocks noChangeAspect="1"/>
          </p:cNvSpPr>
          <p:nvPr/>
        </p:nvSpPr>
        <p:spPr>
          <a:xfrm>
            <a:off x="932382" y="4990215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3" name="円/楕円 20">
            <a:extLst>
              <a:ext uri="{FF2B5EF4-FFF2-40B4-BE49-F238E27FC236}">
                <a16:creationId xmlns:a16="http://schemas.microsoft.com/office/drawing/2014/main" id="{F1D1635C-9A0D-4A47-A805-BCFE0FA4029F}"/>
              </a:ext>
            </a:extLst>
          </p:cNvPr>
          <p:cNvSpPr>
            <a:spLocks noChangeAspect="1"/>
          </p:cNvSpPr>
          <p:nvPr/>
        </p:nvSpPr>
        <p:spPr>
          <a:xfrm>
            <a:off x="1009890" y="50726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4" name="円/楕円 21">
            <a:extLst>
              <a:ext uri="{FF2B5EF4-FFF2-40B4-BE49-F238E27FC236}">
                <a16:creationId xmlns:a16="http://schemas.microsoft.com/office/drawing/2014/main" id="{5DE38754-17BF-4450-B4D3-1186FDAC86C2}"/>
              </a:ext>
            </a:extLst>
          </p:cNvPr>
          <p:cNvSpPr>
            <a:spLocks noChangeAspect="1"/>
          </p:cNvSpPr>
          <p:nvPr/>
        </p:nvSpPr>
        <p:spPr>
          <a:xfrm>
            <a:off x="1078139" y="516602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5" name="円/楕円 22">
            <a:extLst>
              <a:ext uri="{FF2B5EF4-FFF2-40B4-BE49-F238E27FC236}">
                <a16:creationId xmlns:a16="http://schemas.microsoft.com/office/drawing/2014/main" id="{3053EB6E-EE9B-4B53-A53F-2AB2B971BB3E}"/>
              </a:ext>
            </a:extLst>
          </p:cNvPr>
          <p:cNvSpPr>
            <a:spLocks noChangeAspect="1"/>
          </p:cNvSpPr>
          <p:nvPr/>
        </p:nvSpPr>
        <p:spPr>
          <a:xfrm>
            <a:off x="1159115" y="53655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6" name="円/楕円 23">
            <a:extLst>
              <a:ext uri="{FF2B5EF4-FFF2-40B4-BE49-F238E27FC236}">
                <a16:creationId xmlns:a16="http://schemas.microsoft.com/office/drawing/2014/main" id="{42FC4B9B-34C5-4161-8EE4-E60556220D7D}"/>
              </a:ext>
            </a:extLst>
          </p:cNvPr>
          <p:cNvSpPr>
            <a:spLocks noChangeAspect="1"/>
          </p:cNvSpPr>
          <p:nvPr/>
        </p:nvSpPr>
        <p:spPr>
          <a:xfrm>
            <a:off x="734736" y="51809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7" name="円/楕円 24">
            <a:extLst>
              <a:ext uri="{FF2B5EF4-FFF2-40B4-BE49-F238E27FC236}">
                <a16:creationId xmlns:a16="http://schemas.microsoft.com/office/drawing/2014/main" id="{D2D61E65-2ECD-4F5B-8BBD-30F3CB33EEA1}"/>
              </a:ext>
            </a:extLst>
          </p:cNvPr>
          <p:cNvSpPr>
            <a:spLocks noChangeAspect="1"/>
          </p:cNvSpPr>
          <p:nvPr/>
        </p:nvSpPr>
        <p:spPr>
          <a:xfrm>
            <a:off x="759631" y="5415472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8" name="円/楕円 25">
            <a:extLst>
              <a:ext uri="{FF2B5EF4-FFF2-40B4-BE49-F238E27FC236}">
                <a16:creationId xmlns:a16="http://schemas.microsoft.com/office/drawing/2014/main" id="{BD3CB515-F88D-467F-B0A4-004787004620}"/>
              </a:ext>
            </a:extLst>
          </p:cNvPr>
          <p:cNvSpPr>
            <a:spLocks noChangeAspect="1"/>
          </p:cNvSpPr>
          <p:nvPr/>
        </p:nvSpPr>
        <p:spPr>
          <a:xfrm>
            <a:off x="961588" y="568860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9" name="円/楕円 26">
            <a:extLst>
              <a:ext uri="{FF2B5EF4-FFF2-40B4-BE49-F238E27FC236}">
                <a16:creationId xmlns:a16="http://schemas.microsoft.com/office/drawing/2014/main" id="{429AE11B-3925-49C8-8F4D-1955AFCD858C}"/>
              </a:ext>
            </a:extLst>
          </p:cNvPr>
          <p:cNvSpPr>
            <a:spLocks noChangeAspect="1"/>
          </p:cNvSpPr>
          <p:nvPr/>
        </p:nvSpPr>
        <p:spPr>
          <a:xfrm>
            <a:off x="892732" y="50622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0" name="円/楕円 27">
            <a:extLst>
              <a:ext uri="{FF2B5EF4-FFF2-40B4-BE49-F238E27FC236}">
                <a16:creationId xmlns:a16="http://schemas.microsoft.com/office/drawing/2014/main" id="{D23B9473-CF92-426F-A3D3-5249DD6A823B}"/>
              </a:ext>
            </a:extLst>
          </p:cNvPr>
          <p:cNvSpPr>
            <a:spLocks noChangeAspect="1"/>
          </p:cNvSpPr>
          <p:nvPr/>
        </p:nvSpPr>
        <p:spPr>
          <a:xfrm>
            <a:off x="768665" y="551537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1" name="円/楕円 28">
            <a:extLst>
              <a:ext uri="{FF2B5EF4-FFF2-40B4-BE49-F238E27FC236}">
                <a16:creationId xmlns:a16="http://schemas.microsoft.com/office/drawing/2014/main" id="{E7B034EF-9524-43DE-B330-BEA4D798EB8F}"/>
              </a:ext>
            </a:extLst>
          </p:cNvPr>
          <p:cNvSpPr>
            <a:spLocks noChangeAspect="1"/>
          </p:cNvSpPr>
          <p:nvPr/>
        </p:nvSpPr>
        <p:spPr>
          <a:xfrm>
            <a:off x="905432" y="538543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2" name="円/楕円 29">
            <a:extLst>
              <a:ext uri="{FF2B5EF4-FFF2-40B4-BE49-F238E27FC236}">
                <a16:creationId xmlns:a16="http://schemas.microsoft.com/office/drawing/2014/main" id="{351450CF-39AA-4837-BB80-73A0F813DBEA}"/>
              </a:ext>
            </a:extLst>
          </p:cNvPr>
          <p:cNvSpPr>
            <a:spLocks noChangeAspect="1"/>
          </p:cNvSpPr>
          <p:nvPr/>
        </p:nvSpPr>
        <p:spPr>
          <a:xfrm>
            <a:off x="827223" y="544232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3" name="円/楕円 30">
            <a:extLst>
              <a:ext uri="{FF2B5EF4-FFF2-40B4-BE49-F238E27FC236}">
                <a16:creationId xmlns:a16="http://schemas.microsoft.com/office/drawing/2014/main" id="{D60444AD-C88A-4FA7-B5CC-829E72E006AB}"/>
              </a:ext>
            </a:extLst>
          </p:cNvPr>
          <p:cNvSpPr>
            <a:spLocks noChangeAspect="1"/>
          </p:cNvSpPr>
          <p:nvPr/>
        </p:nvSpPr>
        <p:spPr>
          <a:xfrm>
            <a:off x="831085" y="515502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4" name="円/楕円 31">
            <a:extLst>
              <a:ext uri="{FF2B5EF4-FFF2-40B4-BE49-F238E27FC236}">
                <a16:creationId xmlns:a16="http://schemas.microsoft.com/office/drawing/2014/main" id="{7CE08872-FA2D-4088-B175-B41CA70AF2BB}"/>
              </a:ext>
            </a:extLst>
          </p:cNvPr>
          <p:cNvSpPr>
            <a:spLocks noChangeAspect="1"/>
          </p:cNvSpPr>
          <p:nvPr/>
        </p:nvSpPr>
        <p:spPr>
          <a:xfrm>
            <a:off x="818931" y="496501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5" name="円/楕円 32">
            <a:extLst>
              <a:ext uri="{FF2B5EF4-FFF2-40B4-BE49-F238E27FC236}">
                <a16:creationId xmlns:a16="http://schemas.microsoft.com/office/drawing/2014/main" id="{09E75792-6869-4CBA-A1C7-A1F69A28AA46}"/>
              </a:ext>
            </a:extLst>
          </p:cNvPr>
          <p:cNvSpPr>
            <a:spLocks noChangeAspect="1"/>
          </p:cNvSpPr>
          <p:nvPr/>
        </p:nvSpPr>
        <p:spPr>
          <a:xfrm>
            <a:off x="720962" y="53878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6" name="円/楕円 33">
            <a:extLst>
              <a:ext uri="{FF2B5EF4-FFF2-40B4-BE49-F238E27FC236}">
                <a16:creationId xmlns:a16="http://schemas.microsoft.com/office/drawing/2014/main" id="{542850E3-5AE5-4894-823A-0EE0D515FDEF}"/>
              </a:ext>
            </a:extLst>
          </p:cNvPr>
          <p:cNvSpPr>
            <a:spLocks noChangeAspect="1"/>
          </p:cNvSpPr>
          <p:nvPr/>
        </p:nvSpPr>
        <p:spPr>
          <a:xfrm>
            <a:off x="1336550" y="540783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7" name="円/楕円 34">
            <a:extLst>
              <a:ext uri="{FF2B5EF4-FFF2-40B4-BE49-F238E27FC236}">
                <a16:creationId xmlns:a16="http://schemas.microsoft.com/office/drawing/2014/main" id="{DEA4B447-6741-417C-8EDC-5E2472080427}"/>
              </a:ext>
            </a:extLst>
          </p:cNvPr>
          <p:cNvSpPr>
            <a:spLocks noChangeAspect="1"/>
          </p:cNvSpPr>
          <p:nvPr/>
        </p:nvSpPr>
        <p:spPr>
          <a:xfrm>
            <a:off x="852197" y="56452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8" name="円/楕円 35">
            <a:extLst>
              <a:ext uri="{FF2B5EF4-FFF2-40B4-BE49-F238E27FC236}">
                <a16:creationId xmlns:a16="http://schemas.microsoft.com/office/drawing/2014/main" id="{D36A12C8-9234-4A1C-BA3D-0A7F0BC0B220}"/>
              </a:ext>
            </a:extLst>
          </p:cNvPr>
          <p:cNvSpPr>
            <a:spLocks noChangeAspect="1"/>
          </p:cNvSpPr>
          <p:nvPr/>
        </p:nvSpPr>
        <p:spPr>
          <a:xfrm>
            <a:off x="757250" y="50794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9" name="円/楕円 36">
            <a:extLst>
              <a:ext uri="{FF2B5EF4-FFF2-40B4-BE49-F238E27FC236}">
                <a16:creationId xmlns:a16="http://schemas.microsoft.com/office/drawing/2014/main" id="{74209299-5FCC-4DF4-87E8-C802D8A051C2}"/>
              </a:ext>
            </a:extLst>
          </p:cNvPr>
          <p:cNvSpPr>
            <a:spLocks noChangeAspect="1"/>
          </p:cNvSpPr>
          <p:nvPr/>
        </p:nvSpPr>
        <p:spPr>
          <a:xfrm>
            <a:off x="900369" y="48876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0" name="円/楕円 37">
            <a:extLst>
              <a:ext uri="{FF2B5EF4-FFF2-40B4-BE49-F238E27FC236}">
                <a16:creationId xmlns:a16="http://schemas.microsoft.com/office/drawing/2014/main" id="{1C479881-BBF8-41DF-A24C-A29F669E594B}"/>
              </a:ext>
            </a:extLst>
          </p:cNvPr>
          <p:cNvSpPr>
            <a:spLocks noChangeAspect="1"/>
          </p:cNvSpPr>
          <p:nvPr/>
        </p:nvSpPr>
        <p:spPr>
          <a:xfrm>
            <a:off x="956271" y="557176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1" name="円/楕円 38">
            <a:extLst>
              <a:ext uri="{FF2B5EF4-FFF2-40B4-BE49-F238E27FC236}">
                <a16:creationId xmlns:a16="http://schemas.microsoft.com/office/drawing/2014/main" id="{6583B392-C048-4AFC-972C-2AF7AE00CB71}"/>
              </a:ext>
            </a:extLst>
          </p:cNvPr>
          <p:cNvSpPr>
            <a:spLocks noChangeAspect="1"/>
          </p:cNvSpPr>
          <p:nvPr/>
        </p:nvSpPr>
        <p:spPr>
          <a:xfrm>
            <a:off x="1066007" y="562218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2" name="円/楕円 39">
            <a:extLst>
              <a:ext uri="{FF2B5EF4-FFF2-40B4-BE49-F238E27FC236}">
                <a16:creationId xmlns:a16="http://schemas.microsoft.com/office/drawing/2014/main" id="{E9BD422A-5855-4E5E-BCC5-1EF19191E358}"/>
              </a:ext>
            </a:extLst>
          </p:cNvPr>
          <p:cNvSpPr>
            <a:spLocks noChangeAspect="1"/>
          </p:cNvSpPr>
          <p:nvPr/>
        </p:nvSpPr>
        <p:spPr>
          <a:xfrm>
            <a:off x="979670" y="49595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3" name="円/楕円 40">
            <a:extLst>
              <a:ext uri="{FF2B5EF4-FFF2-40B4-BE49-F238E27FC236}">
                <a16:creationId xmlns:a16="http://schemas.microsoft.com/office/drawing/2014/main" id="{2DAC265C-2207-47B8-9A33-E6D01CCA4349}"/>
              </a:ext>
            </a:extLst>
          </p:cNvPr>
          <p:cNvSpPr>
            <a:spLocks noChangeAspect="1"/>
          </p:cNvSpPr>
          <p:nvPr/>
        </p:nvSpPr>
        <p:spPr>
          <a:xfrm>
            <a:off x="1089631" y="497401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4" name="円/楕円 41">
            <a:extLst>
              <a:ext uri="{FF2B5EF4-FFF2-40B4-BE49-F238E27FC236}">
                <a16:creationId xmlns:a16="http://schemas.microsoft.com/office/drawing/2014/main" id="{EC1ECA6B-29BE-423C-9E29-4AAD09CBFF9C}"/>
              </a:ext>
            </a:extLst>
          </p:cNvPr>
          <p:cNvSpPr>
            <a:spLocks noChangeAspect="1"/>
          </p:cNvSpPr>
          <p:nvPr/>
        </p:nvSpPr>
        <p:spPr>
          <a:xfrm>
            <a:off x="1104702" y="55374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5" name="円/楕円 42">
            <a:extLst>
              <a:ext uri="{FF2B5EF4-FFF2-40B4-BE49-F238E27FC236}">
                <a16:creationId xmlns:a16="http://schemas.microsoft.com/office/drawing/2014/main" id="{2131D177-FB92-4BB4-8094-F0CEB5452090}"/>
              </a:ext>
            </a:extLst>
          </p:cNvPr>
          <p:cNvSpPr>
            <a:spLocks noChangeAspect="1"/>
          </p:cNvSpPr>
          <p:nvPr/>
        </p:nvSpPr>
        <p:spPr>
          <a:xfrm>
            <a:off x="722804" y="529982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6" name="円/楕円 43">
            <a:extLst>
              <a:ext uri="{FF2B5EF4-FFF2-40B4-BE49-F238E27FC236}">
                <a16:creationId xmlns:a16="http://schemas.microsoft.com/office/drawing/2014/main" id="{FB0D1D98-AE62-45A2-96B0-F28386AB313A}"/>
              </a:ext>
            </a:extLst>
          </p:cNvPr>
          <p:cNvSpPr>
            <a:spLocks noChangeAspect="1"/>
          </p:cNvSpPr>
          <p:nvPr/>
        </p:nvSpPr>
        <p:spPr>
          <a:xfrm>
            <a:off x="1142008" y="508097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7" name="円/楕円 44">
            <a:extLst>
              <a:ext uri="{FF2B5EF4-FFF2-40B4-BE49-F238E27FC236}">
                <a16:creationId xmlns:a16="http://schemas.microsoft.com/office/drawing/2014/main" id="{402E5737-B82E-4923-8104-1CDA6C905FF2}"/>
              </a:ext>
            </a:extLst>
          </p:cNvPr>
          <p:cNvSpPr>
            <a:spLocks noChangeAspect="1"/>
          </p:cNvSpPr>
          <p:nvPr/>
        </p:nvSpPr>
        <p:spPr>
          <a:xfrm>
            <a:off x="803209" y="55695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8" name="円/楕円 45">
            <a:extLst>
              <a:ext uri="{FF2B5EF4-FFF2-40B4-BE49-F238E27FC236}">
                <a16:creationId xmlns:a16="http://schemas.microsoft.com/office/drawing/2014/main" id="{D267BCBB-E39B-45F1-91E7-5005FF796052}"/>
              </a:ext>
            </a:extLst>
          </p:cNvPr>
          <p:cNvSpPr>
            <a:spLocks noChangeAspect="1"/>
          </p:cNvSpPr>
          <p:nvPr/>
        </p:nvSpPr>
        <p:spPr>
          <a:xfrm>
            <a:off x="988256" y="518764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9" name="円/楕円 48">
            <a:extLst>
              <a:ext uri="{FF2B5EF4-FFF2-40B4-BE49-F238E27FC236}">
                <a16:creationId xmlns:a16="http://schemas.microsoft.com/office/drawing/2014/main" id="{41D9760D-3B94-445F-9716-7E3798D975FD}"/>
              </a:ext>
            </a:extLst>
          </p:cNvPr>
          <p:cNvSpPr>
            <a:spLocks noChangeAspect="1"/>
          </p:cNvSpPr>
          <p:nvPr/>
        </p:nvSpPr>
        <p:spPr>
          <a:xfrm>
            <a:off x="797098" y="536351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0" name="円/楕円 49">
            <a:extLst>
              <a:ext uri="{FF2B5EF4-FFF2-40B4-BE49-F238E27FC236}">
                <a16:creationId xmlns:a16="http://schemas.microsoft.com/office/drawing/2014/main" id="{ABE54CBD-82B7-415B-B559-5433869AF65E}"/>
              </a:ext>
            </a:extLst>
          </p:cNvPr>
          <p:cNvSpPr>
            <a:spLocks noChangeAspect="1"/>
          </p:cNvSpPr>
          <p:nvPr/>
        </p:nvSpPr>
        <p:spPr>
          <a:xfrm>
            <a:off x="909881" y="548504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1" name="円/楕円 50">
            <a:extLst>
              <a:ext uri="{FF2B5EF4-FFF2-40B4-BE49-F238E27FC236}">
                <a16:creationId xmlns:a16="http://schemas.microsoft.com/office/drawing/2014/main" id="{06F3F993-7D30-4383-800A-F764F408EE70}"/>
              </a:ext>
            </a:extLst>
          </p:cNvPr>
          <p:cNvSpPr>
            <a:spLocks noChangeAspect="1"/>
          </p:cNvSpPr>
          <p:nvPr/>
        </p:nvSpPr>
        <p:spPr>
          <a:xfrm>
            <a:off x="798203" y="527301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2" name="円/楕円 51">
            <a:extLst>
              <a:ext uri="{FF2B5EF4-FFF2-40B4-BE49-F238E27FC236}">
                <a16:creationId xmlns:a16="http://schemas.microsoft.com/office/drawing/2014/main" id="{E65D3ECD-E900-44C5-9BCF-DD6EC802AEEF}"/>
              </a:ext>
            </a:extLst>
          </p:cNvPr>
          <p:cNvSpPr>
            <a:spLocks noChangeAspect="1"/>
          </p:cNvSpPr>
          <p:nvPr/>
        </p:nvSpPr>
        <p:spPr>
          <a:xfrm>
            <a:off x="919501" y="559490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3" name="円/楕円 52">
            <a:extLst>
              <a:ext uri="{FF2B5EF4-FFF2-40B4-BE49-F238E27FC236}">
                <a16:creationId xmlns:a16="http://schemas.microsoft.com/office/drawing/2014/main" id="{6483135A-FDBB-4326-9E6A-F1D1A130C6A8}"/>
              </a:ext>
            </a:extLst>
          </p:cNvPr>
          <p:cNvSpPr>
            <a:spLocks noChangeAspect="1"/>
          </p:cNvSpPr>
          <p:nvPr/>
        </p:nvSpPr>
        <p:spPr>
          <a:xfrm>
            <a:off x="1057537" y="52361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4" name="円/楕円 53">
            <a:extLst>
              <a:ext uri="{FF2B5EF4-FFF2-40B4-BE49-F238E27FC236}">
                <a16:creationId xmlns:a16="http://schemas.microsoft.com/office/drawing/2014/main" id="{B17C2C74-D88D-4C0C-B9A5-8A9A712A18A3}"/>
              </a:ext>
            </a:extLst>
          </p:cNvPr>
          <p:cNvSpPr>
            <a:spLocks noChangeAspect="1"/>
          </p:cNvSpPr>
          <p:nvPr/>
        </p:nvSpPr>
        <p:spPr>
          <a:xfrm>
            <a:off x="911380" y="522535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5" name="円/楕円 54">
            <a:extLst>
              <a:ext uri="{FF2B5EF4-FFF2-40B4-BE49-F238E27FC236}">
                <a16:creationId xmlns:a16="http://schemas.microsoft.com/office/drawing/2014/main" id="{B9426E06-E0C4-48C7-8D99-BAA76A9CA010}"/>
              </a:ext>
            </a:extLst>
          </p:cNvPr>
          <p:cNvSpPr>
            <a:spLocks noChangeAspect="1"/>
          </p:cNvSpPr>
          <p:nvPr/>
        </p:nvSpPr>
        <p:spPr>
          <a:xfrm>
            <a:off x="1707441" y="54628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6" name="円/楕円 55">
            <a:extLst>
              <a:ext uri="{FF2B5EF4-FFF2-40B4-BE49-F238E27FC236}">
                <a16:creationId xmlns:a16="http://schemas.microsoft.com/office/drawing/2014/main" id="{A9B63824-DD50-44A8-97FE-4075EDADCA2E}"/>
              </a:ext>
            </a:extLst>
          </p:cNvPr>
          <p:cNvSpPr>
            <a:spLocks noChangeAspect="1"/>
          </p:cNvSpPr>
          <p:nvPr/>
        </p:nvSpPr>
        <p:spPr>
          <a:xfrm>
            <a:off x="896961" y="498948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7" name="円/楕円 56">
            <a:extLst>
              <a:ext uri="{FF2B5EF4-FFF2-40B4-BE49-F238E27FC236}">
                <a16:creationId xmlns:a16="http://schemas.microsoft.com/office/drawing/2014/main" id="{C0446E0E-A1F0-460A-BDF4-5C814AE39BE4}"/>
              </a:ext>
            </a:extLst>
          </p:cNvPr>
          <p:cNvSpPr>
            <a:spLocks noChangeAspect="1"/>
          </p:cNvSpPr>
          <p:nvPr/>
        </p:nvSpPr>
        <p:spPr>
          <a:xfrm>
            <a:off x="1009760" y="489814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8" name="円/楕円 57">
            <a:extLst>
              <a:ext uri="{FF2B5EF4-FFF2-40B4-BE49-F238E27FC236}">
                <a16:creationId xmlns:a16="http://schemas.microsoft.com/office/drawing/2014/main" id="{769F4E02-E681-479E-B785-9C0DE91E35B0}"/>
              </a:ext>
            </a:extLst>
          </p:cNvPr>
          <p:cNvSpPr>
            <a:spLocks noChangeAspect="1"/>
          </p:cNvSpPr>
          <p:nvPr/>
        </p:nvSpPr>
        <p:spPr>
          <a:xfrm>
            <a:off x="932397" y="51347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9" name="円/楕円 58">
            <a:extLst>
              <a:ext uri="{FF2B5EF4-FFF2-40B4-BE49-F238E27FC236}">
                <a16:creationId xmlns:a16="http://schemas.microsoft.com/office/drawing/2014/main" id="{4F627D46-E48B-49D8-AFEF-FD88792164C5}"/>
              </a:ext>
            </a:extLst>
          </p:cNvPr>
          <p:cNvSpPr>
            <a:spLocks noChangeAspect="1"/>
          </p:cNvSpPr>
          <p:nvPr/>
        </p:nvSpPr>
        <p:spPr>
          <a:xfrm>
            <a:off x="2005955" y="50168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0" name="円/楕円 59">
            <a:extLst>
              <a:ext uri="{FF2B5EF4-FFF2-40B4-BE49-F238E27FC236}">
                <a16:creationId xmlns:a16="http://schemas.microsoft.com/office/drawing/2014/main" id="{C81B8B10-FF70-424F-9890-4F544608AD8A}"/>
              </a:ext>
            </a:extLst>
          </p:cNvPr>
          <p:cNvSpPr>
            <a:spLocks noChangeAspect="1"/>
          </p:cNvSpPr>
          <p:nvPr/>
        </p:nvSpPr>
        <p:spPr>
          <a:xfrm>
            <a:off x="2094855" y="51608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1" name="円/楕円 60">
            <a:extLst>
              <a:ext uri="{FF2B5EF4-FFF2-40B4-BE49-F238E27FC236}">
                <a16:creationId xmlns:a16="http://schemas.microsoft.com/office/drawing/2014/main" id="{F369EF7E-1CF3-452E-AA4F-45424E88D6F1}"/>
              </a:ext>
            </a:extLst>
          </p:cNvPr>
          <p:cNvSpPr>
            <a:spLocks noChangeAspect="1"/>
          </p:cNvSpPr>
          <p:nvPr/>
        </p:nvSpPr>
        <p:spPr>
          <a:xfrm>
            <a:off x="2247561" y="528926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2" name="円/楕円 61">
            <a:extLst>
              <a:ext uri="{FF2B5EF4-FFF2-40B4-BE49-F238E27FC236}">
                <a16:creationId xmlns:a16="http://schemas.microsoft.com/office/drawing/2014/main" id="{B41E77A2-FF84-4C01-8E88-C64C270F7984}"/>
              </a:ext>
            </a:extLst>
          </p:cNvPr>
          <p:cNvSpPr>
            <a:spLocks noChangeAspect="1"/>
          </p:cNvSpPr>
          <p:nvPr/>
        </p:nvSpPr>
        <p:spPr>
          <a:xfrm>
            <a:off x="2149955" y="501683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3" name="円/楕円 62">
            <a:extLst>
              <a:ext uri="{FF2B5EF4-FFF2-40B4-BE49-F238E27FC236}">
                <a16:creationId xmlns:a16="http://schemas.microsoft.com/office/drawing/2014/main" id="{0C6C501B-2AC7-458F-A996-3BEB59D212EF}"/>
              </a:ext>
            </a:extLst>
          </p:cNvPr>
          <p:cNvSpPr>
            <a:spLocks noChangeAspect="1"/>
          </p:cNvSpPr>
          <p:nvPr/>
        </p:nvSpPr>
        <p:spPr>
          <a:xfrm>
            <a:off x="2315055" y="516923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4" name="円/楕円 63">
            <a:extLst>
              <a:ext uri="{FF2B5EF4-FFF2-40B4-BE49-F238E27FC236}">
                <a16:creationId xmlns:a16="http://schemas.microsoft.com/office/drawing/2014/main" id="{8B9A56F0-8900-498D-B66B-786A30DEAFE0}"/>
              </a:ext>
            </a:extLst>
          </p:cNvPr>
          <p:cNvSpPr>
            <a:spLocks noChangeAspect="1"/>
          </p:cNvSpPr>
          <p:nvPr/>
        </p:nvSpPr>
        <p:spPr>
          <a:xfrm>
            <a:off x="2361904" y="52905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5" name="円/楕円 64">
            <a:extLst>
              <a:ext uri="{FF2B5EF4-FFF2-40B4-BE49-F238E27FC236}">
                <a16:creationId xmlns:a16="http://schemas.microsoft.com/office/drawing/2014/main" id="{455472AC-CDC9-44F4-8D52-10CA83C522F1}"/>
              </a:ext>
            </a:extLst>
          </p:cNvPr>
          <p:cNvSpPr>
            <a:spLocks noChangeAspect="1"/>
          </p:cNvSpPr>
          <p:nvPr/>
        </p:nvSpPr>
        <p:spPr>
          <a:xfrm>
            <a:off x="2377074" y="51309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6" name="円/楕円 65">
            <a:extLst>
              <a:ext uri="{FF2B5EF4-FFF2-40B4-BE49-F238E27FC236}">
                <a16:creationId xmlns:a16="http://schemas.microsoft.com/office/drawing/2014/main" id="{A21FE634-1BE6-42F4-B49E-7341E4090257}"/>
              </a:ext>
            </a:extLst>
          </p:cNvPr>
          <p:cNvSpPr>
            <a:spLocks noChangeAspect="1"/>
          </p:cNvSpPr>
          <p:nvPr/>
        </p:nvSpPr>
        <p:spPr>
          <a:xfrm>
            <a:off x="2202131" y="51677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7" name="円/楕円 66">
            <a:extLst>
              <a:ext uri="{FF2B5EF4-FFF2-40B4-BE49-F238E27FC236}">
                <a16:creationId xmlns:a16="http://schemas.microsoft.com/office/drawing/2014/main" id="{4C390FC5-5042-40F0-888F-266EE555765A}"/>
              </a:ext>
            </a:extLst>
          </p:cNvPr>
          <p:cNvSpPr>
            <a:spLocks noChangeAspect="1"/>
          </p:cNvSpPr>
          <p:nvPr/>
        </p:nvSpPr>
        <p:spPr>
          <a:xfrm>
            <a:off x="2221181" y="539501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8" name="円/楕円 67">
            <a:extLst>
              <a:ext uri="{FF2B5EF4-FFF2-40B4-BE49-F238E27FC236}">
                <a16:creationId xmlns:a16="http://schemas.microsoft.com/office/drawing/2014/main" id="{97B00E58-85E9-4B10-9FD4-255D0655FA32}"/>
              </a:ext>
            </a:extLst>
          </p:cNvPr>
          <p:cNvSpPr>
            <a:spLocks noChangeAspect="1"/>
          </p:cNvSpPr>
          <p:nvPr/>
        </p:nvSpPr>
        <p:spPr>
          <a:xfrm>
            <a:off x="2015034" y="488961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9" name="円/楕円 68">
            <a:extLst>
              <a:ext uri="{FF2B5EF4-FFF2-40B4-BE49-F238E27FC236}">
                <a16:creationId xmlns:a16="http://schemas.microsoft.com/office/drawing/2014/main" id="{1FFF3A24-DCCB-4A61-BB7F-424945503763}"/>
              </a:ext>
            </a:extLst>
          </p:cNvPr>
          <p:cNvSpPr>
            <a:spLocks noChangeAspect="1"/>
          </p:cNvSpPr>
          <p:nvPr/>
        </p:nvSpPr>
        <p:spPr>
          <a:xfrm>
            <a:off x="2280963" y="51880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0" name="円/楕円 69">
            <a:extLst>
              <a:ext uri="{FF2B5EF4-FFF2-40B4-BE49-F238E27FC236}">
                <a16:creationId xmlns:a16="http://schemas.microsoft.com/office/drawing/2014/main" id="{756F193D-B5EB-4B6B-B756-832B58ECA20C}"/>
              </a:ext>
            </a:extLst>
          </p:cNvPr>
          <p:cNvSpPr>
            <a:spLocks noChangeAspect="1"/>
          </p:cNvSpPr>
          <p:nvPr/>
        </p:nvSpPr>
        <p:spPr>
          <a:xfrm>
            <a:off x="2159556" y="4846215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1" name="円/楕円 70">
            <a:extLst>
              <a:ext uri="{FF2B5EF4-FFF2-40B4-BE49-F238E27FC236}">
                <a16:creationId xmlns:a16="http://schemas.microsoft.com/office/drawing/2014/main" id="{BAE800EB-8DB2-460C-86DE-9BCE4B63228E}"/>
              </a:ext>
            </a:extLst>
          </p:cNvPr>
          <p:cNvSpPr>
            <a:spLocks noChangeAspect="1"/>
          </p:cNvSpPr>
          <p:nvPr/>
        </p:nvSpPr>
        <p:spPr>
          <a:xfrm>
            <a:off x="2237064" y="49286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2" name="円/楕円 71">
            <a:extLst>
              <a:ext uri="{FF2B5EF4-FFF2-40B4-BE49-F238E27FC236}">
                <a16:creationId xmlns:a16="http://schemas.microsoft.com/office/drawing/2014/main" id="{51BF6A6A-885B-4BCD-BB7E-1CC660D78C0E}"/>
              </a:ext>
            </a:extLst>
          </p:cNvPr>
          <p:cNvSpPr>
            <a:spLocks noChangeAspect="1"/>
          </p:cNvSpPr>
          <p:nvPr/>
        </p:nvSpPr>
        <p:spPr>
          <a:xfrm>
            <a:off x="2305313" y="502202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3" name="円/楕円 72">
            <a:extLst>
              <a:ext uri="{FF2B5EF4-FFF2-40B4-BE49-F238E27FC236}">
                <a16:creationId xmlns:a16="http://schemas.microsoft.com/office/drawing/2014/main" id="{3BC58CC3-BA12-44D2-A600-A312D3ED4131}"/>
              </a:ext>
            </a:extLst>
          </p:cNvPr>
          <p:cNvSpPr>
            <a:spLocks noChangeAspect="1"/>
          </p:cNvSpPr>
          <p:nvPr/>
        </p:nvSpPr>
        <p:spPr>
          <a:xfrm>
            <a:off x="2386289" y="52215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4" name="円/楕円 73">
            <a:extLst>
              <a:ext uri="{FF2B5EF4-FFF2-40B4-BE49-F238E27FC236}">
                <a16:creationId xmlns:a16="http://schemas.microsoft.com/office/drawing/2014/main" id="{9C21ED23-8FD5-4874-9DA4-DD7643C69D68}"/>
              </a:ext>
            </a:extLst>
          </p:cNvPr>
          <p:cNvSpPr>
            <a:spLocks noChangeAspect="1"/>
          </p:cNvSpPr>
          <p:nvPr/>
        </p:nvSpPr>
        <p:spPr>
          <a:xfrm>
            <a:off x="1961910" y="50369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5" name="円/楕円 74">
            <a:extLst>
              <a:ext uri="{FF2B5EF4-FFF2-40B4-BE49-F238E27FC236}">
                <a16:creationId xmlns:a16="http://schemas.microsoft.com/office/drawing/2014/main" id="{4ACE9C84-175B-4570-B62E-60643BDAC310}"/>
              </a:ext>
            </a:extLst>
          </p:cNvPr>
          <p:cNvSpPr>
            <a:spLocks noChangeAspect="1"/>
          </p:cNvSpPr>
          <p:nvPr/>
        </p:nvSpPr>
        <p:spPr>
          <a:xfrm>
            <a:off x="1986805" y="5271472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6" name="円/楕円 75">
            <a:extLst>
              <a:ext uri="{FF2B5EF4-FFF2-40B4-BE49-F238E27FC236}">
                <a16:creationId xmlns:a16="http://schemas.microsoft.com/office/drawing/2014/main" id="{54E6A6EC-0DD8-46B6-9A70-B4F1F3F51145}"/>
              </a:ext>
            </a:extLst>
          </p:cNvPr>
          <p:cNvSpPr>
            <a:spLocks noChangeAspect="1"/>
          </p:cNvSpPr>
          <p:nvPr/>
        </p:nvSpPr>
        <p:spPr>
          <a:xfrm>
            <a:off x="2188762" y="554460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7" name="円/楕円 76">
            <a:extLst>
              <a:ext uri="{FF2B5EF4-FFF2-40B4-BE49-F238E27FC236}">
                <a16:creationId xmlns:a16="http://schemas.microsoft.com/office/drawing/2014/main" id="{777F1757-BA58-4C85-ADB1-10EFF9A61C9C}"/>
              </a:ext>
            </a:extLst>
          </p:cNvPr>
          <p:cNvSpPr>
            <a:spLocks noChangeAspect="1"/>
          </p:cNvSpPr>
          <p:nvPr/>
        </p:nvSpPr>
        <p:spPr>
          <a:xfrm>
            <a:off x="2119906" y="49182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8" name="円/楕円 77">
            <a:extLst>
              <a:ext uri="{FF2B5EF4-FFF2-40B4-BE49-F238E27FC236}">
                <a16:creationId xmlns:a16="http://schemas.microsoft.com/office/drawing/2014/main" id="{3701B77E-8B43-4149-BC86-58D46B536EC8}"/>
              </a:ext>
            </a:extLst>
          </p:cNvPr>
          <p:cNvSpPr>
            <a:spLocks noChangeAspect="1"/>
          </p:cNvSpPr>
          <p:nvPr/>
        </p:nvSpPr>
        <p:spPr>
          <a:xfrm>
            <a:off x="1995839" y="537137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9" name="円/楕円 78">
            <a:extLst>
              <a:ext uri="{FF2B5EF4-FFF2-40B4-BE49-F238E27FC236}">
                <a16:creationId xmlns:a16="http://schemas.microsoft.com/office/drawing/2014/main" id="{59817E56-BBFC-4345-9E27-3DB6947D1CCB}"/>
              </a:ext>
            </a:extLst>
          </p:cNvPr>
          <p:cNvSpPr>
            <a:spLocks noChangeAspect="1"/>
          </p:cNvSpPr>
          <p:nvPr/>
        </p:nvSpPr>
        <p:spPr>
          <a:xfrm>
            <a:off x="2132606" y="524143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0" name="円/楕円 79">
            <a:extLst>
              <a:ext uri="{FF2B5EF4-FFF2-40B4-BE49-F238E27FC236}">
                <a16:creationId xmlns:a16="http://schemas.microsoft.com/office/drawing/2014/main" id="{F9E38B7D-4312-450C-A814-AB320BBA8317}"/>
              </a:ext>
            </a:extLst>
          </p:cNvPr>
          <p:cNvSpPr>
            <a:spLocks noChangeAspect="1"/>
          </p:cNvSpPr>
          <p:nvPr/>
        </p:nvSpPr>
        <p:spPr>
          <a:xfrm>
            <a:off x="2054397" y="529832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1" name="円/楕円 80">
            <a:extLst>
              <a:ext uri="{FF2B5EF4-FFF2-40B4-BE49-F238E27FC236}">
                <a16:creationId xmlns:a16="http://schemas.microsoft.com/office/drawing/2014/main" id="{3DAD7FE5-DCA1-4688-8BC6-F66A39D4A81E}"/>
              </a:ext>
            </a:extLst>
          </p:cNvPr>
          <p:cNvSpPr>
            <a:spLocks noChangeAspect="1"/>
          </p:cNvSpPr>
          <p:nvPr/>
        </p:nvSpPr>
        <p:spPr>
          <a:xfrm>
            <a:off x="2058259" y="501102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2" name="円/楕円 81">
            <a:extLst>
              <a:ext uri="{FF2B5EF4-FFF2-40B4-BE49-F238E27FC236}">
                <a16:creationId xmlns:a16="http://schemas.microsoft.com/office/drawing/2014/main" id="{7CD47A45-0851-49E7-80CF-A20163C2A042}"/>
              </a:ext>
            </a:extLst>
          </p:cNvPr>
          <p:cNvSpPr>
            <a:spLocks noChangeAspect="1"/>
          </p:cNvSpPr>
          <p:nvPr/>
        </p:nvSpPr>
        <p:spPr>
          <a:xfrm>
            <a:off x="2046105" y="482101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3" name="円/楕円 82">
            <a:extLst>
              <a:ext uri="{FF2B5EF4-FFF2-40B4-BE49-F238E27FC236}">
                <a16:creationId xmlns:a16="http://schemas.microsoft.com/office/drawing/2014/main" id="{E3F4DBC9-0D99-4CF9-9E4C-DB36F9E639AF}"/>
              </a:ext>
            </a:extLst>
          </p:cNvPr>
          <p:cNvSpPr>
            <a:spLocks noChangeAspect="1"/>
          </p:cNvSpPr>
          <p:nvPr/>
        </p:nvSpPr>
        <p:spPr>
          <a:xfrm>
            <a:off x="1948136" y="52438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4" name="円/楕円 83">
            <a:extLst>
              <a:ext uri="{FF2B5EF4-FFF2-40B4-BE49-F238E27FC236}">
                <a16:creationId xmlns:a16="http://schemas.microsoft.com/office/drawing/2014/main" id="{511A4CB5-9726-45CC-BD9B-4E8EC18BA68E}"/>
              </a:ext>
            </a:extLst>
          </p:cNvPr>
          <p:cNvSpPr>
            <a:spLocks noChangeAspect="1"/>
          </p:cNvSpPr>
          <p:nvPr/>
        </p:nvSpPr>
        <p:spPr>
          <a:xfrm>
            <a:off x="2386784" y="505218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5" name="円/楕円 84">
            <a:extLst>
              <a:ext uri="{FF2B5EF4-FFF2-40B4-BE49-F238E27FC236}">
                <a16:creationId xmlns:a16="http://schemas.microsoft.com/office/drawing/2014/main" id="{C31F71A2-B487-4277-8353-6CED39B20E1B}"/>
              </a:ext>
            </a:extLst>
          </p:cNvPr>
          <p:cNvSpPr>
            <a:spLocks noChangeAspect="1"/>
          </p:cNvSpPr>
          <p:nvPr/>
        </p:nvSpPr>
        <p:spPr>
          <a:xfrm>
            <a:off x="2079371" y="55012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6" name="円/楕円 85">
            <a:extLst>
              <a:ext uri="{FF2B5EF4-FFF2-40B4-BE49-F238E27FC236}">
                <a16:creationId xmlns:a16="http://schemas.microsoft.com/office/drawing/2014/main" id="{C6C66AF8-6684-4193-96CF-5D8EBB0D574E}"/>
              </a:ext>
            </a:extLst>
          </p:cNvPr>
          <p:cNvSpPr>
            <a:spLocks noChangeAspect="1"/>
          </p:cNvSpPr>
          <p:nvPr/>
        </p:nvSpPr>
        <p:spPr>
          <a:xfrm>
            <a:off x="1984424" y="49354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7" name="円/楕円 86">
            <a:extLst>
              <a:ext uri="{FF2B5EF4-FFF2-40B4-BE49-F238E27FC236}">
                <a16:creationId xmlns:a16="http://schemas.microsoft.com/office/drawing/2014/main" id="{37A58BDB-65CE-4850-88E9-34F86B03DC2A}"/>
              </a:ext>
            </a:extLst>
          </p:cNvPr>
          <p:cNvSpPr>
            <a:spLocks noChangeAspect="1"/>
          </p:cNvSpPr>
          <p:nvPr/>
        </p:nvSpPr>
        <p:spPr>
          <a:xfrm>
            <a:off x="2127543" y="47436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8" name="円/楕円 87">
            <a:extLst>
              <a:ext uri="{FF2B5EF4-FFF2-40B4-BE49-F238E27FC236}">
                <a16:creationId xmlns:a16="http://schemas.microsoft.com/office/drawing/2014/main" id="{BE12A749-5517-4FF4-A09A-7727C831169C}"/>
              </a:ext>
            </a:extLst>
          </p:cNvPr>
          <p:cNvSpPr>
            <a:spLocks noChangeAspect="1"/>
          </p:cNvSpPr>
          <p:nvPr/>
        </p:nvSpPr>
        <p:spPr>
          <a:xfrm>
            <a:off x="2183445" y="542776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9" name="円/楕円 88">
            <a:extLst>
              <a:ext uri="{FF2B5EF4-FFF2-40B4-BE49-F238E27FC236}">
                <a16:creationId xmlns:a16="http://schemas.microsoft.com/office/drawing/2014/main" id="{48B9BC33-0B20-4875-A430-462801F48C65}"/>
              </a:ext>
            </a:extLst>
          </p:cNvPr>
          <p:cNvSpPr>
            <a:spLocks noChangeAspect="1"/>
          </p:cNvSpPr>
          <p:nvPr/>
        </p:nvSpPr>
        <p:spPr>
          <a:xfrm>
            <a:off x="2293181" y="547818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0" name="円/楕円 89">
            <a:extLst>
              <a:ext uri="{FF2B5EF4-FFF2-40B4-BE49-F238E27FC236}">
                <a16:creationId xmlns:a16="http://schemas.microsoft.com/office/drawing/2014/main" id="{81939459-FEFA-4604-9DB7-61BDFF8200FE}"/>
              </a:ext>
            </a:extLst>
          </p:cNvPr>
          <p:cNvSpPr>
            <a:spLocks noChangeAspect="1"/>
          </p:cNvSpPr>
          <p:nvPr/>
        </p:nvSpPr>
        <p:spPr>
          <a:xfrm>
            <a:off x="2206844" y="48155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1" name="円/楕円 90">
            <a:extLst>
              <a:ext uri="{FF2B5EF4-FFF2-40B4-BE49-F238E27FC236}">
                <a16:creationId xmlns:a16="http://schemas.microsoft.com/office/drawing/2014/main" id="{8CA2ADAB-94E3-4BB6-8E74-DF66293C6E4C}"/>
              </a:ext>
            </a:extLst>
          </p:cNvPr>
          <p:cNvSpPr>
            <a:spLocks noChangeAspect="1"/>
          </p:cNvSpPr>
          <p:nvPr/>
        </p:nvSpPr>
        <p:spPr>
          <a:xfrm>
            <a:off x="2316805" y="483001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2" name="円/楕円 91">
            <a:extLst>
              <a:ext uri="{FF2B5EF4-FFF2-40B4-BE49-F238E27FC236}">
                <a16:creationId xmlns:a16="http://schemas.microsoft.com/office/drawing/2014/main" id="{00A12897-E234-47A8-8AA7-05C4741D301C}"/>
              </a:ext>
            </a:extLst>
          </p:cNvPr>
          <p:cNvSpPr>
            <a:spLocks noChangeAspect="1"/>
          </p:cNvSpPr>
          <p:nvPr/>
        </p:nvSpPr>
        <p:spPr>
          <a:xfrm>
            <a:off x="2331876" y="53934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3" name="円/楕円 92">
            <a:extLst>
              <a:ext uri="{FF2B5EF4-FFF2-40B4-BE49-F238E27FC236}">
                <a16:creationId xmlns:a16="http://schemas.microsoft.com/office/drawing/2014/main" id="{DCCD72D9-5D05-4352-8D35-50DD5F6891CF}"/>
              </a:ext>
            </a:extLst>
          </p:cNvPr>
          <p:cNvSpPr>
            <a:spLocks noChangeAspect="1"/>
          </p:cNvSpPr>
          <p:nvPr/>
        </p:nvSpPr>
        <p:spPr>
          <a:xfrm>
            <a:off x="1949978" y="515582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4" name="円/楕円 93">
            <a:extLst>
              <a:ext uri="{FF2B5EF4-FFF2-40B4-BE49-F238E27FC236}">
                <a16:creationId xmlns:a16="http://schemas.microsoft.com/office/drawing/2014/main" id="{6386F404-9D96-4E8D-9FE7-D6AA7DA4815B}"/>
              </a:ext>
            </a:extLst>
          </p:cNvPr>
          <p:cNvSpPr>
            <a:spLocks noChangeAspect="1"/>
          </p:cNvSpPr>
          <p:nvPr/>
        </p:nvSpPr>
        <p:spPr>
          <a:xfrm>
            <a:off x="2369182" y="493697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5" name="円/楕円 94">
            <a:extLst>
              <a:ext uri="{FF2B5EF4-FFF2-40B4-BE49-F238E27FC236}">
                <a16:creationId xmlns:a16="http://schemas.microsoft.com/office/drawing/2014/main" id="{1144EB25-A6B7-4E01-B082-A106B600F1C9}"/>
              </a:ext>
            </a:extLst>
          </p:cNvPr>
          <p:cNvSpPr>
            <a:spLocks noChangeAspect="1"/>
          </p:cNvSpPr>
          <p:nvPr/>
        </p:nvSpPr>
        <p:spPr>
          <a:xfrm>
            <a:off x="2030383" y="54255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6" name="円/楕円 95">
            <a:extLst>
              <a:ext uri="{FF2B5EF4-FFF2-40B4-BE49-F238E27FC236}">
                <a16:creationId xmlns:a16="http://schemas.microsoft.com/office/drawing/2014/main" id="{E4F1D3B8-B3DC-482A-BB53-F76355907C00}"/>
              </a:ext>
            </a:extLst>
          </p:cNvPr>
          <p:cNvSpPr>
            <a:spLocks noChangeAspect="1"/>
          </p:cNvSpPr>
          <p:nvPr/>
        </p:nvSpPr>
        <p:spPr>
          <a:xfrm>
            <a:off x="2215430" y="504364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7" name="円/楕円 96">
            <a:extLst>
              <a:ext uri="{FF2B5EF4-FFF2-40B4-BE49-F238E27FC236}">
                <a16:creationId xmlns:a16="http://schemas.microsoft.com/office/drawing/2014/main" id="{72FB729D-7D7F-44FC-871A-E73DC6A46A44}"/>
              </a:ext>
            </a:extLst>
          </p:cNvPr>
          <p:cNvSpPr>
            <a:spLocks noChangeAspect="1"/>
          </p:cNvSpPr>
          <p:nvPr/>
        </p:nvSpPr>
        <p:spPr>
          <a:xfrm>
            <a:off x="1480165" y="509206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8" name="円/楕円 97">
            <a:extLst>
              <a:ext uri="{FF2B5EF4-FFF2-40B4-BE49-F238E27FC236}">
                <a16:creationId xmlns:a16="http://schemas.microsoft.com/office/drawing/2014/main" id="{8C5B8DF4-8513-41BD-91A5-464EB00B7B9B}"/>
              </a:ext>
            </a:extLst>
          </p:cNvPr>
          <p:cNvSpPr>
            <a:spLocks noChangeAspect="1"/>
          </p:cNvSpPr>
          <p:nvPr/>
        </p:nvSpPr>
        <p:spPr>
          <a:xfrm>
            <a:off x="2137055" y="534104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9" name="円/楕円 98">
            <a:extLst>
              <a:ext uri="{FF2B5EF4-FFF2-40B4-BE49-F238E27FC236}">
                <a16:creationId xmlns:a16="http://schemas.microsoft.com/office/drawing/2014/main" id="{2A6BCBD6-340D-4350-AD1B-2A69A7D8CB5A}"/>
              </a:ext>
            </a:extLst>
          </p:cNvPr>
          <p:cNvSpPr>
            <a:spLocks noChangeAspect="1"/>
          </p:cNvSpPr>
          <p:nvPr/>
        </p:nvSpPr>
        <p:spPr>
          <a:xfrm>
            <a:off x="2025377" y="512901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0" name="円/楕円 99">
            <a:extLst>
              <a:ext uri="{FF2B5EF4-FFF2-40B4-BE49-F238E27FC236}">
                <a16:creationId xmlns:a16="http://schemas.microsoft.com/office/drawing/2014/main" id="{B3627A5F-DB99-468E-9175-A3E3600FF800}"/>
              </a:ext>
            </a:extLst>
          </p:cNvPr>
          <p:cNvSpPr>
            <a:spLocks noChangeAspect="1"/>
          </p:cNvSpPr>
          <p:nvPr/>
        </p:nvSpPr>
        <p:spPr>
          <a:xfrm>
            <a:off x="2146675" y="545090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1" name="円/楕円 100">
            <a:extLst>
              <a:ext uri="{FF2B5EF4-FFF2-40B4-BE49-F238E27FC236}">
                <a16:creationId xmlns:a16="http://schemas.microsoft.com/office/drawing/2014/main" id="{5EA6AED1-7C4F-4C29-880C-7EEAA8CD43F8}"/>
              </a:ext>
            </a:extLst>
          </p:cNvPr>
          <p:cNvSpPr>
            <a:spLocks noChangeAspect="1"/>
          </p:cNvSpPr>
          <p:nvPr/>
        </p:nvSpPr>
        <p:spPr>
          <a:xfrm>
            <a:off x="2284711" y="50921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2" name="円/楕円 101">
            <a:extLst>
              <a:ext uri="{FF2B5EF4-FFF2-40B4-BE49-F238E27FC236}">
                <a16:creationId xmlns:a16="http://schemas.microsoft.com/office/drawing/2014/main" id="{E812CEB4-6C6A-4219-B597-C7DB8A87E314}"/>
              </a:ext>
            </a:extLst>
          </p:cNvPr>
          <p:cNvSpPr>
            <a:spLocks noChangeAspect="1"/>
          </p:cNvSpPr>
          <p:nvPr/>
        </p:nvSpPr>
        <p:spPr>
          <a:xfrm>
            <a:off x="2138554" y="508135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3" name="円/楕円 102">
            <a:extLst>
              <a:ext uri="{FF2B5EF4-FFF2-40B4-BE49-F238E27FC236}">
                <a16:creationId xmlns:a16="http://schemas.microsoft.com/office/drawing/2014/main" id="{842D9EBB-AA31-4872-8503-0425CB9AA63F}"/>
              </a:ext>
            </a:extLst>
          </p:cNvPr>
          <p:cNvSpPr>
            <a:spLocks noChangeAspect="1"/>
          </p:cNvSpPr>
          <p:nvPr/>
        </p:nvSpPr>
        <p:spPr>
          <a:xfrm>
            <a:off x="2321522" y="506953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4" name="円/楕円 103">
            <a:extLst>
              <a:ext uri="{FF2B5EF4-FFF2-40B4-BE49-F238E27FC236}">
                <a16:creationId xmlns:a16="http://schemas.microsoft.com/office/drawing/2014/main" id="{7DE812CC-E526-40C8-834A-70B78B9E1C9E}"/>
              </a:ext>
            </a:extLst>
          </p:cNvPr>
          <p:cNvSpPr>
            <a:spLocks noChangeAspect="1"/>
          </p:cNvSpPr>
          <p:nvPr/>
        </p:nvSpPr>
        <p:spPr>
          <a:xfrm>
            <a:off x="2124135" y="484548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5" name="円/楕円 104">
            <a:extLst>
              <a:ext uri="{FF2B5EF4-FFF2-40B4-BE49-F238E27FC236}">
                <a16:creationId xmlns:a16="http://schemas.microsoft.com/office/drawing/2014/main" id="{0B7ACDFB-AE13-4C67-8B68-39CC155E57C0}"/>
              </a:ext>
            </a:extLst>
          </p:cNvPr>
          <p:cNvSpPr>
            <a:spLocks noChangeAspect="1"/>
          </p:cNvSpPr>
          <p:nvPr/>
        </p:nvSpPr>
        <p:spPr>
          <a:xfrm>
            <a:off x="2236934" y="475414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6" name="円/楕円 105">
            <a:extLst>
              <a:ext uri="{FF2B5EF4-FFF2-40B4-BE49-F238E27FC236}">
                <a16:creationId xmlns:a16="http://schemas.microsoft.com/office/drawing/2014/main" id="{F01B19C3-F173-469D-B586-55AFA5E0B055}"/>
              </a:ext>
            </a:extLst>
          </p:cNvPr>
          <p:cNvSpPr>
            <a:spLocks noChangeAspect="1"/>
          </p:cNvSpPr>
          <p:nvPr/>
        </p:nvSpPr>
        <p:spPr>
          <a:xfrm>
            <a:off x="1763208" y="503100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2CBA3FC-9E3E-4BBF-BA9F-6A8AE172BCFE}"/>
              </a:ext>
            </a:extLst>
          </p:cNvPr>
          <p:cNvGrpSpPr/>
          <p:nvPr/>
        </p:nvGrpSpPr>
        <p:grpSpPr>
          <a:xfrm>
            <a:off x="5911153" y="294551"/>
            <a:ext cx="6280847" cy="6305808"/>
            <a:chOff x="5911153" y="294551"/>
            <a:chExt cx="6280847" cy="6305808"/>
          </a:xfrm>
        </p:grpSpPr>
        <p:pic>
          <p:nvPicPr>
            <p:cNvPr id="114" name="図 113">
              <a:extLst>
                <a:ext uri="{FF2B5EF4-FFF2-40B4-BE49-F238E27FC236}">
                  <a16:creationId xmlns:a16="http://schemas.microsoft.com/office/drawing/2014/main" id="{316E778D-D40C-4A2A-94BA-7F8684FC7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0955"/>
            <a:stretch/>
          </p:blipFill>
          <p:spPr>
            <a:xfrm>
              <a:off x="5911153" y="2328336"/>
              <a:ext cx="6067090" cy="4272023"/>
            </a:xfrm>
            <a:prstGeom prst="rect">
              <a:avLst/>
            </a:prstGeom>
          </p:spPr>
        </p:pic>
        <p:pic>
          <p:nvPicPr>
            <p:cNvPr id="213" name="Picture 19" descr="tch_mub_strange_gce_w_sabita_la_pim_linear.gif">
              <a:extLst>
                <a:ext uri="{FF2B5EF4-FFF2-40B4-BE49-F238E27FC236}">
                  <a16:creationId xmlns:a16="http://schemas.microsoft.com/office/drawing/2014/main" id="{78656B60-ABF0-48B2-964A-EC7BBD0AB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420" t="8372" r="8521" b="1674"/>
            <a:stretch>
              <a:fillRect/>
            </a:stretch>
          </p:blipFill>
          <p:spPr>
            <a:xfrm>
              <a:off x="8999037" y="735147"/>
              <a:ext cx="3090928" cy="261843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8" name="テキスト ボックス 317">
              <a:extLst>
                <a:ext uri="{FF2B5EF4-FFF2-40B4-BE49-F238E27FC236}">
                  <a16:creationId xmlns:a16="http://schemas.microsoft.com/office/drawing/2014/main" id="{5220B27E-F7D5-453B-890A-EEB08F28748B}"/>
                </a:ext>
              </a:extLst>
            </p:cNvPr>
            <p:cNvSpPr txBox="1"/>
            <p:nvPr/>
          </p:nvSpPr>
          <p:spPr>
            <a:xfrm>
              <a:off x="10479672" y="294551"/>
              <a:ext cx="17123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/>
                <a:t>STAR, 2012</a:t>
              </a:r>
              <a:endParaRPr kumimoji="1" lang="ja-JP" altLang="en-US" sz="2400" dirty="0"/>
            </a:p>
          </p:txBody>
        </p:sp>
      </p:grpSp>
      <p:sp>
        <p:nvSpPr>
          <p:cNvPr id="319" name="テキスト ボックス 318">
            <a:extLst>
              <a:ext uri="{FF2B5EF4-FFF2-40B4-BE49-F238E27FC236}">
                <a16:creationId xmlns:a16="http://schemas.microsoft.com/office/drawing/2014/main" id="{070C7C50-23EA-4DC7-9CD8-A6433D0F19E4}"/>
              </a:ext>
            </a:extLst>
          </p:cNvPr>
          <p:cNvSpPr txBox="1"/>
          <p:nvPr/>
        </p:nvSpPr>
        <p:spPr>
          <a:xfrm>
            <a:off x="1082171" y="3943459"/>
            <a:ext cx="1253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High E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0" name="正方形/長方形 319">
            <a:extLst>
              <a:ext uri="{FF2B5EF4-FFF2-40B4-BE49-F238E27FC236}">
                <a16:creationId xmlns:a16="http://schemas.microsoft.com/office/drawing/2014/main" id="{2A23CCD6-958C-4743-A804-23CF9A483B5E}"/>
              </a:ext>
            </a:extLst>
          </p:cNvPr>
          <p:cNvSpPr/>
          <p:nvPr/>
        </p:nvSpPr>
        <p:spPr>
          <a:xfrm rot="5400000">
            <a:off x="1602408" y="3216873"/>
            <a:ext cx="90515" cy="25839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2" name="正方形/長方形 321">
            <a:extLst>
              <a:ext uri="{FF2B5EF4-FFF2-40B4-BE49-F238E27FC236}">
                <a16:creationId xmlns:a16="http://schemas.microsoft.com/office/drawing/2014/main" id="{6EDD3FA6-EA59-4622-9358-E9E1C04DAA51}"/>
              </a:ext>
            </a:extLst>
          </p:cNvPr>
          <p:cNvSpPr/>
          <p:nvPr/>
        </p:nvSpPr>
        <p:spPr>
          <a:xfrm rot="5400000">
            <a:off x="4333428" y="3345768"/>
            <a:ext cx="81977" cy="23172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3" name="テキスト ボックス 322">
            <a:extLst>
              <a:ext uri="{FF2B5EF4-FFF2-40B4-BE49-F238E27FC236}">
                <a16:creationId xmlns:a16="http://schemas.microsoft.com/office/drawing/2014/main" id="{28938A15-8BBB-4FAD-9A3F-0BC43ECF0931}"/>
              </a:ext>
            </a:extLst>
          </p:cNvPr>
          <p:cNvSpPr txBox="1"/>
          <p:nvPr/>
        </p:nvSpPr>
        <p:spPr>
          <a:xfrm>
            <a:off x="3760759" y="3939332"/>
            <a:ext cx="1130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Low E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4" name="テキスト ボックス 323">
            <a:extLst>
              <a:ext uri="{FF2B5EF4-FFF2-40B4-BE49-F238E27FC236}">
                <a16:creationId xmlns:a16="http://schemas.microsoft.com/office/drawing/2014/main" id="{15407511-6D78-4D36-9F7E-CD4859CAA288}"/>
              </a:ext>
            </a:extLst>
          </p:cNvPr>
          <p:cNvSpPr txBox="1"/>
          <p:nvPr/>
        </p:nvSpPr>
        <p:spPr>
          <a:xfrm>
            <a:off x="3138809" y="6052829"/>
            <a:ext cx="2496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accent1">
                    <a:lumMod val="75000"/>
                  </a:schemeClr>
                </a:solidFill>
              </a:rPr>
              <a:t>Baryon stopping</a:t>
            </a:r>
            <a:endParaRPr kumimoji="1" lang="ja-JP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7" name="正方形/長方形 326">
            <a:extLst>
              <a:ext uri="{FF2B5EF4-FFF2-40B4-BE49-F238E27FC236}">
                <a16:creationId xmlns:a16="http://schemas.microsoft.com/office/drawing/2014/main" id="{B936C4B3-887B-4AC9-8CD7-1A8F991FA912}"/>
              </a:ext>
            </a:extLst>
          </p:cNvPr>
          <p:cNvSpPr/>
          <p:nvPr/>
        </p:nvSpPr>
        <p:spPr>
          <a:xfrm>
            <a:off x="1514178" y="3181892"/>
            <a:ext cx="2959092" cy="341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9" name="矢印: 下 328">
            <a:extLst>
              <a:ext uri="{FF2B5EF4-FFF2-40B4-BE49-F238E27FC236}">
                <a16:creationId xmlns:a16="http://schemas.microsoft.com/office/drawing/2014/main" id="{90A775DE-014C-4F29-8DF4-38C1C3B4E826}"/>
              </a:ext>
            </a:extLst>
          </p:cNvPr>
          <p:cNvSpPr/>
          <p:nvPr/>
        </p:nvSpPr>
        <p:spPr>
          <a:xfrm>
            <a:off x="4127577" y="3499046"/>
            <a:ext cx="342886" cy="461665"/>
          </a:xfrm>
          <a:prstGeom prst="downArrow">
            <a:avLst>
              <a:gd name="adj1" fmla="val 10000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0" name="矢印: 下 329">
            <a:extLst>
              <a:ext uri="{FF2B5EF4-FFF2-40B4-BE49-F238E27FC236}">
                <a16:creationId xmlns:a16="http://schemas.microsoft.com/office/drawing/2014/main" id="{FC94E259-EBDE-4CB8-822A-9D0B88D93306}"/>
              </a:ext>
            </a:extLst>
          </p:cNvPr>
          <p:cNvSpPr/>
          <p:nvPr/>
        </p:nvSpPr>
        <p:spPr>
          <a:xfrm>
            <a:off x="1514448" y="3511021"/>
            <a:ext cx="342886" cy="461665"/>
          </a:xfrm>
          <a:prstGeom prst="downArrow">
            <a:avLst>
              <a:gd name="adj1" fmla="val 10000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1" name="正方形/長方形 330">
            <a:extLst>
              <a:ext uri="{FF2B5EF4-FFF2-40B4-BE49-F238E27FC236}">
                <a16:creationId xmlns:a16="http://schemas.microsoft.com/office/drawing/2014/main" id="{F646E478-C4B2-4469-A605-F00A5DF1647B}"/>
              </a:ext>
            </a:extLst>
          </p:cNvPr>
          <p:cNvSpPr/>
          <p:nvPr/>
        </p:nvSpPr>
        <p:spPr>
          <a:xfrm rot="5400000">
            <a:off x="2843151" y="2851892"/>
            <a:ext cx="341441" cy="341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952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43571AB-F9A1-E34E-75F8-E920F2E194B7}"/>
              </a:ext>
            </a:extLst>
          </p:cNvPr>
          <p:cNvSpPr/>
          <p:nvPr/>
        </p:nvSpPr>
        <p:spPr>
          <a:xfrm>
            <a:off x="643646" y="5177131"/>
            <a:ext cx="10786352" cy="14416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0CDA8A4-51DE-4C84-A91A-9358637D2F3D}"/>
              </a:ext>
            </a:extLst>
          </p:cNvPr>
          <p:cNvSpPr/>
          <p:nvPr/>
        </p:nvSpPr>
        <p:spPr>
          <a:xfrm>
            <a:off x="643646" y="1364668"/>
            <a:ext cx="10786353" cy="3644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A212621-ECBB-4967-B174-1571C5381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B49E6B0-E955-46EE-8785-C22BD52B84D7}"/>
              </a:ext>
            </a:extLst>
          </p:cNvPr>
          <p:cNvSpPr txBox="1"/>
          <p:nvPr/>
        </p:nvSpPr>
        <p:spPr>
          <a:xfrm>
            <a:off x="873464" y="1448007"/>
            <a:ext cx="1016743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Clr>
                <a:schemeClr val="accent1"/>
              </a:buClr>
              <a:buFont typeface="Wingdings" panose="05000000000000000000" pitchFamily="2" charset="2"/>
              <a:buChar char="n"/>
            </a:pPr>
            <a:r>
              <a:rPr kumimoji="1" lang="en-US" altLang="ja-JP" sz="2800" dirty="0"/>
              <a:t>Relativistic HIC can investigate extremely hot/dense medium.</a:t>
            </a:r>
          </a:p>
          <a:p>
            <a:pPr marL="457200" indent="-457200" algn="l">
              <a:buClr>
                <a:schemeClr val="accent1"/>
              </a:buClr>
              <a:buFont typeface="Wingdings" panose="05000000000000000000" pitchFamily="2" charset="2"/>
              <a:buChar char="n"/>
            </a:pPr>
            <a:r>
              <a:rPr lang="en-US" altLang="ja-JP" sz="2800" dirty="0"/>
              <a:t>Density/temperature dependence of the produced medium can be studied by the beam-energy scan.</a:t>
            </a:r>
          </a:p>
          <a:p>
            <a:pPr marL="914400" lvl="1" indent="-457200">
              <a:buClr>
                <a:schemeClr val="tx1"/>
              </a:buClr>
              <a:buFont typeface="Yu Gothic UI" panose="020B0500000000000000" pitchFamily="50" charset="-128"/>
              <a:buChar char="―"/>
            </a:pPr>
            <a:r>
              <a:rPr kumimoji="1" lang="en-US" altLang="ja-JP" sz="2400" dirty="0"/>
              <a:t>Investigation of QCD phase diagram: QCD-CP, color-SC, etc.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n"/>
            </a:pPr>
            <a:r>
              <a:rPr lang="en-US" altLang="ja-JP" sz="2800" dirty="0"/>
              <a:t>Various observables</a:t>
            </a:r>
          </a:p>
          <a:p>
            <a:pPr marL="914400" lvl="1" indent="-457200">
              <a:buFont typeface="Yu Gothic UI" panose="020B0500000000000000" pitchFamily="50" charset="-128"/>
              <a:buChar char="―"/>
            </a:pPr>
            <a:r>
              <a:rPr kumimoji="1" lang="en-US" altLang="ja-JP" sz="2800" dirty="0"/>
              <a:t>fluctuations, dilepton production rate, light/hyper-nuclear production, …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n"/>
            </a:pPr>
            <a:r>
              <a:rPr lang="en-US" altLang="ja-JP" sz="2800" dirty="0"/>
              <a:t>Other applications: hadron interaction, nuclear shape, …</a:t>
            </a:r>
            <a:endParaRPr kumimoji="1" lang="en-US" altLang="ja-JP" sz="28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AC984CE-C625-4E05-8839-20D8889BE53E}"/>
              </a:ext>
            </a:extLst>
          </p:cNvPr>
          <p:cNvSpPr txBox="1"/>
          <p:nvPr/>
        </p:nvSpPr>
        <p:spPr>
          <a:xfrm>
            <a:off x="873464" y="5281913"/>
            <a:ext cx="698781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Clr>
                <a:schemeClr val="accent1"/>
              </a:buClr>
              <a:buFont typeface="Wingdings" panose="05000000000000000000" pitchFamily="2" charset="2"/>
              <a:buChar char="n"/>
            </a:pPr>
            <a:r>
              <a:rPr kumimoji="1" lang="en-US" altLang="ja-JP" sz="2800" b="1" dirty="0"/>
              <a:t>J-PARC-HI</a:t>
            </a:r>
            <a:r>
              <a:rPr kumimoji="1" lang="en-US" altLang="ja-JP" sz="2800" dirty="0"/>
              <a:t> will pursue this realm further.</a:t>
            </a:r>
          </a:p>
          <a:p>
            <a:pPr marL="800100" lvl="1" indent="-342900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world’s highest interaction rate</a:t>
            </a:r>
          </a:p>
          <a:p>
            <a:pPr marL="800100" lvl="1" indent="-342900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best collision energy to study </a:t>
            </a:r>
          </a:p>
        </p:txBody>
      </p:sp>
    </p:spTree>
    <p:extLst>
      <p:ext uri="{BB962C8B-B14F-4D97-AF65-F5344CB8AC3E}">
        <p14:creationId xmlns:p14="http://schemas.microsoft.com/office/powerpoint/2010/main" val="16271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5F5A2-764A-DB26-92AE-0838C60F2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30D19E13-DFCF-CAED-1377-F29433995908}"/>
              </a:ext>
            </a:extLst>
          </p:cNvPr>
          <p:cNvSpPr/>
          <p:nvPr/>
        </p:nvSpPr>
        <p:spPr>
          <a:xfrm>
            <a:off x="1007448" y="5725182"/>
            <a:ext cx="6891412" cy="10183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AB689D3-DF61-6133-7250-0FE92B586F71}"/>
              </a:ext>
            </a:extLst>
          </p:cNvPr>
          <p:cNvSpPr/>
          <p:nvPr/>
        </p:nvSpPr>
        <p:spPr>
          <a:xfrm>
            <a:off x="391677" y="1324575"/>
            <a:ext cx="5201727" cy="10587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1259C34-E249-F048-3AC5-AA351EFD3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err="1"/>
              <a:t>Dilelectron</a:t>
            </a:r>
            <a:r>
              <a:rPr kumimoji="1" lang="en-US" altLang="ja-JP" dirty="0"/>
              <a:t> Measurements</a:t>
            </a:r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C53BE2D-AA6D-4B64-E185-91EE8DBDB3D4}"/>
              </a:ext>
            </a:extLst>
          </p:cNvPr>
          <p:cNvSpPr/>
          <p:nvPr/>
        </p:nvSpPr>
        <p:spPr>
          <a:xfrm>
            <a:off x="7777169" y="355244"/>
            <a:ext cx="2028294" cy="646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D7303D0-BE36-8884-57DC-C7FF1E09F13E}"/>
              </a:ext>
            </a:extLst>
          </p:cNvPr>
          <p:cNvSpPr txBox="1"/>
          <p:nvPr/>
        </p:nvSpPr>
        <p:spPr>
          <a:xfrm>
            <a:off x="7798182" y="355244"/>
            <a:ext cx="1863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bg1"/>
                </a:solidFill>
              </a:rPr>
              <a:t>Phase-II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560C84C-4624-4757-E9FE-5D359448B2CD}"/>
              </a:ext>
            </a:extLst>
          </p:cNvPr>
          <p:cNvSpPr txBox="1"/>
          <p:nvPr/>
        </p:nvSpPr>
        <p:spPr>
          <a:xfrm>
            <a:off x="575325" y="1426124"/>
            <a:ext cx="5018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Tx/>
              <a:buChar char="―"/>
            </a:pPr>
            <a:r>
              <a:rPr kumimoji="1" lang="en-US" altLang="ja-JP" sz="2400" dirty="0"/>
              <a:t>Large acceptance measurement of </a:t>
            </a:r>
            <a:r>
              <a:rPr kumimoji="1" lang="en-US" altLang="ja-JP" sz="2400" dirty="0" err="1"/>
              <a:t>dielectrons</a:t>
            </a:r>
            <a:r>
              <a:rPr kumimoji="1" lang="en-US" altLang="ja-JP" sz="2400" dirty="0"/>
              <a:t> and hadrons</a:t>
            </a:r>
            <a:endParaRPr kumimoji="1" lang="ja-JP" altLang="en-US" sz="24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6C6919B-275D-BA96-B12E-7216AA004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76" y="3058803"/>
            <a:ext cx="4046832" cy="1962835"/>
          </a:xfrm>
          <a:prstGeom prst="rect">
            <a:avLst/>
          </a:prstGeom>
        </p:spPr>
      </p:pic>
      <p:pic>
        <p:nvPicPr>
          <p:cNvPr id="71" name="図 70">
            <a:extLst>
              <a:ext uri="{FF2B5EF4-FFF2-40B4-BE49-F238E27FC236}">
                <a16:creationId xmlns:a16="http://schemas.microsoft.com/office/drawing/2014/main" id="{476C13B0-2C70-44E7-59A2-49BB5DD29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694" y="2402726"/>
            <a:ext cx="4343995" cy="3069534"/>
          </a:xfrm>
          <a:prstGeom prst="rect">
            <a:avLst/>
          </a:prstGeom>
        </p:spPr>
      </p:pic>
      <p:pic>
        <p:nvPicPr>
          <p:cNvPr id="72" name="図 71">
            <a:extLst>
              <a:ext uri="{FF2B5EF4-FFF2-40B4-BE49-F238E27FC236}">
                <a16:creationId xmlns:a16="http://schemas.microsoft.com/office/drawing/2014/main" id="{38243087-A76F-65CF-45F0-5D1D5ADF1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9688" y="1165043"/>
            <a:ext cx="3462312" cy="2839316"/>
          </a:xfrm>
          <a:prstGeom prst="rect">
            <a:avLst/>
          </a:prstGeom>
        </p:spPr>
      </p:pic>
      <p:pic>
        <p:nvPicPr>
          <p:cNvPr id="73" name="図 72">
            <a:extLst>
              <a:ext uri="{FF2B5EF4-FFF2-40B4-BE49-F238E27FC236}">
                <a16:creationId xmlns:a16="http://schemas.microsoft.com/office/drawing/2014/main" id="{76AD1851-278F-6A75-4611-08790C881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0315" y="3946305"/>
            <a:ext cx="3100130" cy="2839316"/>
          </a:xfrm>
          <a:prstGeom prst="rect">
            <a:avLst/>
          </a:prstGeom>
        </p:spPr>
      </p:pic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19D94D4B-6972-DD05-EF06-532BCF51D656}"/>
              </a:ext>
            </a:extLst>
          </p:cNvPr>
          <p:cNvSpPr txBox="1"/>
          <p:nvPr/>
        </p:nvSpPr>
        <p:spPr>
          <a:xfrm rot="16200000">
            <a:off x="8173167" y="4302820"/>
            <a:ext cx="1135247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Efficiency</a:t>
            </a:r>
            <a:endParaRPr kumimoji="1" lang="ja-JP" altLang="en-US" dirty="0"/>
          </a:p>
        </p:txBody>
      </p:sp>
      <p:sp>
        <p:nvSpPr>
          <p:cNvPr id="75" name="矢印: 下 74">
            <a:extLst>
              <a:ext uri="{FF2B5EF4-FFF2-40B4-BE49-F238E27FC236}">
                <a16:creationId xmlns:a16="http://schemas.microsoft.com/office/drawing/2014/main" id="{7BA5FB34-3E8D-575F-4753-DBB0B8EF6446}"/>
              </a:ext>
            </a:extLst>
          </p:cNvPr>
          <p:cNvSpPr/>
          <p:nvPr/>
        </p:nvSpPr>
        <p:spPr>
          <a:xfrm rot="10800000">
            <a:off x="9382897" y="4662499"/>
            <a:ext cx="519860" cy="962278"/>
          </a:xfrm>
          <a:prstGeom prst="downArrow">
            <a:avLst/>
          </a:prstGeom>
          <a:solidFill>
            <a:srgbClr val="FF0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二等辺三角形 75">
            <a:extLst>
              <a:ext uri="{FF2B5EF4-FFF2-40B4-BE49-F238E27FC236}">
                <a16:creationId xmlns:a16="http://schemas.microsoft.com/office/drawing/2014/main" id="{8CCC2A40-58A5-1DC1-8E6F-C1ABC062ED6C}"/>
              </a:ext>
            </a:extLst>
          </p:cNvPr>
          <p:cNvSpPr/>
          <p:nvPr/>
        </p:nvSpPr>
        <p:spPr>
          <a:xfrm rot="5400000">
            <a:off x="274024" y="6008315"/>
            <a:ext cx="901929" cy="40071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C5BE4DC8-3795-CD35-878C-74A8BCD0714D}"/>
              </a:ext>
            </a:extLst>
          </p:cNvPr>
          <p:cNvSpPr txBox="1"/>
          <p:nvPr/>
        </p:nvSpPr>
        <p:spPr>
          <a:xfrm>
            <a:off x="1181012" y="5795702"/>
            <a:ext cx="6385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Precise measurement of low-mass </a:t>
            </a:r>
            <a:r>
              <a:rPr kumimoji="1" lang="en-US" altLang="ja-JP" sz="2400" dirty="0" err="1"/>
              <a:t>dielectrons</a:t>
            </a:r>
            <a:endParaRPr kumimoji="1" lang="ja-JP" altLang="en-US" sz="2400" dirty="0"/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F323FF47-FFCD-D329-FBEB-E6D05B1C4964}"/>
              </a:ext>
            </a:extLst>
          </p:cNvPr>
          <p:cNvSpPr txBox="1"/>
          <p:nvPr/>
        </p:nvSpPr>
        <p:spPr>
          <a:xfrm>
            <a:off x="1603345" y="6208670"/>
            <a:ext cx="5957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400" dirty="0"/>
              <a:t>search for</a:t>
            </a:r>
            <a:r>
              <a:rPr kumimoji="1" lang="en-US" altLang="ja-JP" sz="2400" dirty="0"/>
              <a:t> QCD-CP &amp; CSC phase transition</a:t>
            </a:r>
            <a:endParaRPr kumimoji="1" lang="ja-JP" altLang="en-US" sz="2400" dirty="0"/>
          </a:p>
        </p:txBody>
      </p:sp>
      <p:sp>
        <p:nvSpPr>
          <p:cNvPr id="80" name="矢印: 山形 79">
            <a:extLst>
              <a:ext uri="{FF2B5EF4-FFF2-40B4-BE49-F238E27FC236}">
                <a16:creationId xmlns:a16="http://schemas.microsoft.com/office/drawing/2014/main" id="{2EA8F718-9C43-1B05-EB0F-6F4E4BBEFA76}"/>
              </a:ext>
            </a:extLst>
          </p:cNvPr>
          <p:cNvSpPr/>
          <p:nvPr/>
        </p:nvSpPr>
        <p:spPr>
          <a:xfrm>
            <a:off x="1267970" y="6327886"/>
            <a:ext cx="335375" cy="291883"/>
          </a:xfrm>
          <a:prstGeom prst="chevron">
            <a:avLst>
              <a:gd name="adj" fmla="val 5090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6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9CF65-1431-980C-9821-158C7EBA1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D4FE003-969E-6D9C-A215-557204C0D85A}"/>
              </a:ext>
            </a:extLst>
          </p:cNvPr>
          <p:cNvSpPr/>
          <p:nvPr/>
        </p:nvSpPr>
        <p:spPr>
          <a:xfrm>
            <a:off x="391677" y="1324575"/>
            <a:ext cx="5133634" cy="27026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17E0139-3074-89C2-333F-FC6A7BCA0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err="1"/>
              <a:t>Hypernuclear</a:t>
            </a:r>
            <a:r>
              <a:rPr kumimoji="1" lang="en-US" altLang="ja-JP" dirty="0"/>
              <a:t> Spectrometer</a:t>
            </a:r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7334D26-250F-2FE2-89CF-BB96E3F08929}"/>
              </a:ext>
            </a:extLst>
          </p:cNvPr>
          <p:cNvSpPr/>
          <p:nvPr/>
        </p:nvSpPr>
        <p:spPr>
          <a:xfrm>
            <a:off x="8235608" y="347116"/>
            <a:ext cx="2028294" cy="646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393D161-1ACC-DD49-ADD7-38168A36A76F}"/>
              </a:ext>
            </a:extLst>
          </p:cNvPr>
          <p:cNvSpPr txBox="1"/>
          <p:nvPr/>
        </p:nvSpPr>
        <p:spPr>
          <a:xfrm>
            <a:off x="8256621" y="347116"/>
            <a:ext cx="1863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bg1"/>
                </a:solidFill>
              </a:rPr>
              <a:t>Phase-II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991F141-3C92-4E07-830E-4DC71CBC3629}"/>
              </a:ext>
            </a:extLst>
          </p:cNvPr>
          <p:cNvSpPr txBox="1"/>
          <p:nvPr/>
        </p:nvSpPr>
        <p:spPr>
          <a:xfrm>
            <a:off x="517548" y="1521751"/>
            <a:ext cx="48818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Tx/>
              <a:buChar char="―"/>
            </a:pPr>
            <a:r>
              <a:rPr lang="en-US" altLang="ja-JP" sz="2400" dirty="0"/>
              <a:t>Closed geometry : Sweeping  magnet and Collimator</a:t>
            </a:r>
          </a:p>
          <a:p>
            <a:pPr marL="342900" indent="-342900" algn="l">
              <a:buFontTx/>
              <a:buChar char="―"/>
            </a:pPr>
            <a:r>
              <a:rPr lang="en-US" altLang="ja-JP" sz="2400" dirty="0"/>
              <a:t>Interaction Rate : ~100 MHz </a:t>
            </a:r>
          </a:p>
          <a:p>
            <a:pPr marL="342900" indent="-342900" algn="l">
              <a:buFontTx/>
              <a:buChar char="―"/>
            </a:pPr>
            <a:r>
              <a:rPr lang="en-US" altLang="ja-JP" sz="2400" dirty="0"/>
              <a:t>Lifetime and Magnetic moment Search for new </a:t>
            </a:r>
            <a:r>
              <a:rPr lang="en-US" altLang="ja-JP" sz="2400" dirty="0" err="1"/>
              <a:t>hypernuclei</a:t>
            </a:r>
            <a:r>
              <a:rPr lang="en-US" altLang="ja-JP" sz="2400" dirty="0"/>
              <a:t> and </a:t>
            </a:r>
            <a:r>
              <a:rPr lang="en-US" altLang="ja-JP" sz="2400" dirty="0" err="1"/>
              <a:t>strangelet</a:t>
            </a:r>
            <a:endParaRPr lang="en-US" altLang="ja-JP" sz="24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429C5DB-E9FE-7F85-114D-86AE4A1D9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316" y="1198210"/>
            <a:ext cx="6168008" cy="477397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BA72BED-11C5-1301-9AF9-4EC0CE2684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47" r="-367"/>
          <a:stretch/>
        </p:blipFill>
        <p:spPr>
          <a:xfrm>
            <a:off x="417639" y="4766449"/>
            <a:ext cx="7627136" cy="185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2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88BFA80-653C-4745-B842-84F7F723A56D}"/>
              </a:ext>
            </a:extLst>
          </p:cNvPr>
          <p:cNvGrpSpPr/>
          <p:nvPr/>
        </p:nvGrpSpPr>
        <p:grpSpPr>
          <a:xfrm>
            <a:off x="171309" y="265663"/>
            <a:ext cx="827771" cy="6606496"/>
            <a:chOff x="171309" y="265663"/>
            <a:chExt cx="827771" cy="6606496"/>
          </a:xfrm>
        </p:grpSpPr>
        <p:sp>
          <p:nvSpPr>
            <p:cNvPr id="82" name="矢印: 下 81">
              <a:extLst>
                <a:ext uri="{FF2B5EF4-FFF2-40B4-BE49-F238E27FC236}">
                  <a16:creationId xmlns:a16="http://schemas.microsoft.com/office/drawing/2014/main" id="{86225951-E69E-4AEE-B85C-5231F2A999BC}"/>
                </a:ext>
              </a:extLst>
            </p:cNvPr>
            <p:cNvSpPr/>
            <p:nvPr/>
          </p:nvSpPr>
          <p:spPr>
            <a:xfrm flipV="1">
              <a:off x="196341" y="265663"/>
              <a:ext cx="802739" cy="6592336"/>
            </a:xfrm>
            <a:prstGeom prst="downArrow">
              <a:avLst>
                <a:gd name="adj1" fmla="val 100000"/>
                <a:gd name="adj2" fmla="val 8502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828CD931-A024-45A0-97FF-B39DCF4F408E}"/>
                </a:ext>
              </a:extLst>
            </p:cNvPr>
            <p:cNvSpPr txBox="1"/>
            <p:nvPr/>
          </p:nvSpPr>
          <p:spPr>
            <a:xfrm rot="16200000">
              <a:off x="-1511203" y="4727982"/>
              <a:ext cx="38266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>
                  <a:solidFill>
                    <a:schemeClr val="bg1"/>
                  </a:solidFill>
                </a:rPr>
                <a:t>Increasing Collision Energy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832C3D9E-EAFE-4A3F-A729-D9333FA87F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0838"/>
            <a:ext cx="11988800" cy="704850"/>
          </a:xfrm>
        </p:spPr>
        <p:txBody>
          <a:bodyPr/>
          <a:lstStyle/>
          <a:p>
            <a:pPr algn="r"/>
            <a:r>
              <a:rPr kumimoji="1" lang="en-US" altLang="ja-JP" b="1" dirty="0">
                <a:solidFill>
                  <a:schemeClr val="accent6"/>
                </a:solidFill>
              </a:rPr>
              <a:t>History / Current Status of HIC</a:t>
            </a:r>
            <a:endParaRPr kumimoji="1" lang="ja-JP" altLang="en-US" b="1" dirty="0">
              <a:solidFill>
                <a:schemeClr val="accent6"/>
              </a:solidFill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7C75B341-EE0B-4722-BB8A-2E4F5523CCA4}"/>
              </a:ext>
            </a:extLst>
          </p:cNvPr>
          <p:cNvCxnSpPr>
            <a:cxnSpLocks/>
          </p:cNvCxnSpPr>
          <p:nvPr/>
        </p:nvCxnSpPr>
        <p:spPr>
          <a:xfrm flipV="1">
            <a:off x="2567025" y="609600"/>
            <a:ext cx="0" cy="6248401"/>
          </a:xfrm>
          <a:prstGeom prst="straightConnector1">
            <a:avLst/>
          </a:prstGeom>
          <a:ln w="44450">
            <a:solidFill>
              <a:schemeClr val="accent5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&#10;\end{align*}&lt;/body&gt;&#10;  &lt;fcolor&gt;FF000000&lt;/fcolor&gt;&#10;  &lt;bcolor&gt;FFFFFFFF&lt;/bcolor&gt;&#10;  &lt;transparent&gt;True&lt;/transparent&gt;&#10;  &lt;resolution&gt;1800&lt;/resolution&gt;&#10;  &lt;imageh&gt;249&lt;/imageh&gt;&#10;  &lt;imagew&gt;627&lt;/imagew&gt;&#10;  &lt;scale&gt;50&lt;/scale&gt;&#10;  &lt;cursor&gt;32&lt;/cursor&gt;&#10;&lt;/TeXTeX&gt;">
            <a:extLst>
              <a:ext uri="{FF2B5EF4-FFF2-40B4-BE49-F238E27FC236}">
                <a16:creationId xmlns:a16="http://schemas.microsoft.com/office/drawing/2014/main" id="{6C80C921-DE76-4513-BC78-52A7BE496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027" y="194419"/>
            <a:ext cx="958950" cy="380827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B12AB51C-F8F5-4D86-A1AD-218EDE2ADB9B}"/>
              </a:ext>
            </a:extLst>
          </p:cNvPr>
          <p:cNvCxnSpPr>
            <a:cxnSpLocks/>
          </p:cNvCxnSpPr>
          <p:nvPr/>
        </p:nvCxnSpPr>
        <p:spPr>
          <a:xfrm>
            <a:off x="2431919" y="5454196"/>
            <a:ext cx="272374" cy="0"/>
          </a:xfrm>
          <a:prstGeom prst="line">
            <a:avLst/>
          </a:prstGeom>
          <a:ln w="444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55446A7B-CA55-4148-B54E-D4F0C65591F3}"/>
              </a:ext>
            </a:extLst>
          </p:cNvPr>
          <p:cNvCxnSpPr>
            <a:cxnSpLocks/>
          </p:cNvCxnSpPr>
          <p:nvPr/>
        </p:nvCxnSpPr>
        <p:spPr>
          <a:xfrm>
            <a:off x="2431919" y="3816707"/>
            <a:ext cx="272374" cy="0"/>
          </a:xfrm>
          <a:prstGeom prst="line">
            <a:avLst/>
          </a:prstGeom>
          <a:ln w="444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18CAF7F3-0C65-4267-B4A5-B28E7D4F89E5}"/>
              </a:ext>
            </a:extLst>
          </p:cNvPr>
          <p:cNvCxnSpPr>
            <a:cxnSpLocks/>
          </p:cNvCxnSpPr>
          <p:nvPr/>
        </p:nvCxnSpPr>
        <p:spPr>
          <a:xfrm>
            <a:off x="2430838" y="2167874"/>
            <a:ext cx="272374" cy="0"/>
          </a:xfrm>
          <a:prstGeom prst="line">
            <a:avLst/>
          </a:prstGeom>
          <a:ln w="444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楕円 19">
            <a:extLst>
              <a:ext uri="{FF2B5EF4-FFF2-40B4-BE49-F238E27FC236}">
                <a16:creationId xmlns:a16="http://schemas.microsoft.com/office/drawing/2014/main" id="{AE0D229D-4A9B-438E-82FC-E1803535BF3E}"/>
              </a:ext>
            </a:extLst>
          </p:cNvPr>
          <p:cNvSpPr>
            <a:spLocks noChangeAspect="1"/>
          </p:cNvSpPr>
          <p:nvPr/>
        </p:nvSpPr>
        <p:spPr>
          <a:xfrm>
            <a:off x="2495025" y="5891459"/>
            <a:ext cx="144000" cy="144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FD403D94-DB68-400C-BA75-59A5880ED62A}"/>
              </a:ext>
            </a:extLst>
          </p:cNvPr>
          <p:cNvSpPr>
            <a:spLocks noChangeAspect="1"/>
          </p:cNvSpPr>
          <p:nvPr/>
        </p:nvSpPr>
        <p:spPr>
          <a:xfrm>
            <a:off x="2495025" y="4818113"/>
            <a:ext cx="144000" cy="144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5D602F01-9117-4867-A20B-9C2AA3869B58}"/>
              </a:ext>
            </a:extLst>
          </p:cNvPr>
          <p:cNvSpPr>
            <a:spLocks noChangeAspect="1"/>
          </p:cNvSpPr>
          <p:nvPr/>
        </p:nvSpPr>
        <p:spPr>
          <a:xfrm>
            <a:off x="2495025" y="3149100"/>
            <a:ext cx="144000" cy="144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201C4A37-5965-4509-BEA7-026D0D6610C0}"/>
              </a:ext>
            </a:extLst>
          </p:cNvPr>
          <p:cNvSpPr>
            <a:spLocks noChangeAspect="1"/>
          </p:cNvSpPr>
          <p:nvPr/>
        </p:nvSpPr>
        <p:spPr>
          <a:xfrm>
            <a:off x="2495025" y="1186099"/>
            <a:ext cx="144000" cy="144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2EC5233-601A-4A20-BBFE-EF764F3CD195}"/>
              </a:ext>
            </a:extLst>
          </p:cNvPr>
          <p:cNvSpPr txBox="1"/>
          <p:nvPr/>
        </p:nvSpPr>
        <p:spPr>
          <a:xfrm>
            <a:off x="719846" y="5699493"/>
            <a:ext cx="1290629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>
                <a:solidFill>
                  <a:schemeClr val="bg1"/>
                </a:solidFill>
              </a:rPr>
              <a:t>AGS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7A57496-A6A3-4044-9D00-2853F933FBC0}"/>
              </a:ext>
            </a:extLst>
          </p:cNvPr>
          <p:cNvSpPr txBox="1"/>
          <p:nvPr/>
        </p:nvSpPr>
        <p:spPr>
          <a:xfrm>
            <a:off x="721357" y="4622128"/>
            <a:ext cx="1290629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sz="2800" dirty="0">
                <a:solidFill>
                  <a:schemeClr val="bg1"/>
                </a:solidFill>
              </a:rPr>
              <a:t>SP</a:t>
            </a:r>
            <a:r>
              <a:rPr kumimoji="1" lang="en-US" altLang="ja-JP" sz="2800" dirty="0">
                <a:solidFill>
                  <a:schemeClr val="bg1"/>
                </a:solidFill>
              </a:rPr>
              <a:t>S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E1694EB-7651-433D-910F-3B1534EA9D13}"/>
              </a:ext>
            </a:extLst>
          </p:cNvPr>
          <p:cNvSpPr txBox="1"/>
          <p:nvPr/>
        </p:nvSpPr>
        <p:spPr>
          <a:xfrm>
            <a:off x="721654" y="2964131"/>
            <a:ext cx="1287479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>
                <a:solidFill>
                  <a:schemeClr val="bg1"/>
                </a:solidFill>
              </a:rPr>
              <a:t>RHIC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F175F12-8C21-437C-B53E-6941801EF4F3}"/>
              </a:ext>
            </a:extLst>
          </p:cNvPr>
          <p:cNvSpPr txBox="1"/>
          <p:nvPr/>
        </p:nvSpPr>
        <p:spPr>
          <a:xfrm>
            <a:off x="719846" y="998048"/>
            <a:ext cx="1287480" cy="52322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>
                <a:solidFill>
                  <a:schemeClr val="bg1"/>
                </a:solidFill>
              </a:rPr>
              <a:t>LHC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BF4AE8F7-17C8-4813-BAE6-48BB533D8229}"/>
              </a:ext>
            </a:extLst>
          </p:cNvPr>
          <p:cNvCxnSpPr>
            <a:cxnSpLocks/>
            <a:stCxn id="24" idx="3"/>
            <a:endCxn id="20" idx="2"/>
          </p:cNvCxnSpPr>
          <p:nvPr/>
        </p:nvCxnSpPr>
        <p:spPr>
          <a:xfrm>
            <a:off x="2010475" y="5961103"/>
            <a:ext cx="484550" cy="2356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059AA14-F82A-40F3-AA78-991505C6A33E}"/>
              </a:ext>
            </a:extLst>
          </p:cNvPr>
          <p:cNvCxnSpPr>
            <a:cxnSpLocks/>
            <a:stCxn id="25" idx="3"/>
            <a:endCxn id="21" idx="2"/>
          </p:cNvCxnSpPr>
          <p:nvPr/>
        </p:nvCxnSpPr>
        <p:spPr>
          <a:xfrm>
            <a:off x="2011986" y="4883738"/>
            <a:ext cx="483039" cy="6375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81AEF8D6-4823-42CB-AA0A-027FFD82BFD7}"/>
              </a:ext>
            </a:extLst>
          </p:cNvPr>
          <p:cNvCxnSpPr>
            <a:cxnSpLocks/>
            <a:stCxn id="26" idx="3"/>
          </p:cNvCxnSpPr>
          <p:nvPr/>
        </p:nvCxnSpPr>
        <p:spPr>
          <a:xfrm flipV="1">
            <a:off x="2009133" y="3221099"/>
            <a:ext cx="464494" cy="4642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7CA7CAEB-6D6B-487C-9EC0-4C87484B2298}"/>
              </a:ext>
            </a:extLst>
          </p:cNvPr>
          <p:cNvCxnSpPr>
            <a:cxnSpLocks/>
            <a:stCxn id="27" idx="3"/>
            <a:endCxn id="23" idx="2"/>
          </p:cNvCxnSpPr>
          <p:nvPr/>
        </p:nvCxnSpPr>
        <p:spPr>
          <a:xfrm flipV="1">
            <a:off x="2007326" y="1258099"/>
            <a:ext cx="487699" cy="1559"/>
          </a:xfrm>
          <a:prstGeom prst="line">
            <a:avLst/>
          </a:prstGeom>
          <a:ln w="444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E6BD4C5C-602E-4C68-9C76-34FE57501DC2}"/>
              </a:ext>
            </a:extLst>
          </p:cNvPr>
          <p:cNvSpPr txBox="1"/>
          <p:nvPr/>
        </p:nvSpPr>
        <p:spPr>
          <a:xfrm>
            <a:off x="1061231" y="1568157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2010~</a:t>
            </a:r>
            <a:endParaRPr kumimoji="1" lang="ja-JP" altLang="en-US" sz="2400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D6A30C5F-8933-4DEC-B7B7-36D866AD1540}"/>
              </a:ext>
            </a:extLst>
          </p:cNvPr>
          <p:cNvSpPr txBox="1"/>
          <p:nvPr/>
        </p:nvSpPr>
        <p:spPr>
          <a:xfrm>
            <a:off x="1061230" y="3535354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2000~</a:t>
            </a:r>
            <a:endParaRPr kumimoji="1" lang="ja-JP" altLang="en-US" sz="2400" dirty="0"/>
          </a:p>
        </p:txBody>
      </p:sp>
      <p:pic>
        <p:nvPicPr>
          <p:cNvPr id="60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10^3&#10;\end{align*}&lt;/body&gt;&#10;  &lt;fcolor&gt;FF000000&lt;/fcolor&gt;&#10;  &lt;bcolor&gt;FF000000&lt;/bcolor&gt;&#10;  &lt;transparent&gt;True&lt;/transparent&gt;&#10;  &lt;resolution&gt;1800&lt;/resolution&gt;&#10;  &lt;imageh&gt;220&lt;/imageh&gt;&#10;  &lt;imagew&gt;315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8A11F668-BBA7-4EB9-A20E-A71906213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640" y="2305952"/>
            <a:ext cx="333375" cy="232833"/>
          </a:xfrm>
          <a:prstGeom prst="rect">
            <a:avLst/>
          </a:prstGeom>
        </p:spPr>
      </p:pic>
      <p:pic>
        <p:nvPicPr>
          <p:cNvPr id="63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10^2&#10;\end{align*}&lt;/body&gt;&#10;  &lt;fcolor&gt;FF000000&lt;/fcolor&gt;&#10;  &lt;bcolor&gt;FF000000&lt;/bcolor&gt;&#10;  &lt;transparent&gt;True&lt;/transparent&gt;&#10;  &lt;resolution&gt;1800&lt;/resolution&gt;&#10;  &lt;imageh&gt;220&lt;/imageh&gt;&#10;  &lt;imagew&gt;314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16589778-DA4E-4872-BFE2-BE114399A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70" y="3900250"/>
            <a:ext cx="332317" cy="232833"/>
          </a:xfrm>
          <a:prstGeom prst="rect">
            <a:avLst/>
          </a:prstGeom>
        </p:spPr>
      </p:pic>
      <p:pic>
        <p:nvPicPr>
          <p:cNvPr id="66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10&#10;\end{align*}&lt;/body&gt;&#10;  &lt;fcolor&gt;FF000000&lt;/fcolor&gt;&#10;  &lt;bcolor&gt;FF000000&lt;/bcolor&gt;&#10;  &lt;transparent&gt;True&lt;/transparent&gt;&#10;  &lt;resolution&gt;1800&lt;/resolution&gt;&#10;  &lt;imageh&gt;167&lt;/imageh&gt;&#10;  &lt;imagew&gt;216&lt;/imagew&gt;&#10;  &lt;scale&gt;50&lt;/scale&gt;&#10;  &lt;cursor&gt;18&lt;/cursor&gt;&#10;&lt;/TeXTeX&gt;">
            <a:extLst>
              <a:ext uri="{FF2B5EF4-FFF2-40B4-BE49-F238E27FC236}">
                <a16:creationId xmlns:a16="http://schemas.microsoft.com/office/drawing/2014/main" id="{118CE98A-CFC2-4C91-B7EC-41AA31050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81" y="5530726"/>
            <a:ext cx="228600" cy="176741"/>
          </a:xfrm>
          <a:prstGeom prst="rect">
            <a:avLst/>
          </a:prstGeom>
        </p:spPr>
      </p:pic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067D24AD-1DCE-4812-ADD5-E190CE75A030}"/>
              </a:ext>
            </a:extLst>
          </p:cNvPr>
          <p:cNvSpPr txBox="1"/>
          <p:nvPr/>
        </p:nvSpPr>
        <p:spPr>
          <a:xfrm>
            <a:off x="1061230" y="5131796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~2000</a:t>
            </a:r>
            <a:endParaRPr kumimoji="1" lang="ja-JP" altLang="en-US" sz="2400" dirty="0"/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2BE6280B-214A-4DA1-A1FD-4A39050A1636}"/>
              </a:ext>
            </a:extLst>
          </p:cNvPr>
          <p:cNvSpPr txBox="1"/>
          <p:nvPr/>
        </p:nvSpPr>
        <p:spPr>
          <a:xfrm>
            <a:off x="1064659" y="6237855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~1996</a:t>
            </a:r>
            <a:endParaRPr kumimoji="1" lang="ja-JP" altLang="en-US" sz="2400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A4AED53-F663-4FA3-A59C-F51B5849ED35}"/>
              </a:ext>
            </a:extLst>
          </p:cNvPr>
          <p:cNvGrpSpPr/>
          <p:nvPr/>
        </p:nvGrpSpPr>
        <p:grpSpPr>
          <a:xfrm>
            <a:off x="2668687" y="4570546"/>
            <a:ext cx="2053775" cy="1884036"/>
            <a:chOff x="2668687" y="4570546"/>
            <a:chExt cx="2053775" cy="1884036"/>
          </a:xfrm>
        </p:grpSpPr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40E44B4E-03CB-42BD-95E2-3160572905E9}"/>
                </a:ext>
              </a:extLst>
            </p:cNvPr>
            <p:cNvSpPr txBox="1"/>
            <p:nvPr/>
          </p:nvSpPr>
          <p:spPr>
            <a:xfrm>
              <a:off x="3244172" y="5296196"/>
              <a:ext cx="1478290" cy="46166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>
                  <a:solidFill>
                    <a:schemeClr val="bg1"/>
                  </a:solidFill>
                </a:rPr>
                <a:t>RHIC-BES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96" name="右中かっこ 95">
              <a:extLst>
                <a:ext uri="{FF2B5EF4-FFF2-40B4-BE49-F238E27FC236}">
                  <a16:creationId xmlns:a16="http://schemas.microsoft.com/office/drawing/2014/main" id="{14AE3187-BF18-46AB-96DD-390EB3EDFEB2}"/>
                </a:ext>
              </a:extLst>
            </p:cNvPr>
            <p:cNvSpPr/>
            <p:nvPr/>
          </p:nvSpPr>
          <p:spPr>
            <a:xfrm>
              <a:off x="2668687" y="4570546"/>
              <a:ext cx="435291" cy="1884036"/>
            </a:xfrm>
            <a:prstGeom prst="rightBrace">
              <a:avLst>
                <a:gd name="adj1" fmla="val 0"/>
                <a:gd name="adj2" fmla="val 50000"/>
              </a:avLst>
            </a:prstGeom>
            <a:ln w="444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2A419D1A-315A-4C7E-81EC-BBDF8D14FF4E}"/>
              </a:ext>
            </a:extLst>
          </p:cNvPr>
          <p:cNvGrpSpPr/>
          <p:nvPr/>
        </p:nvGrpSpPr>
        <p:grpSpPr>
          <a:xfrm>
            <a:off x="2793605" y="6357423"/>
            <a:ext cx="1830863" cy="461665"/>
            <a:chOff x="2793605" y="6357423"/>
            <a:chExt cx="1830863" cy="461665"/>
          </a:xfrm>
        </p:grpSpPr>
        <p:sp>
          <p:nvSpPr>
            <p:cNvPr id="98" name="右中かっこ 97">
              <a:extLst>
                <a:ext uri="{FF2B5EF4-FFF2-40B4-BE49-F238E27FC236}">
                  <a16:creationId xmlns:a16="http://schemas.microsoft.com/office/drawing/2014/main" id="{A40CD6BB-B4AA-41D6-9880-47D78A46EFBA}"/>
                </a:ext>
              </a:extLst>
            </p:cNvPr>
            <p:cNvSpPr/>
            <p:nvPr/>
          </p:nvSpPr>
          <p:spPr>
            <a:xfrm>
              <a:off x="2793605" y="6560614"/>
              <a:ext cx="544142" cy="197274"/>
            </a:xfrm>
            <a:prstGeom prst="rightBrace">
              <a:avLst>
                <a:gd name="adj1" fmla="val 0"/>
                <a:gd name="adj2" fmla="val 9849"/>
              </a:avLst>
            </a:prstGeom>
            <a:ln w="444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テキスト ボックス 99">
              <a:extLst>
                <a:ext uri="{FF2B5EF4-FFF2-40B4-BE49-F238E27FC236}">
                  <a16:creationId xmlns:a16="http://schemas.microsoft.com/office/drawing/2014/main" id="{5B089A0C-2030-49B8-B350-506DC81C714F}"/>
                </a:ext>
              </a:extLst>
            </p:cNvPr>
            <p:cNvSpPr txBox="1"/>
            <p:nvPr/>
          </p:nvSpPr>
          <p:spPr>
            <a:xfrm>
              <a:off x="3487618" y="6357423"/>
              <a:ext cx="1136850" cy="461665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>
                  <a:solidFill>
                    <a:schemeClr val="bg1"/>
                  </a:solidFill>
                </a:rPr>
                <a:t>HADES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32FE6243-9A41-4113-AB1E-719309448E22}"/>
              </a:ext>
            </a:extLst>
          </p:cNvPr>
          <p:cNvGrpSpPr/>
          <p:nvPr/>
        </p:nvGrpSpPr>
        <p:grpSpPr>
          <a:xfrm>
            <a:off x="3149685" y="5863893"/>
            <a:ext cx="2115936" cy="627773"/>
            <a:chOff x="3149685" y="5863893"/>
            <a:chExt cx="2115936" cy="627773"/>
          </a:xfrm>
        </p:grpSpPr>
        <p:sp>
          <p:nvSpPr>
            <p:cNvPr id="99" name="右中かっこ 98">
              <a:extLst>
                <a:ext uri="{FF2B5EF4-FFF2-40B4-BE49-F238E27FC236}">
                  <a16:creationId xmlns:a16="http://schemas.microsoft.com/office/drawing/2014/main" id="{7AB0954B-E461-40A1-8338-8B973370C916}"/>
                </a:ext>
              </a:extLst>
            </p:cNvPr>
            <p:cNvSpPr/>
            <p:nvPr/>
          </p:nvSpPr>
          <p:spPr>
            <a:xfrm>
              <a:off x="3149685" y="6030001"/>
              <a:ext cx="533243" cy="461665"/>
            </a:xfrm>
            <a:prstGeom prst="rightBrace">
              <a:avLst>
                <a:gd name="adj1" fmla="val 0"/>
                <a:gd name="adj2" fmla="val 15007"/>
              </a:avLst>
            </a:prstGeom>
            <a:ln w="444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67C7D1B2-27B5-41C2-B3BD-4D20C5FEE399}"/>
                </a:ext>
              </a:extLst>
            </p:cNvPr>
            <p:cNvSpPr txBox="1"/>
            <p:nvPr/>
          </p:nvSpPr>
          <p:spPr>
            <a:xfrm>
              <a:off x="3699167" y="5863893"/>
              <a:ext cx="1566454" cy="461665"/>
            </a:xfrm>
            <a:prstGeom prst="rect">
              <a:avLst/>
            </a:prstGeom>
            <a:solidFill>
              <a:schemeClr val="accent4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>
                  <a:solidFill>
                    <a:schemeClr val="bg1"/>
                  </a:solidFill>
                </a:rPr>
                <a:t>FAIR-CBM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0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{\rm [GeV]}&#10;\end{align*}&lt;/body&gt;&#10;  &lt;fcolor&gt;FF000000&lt;/fcolor&gt;&#10;  &lt;bcolor&gt;FF000000&lt;/bcolor&gt;&#10;  &lt;transparent&gt;True&lt;/transparent&gt;&#10;  &lt;resolution&gt;1800&lt;/resolution&gt;&#10;  &lt;imageh&gt;249&lt;/imageh&gt;&#10;  &lt;imagew&gt;574&lt;/imagew&gt;&#10;  &lt;scale&gt;50&lt;/scale&gt;&#10;  &lt;cursor&gt;27&lt;/cursor&gt;&#10;&lt;/TeXTeX&gt;">
            <a:extLst>
              <a:ext uri="{FF2B5EF4-FFF2-40B4-BE49-F238E27FC236}">
                <a16:creationId xmlns:a16="http://schemas.microsoft.com/office/drawing/2014/main" id="{757422D2-6E2E-49D8-8D6C-3F21469FBB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983" y="719867"/>
            <a:ext cx="607483" cy="263525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6599621C-5370-421A-BAF3-3EF4442258CF}"/>
              </a:ext>
            </a:extLst>
          </p:cNvPr>
          <p:cNvGrpSpPr/>
          <p:nvPr/>
        </p:nvGrpSpPr>
        <p:grpSpPr>
          <a:xfrm>
            <a:off x="2766750" y="4728499"/>
            <a:ext cx="2505413" cy="997282"/>
            <a:chOff x="2766750" y="4728499"/>
            <a:chExt cx="2505413" cy="997282"/>
          </a:xfrm>
        </p:grpSpPr>
        <p:sp>
          <p:nvSpPr>
            <p:cNvPr id="97" name="右中かっこ 96">
              <a:extLst>
                <a:ext uri="{FF2B5EF4-FFF2-40B4-BE49-F238E27FC236}">
                  <a16:creationId xmlns:a16="http://schemas.microsoft.com/office/drawing/2014/main" id="{77FBAB3D-3FCC-4FA5-A139-191468E3797D}"/>
                </a:ext>
              </a:extLst>
            </p:cNvPr>
            <p:cNvSpPr/>
            <p:nvPr/>
          </p:nvSpPr>
          <p:spPr>
            <a:xfrm>
              <a:off x="2766750" y="4902052"/>
              <a:ext cx="575485" cy="823729"/>
            </a:xfrm>
            <a:prstGeom prst="rightBrace">
              <a:avLst>
                <a:gd name="adj1" fmla="val 0"/>
                <a:gd name="adj2" fmla="val 9849"/>
              </a:avLst>
            </a:prstGeom>
            <a:ln w="444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テキスト ボックス 94">
              <a:extLst>
                <a:ext uri="{FF2B5EF4-FFF2-40B4-BE49-F238E27FC236}">
                  <a16:creationId xmlns:a16="http://schemas.microsoft.com/office/drawing/2014/main" id="{D9F67B76-B503-41C8-BC98-BFD1A1C54305}"/>
                </a:ext>
              </a:extLst>
            </p:cNvPr>
            <p:cNvSpPr txBox="1"/>
            <p:nvPr/>
          </p:nvSpPr>
          <p:spPr>
            <a:xfrm>
              <a:off x="3354650" y="4728499"/>
              <a:ext cx="1917513" cy="46166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>
                  <a:solidFill>
                    <a:schemeClr val="bg1"/>
                  </a:solidFill>
                </a:rPr>
                <a:t>NA61/SHINE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285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92484C8A-64E2-4205-A718-1A8397929D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980"/>
          <a:stretch/>
        </p:blipFill>
        <p:spPr>
          <a:xfrm>
            <a:off x="6347531" y="1049357"/>
            <a:ext cx="5844470" cy="5807681"/>
          </a:xfrm>
          <a:prstGeom prst="rect">
            <a:avLst/>
          </a:prstGeom>
        </p:spPr>
      </p:pic>
      <p:sp>
        <p:nvSpPr>
          <p:cNvPr id="59" name="フリーフォーム: 図形 58">
            <a:extLst>
              <a:ext uri="{FF2B5EF4-FFF2-40B4-BE49-F238E27FC236}">
                <a16:creationId xmlns:a16="http://schemas.microsoft.com/office/drawing/2014/main" id="{9CB057B3-6F9F-4F7B-948D-065D517AF7D4}"/>
              </a:ext>
            </a:extLst>
          </p:cNvPr>
          <p:cNvSpPr/>
          <p:nvPr/>
        </p:nvSpPr>
        <p:spPr>
          <a:xfrm>
            <a:off x="8911728" y="3760636"/>
            <a:ext cx="1157759" cy="1225867"/>
          </a:xfrm>
          <a:custGeom>
            <a:avLst/>
            <a:gdLst>
              <a:gd name="connsiteX0" fmla="*/ 0 w 990600"/>
              <a:gd name="connsiteY0" fmla="*/ 831056 h 831056"/>
              <a:gd name="connsiteX1" fmla="*/ 133350 w 990600"/>
              <a:gd name="connsiteY1" fmla="*/ 540543 h 831056"/>
              <a:gd name="connsiteX2" fmla="*/ 319088 w 990600"/>
              <a:gd name="connsiteY2" fmla="*/ 338137 h 831056"/>
              <a:gd name="connsiteX3" fmla="*/ 502444 w 990600"/>
              <a:gd name="connsiteY3" fmla="*/ 166687 h 831056"/>
              <a:gd name="connsiteX4" fmla="*/ 735807 w 990600"/>
              <a:gd name="connsiteY4" fmla="*/ 64293 h 831056"/>
              <a:gd name="connsiteX5" fmla="*/ 990600 w 990600"/>
              <a:gd name="connsiteY5" fmla="*/ 0 h 831056"/>
              <a:gd name="connsiteX0" fmla="*/ 0 w 990600"/>
              <a:gd name="connsiteY0" fmla="*/ 831056 h 831056"/>
              <a:gd name="connsiteX1" fmla="*/ 133350 w 990600"/>
              <a:gd name="connsiteY1" fmla="*/ 540543 h 831056"/>
              <a:gd name="connsiteX2" fmla="*/ 319088 w 990600"/>
              <a:gd name="connsiteY2" fmla="*/ 338137 h 831056"/>
              <a:gd name="connsiteX3" fmla="*/ 502444 w 990600"/>
              <a:gd name="connsiteY3" fmla="*/ 171450 h 831056"/>
              <a:gd name="connsiteX4" fmla="*/ 735807 w 990600"/>
              <a:gd name="connsiteY4" fmla="*/ 64293 h 831056"/>
              <a:gd name="connsiteX5" fmla="*/ 990600 w 990600"/>
              <a:gd name="connsiteY5" fmla="*/ 0 h 831056"/>
              <a:gd name="connsiteX0" fmla="*/ 0 w 990600"/>
              <a:gd name="connsiteY0" fmla="*/ 831056 h 831056"/>
              <a:gd name="connsiteX1" fmla="*/ 133350 w 990600"/>
              <a:gd name="connsiteY1" fmla="*/ 540543 h 831056"/>
              <a:gd name="connsiteX2" fmla="*/ 319088 w 990600"/>
              <a:gd name="connsiteY2" fmla="*/ 338137 h 831056"/>
              <a:gd name="connsiteX3" fmla="*/ 502444 w 990600"/>
              <a:gd name="connsiteY3" fmla="*/ 171450 h 831056"/>
              <a:gd name="connsiteX4" fmla="*/ 735807 w 990600"/>
              <a:gd name="connsiteY4" fmla="*/ 64293 h 831056"/>
              <a:gd name="connsiteX5" fmla="*/ 990600 w 990600"/>
              <a:gd name="connsiteY5" fmla="*/ 0 h 831056"/>
              <a:gd name="connsiteX0" fmla="*/ 0 w 990600"/>
              <a:gd name="connsiteY0" fmla="*/ 831056 h 831056"/>
              <a:gd name="connsiteX1" fmla="*/ 133350 w 990600"/>
              <a:gd name="connsiteY1" fmla="*/ 540543 h 831056"/>
              <a:gd name="connsiteX2" fmla="*/ 319088 w 990600"/>
              <a:gd name="connsiteY2" fmla="*/ 333374 h 831056"/>
              <a:gd name="connsiteX3" fmla="*/ 502444 w 990600"/>
              <a:gd name="connsiteY3" fmla="*/ 171450 h 831056"/>
              <a:gd name="connsiteX4" fmla="*/ 735807 w 990600"/>
              <a:gd name="connsiteY4" fmla="*/ 64293 h 831056"/>
              <a:gd name="connsiteX5" fmla="*/ 990600 w 990600"/>
              <a:gd name="connsiteY5" fmla="*/ 0 h 83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0600" h="831056">
                <a:moveTo>
                  <a:pt x="0" y="831056"/>
                </a:moveTo>
                <a:cubicBezTo>
                  <a:pt x="40084" y="726876"/>
                  <a:pt x="80169" y="623490"/>
                  <a:pt x="133350" y="540543"/>
                </a:cubicBezTo>
                <a:cubicBezTo>
                  <a:pt x="186531" y="457596"/>
                  <a:pt x="257572" y="394889"/>
                  <a:pt x="319088" y="333374"/>
                </a:cubicBezTo>
                <a:cubicBezTo>
                  <a:pt x="380604" y="271859"/>
                  <a:pt x="432991" y="216297"/>
                  <a:pt x="502444" y="171450"/>
                </a:cubicBezTo>
                <a:cubicBezTo>
                  <a:pt x="571897" y="126603"/>
                  <a:pt x="654448" y="92074"/>
                  <a:pt x="735807" y="64293"/>
                </a:cubicBezTo>
                <a:cubicBezTo>
                  <a:pt x="817166" y="36512"/>
                  <a:pt x="903883" y="18256"/>
                  <a:pt x="990600" y="0"/>
                </a:cubicBezTo>
              </a:path>
            </a:pathLst>
          </a:custGeom>
          <a:noFill/>
          <a:ln w="254000" cap="rnd">
            <a:solidFill>
              <a:schemeClr val="tx2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B85FDC44-4720-4106-84B9-43377A159B3B}"/>
              </a:ext>
            </a:extLst>
          </p:cNvPr>
          <p:cNvSpPr/>
          <p:nvPr/>
        </p:nvSpPr>
        <p:spPr>
          <a:xfrm>
            <a:off x="4272238" y="4243451"/>
            <a:ext cx="2016942" cy="2614550"/>
          </a:xfrm>
          <a:prstGeom prst="rect">
            <a:avLst/>
          </a:prstGeom>
          <a:gradFill>
            <a:gsLst>
              <a:gs pos="0">
                <a:schemeClr val="accent3">
                  <a:alpha val="53000"/>
                </a:schemeClr>
              </a:gs>
              <a:gs pos="100000">
                <a:schemeClr val="accent3">
                  <a:alpha val="8000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2" name="矢印: 下 81">
            <a:extLst>
              <a:ext uri="{FF2B5EF4-FFF2-40B4-BE49-F238E27FC236}">
                <a16:creationId xmlns:a16="http://schemas.microsoft.com/office/drawing/2014/main" id="{86225951-E69E-4AEE-B85C-5231F2A999BC}"/>
              </a:ext>
            </a:extLst>
          </p:cNvPr>
          <p:cNvSpPr/>
          <p:nvPr/>
        </p:nvSpPr>
        <p:spPr>
          <a:xfrm flipV="1">
            <a:off x="196341" y="265663"/>
            <a:ext cx="802739" cy="6592336"/>
          </a:xfrm>
          <a:prstGeom prst="downArrow">
            <a:avLst>
              <a:gd name="adj1" fmla="val 100000"/>
              <a:gd name="adj2" fmla="val 8502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32C3D9E-EAFE-4A3F-A729-D9333FA87F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0838"/>
            <a:ext cx="11988800" cy="704850"/>
          </a:xfrm>
        </p:spPr>
        <p:txBody>
          <a:bodyPr/>
          <a:lstStyle/>
          <a:p>
            <a:pPr algn="r"/>
            <a:r>
              <a:rPr kumimoji="1" lang="en-US" altLang="ja-JP" b="1" dirty="0">
                <a:solidFill>
                  <a:schemeClr val="accent6"/>
                </a:solidFill>
              </a:rPr>
              <a:t>History / Current Status of HIC</a:t>
            </a:r>
            <a:endParaRPr kumimoji="1" lang="ja-JP" altLang="en-US" b="1" dirty="0">
              <a:solidFill>
                <a:schemeClr val="accent6"/>
              </a:solidFill>
            </a:endParaRPr>
          </a:p>
        </p:txBody>
      </p:sp>
      <p:sp>
        <p:nvSpPr>
          <p:cNvPr id="10" name="フリーフォーム: 図形 9">
            <a:extLst>
              <a:ext uri="{FF2B5EF4-FFF2-40B4-BE49-F238E27FC236}">
                <a16:creationId xmlns:a16="http://schemas.microsoft.com/office/drawing/2014/main" id="{7B615EEE-0706-4C4F-AEBA-9B56DE878A60}"/>
              </a:ext>
            </a:extLst>
          </p:cNvPr>
          <p:cNvSpPr/>
          <p:nvPr/>
        </p:nvSpPr>
        <p:spPr>
          <a:xfrm>
            <a:off x="9718498" y="4133084"/>
            <a:ext cx="1516949" cy="1241736"/>
          </a:xfrm>
          <a:custGeom>
            <a:avLst/>
            <a:gdLst>
              <a:gd name="connsiteX0" fmla="*/ 0 w 990600"/>
              <a:gd name="connsiteY0" fmla="*/ 831056 h 831056"/>
              <a:gd name="connsiteX1" fmla="*/ 133350 w 990600"/>
              <a:gd name="connsiteY1" fmla="*/ 540543 h 831056"/>
              <a:gd name="connsiteX2" fmla="*/ 319088 w 990600"/>
              <a:gd name="connsiteY2" fmla="*/ 338137 h 831056"/>
              <a:gd name="connsiteX3" fmla="*/ 502444 w 990600"/>
              <a:gd name="connsiteY3" fmla="*/ 166687 h 831056"/>
              <a:gd name="connsiteX4" fmla="*/ 735807 w 990600"/>
              <a:gd name="connsiteY4" fmla="*/ 64293 h 831056"/>
              <a:gd name="connsiteX5" fmla="*/ 990600 w 990600"/>
              <a:gd name="connsiteY5" fmla="*/ 0 h 831056"/>
              <a:gd name="connsiteX0" fmla="*/ 0 w 990600"/>
              <a:gd name="connsiteY0" fmla="*/ 831056 h 831056"/>
              <a:gd name="connsiteX1" fmla="*/ 133350 w 990600"/>
              <a:gd name="connsiteY1" fmla="*/ 540543 h 831056"/>
              <a:gd name="connsiteX2" fmla="*/ 319088 w 990600"/>
              <a:gd name="connsiteY2" fmla="*/ 338137 h 831056"/>
              <a:gd name="connsiteX3" fmla="*/ 502444 w 990600"/>
              <a:gd name="connsiteY3" fmla="*/ 171450 h 831056"/>
              <a:gd name="connsiteX4" fmla="*/ 735807 w 990600"/>
              <a:gd name="connsiteY4" fmla="*/ 64293 h 831056"/>
              <a:gd name="connsiteX5" fmla="*/ 990600 w 990600"/>
              <a:gd name="connsiteY5" fmla="*/ 0 h 831056"/>
              <a:gd name="connsiteX0" fmla="*/ 0 w 990600"/>
              <a:gd name="connsiteY0" fmla="*/ 831056 h 831056"/>
              <a:gd name="connsiteX1" fmla="*/ 133350 w 990600"/>
              <a:gd name="connsiteY1" fmla="*/ 540543 h 831056"/>
              <a:gd name="connsiteX2" fmla="*/ 319088 w 990600"/>
              <a:gd name="connsiteY2" fmla="*/ 338137 h 831056"/>
              <a:gd name="connsiteX3" fmla="*/ 502444 w 990600"/>
              <a:gd name="connsiteY3" fmla="*/ 171450 h 831056"/>
              <a:gd name="connsiteX4" fmla="*/ 735807 w 990600"/>
              <a:gd name="connsiteY4" fmla="*/ 64293 h 831056"/>
              <a:gd name="connsiteX5" fmla="*/ 990600 w 990600"/>
              <a:gd name="connsiteY5" fmla="*/ 0 h 831056"/>
              <a:gd name="connsiteX0" fmla="*/ 0 w 990600"/>
              <a:gd name="connsiteY0" fmla="*/ 831056 h 831056"/>
              <a:gd name="connsiteX1" fmla="*/ 133350 w 990600"/>
              <a:gd name="connsiteY1" fmla="*/ 540543 h 831056"/>
              <a:gd name="connsiteX2" fmla="*/ 319088 w 990600"/>
              <a:gd name="connsiteY2" fmla="*/ 333374 h 831056"/>
              <a:gd name="connsiteX3" fmla="*/ 502444 w 990600"/>
              <a:gd name="connsiteY3" fmla="*/ 171450 h 831056"/>
              <a:gd name="connsiteX4" fmla="*/ 735807 w 990600"/>
              <a:gd name="connsiteY4" fmla="*/ 64293 h 831056"/>
              <a:gd name="connsiteX5" fmla="*/ 990600 w 990600"/>
              <a:gd name="connsiteY5" fmla="*/ 0 h 83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0600" h="831056">
                <a:moveTo>
                  <a:pt x="0" y="831056"/>
                </a:moveTo>
                <a:cubicBezTo>
                  <a:pt x="40084" y="726876"/>
                  <a:pt x="80169" y="623490"/>
                  <a:pt x="133350" y="540543"/>
                </a:cubicBezTo>
                <a:cubicBezTo>
                  <a:pt x="186531" y="457596"/>
                  <a:pt x="257572" y="394889"/>
                  <a:pt x="319088" y="333374"/>
                </a:cubicBezTo>
                <a:cubicBezTo>
                  <a:pt x="380604" y="271859"/>
                  <a:pt x="432991" y="216297"/>
                  <a:pt x="502444" y="171450"/>
                </a:cubicBezTo>
                <a:cubicBezTo>
                  <a:pt x="571897" y="126603"/>
                  <a:pt x="654448" y="92074"/>
                  <a:pt x="735807" y="64293"/>
                </a:cubicBezTo>
                <a:cubicBezTo>
                  <a:pt x="817166" y="36512"/>
                  <a:pt x="903883" y="18256"/>
                  <a:pt x="990600" y="0"/>
                </a:cubicBezTo>
              </a:path>
            </a:pathLst>
          </a:custGeom>
          <a:noFill/>
          <a:ln w="254000" cap="rnd">
            <a:solidFill>
              <a:schemeClr val="accent2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BC7F385C-0E0E-4F1C-9472-C8CDD9A61B54}"/>
              </a:ext>
            </a:extLst>
          </p:cNvPr>
          <p:cNvCxnSpPr>
            <a:cxnSpLocks/>
          </p:cNvCxnSpPr>
          <p:nvPr/>
        </p:nvCxnSpPr>
        <p:spPr>
          <a:xfrm>
            <a:off x="9875541" y="4243451"/>
            <a:ext cx="740568" cy="0"/>
          </a:xfrm>
          <a:prstGeom prst="line">
            <a:avLst/>
          </a:prstGeom>
          <a:ln w="254000" cap="rnd">
            <a:solidFill>
              <a:schemeClr val="accent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7C75B341-EE0B-4722-BB8A-2E4F5523CCA4}"/>
              </a:ext>
            </a:extLst>
          </p:cNvPr>
          <p:cNvCxnSpPr>
            <a:cxnSpLocks/>
          </p:cNvCxnSpPr>
          <p:nvPr/>
        </p:nvCxnSpPr>
        <p:spPr>
          <a:xfrm flipV="1">
            <a:off x="2567025" y="609600"/>
            <a:ext cx="0" cy="6248401"/>
          </a:xfrm>
          <a:prstGeom prst="straightConnector1">
            <a:avLst/>
          </a:prstGeom>
          <a:ln w="44450">
            <a:solidFill>
              <a:schemeClr val="accent5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&#10;\end{align*}&lt;/body&gt;&#10;  &lt;fcolor&gt;FF000000&lt;/fcolor&gt;&#10;  &lt;bcolor&gt;FFFFFFFF&lt;/bcolor&gt;&#10;  &lt;transparent&gt;True&lt;/transparent&gt;&#10;  &lt;resolution&gt;1800&lt;/resolution&gt;&#10;  &lt;imageh&gt;249&lt;/imageh&gt;&#10;  &lt;imagew&gt;627&lt;/imagew&gt;&#10;  &lt;scale&gt;50&lt;/scale&gt;&#10;  &lt;cursor&gt;32&lt;/cursor&gt;&#10;&lt;/TeXTeX&gt;">
            <a:extLst>
              <a:ext uri="{FF2B5EF4-FFF2-40B4-BE49-F238E27FC236}">
                <a16:creationId xmlns:a16="http://schemas.microsoft.com/office/drawing/2014/main" id="{6C80C921-DE76-4513-BC78-52A7BE496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027" y="194419"/>
            <a:ext cx="958950" cy="380827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B12AB51C-F8F5-4D86-A1AD-218EDE2ADB9B}"/>
              </a:ext>
            </a:extLst>
          </p:cNvPr>
          <p:cNvCxnSpPr>
            <a:cxnSpLocks/>
          </p:cNvCxnSpPr>
          <p:nvPr/>
        </p:nvCxnSpPr>
        <p:spPr>
          <a:xfrm>
            <a:off x="2431919" y="5454196"/>
            <a:ext cx="272374" cy="0"/>
          </a:xfrm>
          <a:prstGeom prst="line">
            <a:avLst/>
          </a:prstGeom>
          <a:ln w="444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55446A7B-CA55-4148-B54E-D4F0C65591F3}"/>
              </a:ext>
            </a:extLst>
          </p:cNvPr>
          <p:cNvCxnSpPr>
            <a:cxnSpLocks/>
          </p:cNvCxnSpPr>
          <p:nvPr/>
        </p:nvCxnSpPr>
        <p:spPr>
          <a:xfrm>
            <a:off x="2431919" y="3816707"/>
            <a:ext cx="272374" cy="0"/>
          </a:xfrm>
          <a:prstGeom prst="line">
            <a:avLst/>
          </a:prstGeom>
          <a:ln w="444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18CAF7F3-0C65-4267-B4A5-B28E7D4F89E5}"/>
              </a:ext>
            </a:extLst>
          </p:cNvPr>
          <p:cNvCxnSpPr>
            <a:cxnSpLocks/>
          </p:cNvCxnSpPr>
          <p:nvPr/>
        </p:nvCxnSpPr>
        <p:spPr>
          <a:xfrm>
            <a:off x="2430838" y="2167874"/>
            <a:ext cx="272374" cy="0"/>
          </a:xfrm>
          <a:prstGeom prst="line">
            <a:avLst/>
          </a:prstGeom>
          <a:ln w="444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楕円 19">
            <a:extLst>
              <a:ext uri="{FF2B5EF4-FFF2-40B4-BE49-F238E27FC236}">
                <a16:creationId xmlns:a16="http://schemas.microsoft.com/office/drawing/2014/main" id="{AE0D229D-4A9B-438E-82FC-E1803535BF3E}"/>
              </a:ext>
            </a:extLst>
          </p:cNvPr>
          <p:cNvSpPr>
            <a:spLocks noChangeAspect="1"/>
          </p:cNvSpPr>
          <p:nvPr/>
        </p:nvSpPr>
        <p:spPr>
          <a:xfrm>
            <a:off x="2495025" y="5891459"/>
            <a:ext cx="144000" cy="144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FD403D94-DB68-400C-BA75-59A5880ED62A}"/>
              </a:ext>
            </a:extLst>
          </p:cNvPr>
          <p:cNvSpPr>
            <a:spLocks noChangeAspect="1"/>
          </p:cNvSpPr>
          <p:nvPr/>
        </p:nvSpPr>
        <p:spPr>
          <a:xfrm>
            <a:off x="2495025" y="4818113"/>
            <a:ext cx="144000" cy="144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5D602F01-9117-4867-A20B-9C2AA3869B58}"/>
              </a:ext>
            </a:extLst>
          </p:cNvPr>
          <p:cNvSpPr>
            <a:spLocks noChangeAspect="1"/>
          </p:cNvSpPr>
          <p:nvPr/>
        </p:nvSpPr>
        <p:spPr>
          <a:xfrm>
            <a:off x="2495025" y="3149100"/>
            <a:ext cx="144000" cy="144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201C4A37-5965-4509-BEA7-026D0D6610C0}"/>
              </a:ext>
            </a:extLst>
          </p:cNvPr>
          <p:cNvSpPr>
            <a:spLocks noChangeAspect="1"/>
          </p:cNvSpPr>
          <p:nvPr/>
        </p:nvSpPr>
        <p:spPr>
          <a:xfrm>
            <a:off x="2495025" y="1186099"/>
            <a:ext cx="144000" cy="144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2EC5233-601A-4A20-BBFE-EF764F3CD195}"/>
              </a:ext>
            </a:extLst>
          </p:cNvPr>
          <p:cNvSpPr txBox="1"/>
          <p:nvPr/>
        </p:nvSpPr>
        <p:spPr>
          <a:xfrm>
            <a:off x="719846" y="5699493"/>
            <a:ext cx="1290629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>
                <a:solidFill>
                  <a:schemeClr val="bg1"/>
                </a:solidFill>
              </a:rPr>
              <a:t>AGS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7A57496-A6A3-4044-9D00-2853F933FBC0}"/>
              </a:ext>
            </a:extLst>
          </p:cNvPr>
          <p:cNvSpPr txBox="1"/>
          <p:nvPr/>
        </p:nvSpPr>
        <p:spPr>
          <a:xfrm>
            <a:off x="721357" y="4622128"/>
            <a:ext cx="1290629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sz="2800" dirty="0">
                <a:solidFill>
                  <a:schemeClr val="bg1"/>
                </a:solidFill>
              </a:rPr>
              <a:t>SP</a:t>
            </a:r>
            <a:r>
              <a:rPr kumimoji="1" lang="en-US" altLang="ja-JP" sz="2800" dirty="0">
                <a:solidFill>
                  <a:schemeClr val="bg1"/>
                </a:solidFill>
              </a:rPr>
              <a:t>S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E1694EB-7651-433D-910F-3B1534EA9D13}"/>
              </a:ext>
            </a:extLst>
          </p:cNvPr>
          <p:cNvSpPr txBox="1"/>
          <p:nvPr/>
        </p:nvSpPr>
        <p:spPr>
          <a:xfrm>
            <a:off x="721654" y="2964131"/>
            <a:ext cx="1287479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>
                <a:solidFill>
                  <a:schemeClr val="bg1"/>
                </a:solidFill>
              </a:rPr>
              <a:t>RHIC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F175F12-8C21-437C-B53E-6941801EF4F3}"/>
              </a:ext>
            </a:extLst>
          </p:cNvPr>
          <p:cNvSpPr txBox="1"/>
          <p:nvPr/>
        </p:nvSpPr>
        <p:spPr>
          <a:xfrm>
            <a:off x="719846" y="998048"/>
            <a:ext cx="1287480" cy="52322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>
                <a:solidFill>
                  <a:schemeClr val="bg1"/>
                </a:solidFill>
              </a:rPr>
              <a:t>LHC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0E44B4E-03CB-42BD-95E2-3160572905E9}"/>
              </a:ext>
            </a:extLst>
          </p:cNvPr>
          <p:cNvSpPr txBox="1"/>
          <p:nvPr/>
        </p:nvSpPr>
        <p:spPr>
          <a:xfrm>
            <a:off x="3244172" y="5296196"/>
            <a:ext cx="1478290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RHIC-BES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BF4AE8F7-17C8-4813-BAE6-48BB533D8229}"/>
              </a:ext>
            </a:extLst>
          </p:cNvPr>
          <p:cNvCxnSpPr>
            <a:cxnSpLocks/>
            <a:stCxn id="24" idx="3"/>
            <a:endCxn id="20" idx="2"/>
          </p:cNvCxnSpPr>
          <p:nvPr/>
        </p:nvCxnSpPr>
        <p:spPr>
          <a:xfrm>
            <a:off x="2010475" y="5961103"/>
            <a:ext cx="484550" cy="2356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059AA14-F82A-40F3-AA78-991505C6A33E}"/>
              </a:ext>
            </a:extLst>
          </p:cNvPr>
          <p:cNvCxnSpPr>
            <a:cxnSpLocks/>
            <a:stCxn id="25" idx="3"/>
            <a:endCxn id="21" idx="2"/>
          </p:cNvCxnSpPr>
          <p:nvPr/>
        </p:nvCxnSpPr>
        <p:spPr>
          <a:xfrm>
            <a:off x="2011986" y="4883738"/>
            <a:ext cx="483039" cy="6375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81AEF8D6-4823-42CB-AA0A-027FFD82BFD7}"/>
              </a:ext>
            </a:extLst>
          </p:cNvPr>
          <p:cNvCxnSpPr>
            <a:cxnSpLocks/>
            <a:stCxn id="26" idx="3"/>
          </p:cNvCxnSpPr>
          <p:nvPr/>
        </p:nvCxnSpPr>
        <p:spPr>
          <a:xfrm flipV="1">
            <a:off x="2009133" y="3221099"/>
            <a:ext cx="464494" cy="4642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7CA7CAEB-6D6B-487C-9EC0-4C87484B2298}"/>
              </a:ext>
            </a:extLst>
          </p:cNvPr>
          <p:cNvCxnSpPr>
            <a:cxnSpLocks/>
            <a:stCxn id="27" idx="3"/>
            <a:endCxn id="23" idx="2"/>
          </p:cNvCxnSpPr>
          <p:nvPr/>
        </p:nvCxnSpPr>
        <p:spPr>
          <a:xfrm flipV="1">
            <a:off x="2007326" y="1258099"/>
            <a:ext cx="487699" cy="1559"/>
          </a:xfrm>
          <a:prstGeom prst="line">
            <a:avLst/>
          </a:prstGeom>
          <a:ln w="444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E6BD4C5C-602E-4C68-9C76-34FE57501DC2}"/>
              </a:ext>
            </a:extLst>
          </p:cNvPr>
          <p:cNvSpPr txBox="1"/>
          <p:nvPr/>
        </p:nvSpPr>
        <p:spPr>
          <a:xfrm>
            <a:off x="1061231" y="1568157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2010~</a:t>
            </a:r>
            <a:endParaRPr kumimoji="1" lang="ja-JP" altLang="en-US" sz="2400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D6A30C5F-8933-4DEC-B7B7-36D866AD1540}"/>
              </a:ext>
            </a:extLst>
          </p:cNvPr>
          <p:cNvSpPr txBox="1"/>
          <p:nvPr/>
        </p:nvSpPr>
        <p:spPr>
          <a:xfrm>
            <a:off x="1061230" y="3535354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2000~</a:t>
            </a:r>
            <a:endParaRPr kumimoji="1" lang="ja-JP" altLang="en-US" sz="2400" dirty="0"/>
          </a:p>
        </p:txBody>
      </p:sp>
      <p:pic>
        <p:nvPicPr>
          <p:cNvPr id="60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10^3&#10;\end{align*}&lt;/body&gt;&#10;  &lt;fcolor&gt;FF000000&lt;/fcolor&gt;&#10;  &lt;bcolor&gt;FF000000&lt;/bcolor&gt;&#10;  &lt;transparent&gt;True&lt;/transparent&gt;&#10;  &lt;resolution&gt;1800&lt;/resolution&gt;&#10;  &lt;imageh&gt;220&lt;/imageh&gt;&#10;  &lt;imagew&gt;315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8A11F668-BBA7-4EB9-A20E-A719062136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640" y="2305952"/>
            <a:ext cx="333375" cy="232833"/>
          </a:xfrm>
          <a:prstGeom prst="rect">
            <a:avLst/>
          </a:prstGeom>
        </p:spPr>
      </p:pic>
      <p:pic>
        <p:nvPicPr>
          <p:cNvPr id="63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10^2&#10;\end{align*}&lt;/body&gt;&#10;  &lt;fcolor&gt;FF000000&lt;/fcolor&gt;&#10;  &lt;bcolor&gt;FF000000&lt;/bcolor&gt;&#10;  &lt;transparent&gt;True&lt;/transparent&gt;&#10;  &lt;resolution&gt;1800&lt;/resolution&gt;&#10;  &lt;imageh&gt;220&lt;/imageh&gt;&#10;  &lt;imagew&gt;314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16589778-DA4E-4872-BFE2-BE114399A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70" y="3900250"/>
            <a:ext cx="332317" cy="232833"/>
          </a:xfrm>
          <a:prstGeom prst="rect">
            <a:avLst/>
          </a:prstGeom>
        </p:spPr>
      </p:pic>
      <p:pic>
        <p:nvPicPr>
          <p:cNvPr id="66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10&#10;\end{align*}&lt;/body&gt;&#10;  &lt;fcolor&gt;FF000000&lt;/fcolor&gt;&#10;  &lt;bcolor&gt;FF000000&lt;/bcolor&gt;&#10;  &lt;transparent&gt;True&lt;/transparent&gt;&#10;  &lt;resolution&gt;1800&lt;/resolution&gt;&#10;  &lt;imageh&gt;167&lt;/imageh&gt;&#10;  &lt;imagew&gt;216&lt;/imagew&gt;&#10;  &lt;scale&gt;50&lt;/scale&gt;&#10;  &lt;cursor&gt;18&lt;/cursor&gt;&#10;&lt;/TeXTeX&gt;">
            <a:extLst>
              <a:ext uri="{FF2B5EF4-FFF2-40B4-BE49-F238E27FC236}">
                <a16:creationId xmlns:a16="http://schemas.microsoft.com/office/drawing/2014/main" id="{118CE98A-CFC2-4C91-B7EC-41AA310502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81" y="5530726"/>
            <a:ext cx="228600" cy="176741"/>
          </a:xfrm>
          <a:prstGeom prst="rect">
            <a:avLst/>
          </a:prstGeom>
        </p:spPr>
      </p:pic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067D24AD-1DCE-4812-ADD5-E190CE75A030}"/>
              </a:ext>
            </a:extLst>
          </p:cNvPr>
          <p:cNvSpPr txBox="1"/>
          <p:nvPr/>
        </p:nvSpPr>
        <p:spPr>
          <a:xfrm>
            <a:off x="1061230" y="5131796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~2000</a:t>
            </a:r>
            <a:endParaRPr kumimoji="1" lang="ja-JP" altLang="en-US" sz="2400" dirty="0"/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2BE6280B-214A-4DA1-A1FD-4A39050A1636}"/>
              </a:ext>
            </a:extLst>
          </p:cNvPr>
          <p:cNvSpPr txBox="1"/>
          <p:nvPr/>
        </p:nvSpPr>
        <p:spPr>
          <a:xfrm>
            <a:off x="1064659" y="6237855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~1996</a:t>
            </a:r>
            <a:endParaRPr kumimoji="1" lang="ja-JP" altLang="en-US" sz="2400" dirty="0"/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828CD931-A024-45A0-97FF-B39DCF4F408E}"/>
              </a:ext>
            </a:extLst>
          </p:cNvPr>
          <p:cNvSpPr txBox="1"/>
          <p:nvPr/>
        </p:nvSpPr>
        <p:spPr>
          <a:xfrm rot="16200000">
            <a:off x="-1511203" y="4727982"/>
            <a:ext cx="3826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Increasing Collision Energy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96" name="右中かっこ 95">
            <a:extLst>
              <a:ext uri="{FF2B5EF4-FFF2-40B4-BE49-F238E27FC236}">
                <a16:creationId xmlns:a16="http://schemas.microsoft.com/office/drawing/2014/main" id="{14AE3187-BF18-46AB-96DD-390EB3EDFEB2}"/>
              </a:ext>
            </a:extLst>
          </p:cNvPr>
          <p:cNvSpPr/>
          <p:nvPr/>
        </p:nvSpPr>
        <p:spPr>
          <a:xfrm>
            <a:off x="2668687" y="4570546"/>
            <a:ext cx="435291" cy="1884036"/>
          </a:xfrm>
          <a:prstGeom prst="rightBrace">
            <a:avLst>
              <a:gd name="adj1" fmla="val 0"/>
              <a:gd name="adj2" fmla="val 50000"/>
            </a:avLst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右中かっこ 96">
            <a:extLst>
              <a:ext uri="{FF2B5EF4-FFF2-40B4-BE49-F238E27FC236}">
                <a16:creationId xmlns:a16="http://schemas.microsoft.com/office/drawing/2014/main" id="{77FBAB3D-3FCC-4FA5-A139-191468E3797D}"/>
              </a:ext>
            </a:extLst>
          </p:cNvPr>
          <p:cNvSpPr/>
          <p:nvPr/>
        </p:nvSpPr>
        <p:spPr>
          <a:xfrm>
            <a:off x="2766750" y="4902052"/>
            <a:ext cx="575485" cy="823729"/>
          </a:xfrm>
          <a:prstGeom prst="rightBrace">
            <a:avLst>
              <a:gd name="adj1" fmla="val 0"/>
              <a:gd name="adj2" fmla="val 9849"/>
            </a:avLst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右中かっこ 97">
            <a:extLst>
              <a:ext uri="{FF2B5EF4-FFF2-40B4-BE49-F238E27FC236}">
                <a16:creationId xmlns:a16="http://schemas.microsoft.com/office/drawing/2014/main" id="{A40CD6BB-B4AA-41D6-9880-47D78A46EFBA}"/>
              </a:ext>
            </a:extLst>
          </p:cNvPr>
          <p:cNvSpPr/>
          <p:nvPr/>
        </p:nvSpPr>
        <p:spPr>
          <a:xfrm>
            <a:off x="2793605" y="6560614"/>
            <a:ext cx="544142" cy="197274"/>
          </a:xfrm>
          <a:prstGeom prst="rightBrace">
            <a:avLst>
              <a:gd name="adj1" fmla="val 0"/>
              <a:gd name="adj2" fmla="val 9849"/>
            </a:avLst>
          </a:prstGeom>
          <a:ln w="444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右中かっこ 98">
            <a:extLst>
              <a:ext uri="{FF2B5EF4-FFF2-40B4-BE49-F238E27FC236}">
                <a16:creationId xmlns:a16="http://schemas.microsoft.com/office/drawing/2014/main" id="{7AB0954B-E461-40A1-8338-8B973370C916}"/>
              </a:ext>
            </a:extLst>
          </p:cNvPr>
          <p:cNvSpPr/>
          <p:nvPr/>
        </p:nvSpPr>
        <p:spPr>
          <a:xfrm>
            <a:off x="3149685" y="6030001"/>
            <a:ext cx="533243" cy="461665"/>
          </a:xfrm>
          <a:prstGeom prst="rightBrace">
            <a:avLst>
              <a:gd name="adj1" fmla="val 0"/>
              <a:gd name="adj2" fmla="val 15007"/>
            </a:avLst>
          </a:prstGeom>
          <a:ln w="444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5B089A0C-2030-49B8-B350-506DC81C714F}"/>
              </a:ext>
            </a:extLst>
          </p:cNvPr>
          <p:cNvSpPr txBox="1"/>
          <p:nvPr/>
        </p:nvSpPr>
        <p:spPr>
          <a:xfrm>
            <a:off x="3487618" y="6357423"/>
            <a:ext cx="1136850" cy="461665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HADES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67C7D1B2-27B5-41C2-B3BD-4D20C5FEE399}"/>
              </a:ext>
            </a:extLst>
          </p:cNvPr>
          <p:cNvSpPr txBox="1"/>
          <p:nvPr/>
        </p:nvSpPr>
        <p:spPr>
          <a:xfrm>
            <a:off x="3699167" y="5863893"/>
            <a:ext cx="1566454" cy="461665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FAIR-CBM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76B67C19-717A-4464-8ACD-4E782196380C}"/>
              </a:ext>
            </a:extLst>
          </p:cNvPr>
          <p:cNvSpPr txBox="1"/>
          <p:nvPr/>
        </p:nvSpPr>
        <p:spPr>
          <a:xfrm>
            <a:off x="4323900" y="4223994"/>
            <a:ext cx="19944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2400" dirty="0">
                <a:solidFill>
                  <a:schemeClr val="bg1"/>
                </a:solidFill>
              </a:rPr>
              <a:t>Beam-Energy</a:t>
            </a:r>
          </a:p>
          <a:p>
            <a:pPr algn="r"/>
            <a:r>
              <a:rPr lang="en-US" altLang="ja-JP" sz="2400" dirty="0">
                <a:solidFill>
                  <a:schemeClr val="bg1"/>
                </a:solidFill>
              </a:rPr>
              <a:t>Scan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80B2A42B-D3A0-4BFC-A8B2-A8E1AAF89C5B}"/>
              </a:ext>
            </a:extLst>
          </p:cNvPr>
          <p:cNvSpPr txBox="1"/>
          <p:nvPr/>
        </p:nvSpPr>
        <p:spPr>
          <a:xfrm>
            <a:off x="5227671" y="6377161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2010~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pic>
        <p:nvPicPr>
          <p:cNvPr id="105" name="図 104">
            <a:extLst>
              <a:ext uri="{FF2B5EF4-FFF2-40B4-BE49-F238E27FC236}">
                <a16:creationId xmlns:a16="http://schemas.microsoft.com/office/drawing/2014/main" id="{4B2F42BB-810E-457F-A777-49AE1953A2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76" t="90667" r="13070" b="605"/>
          <a:stretch/>
        </p:blipFill>
        <p:spPr>
          <a:xfrm>
            <a:off x="8849942" y="6340449"/>
            <a:ext cx="3342058" cy="506906"/>
          </a:xfrm>
          <a:prstGeom prst="rect">
            <a:avLst/>
          </a:prstGeom>
        </p:spPr>
      </p:pic>
      <p:pic>
        <p:nvPicPr>
          <p:cNvPr id="110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{\rm [GeV]}&#10;\end{align*}&lt;/body&gt;&#10;  &lt;fcolor&gt;FF000000&lt;/fcolor&gt;&#10;  &lt;bcolor&gt;FF000000&lt;/bcolor&gt;&#10;  &lt;transparent&gt;True&lt;/transparent&gt;&#10;  &lt;resolution&gt;1800&lt;/resolution&gt;&#10;  &lt;imageh&gt;249&lt;/imageh&gt;&#10;  &lt;imagew&gt;574&lt;/imagew&gt;&#10;  &lt;scale&gt;50&lt;/scale&gt;&#10;  &lt;cursor&gt;27&lt;/cursor&gt;&#10;&lt;/TeXTeX&gt;">
            <a:extLst>
              <a:ext uri="{FF2B5EF4-FFF2-40B4-BE49-F238E27FC236}">
                <a16:creationId xmlns:a16="http://schemas.microsoft.com/office/drawing/2014/main" id="{757422D2-6E2E-49D8-8D6C-3F21469FBB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983" y="719867"/>
            <a:ext cx="607483" cy="263525"/>
          </a:xfrm>
          <a:prstGeom prst="rect">
            <a:avLst/>
          </a:prstGeom>
        </p:spPr>
      </p:pic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D9F67B76-B503-41C8-BC98-BFD1A1C54305}"/>
              </a:ext>
            </a:extLst>
          </p:cNvPr>
          <p:cNvSpPr txBox="1"/>
          <p:nvPr/>
        </p:nvSpPr>
        <p:spPr>
          <a:xfrm>
            <a:off x="3354650" y="4728499"/>
            <a:ext cx="1917513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NA61/SHINE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cxnSp>
        <p:nvCxnSpPr>
          <p:cNvPr id="111" name="直線コネクタ 110">
            <a:extLst>
              <a:ext uri="{FF2B5EF4-FFF2-40B4-BE49-F238E27FC236}">
                <a16:creationId xmlns:a16="http://schemas.microsoft.com/office/drawing/2014/main" id="{181CDA7C-1B4E-4E89-9AA4-ABFBAFBFF744}"/>
              </a:ext>
            </a:extLst>
          </p:cNvPr>
          <p:cNvCxnSpPr>
            <a:cxnSpLocks/>
          </p:cNvCxnSpPr>
          <p:nvPr/>
        </p:nvCxnSpPr>
        <p:spPr>
          <a:xfrm>
            <a:off x="8610621" y="4116954"/>
            <a:ext cx="1107877" cy="0"/>
          </a:xfrm>
          <a:prstGeom prst="line">
            <a:avLst/>
          </a:prstGeom>
          <a:ln w="254000" cap="rnd">
            <a:solidFill>
              <a:schemeClr val="accent2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6FA1F18-2A70-4A74-B964-0B51F7BFFEE2}"/>
              </a:ext>
            </a:extLst>
          </p:cNvPr>
          <p:cNvGrpSpPr/>
          <p:nvPr/>
        </p:nvGrpSpPr>
        <p:grpSpPr>
          <a:xfrm>
            <a:off x="8056119" y="1173416"/>
            <a:ext cx="2163177" cy="2726834"/>
            <a:chOff x="8056119" y="1173416"/>
            <a:chExt cx="2163177" cy="2726834"/>
          </a:xfrm>
        </p:grpSpPr>
        <p:sp>
          <p:nvSpPr>
            <p:cNvPr id="125" name="正方形/長方形 124">
              <a:extLst>
                <a:ext uri="{FF2B5EF4-FFF2-40B4-BE49-F238E27FC236}">
                  <a16:creationId xmlns:a16="http://schemas.microsoft.com/office/drawing/2014/main" id="{92DF534E-D2B9-4D70-AE82-1555BE145B51}"/>
                </a:ext>
              </a:extLst>
            </p:cNvPr>
            <p:cNvSpPr/>
            <p:nvPr/>
          </p:nvSpPr>
          <p:spPr>
            <a:xfrm>
              <a:off x="8056119" y="1253910"/>
              <a:ext cx="1103882" cy="2646340"/>
            </a:xfrm>
            <a:prstGeom prst="rect">
              <a:avLst/>
            </a:prstGeom>
            <a:gradFill>
              <a:gsLst>
                <a:gs pos="44000">
                  <a:schemeClr val="accent3">
                    <a:alpha val="60000"/>
                  </a:schemeClr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" name="テキスト ボックス 123">
              <a:extLst>
                <a:ext uri="{FF2B5EF4-FFF2-40B4-BE49-F238E27FC236}">
                  <a16:creationId xmlns:a16="http://schemas.microsoft.com/office/drawing/2014/main" id="{193AE96E-F163-4FCA-BC33-DCD32381424B}"/>
                </a:ext>
              </a:extLst>
            </p:cNvPr>
            <p:cNvSpPr txBox="1"/>
            <p:nvPr/>
          </p:nvSpPr>
          <p:spPr>
            <a:xfrm>
              <a:off x="8093393" y="1173416"/>
              <a:ext cx="2125903" cy="584775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200" b="1" dirty="0">
                  <a:solidFill>
                    <a:schemeClr val="accent3"/>
                  </a:solidFill>
                  <a:effectLst>
                    <a:glow rad="127000">
                      <a:schemeClr val="bg1"/>
                    </a:glow>
                  </a:effectLst>
                </a:rPr>
                <a:t>J-PARC-HI</a:t>
              </a:r>
              <a:endParaRPr kumimoji="1" lang="ja-JP" altLang="en-US" sz="3200" b="1" dirty="0">
                <a:solidFill>
                  <a:schemeClr val="accent3"/>
                </a:solidFill>
                <a:effectLst>
                  <a:glow rad="127000">
                    <a:schemeClr val="bg1"/>
                  </a:glow>
                </a:effectLst>
              </a:endParaRPr>
            </a:p>
          </p:txBody>
        </p:sp>
      </p:grp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A5CBBD23-C222-4473-9E33-5F78CF568BB9}"/>
              </a:ext>
            </a:extLst>
          </p:cNvPr>
          <p:cNvSpPr txBox="1"/>
          <p:nvPr/>
        </p:nvSpPr>
        <p:spPr>
          <a:xfrm>
            <a:off x="10452843" y="4593326"/>
            <a:ext cx="151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accent2"/>
                </a:solidFill>
                <a:effectLst>
                  <a:glow rad="127000">
                    <a:schemeClr val="bg1">
                      <a:alpha val="78000"/>
                    </a:schemeClr>
                  </a:glow>
                </a:effectLst>
              </a:rPr>
              <a:t>RHIC-BES</a:t>
            </a:r>
            <a:endParaRPr kumimoji="1" lang="ja-JP" altLang="en-US" sz="2400" b="1" dirty="0">
              <a:solidFill>
                <a:schemeClr val="accent2"/>
              </a:solidFill>
              <a:effectLst>
                <a:glow rad="127000">
                  <a:schemeClr val="bg1">
                    <a:alpha val="78000"/>
                  </a:schemeClr>
                </a:glow>
              </a:effectLst>
            </a:endParaRPr>
          </a:p>
        </p:txBody>
      </p: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E87742C5-E978-4A23-A4A3-33762CFF8BCD}"/>
              </a:ext>
            </a:extLst>
          </p:cNvPr>
          <p:cNvSpPr txBox="1"/>
          <p:nvPr/>
        </p:nvSpPr>
        <p:spPr>
          <a:xfrm>
            <a:off x="7633598" y="4270151"/>
            <a:ext cx="2157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accent2"/>
                </a:solidFill>
                <a:effectLst>
                  <a:glow rad="127000">
                    <a:schemeClr val="bg1">
                      <a:alpha val="78000"/>
                    </a:schemeClr>
                  </a:glow>
                </a:effectLst>
              </a:rPr>
              <a:t>RHIC-BES-FXT</a:t>
            </a:r>
            <a:endParaRPr kumimoji="1" lang="ja-JP" altLang="en-US" sz="2400" b="1" dirty="0">
              <a:solidFill>
                <a:schemeClr val="accent2"/>
              </a:solidFill>
              <a:effectLst>
                <a:glow rad="127000">
                  <a:schemeClr val="bg1">
                    <a:alpha val="78000"/>
                  </a:schemeClr>
                </a:glow>
              </a:effectLst>
            </a:endParaRPr>
          </a:p>
        </p:txBody>
      </p: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A3DB02B3-E16A-433B-AE1C-5243423DBA62}"/>
              </a:ext>
            </a:extLst>
          </p:cNvPr>
          <p:cNvSpPr txBox="1"/>
          <p:nvPr/>
        </p:nvSpPr>
        <p:spPr>
          <a:xfrm>
            <a:off x="9914219" y="3655289"/>
            <a:ext cx="1917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accent1"/>
                </a:solidFill>
                <a:effectLst>
                  <a:glow rad="127000">
                    <a:schemeClr val="bg1">
                      <a:alpha val="78000"/>
                    </a:schemeClr>
                  </a:glow>
                </a:effectLst>
              </a:rPr>
              <a:t>NA61/SHINE</a:t>
            </a:r>
            <a:endParaRPr kumimoji="1" lang="ja-JP" altLang="en-US" sz="2400" b="1" dirty="0">
              <a:solidFill>
                <a:schemeClr val="accent1"/>
              </a:solidFill>
              <a:effectLst>
                <a:glow rad="127000">
                  <a:schemeClr val="bg1">
                    <a:alpha val="78000"/>
                  </a:schemeClr>
                </a:glow>
              </a:effectLst>
            </a:endParaRPr>
          </a:p>
        </p:txBody>
      </p:sp>
      <p:cxnSp>
        <p:nvCxnSpPr>
          <p:cNvPr id="118" name="直線コネクタ 117">
            <a:extLst>
              <a:ext uri="{FF2B5EF4-FFF2-40B4-BE49-F238E27FC236}">
                <a16:creationId xmlns:a16="http://schemas.microsoft.com/office/drawing/2014/main" id="{28DE713B-2B21-48AE-A0CB-5F95D9EE9169}"/>
              </a:ext>
            </a:extLst>
          </p:cNvPr>
          <p:cNvCxnSpPr>
            <a:cxnSpLocks/>
          </p:cNvCxnSpPr>
          <p:nvPr/>
        </p:nvCxnSpPr>
        <p:spPr>
          <a:xfrm>
            <a:off x="8481060" y="1945113"/>
            <a:ext cx="644651" cy="0"/>
          </a:xfrm>
          <a:prstGeom prst="line">
            <a:avLst/>
          </a:prstGeom>
          <a:ln w="254000" cap="rnd">
            <a:solidFill>
              <a:schemeClr val="accent4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6E5F6B85-B29C-4636-BDE4-D1FDE13CC21F}"/>
              </a:ext>
            </a:extLst>
          </p:cNvPr>
          <p:cNvSpPr txBox="1"/>
          <p:nvPr/>
        </p:nvSpPr>
        <p:spPr>
          <a:xfrm>
            <a:off x="8033840" y="2094422"/>
            <a:ext cx="1611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accent4"/>
                </a:solidFill>
                <a:effectLst>
                  <a:glow rad="127000">
                    <a:schemeClr val="bg1">
                      <a:alpha val="78000"/>
                    </a:schemeClr>
                  </a:glow>
                </a:effectLst>
              </a:rPr>
              <a:t>FAIR-CBM</a:t>
            </a:r>
            <a:endParaRPr kumimoji="1" lang="ja-JP" altLang="en-US" sz="2400" b="1" dirty="0">
              <a:solidFill>
                <a:schemeClr val="accent4"/>
              </a:solidFill>
              <a:effectLst>
                <a:glow rad="127000">
                  <a:schemeClr val="bg1">
                    <a:alpha val="78000"/>
                  </a:schemeClr>
                </a:glow>
              </a:effectLst>
            </a:endParaRPr>
          </a:p>
        </p:txBody>
      </p:sp>
      <p:cxnSp>
        <p:nvCxnSpPr>
          <p:cNvPr id="113" name="直線コネクタ 112">
            <a:extLst>
              <a:ext uri="{FF2B5EF4-FFF2-40B4-BE49-F238E27FC236}">
                <a16:creationId xmlns:a16="http://schemas.microsoft.com/office/drawing/2014/main" id="{91C3C3AB-4DE7-48DC-958E-4565CD526B4D}"/>
              </a:ext>
            </a:extLst>
          </p:cNvPr>
          <p:cNvCxnSpPr>
            <a:cxnSpLocks/>
          </p:cNvCxnSpPr>
          <p:nvPr/>
        </p:nvCxnSpPr>
        <p:spPr>
          <a:xfrm>
            <a:off x="8195310" y="3535354"/>
            <a:ext cx="331470" cy="0"/>
          </a:xfrm>
          <a:prstGeom prst="line">
            <a:avLst/>
          </a:prstGeom>
          <a:ln w="254000" cap="rnd">
            <a:solidFill>
              <a:schemeClr val="accent6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DB360161-4955-4EFE-9EA8-51F35FA23C59}"/>
              </a:ext>
            </a:extLst>
          </p:cNvPr>
          <p:cNvSpPr txBox="1"/>
          <p:nvPr/>
        </p:nvSpPr>
        <p:spPr>
          <a:xfrm>
            <a:off x="7778193" y="3610265"/>
            <a:ext cx="1165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accent6"/>
                </a:solidFill>
                <a:effectLst>
                  <a:glow rad="127000">
                    <a:schemeClr val="bg1">
                      <a:alpha val="78000"/>
                    </a:schemeClr>
                  </a:glow>
                </a:effectLst>
              </a:rPr>
              <a:t>HADES</a:t>
            </a:r>
            <a:endParaRPr kumimoji="1" lang="ja-JP" altLang="en-US" sz="2400" b="1" dirty="0">
              <a:solidFill>
                <a:schemeClr val="accent6"/>
              </a:solidFill>
              <a:effectLst>
                <a:glow rad="127000">
                  <a:schemeClr val="bg1">
                    <a:alpha val="78000"/>
                  </a:schemeClr>
                </a:glow>
              </a:effectLst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7FD8A513-7965-477D-BDA8-57FD58546985}"/>
              </a:ext>
            </a:extLst>
          </p:cNvPr>
          <p:cNvSpPr txBox="1"/>
          <p:nvPr/>
        </p:nvSpPr>
        <p:spPr>
          <a:xfrm>
            <a:off x="8948247" y="3298971"/>
            <a:ext cx="907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tx2"/>
                </a:solidFill>
                <a:effectLst>
                  <a:glow rad="127000">
                    <a:schemeClr val="bg1">
                      <a:alpha val="78000"/>
                    </a:schemeClr>
                  </a:glow>
                </a:effectLst>
              </a:rPr>
              <a:t>NICA</a:t>
            </a:r>
            <a:endParaRPr kumimoji="1" lang="ja-JP" altLang="en-US" sz="2400" b="1" dirty="0">
              <a:solidFill>
                <a:schemeClr val="tx2"/>
              </a:solidFill>
              <a:effectLst>
                <a:glow rad="127000">
                  <a:schemeClr val="bg1">
                    <a:alpha val="78000"/>
                  </a:schemeClr>
                </a:glow>
              </a:effectLst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522BADC-F3B5-610B-BA71-963257861001}"/>
              </a:ext>
            </a:extLst>
          </p:cNvPr>
          <p:cNvSpPr txBox="1"/>
          <p:nvPr/>
        </p:nvSpPr>
        <p:spPr>
          <a:xfrm rot="16200000">
            <a:off x="8946752" y="2786784"/>
            <a:ext cx="61478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dirty="0"/>
              <a:t>github.com/tgalatyuk/interaction_rate_facilities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91934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3F016F5A-97EF-4142-8884-EBD56FB0A6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5" t="4188" r="25055" b="11205"/>
          <a:stretch/>
        </p:blipFill>
        <p:spPr>
          <a:xfrm>
            <a:off x="6319313" y="1055636"/>
            <a:ext cx="5859718" cy="58023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1BAA5E6F-07A8-437D-89D3-4F1047FE8336}"/>
                  </a:ext>
                </a:extLst>
              </p:cNvPr>
              <p:cNvSpPr txBox="1"/>
              <p:nvPr/>
            </p:nvSpPr>
            <p:spPr>
              <a:xfrm>
                <a:off x="8390214" y="1168386"/>
                <a:ext cx="1943032" cy="76944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400" dirty="0"/>
                  <a:t>LINAC</a:t>
                </a: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 i="0" dirty="0" smtClean="0">
                            <a:latin typeface="Cambria Math" panose="02040503050406030204" pitchFamily="18" charset="0"/>
                          </a:rPr>
                          <m:t>lab</m:t>
                        </m:r>
                      </m:sub>
                    </m:sSub>
                    <m:r>
                      <a:rPr lang="en-US" altLang="ja-JP" sz="2000" i="1" dirty="0">
                        <a:latin typeface="Cambria Math" panose="02040503050406030204" pitchFamily="18" charset="0"/>
                      </a:rPr>
                      <m:t>=400</m:t>
                    </m:r>
                    <m:r>
                      <m:rPr>
                        <m:sty m:val="p"/>
                      </m:rPr>
                      <a:rPr lang="en-US" altLang="ja-JP" sz="2000" i="0" dirty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kumimoji="1" lang="ja-JP" altLang="en-US" sz="2000" dirty="0"/>
                  <a:t> 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1BAA5E6F-07A8-437D-89D3-4F1047FE8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0214" y="1168386"/>
                <a:ext cx="1943032" cy="769441"/>
              </a:xfrm>
              <a:prstGeom prst="rect">
                <a:avLst/>
              </a:prstGeom>
              <a:blipFill>
                <a:blip r:embed="rId3"/>
                <a:stretch>
                  <a:fillRect l="-4702" t="-5556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694A8DCF-97CA-4E02-8915-4E0D7465699D}"/>
                  </a:ext>
                </a:extLst>
              </p:cNvPr>
              <p:cNvSpPr txBox="1"/>
              <p:nvPr/>
            </p:nvSpPr>
            <p:spPr>
              <a:xfrm>
                <a:off x="7967931" y="3955848"/>
                <a:ext cx="1749069" cy="76944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400" dirty="0"/>
                  <a:t>Main Ring</a:t>
                </a: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 i="0" dirty="0" smtClean="0">
                            <a:latin typeface="Cambria Math" panose="02040503050406030204" pitchFamily="18" charset="0"/>
                          </a:rPr>
                          <m:t>lab</m:t>
                        </m:r>
                      </m:sub>
                    </m:sSub>
                    <m:r>
                      <a:rPr lang="en-US" altLang="ja-JP" sz="2000" i="1" dirty="0">
                        <a:latin typeface="Cambria Math" panose="02040503050406030204" pitchFamily="18" charset="0"/>
                      </a:rPr>
                      <m:t>=30</m:t>
                    </m:r>
                    <m:r>
                      <m:rPr>
                        <m:sty m:val="p"/>
                      </m:rPr>
                      <a:rPr lang="en-US" altLang="ja-JP" sz="2000" i="0" dirty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kumimoji="1" lang="ja-JP" altLang="en-US" sz="2000" dirty="0"/>
                  <a:t> 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694A8DCF-97CA-4E02-8915-4E0D74656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931" y="3955848"/>
                <a:ext cx="1749069" cy="769441"/>
              </a:xfrm>
              <a:prstGeom prst="rect">
                <a:avLst/>
              </a:prstGeom>
              <a:blipFill>
                <a:blip r:embed="rId4"/>
                <a:stretch>
                  <a:fillRect l="-5226" t="-5556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9B793B1-0A12-40AD-9A82-38A3C28E0B66}"/>
              </a:ext>
            </a:extLst>
          </p:cNvPr>
          <p:cNvCxnSpPr>
            <a:cxnSpLocks/>
          </p:cNvCxnSpPr>
          <p:nvPr/>
        </p:nvCxnSpPr>
        <p:spPr>
          <a:xfrm>
            <a:off x="8138810" y="1322962"/>
            <a:ext cx="29183" cy="1060314"/>
          </a:xfrm>
          <a:prstGeom prst="line">
            <a:avLst/>
          </a:prstGeom>
          <a:ln w="63500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A3676C20-17D7-43C6-BF4E-B2DAC0055953}"/>
              </a:ext>
            </a:extLst>
          </p:cNvPr>
          <p:cNvCxnSpPr>
            <a:cxnSpLocks/>
          </p:cNvCxnSpPr>
          <p:nvPr/>
        </p:nvCxnSpPr>
        <p:spPr>
          <a:xfrm>
            <a:off x="7758215" y="5080135"/>
            <a:ext cx="2049946" cy="892196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フリーフォーム: 図形 22">
            <a:extLst>
              <a:ext uri="{FF2B5EF4-FFF2-40B4-BE49-F238E27FC236}">
                <a16:creationId xmlns:a16="http://schemas.microsoft.com/office/drawing/2014/main" id="{E6DB6070-948C-4690-B2DD-F6C37961A0F7}"/>
              </a:ext>
            </a:extLst>
          </p:cNvPr>
          <p:cNvSpPr/>
          <p:nvPr/>
        </p:nvSpPr>
        <p:spPr>
          <a:xfrm rot="5197213">
            <a:off x="7749827" y="2412435"/>
            <a:ext cx="2084048" cy="3822970"/>
          </a:xfrm>
          <a:custGeom>
            <a:avLst/>
            <a:gdLst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88556 w 1915696"/>
              <a:gd name="connsiteY16" fmla="*/ 1036638 h 1847858"/>
              <a:gd name="connsiteX17" fmla="*/ 90712 w 1915696"/>
              <a:gd name="connsiteY17" fmla="*/ 1035394 h 1847858"/>
              <a:gd name="connsiteX18" fmla="*/ 54829 w 1915696"/>
              <a:gd name="connsiteY18" fmla="*/ 969285 h 1847858"/>
              <a:gd name="connsiteX19" fmla="*/ 0 w 1915696"/>
              <a:gd name="connsiteY19" fmla="*/ 697706 h 1847858"/>
              <a:gd name="connsiteX20" fmla="*/ 557094 w 1915696"/>
              <a:gd name="connsiteY20" fmla="*/ 14175 h 1847858"/>
              <a:gd name="connsiteX21" fmla="*/ 683959 w 1915696"/>
              <a:gd name="connsiteY21" fmla="*/ 1386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88556 w 1915696"/>
              <a:gd name="connsiteY16" fmla="*/ 1036638 h 1847858"/>
              <a:gd name="connsiteX17" fmla="*/ 54829 w 1915696"/>
              <a:gd name="connsiteY17" fmla="*/ 969285 h 1847858"/>
              <a:gd name="connsiteX18" fmla="*/ 0 w 1915696"/>
              <a:gd name="connsiteY18" fmla="*/ 697706 h 1847858"/>
              <a:gd name="connsiteX19" fmla="*/ 557094 w 1915696"/>
              <a:gd name="connsiteY19" fmla="*/ 14175 h 1847858"/>
              <a:gd name="connsiteX20" fmla="*/ 683959 w 1915696"/>
              <a:gd name="connsiteY20" fmla="*/ 1386 h 1847858"/>
              <a:gd name="connsiteX21" fmla="*/ 683959 w 1915696"/>
              <a:gd name="connsiteY21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54829 w 1915696"/>
              <a:gd name="connsiteY16" fmla="*/ 969285 h 1847858"/>
              <a:gd name="connsiteX17" fmla="*/ 0 w 1915696"/>
              <a:gd name="connsiteY17" fmla="*/ 697706 h 1847858"/>
              <a:gd name="connsiteX18" fmla="*/ 557094 w 1915696"/>
              <a:gd name="connsiteY18" fmla="*/ 14175 h 1847858"/>
              <a:gd name="connsiteX19" fmla="*/ 683959 w 1915696"/>
              <a:gd name="connsiteY19" fmla="*/ 1386 h 1847858"/>
              <a:gd name="connsiteX20" fmla="*/ 683959 w 1915696"/>
              <a:gd name="connsiteY20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54829 w 1915696"/>
              <a:gd name="connsiteY15" fmla="*/ 969285 h 1847858"/>
              <a:gd name="connsiteX16" fmla="*/ 0 w 1915696"/>
              <a:gd name="connsiteY16" fmla="*/ 697706 h 1847858"/>
              <a:gd name="connsiteX17" fmla="*/ 557094 w 1915696"/>
              <a:gd name="connsiteY17" fmla="*/ 14175 h 1847858"/>
              <a:gd name="connsiteX18" fmla="*/ 683959 w 1915696"/>
              <a:gd name="connsiteY18" fmla="*/ 1386 h 1847858"/>
              <a:gd name="connsiteX19" fmla="*/ 683959 w 1915696"/>
              <a:gd name="connsiteY19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34016 w 1915696"/>
              <a:gd name="connsiteY11" fmla="*/ 1540246 h 1847858"/>
              <a:gd name="connsiteX12" fmla="*/ 955467 w 1915696"/>
              <a:gd name="connsiteY12" fmla="*/ 1847858 h 1847858"/>
              <a:gd name="connsiteX13" fmla="*/ 376918 w 1915696"/>
              <a:gd name="connsiteY13" fmla="*/ 1540246 h 1847858"/>
              <a:gd name="connsiteX14" fmla="*/ 54829 w 1915696"/>
              <a:gd name="connsiteY14" fmla="*/ 969285 h 1847858"/>
              <a:gd name="connsiteX15" fmla="*/ 0 w 1915696"/>
              <a:gd name="connsiteY15" fmla="*/ 697706 h 1847858"/>
              <a:gd name="connsiteX16" fmla="*/ 557094 w 1915696"/>
              <a:gd name="connsiteY16" fmla="*/ 14175 h 1847858"/>
              <a:gd name="connsiteX17" fmla="*/ 683959 w 1915696"/>
              <a:gd name="connsiteY17" fmla="*/ 1386 h 1847858"/>
              <a:gd name="connsiteX18" fmla="*/ 683959 w 1915696"/>
              <a:gd name="connsiteY18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16" fmla="*/ 683959 w 1915696"/>
              <a:gd name="connsiteY16" fmla="*/ 1386 h 1847858"/>
              <a:gd name="connsiteX17" fmla="*/ 683959 w 1915696"/>
              <a:gd name="connsiteY17" fmla="*/ 0 h 1847858"/>
              <a:gd name="connsiteX0" fmla="*/ 683959 w 1915696"/>
              <a:gd name="connsiteY0" fmla="*/ 1386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16" fmla="*/ 683959 w 1915696"/>
              <a:gd name="connsiteY16" fmla="*/ 1386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534016 w 1915696"/>
              <a:gd name="connsiteY9" fmla="*/ 1540246 h 1847858"/>
              <a:gd name="connsiteX10" fmla="*/ 955467 w 1915696"/>
              <a:gd name="connsiteY10" fmla="*/ 1847858 h 1847858"/>
              <a:gd name="connsiteX11" fmla="*/ 376918 w 1915696"/>
              <a:gd name="connsiteY11" fmla="*/ 1540246 h 1847858"/>
              <a:gd name="connsiteX12" fmla="*/ 54829 w 1915696"/>
              <a:gd name="connsiteY12" fmla="*/ 969285 h 1847858"/>
              <a:gd name="connsiteX13" fmla="*/ 0 w 1915696"/>
              <a:gd name="connsiteY13" fmla="*/ 697706 h 1847858"/>
              <a:gd name="connsiteX14" fmla="*/ 557094 w 1915696"/>
              <a:gd name="connsiteY14" fmla="*/ 14175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534016 w 1915696"/>
              <a:gd name="connsiteY8" fmla="*/ 1540246 h 1847858"/>
              <a:gd name="connsiteX9" fmla="*/ 955467 w 1915696"/>
              <a:gd name="connsiteY9" fmla="*/ 1847858 h 1847858"/>
              <a:gd name="connsiteX10" fmla="*/ 376918 w 1915696"/>
              <a:gd name="connsiteY10" fmla="*/ 1540246 h 1847858"/>
              <a:gd name="connsiteX11" fmla="*/ 54829 w 1915696"/>
              <a:gd name="connsiteY11" fmla="*/ 969285 h 1847858"/>
              <a:gd name="connsiteX12" fmla="*/ 0 w 1915696"/>
              <a:gd name="connsiteY12" fmla="*/ 697706 h 1847858"/>
              <a:gd name="connsiteX13" fmla="*/ 557094 w 1915696"/>
              <a:gd name="connsiteY13" fmla="*/ 14175 h 184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5696" h="1847858">
                <a:moveTo>
                  <a:pt x="557094" y="14175"/>
                </a:moveTo>
                <a:lnTo>
                  <a:pt x="697706" y="0"/>
                </a:lnTo>
                <a:lnTo>
                  <a:pt x="1217990" y="0"/>
                </a:lnTo>
                <a:lnTo>
                  <a:pt x="1223595" y="0"/>
                </a:lnTo>
                <a:lnTo>
                  <a:pt x="1223595" y="565"/>
                </a:lnTo>
                <a:lnTo>
                  <a:pt x="1358602" y="14175"/>
                </a:lnTo>
                <a:cubicBezTo>
                  <a:pt x="1676535" y="79234"/>
                  <a:pt x="1915696" y="360541"/>
                  <a:pt x="1915696" y="697706"/>
                </a:cubicBezTo>
                <a:cubicBezTo>
                  <a:pt x="1915696" y="794039"/>
                  <a:pt x="1896173" y="885812"/>
                  <a:pt x="1860867" y="969285"/>
                </a:cubicBezTo>
                <a:lnTo>
                  <a:pt x="1534016" y="1540246"/>
                </a:lnTo>
                <a:cubicBezTo>
                  <a:pt x="1408633" y="1725837"/>
                  <a:pt x="1196300" y="1847858"/>
                  <a:pt x="955467" y="1847858"/>
                </a:cubicBezTo>
                <a:cubicBezTo>
                  <a:pt x="714635" y="1847858"/>
                  <a:pt x="502301" y="1725837"/>
                  <a:pt x="376918" y="1540246"/>
                </a:cubicBezTo>
                <a:lnTo>
                  <a:pt x="54829" y="969285"/>
                </a:lnTo>
                <a:cubicBezTo>
                  <a:pt x="19523" y="885812"/>
                  <a:pt x="0" y="794039"/>
                  <a:pt x="0" y="697706"/>
                </a:cubicBezTo>
                <a:cubicBezTo>
                  <a:pt x="0" y="360541"/>
                  <a:pt x="239161" y="79234"/>
                  <a:pt x="557094" y="14175"/>
                </a:cubicBezTo>
                <a:close/>
              </a:path>
            </a:pathLst>
          </a:custGeom>
          <a:noFill/>
          <a:ln w="63500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E2E81216-D2C6-4184-9741-24ECFEE7FDB3}"/>
              </a:ext>
            </a:extLst>
          </p:cNvPr>
          <p:cNvCxnSpPr>
            <a:cxnSpLocks/>
          </p:cNvCxnSpPr>
          <p:nvPr/>
        </p:nvCxnSpPr>
        <p:spPr>
          <a:xfrm flipH="1">
            <a:off x="8009178" y="2751725"/>
            <a:ext cx="1411357" cy="763006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フリーフォーム: 図形 23">
            <a:extLst>
              <a:ext uri="{FF2B5EF4-FFF2-40B4-BE49-F238E27FC236}">
                <a16:creationId xmlns:a16="http://schemas.microsoft.com/office/drawing/2014/main" id="{484F66BC-0BD2-4F64-B86C-EA0A97445D1A}"/>
              </a:ext>
            </a:extLst>
          </p:cNvPr>
          <p:cNvSpPr>
            <a:spLocks noChangeAspect="1"/>
          </p:cNvSpPr>
          <p:nvPr/>
        </p:nvSpPr>
        <p:spPr>
          <a:xfrm>
            <a:off x="8961954" y="2422639"/>
            <a:ext cx="757173" cy="329085"/>
          </a:xfrm>
          <a:custGeom>
            <a:avLst/>
            <a:gdLst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569878 w 2603211"/>
              <a:gd name="connsiteY19" fmla="*/ 2054347 h 2475028"/>
              <a:gd name="connsiteX20" fmla="*/ 141490 w 2603211"/>
              <a:gd name="connsiteY20" fmla="*/ 1312357 h 2475028"/>
              <a:gd name="connsiteX21" fmla="*/ 102108 w 2603211"/>
              <a:gd name="connsiteY21" fmla="*/ 1249254 h 2475028"/>
              <a:gd name="connsiteX22" fmla="*/ 0 w 2603211"/>
              <a:gd name="connsiteY22" fmla="*/ 846000 h 2475028"/>
              <a:gd name="connsiteX23" fmla="*/ 759502 w 2603211"/>
              <a:gd name="connsiteY23" fmla="*/ 4368 h 2475028"/>
              <a:gd name="connsiteX24" fmla="*/ 832526 w 2603211"/>
              <a:gd name="connsiteY24" fmla="*/ 68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569878 w 2603211"/>
              <a:gd name="connsiteY19" fmla="*/ 2054347 h 2475028"/>
              <a:gd name="connsiteX20" fmla="*/ 102108 w 2603211"/>
              <a:gd name="connsiteY20" fmla="*/ 1249254 h 2475028"/>
              <a:gd name="connsiteX21" fmla="*/ 0 w 2603211"/>
              <a:gd name="connsiteY21" fmla="*/ 846000 h 2475028"/>
              <a:gd name="connsiteX22" fmla="*/ 759502 w 2603211"/>
              <a:gd name="connsiteY22" fmla="*/ 4368 h 2475028"/>
              <a:gd name="connsiteX23" fmla="*/ 832526 w 2603211"/>
              <a:gd name="connsiteY23" fmla="*/ 680 h 2475028"/>
              <a:gd name="connsiteX24" fmla="*/ 832526 w 2603211"/>
              <a:gd name="connsiteY24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102108 w 2603211"/>
              <a:gd name="connsiteY19" fmla="*/ 1249254 h 2475028"/>
              <a:gd name="connsiteX20" fmla="*/ 0 w 2603211"/>
              <a:gd name="connsiteY20" fmla="*/ 846000 h 2475028"/>
              <a:gd name="connsiteX21" fmla="*/ 759502 w 2603211"/>
              <a:gd name="connsiteY21" fmla="*/ 4368 h 2475028"/>
              <a:gd name="connsiteX22" fmla="*/ 832526 w 2603211"/>
              <a:gd name="connsiteY22" fmla="*/ 680 h 2475028"/>
              <a:gd name="connsiteX23" fmla="*/ 832526 w 2603211"/>
              <a:gd name="connsiteY23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102108 w 2603211"/>
              <a:gd name="connsiteY18" fmla="*/ 1249254 h 2475028"/>
              <a:gd name="connsiteX19" fmla="*/ 0 w 2603211"/>
              <a:gd name="connsiteY19" fmla="*/ 846000 h 2475028"/>
              <a:gd name="connsiteX20" fmla="*/ 759502 w 2603211"/>
              <a:gd name="connsiteY20" fmla="*/ 4368 h 2475028"/>
              <a:gd name="connsiteX21" fmla="*/ 832526 w 2603211"/>
              <a:gd name="connsiteY21" fmla="*/ 680 h 2475028"/>
              <a:gd name="connsiteX22" fmla="*/ 832526 w 2603211"/>
              <a:gd name="connsiteY22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04717 w 2603211"/>
              <a:gd name="connsiteY14" fmla="*/ 2102035 h 2475028"/>
              <a:gd name="connsiteX15" fmla="*/ 1303200 w 2603211"/>
              <a:gd name="connsiteY15" fmla="*/ 2475028 h 2475028"/>
              <a:gd name="connsiteX16" fmla="*/ 601684 w 2603211"/>
              <a:gd name="connsiteY16" fmla="*/ 2102035 h 2475028"/>
              <a:gd name="connsiteX17" fmla="*/ 102108 w 2603211"/>
              <a:gd name="connsiteY17" fmla="*/ 1249254 h 2475028"/>
              <a:gd name="connsiteX18" fmla="*/ 0 w 2603211"/>
              <a:gd name="connsiteY18" fmla="*/ 846000 h 2475028"/>
              <a:gd name="connsiteX19" fmla="*/ 759502 w 2603211"/>
              <a:gd name="connsiteY19" fmla="*/ 4368 h 2475028"/>
              <a:gd name="connsiteX20" fmla="*/ 832526 w 2603211"/>
              <a:gd name="connsiteY20" fmla="*/ 680 h 2475028"/>
              <a:gd name="connsiteX21" fmla="*/ 832526 w 2603211"/>
              <a:gd name="connsiteY21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063960 w 2603211"/>
              <a:gd name="connsiteY12" fmla="*/ 2004492 h 2475028"/>
              <a:gd name="connsiteX13" fmla="*/ 2004717 w 2603211"/>
              <a:gd name="connsiteY13" fmla="*/ 2102035 h 2475028"/>
              <a:gd name="connsiteX14" fmla="*/ 1303200 w 2603211"/>
              <a:gd name="connsiteY14" fmla="*/ 2475028 h 2475028"/>
              <a:gd name="connsiteX15" fmla="*/ 601684 w 2603211"/>
              <a:gd name="connsiteY15" fmla="*/ 2102035 h 2475028"/>
              <a:gd name="connsiteX16" fmla="*/ 102108 w 2603211"/>
              <a:gd name="connsiteY16" fmla="*/ 1249254 h 2475028"/>
              <a:gd name="connsiteX17" fmla="*/ 0 w 2603211"/>
              <a:gd name="connsiteY17" fmla="*/ 846000 h 2475028"/>
              <a:gd name="connsiteX18" fmla="*/ 759502 w 2603211"/>
              <a:gd name="connsiteY18" fmla="*/ 4368 h 2475028"/>
              <a:gd name="connsiteX19" fmla="*/ 832526 w 2603211"/>
              <a:gd name="connsiteY19" fmla="*/ 680 h 2475028"/>
              <a:gd name="connsiteX20" fmla="*/ 832526 w 2603211"/>
              <a:gd name="connsiteY20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063960 w 2603211"/>
              <a:gd name="connsiteY11" fmla="*/ 2004492 h 2475028"/>
              <a:gd name="connsiteX12" fmla="*/ 2004717 w 2603211"/>
              <a:gd name="connsiteY12" fmla="*/ 2102035 h 2475028"/>
              <a:gd name="connsiteX13" fmla="*/ 1303200 w 2603211"/>
              <a:gd name="connsiteY13" fmla="*/ 2475028 h 2475028"/>
              <a:gd name="connsiteX14" fmla="*/ 601684 w 2603211"/>
              <a:gd name="connsiteY14" fmla="*/ 2102035 h 2475028"/>
              <a:gd name="connsiteX15" fmla="*/ 102108 w 2603211"/>
              <a:gd name="connsiteY15" fmla="*/ 1249254 h 2475028"/>
              <a:gd name="connsiteX16" fmla="*/ 0 w 2603211"/>
              <a:gd name="connsiteY16" fmla="*/ 846000 h 2475028"/>
              <a:gd name="connsiteX17" fmla="*/ 759502 w 2603211"/>
              <a:gd name="connsiteY17" fmla="*/ 4368 h 2475028"/>
              <a:gd name="connsiteX18" fmla="*/ 832526 w 2603211"/>
              <a:gd name="connsiteY18" fmla="*/ 680 h 2475028"/>
              <a:gd name="connsiteX19" fmla="*/ 832526 w 2603211"/>
              <a:gd name="connsiteY19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063960 w 2603211"/>
              <a:gd name="connsiteY10" fmla="*/ 2004492 h 2475028"/>
              <a:gd name="connsiteX11" fmla="*/ 2004717 w 2603211"/>
              <a:gd name="connsiteY11" fmla="*/ 2102035 h 2475028"/>
              <a:gd name="connsiteX12" fmla="*/ 1303200 w 2603211"/>
              <a:gd name="connsiteY12" fmla="*/ 2475028 h 2475028"/>
              <a:gd name="connsiteX13" fmla="*/ 601684 w 2603211"/>
              <a:gd name="connsiteY13" fmla="*/ 2102035 h 2475028"/>
              <a:gd name="connsiteX14" fmla="*/ 102108 w 2603211"/>
              <a:gd name="connsiteY14" fmla="*/ 1249254 h 2475028"/>
              <a:gd name="connsiteX15" fmla="*/ 0 w 2603211"/>
              <a:gd name="connsiteY15" fmla="*/ 846000 h 2475028"/>
              <a:gd name="connsiteX16" fmla="*/ 759502 w 2603211"/>
              <a:gd name="connsiteY16" fmla="*/ 4368 h 2475028"/>
              <a:gd name="connsiteX17" fmla="*/ 832526 w 2603211"/>
              <a:gd name="connsiteY17" fmla="*/ 680 h 2475028"/>
              <a:gd name="connsiteX18" fmla="*/ 832526 w 2603211"/>
              <a:gd name="connsiteY18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63960 w 2603211"/>
              <a:gd name="connsiteY9" fmla="*/ 2004492 h 2475028"/>
              <a:gd name="connsiteX10" fmla="*/ 2004717 w 2603211"/>
              <a:gd name="connsiteY10" fmla="*/ 2102035 h 2475028"/>
              <a:gd name="connsiteX11" fmla="*/ 1303200 w 2603211"/>
              <a:gd name="connsiteY11" fmla="*/ 2475028 h 2475028"/>
              <a:gd name="connsiteX12" fmla="*/ 601684 w 2603211"/>
              <a:gd name="connsiteY12" fmla="*/ 2102035 h 2475028"/>
              <a:gd name="connsiteX13" fmla="*/ 102108 w 2603211"/>
              <a:gd name="connsiteY13" fmla="*/ 1249254 h 2475028"/>
              <a:gd name="connsiteX14" fmla="*/ 0 w 2603211"/>
              <a:gd name="connsiteY14" fmla="*/ 846000 h 2475028"/>
              <a:gd name="connsiteX15" fmla="*/ 759502 w 2603211"/>
              <a:gd name="connsiteY15" fmla="*/ 4368 h 2475028"/>
              <a:gd name="connsiteX16" fmla="*/ 832526 w 2603211"/>
              <a:gd name="connsiteY16" fmla="*/ 680 h 2475028"/>
              <a:gd name="connsiteX17" fmla="*/ 832526 w 2603211"/>
              <a:gd name="connsiteY17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15" fmla="*/ 832526 w 2603211"/>
              <a:gd name="connsiteY15" fmla="*/ 680 h 2475028"/>
              <a:gd name="connsiteX16" fmla="*/ 832526 w 2603211"/>
              <a:gd name="connsiteY16" fmla="*/ 0 h 2475028"/>
              <a:gd name="connsiteX0" fmla="*/ 832526 w 2603211"/>
              <a:gd name="connsiteY0" fmla="*/ 68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15" fmla="*/ 832526 w 2603211"/>
              <a:gd name="connsiteY15" fmla="*/ 680 h 2475028"/>
              <a:gd name="connsiteX0" fmla="*/ 759502 w 2603211"/>
              <a:gd name="connsiteY0" fmla="*/ 4368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759626 w 2603211"/>
              <a:gd name="connsiteY2" fmla="*/ 0 h 2475028"/>
              <a:gd name="connsiteX3" fmla="*/ 1759626 w 2603211"/>
              <a:gd name="connsiteY3" fmla="*/ 122 h 2475028"/>
              <a:gd name="connsiteX4" fmla="*/ 1843710 w 2603211"/>
              <a:gd name="connsiteY4" fmla="*/ 4368 h 2475028"/>
              <a:gd name="connsiteX5" fmla="*/ 2603211 w 2603211"/>
              <a:gd name="connsiteY5" fmla="*/ 846000 h 2475028"/>
              <a:gd name="connsiteX6" fmla="*/ 2544530 w 2603211"/>
              <a:gd name="connsiteY6" fmla="*/ 1156207 h 2475028"/>
              <a:gd name="connsiteX7" fmla="*/ 2518837 w 2603211"/>
              <a:gd name="connsiteY7" fmla="*/ 1211257 h 2475028"/>
              <a:gd name="connsiteX8" fmla="*/ 2004717 w 2603211"/>
              <a:gd name="connsiteY8" fmla="*/ 2102035 h 2475028"/>
              <a:gd name="connsiteX9" fmla="*/ 1303200 w 2603211"/>
              <a:gd name="connsiteY9" fmla="*/ 2475028 h 2475028"/>
              <a:gd name="connsiteX10" fmla="*/ 601684 w 2603211"/>
              <a:gd name="connsiteY10" fmla="*/ 2102035 h 2475028"/>
              <a:gd name="connsiteX11" fmla="*/ 102108 w 2603211"/>
              <a:gd name="connsiteY11" fmla="*/ 1249254 h 2475028"/>
              <a:gd name="connsiteX12" fmla="*/ 0 w 2603211"/>
              <a:gd name="connsiteY12" fmla="*/ 846000 h 2475028"/>
              <a:gd name="connsiteX13" fmla="*/ 759502 w 2603211"/>
              <a:gd name="connsiteY13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759626 w 2603211"/>
              <a:gd name="connsiteY2" fmla="*/ 0 h 2475028"/>
              <a:gd name="connsiteX3" fmla="*/ 1843710 w 2603211"/>
              <a:gd name="connsiteY3" fmla="*/ 4368 h 2475028"/>
              <a:gd name="connsiteX4" fmla="*/ 2603211 w 2603211"/>
              <a:gd name="connsiteY4" fmla="*/ 846000 h 2475028"/>
              <a:gd name="connsiteX5" fmla="*/ 2544530 w 2603211"/>
              <a:gd name="connsiteY5" fmla="*/ 1156207 h 2475028"/>
              <a:gd name="connsiteX6" fmla="*/ 2518837 w 2603211"/>
              <a:gd name="connsiteY6" fmla="*/ 1211257 h 2475028"/>
              <a:gd name="connsiteX7" fmla="*/ 2004717 w 2603211"/>
              <a:gd name="connsiteY7" fmla="*/ 2102035 h 2475028"/>
              <a:gd name="connsiteX8" fmla="*/ 1303200 w 2603211"/>
              <a:gd name="connsiteY8" fmla="*/ 2475028 h 2475028"/>
              <a:gd name="connsiteX9" fmla="*/ 601684 w 2603211"/>
              <a:gd name="connsiteY9" fmla="*/ 2102035 h 2475028"/>
              <a:gd name="connsiteX10" fmla="*/ 102108 w 2603211"/>
              <a:gd name="connsiteY10" fmla="*/ 1249254 h 2475028"/>
              <a:gd name="connsiteX11" fmla="*/ 0 w 2603211"/>
              <a:gd name="connsiteY11" fmla="*/ 846000 h 2475028"/>
              <a:gd name="connsiteX12" fmla="*/ 759502 w 2603211"/>
              <a:gd name="connsiteY12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843710 w 2603211"/>
              <a:gd name="connsiteY2" fmla="*/ 4368 h 2475028"/>
              <a:gd name="connsiteX3" fmla="*/ 2603211 w 2603211"/>
              <a:gd name="connsiteY3" fmla="*/ 846000 h 2475028"/>
              <a:gd name="connsiteX4" fmla="*/ 2544530 w 2603211"/>
              <a:gd name="connsiteY4" fmla="*/ 1156207 h 2475028"/>
              <a:gd name="connsiteX5" fmla="*/ 2518837 w 2603211"/>
              <a:gd name="connsiteY5" fmla="*/ 1211257 h 2475028"/>
              <a:gd name="connsiteX6" fmla="*/ 2004717 w 2603211"/>
              <a:gd name="connsiteY6" fmla="*/ 2102035 h 2475028"/>
              <a:gd name="connsiteX7" fmla="*/ 1303200 w 2603211"/>
              <a:gd name="connsiteY7" fmla="*/ 2475028 h 2475028"/>
              <a:gd name="connsiteX8" fmla="*/ 601684 w 2603211"/>
              <a:gd name="connsiteY8" fmla="*/ 2102035 h 2475028"/>
              <a:gd name="connsiteX9" fmla="*/ 102108 w 2603211"/>
              <a:gd name="connsiteY9" fmla="*/ 1249254 h 2475028"/>
              <a:gd name="connsiteX10" fmla="*/ 0 w 2603211"/>
              <a:gd name="connsiteY10" fmla="*/ 846000 h 2475028"/>
              <a:gd name="connsiteX11" fmla="*/ 759502 w 2603211"/>
              <a:gd name="connsiteY11" fmla="*/ 4368 h 2475028"/>
              <a:gd name="connsiteX0" fmla="*/ 759502 w 2603211"/>
              <a:gd name="connsiteY0" fmla="*/ 0 h 2470660"/>
              <a:gd name="connsiteX1" fmla="*/ 1843710 w 2603211"/>
              <a:gd name="connsiteY1" fmla="*/ 0 h 2470660"/>
              <a:gd name="connsiteX2" fmla="*/ 2603211 w 2603211"/>
              <a:gd name="connsiteY2" fmla="*/ 841632 h 2470660"/>
              <a:gd name="connsiteX3" fmla="*/ 2544530 w 2603211"/>
              <a:gd name="connsiteY3" fmla="*/ 1151839 h 2470660"/>
              <a:gd name="connsiteX4" fmla="*/ 2518837 w 2603211"/>
              <a:gd name="connsiteY4" fmla="*/ 1206889 h 2470660"/>
              <a:gd name="connsiteX5" fmla="*/ 2004717 w 2603211"/>
              <a:gd name="connsiteY5" fmla="*/ 2097667 h 2470660"/>
              <a:gd name="connsiteX6" fmla="*/ 1303200 w 2603211"/>
              <a:gd name="connsiteY6" fmla="*/ 2470660 h 2470660"/>
              <a:gd name="connsiteX7" fmla="*/ 601684 w 2603211"/>
              <a:gd name="connsiteY7" fmla="*/ 2097667 h 2470660"/>
              <a:gd name="connsiteX8" fmla="*/ 102108 w 2603211"/>
              <a:gd name="connsiteY8" fmla="*/ 1244886 h 2470660"/>
              <a:gd name="connsiteX9" fmla="*/ 0 w 2603211"/>
              <a:gd name="connsiteY9" fmla="*/ 841632 h 2470660"/>
              <a:gd name="connsiteX10" fmla="*/ 759502 w 2603211"/>
              <a:gd name="connsiteY10" fmla="*/ 0 h 247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3211" h="2470660">
                <a:moveTo>
                  <a:pt x="759502" y="0"/>
                </a:moveTo>
                <a:lnTo>
                  <a:pt x="1843710" y="0"/>
                </a:lnTo>
                <a:cubicBezTo>
                  <a:pt x="2270310" y="43324"/>
                  <a:pt x="2603211" y="403601"/>
                  <a:pt x="2603211" y="841632"/>
                </a:cubicBezTo>
                <a:cubicBezTo>
                  <a:pt x="2603211" y="951140"/>
                  <a:pt x="2582405" y="1055788"/>
                  <a:pt x="2544530" y="1151839"/>
                </a:cubicBezTo>
                <a:lnTo>
                  <a:pt x="2518837" y="1206889"/>
                </a:lnTo>
                <a:lnTo>
                  <a:pt x="2004717" y="2097667"/>
                </a:lnTo>
                <a:cubicBezTo>
                  <a:pt x="1852684" y="2322704"/>
                  <a:pt x="1595221" y="2470660"/>
                  <a:pt x="1303200" y="2470660"/>
                </a:cubicBezTo>
                <a:cubicBezTo>
                  <a:pt x="1011179" y="2470660"/>
                  <a:pt x="753716" y="2322704"/>
                  <a:pt x="601684" y="2097667"/>
                </a:cubicBezTo>
                <a:lnTo>
                  <a:pt x="102108" y="1244886"/>
                </a:lnTo>
                <a:cubicBezTo>
                  <a:pt x="36989" y="1125014"/>
                  <a:pt x="0" y="987643"/>
                  <a:pt x="0" y="841632"/>
                </a:cubicBezTo>
                <a:cubicBezTo>
                  <a:pt x="0" y="403601"/>
                  <a:pt x="332901" y="43324"/>
                  <a:pt x="759502" y="0"/>
                </a:cubicBezTo>
                <a:close/>
              </a:path>
            </a:pathLst>
          </a:custGeom>
          <a:noFill/>
          <a:ln w="63500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4153CF98-1E64-424C-B7BC-CD031F9641C2}"/>
                  </a:ext>
                </a:extLst>
              </p:cNvPr>
              <p:cNvSpPr txBox="1"/>
              <p:nvPr/>
            </p:nvSpPr>
            <p:spPr>
              <a:xfrm>
                <a:off x="6858583" y="2510986"/>
                <a:ext cx="1606402" cy="76944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ja-JP" sz="2400" dirty="0"/>
                  <a:t>RCS</a:t>
                </a:r>
                <a:endParaRPr kumimoji="1" lang="en-US" altLang="ja-JP" sz="2400" dirty="0"/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 i="0" dirty="0" smtClean="0">
                            <a:latin typeface="Cambria Math" panose="02040503050406030204" pitchFamily="18" charset="0"/>
                          </a:rPr>
                          <m:t>lab</m:t>
                        </m:r>
                      </m:sub>
                    </m:sSub>
                    <m:r>
                      <a:rPr lang="en-US" altLang="ja-JP" sz="2000" i="1" dirty="0">
                        <a:latin typeface="Cambria Math" panose="02040503050406030204" pitchFamily="18" charset="0"/>
                      </a:rPr>
                      <m:t>=3</m:t>
                    </m:r>
                    <m:r>
                      <m:rPr>
                        <m:sty m:val="p"/>
                      </m:rPr>
                      <a:rPr lang="en-US" altLang="ja-JP" sz="2000" i="0" dirty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kumimoji="1" lang="ja-JP" altLang="en-US" sz="2000" dirty="0"/>
                  <a:t> 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4153CF98-1E64-424C-B7BC-CD031F964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583" y="2510986"/>
                <a:ext cx="1606402" cy="769441"/>
              </a:xfrm>
              <a:prstGeom prst="rect">
                <a:avLst/>
              </a:prstGeom>
              <a:blipFill>
                <a:blip r:embed="rId5"/>
                <a:stretch>
                  <a:fillRect l="-5682" t="-5556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5F53F29-11A7-4F7B-BCAB-6529594409CD}"/>
              </a:ext>
            </a:extLst>
          </p:cNvPr>
          <p:cNvSpPr txBox="1"/>
          <p:nvPr/>
        </p:nvSpPr>
        <p:spPr>
          <a:xfrm>
            <a:off x="7925146" y="6290836"/>
            <a:ext cx="1771639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Hadron hall</a:t>
            </a:r>
            <a:endParaRPr kumimoji="1" lang="ja-JP" altLang="en-US" sz="2400" dirty="0"/>
          </a:p>
        </p:txBody>
      </p:sp>
      <p:sp>
        <p:nvSpPr>
          <p:cNvPr id="3" name="二等辺三角形 2">
            <a:extLst>
              <a:ext uri="{FF2B5EF4-FFF2-40B4-BE49-F238E27FC236}">
                <a16:creationId xmlns:a16="http://schemas.microsoft.com/office/drawing/2014/main" id="{1EA6F095-C44D-4FF9-BD3F-0A12CD89B2A6}"/>
              </a:ext>
            </a:extLst>
          </p:cNvPr>
          <p:cNvSpPr/>
          <p:nvPr/>
        </p:nvSpPr>
        <p:spPr>
          <a:xfrm rot="5400000">
            <a:off x="8584523" y="2526411"/>
            <a:ext cx="236240" cy="475317"/>
          </a:xfrm>
          <a:prstGeom prst="triangle">
            <a:avLst>
              <a:gd name="adj" fmla="val 17645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タイトル 1">
            <a:extLst>
              <a:ext uri="{FF2B5EF4-FFF2-40B4-BE49-F238E27FC236}">
                <a16:creationId xmlns:a16="http://schemas.microsoft.com/office/drawing/2014/main" id="{16C4D1E8-CD6E-4025-970E-450B5FF4B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47" y="350195"/>
            <a:ext cx="10515600" cy="705441"/>
          </a:xfrm>
        </p:spPr>
        <p:txBody>
          <a:bodyPr/>
          <a:lstStyle/>
          <a:p>
            <a:r>
              <a:rPr kumimoji="1" lang="en-US" altLang="ja-JP" dirty="0"/>
              <a:t>J-PARC-HI = J-PARC </a:t>
            </a:r>
            <a:r>
              <a:rPr kumimoji="1" lang="en-US" altLang="ja-JP" dirty="0">
                <a:solidFill>
                  <a:schemeClr val="accent1"/>
                </a:solidFill>
              </a:rPr>
              <a:t>Heavy-Ion</a:t>
            </a:r>
            <a:r>
              <a:rPr kumimoji="1" lang="en-US" altLang="ja-JP" dirty="0"/>
              <a:t> Project</a:t>
            </a:r>
            <a:endParaRPr kumimoji="1" lang="ja-JP" altLang="en-US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A7A3E75F-6E7D-70F5-067E-006F61983F02}"/>
              </a:ext>
            </a:extLst>
          </p:cNvPr>
          <p:cNvSpPr txBox="1"/>
          <p:nvPr/>
        </p:nvSpPr>
        <p:spPr>
          <a:xfrm>
            <a:off x="179331" y="1698260"/>
            <a:ext cx="59166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Yu Gothic UI" panose="020B0500000000000000" pitchFamily="50" charset="-128"/>
              <a:buChar char="―"/>
            </a:pPr>
            <a:r>
              <a:rPr kumimoji="1" lang="en-US" altLang="ja-JP" sz="3200" b="1" dirty="0">
                <a:solidFill>
                  <a:schemeClr val="accent1"/>
                </a:solidFill>
              </a:rPr>
              <a:t>New HI injector </a:t>
            </a:r>
            <a:r>
              <a:rPr kumimoji="1" lang="en-US" altLang="ja-JP" sz="3200" dirty="0"/>
              <a:t>+ existing </a:t>
            </a:r>
            <a:r>
              <a:rPr lang="en-US" altLang="ja-JP" sz="3200" dirty="0"/>
              <a:t>accelerators (</a:t>
            </a:r>
            <a:r>
              <a:rPr kumimoji="1" lang="en-US" altLang="ja-JP" sz="3200" b="1" dirty="0">
                <a:solidFill>
                  <a:schemeClr val="accent1"/>
                </a:solidFill>
              </a:rPr>
              <a:t>RCS, MR</a:t>
            </a:r>
            <a:r>
              <a:rPr kumimoji="1" lang="en-US" altLang="ja-JP" sz="3200" dirty="0"/>
              <a:t>)</a:t>
            </a:r>
            <a:endParaRPr kumimoji="1" lang="en-US" altLang="ja-JP" sz="3200" b="1" dirty="0">
              <a:solidFill>
                <a:schemeClr val="accent1"/>
              </a:solidFill>
            </a:endParaRPr>
          </a:p>
          <a:p>
            <a:pPr marL="457200" indent="-457200" algn="l">
              <a:buFont typeface="Yu Gothic UI" panose="020B0500000000000000" pitchFamily="50" charset="-128"/>
              <a:buChar char="―"/>
            </a:pPr>
            <a:r>
              <a:rPr lang="en-US" altLang="ja-JP" sz="3200" dirty="0"/>
              <a:t>H</a:t>
            </a:r>
            <a:r>
              <a:rPr kumimoji="1" lang="en-US" altLang="ja-JP" sz="3200" dirty="0"/>
              <a:t>eavy-ion beams with </a:t>
            </a:r>
            <a:r>
              <a:rPr kumimoji="1" lang="en-US" altLang="ja-JP" sz="3200" b="1" dirty="0">
                <a:solidFill>
                  <a:schemeClr val="accent1"/>
                </a:solidFill>
              </a:rPr>
              <a:t>world highest luminosity</a:t>
            </a:r>
          </a:p>
          <a:p>
            <a:pPr marL="457200" indent="-457200" algn="l">
              <a:buFont typeface="Yu Gothic UI" panose="020B0500000000000000" pitchFamily="50" charset="-128"/>
              <a:buChar char="―"/>
            </a:pPr>
            <a:r>
              <a:rPr lang="en-US" altLang="ja-JP" sz="3200" dirty="0"/>
              <a:t>Realize various new experiments at J-PARC</a:t>
            </a:r>
            <a:endParaRPr kumimoji="1" lang="en-US" altLang="ja-JP" sz="3200" dirty="0"/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41C8A730-5F2B-CEDC-FA9D-F549E8E89126}"/>
              </a:ext>
            </a:extLst>
          </p:cNvPr>
          <p:cNvGrpSpPr/>
          <p:nvPr/>
        </p:nvGrpSpPr>
        <p:grpSpPr>
          <a:xfrm>
            <a:off x="8179197" y="2196000"/>
            <a:ext cx="742747" cy="372740"/>
            <a:chOff x="1838528" y="1430837"/>
            <a:chExt cx="742747" cy="372740"/>
          </a:xfrm>
        </p:grpSpPr>
        <p:sp>
          <p:nvSpPr>
            <p:cNvPr id="43" name="円弧 42">
              <a:extLst>
                <a:ext uri="{FF2B5EF4-FFF2-40B4-BE49-F238E27FC236}">
                  <a16:creationId xmlns:a16="http://schemas.microsoft.com/office/drawing/2014/main" id="{2C83FE55-C30A-C066-3B3F-B99A30767A27}"/>
                </a:ext>
              </a:extLst>
            </p:cNvPr>
            <p:cNvSpPr/>
            <p:nvPr/>
          </p:nvSpPr>
          <p:spPr>
            <a:xfrm>
              <a:off x="1838528" y="1430837"/>
              <a:ext cx="596697" cy="372740"/>
            </a:xfrm>
            <a:prstGeom prst="arc">
              <a:avLst>
                <a:gd name="adj1" fmla="val 5242763"/>
                <a:gd name="adj2" fmla="val 10800000"/>
              </a:avLst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4" name="直線矢印コネクタ 43">
              <a:extLst>
                <a:ext uri="{FF2B5EF4-FFF2-40B4-BE49-F238E27FC236}">
                  <a16:creationId xmlns:a16="http://schemas.microsoft.com/office/drawing/2014/main" id="{7394CAC0-EB96-1A7E-60C9-5BECA95B628F}"/>
                </a:ext>
              </a:extLst>
            </p:cNvPr>
            <p:cNvCxnSpPr>
              <a:cxnSpLocks/>
            </p:cNvCxnSpPr>
            <p:nvPr/>
          </p:nvCxnSpPr>
          <p:spPr>
            <a:xfrm>
              <a:off x="2140769" y="1803577"/>
              <a:ext cx="440506" cy="0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565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E8574-B4DA-4BF6-AF87-FAAA37300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F008E16A-3579-E2F3-0DDF-079950F13E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5" t="4188" r="25055" b="11205"/>
          <a:stretch/>
        </p:blipFill>
        <p:spPr>
          <a:xfrm>
            <a:off x="6319313" y="1055636"/>
            <a:ext cx="5859718" cy="58023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E7AC8CEE-4B48-5156-66D1-0EE2432A1149}"/>
                  </a:ext>
                </a:extLst>
              </p:cNvPr>
              <p:cNvSpPr txBox="1"/>
              <p:nvPr/>
            </p:nvSpPr>
            <p:spPr>
              <a:xfrm>
                <a:off x="8390214" y="1168386"/>
                <a:ext cx="1943032" cy="76944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400" dirty="0"/>
                  <a:t>LINAC</a:t>
                </a: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 i="0" dirty="0" smtClean="0">
                            <a:latin typeface="Cambria Math" panose="02040503050406030204" pitchFamily="18" charset="0"/>
                          </a:rPr>
                          <m:t>lab</m:t>
                        </m:r>
                      </m:sub>
                    </m:sSub>
                    <m:r>
                      <a:rPr lang="en-US" altLang="ja-JP" sz="2000" i="1" dirty="0">
                        <a:latin typeface="Cambria Math" panose="02040503050406030204" pitchFamily="18" charset="0"/>
                      </a:rPr>
                      <m:t>=400</m:t>
                    </m:r>
                    <m:r>
                      <m:rPr>
                        <m:sty m:val="p"/>
                      </m:rPr>
                      <a:rPr lang="en-US" altLang="ja-JP" sz="2000" i="0" dirty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kumimoji="1" lang="ja-JP" altLang="en-US" sz="2000" dirty="0"/>
                  <a:t> 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E7AC8CEE-4B48-5156-66D1-0EE2432A1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0214" y="1168386"/>
                <a:ext cx="1943032" cy="769441"/>
              </a:xfrm>
              <a:prstGeom prst="rect">
                <a:avLst/>
              </a:prstGeom>
              <a:blipFill>
                <a:blip r:embed="rId3"/>
                <a:stretch>
                  <a:fillRect l="-4702" t="-5556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D910707D-798F-9BBE-6C78-3DBD7382B42D}"/>
                  </a:ext>
                </a:extLst>
              </p:cNvPr>
              <p:cNvSpPr txBox="1"/>
              <p:nvPr/>
            </p:nvSpPr>
            <p:spPr>
              <a:xfrm>
                <a:off x="7967931" y="3955848"/>
                <a:ext cx="1749069" cy="76944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400" dirty="0"/>
                  <a:t>Main Ring</a:t>
                </a: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 i="0" dirty="0" smtClean="0">
                            <a:latin typeface="Cambria Math" panose="02040503050406030204" pitchFamily="18" charset="0"/>
                          </a:rPr>
                          <m:t>lab</m:t>
                        </m:r>
                      </m:sub>
                    </m:sSub>
                    <m:r>
                      <a:rPr lang="en-US" altLang="ja-JP" sz="2000" i="1" dirty="0">
                        <a:latin typeface="Cambria Math" panose="02040503050406030204" pitchFamily="18" charset="0"/>
                      </a:rPr>
                      <m:t>=30</m:t>
                    </m:r>
                    <m:r>
                      <m:rPr>
                        <m:sty m:val="p"/>
                      </m:rPr>
                      <a:rPr lang="en-US" altLang="ja-JP" sz="2000" i="0" dirty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kumimoji="1" lang="ja-JP" altLang="en-US" sz="2000" dirty="0"/>
                  <a:t> 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D910707D-798F-9BBE-6C78-3DBD7382B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931" y="3955848"/>
                <a:ext cx="1749069" cy="769441"/>
              </a:xfrm>
              <a:prstGeom prst="rect">
                <a:avLst/>
              </a:prstGeom>
              <a:blipFill>
                <a:blip r:embed="rId4"/>
                <a:stretch>
                  <a:fillRect l="-5226" t="-5556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C5C5B267-3576-14D1-8612-4248012C8FA7}"/>
              </a:ext>
            </a:extLst>
          </p:cNvPr>
          <p:cNvCxnSpPr>
            <a:cxnSpLocks/>
          </p:cNvCxnSpPr>
          <p:nvPr/>
        </p:nvCxnSpPr>
        <p:spPr>
          <a:xfrm>
            <a:off x="8138810" y="1322962"/>
            <a:ext cx="29183" cy="1060314"/>
          </a:xfrm>
          <a:prstGeom prst="line">
            <a:avLst/>
          </a:prstGeom>
          <a:ln w="63500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67D5E570-B9C3-DBC7-33CF-26DBA0B06DE5}"/>
              </a:ext>
            </a:extLst>
          </p:cNvPr>
          <p:cNvCxnSpPr>
            <a:cxnSpLocks/>
          </p:cNvCxnSpPr>
          <p:nvPr/>
        </p:nvCxnSpPr>
        <p:spPr>
          <a:xfrm>
            <a:off x="7758215" y="5080135"/>
            <a:ext cx="2049946" cy="892196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フリーフォーム: 図形 22">
            <a:extLst>
              <a:ext uri="{FF2B5EF4-FFF2-40B4-BE49-F238E27FC236}">
                <a16:creationId xmlns:a16="http://schemas.microsoft.com/office/drawing/2014/main" id="{A08563AD-9902-479F-47A2-A2BD2A469474}"/>
              </a:ext>
            </a:extLst>
          </p:cNvPr>
          <p:cNvSpPr/>
          <p:nvPr/>
        </p:nvSpPr>
        <p:spPr>
          <a:xfrm rot="5197213">
            <a:off x="7749827" y="2412435"/>
            <a:ext cx="2084048" cy="3822970"/>
          </a:xfrm>
          <a:custGeom>
            <a:avLst/>
            <a:gdLst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88556 w 1915696"/>
              <a:gd name="connsiteY16" fmla="*/ 1036638 h 1847858"/>
              <a:gd name="connsiteX17" fmla="*/ 90712 w 1915696"/>
              <a:gd name="connsiteY17" fmla="*/ 1035394 h 1847858"/>
              <a:gd name="connsiteX18" fmla="*/ 54829 w 1915696"/>
              <a:gd name="connsiteY18" fmla="*/ 969285 h 1847858"/>
              <a:gd name="connsiteX19" fmla="*/ 0 w 1915696"/>
              <a:gd name="connsiteY19" fmla="*/ 697706 h 1847858"/>
              <a:gd name="connsiteX20" fmla="*/ 557094 w 1915696"/>
              <a:gd name="connsiteY20" fmla="*/ 14175 h 1847858"/>
              <a:gd name="connsiteX21" fmla="*/ 683959 w 1915696"/>
              <a:gd name="connsiteY21" fmla="*/ 1386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88556 w 1915696"/>
              <a:gd name="connsiteY16" fmla="*/ 1036638 h 1847858"/>
              <a:gd name="connsiteX17" fmla="*/ 54829 w 1915696"/>
              <a:gd name="connsiteY17" fmla="*/ 969285 h 1847858"/>
              <a:gd name="connsiteX18" fmla="*/ 0 w 1915696"/>
              <a:gd name="connsiteY18" fmla="*/ 697706 h 1847858"/>
              <a:gd name="connsiteX19" fmla="*/ 557094 w 1915696"/>
              <a:gd name="connsiteY19" fmla="*/ 14175 h 1847858"/>
              <a:gd name="connsiteX20" fmla="*/ 683959 w 1915696"/>
              <a:gd name="connsiteY20" fmla="*/ 1386 h 1847858"/>
              <a:gd name="connsiteX21" fmla="*/ 683959 w 1915696"/>
              <a:gd name="connsiteY21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54829 w 1915696"/>
              <a:gd name="connsiteY16" fmla="*/ 969285 h 1847858"/>
              <a:gd name="connsiteX17" fmla="*/ 0 w 1915696"/>
              <a:gd name="connsiteY17" fmla="*/ 697706 h 1847858"/>
              <a:gd name="connsiteX18" fmla="*/ 557094 w 1915696"/>
              <a:gd name="connsiteY18" fmla="*/ 14175 h 1847858"/>
              <a:gd name="connsiteX19" fmla="*/ 683959 w 1915696"/>
              <a:gd name="connsiteY19" fmla="*/ 1386 h 1847858"/>
              <a:gd name="connsiteX20" fmla="*/ 683959 w 1915696"/>
              <a:gd name="connsiteY20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54829 w 1915696"/>
              <a:gd name="connsiteY15" fmla="*/ 969285 h 1847858"/>
              <a:gd name="connsiteX16" fmla="*/ 0 w 1915696"/>
              <a:gd name="connsiteY16" fmla="*/ 697706 h 1847858"/>
              <a:gd name="connsiteX17" fmla="*/ 557094 w 1915696"/>
              <a:gd name="connsiteY17" fmla="*/ 14175 h 1847858"/>
              <a:gd name="connsiteX18" fmla="*/ 683959 w 1915696"/>
              <a:gd name="connsiteY18" fmla="*/ 1386 h 1847858"/>
              <a:gd name="connsiteX19" fmla="*/ 683959 w 1915696"/>
              <a:gd name="connsiteY19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34016 w 1915696"/>
              <a:gd name="connsiteY11" fmla="*/ 1540246 h 1847858"/>
              <a:gd name="connsiteX12" fmla="*/ 955467 w 1915696"/>
              <a:gd name="connsiteY12" fmla="*/ 1847858 h 1847858"/>
              <a:gd name="connsiteX13" fmla="*/ 376918 w 1915696"/>
              <a:gd name="connsiteY13" fmla="*/ 1540246 h 1847858"/>
              <a:gd name="connsiteX14" fmla="*/ 54829 w 1915696"/>
              <a:gd name="connsiteY14" fmla="*/ 969285 h 1847858"/>
              <a:gd name="connsiteX15" fmla="*/ 0 w 1915696"/>
              <a:gd name="connsiteY15" fmla="*/ 697706 h 1847858"/>
              <a:gd name="connsiteX16" fmla="*/ 557094 w 1915696"/>
              <a:gd name="connsiteY16" fmla="*/ 14175 h 1847858"/>
              <a:gd name="connsiteX17" fmla="*/ 683959 w 1915696"/>
              <a:gd name="connsiteY17" fmla="*/ 1386 h 1847858"/>
              <a:gd name="connsiteX18" fmla="*/ 683959 w 1915696"/>
              <a:gd name="connsiteY18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16" fmla="*/ 683959 w 1915696"/>
              <a:gd name="connsiteY16" fmla="*/ 1386 h 1847858"/>
              <a:gd name="connsiteX17" fmla="*/ 683959 w 1915696"/>
              <a:gd name="connsiteY17" fmla="*/ 0 h 1847858"/>
              <a:gd name="connsiteX0" fmla="*/ 683959 w 1915696"/>
              <a:gd name="connsiteY0" fmla="*/ 1386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16" fmla="*/ 683959 w 1915696"/>
              <a:gd name="connsiteY16" fmla="*/ 1386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534016 w 1915696"/>
              <a:gd name="connsiteY9" fmla="*/ 1540246 h 1847858"/>
              <a:gd name="connsiteX10" fmla="*/ 955467 w 1915696"/>
              <a:gd name="connsiteY10" fmla="*/ 1847858 h 1847858"/>
              <a:gd name="connsiteX11" fmla="*/ 376918 w 1915696"/>
              <a:gd name="connsiteY11" fmla="*/ 1540246 h 1847858"/>
              <a:gd name="connsiteX12" fmla="*/ 54829 w 1915696"/>
              <a:gd name="connsiteY12" fmla="*/ 969285 h 1847858"/>
              <a:gd name="connsiteX13" fmla="*/ 0 w 1915696"/>
              <a:gd name="connsiteY13" fmla="*/ 697706 h 1847858"/>
              <a:gd name="connsiteX14" fmla="*/ 557094 w 1915696"/>
              <a:gd name="connsiteY14" fmla="*/ 14175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534016 w 1915696"/>
              <a:gd name="connsiteY8" fmla="*/ 1540246 h 1847858"/>
              <a:gd name="connsiteX9" fmla="*/ 955467 w 1915696"/>
              <a:gd name="connsiteY9" fmla="*/ 1847858 h 1847858"/>
              <a:gd name="connsiteX10" fmla="*/ 376918 w 1915696"/>
              <a:gd name="connsiteY10" fmla="*/ 1540246 h 1847858"/>
              <a:gd name="connsiteX11" fmla="*/ 54829 w 1915696"/>
              <a:gd name="connsiteY11" fmla="*/ 969285 h 1847858"/>
              <a:gd name="connsiteX12" fmla="*/ 0 w 1915696"/>
              <a:gd name="connsiteY12" fmla="*/ 697706 h 1847858"/>
              <a:gd name="connsiteX13" fmla="*/ 557094 w 1915696"/>
              <a:gd name="connsiteY13" fmla="*/ 14175 h 184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5696" h="1847858">
                <a:moveTo>
                  <a:pt x="557094" y="14175"/>
                </a:moveTo>
                <a:lnTo>
                  <a:pt x="697706" y="0"/>
                </a:lnTo>
                <a:lnTo>
                  <a:pt x="1217990" y="0"/>
                </a:lnTo>
                <a:lnTo>
                  <a:pt x="1223595" y="0"/>
                </a:lnTo>
                <a:lnTo>
                  <a:pt x="1223595" y="565"/>
                </a:lnTo>
                <a:lnTo>
                  <a:pt x="1358602" y="14175"/>
                </a:lnTo>
                <a:cubicBezTo>
                  <a:pt x="1676535" y="79234"/>
                  <a:pt x="1915696" y="360541"/>
                  <a:pt x="1915696" y="697706"/>
                </a:cubicBezTo>
                <a:cubicBezTo>
                  <a:pt x="1915696" y="794039"/>
                  <a:pt x="1896173" y="885812"/>
                  <a:pt x="1860867" y="969285"/>
                </a:cubicBezTo>
                <a:lnTo>
                  <a:pt x="1534016" y="1540246"/>
                </a:lnTo>
                <a:cubicBezTo>
                  <a:pt x="1408633" y="1725837"/>
                  <a:pt x="1196300" y="1847858"/>
                  <a:pt x="955467" y="1847858"/>
                </a:cubicBezTo>
                <a:cubicBezTo>
                  <a:pt x="714635" y="1847858"/>
                  <a:pt x="502301" y="1725837"/>
                  <a:pt x="376918" y="1540246"/>
                </a:cubicBezTo>
                <a:lnTo>
                  <a:pt x="54829" y="969285"/>
                </a:lnTo>
                <a:cubicBezTo>
                  <a:pt x="19523" y="885812"/>
                  <a:pt x="0" y="794039"/>
                  <a:pt x="0" y="697706"/>
                </a:cubicBezTo>
                <a:cubicBezTo>
                  <a:pt x="0" y="360541"/>
                  <a:pt x="239161" y="79234"/>
                  <a:pt x="557094" y="14175"/>
                </a:cubicBezTo>
                <a:close/>
              </a:path>
            </a:pathLst>
          </a:custGeom>
          <a:noFill/>
          <a:ln w="63500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42D64FAC-B640-26DB-047D-96DEBC5B560B}"/>
              </a:ext>
            </a:extLst>
          </p:cNvPr>
          <p:cNvCxnSpPr>
            <a:cxnSpLocks/>
          </p:cNvCxnSpPr>
          <p:nvPr/>
        </p:nvCxnSpPr>
        <p:spPr>
          <a:xfrm flipH="1">
            <a:off x="8009178" y="2751725"/>
            <a:ext cx="1411357" cy="763006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フリーフォーム: 図形 23">
            <a:extLst>
              <a:ext uri="{FF2B5EF4-FFF2-40B4-BE49-F238E27FC236}">
                <a16:creationId xmlns:a16="http://schemas.microsoft.com/office/drawing/2014/main" id="{6FCDD024-81BB-AF21-3950-A65C9ECE55AC}"/>
              </a:ext>
            </a:extLst>
          </p:cNvPr>
          <p:cNvSpPr>
            <a:spLocks noChangeAspect="1"/>
          </p:cNvSpPr>
          <p:nvPr/>
        </p:nvSpPr>
        <p:spPr>
          <a:xfrm>
            <a:off x="8961954" y="2422639"/>
            <a:ext cx="757173" cy="329085"/>
          </a:xfrm>
          <a:custGeom>
            <a:avLst/>
            <a:gdLst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569878 w 2603211"/>
              <a:gd name="connsiteY19" fmla="*/ 2054347 h 2475028"/>
              <a:gd name="connsiteX20" fmla="*/ 141490 w 2603211"/>
              <a:gd name="connsiteY20" fmla="*/ 1312357 h 2475028"/>
              <a:gd name="connsiteX21" fmla="*/ 102108 w 2603211"/>
              <a:gd name="connsiteY21" fmla="*/ 1249254 h 2475028"/>
              <a:gd name="connsiteX22" fmla="*/ 0 w 2603211"/>
              <a:gd name="connsiteY22" fmla="*/ 846000 h 2475028"/>
              <a:gd name="connsiteX23" fmla="*/ 759502 w 2603211"/>
              <a:gd name="connsiteY23" fmla="*/ 4368 h 2475028"/>
              <a:gd name="connsiteX24" fmla="*/ 832526 w 2603211"/>
              <a:gd name="connsiteY24" fmla="*/ 68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569878 w 2603211"/>
              <a:gd name="connsiteY19" fmla="*/ 2054347 h 2475028"/>
              <a:gd name="connsiteX20" fmla="*/ 102108 w 2603211"/>
              <a:gd name="connsiteY20" fmla="*/ 1249254 h 2475028"/>
              <a:gd name="connsiteX21" fmla="*/ 0 w 2603211"/>
              <a:gd name="connsiteY21" fmla="*/ 846000 h 2475028"/>
              <a:gd name="connsiteX22" fmla="*/ 759502 w 2603211"/>
              <a:gd name="connsiteY22" fmla="*/ 4368 h 2475028"/>
              <a:gd name="connsiteX23" fmla="*/ 832526 w 2603211"/>
              <a:gd name="connsiteY23" fmla="*/ 680 h 2475028"/>
              <a:gd name="connsiteX24" fmla="*/ 832526 w 2603211"/>
              <a:gd name="connsiteY24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102108 w 2603211"/>
              <a:gd name="connsiteY19" fmla="*/ 1249254 h 2475028"/>
              <a:gd name="connsiteX20" fmla="*/ 0 w 2603211"/>
              <a:gd name="connsiteY20" fmla="*/ 846000 h 2475028"/>
              <a:gd name="connsiteX21" fmla="*/ 759502 w 2603211"/>
              <a:gd name="connsiteY21" fmla="*/ 4368 h 2475028"/>
              <a:gd name="connsiteX22" fmla="*/ 832526 w 2603211"/>
              <a:gd name="connsiteY22" fmla="*/ 680 h 2475028"/>
              <a:gd name="connsiteX23" fmla="*/ 832526 w 2603211"/>
              <a:gd name="connsiteY23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102108 w 2603211"/>
              <a:gd name="connsiteY18" fmla="*/ 1249254 h 2475028"/>
              <a:gd name="connsiteX19" fmla="*/ 0 w 2603211"/>
              <a:gd name="connsiteY19" fmla="*/ 846000 h 2475028"/>
              <a:gd name="connsiteX20" fmla="*/ 759502 w 2603211"/>
              <a:gd name="connsiteY20" fmla="*/ 4368 h 2475028"/>
              <a:gd name="connsiteX21" fmla="*/ 832526 w 2603211"/>
              <a:gd name="connsiteY21" fmla="*/ 680 h 2475028"/>
              <a:gd name="connsiteX22" fmla="*/ 832526 w 2603211"/>
              <a:gd name="connsiteY22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04717 w 2603211"/>
              <a:gd name="connsiteY14" fmla="*/ 2102035 h 2475028"/>
              <a:gd name="connsiteX15" fmla="*/ 1303200 w 2603211"/>
              <a:gd name="connsiteY15" fmla="*/ 2475028 h 2475028"/>
              <a:gd name="connsiteX16" fmla="*/ 601684 w 2603211"/>
              <a:gd name="connsiteY16" fmla="*/ 2102035 h 2475028"/>
              <a:gd name="connsiteX17" fmla="*/ 102108 w 2603211"/>
              <a:gd name="connsiteY17" fmla="*/ 1249254 h 2475028"/>
              <a:gd name="connsiteX18" fmla="*/ 0 w 2603211"/>
              <a:gd name="connsiteY18" fmla="*/ 846000 h 2475028"/>
              <a:gd name="connsiteX19" fmla="*/ 759502 w 2603211"/>
              <a:gd name="connsiteY19" fmla="*/ 4368 h 2475028"/>
              <a:gd name="connsiteX20" fmla="*/ 832526 w 2603211"/>
              <a:gd name="connsiteY20" fmla="*/ 680 h 2475028"/>
              <a:gd name="connsiteX21" fmla="*/ 832526 w 2603211"/>
              <a:gd name="connsiteY21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063960 w 2603211"/>
              <a:gd name="connsiteY12" fmla="*/ 2004492 h 2475028"/>
              <a:gd name="connsiteX13" fmla="*/ 2004717 w 2603211"/>
              <a:gd name="connsiteY13" fmla="*/ 2102035 h 2475028"/>
              <a:gd name="connsiteX14" fmla="*/ 1303200 w 2603211"/>
              <a:gd name="connsiteY14" fmla="*/ 2475028 h 2475028"/>
              <a:gd name="connsiteX15" fmla="*/ 601684 w 2603211"/>
              <a:gd name="connsiteY15" fmla="*/ 2102035 h 2475028"/>
              <a:gd name="connsiteX16" fmla="*/ 102108 w 2603211"/>
              <a:gd name="connsiteY16" fmla="*/ 1249254 h 2475028"/>
              <a:gd name="connsiteX17" fmla="*/ 0 w 2603211"/>
              <a:gd name="connsiteY17" fmla="*/ 846000 h 2475028"/>
              <a:gd name="connsiteX18" fmla="*/ 759502 w 2603211"/>
              <a:gd name="connsiteY18" fmla="*/ 4368 h 2475028"/>
              <a:gd name="connsiteX19" fmla="*/ 832526 w 2603211"/>
              <a:gd name="connsiteY19" fmla="*/ 680 h 2475028"/>
              <a:gd name="connsiteX20" fmla="*/ 832526 w 2603211"/>
              <a:gd name="connsiteY20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063960 w 2603211"/>
              <a:gd name="connsiteY11" fmla="*/ 2004492 h 2475028"/>
              <a:gd name="connsiteX12" fmla="*/ 2004717 w 2603211"/>
              <a:gd name="connsiteY12" fmla="*/ 2102035 h 2475028"/>
              <a:gd name="connsiteX13" fmla="*/ 1303200 w 2603211"/>
              <a:gd name="connsiteY13" fmla="*/ 2475028 h 2475028"/>
              <a:gd name="connsiteX14" fmla="*/ 601684 w 2603211"/>
              <a:gd name="connsiteY14" fmla="*/ 2102035 h 2475028"/>
              <a:gd name="connsiteX15" fmla="*/ 102108 w 2603211"/>
              <a:gd name="connsiteY15" fmla="*/ 1249254 h 2475028"/>
              <a:gd name="connsiteX16" fmla="*/ 0 w 2603211"/>
              <a:gd name="connsiteY16" fmla="*/ 846000 h 2475028"/>
              <a:gd name="connsiteX17" fmla="*/ 759502 w 2603211"/>
              <a:gd name="connsiteY17" fmla="*/ 4368 h 2475028"/>
              <a:gd name="connsiteX18" fmla="*/ 832526 w 2603211"/>
              <a:gd name="connsiteY18" fmla="*/ 680 h 2475028"/>
              <a:gd name="connsiteX19" fmla="*/ 832526 w 2603211"/>
              <a:gd name="connsiteY19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063960 w 2603211"/>
              <a:gd name="connsiteY10" fmla="*/ 2004492 h 2475028"/>
              <a:gd name="connsiteX11" fmla="*/ 2004717 w 2603211"/>
              <a:gd name="connsiteY11" fmla="*/ 2102035 h 2475028"/>
              <a:gd name="connsiteX12" fmla="*/ 1303200 w 2603211"/>
              <a:gd name="connsiteY12" fmla="*/ 2475028 h 2475028"/>
              <a:gd name="connsiteX13" fmla="*/ 601684 w 2603211"/>
              <a:gd name="connsiteY13" fmla="*/ 2102035 h 2475028"/>
              <a:gd name="connsiteX14" fmla="*/ 102108 w 2603211"/>
              <a:gd name="connsiteY14" fmla="*/ 1249254 h 2475028"/>
              <a:gd name="connsiteX15" fmla="*/ 0 w 2603211"/>
              <a:gd name="connsiteY15" fmla="*/ 846000 h 2475028"/>
              <a:gd name="connsiteX16" fmla="*/ 759502 w 2603211"/>
              <a:gd name="connsiteY16" fmla="*/ 4368 h 2475028"/>
              <a:gd name="connsiteX17" fmla="*/ 832526 w 2603211"/>
              <a:gd name="connsiteY17" fmla="*/ 680 h 2475028"/>
              <a:gd name="connsiteX18" fmla="*/ 832526 w 2603211"/>
              <a:gd name="connsiteY18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63960 w 2603211"/>
              <a:gd name="connsiteY9" fmla="*/ 2004492 h 2475028"/>
              <a:gd name="connsiteX10" fmla="*/ 2004717 w 2603211"/>
              <a:gd name="connsiteY10" fmla="*/ 2102035 h 2475028"/>
              <a:gd name="connsiteX11" fmla="*/ 1303200 w 2603211"/>
              <a:gd name="connsiteY11" fmla="*/ 2475028 h 2475028"/>
              <a:gd name="connsiteX12" fmla="*/ 601684 w 2603211"/>
              <a:gd name="connsiteY12" fmla="*/ 2102035 h 2475028"/>
              <a:gd name="connsiteX13" fmla="*/ 102108 w 2603211"/>
              <a:gd name="connsiteY13" fmla="*/ 1249254 h 2475028"/>
              <a:gd name="connsiteX14" fmla="*/ 0 w 2603211"/>
              <a:gd name="connsiteY14" fmla="*/ 846000 h 2475028"/>
              <a:gd name="connsiteX15" fmla="*/ 759502 w 2603211"/>
              <a:gd name="connsiteY15" fmla="*/ 4368 h 2475028"/>
              <a:gd name="connsiteX16" fmla="*/ 832526 w 2603211"/>
              <a:gd name="connsiteY16" fmla="*/ 680 h 2475028"/>
              <a:gd name="connsiteX17" fmla="*/ 832526 w 2603211"/>
              <a:gd name="connsiteY17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15" fmla="*/ 832526 w 2603211"/>
              <a:gd name="connsiteY15" fmla="*/ 680 h 2475028"/>
              <a:gd name="connsiteX16" fmla="*/ 832526 w 2603211"/>
              <a:gd name="connsiteY16" fmla="*/ 0 h 2475028"/>
              <a:gd name="connsiteX0" fmla="*/ 832526 w 2603211"/>
              <a:gd name="connsiteY0" fmla="*/ 68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15" fmla="*/ 832526 w 2603211"/>
              <a:gd name="connsiteY15" fmla="*/ 680 h 2475028"/>
              <a:gd name="connsiteX0" fmla="*/ 759502 w 2603211"/>
              <a:gd name="connsiteY0" fmla="*/ 4368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759626 w 2603211"/>
              <a:gd name="connsiteY2" fmla="*/ 0 h 2475028"/>
              <a:gd name="connsiteX3" fmla="*/ 1759626 w 2603211"/>
              <a:gd name="connsiteY3" fmla="*/ 122 h 2475028"/>
              <a:gd name="connsiteX4" fmla="*/ 1843710 w 2603211"/>
              <a:gd name="connsiteY4" fmla="*/ 4368 h 2475028"/>
              <a:gd name="connsiteX5" fmla="*/ 2603211 w 2603211"/>
              <a:gd name="connsiteY5" fmla="*/ 846000 h 2475028"/>
              <a:gd name="connsiteX6" fmla="*/ 2544530 w 2603211"/>
              <a:gd name="connsiteY6" fmla="*/ 1156207 h 2475028"/>
              <a:gd name="connsiteX7" fmla="*/ 2518837 w 2603211"/>
              <a:gd name="connsiteY7" fmla="*/ 1211257 h 2475028"/>
              <a:gd name="connsiteX8" fmla="*/ 2004717 w 2603211"/>
              <a:gd name="connsiteY8" fmla="*/ 2102035 h 2475028"/>
              <a:gd name="connsiteX9" fmla="*/ 1303200 w 2603211"/>
              <a:gd name="connsiteY9" fmla="*/ 2475028 h 2475028"/>
              <a:gd name="connsiteX10" fmla="*/ 601684 w 2603211"/>
              <a:gd name="connsiteY10" fmla="*/ 2102035 h 2475028"/>
              <a:gd name="connsiteX11" fmla="*/ 102108 w 2603211"/>
              <a:gd name="connsiteY11" fmla="*/ 1249254 h 2475028"/>
              <a:gd name="connsiteX12" fmla="*/ 0 w 2603211"/>
              <a:gd name="connsiteY12" fmla="*/ 846000 h 2475028"/>
              <a:gd name="connsiteX13" fmla="*/ 759502 w 2603211"/>
              <a:gd name="connsiteY13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759626 w 2603211"/>
              <a:gd name="connsiteY2" fmla="*/ 0 h 2475028"/>
              <a:gd name="connsiteX3" fmla="*/ 1843710 w 2603211"/>
              <a:gd name="connsiteY3" fmla="*/ 4368 h 2475028"/>
              <a:gd name="connsiteX4" fmla="*/ 2603211 w 2603211"/>
              <a:gd name="connsiteY4" fmla="*/ 846000 h 2475028"/>
              <a:gd name="connsiteX5" fmla="*/ 2544530 w 2603211"/>
              <a:gd name="connsiteY5" fmla="*/ 1156207 h 2475028"/>
              <a:gd name="connsiteX6" fmla="*/ 2518837 w 2603211"/>
              <a:gd name="connsiteY6" fmla="*/ 1211257 h 2475028"/>
              <a:gd name="connsiteX7" fmla="*/ 2004717 w 2603211"/>
              <a:gd name="connsiteY7" fmla="*/ 2102035 h 2475028"/>
              <a:gd name="connsiteX8" fmla="*/ 1303200 w 2603211"/>
              <a:gd name="connsiteY8" fmla="*/ 2475028 h 2475028"/>
              <a:gd name="connsiteX9" fmla="*/ 601684 w 2603211"/>
              <a:gd name="connsiteY9" fmla="*/ 2102035 h 2475028"/>
              <a:gd name="connsiteX10" fmla="*/ 102108 w 2603211"/>
              <a:gd name="connsiteY10" fmla="*/ 1249254 h 2475028"/>
              <a:gd name="connsiteX11" fmla="*/ 0 w 2603211"/>
              <a:gd name="connsiteY11" fmla="*/ 846000 h 2475028"/>
              <a:gd name="connsiteX12" fmla="*/ 759502 w 2603211"/>
              <a:gd name="connsiteY12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843710 w 2603211"/>
              <a:gd name="connsiteY2" fmla="*/ 4368 h 2475028"/>
              <a:gd name="connsiteX3" fmla="*/ 2603211 w 2603211"/>
              <a:gd name="connsiteY3" fmla="*/ 846000 h 2475028"/>
              <a:gd name="connsiteX4" fmla="*/ 2544530 w 2603211"/>
              <a:gd name="connsiteY4" fmla="*/ 1156207 h 2475028"/>
              <a:gd name="connsiteX5" fmla="*/ 2518837 w 2603211"/>
              <a:gd name="connsiteY5" fmla="*/ 1211257 h 2475028"/>
              <a:gd name="connsiteX6" fmla="*/ 2004717 w 2603211"/>
              <a:gd name="connsiteY6" fmla="*/ 2102035 h 2475028"/>
              <a:gd name="connsiteX7" fmla="*/ 1303200 w 2603211"/>
              <a:gd name="connsiteY7" fmla="*/ 2475028 h 2475028"/>
              <a:gd name="connsiteX8" fmla="*/ 601684 w 2603211"/>
              <a:gd name="connsiteY8" fmla="*/ 2102035 h 2475028"/>
              <a:gd name="connsiteX9" fmla="*/ 102108 w 2603211"/>
              <a:gd name="connsiteY9" fmla="*/ 1249254 h 2475028"/>
              <a:gd name="connsiteX10" fmla="*/ 0 w 2603211"/>
              <a:gd name="connsiteY10" fmla="*/ 846000 h 2475028"/>
              <a:gd name="connsiteX11" fmla="*/ 759502 w 2603211"/>
              <a:gd name="connsiteY11" fmla="*/ 4368 h 2475028"/>
              <a:gd name="connsiteX0" fmla="*/ 759502 w 2603211"/>
              <a:gd name="connsiteY0" fmla="*/ 0 h 2470660"/>
              <a:gd name="connsiteX1" fmla="*/ 1843710 w 2603211"/>
              <a:gd name="connsiteY1" fmla="*/ 0 h 2470660"/>
              <a:gd name="connsiteX2" fmla="*/ 2603211 w 2603211"/>
              <a:gd name="connsiteY2" fmla="*/ 841632 h 2470660"/>
              <a:gd name="connsiteX3" fmla="*/ 2544530 w 2603211"/>
              <a:gd name="connsiteY3" fmla="*/ 1151839 h 2470660"/>
              <a:gd name="connsiteX4" fmla="*/ 2518837 w 2603211"/>
              <a:gd name="connsiteY4" fmla="*/ 1206889 h 2470660"/>
              <a:gd name="connsiteX5" fmla="*/ 2004717 w 2603211"/>
              <a:gd name="connsiteY5" fmla="*/ 2097667 h 2470660"/>
              <a:gd name="connsiteX6" fmla="*/ 1303200 w 2603211"/>
              <a:gd name="connsiteY6" fmla="*/ 2470660 h 2470660"/>
              <a:gd name="connsiteX7" fmla="*/ 601684 w 2603211"/>
              <a:gd name="connsiteY7" fmla="*/ 2097667 h 2470660"/>
              <a:gd name="connsiteX8" fmla="*/ 102108 w 2603211"/>
              <a:gd name="connsiteY8" fmla="*/ 1244886 h 2470660"/>
              <a:gd name="connsiteX9" fmla="*/ 0 w 2603211"/>
              <a:gd name="connsiteY9" fmla="*/ 841632 h 2470660"/>
              <a:gd name="connsiteX10" fmla="*/ 759502 w 2603211"/>
              <a:gd name="connsiteY10" fmla="*/ 0 h 247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3211" h="2470660">
                <a:moveTo>
                  <a:pt x="759502" y="0"/>
                </a:moveTo>
                <a:lnTo>
                  <a:pt x="1843710" y="0"/>
                </a:lnTo>
                <a:cubicBezTo>
                  <a:pt x="2270310" y="43324"/>
                  <a:pt x="2603211" y="403601"/>
                  <a:pt x="2603211" y="841632"/>
                </a:cubicBezTo>
                <a:cubicBezTo>
                  <a:pt x="2603211" y="951140"/>
                  <a:pt x="2582405" y="1055788"/>
                  <a:pt x="2544530" y="1151839"/>
                </a:cubicBezTo>
                <a:lnTo>
                  <a:pt x="2518837" y="1206889"/>
                </a:lnTo>
                <a:lnTo>
                  <a:pt x="2004717" y="2097667"/>
                </a:lnTo>
                <a:cubicBezTo>
                  <a:pt x="1852684" y="2322704"/>
                  <a:pt x="1595221" y="2470660"/>
                  <a:pt x="1303200" y="2470660"/>
                </a:cubicBezTo>
                <a:cubicBezTo>
                  <a:pt x="1011179" y="2470660"/>
                  <a:pt x="753716" y="2322704"/>
                  <a:pt x="601684" y="2097667"/>
                </a:cubicBezTo>
                <a:lnTo>
                  <a:pt x="102108" y="1244886"/>
                </a:lnTo>
                <a:cubicBezTo>
                  <a:pt x="36989" y="1125014"/>
                  <a:pt x="0" y="987643"/>
                  <a:pt x="0" y="841632"/>
                </a:cubicBezTo>
                <a:cubicBezTo>
                  <a:pt x="0" y="403601"/>
                  <a:pt x="332901" y="43324"/>
                  <a:pt x="759502" y="0"/>
                </a:cubicBezTo>
                <a:close/>
              </a:path>
            </a:pathLst>
          </a:custGeom>
          <a:noFill/>
          <a:ln w="63500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6E9E4DAC-28BE-A952-ECF7-3F6AFDAABF75}"/>
                  </a:ext>
                </a:extLst>
              </p:cNvPr>
              <p:cNvSpPr txBox="1"/>
              <p:nvPr/>
            </p:nvSpPr>
            <p:spPr>
              <a:xfrm>
                <a:off x="6858583" y="2510986"/>
                <a:ext cx="1606402" cy="76944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ja-JP" sz="2400" dirty="0"/>
                  <a:t>RCS</a:t>
                </a:r>
                <a:endParaRPr kumimoji="1" lang="en-US" altLang="ja-JP" sz="2400" dirty="0"/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 i="0" dirty="0" smtClean="0">
                            <a:latin typeface="Cambria Math" panose="02040503050406030204" pitchFamily="18" charset="0"/>
                          </a:rPr>
                          <m:t>lab</m:t>
                        </m:r>
                      </m:sub>
                    </m:sSub>
                    <m:r>
                      <a:rPr lang="en-US" altLang="ja-JP" sz="2000" i="1" dirty="0">
                        <a:latin typeface="Cambria Math" panose="02040503050406030204" pitchFamily="18" charset="0"/>
                      </a:rPr>
                      <m:t>=3</m:t>
                    </m:r>
                    <m:r>
                      <m:rPr>
                        <m:sty m:val="p"/>
                      </m:rPr>
                      <a:rPr lang="en-US" altLang="ja-JP" sz="2000" i="0" dirty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kumimoji="1" lang="ja-JP" altLang="en-US" sz="2000" dirty="0"/>
                  <a:t> 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6E9E4DAC-28BE-A952-ECF7-3F6AFDAAB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583" y="2510986"/>
                <a:ext cx="1606402" cy="769441"/>
              </a:xfrm>
              <a:prstGeom prst="rect">
                <a:avLst/>
              </a:prstGeom>
              <a:blipFill>
                <a:blip r:embed="rId5"/>
                <a:stretch>
                  <a:fillRect l="-5682" t="-5556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DB6A3EF-3500-11E2-D1A5-847711B29AF8}"/>
              </a:ext>
            </a:extLst>
          </p:cNvPr>
          <p:cNvSpPr txBox="1"/>
          <p:nvPr/>
        </p:nvSpPr>
        <p:spPr>
          <a:xfrm>
            <a:off x="7925146" y="6290836"/>
            <a:ext cx="1771639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Hadron hall</a:t>
            </a:r>
            <a:endParaRPr kumimoji="1" lang="ja-JP" altLang="en-US" sz="2400" dirty="0"/>
          </a:p>
        </p:txBody>
      </p:sp>
      <p:sp>
        <p:nvSpPr>
          <p:cNvPr id="3" name="二等辺三角形 2">
            <a:extLst>
              <a:ext uri="{FF2B5EF4-FFF2-40B4-BE49-F238E27FC236}">
                <a16:creationId xmlns:a16="http://schemas.microsoft.com/office/drawing/2014/main" id="{3EED296F-5EE2-D28F-6988-C389C8D0B414}"/>
              </a:ext>
            </a:extLst>
          </p:cNvPr>
          <p:cNvSpPr/>
          <p:nvPr/>
        </p:nvSpPr>
        <p:spPr>
          <a:xfrm rot="5400000">
            <a:off x="8584523" y="2526411"/>
            <a:ext cx="236240" cy="475317"/>
          </a:xfrm>
          <a:prstGeom prst="triangle">
            <a:avLst>
              <a:gd name="adj" fmla="val 17645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6887EA93-7E11-3DB9-392D-1D68E9D9706D}"/>
              </a:ext>
            </a:extLst>
          </p:cNvPr>
          <p:cNvCxnSpPr>
            <a:cxnSpLocks/>
          </p:cNvCxnSpPr>
          <p:nvPr/>
        </p:nvCxnSpPr>
        <p:spPr>
          <a:xfrm flipH="1" flipV="1">
            <a:off x="9696785" y="2587181"/>
            <a:ext cx="1113849" cy="10678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タイトル 1">
            <a:extLst>
              <a:ext uri="{FF2B5EF4-FFF2-40B4-BE49-F238E27FC236}">
                <a16:creationId xmlns:a16="http://schemas.microsoft.com/office/drawing/2014/main" id="{F446D03E-5365-FB92-2654-D7A7BF8C0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47" y="350195"/>
            <a:ext cx="10515600" cy="705441"/>
          </a:xfrm>
        </p:spPr>
        <p:txBody>
          <a:bodyPr/>
          <a:lstStyle/>
          <a:p>
            <a:r>
              <a:rPr kumimoji="1" lang="en-US" altLang="ja-JP" dirty="0"/>
              <a:t>J-PARC-HI = J-PARC </a:t>
            </a:r>
            <a:r>
              <a:rPr kumimoji="1" lang="en-US" altLang="ja-JP" dirty="0">
                <a:solidFill>
                  <a:schemeClr val="accent1"/>
                </a:solidFill>
              </a:rPr>
              <a:t>Heavy-Ion</a:t>
            </a:r>
            <a:r>
              <a:rPr kumimoji="1" lang="en-US" altLang="ja-JP" dirty="0"/>
              <a:t> Project</a:t>
            </a:r>
            <a:endParaRPr kumimoji="1" lang="ja-JP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20A2D02-7570-BAAF-0F44-BC27EE414E89}"/>
              </a:ext>
            </a:extLst>
          </p:cNvPr>
          <p:cNvSpPr txBox="1"/>
          <p:nvPr/>
        </p:nvSpPr>
        <p:spPr>
          <a:xfrm>
            <a:off x="10652451" y="2230450"/>
            <a:ext cx="1241045" cy="830997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glow rad="127000">
              <a:srgbClr val="FF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/>
              <a:t>HI</a:t>
            </a:r>
          </a:p>
          <a:p>
            <a:pPr algn="l"/>
            <a:r>
              <a:rPr kumimoji="1" lang="en-US" altLang="ja-JP" sz="2400" b="1" dirty="0"/>
              <a:t>injector</a:t>
            </a:r>
            <a:endParaRPr kumimoji="1" lang="ja-JP" altLang="en-US" sz="2400" b="1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34D3C3A4-EB64-9A82-24D5-E112636309D4}"/>
              </a:ext>
            </a:extLst>
          </p:cNvPr>
          <p:cNvSpPr txBox="1"/>
          <p:nvPr/>
        </p:nvSpPr>
        <p:spPr>
          <a:xfrm>
            <a:off x="179331" y="1698260"/>
            <a:ext cx="59166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Yu Gothic UI" panose="020B0500000000000000" pitchFamily="50" charset="-128"/>
              <a:buChar char="―"/>
            </a:pPr>
            <a:r>
              <a:rPr kumimoji="1" lang="en-US" altLang="ja-JP" sz="3200" b="1" dirty="0">
                <a:solidFill>
                  <a:schemeClr val="accent1"/>
                </a:solidFill>
              </a:rPr>
              <a:t>New HI injector </a:t>
            </a:r>
            <a:r>
              <a:rPr kumimoji="1" lang="en-US" altLang="ja-JP" sz="3200" dirty="0"/>
              <a:t>+ existing </a:t>
            </a:r>
            <a:r>
              <a:rPr lang="en-US" altLang="ja-JP" sz="3200" dirty="0"/>
              <a:t>accelerators (</a:t>
            </a:r>
            <a:r>
              <a:rPr kumimoji="1" lang="en-US" altLang="ja-JP" sz="3200" b="1" dirty="0">
                <a:solidFill>
                  <a:schemeClr val="accent1"/>
                </a:solidFill>
              </a:rPr>
              <a:t>RCS, MR</a:t>
            </a:r>
            <a:r>
              <a:rPr kumimoji="1" lang="en-US" altLang="ja-JP" sz="3200" dirty="0"/>
              <a:t>)</a:t>
            </a:r>
            <a:endParaRPr kumimoji="1" lang="en-US" altLang="ja-JP" sz="3200" b="1" dirty="0">
              <a:solidFill>
                <a:schemeClr val="accent1"/>
              </a:solidFill>
            </a:endParaRPr>
          </a:p>
          <a:p>
            <a:pPr marL="457200" indent="-457200" algn="l">
              <a:buFont typeface="Yu Gothic UI" panose="020B0500000000000000" pitchFamily="50" charset="-128"/>
              <a:buChar char="―"/>
            </a:pPr>
            <a:r>
              <a:rPr lang="en-US" altLang="ja-JP" sz="3200" dirty="0"/>
              <a:t>H</a:t>
            </a:r>
            <a:r>
              <a:rPr kumimoji="1" lang="en-US" altLang="ja-JP" sz="3200" dirty="0"/>
              <a:t>eavy-ion beams with </a:t>
            </a:r>
            <a:r>
              <a:rPr kumimoji="1" lang="en-US" altLang="ja-JP" sz="3200" b="1" dirty="0">
                <a:solidFill>
                  <a:schemeClr val="accent1"/>
                </a:solidFill>
              </a:rPr>
              <a:t>world highest luminosity</a:t>
            </a:r>
          </a:p>
          <a:p>
            <a:pPr marL="457200" indent="-457200" algn="l">
              <a:buFont typeface="Yu Gothic UI" panose="020B0500000000000000" pitchFamily="50" charset="-128"/>
              <a:buChar char="―"/>
            </a:pPr>
            <a:r>
              <a:rPr lang="en-US" altLang="ja-JP" sz="3200" dirty="0"/>
              <a:t>Realize various new experiments at J-PARC</a:t>
            </a:r>
            <a:endParaRPr kumimoji="1" lang="en-US" altLang="ja-JP" sz="3200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C7344F4-693B-4661-F33A-09829A11113A}"/>
              </a:ext>
            </a:extLst>
          </p:cNvPr>
          <p:cNvGrpSpPr/>
          <p:nvPr/>
        </p:nvGrpSpPr>
        <p:grpSpPr>
          <a:xfrm>
            <a:off x="8179197" y="2196000"/>
            <a:ext cx="742747" cy="372740"/>
            <a:chOff x="1838528" y="1430837"/>
            <a:chExt cx="742747" cy="372740"/>
          </a:xfrm>
        </p:grpSpPr>
        <p:sp>
          <p:nvSpPr>
            <p:cNvPr id="9" name="円弧 8">
              <a:extLst>
                <a:ext uri="{FF2B5EF4-FFF2-40B4-BE49-F238E27FC236}">
                  <a16:creationId xmlns:a16="http://schemas.microsoft.com/office/drawing/2014/main" id="{692D6839-9BF4-BAA6-5B58-ACF572EF0661}"/>
                </a:ext>
              </a:extLst>
            </p:cNvPr>
            <p:cNvSpPr/>
            <p:nvPr/>
          </p:nvSpPr>
          <p:spPr>
            <a:xfrm>
              <a:off x="1838528" y="1430837"/>
              <a:ext cx="596697" cy="372740"/>
            </a:xfrm>
            <a:prstGeom prst="arc">
              <a:avLst>
                <a:gd name="adj1" fmla="val 5242763"/>
                <a:gd name="adj2" fmla="val 10800000"/>
              </a:avLst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29DB3BF8-41FB-3139-8D09-F2CFEC8FAF55}"/>
                </a:ext>
              </a:extLst>
            </p:cNvPr>
            <p:cNvCxnSpPr>
              <a:cxnSpLocks/>
            </p:cNvCxnSpPr>
            <p:nvPr/>
          </p:nvCxnSpPr>
          <p:spPr>
            <a:xfrm>
              <a:off x="2140769" y="1803577"/>
              <a:ext cx="440506" cy="0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乗算記号 10">
            <a:extLst>
              <a:ext uri="{FF2B5EF4-FFF2-40B4-BE49-F238E27FC236}">
                <a16:creationId xmlns:a16="http://schemas.microsoft.com/office/drawing/2014/main" id="{A90C8EA5-7257-3B7C-5E89-94BBDE7FDF9B}"/>
              </a:ext>
            </a:extLst>
          </p:cNvPr>
          <p:cNvSpPr/>
          <p:nvPr/>
        </p:nvSpPr>
        <p:spPr>
          <a:xfrm>
            <a:off x="8145063" y="2129595"/>
            <a:ext cx="576000" cy="576000"/>
          </a:xfrm>
          <a:prstGeom prst="mathMultiply">
            <a:avLst/>
          </a:prstGeom>
          <a:solidFill>
            <a:srgbClr val="FF00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218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60A60C4-24C5-2E43-C879-458BD4187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1250"/>
            <a:ext cx="7102595" cy="4477426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886F064-EC19-2B9B-ED03-0D8F00B183E2}"/>
              </a:ext>
            </a:extLst>
          </p:cNvPr>
          <p:cNvSpPr/>
          <p:nvPr/>
        </p:nvSpPr>
        <p:spPr>
          <a:xfrm>
            <a:off x="7102594" y="4709086"/>
            <a:ext cx="4784605" cy="14387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033E7EBF-D886-CDFD-7DBB-DE6700998D5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kumimoji="1" lang="en-US" altLang="ja-JP" dirty="0"/>
                  <a:t>How High Density? Where is optimal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𝑵𝑵</m:t>
                            </m:r>
                          </m:sub>
                        </m:sSub>
                      </m:e>
                    </m:rad>
                  </m:oMath>
                </a14:m>
                <a:r>
                  <a:rPr kumimoji="1" lang="en-US" altLang="ja-JP" dirty="0"/>
                  <a:t>?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033E7EBF-D886-CDFD-7DBB-DE6700998D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087" t="-18103" b="-336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9196FD5-0B3B-F450-EB2C-2BF5AFAE4958}"/>
              </a:ext>
            </a:extLst>
          </p:cNvPr>
          <p:cNvSpPr txBox="1"/>
          <p:nvPr/>
        </p:nvSpPr>
        <p:spPr>
          <a:xfrm>
            <a:off x="419911" y="1305129"/>
            <a:ext cx="5968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our-volume of high-density region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15CC482-624F-E2F0-DC88-72B264FD4F52}"/>
              </a:ext>
            </a:extLst>
          </p:cNvPr>
          <p:cNvSpPr txBox="1"/>
          <p:nvPr/>
        </p:nvSpPr>
        <p:spPr>
          <a:xfrm>
            <a:off x="2193393" y="6218676"/>
            <a:ext cx="2715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Collision energy</a:t>
            </a:r>
            <a:endParaRPr kumimoji="1" lang="ja-JP" altLang="en-US" sz="28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AC52731-4BB9-F3B5-1628-060E08C1F9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062" t="17954" r="15970" b="75093"/>
          <a:stretch/>
        </p:blipFill>
        <p:spPr>
          <a:xfrm>
            <a:off x="3550596" y="2571742"/>
            <a:ext cx="2443645" cy="38293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BA1E9A4-DA12-6D09-9DDC-202385CD9D9A}"/>
              </a:ext>
            </a:extLst>
          </p:cNvPr>
          <p:cNvGrpSpPr/>
          <p:nvPr/>
        </p:nvGrpSpPr>
        <p:grpSpPr>
          <a:xfrm>
            <a:off x="1089496" y="2123668"/>
            <a:ext cx="1692615" cy="3238907"/>
            <a:chOff x="1089496" y="2123668"/>
            <a:chExt cx="1692615" cy="3238907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0BE40ADE-AE0C-12E5-C32C-B9658D62989F}"/>
                </a:ext>
              </a:extLst>
            </p:cNvPr>
            <p:cNvSpPr/>
            <p:nvPr/>
          </p:nvSpPr>
          <p:spPr>
            <a:xfrm>
              <a:off x="1089498" y="2155826"/>
              <a:ext cx="1692613" cy="3206749"/>
            </a:xfrm>
            <a:prstGeom prst="rect">
              <a:avLst/>
            </a:pr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86019DF7-19B0-43FC-EF3A-B17A858DCA74}"/>
                </a:ext>
              </a:extLst>
            </p:cNvPr>
            <p:cNvSpPr txBox="1"/>
            <p:nvPr/>
          </p:nvSpPr>
          <p:spPr>
            <a:xfrm rot="16200000">
              <a:off x="509850" y="2703314"/>
              <a:ext cx="192873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ja-JP" sz="2400" dirty="0">
                  <a:solidFill>
                    <a:schemeClr val="bg1"/>
                  </a:solidFill>
                </a:rPr>
                <a:t>J-PARC-HI</a:t>
              </a:r>
            </a:p>
            <a:p>
              <a:pPr algn="r"/>
              <a:r>
                <a:rPr lang="en-US" altLang="ja-JP" sz="2000" dirty="0">
                  <a:solidFill>
                    <a:schemeClr val="bg1"/>
                  </a:solidFill>
                </a:rPr>
                <a:t>(proton 30GeV)</a:t>
              </a:r>
              <a:endParaRPr kumimoji="1" lang="ja-JP" alt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DAA7036C-7DD0-5FA7-8317-10B0898CB2BD}"/>
              </a:ext>
            </a:extLst>
          </p:cNvPr>
          <p:cNvGrpSpPr/>
          <p:nvPr/>
        </p:nvGrpSpPr>
        <p:grpSpPr>
          <a:xfrm>
            <a:off x="2782111" y="2123666"/>
            <a:ext cx="637364" cy="3238909"/>
            <a:chOff x="2782111" y="2123666"/>
            <a:chExt cx="637364" cy="3238909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4BFE83C8-2A64-5D18-31BD-E44A277356FB}"/>
                </a:ext>
              </a:extLst>
            </p:cNvPr>
            <p:cNvSpPr/>
            <p:nvPr/>
          </p:nvSpPr>
          <p:spPr>
            <a:xfrm>
              <a:off x="2782111" y="2155826"/>
              <a:ext cx="637364" cy="3206749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FC992251-7C7E-D9C6-6BF4-AFF9226DD258}"/>
                </a:ext>
              </a:extLst>
            </p:cNvPr>
            <p:cNvSpPr txBox="1"/>
            <p:nvPr/>
          </p:nvSpPr>
          <p:spPr>
            <a:xfrm rot="16200000">
              <a:off x="2239640" y="2887978"/>
              <a:ext cx="19287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ja-JP" sz="2000" dirty="0">
                  <a:solidFill>
                    <a:schemeClr val="bg1"/>
                  </a:solidFill>
                  <a:effectLst>
                    <a:glow rad="101600">
                      <a:srgbClr val="FF0000">
                        <a:alpha val="20000"/>
                      </a:srgbClr>
                    </a:glow>
                  </a:effectLst>
                </a:rPr>
                <a:t>(proton 50GeV)</a:t>
              </a:r>
              <a:endParaRPr kumimoji="1" lang="ja-JP" altLang="en-US" sz="2000" dirty="0">
                <a:solidFill>
                  <a:schemeClr val="bg1"/>
                </a:solidFill>
                <a:effectLst>
                  <a:glow rad="101600">
                    <a:srgbClr val="FF0000">
                      <a:alpha val="20000"/>
                    </a:srgbClr>
                  </a:glow>
                </a:effectLst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9C331B77-EA42-2A34-D2DC-BFCC4DC7662D}"/>
                  </a:ext>
                </a:extLst>
              </p:cNvPr>
              <p:cNvSpPr txBox="1"/>
              <p:nvPr/>
            </p:nvSpPr>
            <p:spPr>
              <a:xfrm>
                <a:off x="7324435" y="1702690"/>
                <a:ext cx="437203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kumimoji="1" lang="en-US" altLang="ja-JP" sz="2400" dirty="0"/>
                  <a:t>Medium with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&gt;3</m:t>
                    </m:r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ja-JP" altLang="en-US" sz="2400" dirty="0"/>
                  <a:t> </a:t>
                </a:r>
                <a:r>
                  <a:rPr kumimoji="1" lang="en-US" altLang="ja-JP" sz="2400" dirty="0"/>
                  <a:t>can be formed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≃(6 </m:t>
                    </m:r>
                    <m:r>
                      <m:rPr>
                        <m:sty m:val="p"/>
                      </m:rPr>
                      <a:rPr kumimoji="1" lang="en-US" altLang="ja-JP" sz="2400" b="0" i="0" smtClean="0"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kumimoji="1" lang="ja-JP" altLang="en-US" sz="2400" dirty="0"/>
                  <a:t> </a:t>
                </a:r>
                <a:r>
                  <a:rPr kumimoji="1" lang="en-US" altLang="ja-JP" sz="2400" dirty="0"/>
                  <a:t>at J-PARC-HI energy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9C331B77-EA42-2A34-D2DC-BFCC4DC76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4435" y="1702690"/>
                <a:ext cx="4372035" cy="1200329"/>
              </a:xfrm>
              <a:prstGeom prst="rect">
                <a:avLst/>
              </a:prstGeom>
              <a:blipFill>
                <a:blip r:embed="rId4"/>
                <a:stretch>
                  <a:fillRect l="-2232" t="-3553" b="-111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7D8A6CD-0B16-CED9-9E6B-E62F34DEFC43}"/>
              </a:ext>
            </a:extLst>
          </p:cNvPr>
          <p:cNvSpPr txBox="1"/>
          <p:nvPr/>
        </p:nvSpPr>
        <p:spPr>
          <a:xfrm>
            <a:off x="2355293" y="1796604"/>
            <a:ext cx="4023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2000" dirty="0"/>
              <a:t>Taya, </a:t>
            </a:r>
            <a:r>
              <a:rPr kumimoji="1" lang="en-US" altLang="ja-JP" sz="2000" dirty="0" err="1"/>
              <a:t>Jinno</a:t>
            </a:r>
            <a:r>
              <a:rPr kumimoji="1" lang="en-US" altLang="ja-JP" sz="2000" dirty="0"/>
              <a:t>, MK, Nara, 2409.07685</a:t>
            </a:r>
            <a:endParaRPr kumimoji="1" lang="ja-JP" altLang="en-US" sz="20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F7DA2A0-7AD4-1E6F-E77C-9FDC0DA47ECE}"/>
              </a:ext>
            </a:extLst>
          </p:cNvPr>
          <p:cNvSpPr txBox="1"/>
          <p:nvPr/>
        </p:nvSpPr>
        <p:spPr>
          <a:xfrm>
            <a:off x="7324432" y="4820778"/>
            <a:ext cx="4372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400" b="1" dirty="0"/>
              <a:t>J-PARC-HI</a:t>
            </a:r>
            <a:r>
              <a:rPr lang="en-US" altLang="ja-JP" sz="2400" dirty="0"/>
              <a:t> = experiments to create </a:t>
            </a:r>
            <a:r>
              <a:rPr lang="en-US" altLang="ja-JP" sz="2400" b="1" dirty="0">
                <a:solidFill>
                  <a:schemeClr val="accent1"/>
                </a:solidFill>
              </a:rPr>
              <a:t>the highest baryon-density matter in the Universe</a:t>
            </a:r>
            <a:endParaRPr kumimoji="1" lang="ja-JP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565EAD8-A8B2-BFE4-EACC-508FE78DE91B}"/>
              </a:ext>
            </a:extLst>
          </p:cNvPr>
          <p:cNvSpPr txBox="1"/>
          <p:nvPr/>
        </p:nvSpPr>
        <p:spPr>
          <a:xfrm>
            <a:off x="7324433" y="3263328"/>
            <a:ext cx="4372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400" dirty="0"/>
              <a:t>The density is comparable with the cores of neutron stars</a:t>
            </a:r>
            <a:endParaRPr kumimoji="1" lang="ja-JP" altLang="en-US" sz="2400" dirty="0"/>
          </a:p>
        </p:txBody>
      </p:sp>
      <p:sp>
        <p:nvSpPr>
          <p:cNvPr id="17" name="二等辺三角形 16">
            <a:extLst>
              <a:ext uri="{FF2B5EF4-FFF2-40B4-BE49-F238E27FC236}">
                <a16:creationId xmlns:a16="http://schemas.microsoft.com/office/drawing/2014/main" id="{233046C5-4721-3B34-E724-0D51CA5351A6}"/>
              </a:ext>
            </a:extLst>
          </p:cNvPr>
          <p:cNvSpPr/>
          <p:nvPr/>
        </p:nvSpPr>
        <p:spPr>
          <a:xfrm rot="10800000">
            <a:off x="8833942" y="4258549"/>
            <a:ext cx="1321908" cy="39216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24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DCD09F-42A0-4728-804C-D6D8AE744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136" y="350195"/>
            <a:ext cx="10515600" cy="705441"/>
          </a:xfrm>
        </p:spPr>
        <p:txBody>
          <a:bodyPr/>
          <a:lstStyle/>
          <a:p>
            <a:pPr algn="r"/>
            <a:r>
              <a:rPr kumimoji="1" lang="en-US" altLang="ja-JP" dirty="0"/>
              <a:t>Exploring Dense Medium</a:t>
            </a:r>
            <a:endParaRPr kumimoji="1"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CD0F65F7-EF6D-47E5-8219-93A5BEC43E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7" t="3086" r="16103" b="1685"/>
          <a:stretch/>
        </p:blipFill>
        <p:spPr>
          <a:xfrm>
            <a:off x="0" y="0"/>
            <a:ext cx="3492286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E5B0289-FADC-46AA-A34A-CB72CC75CAB5}"/>
              </a:ext>
            </a:extLst>
          </p:cNvPr>
          <p:cNvSpPr txBox="1"/>
          <p:nvPr/>
        </p:nvSpPr>
        <p:spPr>
          <a:xfrm>
            <a:off x="4463143" y="1581801"/>
            <a:ext cx="2491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Equation of state</a:t>
            </a:r>
            <a:endParaRPr kumimoji="1" lang="ja-JP" altLang="en-US" sz="2400" dirty="0"/>
          </a:p>
        </p:txBody>
      </p:sp>
      <p:sp>
        <p:nvSpPr>
          <p:cNvPr id="6" name="矢印: 五方向 5">
            <a:extLst>
              <a:ext uri="{FF2B5EF4-FFF2-40B4-BE49-F238E27FC236}">
                <a16:creationId xmlns:a16="http://schemas.microsoft.com/office/drawing/2014/main" id="{9ACBDA38-57AC-4120-8E0E-A4BE12A420BB}"/>
              </a:ext>
            </a:extLst>
          </p:cNvPr>
          <p:cNvSpPr/>
          <p:nvPr/>
        </p:nvSpPr>
        <p:spPr>
          <a:xfrm>
            <a:off x="3153807" y="1558834"/>
            <a:ext cx="1309336" cy="484632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矢印: 五方向 6">
            <a:extLst>
              <a:ext uri="{FF2B5EF4-FFF2-40B4-BE49-F238E27FC236}">
                <a16:creationId xmlns:a16="http://schemas.microsoft.com/office/drawing/2014/main" id="{54B84B26-91F6-4D7D-A82A-6763AE37D5E4}"/>
              </a:ext>
            </a:extLst>
          </p:cNvPr>
          <p:cNvSpPr/>
          <p:nvPr/>
        </p:nvSpPr>
        <p:spPr>
          <a:xfrm>
            <a:off x="3153807" y="2451462"/>
            <a:ext cx="1309336" cy="484632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矢印: 五方向 7">
            <a:extLst>
              <a:ext uri="{FF2B5EF4-FFF2-40B4-BE49-F238E27FC236}">
                <a16:creationId xmlns:a16="http://schemas.microsoft.com/office/drawing/2014/main" id="{25FF0B26-FD43-4403-8E04-38BDDDCA734D}"/>
              </a:ext>
            </a:extLst>
          </p:cNvPr>
          <p:cNvSpPr/>
          <p:nvPr/>
        </p:nvSpPr>
        <p:spPr>
          <a:xfrm>
            <a:off x="3153807" y="3811685"/>
            <a:ext cx="1313690" cy="484632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五方向 8">
            <a:extLst>
              <a:ext uri="{FF2B5EF4-FFF2-40B4-BE49-F238E27FC236}">
                <a16:creationId xmlns:a16="http://schemas.microsoft.com/office/drawing/2014/main" id="{BD49A886-2798-4AEB-9A09-E74694335EDD}"/>
              </a:ext>
            </a:extLst>
          </p:cNvPr>
          <p:cNvSpPr/>
          <p:nvPr/>
        </p:nvSpPr>
        <p:spPr>
          <a:xfrm>
            <a:off x="3149453" y="4704313"/>
            <a:ext cx="1313690" cy="484632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2C6B073-C0A3-4418-B1FD-06BA4E7775C3}"/>
              </a:ext>
            </a:extLst>
          </p:cNvPr>
          <p:cNvSpPr txBox="1"/>
          <p:nvPr/>
        </p:nvSpPr>
        <p:spPr>
          <a:xfrm>
            <a:off x="4463143" y="2460869"/>
            <a:ext cx="34115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QCD critical point /</a:t>
            </a:r>
          </a:p>
          <a:p>
            <a:pPr algn="l"/>
            <a:r>
              <a:rPr lang="en-US" altLang="ja-JP" sz="2400" dirty="0"/>
              <a:t>1st order transition /</a:t>
            </a:r>
          </a:p>
          <a:p>
            <a:pPr algn="l"/>
            <a:r>
              <a:rPr kumimoji="1" lang="en-US" altLang="ja-JP" sz="2400" dirty="0"/>
              <a:t>Color superconductivity</a:t>
            </a:r>
            <a:endParaRPr kumimoji="1" lang="ja-JP" altLang="en-US" sz="24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A9372DB-D116-4786-8CD4-FADDD53A4FEC}"/>
              </a:ext>
            </a:extLst>
          </p:cNvPr>
          <p:cNvSpPr txBox="1"/>
          <p:nvPr/>
        </p:nvSpPr>
        <p:spPr>
          <a:xfrm>
            <a:off x="4463143" y="3811685"/>
            <a:ext cx="3555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Dilepton production rate</a:t>
            </a:r>
            <a:endParaRPr kumimoji="1" lang="ja-JP" altLang="en-US" sz="24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2974A95-9499-4EE1-A1AE-3F69B39BF467}"/>
              </a:ext>
            </a:extLst>
          </p:cNvPr>
          <p:cNvSpPr txBox="1"/>
          <p:nvPr/>
        </p:nvSpPr>
        <p:spPr>
          <a:xfrm>
            <a:off x="4463143" y="4704313"/>
            <a:ext cx="28680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Event selection /</a:t>
            </a:r>
          </a:p>
          <a:p>
            <a:pPr algn="l"/>
            <a:r>
              <a:rPr lang="en-US" altLang="ja-JP" sz="2400" dirty="0"/>
              <a:t>Higher correlations</a:t>
            </a:r>
            <a:endParaRPr kumimoji="1" lang="ja-JP" altLang="en-US" sz="2400" dirty="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C1731D50-BE2E-4B43-ADEC-E5DE2699E57B}"/>
              </a:ext>
            </a:extLst>
          </p:cNvPr>
          <p:cNvGrpSpPr/>
          <p:nvPr/>
        </p:nvGrpSpPr>
        <p:grpSpPr>
          <a:xfrm>
            <a:off x="10272746" y="1369713"/>
            <a:ext cx="1725151" cy="1545625"/>
            <a:chOff x="10272746" y="1369713"/>
            <a:chExt cx="1725151" cy="1545625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153A6C56-2028-4218-A661-8E3A892CA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72746" y="1405831"/>
              <a:ext cx="1725151" cy="1509507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66B7511B-F446-4C55-8792-D3D7B5E7E6DE}"/>
                </a:ext>
              </a:extLst>
            </p:cNvPr>
            <p:cNvSpPr txBox="1"/>
            <p:nvPr/>
          </p:nvSpPr>
          <p:spPr>
            <a:xfrm>
              <a:off x="10272746" y="1369713"/>
              <a:ext cx="17251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chemeClr val="bg1"/>
                  </a:solidFill>
                </a:rPr>
                <a:t>Neutron stars</a:t>
              </a:r>
              <a:endParaRPr kumimoji="1" lang="ja-JP" altLang="en-US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7C7844B1-2AC3-448D-B8FC-491ADFEEE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957" y="2999366"/>
            <a:ext cx="3856168" cy="187921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F1126E06-7E76-438D-ACE2-79955F0E1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7138" y="4920148"/>
            <a:ext cx="2392380" cy="180586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4C40625-B604-4297-A7A2-6AB4B63203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118" y="4909756"/>
            <a:ext cx="2589642" cy="192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9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temp_strategy-3 1">
      <a:dk1>
        <a:srgbClr val="515151"/>
      </a:dk1>
      <a:lt1>
        <a:srgbClr val="FFFFFF"/>
      </a:lt1>
      <a:dk2>
        <a:srgbClr val="363E48"/>
      </a:dk2>
      <a:lt2>
        <a:srgbClr val="FFFFFF"/>
      </a:lt2>
      <a:accent1>
        <a:srgbClr val="E25A60"/>
      </a:accent1>
      <a:accent2>
        <a:srgbClr val="1E5E99"/>
      </a:accent2>
      <a:accent3>
        <a:srgbClr val="4360EE"/>
      </a:accent3>
      <a:accent4>
        <a:srgbClr val="76858A"/>
      </a:accent4>
      <a:accent5>
        <a:srgbClr val="3A5065"/>
      </a:accent5>
      <a:accent6>
        <a:srgbClr val="7D9DB2"/>
      </a:accent6>
      <a:hlink>
        <a:srgbClr val="DE69AE"/>
      </a:hlink>
      <a:folHlink>
        <a:srgbClr val="8C8C8C"/>
      </a:folHlink>
    </a:clrScheme>
    <a:fontScheme name="ユーザー定義 6">
      <a:majorFont>
        <a:latin typeface="Yu Gothic UI"/>
        <a:ea typeface="游ゴシック Light"/>
        <a:cs typeface=""/>
      </a:majorFont>
      <a:minorFont>
        <a:latin typeface="Yu Gothic UI"/>
        <a:ea typeface="游明朝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kumimoji="1"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T e X T e X >  
     < p r e a m b l e > \ d o c u m e n t c l a s s { j a r t i c l e }  
 \ u s e p a c k a g e { a m s m a t h , b m , a m s f o n t s }  
 \ p a g e s t y l e { e m p t y }  
 < / p r e a m b l e >  
     < b o d y > \ b e g i n { a l i g n * }    
  
 \ e n d { a l i g n * } < / b o d y >  
     < f c o l o r > F F 0 0 0 0 0 0 < / f c o l o r >  
     < b c o l o r > F F 0 0 0 0 0 0 < / b c o l o r >  
     < t r a n s p a r e n t > T r u e < / t r a n s p a r e n t >  
     < r e s o l u t i o n > 1 8 0 0 < / r e s o l u t i o n >  
     < i m a g e h > - 1 < / i m a g e h >  
     < i m a g e w > - 1 < / i m a g e w >  
     < s c a l e > 5 0 < / s c a l e >  
     < c u r s o r > 1 6 < / c u r s o r >  
 < / T e X T e X > 
</file>

<file path=customXml/itemProps1.xml><?xml version="1.0" encoding="utf-8"?>
<ds:datastoreItem xmlns:ds="http://schemas.openxmlformats.org/officeDocument/2006/customXml" ds:itemID="{FEC39084-28DF-41CD-8ADB-C6C15873419F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4463</TotalTime>
  <Words>1126</Words>
  <Application>Microsoft Office PowerPoint</Application>
  <PresentationFormat>ワイド画面</PresentationFormat>
  <Paragraphs>315</Paragraphs>
  <Slides>32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45" baseType="lpstr">
      <vt:lpstr>HG丸ｺﾞｼｯｸM-PRO</vt:lpstr>
      <vt:lpstr>Yu Gothic UI</vt:lpstr>
      <vt:lpstr>游ゴシック</vt:lpstr>
      <vt:lpstr>Arial</vt:lpstr>
      <vt:lpstr>Calibri</vt:lpstr>
      <vt:lpstr>Calibri Light</vt:lpstr>
      <vt:lpstr>Cambria Math</vt:lpstr>
      <vt:lpstr>Corbel</vt:lpstr>
      <vt:lpstr>Symbol</vt:lpstr>
      <vt:lpstr>Times New Roman</vt:lpstr>
      <vt:lpstr>Trebuchet MS</vt:lpstr>
      <vt:lpstr>Wingdings</vt:lpstr>
      <vt:lpstr>Office テーマ</vt:lpstr>
      <vt:lpstr>重イオン衝突実験を用いた 高密度核物質探索</vt:lpstr>
      <vt:lpstr>QCD Phase Diagram</vt:lpstr>
      <vt:lpstr>Beam-Energy Scan in HIC</vt:lpstr>
      <vt:lpstr>History / Current Status of HIC</vt:lpstr>
      <vt:lpstr>History / Current Status of HIC</vt:lpstr>
      <vt:lpstr>J-PARC-HI = J-PARC Heavy-Ion Project</vt:lpstr>
      <vt:lpstr>J-PARC-HI = J-PARC Heavy-Ion Project</vt:lpstr>
      <vt:lpstr>How High Density? Where is optimal √(s_NN )?</vt:lpstr>
      <vt:lpstr>Exploring Dense Medium</vt:lpstr>
      <vt:lpstr>Event-by-event Fluctuations</vt:lpstr>
      <vt:lpstr>A Coin Game</vt:lpstr>
      <vt:lpstr>A Coin Game</vt:lpstr>
      <vt:lpstr>Lattice &amp; Exp. Cooperate</vt:lpstr>
      <vt:lpstr>Baryon/Charge Cumulant Ratio</vt:lpstr>
      <vt:lpstr>Acceptance of Detectors</vt:lpstr>
      <vt:lpstr>Dilepton Production Rate</vt:lpstr>
      <vt:lpstr>“Multi-Messenger” Observation</vt:lpstr>
      <vt:lpstr>Dileptons and Phase Transitions</vt:lpstr>
      <vt:lpstr>Dilepton at Ultra-Low-Mass Region</vt:lpstr>
      <vt:lpstr>Hadron/Hypernuclear Physics</vt:lpstr>
      <vt:lpstr>Light-/hyper-Nuclear Production</vt:lpstr>
      <vt:lpstr>Shape of Nuclei</vt:lpstr>
      <vt:lpstr>PowerPoint プレゼンテーション</vt:lpstr>
      <vt:lpstr>J-PARC-HI Staging Plan</vt:lpstr>
      <vt:lpstr>Staging of HI Booster</vt:lpstr>
      <vt:lpstr>Staging of HI Booster</vt:lpstr>
      <vt:lpstr>Detector</vt:lpstr>
      <vt:lpstr>Detectors for Phase II</vt:lpstr>
      <vt:lpstr>Hadron Spectrometer</vt:lpstr>
      <vt:lpstr>Summary</vt:lpstr>
      <vt:lpstr>Dilelectron Measurements</vt:lpstr>
      <vt:lpstr>Hypernuclear Spectrometer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J-PARC-HI J-PARC Heavy-Ion Project</dc:title>
  <dc:creator>Kitazawa Masakiyo</dc:creator>
  <cp:lastModifiedBy>Masakiyo Kitazawa</cp:lastModifiedBy>
  <cp:revision>116</cp:revision>
  <dcterms:created xsi:type="dcterms:W3CDTF">2023-04-21T06:24:41Z</dcterms:created>
  <dcterms:modified xsi:type="dcterms:W3CDTF">2024-12-16T11:18:20Z</dcterms:modified>
</cp:coreProperties>
</file>