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421" r:id="rId5"/>
    <p:sldId id="425" r:id="rId6"/>
    <p:sldId id="401" r:id="rId7"/>
    <p:sldId id="402" r:id="rId8"/>
    <p:sldId id="406" r:id="rId9"/>
    <p:sldId id="446" r:id="rId10"/>
    <p:sldId id="405" r:id="rId11"/>
    <p:sldId id="268" r:id="rId12"/>
    <p:sldId id="279" r:id="rId13"/>
    <p:sldId id="345" r:id="rId14"/>
    <p:sldId id="409" r:id="rId15"/>
    <p:sldId id="1150" r:id="rId16"/>
    <p:sldId id="403" r:id="rId17"/>
    <p:sldId id="397" r:id="rId18"/>
    <p:sldId id="416" r:id="rId19"/>
    <p:sldId id="411" r:id="rId20"/>
    <p:sldId id="418" r:id="rId21"/>
    <p:sldId id="410" r:id="rId22"/>
    <p:sldId id="444" r:id="rId23"/>
    <p:sldId id="427" r:id="rId24"/>
    <p:sldId id="428" r:id="rId25"/>
    <p:sldId id="429" r:id="rId26"/>
    <p:sldId id="432" r:id="rId27"/>
    <p:sldId id="445" r:id="rId28"/>
    <p:sldId id="443" r:id="rId29"/>
    <p:sldId id="412" r:id="rId30"/>
    <p:sldId id="334" r:id="rId31"/>
    <p:sldId id="442" r:id="rId32"/>
    <p:sldId id="275" r:id="rId33"/>
    <p:sldId id="419" r:id="rId34"/>
    <p:sldId id="407" r:id="rId35"/>
    <p:sldId id="415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FF"/>
    <a:srgbClr val="10445C"/>
    <a:srgbClr val="12465D"/>
    <a:srgbClr val="124760"/>
    <a:srgbClr val="FF5050"/>
    <a:srgbClr val="2DC9D7"/>
    <a:srgbClr val="0F4157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5A363-E44A-45FD-9F6A-E6CFF82DABB5}" v="8" dt="2025-01-21T02:44:42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3641D053-1B64-4225-9E4E-EDA8E5A9BCCB}"/>
    <pc:docChg chg="undo custSel addSld modSld sldOrd">
      <pc:chgData name="Kitazawa Masakiyo" userId="2bf3742da7ad8ecb" providerId="LiveId" clId="{3641D053-1B64-4225-9E4E-EDA8E5A9BCCB}" dt="2023-09-29T03:07:30.963" v="6413"/>
      <pc:docMkLst>
        <pc:docMk/>
      </pc:docMkLst>
      <pc:sldChg chg="addSp modSp mod">
        <pc:chgData name="Kitazawa Masakiyo" userId="2bf3742da7ad8ecb" providerId="LiveId" clId="{3641D053-1B64-4225-9E4E-EDA8E5A9BCCB}" dt="2023-09-29T02:06:15.928" v="5142" actId="167"/>
        <pc:sldMkLst>
          <pc:docMk/>
          <pc:sldMk cId="1851464119" sldId="256"/>
        </pc:sldMkLst>
      </pc:sldChg>
      <pc:sldChg chg="modSp mod">
        <pc:chgData name="Kitazawa Masakiyo" userId="2bf3742da7ad8ecb" providerId="LiveId" clId="{3641D053-1B64-4225-9E4E-EDA8E5A9BCCB}" dt="2023-09-29T02:15:15.501" v="5247" actId="1036"/>
        <pc:sldMkLst>
          <pc:docMk/>
          <pc:sldMk cId="1274276480" sldId="345"/>
        </pc:sldMkLst>
      </pc:sldChg>
      <pc:sldChg chg="ord">
        <pc:chgData name="Kitazawa Masakiyo" userId="2bf3742da7ad8ecb" providerId="LiveId" clId="{3641D053-1B64-4225-9E4E-EDA8E5A9BCCB}" dt="2023-09-28T15:23:04.196" v="1304"/>
        <pc:sldMkLst>
          <pc:docMk/>
          <pc:sldMk cId="2170139666" sldId="359"/>
        </pc:sldMkLst>
      </pc:sldChg>
      <pc:sldChg chg="ord">
        <pc:chgData name="Kitazawa Masakiyo" userId="2bf3742da7ad8ecb" providerId="LiveId" clId="{3641D053-1B64-4225-9E4E-EDA8E5A9BCCB}" dt="2023-09-28T15:23:21.945" v="1306"/>
        <pc:sldMkLst>
          <pc:docMk/>
          <pc:sldMk cId="1374432455" sldId="371"/>
        </pc:sldMkLst>
      </pc:sldChg>
      <pc:sldChg chg="modSp">
        <pc:chgData name="Kitazawa Masakiyo" userId="2bf3742da7ad8ecb" providerId="LiveId" clId="{3641D053-1B64-4225-9E4E-EDA8E5A9BCCB}" dt="2023-09-29T02:07:47.910" v="5146"/>
        <pc:sldMkLst>
          <pc:docMk/>
          <pc:sldMk cId="15106390" sldId="397"/>
        </pc:sldMkLst>
      </pc:sldChg>
      <pc:sldChg chg="modSp">
        <pc:chgData name="Kitazawa Masakiyo" userId="2bf3742da7ad8ecb" providerId="LiveId" clId="{3641D053-1B64-4225-9E4E-EDA8E5A9BCCB}" dt="2023-09-29T02:07:39.106" v="5145"/>
        <pc:sldMkLst>
          <pc:docMk/>
          <pc:sldMk cId="1351378562" sldId="403"/>
        </pc:sldMkLst>
      </pc:sldChg>
      <pc:sldChg chg="ord">
        <pc:chgData name="Kitazawa Masakiyo" userId="2bf3742da7ad8ecb" providerId="LiveId" clId="{3641D053-1B64-4225-9E4E-EDA8E5A9BCCB}" dt="2023-09-28T15:23:49.769" v="1308"/>
        <pc:sldMkLst>
          <pc:docMk/>
          <pc:sldMk cId="127184788" sldId="407"/>
        </pc:sldMkLst>
      </pc:sldChg>
      <pc:sldChg chg="modSp mod">
        <pc:chgData name="Kitazawa Masakiyo" userId="2bf3742da7ad8ecb" providerId="LiveId" clId="{3641D053-1B64-4225-9E4E-EDA8E5A9BCCB}" dt="2023-09-28T15:25:59.940" v="1369" actId="1076"/>
        <pc:sldMkLst>
          <pc:docMk/>
          <pc:sldMk cId="2253114813" sldId="410"/>
        </pc:sldMkLst>
      </pc:sldChg>
      <pc:sldChg chg="delSp modSp mod delAnim">
        <pc:chgData name="Kitazawa Masakiyo" userId="2bf3742da7ad8ecb" providerId="LiveId" clId="{3641D053-1B64-4225-9E4E-EDA8E5A9BCCB}" dt="2023-09-29T03:04:20.129" v="6411" actId="20577"/>
        <pc:sldMkLst>
          <pc:docMk/>
          <pc:sldMk cId="1627557074" sldId="412"/>
        </pc:sldMkLst>
      </pc:sldChg>
      <pc:sldChg chg="modSp">
        <pc:chgData name="Kitazawa Masakiyo" userId="2bf3742da7ad8ecb" providerId="LiveId" clId="{3641D053-1B64-4225-9E4E-EDA8E5A9BCCB}" dt="2023-09-28T23:47:54.074" v="2968"/>
        <pc:sldMkLst>
          <pc:docMk/>
          <pc:sldMk cId="3297531836" sldId="414"/>
        </pc:sldMkLst>
      </pc:sldChg>
      <pc:sldChg chg="ord">
        <pc:chgData name="Kitazawa Masakiyo" userId="2bf3742da7ad8ecb" providerId="LiveId" clId="{3641D053-1B64-4225-9E4E-EDA8E5A9BCCB}" dt="2023-09-28T15:23:49.769" v="1308"/>
        <pc:sldMkLst>
          <pc:docMk/>
          <pc:sldMk cId="491461290" sldId="415"/>
        </pc:sldMkLst>
      </pc:sldChg>
      <pc:sldChg chg="modSp">
        <pc:chgData name="Kitazawa Masakiyo" userId="2bf3742da7ad8ecb" providerId="LiveId" clId="{3641D053-1B64-4225-9E4E-EDA8E5A9BCCB}" dt="2023-09-28T23:48:00.377" v="2969"/>
        <pc:sldMkLst>
          <pc:docMk/>
          <pc:sldMk cId="3459667229" sldId="416"/>
        </pc:sldMkLst>
      </pc:sldChg>
      <pc:sldChg chg="addSp delSp modSp new mod modAnim">
        <pc:chgData name="Kitazawa Masakiyo" userId="2bf3742da7ad8ecb" providerId="LiveId" clId="{3641D053-1B64-4225-9E4E-EDA8E5A9BCCB}" dt="2023-09-29T03:07:06.574" v="6412"/>
        <pc:sldMkLst>
          <pc:docMk/>
          <pc:sldMk cId="417585352" sldId="421"/>
        </pc:sldMkLst>
      </pc:sldChg>
      <pc:sldChg chg="addSp delSp modSp new mod modAnim">
        <pc:chgData name="Kitazawa Masakiyo" userId="2bf3742da7ad8ecb" providerId="LiveId" clId="{3641D053-1B64-4225-9E4E-EDA8E5A9BCCB}" dt="2023-09-29T02:07:19" v="5144"/>
        <pc:sldMkLst>
          <pc:docMk/>
          <pc:sldMk cId="4075747219" sldId="422"/>
        </pc:sldMkLst>
      </pc:sldChg>
      <pc:sldChg chg="modSp mod">
        <pc:chgData name="Kitazawa Masakiyo" userId="2bf3742da7ad8ecb" providerId="LiveId" clId="{3641D053-1B64-4225-9E4E-EDA8E5A9BCCB}" dt="2023-09-28T23:45:03.815" v="2952" actId="20577"/>
        <pc:sldMkLst>
          <pc:docMk/>
          <pc:sldMk cId="292454661" sldId="423"/>
        </pc:sldMkLst>
      </pc:sldChg>
      <pc:sldChg chg="addSp delSp modSp new mod modAnim">
        <pc:chgData name="Kitazawa Masakiyo" userId="2bf3742da7ad8ecb" providerId="LiveId" clId="{3641D053-1B64-4225-9E4E-EDA8E5A9BCCB}" dt="2023-09-29T03:07:30.963" v="6413"/>
        <pc:sldMkLst>
          <pc:docMk/>
          <pc:sldMk cId="3146265497" sldId="424"/>
        </pc:sldMkLst>
      </pc:sldChg>
      <pc:sldChg chg="addSp delSp modSp new mod">
        <pc:chgData name="Kitazawa Masakiyo" userId="2bf3742da7ad8ecb" providerId="LiveId" clId="{3641D053-1B64-4225-9E4E-EDA8E5A9BCCB}" dt="2023-09-28T15:27:46.353" v="1417" actId="1035"/>
        <pc:sldMkLst>
          <pc:docMk/>
          <pc:sldMk cId="1726876832" sldId="425"/>
        </pc:sldMkLst>
      </pc:sldChg>
      <pc:sldChg chg="addSp delSp modSp new mod">
        <pc:chgData name="Kitazawa Masakiyo" userId="2bf3742da7ad8ecb" providerId="LiveId" clId="{3641D053-1B64-4225-9E4E-EDA8E5A9BCCB}" dt="2023-09-28T15:39:04.537" v="1709" actId="1076"/>
        <pc:sldMkLst>
          <pc:docMk/>
          <pc:sldMk cId="650239783" sldId="426"/>
        </pc:sldMkLst>
      </pc:sldChg>
      <pc:sldChg chg="addSp delSp modSp new mod">
        <pc:chgData name="Kitazawa Masakiyo" userId="2bf3742da7ad8ecb" providerId="LiveId" clId="{3641D053-1B64-4225-9E4E-EDA8E5A9BCCB}" dt="2023-09-28T23:58:34.684" v="3214" actId="1035"/>
        <pc:sldMkLst>
          <pc:docMk/>
          <pc:sldMk cId="822840531" sldId="427"/>
        </pc:sldMkLst>
      </pc:sldChg>
      <pc:sldChg chg="addSp delSp modSp new mod">
        <pc:chgData name="Kitazawa Masakiyo" userId="2bf3742da7ad8ecb" providerId="LiveId" clId="{3641D053-1B64-4225-9E4E-EDA8E5A9BCCB}" dt="2023-09-29T02:48:08.597" v="6028" actId="1036"/>
        <pc:sldMkLst>
          <pc:docMk/>
          <pc:sldMk cId="2282498916" sldId="428"/>
        </pc:sldMkLst>
      </pc:sldChg>
      <pc:sldChg chg="addSp delSp modSp new mod">
        <pc:chgData name="Kitazawa Masakiyo" userId="2bf3742da7ad8ecb" providerId="LiveId" clId="{3641D053-1B64-4225-9E4E-EDA8E5A9BCCB}" dt="2023-09-29T02:52:22.171" v="6125" actId="1076"/>
        <pc:sldMkLst>
          <pc:docMk/>
          <pc:sldMk cId="2179055727" sldId="429"/>
        </pc:sldMkLst>
      </pc:sldChg>
      <pc:sldChg chg="addSp delSp modSp new mod">
        <pc:chgData name="Kitazawa Masakiyo" userId="2bf3742da7ad8ecb" providerId="LiveId" clId="{3641D053-1B64-4225-9E4E-EDA8E5A9BCCB}" dt="2023-09-29T02:57:07.568" v="6223" actId="1035"/>
        <pc:sldMkLst>
          <pc:docMk/>
          <pc:sldMk cId="1757229072" sldId="430"/>
        </pc:sldMkLst>
      </pc:sldChg>
      <pc:sldChg chg="addSp delSp modSp new mod">
        <pc:chgData name="Kitazawa Masakiyo" userId="2bf3742da7ad8ecb" providerId="LiveId" clId="{3641D053-1B64-4225-9E4E-EDA8E5A9BCCB}" dt="2023-09-29T02:59:26.900" v="6347" actId="1076"/>
        <pc:sldMkLst>
          <pc:docMk/>
          <pc:sldMk cId="1947300031" sldId="431"/>
        </pc:sldMkLst>
      </pc:sldChg>
      <pc:sldChg chg="addSp delSp modSp new mod">
        <pc:chgData name="Kitazawa Masakiyo" userId="2bf3742da7ad8ecb" providerId="LiveId" clId="{3641D053-1B64-4225-9E4E-EDA8E5A9BCCB}" dt="2023-09-29T03:01:12.051" v="6381" actId="1076"/>
        <pc:sldMkLst>
          <pc:docMk/>
          <pc:sldMk cId="43384798" sldId="432"/>
        </pc:sldMkLst>
      </pc:sldChg>
      <pc:sldChg chg="addSp delSp modSp new mod">
        <pc:chgData name="Kitazawa Masakiyo" userId="2bf3742da7ad8ecb" providerId="LiveId" clId="{3641D053-1B64-4225-9E4E-EDA8E5A9BCCB}" dt="2023-09-29T02:57:29.531" v="6229" actId="14100"/>
        <pc:sldMkLst>
          <pc:docMk/>
          <pc:sldMk cId="2484380576" sldId="433"/>
        </pc:sldMkLst>
      </pc:sldChg>
      <pc:sldChg chg="addSp delSp modSp mod">
        <pc:chgData name="Kitazawa Masakiyo" userId="2bf3742da7ad8ecb" providerId="LiveId" clId="{3641D053-1B64-4225-9E4E-EDA8E5A9BCCB}" dt="2023-09-29T02:38:31.894" v="5668" actId="20577"/>
        <pc:sldMkLst>
          <pc:docMk/>
          <pc:sldMk cId="597615232" sldId="434"/>
        </pc:sldMkLst>
      </pc:sldChg>
      <pc:sldChg chg="addSp delSp modSp new mod">
        <pc:chgData name="Kitazawa Masakiyo" userId="2bf3742da7ad8ecb" providerId="LiveId" clId="{3641D053-1B64-4225-9E4E-EDA8E5A9BCCB}" dt="2023-09-29T02:45:31.434" v="5865"/>
        <pc:sldMkLst>
          <pc:docMk/>
          <pc:sldMk cId="1225380744" sldId="435"/>
        </pc:sldMkLst>
      </pc:sldChg>
      <pc:sldChg chg="addSp delSp modSp new mod">
        <pc:chgData name="Kitazawa Masakiyo" userId="2bf3742da7ad8ecb" providerId="LiveId" clId="{3641D053-1B64-4225-9E4E-EDA8E5A9BCCB}" dt="2023-09-29T03:03:16.517" v="6407" actId="1076"/>
        <pc:sldMkLst>
          <pc:docMk/>
          <pc:sldMk cId="1141053741" sldId="436"/>
        </pc:sldMkLst>
      </pc:sldChg>
      <pc:sldChg chg="addSp delSp modSp new mod">
        <pc:chgData name="Kitazawa Masakiyo" userId="2bf3742da7ad8ecb" providerId="LiveId" clId="{3641D053-1B64-4225-9E4E-EDA8E5A9BCCB}" dt="2023-09-29T01:38:31.404" v="3980" actId="20577"/>
        <pc:sldMkLst>
          <pc:docMk/>
          <pc:sldMk cId="2905351777" sldId="437"/>
        </pc:sldMkLst>
      </pc:sldChg>
      <pc:sldChg chg="addSp delSp modSp new mod">
        <pc:chgData name="Kitazawa Masakiyo" userId="2bf3742da7ad8ecb" providerId="LiveId" clId="{3641D053-1B64-4225-9E4E-EDA8E5A9BCCB}" dt="2023-09-29T01:52:05.989" v="4403" actId="1076"/>
        <pc:sldMkLst>
          <pc:docMk/>
          <pc:sldMk cId="3376828141" sldId="438"/>
        </pc:sldMkLst>
      </pc:sldChg>
      <pc:sldChg chg="addSp delSp modSp new mod">
        <pc:chgData name="Kitazawa Masakiyo" userId="2bf3742da7ad8ecb" providerId="LiveId" clId="{3641D053-1B64-4225-9E4E-EDA8E5A9BCCB}" dt="2023-09-29T02:24:12.416" v="5411" actId="20577"/>
        <pc:sldMkLst>
          <pc:docMk/>
          <pc:sldMk cId="1562584342" sldId="439"/>
        </pc:sldMkLst>
      </pc:sldChg>
      <pc:sldChg chg="addSp delSp modSp new mod">
        <pc:chgData name="Kitazawa Masakiyo" userId="2bf3742da7ad8ecb" providerId="LiveId" clId="{3641D053-1B64-4225-9E4E-EDA8E5A9BCCB}" dt="2023-09-29T02:27:46.991" v="5456" actId="732"/>
        <pc:sldMkLst>
          <pc:docMk/>
          <pc:sldMk cId="3029136258" sldId="441"/>
        </pc:sldMkLst>
      </pc:sldChg>
      <pc:sldChg chg="addSp delSp modSp new mod">
        <pc:chgData name="Kitazawa Masakiyo" userId="2bf3742da7ad8ecb" providerId="LiveId" clId="{3641D053-1B64-4225-9E4E-EDA8E5A9BCCB}" dt="2023-09-29T02:34:34.837" v="5616"/>
        <pc:sldMkLst>
          <pc:docMk/>
          <pc:sldMk cId="559862510" sldId="442"/>
        </pc:sldMkLst>
      </pc:sldChg>
    </pc:docChg>
  </pc:docChgLst>
  <pc:docChgLst>
    <pc:chgData name="Masakiyo Kitazawa" userId="2bf3742da7ad8ecb" providerId="LiveId" clId="{E1BFB5D2-F016-4980-98FA-67A6A7128EAA}"/>
    <pc:docChg chg="modSld">
      <pc:chgData name="Masakiyo Kitazawa" userId="2bf3742da7ad8ecb" providerId="LiveId" clId="{E1BFB5D2-F016-4980-98FA-67A6A7128EAA}" dt="2024-07-26T01:17:26.362" v="236" actId="20577"/>
      <pc:docMkLst>
        <pc:docMk/>
      </pc:docMkLst>
      <pc:sldChg chg="modSp mod">
        <pc:chgData name="Masakiyo Kitazawa" userId="2bf3742da7ad8ecb" providerId="LiveId" clId="{E1BFB5D2-F016-4980-98FA-67A6A7128EAA}" dt="2024-07-26T01:17:26.362" v="236" actId="20577"/>
        <pc:sldMkLst>
          <pc:docMk/>
          <pc:sldMk cId="1851464119" sldId="256"/>
        </pc:sldMkLst>
      </pc:sldChg>
    </pc:docChg>
  </pc:docChgLst>
  <pc:docChgLst>
    <pc:chgData name="Masakiyo Kitazawa" userId="2bf3742da7ad8ecb" providerId="LiveId" clId="{9FE2D4A9-46BB-442E-8D6D-01B2DC1347DD}"/>
    <pc:docChg chg="delSld delMainMaster">
      <pc:chgData name="Masakiyo Kitazawa" userId="2bf3742da7ad8ecb" providerId="LiveId" clId="{9FE2D4A9-46BB-442E-8D6D-01B2DC1347DD}" dt="2025-01-20T09:29:56.688" v="0" actId="2696"/>
      <pc:docMkLst>
        <pc:docMk/>
      </pc:docMkLst>
      <pc:sldChg chg="del">
        <pc:chgData name="Masakiyo Kitazawa" userId="2bf3742da7ad8ecb" providerId="LiveId" clId="{9FE2D4A9-46BB-442E-8D6D-01B2DC1347DD}" dt="2025-01-20T09:29:56.688" v="0" actId="2696"/>
        <pc:sldMkLst>
          <pc:docMk/>
          <pc:sldMk cId="2461482213" sldId="1149"/>
        </pc:sldMkLst>
      </pc:sldChg>
      <pc:sldMasterChg chg="del delSldLayout">
        <pc:chgData name="Masakiyo Kitazawa" userId="2bf3742da7ad8ecb" providerId="LiveId" clId="{9FE2D4A9-46BB-442E-8D6D-01B2DC1347DD}" dt="2025-01-20T09:29:56.688" v="0" actId="2696"/>
        <pc:sldMasterMkLst>
          <pc:docMk/>
          <pc:sldMasterMk cId="1985843451" sldId="2147483678"/>
        </pc:sldMasterMkLst>
        <pc:sldLayoutChg chg="del">
          <pc:chgData name="Masakiyo Kitazawa" userId="2bf3742da7ad8ecb" providerId="LiveId" clId="{9FE2D4A9-46BB-442E-8D6D-01B2DC1347DD}" dt="2025-01-20T09:29:56.688" v="0" actId="2696"/>
          <pc:sldLayoutMkLst>
            <pc:docMk/>
            <pc:sldMasterMk cId="1985843451" sldId="2147483678"/>
            <pc:sldLayoutMk cId="3932879139" sldId="2147483679"/>
          </pc:sldLayoutMkLst>
        </pc:sldLayoutChg>
        <pc:sldLayoutChg chg="del">
          <pc:chgData name="Masakiyo Kitazawa" userId="2bf3742da7ad8ecb" providerId="LiveId" clId="{9FE2D4A9-46BB-442E-8D6D-01B2DC1347DD}" dt="2025-01-20T09:29:56.688" v="0" actId="2696"/>
          <pc:sldLayoutMkLst>
            <pc:docMk/>
            <pc:sldMasterMk cId="1985843451" sldId="2147483678"/>
            <pc:sldLayoutMk cId="505246881" sldId="2147483680"/>
          </pc:sldLayoutMkLst>
        </pc:sldLayoutChg>
        <pc:sldLayoutChg chg="del">
          <pc:chgData name="Masakiyo Kitazawa" userId="2bf3742da7ad8ecb" providerId="LiveId" clId="{9FE2D4A9-46BB-442E-8D6D-01B2DC1347DD}" dt="2025-01-20T09:29:56.688" v="0" actId="2696"/>
          <pc:sldLayoutMkLst>
            <pc:docMk/>
            <pc:sldMasterMk cId="1985843451" sldId="2147483678"/>
            <pc:sldLayoutMk cId="2383499622" sldId="2147483681"/>
          </pc:sldLayoutMkLst>
        </pc:sldLayoutChg>
        <pc:sldLayoutChg chg="del">
          <pc:chgData name="Masakiyo Kitazawa" userId="2bf3742da7ad8ecb" providerId="LiveId" clId="{9FE2D4A9-46BB-442E-8D6D-01B2DC1347DD}" dt="2025-01-20T09:29:56.688" v="0" actId="2696"/>
          <pc:sldLayoutMkLst>
            <pc:docMk/>
            <pc:sldMasterMk cId="1985843451" sldId="2147483678"/>
            <pc:sldLayoutMk cId="754637987" sldId="2147483682"/>
          </pc:sldLayoutMkLst>
        </pc:sldLayoutChg>
        <pc:sldLayoutChg chg="del">
          <pc:chgData name="Masakiyo Kitazawa" userId="2bf3742da7ad8ecb" providerId="LiveId" clId="{9FE2D4A9-46BB-442E-8D6D-01B2DC1347DD}" dt="2025-01-20T09:29:56.688" v="0" actId="2696"/>
          <pc:sldLayoutMkLst>
            <pc:docMk/>
            <pc:sldMasterMk cId="1985843451" sldId="2147483678"/>
            <pc:sldLayoutMk cId="1583422731" sldId="2147483683"/>
          </pc:sldLayoutMkLst>
        </pc:sldLayoutChg>
        <pc:sldLayoutChg chg="del">
          <pc:chgData name="Masakiyo Kitazawa" userId="2bf3742da7ad8ecb" providerId="LiveId" clId="{9FE2D4A9-46BB-442E-8D6D-01B2DC1347DD}" dt="2025-01-20T09:29:56.688" v="0" actId="2696"/>
          <pc:sldLayoutMkLst>
            <pc:docMk/>
            <pc:sldMasterMk cId="1985843451" sldId="2147483678"/>
            <pc:sldLayoutMk cId="37015139" sldId="2147483684"/>
          </pc:sldLayoutMkLst>
        </pc:sldLayoutChg>
        <pc:sldLayoutChg chg="del">
          <pc:chgData name="Masakiyo Kitazawa" userId="2bf3742da7ad8ecb" providerId="LiveId" clId="{9FE2D4A9-46BB-442E-8D6D-01B2DC1347DD}" dt="2025-01-20T09:29:56.688" v="0" actId="2696"/>
          <pc:sldLayoutMkLst>
            <pc:docMk/>
            <pc:sldMasterMk cId="1985843451" sldId="2147483678"/>
            <pc:sldLayoutMk cId="4054596287" sldId="2147483685"/>
          </pc:sldLayoutMkLst>
        </pc:sldLayoutChg>
        <pc:sldLayoutChg chg="del">
          <pc:chgData name="Masakiyo Kitazawa" userId="2bf3742da7ad8ecb" providerId="LiveId" clId="{9FE2D4A9-46BB-442E-8D6D-01B2DC1347DD}" dt="2025-01-20T09:29:56.688" v="0" actId="2696"/>
          <pc:sldLayoutMkLst>
            <pc:docMk/>
            <pc:sldMasterMk cId="1985843451" sldId="2147483678"/>
            <pc:sldLayoutMk cId="1759192159" sldId="2147483686"/>
          </pc:sldLayoutMkLst>
        </pc:sldLayoutChg>
        <pc:sldLayoutChg chg="del">
          <pc:chgData name="Masakiyo Kitazawa" userId="2bf3742da7ad8ecb" providerId="LiveId" clId="{9FE2D4A9-46BB-442E-8D6D-01B2DC1347DD}" dt="2025-01-20T09:29:56.688" v="0" actId="2696"/>
          <pc:sldLayoutMkLst>
            <pc:docMk/>
            <pc:sldMasterMk cId="1985843451" sldId="2147483678"/>
            <pc:sldLayoutMk cId="1568736079" sldId="2147483687"/>
          </pc:sldLayoutMkLst>
        </pc:sldLayoutChg>
        <pc:sldLayoutChg chg="del">
          <pc:chgData name="Masakiyo Kitazawa" userId="2bf3742da7ad8ecb" providerId="LiveId" clId="{9FE2D4A9-46BB-442E-8D6D-01B2DC1347DD}" dt="2025-01-20T09:29:56.688" v="0" actId="2696"/>
          <pc:sldLayoutMkLst>
            <pc:docMk/>
            <pc:sldMasterMk cId="1985843451" sldId="2147483678"/>
            <pc:sldLayoutMk cId="3183011569" sldId="2147483688"/>
          </pc:sldLayoutMkLst>
        </pc:sldLayoutChg>
        <pc:sldLayoutChg chg="del">
          <pc:chgData name="Masakiyo Kitazawa" userId="2bf3742da7ad8ecb" providerId="LiveId" clId="{9FE2D4A9-46BB-442E-8D6D-01B2DC1347DD}" dt="2025-01-20T09:29:56.688" v="0" actId="2696"/>
          <pc:sldLayoutMkLst>
            <pc:docMk/>
            <pc:sldMasterMk cId="1985843451" sldId="2147483678"/>
            <pc:sldLayoutMk cId="3471441360" sldId="2147483689"/>
          </pc:sldLayoutMkLst>
        </pc:sldLayoutChg>
      </pc:sldMasterChg>
    </pc:docChg>
  </pc:docChgLst>
  <pc:docChgLst>
    <pc:chgData name="Masakiyo Kitazawa" userId="2bf3742da7ad8ecb" providerId="LiveId" clId="{C6CB828F-A5BF-483B-8210-D8D4413B1E1E}"/>
    <pc:docChg chg="undo custSel addSld delSld modSld sldOrd">
      <pc:chgData name="Masakiyo Kitazawa" userId="2bf3742da7ad8ecb" providerId="LiveId" clId="{C6CB828F-A5BF-483B-8210-D8D4413B1E1E}" dt="2024-12-12T10:29:41.268" v="368" actId="2696"/>
      <pc:docMkLst>
        <pc:docMk/>
      </pc:docMkLst>
      <pc:sldChg chg="del">
        <pc:chgData name="Masakiyo Kitazawa" userId="2bf3742da7ad8ecb" providerId="LiveId" clId="{C6CB828F-A5BF-483B-8210-D8D4413B1E1E}" dt="2024-12-12T09:11:01.379" v="0" actId="2696"/>
        <pc:sldMkLst>
          <pc:docMk/>
          <pc:sldMk cId="1851464119" sldId="256"/>
        </pc:sldMkLst>
      </pc:sldChg>
      <pc:sldChg chg="ord">
        <pc:chgData name="Masakiyo Kitazawa" userId="2bf3742da7ad8ecb" providerId="LiveId" clId="{C6CB828F-A5BF-483B-8210-D8D4413B1E1E}" dt="2024-12-12T10:16:49.059" v="361"/>
        <pc:sldMkLst>
          <pc:docMk/>
          <pc:sldMk cId="1633408377" sldId="268"/>
        </pc:sldMkLst>
      </pc:sldChg>
      <pc:sldChg chg="add del ord">
        <pc:chgData name="Masakiyo Kitazawa" userId="2bf3742da7ad8ecb" providerId="LiveId" clId="{C6CB828F-A5BF-483B-8210-D8D4413B1E1E}" dt="2024-12-12T10:16:49.059" v="361"/>
        <pc:sldMkLst>
          <pc:docMk/>
          <pc:sldMk cId="2537226406" sldId="279"/>
        </pc:sldMkLst>
      </pc:sldChg>
      <pc:sldChg chg="modSp mod">
        <pc:chgData name="Masakiyo Kitazawa" userId="2bf3742da7ad8ecb" providerId="LiveId" clId="{C6CB828F-A5BF-483B-8210-D8D4413B1E1E}" dt="2024-12-12T09:13:29.087" v="94" actId="20577"/>
        <pc:sldMkLst>
          <pc:docMk/>
          <pc:sldMk cId="1274276480" sldId="345"/>
        </pc:sldMkLst>
        <pc:spChg chg="mod">
          <ac:chgData name="Masakiyo Kitazawa" userId="2bf3742da7ad8ecb" providerId="LiveId" clId="{C6CB828F-A5BF-483B-8210-D8D4413B1E1E}" dt="2024-12-12T09:13:29.087" v="94" actId="20577"/>
          <ac:spMkLst>
            <pc:docMk/>
            <pc:sldMk cId="1274276480" sldId="345"/>
            <ac:spMk id="11" creationId="{00000000-0000-0000-0000-000000000000}"/>
          </ac:spMkLst>
        </pc:spChg>
      </pc:sldChg>
      <pc:sldChg chg="del">
        <pc:chgData name="Masakiyo Kitazawa" userId="2bf3742da7ad8ecb" providerId="LiveId" clId="{C6CB828F-A5BF-483B-8210-D8D4413B1E1E}" dt="2024-12-12T10:17:46.238" v="362" actId="2696"/>
        <pc:sldMkLst>
          <pc:docMk/>
          <pc:sldMk cId="2170139666" sldId="359"/>
        </pc:sldMkLst>
      </pc:sldChg>
      <pc:sldChg chg="del">
        <pc:chgData name="Masakiyo Kitazawa" userId="2bf3742da7ad8ecb" providerId="LiveId" clId="{C6CB828F-A5BF-483B-8210-D8D4413B1E1E}" dt="2024-12-12T10:17:46.238" v="362" actId="2696"/>
        <pc:sldMkLst>
          <pc:docMk/>
          <pc:sldMk cId="503448000" sldId="391"/>
        </pc:sldMkLst>
      </pc:sldChg>
      <pc:sldChg chg="ord">
        <pc:chgData name="Masakiyo Kitazawa" userId="2bf3742da7ad8ecb" providerId="LiveId" clId="{C6CB828F-A5BF-483B-8210-D8D4413B1E1E}" dt="2024-12-12T10:21:09.127" v="364"/>
        <pc:sldMkLst>
          <pc:docMk/>
          <pc:sldMk cId="4104298930" sldId="401"/>
        </pc:sldMkLst>
      </pc:sldChg>
      <pc:sldChg chg="ord">
        <pc:chgData name="Masakiyo Kitazawa" userId="2bf3742da7ad8ecb" providerId="LiveId" clId="{C6CB828F-A5BF-483B-8210-D8D4413B1E1E}" dt="2024-12-12T10:21:09.127" v="364"/>
        <pc:sldMkLst>
          <pc:docMk/>
          <pc:sldMk cId="2599668591" sldId="402"/>
        </pc:sldMkLst>
      </pc:sldChg>
      <pc:sldChg chg="ord">
        <pc:chgData name="Masakiyo Kitazawa" userId="2bf3742da7ad8ecb" providerId="LiveId" clId="{C6CB828F-A5BF-483B-8210-D8D4413B1E1E}" dt="2024-12-12T10:21:09.127" v="364"/>
        <pc:sldMkLst>
          <pc:docMk/>
          <pc:sldMk cId="83851997" sldId="406"/>
        </pc:sldMkLst>
      </pc:sldChg>
      <pc:sldChg chg="del ord">
        <pc:chgData name="Masakiyo Kitazawa" userId="2bf3742da7ad8ecb" providerId="LiveId" clId="{C6CB828F-A5BF-483B-8210-D8D4413B1E1E}" dt="2024-12-12T10:21:59.598" v="365" actId="2696"/>
        <pc:sldMkLst>
          <pc:docMk/>
          <pc:sldMk cId="3176096492" sldId="420"/>
        </pc:sldMkLst>
      </pc:sldChg>
      <pc:sldChg chg="del">
        <pc:chgData name="Masakiyo Kitazawa" userId="2bf3742da7ad8ecb" providerId="LiveId" clId="{C6CB828F-A5BF-483B-8210-D8D4413B1E1E}" dt="2024-12-12T10:29:41.268" v="368" actId="2696"/>
        <pc:sldMkLst>
          <pc:docMk/>
          <pc:sldMk cId="4075747219" sldId="422"/>
        </pc:sldMkLst>
      </pc:sldChg>
      <pc:sldChg chg="addSp delSp modSp mod">
        <pc:chgData name="Masakiyo Kitazawa" userId="2bf3742da7ad8ecb" providerId="LiveId" clId="{C6CB828F-A5BF-483B-8210-D8D4413B1E1E}" dt="2024-12-12T10:15:06.376" v="356" actId="1036"/>
        <pc:sldMkLst>
          <pc:docMk/>
          <pc:sldMk cId="43384798" sldId="432"/>
        </pc:sldMkLst>
        <pc:spChg chg="mod">
          <ac:chgData name="Masakiyo Kitazawa" userId="2bf3742da7ad8ecb" providerId="LiveId" clId="{C6CB828F-A5BF-483B-8210-D8D4413B1E1E}" dt="2024-12-12T10:05:14.030" v="150" actId="20577"/>
          <ac:spMkLst>
            <pc:docMk/>
            <pc:sldMk cId="43384798" sldId="432"/>
            <ac:spMk id="2" creationId="{DA9E8BCC-23BB-4D0F-A25A-8C24086BCB3B}"/>
          </ac:spMkLst>
        </pc:spChg>
        <pc:spChg chg="mod">
          <ac:chgData name="Masakiyo Kitazawa" userId="2bf3742da7ad8ecb" providerId="LiveId" clId="{C6CB828F-A5BF-483B-8210-D8D4413B1E1E}" dt="2024-12-12T10:15:00.940" v="346" actId="14100"/>
          <ac:spMkLst>
            <pc:docMk/>
            <pc:sldMk cId="43384798" sldId="432"/>
            <ac:spMk id="3" creationId="{95CEE7E2-750E-41F3-9BD3-3FD2BAF555E4}"/>
          </ac:spMkLst>
        </pc:spChg>
        <pc:spChg chg="mod">
          <ac:chgData name="Masakiyo Kitazawa" userId="2bf3742da7ad8ecb" providerId="LiveId" clId="{C6CB828F-A5BF-483B-8210-D8D4413B1E1E}" dt="2024-12-12T10:13:25.253" v="319" actId="1076"/>
          <ac:spMkLst>
            <pc:docMk/>
            <pc:sldMk cId="43384798" sldId="432"/>
            <ac:spMk id="4" creationId="{0F0F067E-C4C1-4037-B4C9-B4C5F1125115}"/>
          </ac:spMkLst>
        </pc:spChg>
        <pc:spChg chg="add mod">
          <ac:chgData name="Masakiyo Kitazawa" userId="2bf3742da7ad8ecb" providerId="LiveId" clId="{C6CB828F-A5BF-483B-8210-D8D4413B1E1E}" dt="2024-12-12T10:14:12.634" v="328" actId="1076"/>
          <ac:spMkLst>
            <pc:docMk/>
            <pc:sldMk cId="43384798" sldId="432"/>
            <ac:spMk id="16" creationId="{F1008A62-48F5-B196-BEF2-5D1F50530DEC}"/>
          </ac:spMkLst>
        </pc:spChg>
        <pc:spChg chg="mod">
          <ac:chgData name="Masakiyo Kitazawa" userId="2bf3742da7ad8ecb" providerId="LiveId" clId="{C6CB828F-A5BF-483B-8210-D8D4413B1E1E}" dt="2024-12-12T10:15:06.376" v="356" actId="1036"/>
          <ac:spMkLst>
            <pc:docMk/>
            <pc:sldMk cId="43384798" sldId="432"/>
            <ac:spMk id="28" creationId="{32D736FC-F62A-409A-8ABE-B7691870EFEA}"/>
          </ac:spMkLst>
        </pc:spChg>
        <pc:picChg chg="add mod">
          <ac:chgData name="Masakiyo Kitazawa" userId="2bf3742da7ad8ecb" providerId="LiveId" clId="{C6CB828F-A5BF-483B-8210-D8D4413B1E1E}" dt="2024-12-12T10:13:28.862" v="320" actId="1076"/>
          <ac:picMkLst>
            <pc:docMk/>
            <pc:sldMk cId="43384798" sldId="432"/>
            <ac:picMk id="8" creationId="{1E24B5D5-A250-55D1-6D52-0E3774BF2147}"/>
          </ac:picMkLst>
        </pc:picChg>
        <pc:picChg chg="add mod">
          <ac:chgData name="Masakiyo Kitazawa" userId="2bf3742da7ad8ecb" providerId="LiveId" clId="{C6CB828F-A5BF-483B-8210-D8D4413B1E1E}" dt="2024-12-12T10:13:33.775" v="321" actId="1076"/>
          <ac:picMkLst>
            <pc:docMk/>
            <pc:sldMk cId="43384798" sldId="432"/>
            <ac:picMk id="15" creationId="{283836B5-F1E8-D13C-B1B5-DE5DD7A591A2}"/>
          </ac:picMkLst>
        </pc:picChg>
        <pc:picChg chg="add mod">
          <ac:chgData name="Masakiyo Kitazawa" userId="2bf3742da7ad8ecb" providerId="LiveId" clId="{C6CB828F-A5BF-483B-8210-D8D4413B1E1E}" dt="2024-12-12T10:14:38.596" v="330" actId="1076"/>
          <ac:picMkLst>
            <pc:docMk/>
            <pc:sldMk cId="43384798" sldId="432"/>
            <ac:picMk id="17" creationId="{DE521D77-1D54-A420-D7D5-CB58C7A979B4}"/>
          </ac:picMkLst>
        </pc:picChg>
        <pc:picChg chg="add mod">
          <ac:chgData name="Masakiyo Kitazawa" userId="2bf3742da7ad8ecb" providerId="LiveId" clId="{C6CB828F-A5BF-483B-8210-D8D4413B1E1E}" dt="2024-12-12T10:15:06.376" v="356" actId="1036"/>
          <ac:picMkLst>
            <pc:docMk/>
            <pc:sldMk cId="43384798" sldId="432"/>
            <ac:picMk id="19" creationId="{0C9A0310-C113-26A8-0A00-5D496DB770A9}"/>
          </ac:picMkLst>
        </pc:picChg>
        <pc:picChg chg="mod">
          <ac:chgData name="Masakiyo Kitazawa" userId="2bf3742da7ad8ecb" providerId="LiveId" clId="{C6CB828F-A5BF-483B-8210-D8D4413B1E1E}" dt="2024-12-12T10:14:29.458" v="329" actId="1076"/>
          <ac:picMkLst>
            <pc:docMk/>
            <pc:sldMk cId="43384798" sldId="432"/>
            <ac:picMk id="22" creationId="{2178C7E2-33EB-49A0-A4C6-82DB9309938A}"/>
          </ac:picMkLst>
        </pc:picChg>
        <pc:picChg chg="mod">
          <ac:chgData name="Masakiyo Kitazawa" userId="2bf3742da7ad8ecb" providerId="LiveId" clId="{C6CB828F-A5BF-483B-8210-D8D4413B1E1E}" dt="2024-12-12T10:14:29.458" v="329" actId="1076"/>
          <ac:picMkLst>
            <pc:docMk/>
            <pc:sldMk cId="43384798" sldId="432"/>
            <ac:picMk id="24" creationId="{41506CA2-54D4-46FA-B978-59267880C74B}"/>
          </ac:picMkLst>
        </pc:picChg>
      </pc:sldChg>
      <pc:sldChg chg="del">
        <pc:chgData name="Masakiyo Kitazawa" userId="2bf3742da7ad8ecb" providerId="LiveId" clId="{C6CB828F-A5BF-483B-8210-D8D4413B1E1E}" dt="2024-12-12T10:15:15.870" v="357" actId="2696"/>
        <pc:sldMkLst>
          <pc:docMk/>
          <pc:sldMk cId="1141053741" sldId="436"/>
        </pc:sldMkLst>
      </pc:sldChg>
      <pc:sldChg chg="modSp mod">
        <pc:chgData name="Masakiyo Kitazawa" userId="2bf3742da7ad8ecb" providerId="LiveId" clId="{C6CB828F-A5BF-483B-8210-D8D4413B1E1E}" dt="2024-12-12T10:22:27.459" v="367" actId="403"/>
        <pc:sldMkLst>
          <pc:docMk/>
          <pc:sldMk cId="2461482213" sldId="1149"/>
        </pc:sldMkLst>
      </pc:sldChg>
    </pc:docChg>
  </pc:docChgLst>
  <pc:docChgLst>
    <pc:chgData name="Masakiyo Kitazawa" userId="2bf3742da7ad8ecb" providerId="LiveId" clId="{4405A363-E44A-45FD-9F6A-E6CFF82DABB5}"/>
    <pc:docChg chg="delSld modSld">
      <pc:chgData name="Masakiyo Kitazawa" userId="2bf3742da7ad8ecb" providerId="LiveId" clId="{4405A363-E44A-45FD-9F6A-E6CFF82DABB5}" dt="2025-01-21T02:55:11.162" v="146" actId="2696"/>
      <pc:docMkLst>
        <pc:docMk/>
      </pc:docMkLst>
      <pc:sldChg chg="modSp mod">
        <pc:chgData name="Masakiyo Kitazawa" userId="2bf3742da7ad8ecb" providerId="LiveId" clId="{4405A363-E44A-45FD-9F6A-E6CFF82DABB5}" dt="2025-01-21T02:45:32.633" v="140" actId="20577"/>
        <pc:sldMkLst>
          <pc:docMk/>
          <pc:sldMk cId="1851464119" sldId="256"/>
        </pc:sldMkLst>
        <pc:spChg chg="mod">
          <ac:chgData name="Masakiyo Kitazawa" userId="2bf3742da7ad8ecb" providerId="LiveId" clId="{4405A363-E44A-45FD-9F6A-E6CFF82DABB5}" dt="2025-01-21T02:44:42.547" v="78" actId="20577"/>
          <ac:spMkLst>
            <pc:docMk/>
            <pc:sldMk cId="1851464119" sldId="256"/>
            <ac:spMk id="2" creationId="{00000000-0000-0000-0000-000000000000}"/>
          </ac:spMkLst>
        </pc:spChg>
        <pc:spChg chg="mod">
          <ac:chgData name="Masakiyo Kitazawa" userId="2bf3742da7ad8ecb" providerId="LiveId" clId="{4405A363-E44A-45FD-9F6A-E6CFF82DABB5}" dt="2025-01-21T02:45:32.633" v="140" actId="20577"/>
          <ac:spMkLst>
            <pc:docMk/>
            <pc:sldMk cId="1851464119" sldId="256"/>
            <ac:spMk id="4" creationId="{00000000-0000-0000-0000-000000000000}"/>
          </ac:spMkLst>
        </pc:spChg>
        <pc:spChg chg="mod">
          <ac:chgData name="Masakiyo Kitazawa" userId="2bf3742da7ad8ecb" providerId="LiveId" clId="{4405A363-E44A-45FD-9F6A-E6CFF82DABB5}" dt="2025-01-21T02:42:10.132" v="21" actId="20577"/>
          <ac:spMkLst>
            <pc:docMk/>
            <pc:sldMk cId="1851464119" sldId="256"/>
            <ac:spMk id="7" creationId="{00000000-0000-0000-0000-000000000000}"/>
          </ac:spMkLst>
        </pc:spChg>
      </pc:sldChg>
      <pc:sldChg chg="modSp mod">
        <pc:chgData name="Masakiyo Kitazawa" userId="2bf3742da7ad8ecb" providerId="LiveId" clId="{4405A363-E44A-45FD-9F6A-E6CFF82DABB5}" dt="2025-01-21T02:53:50.420" v="145" actId="114"/>
        <pc:sldMkLst>
          <pc:docMk/>
          <pc:sldMk cId="2253114813" sldId="410"/>
        </pc:sldMkLst>
        <pc:spChg chg="mod">
          <ac:chgData name="Masakiyo Kitazawa" userId="2bf3742da7ad8ecb" providerId="LiveId" clId="{4405A363-E44A-45FD-9F6A-E6CFF82DABB5}" dt="2025-01-21T02:53:50.420" v="145" actId="114"/>
          <ac:spMkLst>
            <pc:docMk/>
            <pc:sldMk cId="2253114813" sldId="410"/>
            <ac:spMk id="10" creationId="{00000000-0000-0000-0000-000000000000}"/>
          </ac:spMkLst>
        </pc:spChg>
      </pc:sldChg>
      <pc:sldChg chg="modSp mod">
        <pc:chgData name="Masakiyo Kitazawa" userId="2bf3742da7ad8ecb" providerId="LiveId" clId="{4405A363-E44A-45FD-9F6A-E6CFF82DABB5}" dt="2025-01-21T02:48:11.174" v="144" actId="20577"/>
        <pc:sldMkLst>
          <pc:docMk/>
          <pc:sldMk cId="1726876832" sldId="425"/>
        </pc:sldMkLst>
        <pc:spChg chg="mod">
          <ac:chgData name="Masakiyo Kitazawa" userId="2bf3742da7ad8ecb" providerId="LiveId" clId="{4405A363-E44A-45FD-9F6A-E6CFF82DABB5}" dt="2025-01-21T02:48:11.174" v="144" actId="20577"/>
          <ac:spMkLst>
            <pc:docMk/>
            <pc:sldMk cId="1726876832" sldId="425"/>
            <ac:spMk id="2" creationId="{1BD46053-B8FB-4BAC-AF9C-F5658BBDA456}"/>
          </ac:spMkLst>
        </pc:spChg>
      </pc:sldChg>
      <pc:sldChg chg="del">
        <pc:chgData name="Masakiyo Kitazawa" userId="2bf3742da7ad8ecb" providerId="LiveId" clId="{4405A363-E44A-45FD-9F6A-E6CFF82DABB5}" dt="2025-01-21T02:55:11.162" v="146" actId="2696"/>
        <pc:sldMkLst>
          <pc:docMk/>
          <pc:sldMk cId="2905351777" sldId="437"/>
        </pc:sldMkLst>
      </pc:sldChg>
      <pc:sldChg chg="modSp mod">
        <pc:chgData name="Masakiyo Kitazawa" userId="2bf3742da7ad8ecb" providerId="LiveId" clId="{4405A363-E44A-45FD-9F6A-E6CFF82DABB5}" dt="2025-01-21T02:43:44.574" v="46" actId="1038"/>
        <pc:sldMkLst>
          <pc:docMk/>
          <pc:sldMk cId="2839475932" sldId="444"/>
        </pc:sldMkLst>
        <pc:spChg chg="mod">
          <ac:chgData name="Masakiyo Kitazawa" userId="2bf3742da7ad8ecb" providerId="LiveId" clId="{4405A363-E44A-45FD-9F6A-E6CFF82DABB5}" dt="2025-01-21T02:43:35.849" v="26" actId="20577"/>
          <ac:spMkLst>
            <pc:docMk/>
            <pc:sldMk cId="2839475932" sldId="444"/>
            <ac:spMk id="4" creationId="{83D292BA-2EB1-46AB-BF26-54A5AC0D1FBF}"/>
          </ac:spMkLst>
        </pc:spChg>
        <pc:spChg chg="mod">
          <ac:chgData name="Masakiyo Kitazawa" userId="2bf3742da7ad8ecb" providerId="LiveId" clId="{4405A363-E44A-45FD-9F6A-E6CFF82DABB5}" dt="2025-01-21T02:43:44.574" v="46" actId="1038"/>
          <ac:spMkLst>
            <pc:docMk/>
            <pc:sldMk cId="2839475932" sldId="444"/>
            <ac:spMk id="5" creationId="{2C5E7F40-8BDA-4D3F-B57F-CD82151F22B8}"/>
          </ac:spMkLst>
        </pc:spChg>
      </pc:sldChg>
      <pc:sldChg chg="modSp mod">
        <pc:chgData name="Masakiyo Kitazawa" userId="2bf3742da7ad8ecb" providerId="LiveId" clId="{4405A363-E44A-45FD-9F6A-E6CFF82DABB5}" dt="2025-01-21T02:44:14.614" v="72" actId="1038"/>
        <pc:sldMkLst>
          <pc:docMk/>
          <pc:sldMk cId="3419430258" sldId="446"/>
        </pc:sldMkLst>
        <pc:spChg chg="mod">
          <ac:chgData name="Masakiyo Kitazawa" userId="2bf3742da7ad8ecb" providerId="LiveId" clId="{4405A363-E44A-45FD-9F6A-E6CFF82DABB5}" dt="2025-01-21T02:44:09.963" v="67" actId="20577"/>
          <ac:spMkLst>
            <pc:docMk/>
            <pc:sldMk cId="3419430258" sldId="446"/>
            <ac:spMk id="4" creationId="{83D292BA-2EB1-46AB-BF26-54A5AC0D1FBF}"/>
          </ac:spMkLst>
        </pc:spChg>
        <pc:spChg chg="mod">
          <ac:chgData name="Masakiyo Kitazawa" userId="2bf3742da7ad8ecb" providerId="LiveId" clId="{4405A363-E44A-45FD-9F6A-E6CFF82DABB5}" dt="2025-01-21T02:44:14.614" v="72" actId="1038"/>
          <ac:spMkLst>
            <pc:docMk/>
            <pc:sldMk cId="3419430258" sldId="446"/>
            <ac:spMk id="5" creationId="{2C5E7F40-8BDA-4D3F-B57F-CD82151F22B8}"/>
          </ac:spMkLst>
        </pc:spChg>
      </pc:sldChg>
    </pc:docChg>
  </pc:docChgLst>
  <pc:docChgLst>
    <pc:chgData name="Masakiyo Kitazawa" userId="2bf3742da7ad8ecb" providerId="LiveId" clId="{5D4830A0-02F6-413D-841E-F107FC636C4E}"/>
    <pc:docChg chg="undo custSel addSld delSld modSld sldOrd">
      <pc:chgData name="Masakiyo Kitazawa" userId="2bf3742da7ad8ecb" providerId="LiveId" clId="{5D4830A0-02F6-413D-841E-F107FC636C4E}" dt="2024-07-30T09:25:34.220" v="2123" actId="2696"/>
      <pc:docMkLst>
        <pc:docMk/>
      </pc:docMkLst>
      <pc:sldChg chg="modSp mod">
        <pc:chgData name="Masakiyo Kitazawa" userId="2bf3742da7ad8ecb" providerId="LiveId" clId="{5D4830A0-02F6-413D-841E-F107FC636C4E}" dt="2024-07-28T13:36:38.228" v="3" actId="207"/>
        <pc:sldMkLst>
          <pc:docMk/>
          <pc:sldMk cId="1851464119" sldId="256"/>
        </pc:sldMkLst>
      </pc:sldChg>
      <pc:sldChg chg="ord">
        <pc:chgData name="Masakiyo Kitazawa" userId="2bf3742da7ad8ecb" providerId="LiveId" clId="{5D4830A0-02F6-413D-841E-F107FC636C4E}" dt="2024-07-28T15:17:16.788" v="350"/>
        <pc:sldMkLst>
          <pc:docMk/>
          <pc:sldMk cId="1633408377" sldId="268"/>
        </pc:sldMkLst>
      </pc:sldChg>
      <pc:sldChg chg="del ord">
        <pc:chgData name="Masakiyo Kitazawa" userId="2bf3742da7ad8ecb" providerId="LiveId" clId="{5D4830A0-02F6-413D-841E-F107FC636C4E}" dt="2024-07-30T09:25:13.097" v="2120" actId="2696"/>
        <pc:sldMkLst>
          <pc:docMk/>
          <pc:sldMk cId="4081363426" sldId="270"/>
        </pc:sldMkLst>
      </pc:sldChg>
      <pc:sldChg chg="ord">
        <pc:chgData name="Masakiyo Kitazawa" userId="2bf3742da7ad8ecb" providerId="LiveId" clId="{5D4830A0-02F6-413D-841E-F107FC636C4E}" dt="2024-07-28T15:17:16.788" v="350"/>
        <pc:sldMkLst>
          <pc:docMk/>
          <pc:sldMk cId="2537226406" sldId="279"/>
        </pc:sldMkLst>
      </pc:sldChg>
      <pc:sldChg chg="del">
        <pc:chgData name="Masakiyo Kitazawa" userId="2bf3742da7ad8ecb" providerId="LiveId" clId="{5D4830A0-02F6-413D-841E-F107FC636C4E}" dt="2024-07-30T09:25:18.696" v="2121" actId="2696"/>
        <pc:sldMkLst>
          <pc:docMk/>
          <pc:sldMk cId="3185153033" sldId="319"/>
        </pc:sldMkLst>
      </pc:sldChg>
      <pc:sldChg chg="del">
        <pc:chgData name="Masakiyo Kitazawa" userId="2bf3742da7ad8ecb" providerId="LiveId" clId="{5D4830A0-02F6-413D-841E-F107FC636C4E}" dt="2024-07-30T09:25:29.426" v="2122" actId="2696"/>
        <pc:sldMkLst>
          <pc:docMk/>
          <pc:sldMk cId="1699985801" sldId="320"/>
        </pc:sldMkLst>
      </pc:sldChg>
      <pc:sldChg chg="modSp mod ord">
        <pc:chgData name="Masakiyo Kitazawa" userId="2bf3742da7ad8ecb" providerId="LiveId" clId="{5D4830A0-02F6-413D-841E-F107FC636C4E}" dt="2024-07-28T15:13:52.159" v="310" actId="6549"/>
        <pc:sldMkLst>
          <pc:docMk/>
          <pc:sldMk cId="1274276480" sldId="345"/>
        </pc:sldMkLst>
      </pc:sldChg>
      <pc:sldChg chg="del">
        <pc:chgData name="Masakiyo Kitazawa" userId="2bf3742da7ad8ecb" providerId="LiveId" clId="{5D4830A0-02F6-413D-841E-F107FC636C4E}" dt="2024-07-30T09:25:34.220" v="2123" actId="2696"/>
        <pc:sldMkLst>
          <pc:docMk/>
          <pc:sldMk cId="1374432455" sldId="371"/>
        </pc:sldMkLst>
      </pc:sldChg>
      <pc:sldChg chg="addSp delSp modSp mod ord">
        <pc:chgData name="Masakiyo Kitazawa" userId="2bf3742da7ad8ecb" providerId="LiveId" clId="{5D4830A0-02F6-413D-841E-F107FC636C4E}" dt="2024-07-28T15:16:32.898" v="348"/>
        <pc:sldMkLst>
          <pc:docMk/>
          <pc:sldMk cId="15106390" sldId="397"/>
        </pc:sldMkLst>
      </pc:sldChg>
      <pc:sldChg chg="ord">
        <pc:chgData name="Masakiyo Kitazawa" userId="2bf3742da7ad8ecb" providerId="LiveId" clId="{5D4830A0-02F6-413D-841E-F107FC636C4E}" dt="2024-07-28T15:05:18.426" v="147"/>
        <pc:sldMkLst>
          <pc:docMk/>
          <pc:sldMk cId="4104298930" sldId="401"/>
        </pc:sldMkLst>
      </pc:sldChg>
      <pc:sldChg chg="ord">
        <pc:chgData name="Masakiyo Kitazawa" userId="2bf3742da7ad8ecb" providerId="LiveId" clId="{5D4830A0-02F6-413D-841E-F107FC636C4E}" dt="2024-07-28T15:05:18.426" v="147"/>
        <pc:sldMkLst>
          <pc:docMk/>
          <pc:sldMk cId="2599668591" sldId="402"/>
        </pc:sldMkLst>
      </pc:sldChg>
      <pc:sldChg chg="addSp delSp modSp mod ord">
        <pc:chgData name="Masakiyo Kitazawa" userId="2bf3742da7ad8ecb" providerId="LiveId" clId="{5D4830A0-02F6-413D-841E-F107FC636C4E}" dt="2024-07-28T15:16:27.118" v="347"/>
        <pc:sldMkLst>
          <pc:docMk/>
          <pc:sldMk cId="1351378562" sldId="403"/>
        </pc:sldMkLst>
      </pc:sldChg>
      <pc:sldChg chg="modSp mod ord">
        <pc:chgData name="Masakiyo Kitazawa" userId="2bf3742da7ad8ecb" providerId="LiveId" clId="{5D4830A0-02F6-413D-841E-F107FC636C4E}" dt="2024-07-29T22:19:37.522" v="1898" actId="113"/>
        <pc:sldMkLst>
          <pc:docMk/>
          <pc:sldMk cId="1653148969" sldId="405"/>
        </pc:sldMkLst>
      </pc:sldChg>
      <pc:sldChg chg="ord">
        <pc:chgData name="Masakiyo Kitazawa" userId="2bf3742da7ad8ecb" providerId="LiveId" clId="{5D4830A0-02F6-413D-841E-F107FC636C4E}" dt="2024-07-28T15:05:18.426" v="147"/>
        <pc:sldMkLst>
          <pc:docMk/>
          <pc:sldMk cId="83851997" sldId="406"/>
        </pc:sldMkLst>
      </pc:sldChg>
      <pc:sldChg chg="modSp mod ord">
        <pc:chgData name="Masakiyo Kitazawa" userId="2bf3742da7ad8ecb" providerId="LiveId" clId="{5D4830A0-02F6-413D-841E-F107FC636C4E}" dt="2024-07-28T15:15:46.651" v="344" actId="6549"/>
        <pc:sldMkLst>
          <pc:docMk/>
          <pc:sldMk cId="4007122266" sldId="409"/>
        </pc:sldMkLst>
      </pc:sldChg>
      <pc:sldChg chg="modSp mod ord">
        <pc:chgData name="Masakiyo Kitazawa" userId="2bf3742da7ad8ecb" providerId="LiveId" clId="{5D4830A0-02F6-413D-841E-F107FC636C4E}" dt="2024-07-29T22:18:44.821" v="1888" actId="20577"/>
        <pc:sldMkLst>
          <pc:docMk/>
          <pc:sldMk cId="2253114813" sldId="410"/>
        </pc:sldMkLst>
      </pc:sldChg>
      <pc:sldChg chg="modSp mod ord">
        <pc:chgData name="Masakiyo Kitazawa" userId="2bf3742da7ad8ecb" providerId="LiveId" clId="{5D4830A0-02F6-413D-841E-F107FC636C4E}" dt="2024-07-30T09:22:42.595" v="2117" actId="114"/>
        <pc:sldMkLst>
          <pc:docMk/>
          <pc:sldMk cId="3564150766" sldId="411"/>
        </pc:sldMkLst>
      </pc:sldChg>
      <pc:sldChg chg="modSp mod">
        <pc:chgData name="Masakiyo Kitazawa" userId="2bf3742da7ad8ecb" providerId="LiveId" clId="{5D4830A0-02F6-413D-841E-F107FC636C4E}" dt="2024-07-29T22:23:50.746" v="2100" actId="20577"/>
        <pc:sldMkLst>
          <pc:docMk/>
          <pc:sldMk cId="1627557074" sldId="412"/>
        </pc:sldMkLst>
      </pc:sldChg>
      <pc:sldChg chg="del ord">
        <pc:chgData name="Masakiyo Kitazawa" userId="2bf3742da7ad8ecb" providerId="LiveId" clId="{5D4830A0-02F6-413D-841E-F107FC636C4E}" dt="2024-07-29T15:44:16.888" v="863" actId="2696"/>
        <pc:sldMkLst>
          <pc:docMk/>
          <pc:sldMk cId="3297531836" sldId="414"/>
        </pc:sldMkLst>
      </pc:sldChg>
      <pc:sldChg chg="addSp delSp modSp mod ord">
        <pc:chgData name="Masakiyo Kitazawa" userId="2bf3742da7ad8ecb" providerId="LiveId" clId="{5D4830A0-02F6-413D-841E-F107FC636C4E}" dt="2024-07-29T15:44:37.126" v="866"/>
        <pc:sldMkLst>
          <pc:docMk/>
          <pc:sldMk cId="3459667229" sldId="416"/>
        </pc:sldMkLst>
      </pc:sldChg>
      <pc:sldChg chg="del ord">
        <pc:chgData name="Masakiyo Kitazawa" userId="2bf3742da7ad8ecb" providerId="LiveId" clId="{5D4830A0-02F6-413D-841E-F107FC636C4E}" dt="2024-07-29T15:43:03.277" v="862" actId="2696"/>
        <pc:sldMkLst>
          <pc:docMk/>
          <pc:sldMk cId="882341189" sldId="417"/>
        </pc:sldMkLst>
      </pc:sldChg>
      <pc:sldChg chg="addSp delSp modSp mod ord">
        <pc:chgData name="Masakiyo Kitazawa" userId="2bf3742da7ad8ecb" providerId="LiveId" clId="{5D4830A0-02F6-413D-841E-F107FC636C4E}" dt="2024-07-29T22:20:09.470" v="1900" actId="114"/>
        <pc:sldMkLst>
          <pc:docMk/>
          <pc:sldMk cId="131507998" sldId="418"/>
        </pc:sldMkLst>
      </pc:sldChg>
      <pc:sldChg chg="ord">
        <pc:chgData name="Masakiyo Kitazawa" userId="2bf3742da7ad8ecb" providerId="LiveId" clId="{5D4830A0-02F6-413D-841E-F107FC636C4E}" dt="2024-07-28T15:05:18.426" v="147"/>
        <pc:sldMkLst>
          <pc:docMk/>
          <pc:sldMk cId="3176096492" sldId="420"/>
        </pc:sldMkLst>
      </pc:sldChg>
      <pc:sldChg chg="delSp modSp mod delAnim">
        <pc:chgData name="Masakiyo Kitazawa" userId="2bf3742da7ad8ecb" providerId="LiveId" clId="{5D4830A0-02F6-413D-841E-F107FC636C4E}" dt="2024-07-30T09:23:23.127" v="2118" actId="478"/>
        <pc:sldMkLst>
          <pc:docMk/>
          <pc:sldMk cId="4075747219" sldId="422"/>
        </pc:sldMkLst>
      </pc:sldChg>
      <pc:sldChg chg="modSp del mod ord">
        <pc:chgData name="Masakiyo Kitazawa" userId="2bf3742da7ad8ecb" providerId="LiveId" clId="{5D4830A0-02F6-413D-841E-F107FC636C4E}" dt="2024-07-30T09:25:09.123" v="2119" actId="2696"/>
        <pc:sldMkLst>
          <pc:docMk/>
          <pc:sldMk cId="292454661" sldId="423"/>
        </pc:sldMkLst>
      </pc:sldChg>
      <pc:sldChg chg="del">
        <pc:chgData name="Masakiyo Kitazawa" userId="2bf3742da7ad8ecb" providerId="LiveId" clId="{5D4830A0-02F6-413D-841E-F107FC636C4E}" dt="2024-07-28T14:27:52.484" v="138" actId="2696"/>
        <pc:sldMkLst>
          <pc:docMk/>
          <pc:sldMk cId="3146265497" sldId="424"/>
        </pc:sldMkLst>
      </pc:sldChg>
      <pc:sldChg chg="addSp modSp mod">
        <pc:chgData name="Masakiyo Kitazawa" userId="2bf3742da7ad8ecb" providerId="LiveId" clId="{5D4830A0-02F6-413D-841E-F107FC636C4E}" dt="2024-07-29T22:08:44.331" v="1785" actId="167"/>
        <pc:sldMkLst>
          <pc:docMk/>
          <pc:sldMk cId="1726876832" sldId="425"/>
        </pc:sldMkLst>
      </pc:sldChg>
      <pc:sldChg chg="del ord">
        <pc:chgData name="Masakiyo Kitazawa" userId="2bf3742da7ad8ecb" providerId="LiveId" clId="{5D4830A0-02F6-413D-841E-F107FC636C4E}" dt="2024-07-29T22:19:23.302" v="1889" actId="2696"/>
        <pc:sldMkLst>
          <pc:docMk/>
          <pc:sldMk cId="650239783" sldId="426"/>
        </pc:sldMkLst>
      </pc:sldChg>
      <pc:sldChg chg="addSp delSp modSp mod">
        <pc:chgData name="Masakiyo Kitazawa" userId="2bf3742da7ad8ecb" providerId="LiveId" clId="{5D4830A0-02F6-413D-841E-F107FC636C4E}" dt="2024-07-29T21:57:31.654" v="1650" actId="1035"/>
        <pc:sldMkLst>
          <pc:docMk/>
          <pc:sldMk cId="822840531" sldId="427"/>
        </pc:sldMkLst>
      </pc:sldChg>
      <pc:sldChg chg="modSp mod">
        <pc:chgData name="Masakiyo Kitazawa" userId="2bf3742da7ad8ecb" providerId="LiveId" clId="{5D4830A0-02F6-413D-841E-F107FC636C4E}" dt="2024-07-29T22:20:25.443" v="1914" actId="20577"/>
        <pc:sldMkLst>
          <pc:docMk/>
          <pc:sldMk cId="2282498916" sldId="428"/>
        </pc:sldMkLst>
      </pc:sldChg>
      <pc:sldChg chg="addSp delSp modSp mod">
        <pc:chgData name="Masakiyo Kitazawa" userId="2bf3742da7ad8ecb" providerId="LiveId" clId="{5D4830A0-02F6-413D-841E-F107FC636C4E}" dt="2024-07-29T22:22:36.241" v="2053" actId="1035"/>
        <pc:sldMkLst>
          <pc:docMk/>
          <pc:sldMk cId="2179055727" sldId="429"/>
        </pc:sldMkLst>
      </pc:sldChg>
      <pc:sldChg chg="del">
        <pc:chgData name="Masakiyo Kitazawa" userId="2bf3742da7ad8ecb" providerId="LiveId" clId="{5D4830A0-02F6-413D-841E-F107FC636C4E}" dt="2024-07-29T22:01:02.519" v="1735" actId="2696"/>
        <pc:sldMkLst>
          <pc:docMk/>
          <pc:sldMk cId="1757229072" sldId="430"/>
        </pc:sldMkLst>
      </pc:sldChg>
      <pc:sldChg chg="del">
        <pc:chgData name="Masakiyo Kitazawa" userId="2bf3742da7ad8ecb" providerId="LiveId" clId="{5D4830A0-02F6-413D-841E-F107FC636C4E}" dt="2024-07-28T15:20:29.527" v="355" actId="2696"/>
        <pc:sldMkLst>
          <pc:docMk/>
          <pc:sldMk cId="1947300031" sldId="431"/>
        </pc:sldMkLst>
      </pc:sldChg>
      <pc:sldChg chg="del">
        <pc:chgData name="Masakiyo Kitazawa" userId="2bf3742da7ad8ecb" providerId="LiveId" clId="{5D4830A0-02F6-413D-841E-F107FC636C4E}" dt="2024-07-29T22:00:18.192" v="1714" actId="2696"/>
        <pc:sldMkLst>
          <pc:docMk/>
          <pc:sldMk cId="43384798" sldId="432"/>
        </pc:sldMkLst>
      </pc:sldChg>
      <pc:sldChg chg="del">
        <pc:chgData name="Masakiyo Kitazawa" userId="2bf3742da7ad8ecb" providerId="LiveId" clId="{5D4830A0-02F6-413D-841E-F107FC636C4E}" dt="2024-07-28T15:20:29.527" v="355" actId="2696"/>
        <pc:sldMkLst>
          <pc:docMk/>
          <pc:sldMk cId="2484380576" sldId="433"/>
        </pc:sldMkLst>
      </pc:sldChg>
      <pc:sldChg chg="delSp del mod">
        <pc:chgData name="Masakiyo Kitazawa" userId="2bf3742da7ad8ecb" providerId="LiveId" clId="{5D4830A0-02F6-413D-841E-F107FC636C4E}" dt="2024-07-29T16:00:15.506" v="1276" actId="2696"/>
        <pc:sldMkLst>
          <pc:docMk/>
          <pc:sldMk cId="597615232" sldId="434"/>
        </pc:sldMkLst>
      </pc:sldChg>
      <pc:sldChg chg="del">
        <pc:chgData name="Masakiyo Kitazawa" userId="2bf3742da7ad8ecb" providerId="LiveId" clId="{5D4830A0-02F6-413D-841E-F107FC636C4E}" dt="2024-07-28T15:19:33.886" v="351" actId="2696"/>
        <pc:sldMkLst>
          <pc:docMk/>
          <pc:sldMk cId="1225380744" sldId="435"/>
        </pc:sldMkLst>
      </pc:sldChg>
      <pc:sldChg chg="addSp delSp modSp del mod">
        <pc:chgData name="Masakiyo Kitazawa" userId="2bf3742da7ad8ecb" providerId="LiveId" clId="{5D4830A0-02F6-413D-841E-F107FC636C4E}" dt="2024-07-29T22:04:06.062" v="1775" actId="2696"/>
        <pc:sldMkLst>
          <pc:docMk/>
          <pc:sldMk cId="1141053741" sldId="436"/>
        </pc:sldMkLst>
      </pc:sldChg>
      <pc:sldChg chg="addSp delSp modSp mod">
        <pc:chgData name="Masakiyo Kitazawa" userId="2bf3742da7ad8ecb" providerId="LiveId" clId="{5D4830A0-02F6-413D-841E-F107FC636C4E}" dt="2024-07-30T09:16:15.125" v="2115" actId="478"/>
        <pc:sldMkLst>
          <pc:docMk/>
          <pc:sldMk cId="2905351777" sldId="437"/>
        </pc:sldMkLst>
      </pc:sldChg>
      <pc:sldChg chg="del">
        <pc:chgData name="Masakiyo Kitazawa" userId="2bf3742da7ad8ecb" providerId="LiveId" clId="{5D4830A0-02F6-413D-841E-F107FC636C4E}" dt="2024-07-29T15:41:41.053" v="856" actId="2696"/>
        <pc:sldMkLst>
          <pc:docMk/>
          <pc:sldMk cId="3376828141" sldId="438"/>
        </pc:sldMkLst>
      </pc:sldChg>
      <pc:sldChg chg="del">
        <pc:chgData name="Masakiyo Kitazawa" userId="2bf3742da7ad8ecb" providerId="LiveId" clId="{5D4830A0-02F6-413D-841E-F107FC636C4E}" dt="2024-07-29T21:32:02.926" v="1437" actId="2696"/>
        <pc:sldMkLst>
          <pc:docMk/>
          <pc:sldMk cId="1562584342" sldId="439"/>
        </pc:sldMkLst>
      </pc:sldChg>
      <pc:sldChg chg="del">
        <pc:chgData name="Masakiyo Kitazawa" userId="2bf3742da7ad8ecb" providerId="LiveId" clId="{5D4830A0-02F6-413D-841E-F107FC636C4E}" dt="2024-07-28T14:27:52.484" v="138" actId="2696"/>
        <pc:sldMkLst>
          <pc:docMk/>
          <pc:sldMk cId="2348253281" sldId="440"/>
        </pc:sldMkLst>
      </pc:sldChg>
      <pc:sldChg chg="del">
        <pc:chgData name="Masakiyo Kitazawa" userId="2bf3742da7ad8ecb" providerId="LiveId" clId="{5D4830A0-02F6-413D-841E-F107FC636C4E}" dt="2024-07-29T15:42:34.866" v="861" actId="2696"/>
        <pc:sldMkLst>
          <pc:docMk/>
          <pc:sldMk cId="3029136258" sldId="441"/>
        </pc:sldMkLst>
      </pc:sldChg>
      <pc:sldChg chg="del">
        <pc:chgData name="Masakiyo Kitazawa" userId="2bf3742da7ad8ecb" providerId="LiveId" clId="{5D4830A0-02F6-413D-841E-F107FC636C4E}" dt="2024-07-28T14:27:33.837" v="137" actId="2696"/>
        <pc:sldMkLst>
          <pc:docMk/>
          <pc:sldMk cId="559862510" sldId="442"/>
        </pc:sldMkLst>
      </pc:sldChg>
      <pc:sldChg chg="addSp delSp modSp new mod ord">
        <pc:chgData name="Masakiyo Kitazawa" userId="2bf3742da7ad8ecb" providerId="LiveId" clId="{5D4830A0-02F6-413D-841E-F107FC636C4E}" dt="2024-07-29T21:31:55.139" v="1436"/>
        <pc:sldMkLst>
          <pc:docMk/>
          <pc:sldMk cId="1502581448" sldId="442"/>
        </pc:sldMkLst>
      </pc:sldChg>
      <pc:sldChg chg="addSp delSp modSp new mod">
        <pc:chgData name="Masakiyo Kitazawa" userId="2bf3742da7ad8ecb" providerId="LiveId" clId="{5D4830A0-02F6-413D-841E-F107FC636C4E}" dt="2024-07-29T21:35:20.103" v="1570" actId="1076"/>
        <pc:sldMkLst>
          <pc:docMk/>
          <pc:sldMk cId="1375982722" sldId="443"/>
        </pc:sldMkLst>
      </pc:sldChg>
      <pc:sldChg chg="modSp mod">
        <pc:chgData name="Masakiyo Kitazawa" userId="2bf3742da7ad8ecb" providerId="LiveId" clId="{5D4830A0-02F6-413D-841E-F107FC636C4E}" dt="2024-07-29T15:59:53.361" v="1275" actId="14100"/>
        <pc:sldMkLst>
          <pc:docMk/>
          <pc:sldMk cId="2839475932" sldId="44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44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1.png"/><Relationship Id="rId7" Type="http://schemas.openxmlformats.org/officeDocument/2006/relationships/image" Target="../media/image50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88.png"/><Relationship Id="rId7" Type="http://schemas.openxmlformats.org/officeDocument/2006/relationships/image" Target="../media/image9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image" Target="../media/image610.png"/><Relationship Id="rId5" Type="http://schemas.openxmlformats.org/officeDocument/2006/relationships/image" Target="../media/image58.png"/><Relationship Id="rId10" Type="http://schemas.openxmlformats.org/officeDocument/2006/relationships/image" Target="../media/image600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7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F367231-174E-4E40-8369-5159C878B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4954" y="43335"/>
            <a:ext cx="7438216" cy="5660778"/>
          </a:xfrm>
          <a:prstGeom prst="rect">
            <a:avLst/>
          </a:prstGeom>
          <a:scene3d>
            <a:camera prst="perspectiveContrastingRightFacing">
              <a:rot lat="651224" lon="18353808" rev="100477"/>
            </a:camera>
            <a:lightRig rig="harsh" dir="t"/>
          </a:scene3d>
          <a:sp3d prstMaterial="clear"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657350" y="1492179"/>
                <a:ext cx="6858000" cy="1194650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4800" b="1" dirty="0">
                    <a:effectLst>
                      <a:glow rad="114300">
                        <a:srgbClr val="1A6382">
                          <a:alpha val="60000"/>
                        </a:srgbClr>
                      </a:glow>
                      <a:outerShdw blurRad="469900" dist="342900" dir="5400000" sy="-20000" rotWithShape="0">
                        <a:prstClr val="black">
                          <a:alpha val="66000"/>
                        </a:prstClr>
                      </a:outerShdw>
                    </a:effectLst>
                  </a:rPr>
                  <a:t>First-order Phase Transition</a:t>
                </a:r>
                <a:br>
                  <a:rPr lang="en-US" altLang="ja-JP" sz="4800" b="1" dirty="0">
                    <a:effectLst>
                      <a:glow rad="114300">
                        <a:srgbClr val="1A6382">
                          <a:alpha val="60000"/>
                        </a:srgbClr>
                      </a:glow>
                      <a:outerShdw blurRad="469900" dist="342900" dir="5400000" sy="-20000" rotWithShape="0">
                        <a:prstClr val="black">
                          <a:alpha val="66000"/>
                        </a:prstClr>
                      </a:outerShdw>
                    </a:effectLst>
                  </a:rPr>
                </a:br>
                <a:r>
                  <a:rPr lang="en-US" altLang="ja-JP" sz="4800" b="1" dirty="0">
                    <a:effectLst>
                      <a:glow rad="114300">
                        <a:srgbClr val="1A6382">
                          <a:alpha val="60000"/>
                        </a:srgbClr>
                      </a:glow>
                      <a:outerShdw blurRad="469900" dist="342900" dir="5400000" sy="-20000" rotWithShape="0">
                        <a:prstClr val="black">
                          <a:alpha val="66000"/>
                        </a:prstClr>
                      </a:outerShdw>
                    </a:effectLst>
                  </a:rPr>
                  <a:t>and Critical Points</a:t>
                </a:r>
                <a:br>
                  <a:rPr lang="en-US" altLang="ja-JP" sz="4800" b="1" dirty="0">
                    <a:effectLst>
                      <a:glow rad="114300">
                        <a:srgbClr val="1A6382">
                          <a:alpha val="60000"/>
                        </a:srgbClr>
                      </a:glow>
                      <a:outerShdw blurRad="469900" dist="342900" dir="5400000" sy="-20000" rotWithShape="0">
                        <a:prstClr val="black">
                          <a:alpha val="66000"/>
                        </a:prstClr>
                      </a:outerShdw>
                    </a:effectLst>
                  </a:rPr>
                </a:br>
                <a:r>
                  <a:rPr lang="en-US" altLang="ja-JP" sz="4800" b="1" dirty="0">
                    <a:effectLst>
                      <a:glow rad="114300">
                        <a:srgbClr val="1A6382">
                          <a:alpha val="60000"/>
                        </a:srgbClr>
                      </a:glow>
                      <a:outerShdw blurRad="469900" dist="342900" dir="5400000" sy="-20000" rotWithShape="0">
                        <a:prstClr val="black">
                          <a:alpha val="66000"/>
                        </a:prstClr>
                      </a:outerShdw>
                    </a:effectLst>
                  </a:rPr>
                  <a:t>on SU(3) Yang-Mills theory</a:t>
                </a:r>
                <a:br>
                  <a:rPr lang="en-US" altLang="ja-JP" sz="4800" b="1" dirty="0">
                    <a:effectLst>
                      <a:glow rad="114300">
                        <a:srgbClr val="1A6382">
                          <a:alpha val="60000"/>
                        </a:srgbClr>
                      </a:glow>
                      <a:outerShdw blurRad="469900" dist="342900" dir="5400000" sy="-20000" rotWithShape="0">
                        <a:prstClr val="black">
                          <a:alpha val="66000"/>
                        </a:prstClr>
                      </a:outerShdw>
                    </a:effectLst>
                  </a:rPr>
                </a:br>
                <a:r>
                  <a:rPr lang="en-US" altLang="ja-JP" sz="4800" b="1" dirty="0">
                    <a:effectLst>
                      <a:glow rad="114300">
                        <a:srgbClr val="1A6382">
                          <a:alpha val="60000"/>
                        </a:srgbClr>
                      </a:glow>
                      <a:outerShdw blurRad="469900" dist="342900" dir="5400000" sy="-20000" rotWithShape="0">
                        <a:prstClr val="black">
                          <a:alpha val="66000"/>
                        </a:prstClr>
                      </a:outerShdw>
                    </a:effectLst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800" b="1" i="1" smtClean="0">
                            <a:effectLst>
                              <a:glow rad="114300">
                                <a:srgbClr val="1A6382">
                                  <a:alpha val="60000"/>
                                </a:srgbClr>
                              </a:glow>
                              <a:outerShdw blurRad="469900" dist="342900" dir="5400000" sy="-20000" rotWithShape="0">
                                <a:prstClr val="black">
                                  <a:alpha val="66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b="1" i="1" smtClean="0">
                            <a:effectLst>
                              <a:glow rad="114300">
                                <a:srgbClr val="1A6382">
                                  <a:alpha val="60000"/>
                                </a:srgbClr>
                              </a:glow>
                              <a:outerShdw blurRad="469900" dist="342900" dir="5400000" sy="-20000" rotWithShape="0">
                                <a:prstClr val="black">
                                  <a:alpha val="66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altLang="ja-JP" sz="4800" b="1" i="1" smtClean="0">
                            <a:effectLst>
                              <a:glow rad="114300">
                                <a:srgbClr val="1A6382">
                                  <a:alpha val="60000"/>
                                </a:srgbClr>
                              </a:glow>
                              <a:outerShdw blurRad="469900" dist="342900" dir="5400000" sy="-20000" rotWithShape="0">
                                <a:prstClr val="black">
                                  <a:alpha val="66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4800" b="1" i="1" smtClean="0">
                        <a:effectLst>
                          <a:glow rad="114300">
                            <a:srgbClr val="1A6382">
                              <a:alpha val="60000"/>
                            </a:srgbClr>
                          </a:glow>
                          <a:outerShdw blurRad="469900" dist="342900" dir="5400000" sy="-20000" rotWithShape="0">
                            <a:prstClr val="black">
                              <a:alpha val="66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4800" b="1" i="1" smtClean="0">
                            <a:effectLst>
                              <a:glow rad="114300">
                                <a:srgbClr val="1A6382">
                                  <a:alpha val="60000"/>
                                </a:srgbClr>
                              </a:glow>
                              <a:outerShdw blurRad="469900" dist="342900" dir="5400000" sy="-20000" rotWithShape="0">
                                <a:prstClr val="black">
                                  <a:alpha val="66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b="1" i="1" smtClean="0">
                            <a:effectLst>
                              <a:glow rad="114300">
                                <a:srgbClr val="1A6382">
                                  <a:alpha val="60000"/>
                                </a:srgbClr>
                              </a:glow>
                              <a:outerShdw blurRad="469900" dist="342900" dir="5400000" sy="-20000" rotWithShape="0">
                                <a:prstClr val="black">
                                  <a:alpha val="66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ja-JP" sz="4800" b="1" i="1" smtClean="0">
                            <a:effectLst>
                              <a:glow rad="114300">
                                <a:srgbClr val="1A6382">
                                  <a:alpha val="60000"/>
                                </a:srgbClr>
                              </a:glow>
                              <a:outerShdw blurRad="469900" dist="342900" dir="5400000" sy="-20000" rotWithShape="0">
                                <a:prstClr val="black">
                                  <a:alpha val="66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1" lang="ja-JP" altLang="en-US" sz="1050" dirty="0">
                  <a:effectLst>
                    <a:glow rad="114300">
                      <a:srgbClr val="1A6382">
                        <a:alpha val="60000"/>
                      </a:srgbClr>
                    </a:glow>
                    <a:outerShdw blurRad="469900" dist="342900" dir="5400000" sy="-20000" rotWithShape="0">
                      <a:prstClr val="black">
                        <a:alpha val="66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657350" y="1492179"/>
                <a:ext cx="6858000" cy="1194650"/>
              </a:xfrm>
              <a:blipFill>
                <a:blip r:embed="rId3"/>
                <a:stretch>
                  <a:fillRect l="-267" r="-5244" b="-1882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389086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Masakiyo Kitazawa (YITP, Kyoto)</a:t>
            </a:r>
            <a:endParaRPr kumimoji="1" lang="en-US" altLang="ja-JP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2989" y="168948"/>
            <a:ext cx="8137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sz="16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Topology and Dynamics of Magneto-Vortical Matter (Vortex2025), 2025/1/21, YITP, Kyoto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03745" y="5461967"/>
            <a:ext cx="6729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Mogliacci</a:t>
            </a:r>
            <a:r>
              <a:rPr kumimoji="1" lang="en-US" altLang="ja-JP" sz="2000" dirty="0"/>
              <a:t>, Kolbe, Horowitz, Phys. Rev. </a:t>
            </a:r>
            <a:r>
              <a:rPr kumimoji="1" lang="en-US" altLang="ja-JP" sz="2000" b="1" dirty="0"/>
              <a:t>D99 </a:t>
            </a:r>
            <a:r>
              <a:rPr kumimoji="1" lang="en-US" altLang="ja-JP" sz="2000" dirty="0"/>
              <a:t>(2019) 094507</a:t>
            </a:r>
          </a:p>
          <a:p>
            <a:pPr algn="r"/>
            <a:r>
              <a:rPr lang="en-US" altLang="ja-JP" sz="2000" dirty="0" err="1"/>
              <a:t>Suenaga</a:t>
            </a:r>
            <a:r>
              <a:rPr lang="en-US" altLang="ja-JP" sz="2000" dirty="0"/>
              <a:t>, MK, Phys. Rev. </a:t>
            </a:r>
            <a:r>
              <a:rPr lang="en-US" altLang="ja-JP" sz="2000" b="1" dirty="0"/>
              <a:t>D107 </a:t>
            </a:r>
            <a:r>
              <a:rPr lang="en-US" altLang="ja-JP" sz="2000" dirty="0"/>
              <a:t>(2023) 074502</a:t>
            </a:r>
          </a:p>
          <a:p>
            <a:pPr algn="r"/>
            <a:r>
              <a:rPr kumimoji="1" lang="en-US" altLang="ja-JP" sz="2000" dirty="0"/>
              <a:t>Fujii, </a:t>
            </a:r>
            <a:r>
              <a:rPr kumimoji="1" lang="en-US" altLang="ja-JP" sz="2000" dirty="0" err="1"/>
              <a:t>Iwanaka</a:t>
            </a:r>
            <a:r>
              <a:rPr kumimoji="1" lang="en-US" altLang="ja-JP" sz="2000" dirty="0"/>
              <a:t>, Suenaga, MK, </a:t>
            </a:r>
            <a:r>
              <a:rPr kumimoji="1" lang="en-US" altLang="ja-JP" sz="2000" dirty="0" err="1"/>
              <a:t>Phys.Rev</a:t>
            </a:r>
            <a:r>
              <a:rPr kumimoji="1" lang="en-US" altLang="ja-JP" sz="2000" dirty="0"/>
              <a:t>.</a:t>
            </a:r>
            <a:r>
              <a:rPr lang="ja-JP" altLang="en-US" sz="2000" dirty="0"/>
              <a:t> </a:t>
            </a:r>
            <a:r>
              <a:rPr kumimoji="1" lang="en-US" altLang="ja-JP" sz="2000" b="1" dirty="0"/>
              <a:t>D110 </a:t>
            </a:r>
            <a:r>
              <a:rPr kumimoji="1" lang="en-US" altLang="ja-JP" sz="2000" dirty="0"/>
              <a:t>(2024) 094016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Constructing EMT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14238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25642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+mj-lt"/>
              </a:rPr>
              <a:t>Remormalized</a:t>
            </a:r>
            <a:r>
              <a:rPr kumimoji="1" lang="en-US" altLang="ja-JP" sz="3200" b="1" dirty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</a:t>
            </a:r>
            <a:r>
              <a:rPr kumimoji="1" lang="en-US" altLang="ja-JP" sz="2000" dirty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3409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54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vacuum </a:t>
            </a:r>
            <a:r>
              <a:rPr kumimoji="1" lang="en-US" altLang="ja-JP" sz="2400" dirty="0" err="1"/>
              <a:t>subtr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07638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33320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047" y="6211669"/>
            <a:ext cx="878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Perturbative coefficient: </a:t>
            </a:r>
          </a:p>
          <a:p>
            <a:r>
              <a:rPr kumimoji="1" lang="en-US" altLang="ja-JP" dirty="0"/>
              <a:t>Suzuki (2013); Makino, Suzuki (2014); </a:t>
            </a:r>
            <a:r>
              <a:rPr kumimoji="1" lang="en-US" altLang="ja-JP" dirty="0" err="1"/>
              <a:t>Harlander</a:t>
            </a:r>
            <a:r>
              <a:rPr kumimoji="1" lang="en-US" altLang="ja-JP" dirty="0"/>
              <a:t>+ (2018); </a:t>
            </a:r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/>
              <a:t>Takaura</a:t>
            </a:r>
            <a:r>
              <a:rPr lang="en-US" altLang="ja-JP" dirty="0"/>
              <a:t> (2019)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Thermodynamics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/>
              <a:t>Takaura</a:t>
            </a:r>
            <a:r>
              <a:rPr kumimoji="1" lang="en-US" altLang="ja-JP" sz="2000" dirty="0"/>
              <a:t>, </a:t>
            </a:r>
            <a:r>
              <a:rPr lang="en-US" altLang="ja-JP" sz="2000" dirty="0"/>
              <a:t>2019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7471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</a:rPr>
              <a:t>□</a:t>
            </a:r>
            <a:r>
              <a:rPr lang="en-US" altLang="ja-JP" sz="2400" b="1" dirty="0">
                <a:solidFill>
                  <a:srgbClr val="0000FF"/>
                </a:solidFill>
              </a:rPr>
              <a:t>: 2-loop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chemeClr val="bg1"/>
                </a:solidFill>
              </a:rPr>
              <a:t>△</a:t>
            </a:r>
            <a:r>
              <a:rPr lang="en-US" altLang="ja-JP" sz="2400" b="1" dirty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81920" y="5705799"/>
            <a:ext cx="7045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Good agreement within 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1% level 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Our method can deal with the anisotropic pressure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369" y="4934578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Systematic error: </a:t>
            </a:r>
            <a:r>
              <a:rPr kumimoji="1" lang="en-US" altLang="ja-JP" sz="2400" dirty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>
                <a:latin typeface="Symbol" panose="05050102010706020507" pitchFamily="18" charset="2"/>
              </a:rPr>
              <a:t>0</a:t>
            </a:r>
            <a:r>
              <a:rPr kumimoji="1" lang="en-US" altLang="ja-JP" sz="2400" dirty="0"/>
              <a:t> or </a:t>
            </a:r>
            <a:r>
              <a:rPr kumimoji="1" lang="en-US" altLang="ja-JP" sz="2400" dirty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/>
              <a:t>d</a:t>
            </a:r>
            <a:r>
              <a:rPr kumimoji="1" lang="en-US" altLang="ja-JP" sz="2400" dirty="0"/>
              <a:t>, </a:t>
            </a:r>
            <a:r>
              <a:rPr kumimoji="1" lang="en-US" altLang="ja-JP" sz="2400" dirty="0">
                <a:latin typeface="Symbol" panose="05050102010706020507" pitchFamily="18" charset="2"/>
              </a:rPr>
              <a:t>L</a:t>
            </a:r>
            <a:r>
              <a:rPr kumimoji="1" lang="en-US" altLang="ja-JP" sz="2400" dirty="0"/>
              <a:t>, t</a:t>
            </a:r>
            <a:r>
              <a:rPr kumimoji="1" lang="en-US" altLang="ja-JP" sz="2400" dirty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dirty="0">
                <a:sym typeface="Wingdings" panose="05000000000000000000" pitchFamily="2" charset="2"/>
              </a:rPr>
              <a:t> function, fit range</a:t>
            </a:r>
            <a:endParaRPr kumimoji="1" lang="ja-JP" altLang="en-US" sz="2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681907" y="1832486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Numerical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66" y="1441947"/>
            <a:ext cx="4588683" cy="375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91563" y="1286721"/>
                <a:ext cx="392485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SU(3) YM theory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Wilson gauge action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endParaRPr kumimoji="1" lang="en-US" altLang="ja-JP" sz="2000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=16, 12</m:t>
                    </m:r>
                  </m:oMath>
                </a14:m>
                <a:endParaRPr lang="en-US" altLang="ja-JP" sz="2800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altLang="ja-JP" sz="2800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2000~4000</m:t>
                    </m:r>
                  </m:oMath>
                </a14:m>
                <a:r>
                  <a:rPr lang="en-US" altLang="ja-JP" sz="2800" dirty="0"/>
                  <a:t> </a:t>
                </a:r>
                <a:r>
                  <a:rPr lang="en-US" altLang="ja-JP" sz="2800" dirty="0" err="1"/>
                  <a:t>confs</a:t>
                </a:r>
                <a:r>
                  <a:rPr lang="en-US" altLang="ja-JP" sz="28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800" dirty="0"/>
                  <a:t>Even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altLang="ja-JP" sz="2000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800" dirty="0"/>
                  <a:t>No Continuum </a:t>
                </a:r>
                <a:r>
                  <a:rPr lang="en-US" altLang="ja-JP" sz="2800" dirty="0" err="1"/>
                  <a:t>extrap</a:t>
                </a:r>
                <a:r>
                  <a:rPr lang="en-US" altLang="ja-JP" sz="2800" dirty="0"/>
                  <a:t>.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63" y="1286721"/>
                <a:ext cx="3924857" cy="3416320"/>
              </a:xfrm>
              <a:prstGeom prst="rect">
                <a:avLst/>
              </a:prstGeom>
              <a:blipFill>
                <a:blip r:embed="rId4"/>
                <a:stretch>
                  <a:fillRect l="-2640" t="-1607" r="-1863" b="-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5818794" y="5793911"/>
            <a:ext cx="3325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/>
              <a:t>Simulations on</a:t>
            </a:r>
          </a:p>
          <a:p>
            <a:pPr algn="r"/>
            <a:r>
              <a:rPr kumimoji="1" lang="en-US" altLang="ja-JP" sz="2800" dirty="0"/>
              <a:t>OCTOPUS/</a:t>
            </a:r>
            <a:r>
              <a:rPr kumimoji="1" lang="en-US" altLang="ja-JP" sz="2800" dirty="0" err="1"/>
              <a:t>Reedbush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563" y="5193747"/>
            <a:ext cx="3501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Same System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12x72</a:t>
            </a:r>
            <a:r>
              <a:rPr kumimoji="1" lang="en-US" altLang="ja-JP" sz="2400" baseline="30000" dirty="0"/>
              <a:t>2</a:t>
            </a:r>
            <a:r>
              <a:rPr kumimoji="1" lang="en-US" altLang="ja-JP" sz="2400" dirty="0"/>
              <a:t>x12 ~ 16x96</a:t>
            </a:r>
            <a:r>
              <a:rPr kumimoji="1" lang="en-US" altLang="ja-JP" sz="2400" baseline="30000" dirty="0"/>
              <a:t>2</a:t>
            </a:r>
            <a:r>
              <a:rPr kumimoji="1" lang="en-US" altLang="ja-JP" sz="2400" dirty="0"/>
              <a:t>x16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18x72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x12 ~ 24x96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x16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0712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7D453-1210-D370-9918-AA997DB9A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66F21-79DC-4441-67C6-33A9F317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6E1FFAE-F9E3-A7DF-2C15-E3A6DADB6D3B}"/>
              </a:ext>
            </a:extLst>
          </p:cNvPr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4E23B040-ACFD-38F6-31EF-0297DE7CF0C4}"/>
                </a:ext>
              </a:extLst>
            </p:cNvPr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28C6304-CB90-F73D-DCA3-4964E41C44DB}"/>
                </a:ext>
              </a:extLst>
            </p:cNvPr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55D992C-CD6C-3BA7-5D4E-4F57E12500A7}"/>
              </a:ext>
            </a:extLst>
          </p:cNvPr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B6972EC7-BDAE-5EF4-8434-870C61BA1C54}"/>
              </a:ext>
            </a:extLst>
          </p:cNvPr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AF30A6F-8FAB-AEA0-0352-D27BB5CC1B1C}"/>
              </a:ext>
            </a:extLst>
          </p:cNvPr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4A490F6B-E4C3-D13E-1A08-069B2ABB9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D762900-86E4-8C02-C7F5-3685976CE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B55F916-8E20-694A-5690-08F1BBA87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445E47E7-4A2B-633B-5CF6-A61576701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959EA3A1-267C-B43F-8B62-3268E446F3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82C3FE8-9610-0B63-EAAA-C9380983092D}"/>
              </a:ext>
            </a:extLst>
          </p:cNvPr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>
              <a:extLst>
                <a:ext uri="{FF2B5EF4-FFF2-40B4-BE49-F238E27FC236}">
                  <a16:creationId xmlns:a16="http://schemas.microsoft.com/office/drawing/2014/main" id="{D290B3F6-194E-DD75-36FF-58C17BF3B649}"/>
                </a:ext>
              </a:extLst>
            </p:cNvPr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>
              <a:extLst>
                <a:ext uri="{FF2B5EF4-FFF2-40B4-BE49-F238E27FC236}">
                  <a16:creationId xmlns:a16="http://schemas.microsoft.com/office/drawing/2014/main" id="{9B0E3388-B08B-23CE-CCC1-8694F7B5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>
              <a:extLst>
                <a:ext uri="{FF2B5EF4-FFF2-40B4-BE49-F238E27FC236}">
                  <a16:creationId xmlns:a16="http://schemas.microsoft.com/office/drawing/2014/main" id="{350DFC21-4B27-1203-FB11-ABE82F59CCCB}"/>
                </a:ext>
              </a:extLst>
            </p:cNvPr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曲折矢印 40">
              <a:extLst>
                <a:ext uri="{FF2B5EF4-FFF2-40B4-BE49-F238E27FC236}">
                  <a16:creationId xmlns:a16="http://schemas.microsoft.com/office/drawing/2014/main" id="{95A9A549-0D02-C961-9AF8-C168133AFD9E}"/>
                </a:ext>
              </a:extLst>
            </p:cNvPr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>
              <a:extLst>
                <a:ext uri="{FF2B5EF4-FFF2-40B4-BE49-F238E27FC236}">
                  <a16:creationId xmlns:a16="http://schemas.microsoft.com/office/drawing/2014/main" id="{4E72352A-FECA-41D2-9314-B248B8813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FC430DB4-FA8A-20A3-4B3A-698897F7CFFA}"/>
              </a:ext>
            </a:extLst>
          </p:cNvPr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EB0C155D-C777-296C-CE69-19BC8925A058}"/>
              </a:ext>
            </a:extLst>
          </p:cNvPr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52D96119-AD91-091D-A8DB-EABB38A61832}"/>
              </a:ext>
            </a:extLst>
          </p:cNvPr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CCA13B90-C4C0-0DA1-B492-BF2B1451A1F0}"/>
              </a:ext>
            </a:extLst>
          </p:cNvPr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A64DC34-E13A-B8DF-44BB-C62CA033C9E3}"/>
              </a:ext>
            </a:extLst>
          </p:cNvPr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7D73DB1-136F-09EE-21E9-CACDD203B826}"/>
              </a:ext>
            </a:extLst>
          </p:cNvPr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B2EB92C-3F6D-FF0F-8E17-794135595CFF}"/>
              </a:ext>
            </a:extLst>
          </p:cNvPr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A0C3E96E-2773-4F5A-E465-07643526ED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1E676915-49AB-AA5B-7B65-947B7770B8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1F9EF2F-C7A7-2F80-8057-B829A5CCD3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2A22750-9F1E-8402-F88F-1E2FFE65AA83}"/>
              </a:ext>
            </a:extLst>
          </p:cNvPr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Brown, </a:t>
            </a:r>
            <a:r>
              <a:rPr kumimoji="1" lang="en-US" altLang="ja-JP" sz="2000" dirty="0" err="1"/>
              <a:t>Maclay</a:t>
            </a:r>
            <a:endParaRPr kumimoji="1" lang="en-US" altLang="ja-JP" sz="2000" dirty="0"/>
          </a:p>
          <a:p>
            <a:pPr algn="r"/>
            <a:r>
              <a:rPr kumimoji="1" lang="en-US" altLang="ja-JP" sz="2000" dirty="0"/>
              <a:t>1969</a:t>
            </a:r>
            <a:endParaRPr kumimoji="1" lang="ja-JP" altLang="en-US" sz="2000" dirty="0"/>
          </a:p>
        </p:txBody>
      </p:sp>
      <p:sp>
        <p:nvSpPr>
          <p:cNvPr id="61" name="右矢印 60">
            <a:extLst>
              <a:ext uri="{FF2B5EF4-FFF2-40B4-BE49-F238E27FC236}">
                <a16:creationId xmlns:a16="http://schemas.microsoft.com/office/drawing/2014/main" id="{99ECEC84-7953-B021-5110-BBB31AA4ABE4}"/>
              </a:ext>
            </a:extLst>
          </p:cNvPr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>
            <a:extLst>
              <a:ext uri="{FF2B5EF4-FFF2-40B4-BE49-F238E27FC236}">
                <a16:creationId xmlns:a16="http://schemas.microsoft.com/office/drawing/2014/main" id="{66ED5961-2FD7-8CD8-C41A-E8A455655FF5}"/>
              </a:ext>
            </a:extLst>
          </p:cNvPr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>
            <a:extLst>
              <a:ext uri="{FF2B5EF4-FFF2-40B4-BE49-F238E27FC236}">
                <a16:creationId xmlns:a16="http://schemas.microsoft.com/office/drawing/2014/main" id="{63C62C84-C7DB-9F21-70CC-AF327A617F4D}"/>
              </a:ext>
            </a:extLst>
          </p:cNvPr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>
            <a:extLst>
              <a:ext uri="{FF2B5EF4-FFF2-40B4-BE49-F238E27FC236}">
                <a16:creationId xmlns:a16="http://schemas.microsoft.com/office/drawing/2014/main" id="{3CCACCF8-A596-3D3E-AADE-9CBE35E609DE}"/>
              </a:ext>
            </a:extLst>
          </p:cNvPr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>
            <a:extLst>
              <a:ext uri="{FF2B5EF4-FFF2-40B4-BE49-F238E27FC236}">
                <a16:creationId xmlns:a16="http://schemas.microsoft.com/office/drawing/2014/main" id="{AE507996-9DAB-3C00-63D3-9569BA66C47B}"/>
              </a:ext>
            </a:extLst>
          </p:cNvPr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>
            <a:extLst>
              <a:ext uri="{FF2B5EF4-FFF2-40B4-BE49-F238E27FC236}">
                <a16:creationId xmlns:a16="http://schemas.microsoft.com/office/drawing/2014/main" id="{26E86F27-4A38-5776-4DD4-65989E4A982C}"/>
              </a:ext>
            </a:extLst>
          </p:cNvPr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1A97A6A8-BCE3-B561-1647-67C2C90B79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2B0006CB-757A-3A15-949A-435367DBBB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" y="2980825"/>
            <a:ext cx="582049" cy="466088"/>
          </a:xfrm>
          <a:prstGeom prst="rect">
            <a:avLst/>
          </a:prstGeom>
        </p:spPr>
      </p:pic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6B8A45A8-3DE4-0647-8AF1-CBD41A0CF2E4}"/>
              </a:ext>
            </a:extLst>
          </p:cNvPr>
          <p:cNvCxnSpPr/>
          <p:nvPr/>
        </p:nvCxnSpPr>
        <p:spPr>
          <a:xfrm flipV="1">
            <a:off x="1367167" y="2541262"/>
            <a:ext cx="0" cy="151504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9AA48A4-F2B2-7E1A-9279-CC14A950C083}"/>
              </a:ext>
            </a:extLst>
          </p:cNvPr>
          <p:cNvSpPr txBox="1"/>
          <p:nvPr/>
        </p:nvSpPr>
        <p:spPr>
          <a:xfrm>
            <a:off x="7738962" y="5582353"/>
            <a:ext cx="663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b="1" i="1" dirty="0">
                <a:solidFill>
                  <a:srgbClr val="FFC000"/>
                </a:solidFill>
                <a:effectLst>
                  <a:glow rad="190500">
                    <a:srgbClr val="FF0000">
                      <a:alpha val="71000"/>
                    </a:srgbClr>
                  </a:glow>
                </a:effectLst>
              </a:rPr>
              <a:t>T</a:t>
            </a:r>
            <a:endParaRPr kumimoji="1" lang="ja-JP" altLang="en-US" sz="6600" b="1" i="1" dirty="0">
              <a:solidFill>
                <a:srgbClr val="FFC000"/>
              </a:solidFill>
              <a:effectLst>
                <a:glow rad="190500">
                  <a:srgbClr val="FF0000">
                    <a:alpha val="71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387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Pressure Anisotropy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@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86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 (’21)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5400000" flipH="1">
            <a:off x="6366638" y="4203763"/>
            <a:ext cx="1949576" cy="3026923"/>
            <a:chOff x="6735352" y="3591305"/>
            <a:chExt cx="1949576" cy="3026923"/>
          </a:xfrm>
        </p:grpSpPr>
        <p:sp>
          <p:nvSpPr>
            <p:cNvPr id="13" name="正方形/長方形 12"/>
            <p:cNvSpPr/>
            <p:nvPr/>
          </p:nvSpPr>
          <p:spPr>
            <a:xfrm>
              <a:off x="7531494" y="3591305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" name="平行四辺形 13"/>
            <p:cNvSpPr/>
            <p:nvPr/>
          </p:nvSpPr>
          <p:spPr>
            <a:xfrm rot="5400000" flipV="1">
              <a:off x="5628847" y="4711674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平行四辺形 14"/>
            <p:cNvSpPr/>
            <p:nvPr/>
          </p:nvSpPr>
          <p:spPr>
            <a:xfrm rot="5400000" flipV="1">
              <a:off x="6778379" y="4711673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3" name="平行四辺形 22"/>
            <p:cNvSpPr/>
            <p:nvPr/>
          </p:nvSpPr>
          <p:spPr>
            <a:xfrm>
              <a:off x="6735352" y="3605164"/>
              <a:ext cx="1946367" cy="635618"/>
            </a:xfrm>
            <a:prstGeom prst="parallelogram">
              <a:avLst>
                <a:gd name="adj" fmla="val 124411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平行四辺形 23"/>
            <p:cNvSpPr/>
            <p:nvPr/>
          </p:nvSpPr>
          <p:spPr>
            <a:xfrm>
              <a:off x="6735353" y="5982610"/>
              <a:ext cx="1946367" cy="635618"/>
            </a:xfrm>
            <a:prstGeom prst="parallelogram">
              <a:avLst>
                <a:gd name="adj" fmla="val 125410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6735352" y="4240782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rot="5400000">
              <a:off x="7308465" y="4844705"/>
              <a:ext cx="756694" cy="0"/>
            </a:xfrm>
            <a:prstGeom prst="straightConnector1">
              <a:avLst/>
            </a:prstGeom>
            <a:ln w="38100">
              <a:solidFill>
                <a:srgbClr val="66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7226624" y="5414920"/>
              <a:ext cx="756694" cy="0"/>
            </a:xfrm>
            <a:prstGeom prst="straightConnector1">
              <a:avLst/>
            </a:prstGeom>
            <a:ln w="38100">
              <a:solidFill>
                <a:srgbClr val="FF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6735352" y="6275635"/>
              <a:ext cx="1149533" cy="100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9" y="5927294"/>
            <a:ext cx="450420" cy="36068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P_z=T_{22}= T_{33}&#10;\end{align*}&lt;/body&gt;&#10;  &lt;fcolor&gt;FFFFFFFF&lt;/fcolor&gt;&#10;  &lt;bcolor&gt;FF000000&lt;/bcolor&gt;&#10;  &lt;transparent&gt;True&lt;/transparent&gt;&#10;  &lt;resolution&gt;1800&lt;/resolution&gt;&#10;  &lt;imageh&gt;210&lt;/imageh&gt;&#10;  &lt;imagew&gt;16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71" y="5964173"/>
            <a:ext cx="1713442" cy="22225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x=T_{11}&#10;\end{align*}&lt;/body&gt;&#10;  &lt;fcolor&gt;FFFFFFFF&lt;/fcolor&gt;&#10;  &lt;bcolor&gt;FF000000&lt;/bcolor&gt;&#10;  &lt;transparent&gt;True&lt;/transparent&gt;&#10;  &lt;resolution&gt;1800&lt;/resolution&gt;&#10;  &lt;imageh&gt;209&lt;/imageh&gt;&#10;  &lt;imagew&gt;93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60" y="5107491"/>
            <a:ext cx="988484" cy="221192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041AA71B-BEF0-B775-9238-6A8D8E4939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78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Pressure Anisotropy @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ja-JP" alt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 (’21)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27974AC7-596A-65F1-A93B-33587AD670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Pressure Anisotropy @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ja-JP" alt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3CFD5A-EAE9-41F7-AB08-9822C1FC15BF}"/>
              </a:ext>
            </a:extLst>
          </p:cNvPr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 (’21)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6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 </a:t>
            </a:r>
            <a:r>
              <a:rPr kumimoji="1" lang="en-US" altLang="ja-JP" i="1" dirty="0"/>
              <a:t>T</a:t>
            </a:r>
            <a:endParaRPr kumimoji="1" lang="ja-JP" altLang="en-US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Lattice spacing not available </a:t>
            </a:r>
            <a:r>
              <a:rPr kumimoji="1" lang="en-US" altLang="ja-JP" sz="2400" dirty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>
                <a:sym typeface="Wingdings" panose="05000000000000000000" pitchFamily="2" charset="2"/>
              </a:rPr>
              <a:t>1</a:t>
            </a:r>
            <a:r>
              <a:rPr kumimoji="1" lang="en-US" altLang="ja-JP" sz="2400" dirty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>
                <a:sym typeface="Wingdings" panose="05000000000000000000" pitchFamily="2" charset="2"/>
              </a:rPr>
              <a:t>2</a:t>
            </a:r>
            <a:r>
              <a:rPr kumimoji="1" lang="en-US" altLang="ja-JP" sz="2400" dirty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/>
              <a:t>High-</a:t>
            </a:r>
            <a:r>
              <a:rPr lang="en-US" altLang="ja-JP" sz="2800" b="1" i="1" dirty="0"/>
              <a:t>T</a:t>
            </a:r>
            <a:r>
              <a:rPr lang="en-US" altLang="ja-JP" sz="2800" b="1" dirty="0"/>
              <a:t> limit: massless free gluons</a:t>
            </a:r>
          </a:p>
          <a:p>
            <a:pPr algn="ctr"/>
            <a:r>
              <a:rPr lang="en-US" altLang="ja-JP" sz="2800" dirty="0"/>
              <a:t>How does the anisotropy approach this limit?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415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47783" y="5020779"/>
            <a:ext cx="5219061" cy="141471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 </a:t>
            </a:r>
            <a:r>
              <a:rPr kumimoji="1" lang="en-US" altLang="ja-JP" i="1" dirty="0"/>
              <a:t>T</a:t>
            </a:r>
            <a:endParaRPr kumimoji="1" lang="ja-JP" altLang="en-US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Lattice spacing not available </a:t>
            </a:r>
            <a:r>
              <a:rPr kumimoji="1" lang="en-US" altLang="ja-JP" sz="2400" dirty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>
                <a:sym typeface="Wingdings" panose="05000000000000000000" pitchFamily="2" charset="2"/>
              </a:rPr>
              <a:t>1</a:t>
            </a:r>
            <a:r>
              <a:rPr kumimoji="1" lang="en-US" altLang="ja-JP" sz="2400" dirty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>
                <a:sym typeface="Wingdings" panose="05000000000000000000" pitchFamily="2" charset="2"/>
              </a:rPr>
              <a:t>2</a:t>
            </a:r>
            <a:r>
              <a:rPr kumimoji="1" lang="en-US" altLang="ja-JP" sz="2400" dirty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6101" y="4310746"/>
            <a:ext cx="1833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We study</a:t>
            </a:r>
            <a:endParaRPr kumimoji="1" lang="ja-JP" altLang="en-US" sz="3200" b="1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= -\frac14 \sum_\mu T_{\mu\mu}^{\rm E} &#10;\end{align*}&lt;/body&gt;&#10;  &lt;fcolor&gt;FFFFFFFF&lt;/fcolor&gt;&#10;  &lt;bcolor&gt;FF000000&lt;/bcolor&gt;&#10;  &lt;transparent&gt;True&lt;/transparent&gt;&#10;  &lt;resolution&gt;1800&lt;/resolution&gt;&#10;  &lt;imageh&gt;655&lt;/imageh&gt;&#10;  &lt;imagew&gt;1640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33" y="5394182"/>
            <a:ext cx="2029280" cy="8104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282085" y="5127972"/>
            <a:ext cx="272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No vacuum </a:t>
            </a:r>
            <a:r>
              <a:rPr kumimoji="1" lang="en-US" altLang="ja-JP" sz="2400" dirty="0" err="1"/>
              <a:t>subtr</a:t>
            </a:r>
            <a:r>
              <a:rPr kumimoji="1" lang="en-US" altLang="ja-JP" sz="2400" dirty="0"/>
              <a:t>. </a:t>
            </a:r>
            <a:r>
              <a:rPr lang="en-US" altLang="ja-JP" sz="2400" dirty="0"/>
              <a:t>nor S</a:t>
            </a:r>
            <a:r>
              <a:rPr kumimoji="1" lang="en-US" altLang="ja-JP" sz="2400" dirty="0"/>
              <a:t>uzuki </a:t>
            </a:r>
            <a:r>
              <a:rPr kumimoji="1" lang="en-US" altLang="ja-JP" sz="2400" dirty="0" err="1"/>
              <a:t>coeffs</a:t>
            </a:r>
            <a:r>
              <a:rPr kumimoji="1" lang="en-US" altLang="ja-JP" sz="2400" dirty="0"/>
              <a:t>. </a:t>
            </a:r>
            <a:r>
              <a:rPr lang="en-US" altLang="ja-JP" sz="2400" dirty="0"/>
              <a:t>necessary!</a:t>
            </a:r>
            <a:endParaRPr kumimoji="1" lang="en-US" altLang="ja-JP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/>
              <a:t>High-</a:t>
            </a:r>
            <a:r>
              <a:rPr lang="en-US" altLang="ja-JP" sz="2800" b="1" i="1" dirty="0"/>
              <a:t>T</a:t>
            </a:r>
            <a:r>
              <a:rPr lang="en-US" altLang="ja-JP" sz="2800" b="1" dirty="0"/>
              <a:t> limit: massless free gluons</a:t>
            </a:r>
          </a:p>
          <a:p>
            <a:pPr algn="ctr"/>
            <a:r>
              <a:rPr lang="en-US" altLang="ja-JP" sz="2800" dirty="0"/>
              <a:t>How does the anisotropy approach this limit?</a:t>
            </a:r>
            <a:endParaRPr kumimoji="1" lang="ja-JP" altLang="en-US" sz="2800" dirty="0"/>
          </a:p>
        </p:txBody>
      </p:sp>
      <p:sp>
        <p:nvSpPr>
          <p:cNvPr id="11" name="下矢印 10"/>
          <p:cNvSpPr/>
          <p:nvPr/>
        </p:nvSpPr>
        <p:spPr>
          <a:xfrm>
            <a:off x="505908" y="3896361"/>
            <a:ext cx="1640265" cy="49638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R = 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125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DEB2AC19-20CB-C13B-BC1B-74CEBEF90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06" y="5251620"/>
            <a:ext cx="2153348" cy="9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505200" y="217710"/>
            <a:ext cx="2133600" cy="138501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2" y="1854914"/>
            <a:ext cx="4402012" cy="3161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3" y="1854914"/>
            <a:ext cx="4295357" cy="31612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3" y="357641"/>
            <a:ext cx="1413794" cy="1105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939436" y="5557249"/>
                <a:ext cx="691279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Ratio approaches the asymptotic value for large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But, large deviation exists even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≃2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1st-order phase transition??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36" y="5557249"/>
                <a:ext cx="6912790" cy="1200329"/>
              </a:xfrm>
              <a:prstGeom prst="rect">
                <a:avLst/>
              </a:prstGeom>
              <a:blipFill>
                <a:blip r:embed="rId5"/>
                <a:stretch>
                  <a:fillRect l="-1146" t="-4061" r="-44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 rot="20573509">
            <a:off x="3012154" y="2970983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4">
                    <a:lumMod val="50000"/>
                  </a:schemeClr>
                </a:solidFill>
              </a:rPr>
              <a:t>massless free</a:t>
            </a:r>
            <a:endParaRPr kumimoji="1" lang="ja-JP" alt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3988908" y="5033064"/>
                <a:ext cx="48846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8.1 </m:t>
                    </m:r>
                    <m:d>
                      <m:dPr>
                        <m:ctrlP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  <m:t>=8.0</m:t>
                        </m:r>
                      </m:e>
                    </m:d>
                  </m:oMath>
                </a14:m>
                <a:r>
                  <a:rPr kumimoji="1" lang="en-US" altLang="ja-JP" sz="2000" dirty="0"/>
                  <a:t>, 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≃25 (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=9.0)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08" y="5033064"/>
                <a:ext cx="4884671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下矢印 2"/>
          <p:cNvSpPr/>
          <p:nvPr/>
        </p:nvSpPr>
        <p:spPr>
          <a:xfrm>
            <a:off x="3971974" y="1955874"/>
            <a:ext cx="365760" cy="802133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89685" y="1877493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>
                <a:solidFill>
                  <a:srgbClr val="FF0000"/>
                </a:solidFill>
              </a:rPr>
              <a:t>T</a:t>
            </a:r>
            <a:endParaRPr kumimoji="1" lang="ja-JP" alt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1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F98601-BCE1-44B8-9FE0-AF3A4602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Boundary Conditions in QFT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BF501EC-B9C8-4C35-B38B-31F4CD2C2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3" y="1421431"/>
            <a:ext cx="1788887" cy="183062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D43B17-E492-432F-BA95-4C78A93F9217}"/>
              </a:ext>
            </a:extLst>
          </p:cNvPr>
          <p:cNvSpPr txBox="1"/>
          <p:nvPr/>
        </p:nvSpPr>
        <p:spPr>
          <a:xfrm rot="16200000">
            <a:off x="8016190" y="2281210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from </a:t>
            </a:r>
            <a:r>
              <a:rPr kumimoji="1" lang="en-US" altLang="ja-JP" dirty="0" err="1"/>
              <a:t>wikipedia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64EAB9-4874-4A58-B138-BAB8C6EA2E65}"/>
              </a:ext>
            </a:extLst>
          </p:cNvPr>
          <p:cNvSpPr txBox="1"/>
          <p:nvPr/>
        </p:nvSpPr>
        <p:spPr>
          <a:xfrm>
            <a:off x="501650" y="1458219"/>
            <a:ext cx="5840060" cy="2743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Many motivations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/>
              <a:t>Casimir effect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Relativistic heavy-ion collisions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/>
              <a:t>Numerical simulations (ex. lattice QCD)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/>
              <a:t>Matsubara formalism for thermal systems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L_\tau = 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828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4EA029C4-2192-496B-84C2-7A8E9363D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28" y="5436569"/>
            <a:ext cx="1689611" cy="1026419"/>
          </a:xfrm>
          <a:prstGeom prst="rect">
            <a:avLst/>
          </a:prstGeom>
          <a:scene3d>
            <a:camera prst="perspectiveContrastingRightFacing" fov="4200000">
              <a:rot lat="623785" lon="19800000" rev="213211"/>
            </a:camera>
            <a:lightRig rig="threePt" dir="t"/>
          </a:scene3d>
        </p:spPr>
      </p:pic>
      <p:pic>
        <p:nvPicPr>
          <p:cNvPr id="17" name="Picture 3" descr="H:\tex\paris01\cartoon.jpg">
            <a:extLst>
              <a:ext uri="{FF2B5EF4-FFF2-40B4-BE49-F238E27FC236}">
                <a16:creationId xmlns:a16="http://schemas.microsoft.com/office/drawing/2014/main" id="{34132CCC-F8FC-495E-BCE2-B0A22BE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526"/>
            <a:ext cx="6211053" cy="118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1A39546-1640-4420-9B43-2C6AE73DD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278" y="3269141"/>
            <a:ext cx="2150722" cy="20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5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2">
            <a:extLst>
              <a:ext uri="{FF2B5EF4-FFF2-40B4-BE49-F238E27FC236}">
                <a16:creationId xmlns:a16="http://schemas.microsoft.com/office/drawing/2014/main" id="{2C5E7F40-8BDA-4D3F-B57F-CD82151F22B8}"/>
              </a:ext>
            </a:extLst>
          </p:cNvPr>
          <p:cNvSpPr/>
          <p:nvPr/>
        </p:nvSpPr>
        <p:spPr>
          <a:xfrm>
            <a:off x="681533" y="3577056"/>
            <a:ext cx="8098972" cy="1639000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1C452D8-F1E3-4B39-BEB9-E1DF546A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D292BA-2EB1-46AB-BF26-54A5AC0D1FBF}"/>
              </a:ext>
            </a:extLst>
          </p:cNvPr>
          <p:cNvSpPr txBox="1"/>
          <p:nvPr/>
        </p:nvSpPr>
        <p:spPr>
          <a:xfrm>
            <a:off x="903367" y="1938867"/>
            <a:ext cx="778091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1. </a:t>
            </a:r>
            <a:r>
              <a:rPr kumimoji="1" lang="en-US" altLang="ja-JP" sz="4000" dirty="0"/>
              <a:t>Lattice study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MK+, Phys. Rev.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D99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(2019) 094507</a:t>
            </a:r>
          </a:p>
          <a:p>
            <a:endParaRPr kumimoji="1" lang="en-US" altLang="ja-JP" sz="4000" dirty="0"/>
          </a:p>
          <a:p>
            <a:r>
              <a:rPr lang="en-US" altLang="ja-JP" sz="4400" dirty="0"/>
              <a:t>2. </a:t>
            </a:r>
            <a:r>
              <a:rPr lang="en-US" altLang="ja-JP" sz="4000" dirty="0"/>
              <a:t>Model analyses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Suenaga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MK, Phys. Rev.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D107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(2023) 074502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Fujii,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Iwanaka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Suenaga, MK, Phys. Rev.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D110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(2024) 094016</a:t>
            </a:r>
          </a:p>
        </p:txBody>
      </p:sp>
    </p:spTree>
    <p:extLst>
      <p:ext uri="{BB962C8B-B14F-4D97-AF65-F5344CB8AC3E}">
        <p14:creationId xmlns:p14="http://schemas.microsoft.com/office/powerpoint/2010/main" val="283947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6">
            <a:extLst>
              <a:ext uri="{FF2B5EF4-FFF2-40B4-BE49-F238E27FC236}">
                <a16:creationId xmlns:a16="http://schemas.microsoft.com/office/drawing/2014/main" id="{6B258C29-EEB0-2071-C69F-D8F27F640691}"/>
              </a:ext>
            </a:extLst>
          </p:cNvPr>
          <p:cNvSpPr/>
          <p:nvPr/>
        </p:nvSpPr>
        <p:spPr>
          <a:xfrm>
            <a:off x="715314" y="3545776"/>
            <a:ext cx="7336272" cy="1431742"/>
          </a:xfrm>
          <a:prstGeom prst="roundRect">
            <a:avLst>
              <a:gd name="adj" fmla="val 1407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AC17585-6B3F-425C-AE5E-A7C1EB30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Polyakov-loop Effective Models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532882-4BC3-4268-963E-625810A2EFD1}"/>
              </a:ext>
            </a:extLst>
          </p:cNvPr>
          <p:cNvSpPr txBox="1"/>
          <p:nvPr/>
        </p:nvSpPr>
        <p:spPr>
          <a:xfrm>
            <a:off x="6536266" y="1122373"/>
            <a:ext cx="240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Meisinger</a:t>
            </a:r>
            <a:r>
              <a:rPr kumimoji="1" lang="en-US" altLang="ja-JP" dirty="0"/>
              <a:t>+, PRD (2003)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032048-60FB-4712-A54A-66FB4863E78A}"/>
              </a:ext>
            </a:extLst>
          </p:cNvPr>
          <p:cNvSpPr txBox="1"/>
          <p:nvPr/>
        </p:nvSpPr>
        <p:spPr>
          <a:xfrm>
            <a:off x="460948" y="1467535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General Idea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F23EBCA-4747-4026-84B4-7EB123340E8A}"/>
                  </a:ext>
                </a:extLst>
              </p:cNvPr>
              <p:cNvSpPr txBox="1"/>
              <p:nvPr/>
            </p:nvSpPr>
            <p:spPr>
              <a:xfrm>
                <a:off x="460948" y="1939207"/>
                <a:ext cx="6211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Constant Polyakov loop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ja-JP" sz="2400" dirty="0"/>
                  <a:t> as dynamical variable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F23EBCA-4747-4026-84B4-7EB123340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48" y="1939207"/>
                <a:ext cx="6211124" cy="461665"/>
              </a:xfrm>
              <a:prstGeom prst="rect">
                <a:avLst/>
              </a:prstGeom>
              <a:blipFill>
                <a:blip r:embed="rId2"/>
                <a:stretch>
                  <a:fillRect l="-1570" t="-10526" r="-491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TexTeXPicture" descr="&lt;?xml version=&quot;1.0&quot; encoding=&quot;utf-16&quot;?&gt;&#10;&lt;TeXTeX&gt;&#10;  &lt;preamble&gt;\documentclass{jarticle}&#10;\usepackage{amsmath,amssymb}&#10;\pagestyle{empty}&lt;/preamble&gt;&#10;  &lt;body&gt;\begin{align*} &#10;P = {\rm Tr} \Big[ {\cal P} \exp \Big( i \int_0^{L_\tau} A_\tau d\tau \Big) \Big]&#10;\end{align*}&lt;/body&gt;&#10;  &lt;fcolor&gt;FFFFFFFF&lt;/fcolor&gt;&#10;  &lt;bcolor&gt;FF000000&lt;/bcolor&gt;&#10;  &lt;transparent&gt;True&lt;/transparent&gt;&#10;  &lt;resolution&gt;1800&lt;/resolution&gt;&#10;  &lt;imageh&gt;625&lt;/imageh&gt;&#10;  &lt;imagew&gt;3165&lt;/imagew&gt;&#10;  &lt;scale&gt;50&lt;/scale&gt;&#10;  &lt;cursor&gt;97&lt;/cursor&gt;&#10;&lt;/TeXTeX&gt;">
            <a:extLst>
              <a:ext uri="{FF2B5EF4-FFF2-40B4-BE49-F238E27FC236}">
                <a16:creationId xmlns:a16="http://schemas.microsoft.com/office/drawing/2014/main" id="{6805BE0D-9F34-410E-BC04-36D9F51FE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5" y="2523982"/>
            <a:ext cx="3349625" cy="661460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A2403D3-BE56-405C-A41A-5F59FD9674C9}"/>
              </a:ext>
            </a:extLst>
          </p:cNvPr>
          <p:cNvSpPr txBox="1"/>
          <p:nvPr/>
        </p:nvSpPr>
        <p:spPr>
          <a:xfrm>
            <a:off x="4776454" y="2380126"/>
            <a:ext cx="3408305" cy="949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             : confinement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/>
              <a:t>             : deconfinement</a:t>
            </a:r>
            <a:endParaRPr kumimoji="1" lang="ja-JP" altLang="en-US" sz="2400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,amssymb}&#10;\pagestyle{empty}&lt;/preamble&gt;&#10;  &lt;body&gt;\begin{align*} &#10;P=0&#10;\end{align*}&lt;/body&gt;&#10;  &lt;fcolor&gt;FFFFFFFF&lt;/fcolor&gt;&#10;  &lt;bcolor&gt;FF000000&lt;/bcolor&gt;&#10;  &lt;transparent&gt;True&lt;/transparent&gt;&#10;  &lt;resolution&gt;1800&lt;/resolution&gt;&#10;  &lt;imageh&gt;173&lt;/imageh&gt;&#10;  &lt;imagew&gt;632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EB8B99CF-AB90-45FF-8987-278A1D08F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62" y="2559482"/>
            <a:ext cx="668867" cy="183092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,amssymb}&#10;\pagestyle{empty}&lt;/preamble&gt;&#10;  &lt;body&gt;\begin{align*} &#10;P\ne0&#10;\end{align*}&lt;/body&gt;&#10;  &lt;fcolor&gt;FFFFFFFF&lt;/fcolor&gt;&#10;  &lt;bcolor&gt;FF000000&lt;/bcolor&gt;&#10;  &lt;transparent&gt;True&lt;/transparent&gt;&#10;  &lt;resolution&gt;1800&lt;/resolution&gt;&#10;  &lt;imageh&gt;228&lt;/imageh&gt;&#10;  &lt;imagew&gt;632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AEAE5083-1FBB-49D5-99CC-5C56F3C64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61" y="3007584"/>
            <a:ext cx="668867" cy="2413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F(T;P) = F_{\rm pert.}(T;P) + F_{\rm pot.}(T;P)&#10;\end{align*}&lt;/body&gt;&#10;  &lt;fcolor&gt;FFFFFFFF&lt;/fcolor&gt;&#10;  &lt;bcolor&gt;FF000000&lt;/bcolor&gt;&#10;  &lt;transparent&gt;True&lt;/transparent&gt;&#10;  &lt;resolution&gt;1800&lt;/resolution&gt;&#10;  &lt;imageh&gt;259&lt;/imageh&gt;&#10;  &lt;imagew&gt;3950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7A17D7BA-C0D7-1E02-8C8C-EC468CF1F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06" y="4343364"/>
            <a:ext cx="6068885" cy="39793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9D10B7-984B-7942-BAFA-C42527EEB67C}"/>
              </a:ext>
            </a:extLst>
          </p:cNvPr>
          <p:cNvSpPr txBox="1"/>
          <p:nvPr/>
        </p:nvSpPr>
        <p:spPr>
          <a:xfrm>
            <a:off x="3366983" y="3585253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Free Energy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66F0180-6F49-F7EE-DE86-E0365BCFAFAD}"/>
                  </a:ext>
                </a:extLst>
              </p:cNvPr>
              <p:cNvSpPr txBox="1"/>
              <p:nvPr/>
            </p:nvSpPr>
            <p:spPr>
              <a:xfrm>
                <a:off x="2358710" y="5017272"/>
                <a:ext cx="2872130" cy="919401"/>
              </a:xfrm>
              <a:prstGeom prst="wedgeRoundRectCallout">
                <a:avLst>
                  <a:gd name="adj1" fmla="val 21524"/>
                  <a:gd name="adj2" fmla="val -73279"/>
                  <a:gd name="adj3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massless free</a:t>
                </a:r>
                <a:r>
                  <a:rPr kumimoji="1" lang="en-US" altLang="ja-JP" sz="2400" dirty="0"/>
                  <a:t> gluons</a:t>
                </a:r>
              </a:p>
              <a:p>
                <a:r>
                  <a:rPr lang="en-US" altLang="ja-JP" sz="2400" dirty="0"/>
                  <a:t>with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66F0180-6F49-F7EE-DE86-E0365BCFA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10" y="5017272"/>
                <a:ext cx="2872130" cy="919401"/>
              </a:xfrm>
              <a:prstGeom prst="wedgeRoundRectCallout">
                <a:avLst>
                  <a:gd name="adj1" fmla="val 21524"/>
                  <a:gd name="adj2" fmla="val -73279"/>
                  <a:gd name="adj3" fmla="val 16667"/>
                </a:avLst>
              </a:prstGeom>
              <a:blipFill>
                <a:blip r:embed="rId7"/>
                <a:stretch>
                  <a:fillRect l="-1699" r="-1274" b="-74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E25C9F-85D3-BBD4-13F6-F8864A7F34BB}"/>
              </a:ext>
            </a:extLst>
          </p:cNvPr>
          <p:cNvSpPr txBox="1"/>
          <p:nvPr/>
        </p:nvSpPr>
        <p:spPr>
          <a:xfrm>
            <a:off x="5462551" y="5017272"/>
            <a:ext cx="2641198" cy="919401"/>
          </a:xfrm>
          <a:prstGeom prst="wedgeRoundRectCallout">
            <a:avLst>
              <a:gd name="adj1" fmla="val -22338"/>
              <a:gd name="adj2" fmla="val -75874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Phenomenological</a:t>
            </a:r>
          </a:p>
          <a:p>
            <a:r>
              <a:rPr kumimoji="1" lang="en-US" altLang="ja-JP" sz="2400" dirty="0"/>
              <a:t>potential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88AB7DA-3227-660F-21A6-6E8EADA2BF84}"/>
                  </a:ext>
                </a:extLst>
              </p:cNvPr>
              <p:cNvSpPr txBox="1"/>
              <p:nvPr/>
            </p:nvSpPr>
            <p:spPr>
              <a:xfrm>
                <a:off x="1957278" y="6161198"/>
                <a:ext cx="52294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kumimoji="1" lang="en-US" altLang="ja-JP" sz="2400" dirty="0"/>
                  <a:t> is determined to minimize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88AB7DA-3227-660F-21A6-6E8EADA2B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278" y="6161198"/>
                <a:ext cx="5229444" cy="461665"/>
              </a:xfrm>
              <a:prstGeom prst="rect">
                <a:avLst/>
              </a:prstGeom>
              <a:blipFill>
                <a:blip r:embed="rId8"/>
                <a:stretch>
                  <a:fillRect t="-10667" r="-11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矢印 10">
            <a:extLst>
              <a:ext uri="{FF2B5EF4-FFF2-40B4-BE49-F238E27FC236}">
                <a16:creationId xmlns:a16="http://schemas.microsoft.com/office/drawing/2014/main" id="{5366104B-FA3A-06BC-18A8-FCC4BEE9C178}"/>
              </a:ext>
            </a:extLst>
          </p:cNvPr>
          <p:cNvSpPr/>
          <p:nvPr/>
        </p:nvSpPr>
        <p:spPr>
          <a:xfrm rot="16200000">
            <a:off x="1585533" y="6173976"/>
            <a:ext cx="461664" cy="51125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840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E3EE00-F530-4FF3-8EC5-C5B7E826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Thermodynamics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9B4732-E3F3-478C-8A5E-D5057932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0" y="2128589"/>
            <a:ext cx="4031507" cy="282470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38281C1-4E1A-4F35-9024-A5ABE5E57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128590"/>
            <a:ext cx="4119940" cy="2824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5594DCA-4053-4FD1-AF5D-7D6EC8A6E64D}"/>
                  </a:ext>
                </a:extLst>
              </p:cNvPr>
              <p:cNvSpPr txBox="1"/>
              <p:nvPr/>
            </p:nvSpPr>
            <p:spPr>
              <a:xfrm>
                <a:off x="628650" y="5331428"/>
                <a:ext cx="78867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Qualitative behavior of lattice thermodynamics near and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is well </a:t>
                </a:r>
                <a:r>
                  <a:rPr lang="en-US" altLang="ja-JP" sz="2400" dirty="0"/>
                  <a:t>reproduced</a:t>
                </a:r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5594DCA-4053-4FD1-AF5D-7D6EC8A6E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331428"/>
                <a:ext cx="7886701" cy="830997"/>
              </a:xfrm>
              <a:prstGeom prst="rect">
                <a:avLst/>
              </a:prstGeom>
              <a:blipFill>
                <a:blip r:embed="rId4"/>
                <a:stretch>
                  <a:fillRect l="-1159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764AD5-C6F9-4EFF-82D5-57F0505D86BF}"/>
              </a:ext>
            </a:extLst>
          </p:cNvPr>
          <p:cNvSpPr txBox="1"/>
          <p:nvPr/>
        </p:nvSpPr>
        <p:spPr>
          <a:xfrm>
            <a:off x="848548" y="1517782"/>
            <a:ext cx="291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/>
              <a:t>Meisinger</a:t>
            </a:r>
            <a:r>
              <a:rPr kumimoji="1" lang="en-US" altLang="ja-JP" sz="2400" dirty="0"/>
              <a:t>+, PRD (’03)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A826E0-4E64-4B52-91D9-E3E02DA59B67}"/>
              </a:ext>
            </a:extLst>
          </p:cNvPr>
          <p:cNvSpPr txBox="1"/>
          <p:nvPr/>
        </p:nvSpPr>
        <p:spPr>
          <a:xfrm>
            <a:off x="5380488" y="1526572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Dumitru+, PRD (’12)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2498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6">
            <a:extLst>
              <a:ext uri="{FF2B5EF4-FFF2-40B4-BE49-F238E27FC236}">
                <a16:creationId xmlns:a16="http://schemas.microsoft.com/office/drawing/2014/main" id="{E316116F-B018-4F24-A804-94EF3568184A}"/>
              </a:ext>
            </a:extLst>
          </p:cNvPr>
          <p:cNvSpPr/>
          <p:nvPr/>
        </p:nvSpPr>
        <p:spPr>
          <a:xfrm>
            <a:off x="270935" y="1593762"/>
            <a:ext cx="8585196" cy="1465028"/>
          </a:xfrm>
          <a:prstGeom prst="roundRect">
            <a:avLst>
              <a:gd name="adj" fmla="val 1407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4EF6A6E-EAF0-4C01-BAFB-E227DDFC14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Extension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4EF6A6E-EAF0-4C01-BAFB-E227DDFC1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FA73FD-DA8B-4E1F-8B70-DFE43231A31E}"/>
              </a:ext>
            </a:extLst>
          </p:cNvPr>
          <p:cNvSpPr txBox="1"/>
          <p:nvPr/>
        </p:nvSpPr>
        <p:spPr>
          <a:xfrm>
            <a:off x="5632753" y="1152471"/>
            <a:ext cx="300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Suenaga, MK (’23); </a:t>
            </a:r>
            <a:r>
              <a:rPr lang="en-US" altLang="ja-JP" dirty="0" err="1"/>
              <a:t>Fujii</a:t>
            </a:r>
            <a:r>
              <a:rPr lang="en-US" altLang="ja-JP" dirty="0"/>
              <a:t>+ (’24)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1BC3811-1D3B-4F60-A2C0-6960D2539256}"/>
                  </a:ext>
                </a:extLst>
              </p:cNvPr>
              <p:cNvSpPr txBox="1"/>
              <p:nvPr/>
            </p:nvSpPr>
            <p:spPr>
              <a:xfrm>
                <a:off x="1887034" y="1716028"/>
                <a:ext cx="5369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2 Polyakov loops along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directions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1BC3811-1D3B-4F60-A2C0-6960D2539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34" y="1716028"/>
                <a:ext cx="5369932" cy="461665"/>
              </a:xfrm>
              <a:prstGeom prst="rect">
                <a:avLst/>
              </a:prstGeom>
              <a:blipFill>
                <a:blip r:embed="rId3"/>
                <a:stretch>
                  <a:fillRect l="-1818" t="-10667" r="-909" b="-2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2E565-08D7-423C-B6A6-3704BC79C3B8}"/>
              </a:ext>
            </a:extLst>
          </p:cNvPr>
          <p:cNvSpPr/>
          <p:nvPr/>
        </p:nvSpPr>
        <p:spPr>
          <a:xfrm>
            <a:off x="2709816" y="4090172"/>
            <a:ext cx="768783" cy="544757"/>
          </a:xfrm>
          <a:prstGeom prst="rect">
            <a:avLst/>
          </a:prstGeom>
          <a:scene3d>
            <a:camera prst="isometricOffAxis2Left"/>
            <a:lightRig rig="soft" dir="t"/>
          </a:scene3d>
          <a:sp3d extrusionH="254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2DB0DC4-F9E7-4B5F-A2AB-6E71FEAFD039}"/>
              </a:ext>
            </a:extLst>
          </p:cNvPr>
          <p:cNvCxnSpPr/>
          <p:nvPr/>
        </p:nvCxnSpPr>
        <p:spPr>
          <a:xfrm flipV="1">
            <a:off x="2860486" y="4064772"/>
            <a:ext cx="0" cy="503147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340B5AF-1190-4179-9349-5517D9B2EF77}"/>
              </a:ext>
            </a:extLst>
          </p:cNvPr>
          <p:cNvCxnSpPr>
            <a:cxnSpLocks/>
          </p:cNvCxnSpPr>
          <p:nvPr/>
        </p:nvCxnSpPr>
        <p:spPr>
          <a:xfrm>
            <a:off x="2747913" y="4449502"/>
            <a:ext cx="692588" cy="112067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,amssymb}&#10;\pagestyle{empty}&lt;/preamble&gt;&#10;  &lt;body&gt;\begin{align*} &#10;P_\tau = {\rm Tr} \Big[ {\cal P} \exp \Big( i \int_0^{L_\tau} A_\tau d\tau \Big) \Big]&#10;\end{align*}&lt;/body&gt;&#10;  &lt;fcolor&gt;FFFFFFFF&lt;/fcolor&gt;&#10;  &lt;bcolor&gt;FF000000&lt;/bcolor&gt;&#10;  &lt;transparent&gt;True&lt;/transparent&gt;&#10;  &lt;resolution&gt;1800&lt;/resolution&gt;&#10;  &lt;imageh&gt;625&lt;/imageh&gt;&#10;  &lt;imagew&gt;3254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F1E5A400-530B-42DA-AC8E-BFA17001B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0" y="2273119"/>
            <a:ext cx="3443817" cy="661460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amssymb}&#10;\pagestyle{empty}&lt;/preamble&gt;&#10;  &lt;body&gt;\begin{align*} &#10;P_x = {\rm Tr} \Big[ {\cal P} \exp \Big( i \int_0^{L_\tau} A_x d\tau \Big) \Big]&#10;\end{align*}&lt;/body&gt;&#10;  &lt;fcolor&gt;FFFFFFFF&lt;/fcolor&gt;&#10;  &lt;bcolor&gt;FF000000&lt;/bcolor&gt;&#10;  &lt;transparent&gt;True&lt;/transparent&gt;&#10;  &lt;resolution&gt;1800&lt;/resolution&gt;&#10;  &lt;imageh&gt;625&lt;/imageh&gt;&#10;  &lt;imagew&gt;3256&lt;/imagew&gt;&#10;  &lt;scale&gt;50&lt;/scale&gt;&#10;  &lt;cursor&gt;78&lt;/cursor&gt;&#10;&lt;/TeXTeX&gt;">
            <a:extLst>
              <a:ext uri="{FF2B5EF4-FFF2-40B4-BE49-F238E27FC236}">
                <a16:creationId xmlns:a16="http://schemas.microsoft.com/office/drawing/2014/main" id="{16FE3CB0-31BE-47FE-8399-CDEC67988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79" y="2258096"/>
            <a:ext cx="3445934" cy="661460"/>
          </a:xfrm>
          <a:prstGeom prst="rect">
            <a:avLst/>
          </a:prstGeom>
        </p:spPr>
      </p:pic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97CFB5ED-CD0B-F279-8CED-FE2F4D351F29}"/>
              </a:ext>
            </a:extLst>
          </p:cNvPr>
          <p:cNvSpPr/>
          <p:nvPr/>
        </p:nvSpPr>
        <p:spPr>
          <a:xfrm>
            <a:off x="5568444" y="3304098"/>
            <a:ext cx="3257006" cy="3074126"/>
          </a:xfrm>
          <a:prstGeom prst="rect">
            <a:avLst/>
          </a:prstGeom>
          <a:solidFill>
            <a:schemeClr val="accent1">
              <a:alpha val="24000"/>
            </a:schemeClr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L_\tau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4EC6753C-36E1-8555-A869-6A73CFC47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34" y="6528005"/>
            <a:ext cx="276225" cy="221192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FE5F368-DE61-B699-4EBE-BAB2CE7E3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67" y="4730565"/>
            <a:ext cx="276225" cy="221192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0&#10;\end{align*}&lt;/body&gt;&#10;  &lt;fcolor&gt;FFFFFFFF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C1EEABC7-D142-A18A-D860-6C2DC0CF6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57" y="6491493"/>
            <a:ext cx="110067" cy="176742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\infty&#10;\end{align*}&lt;/body&gt;&#10;  &lt;fcolor&gt;FFFFFFFF&lt;/fcolor&gt;&#10;  &lt;bcolor&gt;FF000000&lt;/bcolor&gt;&#10;  &lt;transparent&gt;True&lt;/transparent&gt;&#10;  &lt;resolution&gt;1800&lt;/resolution&gt;&#10;  &lt;imageh&gt;111&lt;/imageh&gt;&#10;  &lt;imagew&gt;220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229C8F8E-0ED7-8C4E-4D63-C2A11AC67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60" y="3245360"/>
            <a:ext cx="232833" cy="117475"/>
          </a:xfrm>
          <a:prstGeom prst="rect">
            <a:avLst/>
          </a:prstGeom>
        </p:spPr>
      </p:pic>
      <p:pic>
        <p:nvPicPr>
          <p:cNvPr id="60" name="TexTeXPicture" descr="&lt;?xml version=&quot;1.0&quot; encoding=&quot;utf-16&quot;?&gt;&#10;&lt;TeXTeX&gt;&#10;  &lt;preamble&gt;\documentclass{jarticle}&#10;\usepackage{amsmath}&#10;\pagestyle{empty}&lt;/preamble&gt;&#10;  &lt;body&gt;\begin{align*} &#10;\infty&#10;\end{align*}&lt;/body&gt;&#10;  &lt;fcolor&gt;FFFFFFFF&lt;/fcolor&gt;&#10;  &lt;bcolor&gt;FF000000&lt;/bcolor&gt;&#10;  &lt;transparent&gt;True&lt;/transparent&gt;&#10;  &lt;resolution&gt;1800&lt;/resolution&gt;&#10;  &lt;imageh&gt;111&lt;/imageh&gt;&#10;  &lt;imagew&gt;220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7710E36-A5AA-A819-5F9E-9C1D0F5046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36" y="6521126"/>
            <a:ext cx="232833" cy="117475"/>
          </a:xfrm>
          <a:prstGeom prst="rect">
            <a:avLst/>
          </a:prstGeom>
        </p:spPr>
      </p:pic>
      <p:sp>
        <p:nvSpPr>
          <p:cNvPr id="61" name="下矢印 10">
            <a:extLst>
              <a:ext uri="{FF2B5EF4-FFF2-40B4-BE49-F238E27FC236}">
                <a16:creationId xmlns:a16="http://schemas.microsoft.com/office/drawing/2014/main" id="{36099E20-F6E2-495A-4536-5524FC4FD4DA}"/>
              </a:ext>
            </a:extLst>
          </p:cNvPr>
          <p:cNvSpPr/>
          <p:nvPr/>
        </p:nvSpPr>
        <p:spPr>
          <a:xfrm flipV="1">
            <a:off x="6543626" y="3438688"/>
            <a:ext cx="1174493" cy="498304"/>
          </a:xfrm>
          <a:prstGeom prst="downArrow">
            <a:avLst/>
          </a:prstGeom>
          <a:gradFill>
            <a:gsLst>
              <a:gs pos="10000">
                <a:srgbClr val="FF0000">
                  <a:alpha val="40000"/>
                </a:srgbClr>
              </a:gs>
              <a:gs pos="100000">
                <a:srgbClr val="FF0000"/>
              </a:gs>
            </a:gsLst>
            <a:lin ang="5400000" scaled="0"/>
          </a:gradFill>
          <a:ln w="1905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D997236-8840-E09E-D6CC-78E8638334C6}"/>
              </a:ext>
            </a:extLst>
          </p:cNvPr>
          <p:cNvCxnSpPr>
            <a:cxnSpLocks/>
          </p:cNvCxnSpPr>
          <p:nvPr/>
        </p:nvCxnSpPr>
        <p:spPr>
          <a:xfrm flipV="1">
            <a:off x="5568444" y="3304097"/>
            <a:ext cx="3257006" cy="3074127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下矢印 10">
            <a:extLst>
              <a:ext uri="{FF2B5EF4-FFF2-40B4-BE49-F238E27FC236}">
                <a16:creationId xmlns:a16="http://schemas.microsoft.com/office/drawing/2014/main" id="{12DCC53B-7BB1-E37F-8CE9-E250D7042814}"/>
              </a:ext>
            </a:extLst>
          </p:cNvPr>
          <p:cNvSpPr/>
          <p:nvPr/>
        </p:nvSpPr>
        <p:spPr>
          <a:xfrm rot="18988988" flipV="1">
            <a:off x="6725142" y="4298490"/>
            <a:ext cx="943606" cy="1085337"/>
          </a:xfrm>
          <a:prstGeom prst="upDownArrow">
            <a:avLst>
              <a:gd name="adj1" fmla="val 50000"/>
              <a:gd name="adj2" fmla="val 36845"/>
            </a:avLst>
          </a:prstGeom>
          <a:solidFill>
            <a:srgbClr val="FF0000">
              <a:alpha val="15000"/>
            </a:srgbClr>
          </a:solidFill>
          <a:ln w="1905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下矢印 10">
            <a:extLst>
              <a:ext uri="{FF2B5EF4-FFF2-40B4-BE49-F238E27FC236}">
                <a16:creationId xmlns:a16="http://schemas.microsoft.com/office/drawing/2014/main" id="{97FBBC19-D5CF-B559-8AD3-6D0687435BF6}"/>
              </a:ext>
            </a:extLst>
          </p:cNvPr>
          <p:cNvSpPr/>
          <p:nvPr/>
        </p:nvSpPr>
        <p:spPr>
          <a:xfrm rot="5400000" flipV="1">
            <a:off x="7838251" y="4652709"/>
            <a:ext cx="1174493" cy="498304"/>
          </a:xfrm>
          <a:prstGeom prst="downArrow">
            <a:avLst/>
          </a:prstGeom>
          <a:gradFill>
            <a:gsLst>
              <a:gs pos="10000">
                <a:srgbClr val="FF0000">
                  <a:alpha val="40000"/>
                </a:srgbClr>
              </a:gs>
              <a:gs pos="100000">
                <a:srgbClr val="FF0000"/>
              </a:gs>
            </a:gsLst>
            <a:lin ang="5400000" scaled="0"/>
          </a:gradFill>
          <a:ln w="1905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541B1C22-E9BF-05AB-C3FC-66BE250AD262}"/>
              </a:ext>
            </a:extLst>
          </p:cNvPr>
          <p:cNvSpPr/>
          <p:nvPr/>
        </p:nvSpPr>
        <p:spPr>
          <a:xfrm rot="10800000">
            <a:off x="5587492" y="3321572"/>
            <a:ext cx="3221784" cy="176702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E5F56D2E-7E8D-7FD5-19DB-37AB1F1BFF08}"/>
              </a:ext>
            </a:extLst>
          </p:cNvPr>
          <p:cNvSpPr/>
          <p:nvPr/>
        </p:nvSpPr>
        <p:spPr>
          <a:xfrm rot="16200000">
            <a:off x="7198277" y="4755868"/>
            <a:ext cx="3045293" cy="176702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直角三角形 67">
            <a:extLst>
              <a:ext uri="{FF2B5EF4-FFF2-40B4-BE49-F238E27FC236}">
                <a16:creationId xmlns:a16="http://schemas.microsoft.com/office/drawing/2014/main" id="{8C523A7E-F166-2729-E11C-153F593B91EE}"/>
              </a:ext>
            </a:extLst>
          </p:cNvPr>
          <p:cNvSpPr>
            <a:spLocks noChangeAspect="1"/>
          </p:cNvSpPr>
          <p:nvPr/>
        </p:nvSpPr>
        <p:spPr>
          <a:xfrm>
            <a:off x="5584315" y="5247741"/>
            <a:ext cx="1109599" cy="1109599"/>
          </a:xfrm>
          <a:prstGeom prst="rtTriangle">
            <a:avLst/>
          </a:prstGeom>
          <a:gradFill>
            <a:gsLst>
              <a:gs pos="49000">
                <a:srgbClr val="FF0000">
                  <a:alpha val="0"/>
                </a:srgbClr>
              </a:gs>
              <a:gs pos="100000">
                <a:srgbClr val="FF00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下矢印 10">
            <a:extLst>
              <a:ext uri="{FF2B5EF4-FFF2-40B4-BE49-F238E27FC236}">
                <a16:creationId xmlns:a16="http://schemas.microsoft.com/office/drawing/2014/main" id="{7B309DE2-681A-F893-FFC1-45A409E7DBF2}"/>
              </a:ext>
            </a:extLst>
          </p:cNvPr>
          <p:cNvSpPr/>
          <p:nvPr/>
        </p:nvSpPr>
        <p:spPr>
          <a:xfrm rot="13594058" flipV="1">
            <a:off x="5631757" y="5510980"/>
            <a:ext cx="1174493" cy="498304"/>
          </a:xfrm>
          <a:prstGeom prst="downArrow">
            <a:avLst/>
          </a:prstGeom>
          <a:gradFill>
            <a:gsLst>
              <a:gs pos="10000">
                <a:srgbClr val="FF0000">
                  <a:alpha val="40000"/>
                </a:srgbClr>
              </a:gs>
              <a:gs pos="100000">
                <a:srgbClr val="FF0000"/>
              </a:gs>
            </a:gsLst>
            <a:lin ang="5400000" scaled="0"/>
          </a:gradFill>
          <a:ln w="1905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2EADC9CA-E7DC-C5B8-AA0C-E4A66664DAFB}"/>
              </a:ext>
            </a:extLst>
          </p:cNvPr>
          <p:cNvSpPr txBox="1"/>
          <p:nvPr/>
        </p:nvSpPr>
        <p:spPr>
          <a:xfrm>
            <a:off x="5182467" y="5725489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perturbative</a:t>
            </a:r>
            <a:endParaRPr kumimoji="1" lang="ja-JP" altLang="en-US" sz="2400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FA427A8-8221-C328-314C-DEFA3DBDBD0C}"/>
              </a:ext>
            </a:extLst>
          </p:cNvPr>
          <p:cNvSpPr txBox="1"/>
          <p:nvPr/>
        </p:nvSpPr>
        <p:spPr>
          <a:xfrm>
            <a:off x="6439516" y="4586236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symmetric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CEE86E2-D4E0-96C6-5336-27DBB23AD886}"/>
                  </a:ext>
                </a:extLst>
              </p:cNvPr>
              <p:cNvSpPr txBox="1"/>
              <p:nvPr/>
            </p:nvSpPr>
            <p:spPr>
              <a:xfrm>
                <a:off x="6375669" y="3321296"/>
                <a:ext cx="18893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model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CEE86E2-D4E0-96C6-5336-27DBB23AD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669" y="3321296"/>
                <a:ext cx="1889363" cy="369332"/>
              </a:xfrm>
              <a:prstGeom prst="rect">
                <a:avLst/>
              </a:prstGeom>
              <a:blipFill>
                <a:blip r:embed="rId10"/>
                <a:stretch>
                  <a:fillRect l="-5806" t="-26667" r="-9032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18229587-0149-D645-F184-13993F244DF3}"/>
                  </a:ext>
                </a:extLst>
              </p:cNvPr>
              <p:cNvSpPr txBox="1"/>
              <p:nvPr/>
            </p:nvSpPr>
            <p:spPr>
              <a:xfrm rot="16200000">
                <a:off x="7704757" y="4656492"/>
                <a:ext cx="18893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model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18229587-0149-D645-F184-13993F244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704757" y="4656492"/>
                <a:ext cx="1889363" cy="369332"/>
              </a:xfrm>
              <a:prstGeom prst="rect">
                <a:avLst/>
              </a:prstGeom>
              <a:blipFill>
                <a:blip r:embed="rId11"/>
                <a:stretch>
                  <a:fillRect l="-26667" t="-9032" r="-50000" b="-5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2EE066CE-A467-625D-E0DA-FDE4B6361113}"/>
              </a:ext>
            </a:extLst>
          </p:cNvPr>
          <p:cNvSpPr txBox="1"/>
          <p:nvPr/>
        </p:nvSpPr>
        <p:spPr>
          <a:xfrm>
            <a:off x="290910" y="4488097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Free Energy</a:t>
            </a:r>
            <a:endParaRPr kumimoji="1" lang="ja-JP" altLang="en-US" sz="2800" b="1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7B2B624-81C2-0BA1-741C-2213BE13E320}"/>
              </a:ext>
            </a:extLst>
          </p:cNvPr>
          <p:cNvSpPr txBox="1"/>
          <p:nvPr/>
        </p:nvSpPr>
        <p:spPr>
          <a:xfrm>
            <a:off x="293421" y="5034602"/>
            <a:ext cx="4607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Function of 2 Polyakov loops.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Constructed under constraints in various limits and symmetries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9055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9E8BCC-23BB-4D0F-A25A-8C24086B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Polyakov-loop Potential Term</a:t>
            </a:r>
            <a:endParaRPr kumimoji="1" lang="ja-JP" altLang="en-US" dirty="0"/>
          </a:p>
        </p:txBody>
      </p:sp>
      <p:sp>
        <p:nvSpPr>
          <p:cNvPr id="3" name="角丸四角形 6">
            <a:extLst>
              <a:ext uri="{FF2B5EF4-FFF2-40B4-BE49-F238E27FC236}">
                <a16:creationId xmlns:a16="http://schemas.microsoft.com/office/drawing/2014/main" id="{95CEE7E2-750E-41F3-9BD3-3FD2BAF555E4}"/>
              </a:ext>
            </a:extLst>
          </p:cNvPr>
          <p:cNvSpPr/>
          <p:nvPr/>
        </p:nvSpPr>
        <p:spPr>
          <a:xfrm>
            <a:off x="660206" y="1176794"/>
            <a:ext cx="7823587" cy="5478448"/>
          </a:xfrm>
          <a:prstGeom prst="roundRect">
            <a:avLst>
              <a:gd name="adj" fmla="val 556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,amssymb}&#10;\pagestyle{empty}&lt;/preamble&gt;&#10;  &lt;body&gt;\begin{align*} &#10;F_{\rm cross} = g(L_\tau,L_x) \Big[ c_4 {\rm Tr}[P_\tau^\dagger P_\tau] {\rm Tr}[P_x^\dagger P_x]&#10;\end{align*}&lt;/body&gt;&#10;  &lt;fcolor&gt;FFFFFFFF&lt;/fcolor&gt;&#10;  &lt;bcolor&gt;FF000000&lt;/bcolor&gt;&#10;  &lt;transparent&gt;True&lt;/transparent&gt;&#10;  &lt;resolution&gt;1800&lt;/resolution&gt;&#10;  &lt;imageh&gt;447&lt;/imageh&gt;&#10;  &lt;imagew&gt;4205&lt;/imagew&gt;&#10;  &lt;scale&gt;50&lt;/scale&gt;&#10;  &lt;cursor&gt;113&lt;/cursor&gt;&#10;&lt;/TeXTeX&gt;">
            <a:extLst>
              <a:ext uri="{FF2B5EF4-FFF2-40B4-BE49-F238E27FC236}">
                <a16:creationId xmlns:a16="http://schemas.microsoft.com/office/drawing/2014/main" id="{2178C7E2-33EB-49A0-A4C6-82DB93099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83" y="3771862"/>
            <a:ext cx="4450292" cy="473075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,amssymb}&#10;\pagestyle{empty}&lt;/preamble&gt;&#10;  &lt;body&gt;\begin{align*} &#10;&amp;amp;+ c_5 ( {\rm Tr}[P_\tau^\dagger P_\tau] {\rm Tr}[P_x^3] +  {\rm Tr}[P_\tau^3] {\rm Tr}[P_x^\dagger P_x]  ) &#10;\\&#10;&amp;amp; + c_6   {\rm Tr}[P_\tau^3]{\rm Tr}[P_x^3] \Big]&#10;\end{align*}&lt;/body&gt;&#10;  &lt;fcolor&gt;FFFFFFFF&lt;/fcolor&gt;&#10;  &lt;bcolor&gt;FF000000&lt;/bcolor&gt;&#10;  &lt;transparent&gt;True&lt;/transparent&gt;&#10;  &lt;resolution&gt;1800&lt;/resolution&gt;&#10;  &lt;imageh&gt;884&lt;/imageh&gt;&#10;  &lt;imagew&gt;4287&lt;/imagew&gt;&#10;  &lt;scale&gt;50&lt;/scale&gt;&#10;  &lt;cursor&gt;177&lt;/cursor&gt;&#10;&lt;/TeXTeX&gt;">
            <a:extLst>
              <a:ext uri="{FF2B5EF4-FFF2-40B4-BE49-F238E27FC236}">
                <a16:creationId xmlns:a16="http://schemas.microsoft.com/office/drawing/2014/main" id="{41506CA2-54D4-46FA-B978-59267880C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37" y="4419147"/>
            <a:ext cx="4537075" cy="93556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2D736FC-F62A-409A-8ABE-B7691870EFEA}"/>
              </a:ext>
            </a:extLst>
          </p:cNvPr>
          <p:cNvSpPr txBox="1"/>
          <p:nvPr/>
        </p:nvSpPr>
        <p:spPr>
          <a:xfrm>
            <a:off x="3789275" y="6025216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: parameters in the model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0F067E-C4C1-4037-B4C9-B4C5F1125115}"/>
              </a:ext>
            </a:extLst>
          </p:cNvPr>
          <p:cNvSpPr txBox="1"/>
          <p:nvPr/>
        </p:nvSpPr>
        <p:spPr>
          <a:xfrm>
            <a:off x="6632376" y="1227386"/>
            <a:ext cx="1740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Fujii+</a:t>
            </a:r>
            <a:r>
              <a:rPr lang="ja-JP" altLang="en-US" sz="2400" dirty="0"/>
              <a:t> </a:t>
            </a:r>
            <a:r>
              <a:rPr lang="en-US" altLang="ja-JP" sz="2400" dirty="0"/>
              <a:t>(2024)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F_{\rm pot} =F_{\rm sep} + F_{\rm cross}&#10;\end{align*}&lt;/body&gt;&#10;  &lt;fcolor&gt;FFFFFFFF&lt;/fcolor&gt;&#10;  &lt;bcolor&gt;FF000000&lt;/bcolor&gt;&#10;  &lt;transparent&gt;True&lt;/transparent&gt;&#10;  &lt;resolution&gt;1800&lt;/resolution&gt;&#10;  &lt;imageh&gt;241&lt;/imageh&gt;&#10;  &lt;imagew&gt;2118&lt;/imagew&gt;&#10;  &lt;scale&gt;50&lt;/scale&gt;&#10;  &lt;cursor&gt;44&lt;/cursor&gt;&#10;&lt;/TeXTeX&gt;">
            <a:extLst>
              <a:ext uri="{FF2B5EF4-FFF2-40B4-BE49-F238E27FC236}">
                <a16:creationId xmlns:a16="http://schemas.microsoft.com/office/drawing/2014/main" id="{1E24B5D5-A250-55D1-6D52-0E3774BF2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24" y="1635582"/>
            <a:ext cx="3861851" cy="43942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}&#10;\pagestyle{empty}&lt;/preamble&gt;&#10;  &lt;body&gt;\begin{align*} &#10;F_{\rm sep} (P_\tau,P_x;L_\tau,L_x)= F_{\rm pot}^{S^1\times R^3}(P_\tau,L_\tau)+F_{\rm pot}^{S^1\times R^3}(P_x,L_x)&#10;\end{align*}&lt;/body&gt;&#10;  &lt;fcolor&gt;FFFFFFFF&lt;/fcolor&gt;&#10;  &lt;bcolor&gt;FF000000&lt;/bcolor&gt;&#10;  &lt;transparent&gt;True&lt;/transparent&gt;&#10;  &lt;resolution&gt;1800&lt;/resolution&gt;&#10;  &lt;imageh&gt;359&lt;/imageh&gt;&#10;  &lt;imagew&gt;6185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283836B5-F1E8-D13C-B1B5-DE5DD7A59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24" y="2448666"/>
            <a:ext cx="6545792" cy="379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1008A62-48F5-B196-BEF2-5D1F50530DEC}"/>
                  </a:ext>
                </a:extLst>
              </p:cNvPr>
              <p:cNvSpPr txBox="1"/>
              <p:nvPr/>
            </p:nvSpPr>
            <p:spPr>
              <a:xfrm>
                <a:off x="5743852" y="3130135"/>
                <a:ext cx="2918993" cy="817245"/>
              </a:xfrm>
              <a:prstGeom prst="wedgeRoundRectCallout">
                <a:avLst>
                  <a:gd name="adj1" fmla="val -31456"/>
                  <a:gd name="adj2" fmla="val -77603"/>
                  <a:gd name="adj3" fmla="val 16667"/>
                </a:avLst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Potential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 </a:t>
                </a:r>
                <a:endParaRPr kumimoji="1" lang="en-US" altLang="ja-JP" sz="2400" dirty="0"/>
              </a:p>
              <a:p>
                <a:r>
                  <a:rPr lang="en-US" altLang="ja-JP" dirty="0"/>
                  <a:t>from </a:t>
                </a:r>
                <a:r>
                  <a:rPr lang="en-US" altLang="ja-JP" dirty="0" err="1"/>
                  <a:t>Dmitru</a:t>
                </a:r>
                <a:r>
                  <a:rPr lang="en-US" altLang="ja-JP" dirty="0"/>
                  <a:t>+(’12)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1008A62-48F5-B196-BEF2-5D1F50530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852" y="3130135"/>
                <a:ext cx="2918993" cy="817245"/>
              </a:xfrm>
              <a:prstGeom prst="wedgeRoundRectCallout">
                <a:avLst>
                  <a:gd name="adj1" fmla="val -31456"/>
                  <a:gd name="adj2" fmla="val -77603"/>
                  <a:gd name="adj3" fmla="val 16667"/>
                </a:avLst>
              </a:prstGeom>
              <a:blipFill>
                <a:blip r:embed="rId6"/>
                <a:stretch>
                  <a:fillRect l="-1879" b="-46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TexTeXPicture" descr="&lt;?xml version=&quot;1.0&quot; encoding=&quot;utf-16&quot;?&gt;&#10;&lt;TeXTeX&gt;&#10;  &lt;preamble&gt;\documentclass{jarticle}&#10;\usepackage{amsmath,amssymb}&#10;\pagestyle{empty}&lt;/preamble&gt;&#10;  &lt;body&gt;\begin{align*} &#10;g(L_\tau,L_x) = T_c^4 \Big( (T_c L_\tau)^2 + (T_c L_x)^2 \Big)^{-n}&#10;\end{align*}&lt;/body&gt;&#10;  &lt;fcolor&gt;FFFFFFFF&lt;/fcolor&gt;&#10;  &lt;bcolor&gt;FF000000&lt;/bcolor&gt;&#10;  &lt;transparent&gt;True&lt;/transparent&gt;&#10;  &lt;resolution&gt;1800&lt;/resolution&gt;&#10;  &lt;imageh&gt;462&lt;/imageh&gt;&#10;  &lt;imagew&gt;4206&lt;/imagew&gt;&#10;  &lt;scale&gt;50&lt;/scale&gt;&#10;  &lt;cursor&gt;83&lt;/cursor&gt;&#10;&lt;/TeXTeX&gt;">
            <a:extLst>
              <a:ext uri="{FF2B5EF4-FFF2-40B4-BE49-F238E27FC236}">
                <a16:creationId xmlns:a16="http://schemas.microsoft.com/office/drawing/2014/main" id="{DE521D77-1D54-A420-D7D5-CB58C7A979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6" y="5452417"/>
            <a:ext cx="4451350" cy="488950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pagestyle{empty}&lt;/preamble&gt;&#10;  &lt;body&gt;\begin{align*} &#10;c_4, \ c_5, \ c_6, \ n&#10;\end{align*}&lt;/body&gt;&#10;  &lt;fcolor&gt;FFFFFFFF&lt;/fcolor&gt;&#10;  &lt;bcolor&gt;FF000000&lt;/bcolor&gt;&#10;  &lt;transparent&gt;True&lt;/transparent&gt;&#10;  &lt;resolution&gt;1800&lt;/resolution&gt;&#10;  &lt;imageh&gt;157&lt;/imageh&gt;&#10;  &lt;imagew&gt;1370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0C9A0310-C113-26A8-0A00-5D496DB770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6" y="6229658"/>
            <a:ext cx="1449916" cy="1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75D462-5D34-458A-A981-8C14DDCD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C5C7FF1-7988-4021-BF12-1FAEFFD7AB93}"/>
                  </a:ext>
                </a:extLst>
              </p:cNvPr>
              <p:cNvSpPr txBox="1"/>
              <p:nvPr/>
            </p:nvSpPr>
            <p:spPr>
              <a:xfrm>
                <a:off x="846667" y="4809067"/>
                <a:ext cx="716734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Lattice results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&gt;1.5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are well reproduced.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No parameters to fit the results for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=1.4, 1.12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Appearance of discontinuity = 1st-order PT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C5C7FF1-7988-4021-BF12-1FAEFFD7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7" y="4809067"/>
                <a:ext cx="7167347" cy="1200329"/>
              </a:xfrm>
              <a:prstGeom prst="rect">
                <a:avLst/>
              </a:prstGeom>
              <a:blipFill>
                <a:blip r:embed="rId2"/>
                <a:stretch>
                  <a:fillRect l="-1190" t="-4061" r="-255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86169586-ED5E-DFC1-375A-95BD1E4A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14" y="1238526"/>
            <a:ext cx="4105067" cy="32778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939AE01-F97E-48ED-E2BB-E05D4232D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717" y="1238526"/>
            <a:ext cx="4020668" cy="3287124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 = 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125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F0611E7A-27B9-6BA6-A12D-C0BD7B33B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81" y="410140"/>
            <a:ext cx="1541043" cy="6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05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6">
            <a:extLst>
              <a:ext uri="{FF2B5EF4-FFF2-40B4-BE49-F238E27FC236}">
                <a16:creationId xmlns:a16="http://schemas.microsoft.com/office/drawing/2014/main" id="{B10DE98C-007D-3998-B05B-EA50DE12F723}"/>
              </a:ext>
            </a:extLst>
          </p:cNvPr>
          <p:cNvSpPr/>
          <p:nvPr/>
        </p:nvSpPr>
        <p:spPr>
          <a:xfrm>
            <a:off x="5001370" y="4287772"/>
            <a:ext cx="3957335" cy="1786049"/>
          </a:xfrm>
          <a:prstGeom prst="roundRect">
            <a:avLst>
              <a:gd name="adj" fmla="val 10513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484A8-383A-36D1-4D35-28F77F65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Phase Diagram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4A0F51-517E-2DA7-F832-C33787C9C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3" y="1327868"/>
            <a:ext cx="4667858" cy="463561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F91AA15-029C-A7AA-A2A2-983A7818D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211" y="1327868"/>
            <a:ext cx="3491261" cy="274918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A73D74D-CF0B-6923-0E4C-C442139E1780}"/>
              </a:ext>
            </a:extLst>
          </p:cNvPr>
          <p:cNvSpPr/>
          <p:nvPr/>
        </p:nvSpPr>
        <p:spPr>
          <a:xfrm>
            <a:off x="6432890" y="3919992"/>
            <a:ext cx="755374" cy="1590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32BA57-DD04-B6D3-82EE-60E2400A8889}"/>
              </a:ext>
            </a:extLst>
          </p:cNvPr>
          <p:cNvSpPr txBox="1"/>
          <p:nvPr/>
        </p:nvSpPr>
        <p:spPr>
          <a:xfrm>
            <a:off x="5167211" y="4308887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2 first-order </a:t>
            </a:r>
            <a:r>
              <a:rPr lang="en-US" altLang="ja-JP" sz="2800" b="1" dirty="0" err="1"/>
              <a:t>tranitions</a:t>
            </a:r>
            <a:r>
              <a:rPr lang="en-US" altLang="ja-JP" sz="2800" b="1" dirty="0"/>
              <a:t>!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6CF0834-2328-276A-FC9A-651A33DC80B1}"/>
                  </a:ext>
                </a:extLst>
              </p:cNvPr>
              <p:cNvSpPr txBox="1"/>
              <p:nvPr/>
            </p:nvSpPr>
            <p:spPr>
              <a:xfrm>
                <a:off x="5234726" y="4737934"/>
                <a:ext cx="349062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dirty="0"/>
                  <a:t>B: </a:t>
                </a:r>
                <a:r>
                  <a:rPr kumimoji="1" lang="en-US" altLang="ja-JP" sz="2400" dirty="0"/>
                  <a:t>connected to </a:t>
                </a:r>
                <a:r>
                  <a:rPr kumimoji="1" lang="en-US" altLang="ja-JP" sz="2400" dirty="0" err="1"/>
                  <a:t>deconf</a:t>
                </a:r>
                <a:r>
                  <a:rPr kumimoji="1" lang="en-US" altLang="ja-JP" sz="2400" dirty="0"/>
                  <a:t>. tr.</a:t>
                </a:r>
              </a:p>
              <a:p>
                <a:r>
                  <a:rPr lang="en-US" altLang="ja-JP" sz="2400" dirty="0"/>
                  <a:t>   </a:t>
                </a:r>
                <a:r>
                  <a:rPr kumimoji="1" lang="en-US" altLang="ja-JP" sz="2400" dirty="0"/>
                  <a:t>  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1" lang="en-US" altLang="ja-JP" sz="2400" dirty="0"/>
              </a:p>
              <a:p>
                <a:r>
                  <a:rPr lang="en-US" altLang="ja-JP" sz="2800" b="1" dirty="0"/>
                  <a:t>A: </a:t>
                </a:r>
                <a:r>
                  <a:rPr lang="en-US" altLang="ja-JP" sz="2400" dirty="0"/>
                  <a:t>new phase transition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6CF0834-2328-276A-FC9A-651A33DC8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726" y="4737934"/>
                <a:ext cx="3490622" cy="1323439"/>
              </a:xfrm>
              <a:prstGeom prst="rect">
                <a:avLst/>
              </a:prstGeom>
              <a:blipFill>
                <a:blip r:embed="rId4"/>
                <a:stretch>
                  <a:fillRect l="-3671" t="-4147" r="-4895" b="-12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63DAEBD-32C5-09BA-3A73-8B9D5424E33E}"/>
              </a:ext>
            </a:extLst>
          </p:cNvPr>
          <p:cNvSpPr txBox="1"/>
          <p:nvPr/>
        </p:nvSpPr>
        <p:spPr>
          <a:xfrm>
            <a:off x="182593" y="6263679"/>
            <a:ext cx="877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FF00"/>
                </a:solidFill>
              </a:rPr>
              <a:t>Novel 1st-tr </a:t>
            </a:r>
            <a:r>
              <a:rPr lang="en-US" altLang="ja-JP" sz="2400" b="1" dirty="0">
                <a:solidFill>
                  <a:srgbClr val="FFFF00"/>
                </a:solidFill>
              </a:rPr>
              <a:t>&amp; CP induced by i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nterplay between 2 Polyakov loops 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2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805" y="839895"/>
            <a:ext cx="5887994" cy="4351578"/>
          </a:xfrm>
          <a:prstGeom prst="rect">
            <a:avLst/>
          </a:prstGeom>
          <a:scene3d>
            <a:camera prst="perspectiveHeroicExtremeLeftFacing" fov="5400000">
              <a:rot lat="21486037" lon="2696641" rev="36433"/>
            </a:camera>
            <a:lightRig rig="harsh" dir="t"/>
          </a:scene3d>
          <a:sp3d prstMaterial="clear"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05616" y="1183432"/>
                <a:ext cx="8532767" cy="5424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dirty="0">
                    <a:solidFill>
                      <a:srgbClr val="FFFF00"/>
                    </a:solidFill>
                    <a:effectLst>
                      <a:glow rad="101600">
                        <a:srgbClr val="10445C"/>
                      </a:glow>
                    </a:effectLst>
                  </a:rPr>
                  <a:t>Lattice</a:t>
                </a:r>
                <a:r>
                  <a:rPr kumimoji="1" lang="en-US" altLang="ja-JP" sz="2800" dirty="0">
                    <a:effectLst>
                      <a:glow rad="101600">
                        <a:srgbClr val="10445C"/>
                      </a:glow>
                    </a:effectLst>
                  </a:rPr>
                  <a:t> thermodynamics</a:t>
                </a:r>
                <a:r>
                  <a:rPr lang="en-US" altLang="ja-JP" sz="2800" dirty="0">
                    <a:effectLst>
                      <a:glow rad="101600">
                        <a:srgbClr val="10445C"/>
                      </a:glow>
                    </a:effectLst>
                  </a:rPr>
                  <a:t> in SU(3) YM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dirty="0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sz="2800" i="1" dirty="0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dirty="0" smtClean="0">
                        <a:effectLst>
                          <a:glow rad="101600">
                            <a:srgbClr val="10445C"/>
                          </a:glow>
                        </a:effectLst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800" b="0" i="1" dirty="0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dirty="0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sz="2800" b="0" i="1" dirty="0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dirty="0">
                    <a:effectLst>
                      <a:glow rad="101600">
                        <a:srgbClr val="10445C"/>
                      </a:glow>
                    </a:effectLst>
                  </a:rPr>
                  <a:t> has peculiar behaviors:</a:t>
                </a:r>
                <a:endParaRPr kumimoji="1" lang="en-US" altLang="ja-JP" sz="2800" dirty="0">
                  <a:effectLst>
                    <a:glow rad="101600">
                      <a:srgbClr val="10445C"/>
                    </a:glow>
                  </a:effectLst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Medium at 1.4&lt;T/T</a:t>
                </a:r>
                <a:r>
                  <a:rPr lang="en-US" altLang="ja-JP" sz="2400" baseline="-25000" dirty="0">
                    <a:effectLst>
                      <a:glow rad="101600">
                        <a:srgbClr val="10445C"/>
                      </a:glow>
                    </a:effectLst>
                  </a:rPr>
                  <a:t>c</a:t>
                </a: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&lt;2.1 is remarkably </a:t>
                </a:r>
                <a:r>
                  <a:rPr kumimoji="1"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insensitive to the boundary.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Slow approach to the SB limit at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4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ja-JP" sz="2400" b="0" i="1" smtClean="0">
                        <a:effectLst>
                          <a:glow rad="101600">
                            <a:srgbClr val="10445C"/>
                          </a:glow>
                        </a:effectLst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4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endParaRPr lang="en-US" altLang="ja-JP" sz="1050" dirty="0">
                  <a:effectLst>
                    <a:glow rad="101600">
                      <a:srgbClr val="10445C"/>
                    </a:glow>
                  </a:effectLst>
                </a:endParaRPr>
              </a:p>
              <a:p>
                <a:r>
                  <a:rPr lang="en-US" altLang="ja-JP" sz="2800" b="1" dirty="0">
                    <a:solidFill>
                      <a:srgbClr val="FFFF00"/>
                    </a:solidFill>
                    <a:effectLst>
                      <a:glow rad="101600">
                        <a:srgbClr val="10445C"/>
                      </a:glow>
                    </a:effectLst>
                  </a:rPr>
                  <a:t>Model analysis </a:t>
                </a:r>
                <a:r>
                  <a:rPr lang="en-US" altLang="ja-JP" sz="2800" dirty="0">
                    <a:effectLst>
                      <a:glow rad="101600">
                        <a:srgbClr val="10445C"/>
                      </a:glow>
                    </a:effectLst>
                  </a:rPr>
                  <a:t>with two Polyakov loops explains the lattice results for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effectLst>
                          <a:glow rad="101600">
                            <a:srgbClr val="10445C"/>
                          </a:glow>
                        </a:effectLst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800" b="0" i="1" smtClean="0">
                        <a:effectLst>
                          <a:glow rad="101600">
                            <a:srgbClr val="10445C"/>
                          </a:glow>
                        </a:effectLst>
                        <a:latin typeface="Cambria Math" panose="02040503050406030204" pitchFamily="18" charset="0"/>
                      </a:rPr>
                      <m:t>≥1.5</m:t>
                    </m:r>
                    <m:sSub>
                      <m:sSubPr>
                        <m:ctrlPr>
                          <a:rPr lang="en-US" altLang="ja-JP" sz="28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8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800" dirty="0">
                    <a:effectLst>
                      <a:glow rad="101600">
                        <a:srgbClr val="10445C"/>
                      </a:glow>
                    </a:effectLst>
                  </a:rPr>
                  <a:t> qualitatively: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Interplay b/w two Polyakov loops plays a crucial role.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Appearance of new 1st-PT &amp; CP is predicted.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lang="en-US" altLang="ja-JP" sz="2400" dirty="0">
                  <a:effectLst>
                    <a:glow rad="101600">
                      <a:srgbClr val="10445C"/>
                    </a:glow>
                  </a:effectLst>
                </a:endParaRPr>
              </a:p>
              <a:p>
                <a:r>
                  <a:rPr kumimoji="1" lang="en-US" altLang="ja-JP" sz="3200" b="1" dirty="0">
                    <a:effectLst>
                      <a:glow rad="101600">
                        <a:srgbClr val="10445C"/>
                      </a:glow>
                    </a:effectLst>
                  </a:rPr>
                  <a:t>Future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More lattice results to confirm the existence of the 1st PT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Anti-periodic / Dirichlet BCs, BC for two directions, b</a:t>
                </a:r>
                <a:r>
                  <a:rPr kumimoji="1"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elow T</a:t>
                </a:r>
                <a:r>
                  <a:rPr kumimoji="1" lang="en-US" altLang="ja-JP" sz="2400" baseline="-25000" dirty="0">
                    <a:effectLst>
                      <a:glow rad="101600">
                        <a:srgbClr val="10445C"/>
                      </a:glow>
                    </a:effectLst>
                  </a:rPr>
                  <a:t>c</a:t>
                </a:r>
                <a:r>
                  <a:rPr kumimoji="1"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, …</a:t>
                </a:r>
                <a:endParaRPr kumimoji="1" lang="ja-JP" altLang="en-US" sz="2400" dirty="0">
                  <a:effectLst>
                    <a:glow rad="101600">
                      <a:srgbClr val="10445C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16" y="1183432"/>
                <a:ext cx="8532767" cy="5424562"/>
              </a:xfrm>
              <a:prstGeom prst="rect">
                <a:avLst/>
              </a:prstGeom>
              <a:blipFill>
                <a:blip r:embed="rId3"/>
                <a:stretch>
                  <a:fillRect l="-2500" t="-2022" b="-24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557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483AD-ABE3-BB14-863A-823EC63C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Numerical Results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F055DA-90D0-CDD9-729F-B55F134E3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1241925"/>
            <a:ext cx="3265715" cy="54072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2EC1944-A6B0-1929-312F-704C6457D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486" y="1241924"/>
            <a:ext cx="3896139" cy="31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8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33">
            <a:extLst>
              <a:ext uri="{FF2B5EF4-FFF2-40B4-BE49-F238E27FC236}">
                <a16:creationId xmlns:a16="http://schemas.microsoft.com/office/drawing/2014/main" id="{9B89C626-7736-CA43-F914-B59AE71F2BCB}"/>
              </a:ext>
            </a:extLst>
          </p:cNvPr>
          <p:cNvSpPr/>
          <p:nvPr/>
        </p:nvSpPr>
        <p:spPr>
          <a:xfrm>
            <a:off x="417004" y="4428303"/>
            <a:ext cx="8219979" cy="223489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BD46053-B8FB-4BAC-AF9C-F5658BBDA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Purpose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AD08F69-C908-487E-A3E7-8E20701670A7}"/>
                  </a:ext>
                </a:extLst>
              </p:cNvPr>
              <p:cNvSpPr txBox="1"/>
              <p:nvPr/>
            </p:nvSpPr>
            <p:spPr>
              <a:xfrm>
                <a:off x="1148051" y="1371581"/>
                <a:ext cx="6847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Thermal SU(3) YM with PBC along 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2800" dirty="0"/>
                  <a:t> direction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AD08F69-C908-487E-A3E7-8E207016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51" y="1371581"/>
                <a:ext cx="6847900" cy="523220"/>
              </a:xfrm>
              <a:prstGeom prst="rect">
                <a:avLst/>
              </a:prstGeom>
              <a:blipFill>
                <a:blip r:embed="rId2"/>
                <a:stretch>
                  <a:fillRect l="-1246" t="-11628" r="-1157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57D7FB0-8887-4636-9752-2C9C397AC6FA}"/>
              </a:ext>
            </a:extLst>
          </p:cNvPr>
          <p:cNvCxnSpPr/>
          <p:nvPr/>
        </p:nvCxnSpPr>
        <p:spPr>
          <a:xfrm>
            <a:off x="2363426" y="4023215"/>
            <a:ext cx="768861" cy="10985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ED2BFFEE-D4C5-4C5D-A358-B2F97562F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06" y="4130450"/>
            <a:ext cx="276225" cy="221192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3E16A71-9950-44EE-964A-587D40ACA8EC}"/>
              </a:ext>
            </a:extLst>
          </p:cNvPr>
          <p:cNvCxnSpPr/>
          <p:nvPr/>
        </p:nvCxnSpPr>
        <p:spPr>
          <a:xfrm flipV="1">
            <a:off x="3417792" y="2969158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F4DF609-8CAE-470F-8FFB-A7952DCFAA6E}"/>
              </a:ext>
            </a:extLst>
          </p:cNvPr>
          <p:cNvSpPr/>
          <p:nvPr/>
        </p:nvSpPr>
        <p:spPr>
          <a:xfrm>
            <a:off x="2321407" y="3104554"/>
            <a:ext cx="877019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C5E2D94-32B0-4A5A-A9FE-B727475B6751}"/>
              </a:ext>
            </a:extLst>
          </p:cNvPr>
          <p:cNvCxnSpPr/>
          <p:nvPr/>
        </p:nvCxnSpPr>
        <p:spPr>
          <a:xfrm flipV="1">
            <a:off x="2117021" y="3085163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DB84D1DF-088F-4D0F-9175-72710E990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98" y="3191237"/>
            <a:ext cx="191558" cy="532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FF9A489-0D47-4F92-A86A-FCB49FE326E1}"/>
                  </a:ext>
                </a:extLst>
              </p:cNvPr>
              <p:cNvSpPr txBox="1"/>
              <p:nvPr/>
            </p:nvSpPr>
            <p:spPr>
              <a:xfrm>
                <a:off x="705396" y="4506955"/>
                <a:ext cx="7733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How does thermodynamics behave </a:t>
                </a:r>
                <a:r>
                  <a:rPr kumimoji="1" lang="en-US" altLang="ja-JP" sz="2800" dirty="0" err="1"/>
                  <a:t>w.r.t.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?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FF9A489-0D47-4F92-A86A-FCB49FE32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6" y="4506955"/>
                <a:ext cx="7733207" cy="523220"/>
              </a:xfrm>
              <a:prstGeom prst="rect">
                <a:avLst/>
              </a:prstGeom>
              <a:blipFill>
                <a:blip r:embed="rId5"/>
                <a:stretch>
                  <a:fillRect l="-1183" t="-10465" r="-1183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0EDF3AF-859B-43DC-B2B9-D2892E8D5BFD}"/>
                  </a:ext>
                </a:extLst>
              </p:cNvPr>
              <p:cNvSpPr txBox="1"/>
              <p:nvPr/>
            </p:nvSpPr>
            <p:spPr>
              <a:xfrm>
                <a:off x="1148051" y="5020015"/>
                <a:ext cx="712643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Thermal Casimir effect in a non-perturbative system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QCD</a:t>
                </a:r>
                <a:r>
                  <a:rPr kumimoji="1" lang="en-US" altLang="ja-JP" sz="2400" dirty="0"/>
                  <a:t> phase diagram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Anisotropic pressure</a:t>
                </a:r>
                <a:endParaRPr lang="ja-JP" altLang="en-US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2 Polyakov loops will play important roles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0EDF3AF-859B-43DC-B2B9-D2892E8D5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51" y="5020015"/>
                <a:ext cx="7126438" cy="1569660"/>
              </a:xfrm>
              <a:prstGeom prst="rect">
                <a:avLst/>
              </a:prstGeom>
              <a:blipFill>
                <a:blip r:embed="rId6"/>
                <a:stretch>
                  <a:fillRect l="-1112" t="-3101" r="-257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L_y,~L_z \to \infty&#10;\end{align*}&lt;/body&gt;&#10;  &lt;fcolor&gt;FFFFFFFF&lt;/fcolor&gt;&#10;  &lt;bcolor&gt;FF000000&lt;/bcolor&gt;&#10;  &lt;transparent&gt;True&lt;/transparent&gt;&#10;  &lt;resolution&gt;1800&lt;/resolution&gt;&#10;  &lt;imageh&gt;243&lt;/imageh&gt;&#10;  &lt;imagew&gt;1380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F60ACDB3-4EF0-48AC-9994-9B3ADC521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73" y="3701613"/>
            <a:ext cx="1460500" cy="257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071501E-FF86-46FD-9A71-9ED5165DEC66}"/>
                  </a:ext>
                </a:extLst>
              </p:cNvPr>
              <p:cNvSpPr txBox="1"/>
              <p:nvPr/>
            </p:nvSpPr>
            <p:spPr>
              <a:xfrm>
                <a:off x="6211321" y="2586569"/>
                <a:ext cx="24256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QFT on Euclidean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071501E-FF86-46FD-9A71-9ED5165DE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321" y="2586569"/>
                <a:ext cx="2425664" cy="830997"/>
              </a:xfrm>
              <a:prstGeom prst="rect">
                <a:avLst/>
              </a:prstGeom>
              <a:blipFill>
                <a:blip r:embed="rId8"/>
                <a:stretch>
                  <a:fillRect l="-4020" t="-5839" r="-30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5FF747-41AF-7E9B-4C91-DE90425AEFD7}"/>
              </a:ext>
            </a:extLst>
          </p:cNvPr>
          <p:cNvSpPr txBox="1"/>
          <p:nvPr/>
        </p:nvSpPr>
        <p:spPr>
          <a:xfrm>
            <a:off x="5530973" y="2494235"/>
            <a:ext cx="5790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/>
              <a:t>=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26876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17333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Extrapolations </a:t>
            </a:r>
            <a:r>
              <a:rPr lang="en-US" altLang="ja-JP" sz="2800" dirty="0">
                <a:latin typeface="Century" panose="02040604050505020304" pitchFamily="18" charset="0"/>
              </a:rPr>
              <a:t>t</a:t>
            </a:r>
            <a:r>
              <a:rPr lang="en-US" altLang="ja-JP" sz="2800" dirty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75242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91918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883887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18189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6247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57485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58571" y="3328434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effectLst>
                  <a:glow rad="101600">
                    <a:srgbClr val="10445C"/>
                  </a:glow>
                </a:effectLst>
              </a:rPr>
              <a:t>①</a:t>
            </a:r>
            <a:r>
              <a:rPr kumimoji="1" lang="en-US" altLang="ja-JP" sz="2400" dirty="0">
                <a:effectLst>
                  <a:glow rad="101600">
                    <a:srgbClr val="10445C"/>
                  </a:glow>
                </a:effectLst>
              </a:rPr>
              <a:t>Continuum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802859" y="4676637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ffectLst>
                  <a:glow rad="101600">
                    <a:srgbClr val="12465D"/>
                  </a:glow>
                </a:effectLst>
              </a:rPr>
              <a:t>②</a:t>
            </a:r>
            <a:r>
              <a:rPr kumimoji="1" lang="en-US" altLang="ja-JP" sz="2400" dirty="0">
                <a:effectLst>
                  <a:glow rad="101600">
                    <a:srgbClr val="12465D"/>
                  </a:glow>
                </a:effectLst>
              </a:rPr>
              <a:t>Small t </a:t>
            </a:r>
            <a:r>
              <a:rPr kumimoji="1" lang="en-US" altLang="ja-JP" sz="2400" dirty="0" err="1">
                <a:effectLst>
                  <a:glow rad="101600">
                    <a:srgbClr val="12465D"/>
                  </a:glow>
                </a:effectLst>
              </a:rPr>
              <a:t>extrapol</a:t>
            </a:r>
            <a:r>
              <a:rPr kumimoji="1" lang="en-US" altLang="ja-JP" sz="2400" dirty="0">
                <a:effectLst>
                  <a:glow rad="101600">
                    <a:srgbClr val="12465D"/>
                  </a:glow>
                </a:effectLst>
              </a:rPr>
              <a:t>.</a:t>
            </a:r>
            <a:endParaRPr kumimoji="1" lang="ja-JP" altLang="en-US" sz="2400" dirty="0">
              <a:effectLst>
                <a:glow rad="101600">
                  <a:srgbClr val="12465D"/>
                </a:glo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36918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95" y="6174819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8" y="3112076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75240" y="367914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75240" y="412327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75240" y="461327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390519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0088" y="200578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198853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99091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27545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300484"/>
            <a:ext cx="6067442" cy="675122"/>
          </a:xfrm>
          <a:prstGeom prst="rect">
            <a:avLst/>
          </a:prstGeom>
        </p:spPr>
      </p:pic>
      <p:sp>
        <p:nvSpPr>
          <p:cNvPr id="30" name="直角三角形 29"/>
          <p:cNvSpPr/>
          <p:nvPr/>
        </p:nvSpPr>
        <p:spPr>
          <a:xfrm flipH="1">
            <a:off x="5336411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853087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>
            <a:off x="3577282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879358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423643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11865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798087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254341"/>
            <a:ext cx="441119" cy="46222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87" y="3112076"/>
            <a:ext cx="221064" cy="456673"/>
          </a:xfrm>
          <a:prstGeom prst="rect">
            <a:avLst/>
          </a:prstGeom>
        </p:spPr>
      </p:pic>
      <p:sp>
        <p:nvSpPr>
          <p:cNvPr id="44" name="右矢印 43"/>
          <p:cNvSpPr/>
          <p:nvPr/>
        </p:nvSpPr>
        <p:spPr>
          <a:xfrm rot="16200000" flipH="1">
            <a:off x="4644890" y="4793663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rot="16200000" flipH="1">
            <a:off x="5195394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91200" y="37174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6343222" y="37369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6196" y="2668561"/>
            <a:ext cx="239302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FlowQCD2016</a:t>
            </a:r>
            <a:endParaRPr kumimoji="1" lang="ja-JP" altLang="en-US" sz="28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67901" y="2663773"/>
            <a:ext cx="182056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This Study</a:t>
            </a:r>
            <a:endParaRPr kumimoji="1" lang="ja-JP" altLang="en-US" sz="2800" b="1" dirty="0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47261" y="3707748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5347261" y="4940515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energy </a:t>
            </a:r>
            <a:r>
              <a:rPr kumimoji="1" lang="en-US" altLang="ja-JP" dirty="0" err="1"/>
              <a:t>densty</a:t>
            </a:r>
            <a:r>
              <a:rPr kumimoji="1" lang="en-US" altLang="ja-JP" dirty="0"/>
              <a:t> / transverse 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2" y="2284534"/>
            <a:ext cx="4134310" cy="30973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41" y="2284533"/>
            <a:ext cx="4287375" cy="30973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76514" y="1680751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Energy Density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7546" y="1696850"/>
            <a:ext cx="371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Transverse Pressure </a:t>
            </a:r>
            <a:r>
              <a:rPr kumimoji="1" lang="en-US" altLang="ja-JP" sz="2800" b="1" dirty="0" err="1"/>
              <a:t>P</a:t>
            </a:r>
            <a:r>
              <a:rPr kumimoji="1" lang="en-US" altLang="ja-JP" sz="2800" b="1" baseline="-25000" dirty="0" err="1"/>
              <a:t>z</a:t>
            </a:r>
            <a:endParaRPr kumimoji="1" lang="ja-JP" alt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667435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Small-t Extrapolation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89766"/>
          <a:stretch/>
        </p:blipFill>
        <p:spPr>
          <a:xfrm>
            <a:off x="124242" y="4781647"/>
            <a:ext cx="5209777" cy="4840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Filled: </a:t>
            </a:r>
            <a:r>
              <a:rPr kumimoji="1" lang="en-US" altLang="ja-JP" sz="2400" dirty="0" err="1"/>
              <a:t>N</a:t>
            </a:r>
            <a:r>
              <a:rPr kumimoji="1" lang="en-US" altLang="ja-JP" sz="2400" baseline="-25000" dirty="0" err="1"/>
              <a:t>t</a:t>
            </a:r>
            <a:r>
              <a:rPr kumimoji="1" lang="en-US" altLang="ja-JP" sz="2400" dirty="0"/>
              <a:t>=16 / </a:t>
            </a:r>
            <a:r>
              <a:rPr lang="en-US" altLang="ja-JP" sz="2400" dirty="0"/>
              <a:t>Open: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=12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Stable small-t</a:t>
            </a:r>
            <a:r>
              <a:rPr kumimoji="1" lang="en-US" altLang="ja-JP" sz="2800" dirty="0">
                <a:sym typeface="Wingdings" panose="05000000000000000000" pitchFamily="2" charset="2"/>
              </a:rPr>
              <a:t> </a:t>
            </a:r>
            <a:r>
              <a:rPr kumimoji="1" lang="en-US" altLang="ja-JP" sz="2800" dirty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No </a:t>
            </a:r>
            <a:r>
              <a:rPr lang="en-US" altLang="ja-JP" sz="2800" dirty="0" err="1"/>
              <a:t>N</a:t>
            </a:r>
            <a:r>
              <a:rPr lang="en-US" altLang="ja-JP" sz="2800" baseline="-25000" dirty="0" err="1"/>
              <a:t>t</a:t>
            </a:r>
            <a:r>
              <a:rPr lang="en-US" altLang="ja-JP" sz="2800" dirty="0"/>
              <a:t> dependence within statistics for </a:t>
            </a:r>
            <a:r>
              <a:rPr lang="en-US" altLang="ja-JP" sz="2800" dirty="0" err="1"/>
              <a:t>L</a:t>
            </a:r>
            <a:r>
              <a:rPr lang="en-US" altLang="ja-JP" sz="2800" baseline="-25000" dirty="0" err="1"/>
              <a:t>x</a:t>
            </a:r>
            <a:r>
              <a:rPr lang="en-US" altLang="ja-JP" sz="2800" dirty="0" err="1"/>
              <a:t>T</a:t>
            </a:r>
            <a:r>
              <a:rPr lang="en-US" altLang="ja-JP" sz="2800" dirty="0"/>
              <a:t>=1, 1.5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Solid: </a:t>
            </a:r>
            <a:r>
              <a:rPr kumimoji="1" lang="en-US" altLang="ja-JP" sz="2400" dirty="0" err="1"/>
              <a:t>N</a:t>
            </a:r>
            <a:r>
              <a:rPr kumimoji="1" lang="en-US" altLang="ja-JP" sz="2400" baseline="-25000" dirty="0" err="1"/>
              <a:t>t</a:t>
            </a:r>
            <a:r>
              <a:rPr kumimoji="1" lang="en-US" altLang="ja-JP" sz="2400" dirty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Dotted: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Dashed: </a:t>
            </a:r>
            <a:r>
              <a:rPr kumimoji="1" lang="en-US" altLang="ja-JP" sz="2400" dirty="0" err="1"/>
              <a:t>N</a:t>
            </a:r>
            <a:r>
              <a:rPr kumimoji="1" lang="en-US" altLang="ja-JP" sz="2400" baseline="-25000" dirty="0" err="1"/>
              <a:t>t</a:t>
            </a:r>
            <a:r>
              <a:rPr kumimoji="1" lang="en-US" altLang="ja-JP" sz="2400" dirty="0"/>
              <a:t>=12, Range-1</a:t>
            </a:r>
            <a:endParaRPr kumimoji="1" lang="ja-JP" altLang="en-US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Small-t Extrapolation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Filled: </a:t>
            </a:r>
            <a:r>
              <a:rPr kumimoji="1" lang="en-US" altLang="ja-JP" sz="2400" dirty="0" err="1"/>
              <a:t>N</a:t>
            </a:r>
            <a:r>
              <a:rPr kumimoji="1" lang="en-US" altLang="ja-JP" sz="2400" baseline="-25000" dirty="0" err="1"/>
              <a:t>t</a:t>
            </a:r>
            <a:r>
              <a:rPr kumimoji="1" lang="en-US" altLang="ja-JP" sz="2400" dirty="0"/>
              <a:t>=16 / </a:t>
            </a:r>
            <a:r>
              <a:rPr lang="en-US" altLang="ja-JP" sz="2400" dirty="0"/>
              <a:t>Open: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=12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Stable small-t</a:t>
            </a:r>
            <a:r>
              <a:rPr kumimoji="1" lang="en-US" altLang="ja-JP" sz="2800" dirty="0">
                <a:sym typeface="Wingdings" panose="05000000000000000000" pitchFamily="2" charset="2"/>
              </a:rPr>
              <a:t> </a:t>
            </a:r>
            <a:r>
              <a:rPr kumimoji="1" lang="en-US" altLang="ja-JP" sz="2800" dirty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No </a:t>
            </a:r>
            <a:r>
              <a:rPr lang="en-US" altLang="ja-JP" sz="2800" dirty="0" err="1"/>
              <a:t>N</a:t>
            </a:r>
            <a:r>
              <a:rPr lang="en-US" altLang="ja-JP" sz="2800" baseline="-25000" dirty="0" err="1"/>
              <a:t>t</a:t>
            </a:r>
            <a:r>
              <a:rPr lang="en-US" altLang="ja-JP" sz="2800" dirty="0"/>
              <a:t> dependence within statistics for </a:t>
            </a:r>
            <a:r>
              <a:rPr lang="en-US" altLang="ja-JP" sz="2800" dirty="0" err="1"/>
              <a:t>L</a:t>
            </a:r>
            <a:r>
              <a:rPr lang="en-US" altLang="ja-JP" sz="2800" baseline="-25000" dirty="0" err="1"/>
              <a:t>x</a:t>
            </a:r>
            <a:r>
              <a:rPr lang="en-US" altLang="ja-JP" sz="2800" dirty="0" err="1"/>
              <a:t>T</a:t>
            </a:r>
            <a:r>
              <a:rPr lang="en-US" altLang="ja-JP" sz="2800" dirty="0"/>
              <a:t>=1, 1.5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Solid: </a:t>
            </a:r>
            <a:r>
              <a:rPr kumimoji="1" lang="en-US" altLang="ja-JP" sz="2400" dirty="0" err="1"/>
              <a:t>N</a:t>
            </a:r>
            <a:r>
              <a:rPr kumimoji="1" lang="en-US" altLang="ja-JP" sz="2400" baseline="-25000" dirty="0" err="1"/>
              <a:t>t</a:t>
            </a:r>
            <a:r>
              <a:rPr kumimoji="1" lang="en-US" altLang="ja-JP" sz="2400" dirty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Dotted: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Dashed: </a:t>
            </a:r>
            <a:r>
              <a:rPr kumimoji="1" lang="en-US" altLang="ja-JP" sz="2400" dirty="0" err="1"/>
              <a:t>N</a:t>
            </a:r>
            <a:r>
              <a:rPr kumimoji="1" lang="en-US" altLang="ja-JP" sz="2400" baseline="-25000" dirty="0" err="1"/>
              <a:t>t</a:t>
            </a:r>
            <a:r>
              <a:rPr kumimoji="1" lang="en-US" altLang="ja-JP" sz="2400" dirty="0"/>
              <a:t>=12, Range-1</a:t>
            </a:r>
            <a:endParaRPr kumimoji="1" lang="ja-JP" altLang="en-US" sz="24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t="24439"/>
          <a:stretch/>
        </p:blipFill>
        <p:spPr>
          <a:xfrm>
            <a:off x="112171" y="1697300"/>
            <a:ext cx="5221848" cy="358183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6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</a:t>
            </a:r>
            <a:r>
              <a:rPr kumimoji="1" lang="en-US" altLang="ja-JP" sz="2800" dirty="0"/>
              <a:t>ttractive force between two conductive plates</a:t>
            </a:r>
            <a:endParaRPr kumimoji="1" lang="ja-JP" altLang="en-US" sz="28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589418" y="2166400"/>
            <a:ext cx="0" cy="2260430"/>
            <a:chOff x="4589418" y="2175109"/>
            <a:chExt cx="0" cy="2260430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4589418" y="3751633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589418" y="2175109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コネクタ 17"/>
          <p:cNvCxnSpPr/>
          <p:nvPr/>
        </p:nvCxnSpPr>
        <p:spPr>
          <a:xfrm>
            <a:off x="6130834" y="2629985"/>
            <a:ext cx="3423" cy="134112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12582" y="2851496"/>
            <a:ext cx="1436501" cy="8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平行四辺形 29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右矢印 30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台形 31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7141618" y="3884071"/>
            <a:ext cx="1513075" cy="1358489"/>
            <a:chOff x="7141618" y="3884071"/>
            <a:chExt cx="1513075" cy="1358489"/>
          </a:xfrm>
        </p:grpSpPr>
        <p:sp>
          <p:nvSpPr>
            <p:cNvPr id="35" name="角丸四角形 34"/>
            <p:cNvSpPr/>
            <p:nvPr/>
          </p:nvSpPr>
          <p:spPr>
            <a:xfrm>
              <a:off x="7141618" y="3884071"/>
              <a:ext cx="1513075" cy="1358489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7329795" y="4634172"/>
              <a:ext cx="1159428" cy="418890"/>
            </a:xfrm>
            <a:prstGeom prst="rect">
              <a:avLst/>
            </a:prstGeom>
            <a:solidFill>
              <a:srgbClr val="0070C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329796" y="4003228"/>
              <a:ext cx="1169518" cy="418890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387" y="4082438"/>
              <a:ext cx="1009539" cy="918652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Brown, </a:t>
            </a:r>
            <a:r>
              <a:rPr kumimoji="1" lang="en-US" altLang="ja-JP" sz="2000" dirty="0" err="1"/>
              <a:t>Maclay</a:t>
            </a:r>
            <a:endParaRPr kumimoji="1" lang="en-US" altLang="ja-JP" sz="2000" dirty="0"/>
          </a:p>
          <a:p>
            <a:pPr algn="r"/>
            <a:r>
              <a:rPr kumimoji="1" lang="en-US" altLang="ja-JP" sz="2000" dirty="0"/>
              <a:t>1969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3307787" y="4269023"/>
            <a:ext cx="2440170" cy="78299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21" y="4498666"/>
            <a:ext cx="439814" cy="366219"/>
          </a:xfrm>
          <a:prstGeom prst="rect">
            <a:avLst/>
          </a:prstGeom>
        </p:spPr>
      </p:pic>
      <p:sp>
        <p:nvSpPr>
          <p:cNvPr id="7" name="曲折矢印 6"/>
          <p:cNvSpPr/>
          <p:nvPr/>
        </p:nvSpPr>
        <p:spPr>
          <a:xfrm rot="16200000" flipV="1">
            <a:off x="3961959" y="442047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曲折矢印 40"/>
          <p:cNvSpPr/>
          <p:nvPr/>
        </p:nvSpPr>
        <p:spPr>
          <a:xfrm rot="16200000" flipV="1">
            <a:off x="5050192" y="442493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54" y="4503126"/>
            <a:ext cx="424044" cy="366219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Brown, </a:t>
            </a:r>
            <a:r>
              <a:rPr kumimoji="1" lang="en-US" altLang="ja-JP" sz="2000" dirty="0" err="1"/>
              <a:t>Maclay</a:t>
            </a:r>
            <a:endParaRPr kumimoji="1" lang="en-US" altLang="ja-JP" sz="2000" dirty="0"/>
          </a:p>
          <a:p>
            <a:pPr algn="r"/>
            <a:r>
              <a:rPr kumimoji="1" lang="en-US" altLang="ja-JP" sz="2000" dirty="0"/>
              <a:t>1969</a:t>
            </a:r>
            <a:endParaRPr kumimoji="1" lang="ja-JP" altLang="en-US" sz="2000" dirty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2">
            <a:extLst>
              <a:ext uri="{FF2B5EF4-FFF2-40B4-BE49-F238E27FC236}">
                <a16:creationId xmlns:a16="http://schemas.microsoft.com/office/drawing/2014/main" id="{2C5E7F40-8BDA-4D3F-B57F-CD82151F22B8}"/>
              </a:ext>
            </a:extLst>
          </p:cNvPr>
          <p:cNvSpPr/>
          <p:nvPr/>
        </p:nvSpPr>
        <p:spPr>
          <a:xfrm>
            <a:off x="689484" y="1811868"/>
            <a:ext cx="8098972" cy="1511830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1C452D8-F1E3-4B39-BEB9-E1DF546A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D292BA-2EB1-46AB-BF26-54A5AC0D1FBF}"/>
              </a:ext>
            </a:extLst>
          </p:cNvPr>
          <p:cNvSpPr txBox="1"/>
          <p:nvPr/>
        </p:nvSpPr>
        <p:spPr>
          <a:xfrm>
            <a:off x="903367" y="1938867"/>
            <a:ext cx="778091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1. </a:t>
            </a:r>
            <a:r>
              <a:rPr kumimoji="1" lang="en-US" altLang="ja-JP" sz="4000" dirty="0"/>
              <a:t>Lattice study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MK+, Phys. Rev.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D99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(2019) 094507</a:t>
            </a:r>
          </a:p>
          <a:p>
            <a:endParaRPr kumimoji="1" lang="en-US" altLang="ja-JP" sz="4000" dirty="0"/>
          </a:p>
          <a:p>
            <a:r>
              <a:rPr lang="en-US" altLang="ja-JP" sz="4400" dirty="0"/>
              <a:t>2. </a:t>
            </a:r>
            <a:r>
              <a:rPr lang="en-US" altLang="ja-JP" sz="4000" dirty="0"/>
              <a:t>Model analyses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Suenaga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MK, Phys. Rev.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D107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(2023) 074502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Fujii,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Iwanaka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Suenaga, MK, Phys. Rev.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D110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(2024) 094016</a:t>
            </a:r>
          </a:p>
        </p:txBody>
      </p:sp>
    </p:spTree>
    <p:extLst>
      <p:ext uri="{BB962C8B-B14F-4D97-AF65-F5344CB8AC3E}">
        <p14:creationId xmlns:p14="http://schemas.microsoft.com/office/powerpoint/2010/main" val="34194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sT = \varepsilon+P&#10;\end{align*}&lt;/body&gt;&#10;  &lt;fcolor&gt;FFFFFFFF&lt;/fcolor&gt;&#10;  &lt;bcolor&gt;FF000000&lt;/bcolor&gt;&#10;  &lt;transparent&gt;True&lt;/transparent&gt;&#10;  &lt;resolution&gt;1800&lt;/resolution&gt;&#10;  &lt;imageh&gt;191&lt;/imageh&gt;&#10;  &lt;imagew&gt;122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35" y="3411902"/>
            <a:ext cx="2355876" cy="36762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Thermodynamics on the Lattice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97" y="132370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Various Methods</a:t>
            </a:r>
            <a:endParaRPr kumimoji="1" lang="ja-JP" altLang="en-US" sz="3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5164" y="1908478"/>
            <a:ext cx="770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Integral</a:t>
            </a:r>
            <a:r>
              <a:rPr kumimoji="1"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, differential, moving frame, non-equilibrium, …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rely on thermodynamic relations valid in V</a:t>
            </a:r>
            <a:r>
              <a:rPr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</a:t>
            </a:r>
            <a:r>
              <a:rPr lang="ja-JP" altLang="en-US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∞</a:t>
            </a:r>
            <a:endParaRPr kumimoji="1" lang="ja-JP" altLang="en-US" sz="2400" dirty="0">
              <a:effectLst>
                <a:glow rad="127000">
                  <a:srgbClr val="124760">
                    <a:alpha val="83000"/>
                  </a:srgbClr>
                </a:glow>
              </a:effectLst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952082" y="2868036"/>
            <a:ext cx="722811" cy="5399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4893" y="2850265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FF00"/>
                </a:solidFill>
              </a:rPr>
              <a:t>Not applicable to </a:t>
            </a:r>
          </a:p>
          <a:p>
            <a:r>
              <a:rPr kumimoji="1" lang="en-US" altLang="ja-JP" sz="2800" b="1" dirty="0">
                <a:solidFill>
                  <a:srgbClr val="FFFF00"/>
                </a:solidFill>
              </a:rPr>
              <a:t>anisotropic systems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8472" y="4232432"/>
            <a:ext cx="8345265" cy="2290281"/>
            <a:chOff x="328472" y="4232432"/>
            <a:chExt cx="8345265" cy="2290281"/>
          </a:xfrm>
        </p:grpSpPr>
        <p:sp>
          <p:nvSpPr>
            <p:cNvPr id="16" name="角丸四角形 15"/>
            <p:cNvSpPr/>
            <p:nvPr/>
          </p:nvSpPr>
          <p:spPr>
            <a:xfrm>
              <a:off x="328472" y="4232432"/>
              <a:ext cx="8345265" cy="2290281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5097" y="4411330"/>
              <a:ext cx="77041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3200" dirty="0"/>
                <a:t>We employ </a:t>
              </a:r>
              <a:r>
                <a:rPr lang="en-US" altLang="ja-JP" sz="3200" b="1" dirty="0"/>
                <a:t>Gradient Flow (</a:t>
              </a:r>
              <a:r>
                <a:rPr lang="en-US" altLang="ja-JP" sz="3200" b="1" dirty="0" err="1"/>
                <a:t>SF</a:t>
              </a:r>
              <a:r>
                <a:rPr lang="en-US" altLang="ja-JP" sz="3200" i="1" dirty="0" err="1"/>
                <a:t>t</a:t>
              </a:r>
              <a:r>
                <a:rPr lang="en-US" altLang="ja-JP" sz="3200" b="1" dirty="0" err="1"/>
                <a:t>X</a:t>
              </a:r>
              <a:r>
                <a:rPr lang="en-US" altLang="ja-JP" sz="3200" b="1" dirty="0"/>
                <a:t>) Method</a:t>
              </a:r>
              <a:endParaRPr kumimoji="1" lang="ja-JP" altLang="en-US" sz="3200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32821" y="5776180"/>
              <a:ext cx="6878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>
                  <a:solidFill>
                    <a:srgbClr val="FFFF00"/>
                  </a:solidFill>
                </a:rPr>
                <a:t>Components of EMT are directly accessible!</a:t>
              </a:r>
              <a:endParaRPr kumimoji="1" lang="ja-JP" altLang="en-US" sz="2800" b="1" dirty="0">
                <a:solidFill>
                  <a:srgbClr val="FFFF00"/>
                </a:solidFill>
              </a:endParaRPr>
            </a:p>
          </p:txBody>
        </p:sp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 = \langle T_{00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963&lt;/imagew&gt;&#10;  &lt;scale&gt;50&lt;/scale&gt;&#10;  &lt;cursor&gt;5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350" y="5188416"/>
              <a:ext cx="1403875" cy="364453"/>
            </a:xfrm>
            <a:prstGeom prst="rect">
              <a:avLst/>
            </a:prstGeom>
          </p:spPr>
        </p:pic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041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685" y="5188415"/>
              <a:ext cx="1517585" cy="364453"/>
            </a:xfrm>
            <a:prstGeom prst="rect">
              <a:avLst/>
            </a:prstGeom>
          </p:spPr>
        </p:pic>
      </p:grp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=\frac TV \ln Z&#10;\end{align*}&lt;/body&gt;&#10;  &lt;fcolor&gt;FFFFFFFF&lt;/fcolor&gt;&#10;  &lt;bcolor&gt;FF000000&lt;/bcolor&gt;&#10;  &lt;transparent&gt;True&lt;/transparent&gt;&#10;  &lt;resolution&gt;1800&lt;/resolution&gt;&#10;  &lt;imageh&gt;511&lt;/imageh&gt;&#10;  &lt;imagew&gt;124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2698581"/>
            <a:ext cx="2170287" cy="88863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31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t: “flow time”</a:t>
            </a:r>
          </a:p>
          <a:p>
            <a:r>
              <a:rPr lang="en-US" altLang="ja-JP" sz="2400" dirty="0"/>
              <a:t>dim:[length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diffusion distance</a:t>
            </a:r>
            <a:r>
              <a:rPr kumimoji="1" lang="ja-JP" altLang="en-US" sz="2400" dirty="0"/>
              <a:t>　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 UV divergence at t&gt;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Luscher</a:t>
            </a:r>
            <a:r>
              <a:rPr kumimoji="1" lang="en-US" altLang="ja-JP" sz="2000" dirty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2011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 \ u s e p a c k a g e { a m s m a t h , a m s s y m b } 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0699CE4D-4F66-4404-BD96-F8CA0288F25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7666</TotalTime>
  <Words>1254</Words>
  <Application>Microsoft Office PowerPoint</Application>
  <PresentationFormat>画面に合わせる (4:3)</PresentationFormat>
  <Paragraphs>230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33</vt:i4>
      </vt:variant>
    </vt:vector>
  </HeadingPairs>
  <TitlesOfParts>
    <vt:vector size="46" baseType="lpstr">
      <vt:lpstr>HGｺﾞｼｯｸM</vt:lpstr>
      <vt:lpstr>游ゴシック</vt:lpstr>
      <vt:lpstr>游ゴシック Light</vt:lpstr>
      <vt:lpstr>Arial</vt:lpstr>
      <vt:lpstr>Calibri</vt:lpstr>
      <vt:lpstr>Calibri Light</vt:lpstr>
      <vt:lpstr>Cambria Math</vt:lpstr>
      <vt:lpstr>Century</vt:lpstr>
      <vt:lpstr>Corbel</vt:lpstr>
      <vt:lpstr>Symbol</vt:lpstr>
      <vt:lpstr>Wingdings</vt:lpstr>
      <vt:lpstr>Office テーマ</vt:lpstr>
      <vt:lpstr>奥行</vt:lpstr>
      <vt:lpstr>First-order Phase Transition and Critical Points on SU(3) Yang-Mills theory on T^2×R^2</vt:lpstr>
      <vt:lpstr>Boundary Conditions in QFT</vt:lpstr>
      <vt:lpstr>Our Purpose</vt:lpstr>
      <vt:lpstr>Casimir Effect</vt:lpstr>
      <vt:lpstr>Casimir Effect</vt:lpstr>
      <vt:lpstr>Casimir Effect</vt:lpstr>
      <vt:lpstr>Contents</vt:lpstr>
      <vt:lpstr>Thermodynamics on the Lattice</vt:lpstr>
      <vt:lpstr>Yang-Mills Gradient Flow</vt:lpstr>
      <vt:lpstr>Constructing EMT</vt:lpstr>
      <vt:lpstr>Thermodynamics</vt:lpstr>
      <vt:lpstr>Numerical Setup</vt:lpstr>
      <vt:lpstr>Casimir Effect</vt:lpstr>
      <vt:lpstr>Pressure Anisotropy @ T≠0</vt:lpstr>
      <vt:lpstr>Pressure Anisotropy @ T≠0</vt:lpstr>
      <vt:lpstr>Pressure Anisotropy @ T≠0</vt:lpstr>
      <vt:lpstr>Higher T</vt:lpstr>
      <vt:lpstr>Higher T</vt:lpstr>
      <vt:lpstr>PowerPoint プレゼンテーション</vt:lpstr>
      <vt:lpstr>Contents</vt:lpstr>
      <vt:lpstr>Polyakov-loop Effective Models</vt:lpstr>
      <vt:lpstr>Thermodynamics</vt:lpstr>
      <vt:lpstr>Extension to T^2×R^2</vt:lpstr>
      <vt:lpstr>Polyakov-loop Potential Term</vt:lpstr>
      <vt:lpstr>Result</vt:lpstr>
      <vt:lpstr>Phase Diagram</vt:lpstr>
      <vt:lpstr>Summary</vt:lpstr>
      <vt:lpstr>backup</vt:lpstr>
      <vt:lpstr>Numerical Results</vt:lpstr>
      <vt:lpstr>Extrapolations t0, a0</vt:lpstr>
      <vt:lpstr>energy densty / transverse P</vt:lpstr>
      <vt:lpstr>Small-t Extrapolation</vt:lpstr>
      <vt:lpstr>Small-t Extrapolation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Masakiyo Kitazawa</cp:lastModifiedBy>
  <cp:revision>410</cp:revision>
  <dcterms:created xsi:type="dcterms:W3CDTF">2018-05-13T13:53:28Z</dcterms:created>
  <dcterms:modified xsi:type="dcterms:W3CDTF">2025-01-21T02:55:22Z</dcterms:modified>
</cp:coreProperties>
</file>