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32"/>
  </p:notesMasterIdLst>
  <p:sldIdLst>
    <p:sldId id="256" r:id="rId3"/>
    <p:sldId id="1144" r:id="rId4"/>
    <p:sldId id="1152" r:id="rId5"/>
    <p:sldId id="1159" r:id="rId6"/>
    <p:sldId id="1160" r:id="rId7"/>
    <p:sldId id="1161" r:id="rId8"/>
    <p:sldId id="1145" r:id="rId9"/>
    <p:sldId id="1164" r:id="rId10"/>
    <p:sldId id="1165" r:id="rId11"/>
    <p:sldId id="1166" r:id="rId12"/>
    <p:sldId id="1162" r:id="rId13"/>
    <p:sldId id="1146" r:id="rId14"/>
    <p:sldId id="1168" r:id="rId15"/>
    <p:sldId id="1169" r:id="rId16"/>
    <p:sldId id="1170" r:id="rId17"/>
    <p:sldId id="1174" r:id="rId18"/>
    <p:sldId id="538" r:id="rId19"/>
    <p:sldId id="534" r:id="rId20"/>
    <p:sldId id="544" r:id="rId21"/>
    <p:sldId id="571" r:id="rId22"/>
    <p:sldId id="1175" r:id="rId23"/>
    <p:sldId id="1151" r:id="rId24"/>
    <p:sldId id="1150" r:id="rId25"/>
    <p:sldId id="1172" r:id="rId26"/>
    <p:sldId id="1173" r:id="rId27"/>
    <p:sldId id="1158" r:id="rId28"/>
    <p:sldId id="1157" r:id="rId29"/>
    <p:sldId id="1167" r:id="rId30"/>
    <p:sldId id="1148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A66A9-59A6-44FF-8761-293DA8F738BB}" v="1563" dt="2025-05-02T00:48:49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7254DBAA-2E2A-4C18-A786-6C0C89571D70}"/>
    <pc:docChg chg="undo custSel addSld delSld modSld sldOrd modMainMaster">
      <pc:chgData name="Kitazawa Masakiyo" userId="2bf3742da7ad8ecb" providerId="LiveId" clId="{7254DBAA-2E2A-4C18-A786-6C0C89571D70}" dt="2023-09-30T00:46:44.702" v="1689" actId="1036"/>
      <pc:docMkLst>
        <pc:docMk/>
      </pc:docMkLst>
      <pc:sldChg chg="addSp delSp modSp mod">
        <pc:chgData name="Kitazawa Masakiyo" userId="2bf3742da7ad8ecb" providerId="LiveId" clId="{7254DBAA-2E2A-4C18-A786-6C0C89571D70}" dt="2023-09-30T00:46:44.702" v="1689" actId="1036"/>
        <pc:sldMkLst>
          <pc:docMk/>
          <pc:sldMk cId="3274957215" sldId="256"/>
        </pc:sldMkLst>
      </pc:sldChg>
      <pc:sldChg chg="addSp modSp mod modAnim">
        <pc:chgData name="Kitazawa Masakiyo" userId="2bf3742da7ad8ecb" providerId="LiveId" clId="{7254DBAA-2E2A-4C18-A786-6C0C89571D70}" dt="2023-09-29T14:42:29.739" v="433" actId="20577"/>
        <pc:sldMkLst>
          <pc:docMk/>
          <pc:sldMk cId="385654358" sldId="258"/>
        </pc:sldMkLst>
      </pc:sldChg>
      <pc:sldChg chg="ord">
        <pc:chgData name="Kitazawa Masakiyo" userId="2bf3742da7ad8ecb" providerId="LiveId" clId="{7254DBAA-2E2A-4C18-A786-6C0C89571D70}" dt="2023-09-29T08:43:43.522" v="114"/>
        <pc:sldMkLst>
          <pc:docMk/>
          <pc:sldMk cId="311899704" sldId="259"/>
        </pc:sldMkLst>
      </pc:sldChg>
      <pc:sldChg chg="del ord">
        <pc:chgData name="Kitazawa Masakiyo" userId="2bf3742da7ad8ecb" providerId="LiveId" clId="{7254DBAA-2E2A-4C18-A786-6C0C89571D70}" dt="2023-09-29T14:45:42.774" v="434" actId="2696"/>
        <pc:sldMkLst>
          <pc:docMk/>
          <pc:sldMk cId="916218865" sldId="262"/>
        </pc:sldMkLst>
      </pc:sldChg>
      <pc:sldChg chg="del">
        <pc:chgData name="Kitazawa Masakiyo" userId="2bf3742da7ad8ecb" providerId="LiveId" clId="{7254DBAA-2E2A-4C18-A786-6C0C89571D70}" dt="2023-09-29T08:39:24.946" v="107" actId="2696"/>
        <pc:sldMkLst>
          <pc:docMk/>
          <pc:sldMk cId="694132921" sldId="263"/>
        </pc:sldMkLst>
      </pc:sldChg>
      <pc:sldChg chg="del">
        <pc:chgData name="Kitazawa Masakiyo" userId="2bf3742da7ad8ecb" providerId="LiveId" clId="{7254DBAA-2E2A-4C18-A786-6C0C89571D70}" dt="2023-09-29T14:48:36.728" v="472" actId="47"/>
        <pc:sldMkLst>
          <pc:docMk/>
          <pc:sldMk cId="2598791186" sldId="265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3165095815" sldId="268"/>
        </pc:sldMkLst>
      </pc:sldChg>
      <pc:sldChg chg="del">
        <pc:chgData name="Kitazawa Masakiyo" userId="2bf3742da7ad8ecb" providerId="LiveId" clId="{7254DBAA-2E2A-4C18-A786-6C0C89571D70}" dt="2023-09-29T08:41:54.421" v="111" actId="2696"/>
        <pc:sldMkLst>
          <pc:docMk/>
          <pc:sldMk cId="3205948735" sldId="269"/>
        </pc:sldMkLst>
      </pc:sldChg>
      <pc:sldChg chg="ord">
        <pc:chgData name="Kitazawa Masakiyo" userId="2bf3742da7ad8ecb" providerId="LiveId" clId="{7254DBAA-2E2A-4C18-A786-6C0C89571D70}" dt="2023-09-29T14:30:27.458" v="351"/>
        <pc:sldMkLst>
          <pc:docMk/>
          <pc:sldMk cId="690961050" sldId="270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716558427" sldId="272"/>
        </pc:sldMkLst>
      </pc:sldChg>
      <pc:sldChg chg="del ord">
        <pc:chgData name="Kitazawa Masakiyo" userId="2bf3742da7ad8ecb" providerId="LiveId" clId="{7254DBAA-2E2A-4C18-A786-6C0C89571D70}" dt="2023-09-29T14:31:39.831" v="354" actId="2696"/>
        <pc:sldMkLst>
          <pc:docMk/>
          <pc:sldMk cId="2786313082" sldId="273"/>
        </pc:sldMkLst>
      </pc:sldChg>
      <pc:sldChg chg="ord">
        <pc:chgData name="Kitazawa Masakiyo" userId="2bf3742da7ad8ecb" providerId="LiveId" clId="{7254DBAA-2E2A-4C18-A786-6C0C89571D70}" dt="2023-09-29T14:41:45.574" v="423"/>
        <pc:sldMkLst>
          <pc:docMk/>
          <pc:sldMk cId="3510115822" sldId="274"/>
        </pc:sldMkLst>
      </pc:sldChg>
      <pc:sldChg chg="ord">
        <pc:chgData name="Kitazawa Masakiyo" userId="2bf3742da7ad8ecb" providerId="LiveId" clId="{7254DBAA-2E2A-4C18-A786-6C0C89571D70}" dt="2023-09-29T14:04:03.352" v="340"/>
        <pc:sldMkLst>
          <pc:docMk/>
          <pc:sldMk cId="4216352169" sldId="275"/>
        </pc:sldMkLst>
      </pc:sldChg>
      <pc:sldChg chg="del">
        <pc:chgData name="Kitazawa Masakiyo" userId="2bf3742da7ad8ecb" providerId="LiveId" clId="{7254DBAA-2E2A-4C18-A786-6C0C89571D70}" dt="2023-09-29T08:41:59.035" v="112" actId="2696"/>
        <pc:sldMkLst>
          <pc:docMk/>
          <pc:sldMk cId="2534325680" sldId="277"/>
        </pc:sldMkLst>
      </pc:sldChg>
      <pc:sldChg chg="del">
        <pc:chgData name="Kitazawa Masakiyo" userId="2bf3742da7ad8ecb" providerId="LiveId" clId="{7254DBAA-2E2A-4C18-A786-6C0C89571D70}" dt="2023-09-29T23:49:32.391" v="1598" actId="2696"/>
        <pc:sldMkLst>
          <pc:docMk/>
          <pc:sldMk cId="162714452" sldId="278"/>
        </pc:sldMkLst>
      </pc:sldChg>
      <pc:sldChg chg="ord">
        <pc:chgData name="Kitazawa Masakiyo" userId="2bf3742da7ad8ecb" providerId="LiveId" clId="{7254DBAA-2E2A-4C18-A786-6C0C89571D70}" dt="2023-09-29T14:27:06.853" v="344"/>
        <pc:sldMkLst>
          <pc:docMk/>
          <pc:sldMk cId="2322278180" sldId="279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1279455045" sldId="281"/>
        </pc:sldMkLst>
      </pc:sldChg>
      <pc:sldChg chg="ord">
        <pc:chgData name="Kitazawa Masakiyo" userId="2bf3742da7ad8ecb" providerId="LiveId" clId="{7254DBAA-2E2A-4C18-A786-6C0C89571D70}" dt="2023-09-29T14:04:06.445" v="342"/>
        <pc:sldMkLst>
          <pc:docMk/>
          <pc:sldMk cId="2158617099" sldId="282"/>
        </pc:sldMkLst>
      </pc:sldChg>
      <pc:sldChg chg="del">
        <pc:chgData name="Kitazawa Masakiyo" userId="2bf3742da7ad8ecb" providerId="LiveId" clId="{7254DBAA-2E2A-4C18-A786-6C0C89571D70}" dt="2023-09-29T14:02:49.907" v="320" actId="2696"/>
        <pc:sldMkLst>
          <pc:docMk/>
          <pc:sldMk cId="3654735452" sldId="283"/>
        </pc:sldMkLst>
      </pc:sldChg>
      <pc:sldChg chg="ord">
        <pc:chgData name="Kitazawa Masakiyo" userId="2bf3742da7ad8ecb" providerId="LiveId" clId="{7254DBAA-2E2A-4C18-A786-6C0C89571D70}" dt="2023-09-29T14:30:27.458" v="351"/>
        <pc:sldMkLst>
          <pc:docMk/>
          <pc:sldMk cId="3969529042" sldId="285"/>
        </pc:sldMkLst>
      </pc:sldChg>
      <pc:sldChg chg="del">
        <pc:chgData name="Kitazawa Masakiyo" userId="2bf3742da7ad8ecb" providerId="LiveId" clId="{7254DBAA-2E2A-4C18-A786-6C0C89571D70}" dt="2023-09-29T08:41:49.984" v="110" actId="2696"/>
        <pc:sldMkLst>
          <pc:docMk/>
          <pc:sldMk cId="1799323101" sldId="286"/>
        </pc:sldMkLst>
      </pc:sldChg>
      <pc:sldChg chg="del">
        <pc:chgData name="Kitazawa Masakiyo" userId="2bf3742da7ad8ecb" providerId="LiveId" clId="{7254DBAA-2E2A-4C18-A786-6C0C89571D70}" dt="2023-09-29T08:39:24.946" v="107" actId="2696"/>
        <pc:sldMkLst>
          <pc:docMk/>
          <pc:sldMk cId="1906604519" sldId="428"/>
        </pc:sldMkLst>
      </pc:sldChg>
      <pc:sldChg chg="del ord">
        <pc:chgData name="Kitazawa Masakiyo" userId="2bf3742da7ad8ecb" providerId="LiveId" clId="{7254DBAA-2E2A-4C18-A786-6C0C89571D70}" dt="2023-09-29T14:45:42.774" v="434" actId="2696"/>
        <pc:sldMkLst>
          <pc:docMk/>
          <pc:sldMk cId="2705766047" sldId="429"/>
        </pc:sldMkLst>
      </pc:sldChg>
      <pc:sldChg chg="ord">
        <pc:chgData name="Kitazawa Masakiyo" userId="2bf3742da7ad8ecb" providerId="LiveId" clId="{7254DBAA-2E2A-4C18-A786-6C0C89571D70}" dt="2023-09-29T08:40:52.261" v="109"/>
        <pc:sldMkLst>
          <pc:docMk/>
          <pc:sldMk cId="3840798474" sldId="430"/>
        </pc:sldMkLst>
      </pc:sldChg>
      <pc:sldChg chg="modSp mod">
        <pc:chgData name="Kitazawa Masakiyo" userId="2bf3742da7ad8ecb" providerId="LiveId" clId="{7254DBAA-2E2A-4C18-A786-6C0C89571D70}" dt="2023-09-29T13:57:49.688" v="178" actId="1035"/>
        <pc:sldMkLst>
          <pc:docMk/>
          <pc:sldMk cId="4012631454" sldId="431"/>
        </pc:sldMkLst>
      </pc:sldChg>
      <pc:sldChg chg="modSp mod modAnim">
        <pc:chgData name="Kitazawa Masakiyo" userId="2bf3742da7ad8ecb" providerId="LiveId" clId="{7254DBAA-2E2A-4C18-A786-6C0C89571D70}" dt="2023-09-29T23:11:12.993" v="485"/>
        <pc:sldMkLst>
          <pc:docMk/>
          <pc:sldMk cId="2609623087" sldId="432"/>
        </pc:sldMkLst>
      </pc:sldChg>
      <pc:sldChg chg="ord">
        <pc:chgData name="Kitazawa Masakiyo" userId="2bf3742da7ad8ecb" providerId="LiveId" clId="{7254DBAA-2E2A-4C18-A786-6C0C89571D70}" dt="2023-09-29T14:29:54.001" v="349"/>
        <pc:sldMkLst>
          <pc:docMk/>
          <pc:sldMk cId="3705058712" sldId="434"/>
        </pc:sldMkLst>
      </pc:sldChg>
      <pc:sldChg chg="del">
        <pc:chgData name="Kitazawa Masakiyo" userId="2bf3742da7ad8ecb" providerId="LiveId" clId="{7254DBAA-2E2A-4C18-A786-6C0C89571D70}" dt="2023-09-29T14:02:49.907" v="320" actId="2696"/>
        <pc:sldMkLst>
          <pc:docMk/>
          <pc:sldMk cId="3243573602" sldId="435"/>
        </pc:sldMkLst>
      </pc:sldChg>
      <pc:sldChg chg="delSp modSp mod">
        <pc:chgData name="Kitazawa Masakiyo" userId="2bf3742da7ad8ecb" providerId="LiveId" clId="{7254DBAA-2E2A-4C18-A786-6C0C89571D70}" dt="2023-09-29T14:02:20.573" v="317" actId="478"/>
        <pc:sldMkLst>
          <pc:docMk/>
          <pc:sldMk cId="1794041911" sldId="438"/>
        </pc:sldMkLst>
      </pc:sldChg>
      <pc:sldChg chg="delSp modSp mod">
        <pc:chgData name="Kitazawa Masakiyo" userId="2bf3742da7ad8ecb" providerId="LiveId" clId="{7254DBAA-2E2A-4C18-A786-6C0C89571D70}" dt="2023-09-29T14:03:08.108" v="336" actId="20577"/>
        <pc:sldMkLst>
          <pc:docMk/>
          <pc:sldMk cId="838283156" sldId="439"/>
        </pc:sldMkLst>
      </pc:sldChg>
      <pc:sldChg chg="delSp mod">
        <pc:chgData name="Kitazawa Masakiyo" userId="2bf3742da7ad8ecb" providerId="LiveId" clId="{7254DBAA-2E2A-4C18-A786-6C0C89571D70}" dt="2023-09-29T14:46:30.737" v="436" actId="478"/>
        <pc:sldMkLst>
          <pc:docMk/>
          <pc:sldMk cId="3235947682" sldId="952"/>
        </pc:sldMkLst>
      </pc:sldChg>
      <pc:sldChg chg="delSp mod">
        <pc:chgData name="Kitazawa Masakiyo" userId="2bf3742da7ad8ecb" providerId="LiveId" clId="{7254DBAA-2E2A-4C18-A786-6C0C89571D70}" dt="2023-09-29T14:46:40.662" v="438" actId="478"/>
        <pc:sldMkLst>
          <pc:docMk/>
          <pc:sldMk cId="1647341398" sldId="1004"/>
        </pc:sldMkLst>
      </pc:sldChg>
      <pc:sldChg chg="delSp mod">
        <pc:chgData name="Kitazawa Masakiyo" userId="2bf3742da7ad8ecb" providerId="LiveId" clId="{7254DBAA-2E2A-4C18-A786-6C0C89571D70}" dt="2023-09-29T14:46:53.248" v="442" actId="478"/>
        <pc:sldMkLst>
          <pc:docMk/>
          <pc:sldMk cId="1229249495" sldId="1005"/>
        </pc:sldMkLst>
      </pc:sldChg>
      <pc:sldChg chg="delSp mod">
        <pc:chgData name="Kitazawa Masakiyo" userId="2bf3742da7ad8ecb" providerId="LiveId" clId="{7254DBAA-2E2A-4C18-A786-6C0C89571D70}" dt="2023-09-29T14:46:36.575" v="437" actId="478"/>
        <pc:sldMkLst>
          <pc:docMk/>
          <pc:sldMk cId="3268085197" sldId="1008"/>
        </pc:sldMkLst>
      </pc:sldChg>
      <pc:sldChg chg="delSp mod">
        <pc:chgData name="Kitazawa Masakiyo" userId="2bf3742da7ad8ecb" providerId="LiveId" clId="{7254DBAA-2E2A-4C18-A786-6C0C89571D70}" dt="2023-09-29T14:46:56.388" v="443" actId="478"/>
        <pc:sldMkLst>
          <pc:docMk/>
          <pc:sldMk cId="530534865" sldId="1009"/>
        </pc:sldMkLst>
      </pc:sldChg>
      <pc:sldChg chg="delSp mod">
        <pc:chgData name="Kitazawa Masakiyo" userId="2bf3742da7ad8ecb" providerId="LiveId" clId="{7254DBAA-2E2A-4C18-A786-6C0C89571D70}" dt="2023-09-29T14:46:58.899" v="444" actId="478"/>
        <pc:sldMkLst>
          <pc:docMk/>
          <pc:sldMk cId="3727428256" sldId="1041"/>
        </pc:sldMkLst>
      </pc:sldChg>
      <pc:sldChg chg="delSp mod">
        <pc:chgData name="Kitazawa Masakiyo" userId="2bf3742da7ad8ecb" providerId="LiveId" clId="{7254DBAA-2E2A-4C18-A786-6C0C89571D70}" dt="2023-09-29T14:47:03.855" v="446" actId="478"/>
        <pc:sldMkLst>
          <pc:docMk/>
          <pc:sldMk cId="4061253989" sldId="1049"/>
        </pc:sldMkLst>
      </pc:sldChg>
      <pc:sldChg chg="delSp mod">
        <pc:chgData name="Kitazawa Masakiyo" userId="2bf3742da7ad8ecb" providerId="LiveId" clId="{7254DBAA-2E2A-4C18-A786-6C0C89571D70}" dt="2023-09-29T14:47:10.799" v="449" actId="478"/>
        <pc:sldMkLst>
          <pc:docMk/>
          <pc:sldMk cId="2296333789" sldId="1050"/>
        </pc:sldMkLst>
      </pc:sldChg>
      <pc:sldChg chg="delSp mod">
        <pc:chgData name="Kitazawa Masakiyo" userId="2bf3742da7ad8ecb" providerId="LiveId" clId="{7254DBAA-2E2A-4C18-A786-6C0C89571D70}" dt="2023-09-29T14:47:01.695" v="445" actId="478"/>
        <pc:sldMkLst>
          <pc:docMk/>
          <pc:sldMk cId="4294198772" sldId="1054"/>
        </pc:sldMkLst>
      </pc:sldChg>
      <pc:sldChg chg="delSp mod">
        <pc:chgData name="Kitazawa Masakiyo" userId="2bf3742da7ad8ecb" providerId="LiveId" clId="{7254DBAA-2E2A-4C18-A786-6C0C89571D70}" dt="2023-09-29T14:47:05.904" v="447" actId="478"/>
        <pc:sldMkLst>
          <pc:docMk/>
          <pc:sldMk cId="854185045" sldId="1056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1561807234" sldId="1060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669358292" sldId="1062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051420403" sldId="1063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652371467" sldId="1065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3934834638" sldId="1066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16167197" sldId="1067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1053678638" sldId="1072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984704669" sldId="1085"/>
        </pc:sldMkLst>
      </pc:sldChg>
      <pc:sldChg chg="delSp modSp add del mod">
        <pc:chgData name="Kitazawa Masakiyo" userId="2bf3742da7ad8ecb" providerId="LiveId" clId="{7254DBAA-2E2A-4C18-A786-6C0C89571D70}" dt="2023-09-30T00:44:46.905" v="1678" actId="20577"/>
        <pc:sldMkLst>
          <pc:docMk/>
          <pc:sldMk cId="282105353" sldId="1087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186502543" sldId="1088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48014794" sldId="1090"/>
        </pc:sldMkLst>
      </pc:sldChg>
      <pc:sldChg chg="delSp mod">
        <pc:chgData name="Kitazawa Masakiyo" userId="2bf3742da7ad8ecb" providerId="LiveId" clId="{7254DBAA-2E2A-4C18-A786-6C0C89571D70}" dt="2023-09-29T14:46:44.481" v="439" actId="478"/>
        <pc:sldMkLst>
          <pc:docMk/>
          <pc:sldMk cId="1826271700" sldId="1091"/>
        </pc:sldMkLst>
      </pc:sldChg>
      <pc:sldChg chg="modSp del mod">
        <pc:chgData name="Kitazawa Masakiyo" userId="2bf3742da7ad8ecb" providerId="LiveId" clId="{7254DBAA-2E2A-4C18-A786-6C0C89571D70}" dt="2023-09-29T14:41:42.222" v="421" actId="2696"/>
        <pc:sldMkLst>
          <pc:docMk/>
          <pc:sldMk cId="3151332181" sldId="1091"/>
        </pc:sldMkLst>
      </pc:sldChg>
      <pc:sldChg chg="new del">
        <pc:chgData name="Kitazawa Masakiyo" userId="2bf3742da7ad8ecb" providerId="LiveId" clId="{7254DBAA-2E2A-4C18-A786-6C0C89571D70}" dt="2023-09-29T14:41:06.334" v="395" actId="47"/>
        <pc:sldMkLst>
          <pc:docMk/>
          <pc:sldMk cId="931150055" sldId="1092"/>
        </pc:sldMkLst>
      </pc:sldChg>
      <pc:sldChg chg="delSp mod">
        <pc:chgData name="Kitazawa Masakiyo" userId="2bf3742da7ad8ecb" providerId="LiveId" clId="{7254DBAA-2E2A-4C18-A786-6C0C89571D70}" dt="2023-09-29T14:46:47.801" v="440" actId="478"/>
        <pc:sldMkLst>
          <pc:docMk/>
          <pc:sldMk cId="2846807816" sldId="1092"/>
        </pc:sldMkLst>
      </pc:sldChg>
      <pc:sldChg chg="new del ord">
        <pc:chgData name="Kitazawa Masakiyo" userId="2bf3742da7ad8ecb" providerId="LiveId" clId="{7254DBAA-2E2A-4C18-A786-6C0C89571D70}" dt="2023-09-29T14:41:42.222" v="421" actId="2696"/>
        <pc:sldMkLst>
          <pc:docMk/>
          <pc:sldMk cId="1660631691" sldId="1093"/>
        </pc:sldMkLst>
      </pc:sldChg>
      <pc:sldChg chg="delSp mod">
        <pc:chgData name="Kitazawa Masakiyo" userId="2bf3742da7ad8ecb" providerId="LiveId" clId="{7254DBAA-2E2A-4C18-A786-6C0C89571D70}" dt="2023-09-29T14:46:49.916" v="441" actId="478"/>
        <pc:sldMkLst>
          <pc:docMk/>
          <pc:sldMk cId="4158402404" sldId="1093"/>
        </pc:sldMkLst>
      </pc:sldChg>
      <pc:sldChg chg="delSp mod">
        <pc:chgData name="Kitazawa Masakiyo" userId="2bf3742da7ad8ecb" providerId="LiveId" clId="{7254DBAA-2E2A-4C18-A786-6C0C89571D70}" dt="2023-09-29T14:47:08.489" v="448" actId="478"/>
        <pc:sldMkLst>
          <pc:docMk/>
          <pc:sldMk cId="3852724990" sldId="1094"/>
        </pc:sldMkLst>
      </pc:sldChg>
      <pc:sldChg chg="delSp modSp new del mod">
        <pc:chgData name="Kitazawa Masakiyo" userId="2bf3742da7ad8ecb" providerId="LiveId" clId="{7254DBAA-2E2A-4C18-A786-6C0C89571D70}" dt="2023-09-29T23:46:06.463" v="1186" actId="2696"/>
        <pc:sldMkLst>
          <pc:docMk/>
          <pc:sldMk cId="1147504290" sldId="1095"/>
        </pc:sldMkLst>
      </pc:sldChg>
      <pc:sldChg chg="delSp mod">
        <pc:chgData name="Kitazawa Masakiyo" userId="2bf3742da7ad8ecb" providerId="LiveId" clId="{7254DBAA-2E2A-4C18-A786-6C0C89571D70}" dt="2023-09-29T14:48:42.412" v="474" actId="478"/>
        <pc:sldMkLst>
          <pc:docMk/>
          <pc:sldMk cId="2338442264" sldId="1096"/>
        </pc:sldMkLst>
      </pc:sldChg>
      <pc:sldChg chg="delSp mod">
        <pc:chgData name="Kitazawa Masakiyo" userId="2bf3742da7ad8ecb" providerId="LiveId" clId="{7254DBAA-2E2A-4C18-A786-6C0C89571D70}" dt="2023-09-29T14:48:44.796" v="475" actId="478"/>
        <pc:sldMkLst>
          <pc:docMk/>
          <pc:sldMk cId="2355653150" sldId="1097"/>
        </pc:sldMkLst>
      </pc:sldChg>
      <pc:sldChg chg="delSp add del mod">
        <pc:chgData name="Kitazawa Masakiyo" userId="2bf3742da7ad8ecb" providerId="LiveId" clId="{7254DBAA-2E2A-4C18-A786-6C0C89571D70}" dt="2023-09-29T14:48:40.675" v="473" actId="478"/>
        <pc:sldMkLst>
          <pc:docMk/>
          <pc:sldMk cId="1905540458" sldId="1098"/>
        </pc:sldMkLst>
      </pc:sldChg>
      <pc:sldChg chg="addSp delSp modSp new mod ord">
        <pc:chgData name="Kitazawa Masakiyo" userId="2bf3742da7ad8ecb" providerId="LiveId" clId="{7254DBAA-2E2A-4C18-A786-6C0C89571D70}" dt="2023-09-29T23:53:12.792" v="1615" actId="1037"/>
        <pc:sldMkLst>
          <pc:docMk/>
          <pc:sldMk cId="3644297545" sldId="1099"/>
        </pc:sldMkLst>
      </pc:sldChg>
      <pc:sldChg chg="addSp delSp modSp new mod">
        <pc:chgData name="Kitazawa Masakiyo" userId="2bf3742da7ad8ecb" providerId="LiveId" clId="{7254DBAA-2E2A-4C18-A786-6C0C89571D70}" dt="2023-09-30T00:37:16.435" v="1640" actId="20577"/>
        <pc:sldMkLst>
          <pc:docMk/>
          <pc:sldMk cId="2079662724" sldId="1101"/>
        </pc:sldMkLst>
      </pc:sldChg>
      <pc:sldMasterChg chg="modSldLayout">
        <pc:chgData name="Kitazawa Masakiyo" userId="2bf3742da7ad8ecb" providerId="LiveId" clId="{7254DBAA-2E2A-4C18-A786-6C0C89571D70}" dt="2023-09-29T14:46:02.791" v="435" actId="478"/>
        <pc:sldMasterMkLst>
          <pc:docMk/>
          <pc:sldMasterMk cId="2411673327" sldId="2147483674"/>
        </pc:sldMasterMkLst>
        <pc:sldLayoutChg chg="delSp mod">
          <pc:chgData name="Kitazawa Masakiyo" userId="2bf3742da7ad8ecb" providerId="LiveId" clId="{7254DBAA-2E2A-4C18-A786-6C0C89571D70}" dt="2023-09-29T14:46:02.791" v="435" actId="478"/>
          <pc:sldLayoutMkLst>
            <pc:docMk/>
            <pc:sldMasterMk cId="2411673327" sldId="2147483674"/>
            <pc:sldLayoutMk cId="3587068860" sldId="2147483676"/>
          </pc:sldLayoutMkLst>
        </pc:sldLayoutChg>
      </pc:sldMasterChg>
    </pc:docChg>
  </pc:docChgLst>
  <pc:docChgLst>
    <pc:chgData name="Masakiyo Kitazawa" userId="2bf3742da7ad8ecb" providerId="LiveId" clId="{BBCD4A6D-45E2-41BE-9C2A-029576D2E741}"/>
    <pc:docChg chg="custSel addSld delSld modSld delMainMaster">
      <pc:chgData name="Masakiyo Kitazawa" userId="2bf3742da7ad8ecb" providerId="LiveId" clId="{BBCD4A6D-45E2-41BE-9C2A-029576D2E741}" dt="2025-04-30T10:22:26.902" v="716" actId="688"/>
      <pc:docMkLst>
        <pc:docMk/>
      </pc:docMkLst>
      <pc:sldChg chg="delSp modSp mod">
        <pc:chgData name="Masakiyo Kitazawa" userId="2bf3742da7ad8ecb" providerId="LiveId" clId="{BBCD4A6D-45E2-41BE-9C2A-029576D2E741}" dt="2025-04-30T10:03:53.068" v="76" actId="20577"/>
        <pc:sldMkLst>
          <pc:docMk/>
          <pc:sldMk cId="3274957215" sldId="256"/>
        </pc:sldMkLst>
        <pc:spChg chg="mod">
          <ac:chgData name="Masakiyo Kitazawa" userId="2bf3742da7ad8ecb" providerId="LiveId" clId="{BBCD4A6D-45E2-41BE-9C2A-029576D2E741}" dt="2025-04-30T10:03:29.597" v="38" actId="122"/>
          <ac:spMkLst>
            <pc:docMk/>
            <pc:sldMk cId="3274957215" sldId="256"/>
            <ac:spMk id="2" creationId="{E36A98F8-04B7-4967-B658-5E816FB27F6B}"/>
          </ac:spMkLst>
        </pc:spChg>
        <pc:spChg chg="mod">
          <ac:chgData name="Masakiyo Kitazawa" userId="2bf3742da7ad8ecb" providerId="LiveId" clId="{BBCD4A6D-45E2-41BE-9C2A-029576D2E741}" dt="2025-04-30T10:03:53.068" v="76" actId="20577"/>
          <ac:spMkLst>
            <pc:docMk/>
            <pc:sldMk cId="3274957215" sldId="256"/>
            <ac:spMk id="10" creationId="{E5652D2A-0642-4478-A632-104268A4AA39}"/>
          </ac:spMkLst>
        </pc:spChg>
      </pc:sldChg>
      <pc:sldChg chg="del">
        <pc:chgData name="Masakiyo Kitazawa" userId="2bf3742da7ad8ecb" providerId="LiveId" clId="{BBCD4A6D-45E2-41BE-9C2A-029576D2E741}" dt="2025-04-30T10:05:35.343" v="84" actId="2696"/>
        <pc:sldMkLst>
          <pc:docMk/>
          <pc:sldMk cId="385654358" sldId="258"/>
        </pc:sldMkLst>
      </pc:sldChg>
      <pc:sldChg chg="del">
        <pc:chgData name="Masakiyo Kitazawa" userId="2bf3742da7ad8ecb" providerId="LiveId" clId="{BBCD4A6D-45E2-41BE-9C2A-029576D2E741}" dt="2025-04-30T10:04:32.472" v="78" actId="2696"/>
        <pc:sldMkLst>
          <pc:docMk/>
          <pc:sldMk cId="4273249824" sldId="261"/>
        </pc:sldMkLst>
      </pc:sldChg>
      <pc:sldChg chg="del">
        <pc:chgData name="Masakiyo Kitazawa" userId="2bf3742da7ad8ecb" providerId="LiveId" clId="{BBCD4A6D-45E2-41BE-9C2A-029576D2E741}" dt="2025-04-30T10:04:48.642" v="80" actId="2696"/>
        <pc:sldMkLst>
          <pc:docMk/>
          <pc:sldMk cId="2598791186" sldId="265"/>
        </pc:sldMkLst>
      </pc:sldChg>
      <pc:sldChg chg="del">
        <pc:chgData name="Masakiyo Kitazawa" userId="2bf3742da7ad8ecb" providerId="LiveId" clId="{BBCD4A6D-45E2-41BE-9C2A-029576D2E741}" dt="2025-04-30T10:05:35.343" v="84" actId="2696"/>
        <pc:sldMkLst>
          <pc:docMk/>
          <pc:sldMk cId="1722852468" sldId="267"/>
        </pc:sldMkLst>
      </pc:sldChg>
      <pc:sldChg chg="del">
        <pc:chgData name="Masakiyo Kitazawa" userId="2bf3742da7ad8ecb" providerId="LiveId" clId="{BBCD4A6D-45E2-41BE-9C2A-029576D2E741}" dt="2025-04-30T10:04:48.642" v="80" actId="2696"/>
        <pc:sldMkLst>
          <pc:docMk/>
          <pc:sldMk cId="3654735452" sldId="283"/>
        </pc:sldMkLst>
      </pc:sldChg>
      <pc:sldChg chg="del">
        <pc:chgData name="Masakiyo Kitazawa" userId="2bf3742da7ad8ecb" providerId="LiveId" clId="{BBCD4A6D-45E2-41BE-9C2A-029576D2E741}" dt="2025-04-30T10:05:39.632" v="85" actId="2696"/>
        <pc:sldMkLst>
          <pc:docMk/>
          <pc:sldMk cId="4012631454" sldId="431"/>
        </pc:sldMkLst>
      </pc:sldChg>
      <pc:sldChg chg="del">
        <pc:chgData name="Masakiyo Kitazawa" userId="2bf3742da7ad8ecb" providerId="LiveId" clId="{BBCD4A6D-45E2-41BE-9C2A-029576D2E741}" dt="2025-04-30T10:05:35.343" v="84" actId="2696"/>
        <pc:sldMkLst>
          <pc:docMk/>
          <pc:sldMk cId="919345423" sldId="433"/>
        </pc:sldMkLst>
      </pc:sldChg>
      <pc:sldChg chg="del">
        <pc:chgData name="Masakiyo Kitazawa" userId="2bf3742da7ad8ecb" providerId="LiveId" clId="{BBCD4A6D-45E2-41BE-9C2A-029576D2E741}" dt="2025-04-30T10:04:04.116" v="77" actId="2696"/>
        <pc:sldMkLst>
          <pc:docMk/>
          <pc:sldMk cId="4098962410" sldId="1102"/>
        </pc:sldMkLst>
      </pc:sldChg>
      <pc:sldChg chg="del">
        <pc:chgData name="Masakiyo Kitazawa" userId="2bf3742da7ad8ecb" providerId="LiveId" clId="{BBCD4A6D-45E2-41BE-9C2A-029576D2E741}" dt="2025-04-30T10:05:24.461" v="83" actId="2696"/>
        <pc:sldMkLst>
          <pc:docMk/>
          <pc:sldMk cId="917343995" sldId="1104"/>
        </pc:sldMkLst>
      </pc:sldChg>
      <pc:sldChg chg="del">
        <pc:chgData name="Masakiyo Kitazawa" userId="2bf3742da7ad8ecb" providerId="LiveId" clId="{BBCD4A6D-45E2-41BE-9C2A-029576D2E741}" dt="2025-04-30T10:04:32.472" v="78" actId="2696"/>
        <pc:sldMkLst>
          <pc:docMk/>
          <pc:sldMk cId="652652618" sldId="1108"/>
        </pc:sldMkLst>
      </pc:sldChg>
      <pc:sldChg chg="del">
        <pc:chgData name="Masakiyo Kitazawa" userId="2bf3742da7ad8ecb" providerId="LiveId" clId="{BBCD4A6D-45E2-41BE-9C2A-029576D2E741}" dt="2025-04-30T10:05:14.280" v="82" actId="2696"/>
        <pc:sldMkLst>
          <pc:docMk/>
          <pc:sldMk cId="4081307215" sldId="1109"/>
        </pc:sldMkLst>
      </pc:sldChg>
      <pc:sldChg chg="del">
        <pc:chgData name="Masakiyo Kitazawa" userId="2bf3742da7ad8ecb" providerId="LiveId" clId="{BBCD4A6D-45E2-41BE-9C2A-029576D2E741}" dt="2025-04-30T10:05:24.461" v="83" actId="2696"/>
        <pc:sldMkLst>
          <pc:docMk/>
          <pc:sldMk cId="1432907965" sldId="1117"/>
        </pc:sldMkLst>
      </pc:sldChg>
      <pc:sldChg chg="del">
        <pc:chgData name="Masakiyo Kitazawa" userId="2bf3742da7ad8ecb" providerId="LiveId" clId="{BBCD4A6D-45E2-41BE-9C2A-029576D2E741}" dt="2025-04-30T10:04:32.472" v="78" actId="2696"/>
        <pc:sldMkLst>
          <pc:docMk/>
          <pc:sldMk cId="4279128036" sldId="1121"/>
        </pc:sldMkLst>
      </pc:sldChg>
      <pc:sldChg chg="del">
        <pc:chgData name="Masakiyo Kitazawa" userId="2bf3742da7ad8ecb" providerId="LiveId" clId="{BBCD4A6D-45E2-41BE-9C2A-029576D2E741}" dt="2025-04-30T10:04:32.472" v="78" actId="2696"/>
        <pc:sldMkLst>
          <pc:docMk/>
          <pc:sldMk cId="2544250329" sldId="1122"/>
        </pc:sldMkLst>
      </pc:sldChg>
      <pc:sldChg chg="del">
        <pc:chgData name="Masakiyo Kitazawa" userId="2bf3742da7ad8ecb" providerId="LiveId" clId="{BBCD4A6D-45E2-41BE-9C2A-029576D2E741}" dt="2025-04-30T10:04:39.200" v="79" actId="2696"/>
        <pc:sldMkLst>
          <pc:docMk/>
          <pc:sldMk cId="3594309739" sldId="1126"/>
        </pc:sldMkLst>
      </pc:sldChg>
      <pc:sldChg chg="del">
        <pc:chgData name="Masakiyo Kitazawa" userId="2bf3742da7ad8ecb" providerId="LiveId" clId="{BBCD4A6D-45E2-41BE-9C2A-029576D2E741}" dt="2025-04-30T10:04:39.200" v="79" actId="2696"/>
        <pc:sldMkLst>
          <pc:docMk/>
          <pc:sldMk cId="1967611876" sldId="1127"/>
        </pc:sldMkLst>
      </pc:sldChg>
      <pc:sldChg chg="del">
        <pc:chgData name="Masakiyo Kitazawa" userId="2bf3742da7ad8ecb" providerId="LiveId" clId="{BBCD4A6D-45E2-41BE-9C2A-029576D2E741}" dt="2025-04-30T10:04:32.472" v="78" actId="2696"/>
        <pc:sldMkLst>
          <pc:docMk/>
          <pc:sldMk cId="3578177726" sldId="1128"/>
        </pc:sldMkLst>
      </pc:sldChg>
      <pc:sldChg chg="del">
        <pc:chgData name="Masakiyo Kitazawa" userId="2bf3742da7ad8ecb" providerId="LiveId" clId="{BBCD4A6D-45E2-41BE-9C2A-029576D2E741}" dt="2025-04-30T10:04:59.851" v="81" actId="2696"/>
        <pc:sldMkLst>
          <pc:docMk/>
          <pc:sldMk cId="1230893932" sldId="1131"/>
        </pc:sldMkLst>
      </pc:sldChg>
      <pc:sldChg chg="del">
        <pc:chgData name="Masakiyo Kitazawa" userId="2bf3742da7ad8ecb" providerId="LiveId" clId="{BBCD4A6D-45E2-41BE-9C2A-029576D2E741}" dt="2025-04-30T10:04:59.851" v="81" actId="2696"/>
        <pc:sldMkLst>
          <pc:docMk/>
          <pc:sldMk cId="2287764360" sldId="1132"/>
        </pc:sldMkLst>
      </pc:sldChg>
      <pc:sldChg chg="del">
        <pc:chgData name="Masakiyo Kitazawa" userId="2bf3742da7ad8ecb" providerId="LiveId" clId="{BBCD4A6D-45E2-41BE-9C2A-029576D2E741}" dt="2025-04-30T10:04:59.851" v="81" actId="2696"/>
        <pc:sldMkLst>
          <pc:docMk/>
          <pc:sldMk cId="2540124953" sldId="1134"/>
        </pc:sldMkLst>
      </pc:sldChg>
      <pc:sldChg chg="del">
        <pc:chgData name="Masakiyo Kitazawa" userId="2bf3742da7ad8ecb" providerId="LiveId" clId="{BBCD4A6D-45E2-41BE-9C2A-029576D2E741}" dt="2025-04-30T10:04:32.472" v="78" actId="2696"/>
        <pc:sldMkLst>
          <pc:docMk/>
          <pc:sldMk cId="2802836262" sldId="1135"/>
        </pc:sldMkLst>
      </pc:sldChg>
      <pc:sldChg chg="del">
        <pc:chgData name="Masakiyo Kitazawa" userId="2bf3742da7ad8ecb" providerId="LiveId" clId="{BBCD4A6D-45E2-41BE-9C2A-029576D2E741}" dt="2025-04-30T10:04:32.472" v="78" actId="2696"/>
        <pc:sldMkLst>
          <pc:docMk/>
          <pc:sldMk cId="977962614" sldId="1136"/>
        </pc:sldMkLst>
      </pc:sldChg>
      <pc:sldChg chg="del">
        <pc:chgData name="Masakiyo Kitazawa" userId="2bf3742da7ad8ecb" providerId="LiveId" clId="{BBCD4A6D-45E2-41BE-9C2A-029576D2E741}" dt="2025-04-30T10:04:32.472" v="78" actId="2696"/>
        <pc:sldMkLst>
          <pc:docMk/>
          <pc:sldMk cId="2806010997" sldId="1137"/>
        </pc:sldMkLst>
      </pc:sldChg>
      <pc:sldChg chg="del">
        <pc:chgData name="Masakiyo Kitazawa" userId="2bf3742da7ad8ecb" providerId="LiveId" clId="{BBCD4A6D-45E2-41BE-9C2A-029576D2E741}" dt="2025-04-30T10:04:48.642" v="80" actId="2696"/>
        <pc:sldMkLst>
          <pc:docMk/>
          <pc:sldMk cId="148695795" sldId="1138"/>
        </pc:sldMkLst>
      </pc:sldChg>
      <pc:sldChg chg="del">
        <pc:chgData name="Masakiyo Kitazawa" userId="2bf3742da7ad8ecb" providerId="LiveId" clId="{BBCD4A6D-45E2-41BE-9C2A-029576D2E741}" dt="2025-04-30T10:04:32.472" v="78" actId="2696"/>
        <pc:sldMkLst>
          <pc:docMk/>
          <pc:sldMk cId="2418714181" sldId="1139"/>
        </pc:sldMkLst>
      </pc:sldChg>
      <pc:sldChg chg="del">
        <pc:chgData name="Masakiyo Kitazawa" userId="2bf3742da7ad8ecb" providerId="LiveId" clId="{BBCD4A6D-45E2-41BE-9C2A-029576D2E741}" dt="2025-04-30T10:05:35.343" v="84" actId="2696"/>
        <pc:sldMkLst>
          <pc:docMk/>
          <pc:sldMk cId="732187847" sldId="1140"/>
        </pc:sldMkLst>
      </pc:sldChg>
      <pc:sldChg chg="del">
        <pc:chgData name="Masakiyo Kitazawa" userId="2bf3742da7ad8ecb" providerId="LiveId" clId="{BBCD4A6D-45E2-41BE-9C2A-029576D2E741}" dt="2025-04-30T10:04:48.642" v="80" actId="2696"/>
        <pc:sldMkLst>
          <pc:docMk/>
          <pc:sldMk cId="3481128627" sldId="1141"/>
        </pc:sldMkLst>
      </pc:sldChg>
      <pc:sldChg chg="del">
        <pc:chgData name="Masakiyo Kitazawa" userId="2bf3742da7ad8ecb" providerId="LiveId" clId="{BBCD4A6D-45E2-41BE-9C2A-029576D2E741}" dt="2025-04-30T10:05:35.343" v="84" actId="2696"/>
        <pc:sldMkLst>
          <pc:docMk/>
          <pc:sldMk cId="3182009343" sldId="1143"/>
        </pc:sldMkLst>
      </pc:sldChg>
      <pc:sldChg chg="modSp mod">
        <pc:chgData name="Masakiyo Kitazawa" userId="2bf3742da7ad8ecb" providerId="LiveId" clId="{BBCD4A6D-45E2-41BE-9C2A-029576D2E741}" dt="2025-04-30T10:22:02.752" v="714" actId="20577"/>
        <pc:sldMkLst>
          <pc:docMk/>
          <pc:sldMk cId="4219754033" sldId="1144"/>
        </pc:sldMkLst>
        <pc:spChg chg="mod">
          <ac:chgData name="Masakiyo Kitazawa" userId="2bf3742da7ad8ecb" providerId="LiveId" clId="{BBCD4A6D-45E2-41BE-9C2A-029576D2E741}" dt="2025-04-30T10:06:02.380" v="102" actId="20577"/>
          <ac:spMkLst>
            <pc:docMk/>
            <pc:sldMk cId="4219754033" sldId="1144"/>
            <ac:spMk id="2" creationId="{C5FF5F27-EF3B-0AFF-0DE9-CCF436F73660}"/>
          </ac:spMkLst>
        </pc:spChg>
        <pc:spChg chg="mod">
          <ac:chgData name="Masakiyo Kitazawa" userId="2bf3742da7ad8ecb" providerId="LiveId" clId="{BBCD4A6D-45E2-41BE-9C2A-029576D2E741}" dt="2025-04-30T10:22:02.752" v="714" actId="20577"/>
          <ac:spMkLst>
            <pc:docMk/>
            <pc:sldMk cId="4219754033" sldId="1144"/>
            <ac:spMk id="3" creationId="{F7EAB1E1-9814-6394-13BA-0C617E88953B}"/>
          </ac:spMkLst>
        </pc:spChg>
      </pc:sldChg>
      <pc:sldChg chg="addSp modSp new mod">
        <pc:chgData name="Masakiyo Kitazawa" userId="2bf3742da7ad8ecb" providerId="LiveId" clId="{BBCD4A6D-45E2-41BE-9C2A-029576D2E741}" dt="2025-04-30T10:22:26.902" v="716" actId="688"/>
        <pc:sldMkLst>
          <pc:docMk/>
          <pc:sldMk cId="3792755395" sldId="1145"/>
        </pc:sldMkLst>
        <pc:spChg chg="add mod">
          <ac:chgData name="Masakiyo Kitazawa" userId="2bf3742da7ad8ecb" providerId="LiveId" clId="{BBCD4A6D-45E2-41BE-9C2A-029576D2E741}" dt="2025-04-30T10:21:07.437" v="597" actId="20577"/>
          <ac:spMkLst>
            <pc:docMk/>
            <pc:sldMk cId="3792755395" sldId="1145"/>
            <ac:spMk id="7" creationId="{61C7C675-D1FD-E12F-F434-E81C0E269438}"/>
          </ac:spMkLst>
        </pc:spChg>
        <pc:picChg chg="add mod">
          <ac:chgData name="Masakiyo Kitazawa" userId="2bf3742da7ad8ecb" providerId="LiveId" clId="{BBCD4A6D-45E2-41BE-9C2A-029576D2E741}" dt="2025-04-30T10:18:15.851" v="582" actId="1076"/>
          <ac:picMkLst>
            <pc:docMk/>
            <pc:sldMk cId="3792755395" sldId="1145"/>
            <ac:picMk id="6" creationId="{10B250BA-2399-642F-0BC4-9E24A71ACCFA}"/>
          </ac:picMkLst>
        </pc:picChg>
      </pc:sldChg>
      <pc:sldMasterChg chg="del delSldLayout">
        <pc:chgData name="Masakiyo Kitazawa" userId="2bf3742da7ad8ecb" providerId="LiveId" clId="{BBCD4A6D-45E2-41BE-9C2A-029576D2E741}" dt="2025-04-30T10:04:32.472" v="78" actId="2696"/>
        <pc:sldMasterMkLst>
          <pc:docMk/>
          <pc:sldMasterMk cId="724275983" sldId="2147483712"/>
        </pc:sldMasterMkLst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2932125572" sldId="2147483713"/>
          </pc:sldLayoutMkLst>
        </pc:sldLayoutChg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9348573" sldId="2147483714"/>
          </pc:sldLayoutMkLst>
        </pc:sldLayoutChg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2504866284" sldId="2147483715"/>
          </pc:sldLayoutMkLst>
        </pc:sldLayoutChg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3923626809" sldId="2147483716"/>
          </pc:sldLayoutMkLst>
        </pc:sldLayoutChg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4050620139" sldId="2147483717"/>
          </pc:sldLayoutMkLst>
        </pc:sldLayoutChg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1521004648" sldId="2147483718"/>
          </pc:sldLayoutMkLst>
        </pc:sldLayoutChg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4029962823" sldId="2147483719"/>
          </pc:sldLayoutMkLst>
        </pc:sldLayoutChg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874838810" sldId="2147483720"/>
          </pc:sldLayoutMkLst>
        </pc:sldLayoutChg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712503385" sldId="2147483721"/>
          </pc:sldLayoutMkLst>
        </pc:sldLayoutChg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2064750800" sldId="2147483722"/>
          </pc:sldLayoutMkLst>
        </pc:sldLayoutChg>
        <pc:sldLayoutChg chg="del">
          <pc:chgData name="Masakiyo Kitazawa" userId="2bf3742da7ad8ecb" providerId="LiveId" clId="{BBCD4A6D-45E2-41BE-9C2A-029576D2E741}" dt="2025-04-30T10:04:32.472" v="78" actId="2696"/>
          <pc:sldLayoutMkLst>
            <pc:docMk/>
            <pc:sldMasterMk cId="724275983" sldId="2147483712"/>
            <pc:sldLayoutMk cId="2957034" sldId="2147483723"/>
          </pc:sldLayoutMkLst>
        </pc:sldLayoutChg>
      </pc:sldMasterChg>
    </pc:docChg>
  </pc:docChgLst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Masakiyo Kitazawa" userId="2bf3742da7ad8ecb" providerId="LiveId" clId="{10AA66A9-59A6-44FF-8761-293DA8F738BB}"/>
    <pc:docChg chg="undo custSel addSld delSld modSld sldOrd delMainMaster">
      <pc:chgData name="Masakiyo Kitazawa" userId="2bf3742da7ad8ecb" providerId="LiveId" clId="{10AA66A9-59A6-44FF-8761-293DA8F738BB}" dt="2025-05-02T01:02:08.475" v="7268"/>
      <pc:docMkLst>
        <pc:docMk/>
      </pc:docMkLst>
      <pc:sldChg chg="modSp mod">
        <pc:chgData name="Masakiyo Kitazawa" userId="2bf3742da7ad8ecb" providerId="LiveId" clId="{10AA66A9-59A6-44FF-8761-293DA8F738BB}" dt="2025-05-01T23:47:27.235" v="6322" actId="20577"/>
        <pc:sldMkLst>
          <pc:docMk/>
          <pc:sldMk cId="3274957215" sldId="256"/>
        </pc:sldMkLst>
        <pc:spChg chg="mod">
          <ac:chgData name="Masakiyo Kitazawa" userId="2bf3742da7ad8ecb" providerId="LiveId" clId="{10AA66A9-59A6-44FF-8761-293DA8F738BB}" dt="2025-05-01T23:47:27.235" v="6322" actId="20577"/>
          <ac:spMkLst>
            <pc:docMk/>
            <pc:sldMk cId="3274957215" sldId="256"/>
            <ac:spMk id="2" creationId="{E36A98F8-04B7-4967-B658-5E816FB27F6B}"/>
          </ac:spMkLst>
        </pc:spChg>
      </pc:sldChg>
      <pc:sldChg chg="modSp add del mod">
        <pc:chgData name="Masakiyo Kitazawa" userId="2bf3742da7ad8ecb" providerId="LiveId" clId="{10AA66A9-59A6-44FF-8761-293DA8F738BB}" dt="2025-05-01T23:59:09.543" v="6542" actId="2696"/>
        <pc:sldMkLst>
          <pc:docMk/>
          <pc:sldMk cId="4104788435" sldId="446"/>
        </pc:sldMkLst>
        <pc:spChg chg="mod">
          <ac:chgData name="Masakiyo Kitazawa" userId="2bf3742da7ad8ecb" providerId="LiveId" clId="{10AA66A9-59A6-44FF-8761-293DA8F738BB}" dt="2025-05-01T17:26:35.025" v="5511" actId="27636"/>
          <ac:spMkLst>
            <pc:docMk/>
            <pc:sldMk cId="4104788435" sldId="446"/>
            <ac:spMk id="2" creationId="{A2970898-382E-0AEE-DC82-140BD16FFF4F}"/>
          </ac:spMkLst>
        </pc:spChg>
      </pc:sldChg>
      <pc:sldChg chg="add">
        <pc:chgData name="Masakiyo Kitazawa" userId="2bf3742da7ad8ecb" providerId="LiveId" clId="{10AA66A9-59A6-44FF-8761-293DA8F738BB}" dt="2025-05-01T17:26:34.646" v="5510"/>
        <pc:sldMkLst>
          <pc:docMk/>
          <pc:sldMk cId="3005348904" sldId="534"/>
        </pc:sldMkLst>
      </pc:sldChg>
      <pc:sldChg chg="add">
        <pc:chgData name="Masakiyo Kitazawa" userId="2bf3742da7ad8ecb" providerId="LiveId" clId="{10AA66A9-59A6-44FF-8761-293DA8F738BB}" dt="2025-05-01T17:26:34.646" v="5510"/>
        <pc:sldMkLst>
          <pc:docMk/>
          <pc:sldMk cId="3742025216" sldId="538"/>
        </pc:sldMkLst>
      </pc:sldChg>
      <pc:sldChg chg="modSp add mod">
        <pc:chgData name="Masakiyo Kitazawa" userId="2bf3742da7ad8ecb" providerId="LiveId" clId="{10AA66A9-59A6-44FF-8761-293DA8F738BB}" dt="2025-05-02T00:25:07.293" v="7157" actId="1076"/>
        <pc:sldMkLst>
          <pc:docMk/>
          <pc:sldMk cId="1683578226" sldId="544"/>
        </pc:sldMkLst>
        <pc:picChg chg="mod">
          <ac:chgData name="Masakiyo Kitazawa" userId="2bf3742da7ad8ecb" providerId="LiveId" clId="{10AA66A9-59A6-44FF-8761-293DA8F738BB}" dt="2025-05-02T00:25:07.293" v="7157" actId="1076"/>
          <ac:picMkLst>
            <pc:docMk/>
            <pc:sldMk cId="1683578226" sldId="544"/>
            <ac:picMk id="17" creationId="{E2783165-3C9D-4D6E-AD2A-01EC5DE8F960}"/>
          </ac:picMkLst>
        </pc:picChg>
      </pc:sldChg>
      <pc:sldChg chg="addSp modSp add mod">
        <pc:chgData name="Masakiyo Kitazawa" userId="2bf3742da7ad8ecb" providerId="LiveId" clId="{10AA66A9-59A6-44FF-8761-293DA8F738BB}" dt="2025-05-02T00:01:37.086" v="6592" actId="1076"/>
        <pc:sldMkLst>
          <pc:docMk/>
          <pc:sldMk cId="2263278927" sldId="571"/>
        </pc:sldMkLst>
        <pc:spChg chg="mod">
          <ac:chgData name="Masakiyo Kitazawa" userId="2bf3742da7ad8ecb" providerId="LiveId" clId="{10AA66A9-59A6-44FF-8761-293DA8F738BB}" dt="2025-05-01T23:59:37.063" v="6585"/>
          <ac:spMkLst>
            <pc:docMk/>
            <pc:sldMk cId="2263278927" sldId="571"/>
            <ac:spMk id="2" creationId="{86C71C83-CBF2-A481-8C39-0D8A9B1B61F0}"/>
          </ac:spMkLst>
        </pc:spChg>
        <pc:spChg chg="add mod">
          <ac:chgData name="Masakiyo Kitazawa" userId="2bf3742da7ad8ecb" providerId="LiveId" clId="{10AA66A9-59A6-44FF-8761-293DA8F738BB}" dt="2025-05-02T00:01:32.768" v="6591" actId="20577"/>
          <ac:spMkLst>
            <pc:docMk/>
            <pc:sldMk cId="2263278927" sldId="571"/>
            <ac:spMk id="5" creationId="{DDD13511-B83F-E41C-8D7B-4BAABB7A520F}"/>
          </ac:spMkLst>
        </pc:spChg>
        <pc:picChg chg="add mod">
          <ac:chgData name="Masakiyo Kitazawa" userId="2bf3742da7ad8ecb" providerId="LiveId" clId="{10AA66A9-59A6-44FF-8761-293DA8F738BB}" dt="2025-05-02T00:01:37.086" v="6592" actId="1076"/>
          <ac:picMkLst>
            <pc:docMk/>
            <pc:sldMk cId="2263278927" sldId="571"/>
            <ac:picMk id="7" creationId="{BE78A0FF-151F-65E3-EF7C-F9894EF4A5E7}"/>
          </ac:picMkLst>
        </pc:picChg>
      </pc:sldChg>
      <pc:sldChg chg="add del">
        <pc:chgData name="Masakiyo Kitazawa" userId="2bf3742da7ad8ecb" providerId="LiveId" clId="{10AA66A9-59A6-44FF-8761-293DA8F738BB}" dt="2025-05-02T00:24:55.816" v="7156" actId="2696"/>
        <pc:sldMkLst>
          <pc:docMk/>
          <pc:sldMk cId="2946628411" sldId="574"/>
        </pc:sldMkLst>
      </pc:sldChg>
      <pc:sldChg chg="del">
        <pc:chgData name="Masakiyo Kitazawa" userId="2bf3742da7ad8ecb" providerId="LiveId" clId="{10AA66A9-59A6-44FF-8761-293DA8F738BB}" dt="2025-05-01T15:48:11.830" v="2610" actId="2696"/>
        <pc:sldMkLst>
          <pc:docMk/>
          <pc:sldMk cId="3384254493" sldId="1116"/>
        </pc:sldMkLst>
      </pc:sldChg>
      <pc:sldChg chg="del">
        <pc:chgData name="Masakiyo Kitazawa" userId="2bf3742da7ad8ecb" providerId="LiveId" clId="{10AA66A9-59A6-44FF-8761-293DA8F738BB}" dt="2025-05-01T15:47:59.418" v="2608" actId="2696"/>
        <pc:sldMkLst>
          <pc:docMk/>
          <pc:sldMk cId="825526473" sldId="1118"/>
        </pc:sldMkLst>
      </pc:sldChg>
      <pc:sldChg chg="del">
        <pc:chgData name="Masakiyo Kitazawa" userId="2bf3742da7ad8ecb" providerId="LiveId" clId="{10AA66A9-59A6-44FF-8761-293DA8F738BB}" dt="2025-05-01T15:48:01.582" v="2609" actId="2696"/>
        <pc:sldMkLst>
          <pc:docMk/>
          <pc:sldMk cId="2562537756" sldId="1119"/>
        </pc:sldMkLst>
      </pc:sldChg>
      <pc:sldChg chg="del">
        <pc:chgData name="Masakiyo Kitazawa" userId="2bf3742da7ad8ecb" providerId="LiveId" clId="{10AA66A9-59A6-44FF-8761-293DA8F738BB}" dt="2025-05-01T15:47:55.851" v="2607" actId="2696"/>
        <pc:sldMkLst>
          <pc:docMk/>
          <pc:sldMk cId="3525171823" sldId="1125"/>
        </pc:sldMkLst>
      </pc:sldChg>
      <pc:sldChg chg="del">
        <pc:chgData name="Masakiyo Kitazawa" userId="2bf3742da7ad8ecb" providerId="LiveId" clId="{10AA66A9-59A6-44FF-8761-293DA8F738BB}" dt="2025-05-01T15:47:55.851" v="2607" actId="2696"/>
        <pc:sldMkLst>
          <pc:docMk/>
          <pc:sldMk cId="1976385733" sldId="1129"/>
        </pc:sldMkLst>
      </pc:sldChg>
      <pc:sldChg chg="del">
        <pc:chgData name="Masakiyo Kitazawa" userId="2bf3742da7ad8ecb" providerId="LiveId" clId="{10AA66A9-59A6-44FF-8761-293DA8F738BB}" dt="2025-05-01T15:48:11.830" v="2610" actId="2696"/>
        <pc:sldMkLst>
          <pc:docMk/>
          <pc:sldMk cId="1767074874" sldId="1142"/>
        </pc:sldMkLst>
      </pc:sldChg>
      <pc:sldChg chg="modSp mod">
        <pc:chgData name="Masakiyo Kitazawa" userId="2bf3742da7ad8ecb" providerId="LiveId" clId="{10AA66A9-59A6-44FF-8761-293DA8F738BB}" dt="2025-05-02T00:29:03.633" v="7172" actId="113"/>
        <pc:sldMkLst>
          <pc:docMk/>
          <pc:sldMk cId="4219754033" sldId="1144"/>
        </pc:sldMkLst>
        <pc:spChg chg="mod">
          <ac:chgData name="Masakiyo Kitazawa" userId="2bf3742da7ad8ecb" providerId="LiveId" clId="{10AA66A9-59A6-44FF-8761-293DA8F738BB}" dt="2025-05-02T00:29:03.633" v="7172" actId="113"/>
          <ac:spMkLst>
            <pc:docMk/>
            <pc:sldMk cId="4219754033" sldId="1144"/>
            <ac:spMk id="3" creationId="{F7EAB1E1-9814-6394-13BA-0C617E88953B}"/>
          </ac:spMkLst>
        </pc:spChg>
      </pc:sldChg>
      <pc:sldChg chg="addSp delSp modSp mod modAnim">
        <pc:chgData name="Masakiyo Kitazawa" userId="2bf3742da7ad8ecb" providerId="LiveId" clId="{10AA66A9-59A6-44FF-8761-293DA8F738BB}" dt="2025-05-01T23:51:57.964" v="6437" actId="1076"/>
        <pc:sldMkLst>
          <pc:docMk/>
          <pc:sldMk cId="3792755395" sldId="1145"/>
        </pc:sldMkLst>
        <pc:spChg chg="mod">
          <ac:chgData name="Masakiyo Kitazawa" userId="2bf3742da7ad8ecb" providerId="LiveId" clId="{10AA66A9-59A6-44FF-8761-293DA8F738BB}" dt="2025-05-01T15:51:16.646" v="2802"/>
          <ac:spMkLst>
            <pc:docMk/>
            <pc:sldMk cId="3792755395" sldId="1145"/>
            <ac:spMk id="2" creationId="{DEDD4D35-D116-DD7E-A98D-99574717E2AF}"/>
          </ac:spMkLst>
        </pc:spChg>
        <pc:spChg chg="add mod">
          <ac:chgData name="Masakiyo Kitazawa" userId="2bf3742da7ad8ecb" providerId="LiveId" clId="{10AA66A9-59A6-44FF-8761-293DA8F738BB}" dt="2025-05-01T16:54:02.731" v="4340" actId="164"/>
          <ac:spMkLst>
            <pc:docMk/>
            <pc:sldMk cId="3792755395" sldId="1145"/>
            <ac:spMk id="3" creationId="{67B87A3A-AE2F-C3A8-5285-F7D55A309D24}"/>
          </ac:spMkLst>
        </pc:spChg>
        <pc:spChg chg="mod">
          <ac:chgData name="Masakiyo Kitazawa" userId="2bf3742da7ad8ecb" providerId="LiveId" clId="{10AA66A9-59A6-44FF-8761-293DA8F738BB}" dt="2025-05-01T23:51:57.964" v="6437" actId="1076"/>
          <ac:spMkLst>
            <pc:docMk/>
            <pc:sldMk cId="3792755395" sldId="1145"/>
            <ac:spMk id="7" creationId="{61C7C675-D1FD-E12F-F434-E81C0E269438}"/>
          </ac:spMkLst>
        </pc:spChg>
        <pc:spChg chg="add mod">
          <ac:chgData name="Masakiyo Kitazawa" userId="2bf3742da7ad8ecb" providerId="LiveId" clId="{10AA66A9-59A6-44FF-8761-293DA8F738BB}" dt="2025-05-01T15:59:44.460" v="3046" actId="1076"/>
          <ac:spMkLst>
            <pc:docMk/>
            <pc:sldMk cId="3792755395" sldId="1145"/>
            <ac:spMk id="10" creationId="{2D7BAFEE-EBA9-75DE-998D-B5841172674A}"/>
          </ac:spMkLst>
        </pc:spChg>
        <pc:spChg chg="add mod">
          <ac:chgData name="Masakiyo Kitazawa" userId="2bf3742da7ad8ecb" providerId="LiveId" clId="{10AA66A9-59A6-44FF-8761-293DA8F738BB}" dt="2025-05-01T16:54:02.731" v="4340" actId="164"/>
          <ac:spMkLst>
            <pc:docMk/>
            <pc:sldMk cId="3792755395" sldId="1145"/>
            <ac:spMk id="12" creationId="{B0AB1A19-3412-6A18-58CA-7405EC959179}"/>
          </ac:spMkLst>
        </pc:spChg>
        <pc:spChg chg="add mod">
          <ac:chgData name="Masakiyo Kitazawa" userId="2bf3742da7ad8ecb" providerId="LiveId" clId="{10AA66A9-59A6-44FF-8761-293DA8F738BB}" dt="2025-05-01T16:54:02.731" v="4340" actId="164"/>
          <ac:spMkLst>
            <pc:docMk/>
            <pc:sldMk cId="3792755395" sldId="1145"/>
            <ac:spMk id="14" creationId="{52386186-9BD5-B696-FD47-C93592235294}"/>
          </ac:spMkLst>
        </pc:spChg>
        <pc:grpChg chg="add mod">
          <ac:chgData name="Masakiyo Kitazawa" userId="2bf3742da7ad8ecb" providerId="LiveId" clId="{10AA66A9-59A6-44FF-8761-293DA8F738BB}" dt="2025-05-01T16:54:02.731" v="4340" actId="164"/>
          <ac:grpSpMkLst>
            <pc:docMk/>
            <pc:sldMk cId="3792755395" sldId="1145"/>
            <ac:grpSpMk id="15" creationId="{AEB411DC-4BD3-B657-8970-42C8A6368589}"/>
          </ac:grpSpMkLst>
        </pc:grpChg>
        <pc:picChg chg="del">
          <ac:chgData name="Masakiyo Kitazawa" userId="2bf3742da7ad8ecb" providerId="LiveId" clId="{10AA66A9-59A6-44FF-8761-293DA8F738BB}" dt="2025-05-01T15:56:34.825" v="2944" actId="478"/>
          <ac:picMkLst>
            <pc:docMk/>
            <pc:sldMk cId="3792755395" sldId="1145"/>
            <ac:picMk id="4" creationId="{F2EFC41B-EB6F-9D70-17B8-CC00B13FF17A}"/>
          </ac:picMkLst>
        </pc:picChg>
        <pc:picChg chg="mod">
          <ac:chgData name="Masakiyo Kitazawa" userId="2bf3742da7ad8ecb" providerId="LiveId" clId="{10AA66A9-59A6-44FF-8761-293DA8F738BB}" dt="2025-05-01T23:51:51.203" v="6436" actId="14100"/>
          <ac:picMkLst>
            <pc:docMk/>
            <pc:sldMk cId="3792755395" sldId="1145"/>
            <ac:picMk id="6" creationId="{10B250BA-2399-642F-0BC4-9E24A71ACCFA}"/>
          </ac:picMkLst>
        </pc:picChg>
        <pc:picChg chg="add mod">
          <ac:chgData name="Masakiyo Kitazawa" userId="2bf3742da7ad8ecb" providerId="LiveId" clId="{10AA66A9-59A6-44FF-8761-293DA8F738BB}" dt="2025-05-01T15:59:47.061" v="3047" actId="1076"/>
          <ac:picMkLst>
            <pc:docMk/>
            <pc:sldMk cId="3792755395" sldId="1145"/>
            <ac:picMk id="8" creationId="{BCC996A6-6273-F08A-D412-D99B3C7B58F5}"/>
          </ac:picMkLst>
        </pc:picChg>
        <pc:picChg chg="add mod">
          <ac:chgData name="Masakiyo Kitazawa" userId="2bf3742da7ad8ecb" providerId="LiveId" clId="{10AA66A9-59A6-44FF-8761-293DA8F738BB}" dt="2025-05-01T16:54:02.731" v="4340" actId="164"/>
          <ac:picMkLst>
            <pc:docMk/>
            <pc:sldMk cId="3792755395" sldId="1145"/>
            <ac:picMk id="13" creationId="{8AC644D9-AB6F-5BC7-8110-47CFCC8BC5D0}"/>
          </ac:picMkLst>
        </pc:picChg>
      </pc:sldChg>
      <pc:sldChg chg="addSp delSp modSp new mod">
        <pc:chgData name="Masakiyo Kitazawa" userId="2bf3742da7ad8ecb" providerId="LiveId" clId="{10AA66A9-59A6-44FF-8761-293DA8F738BB}" dt="2025-05-01T17:01:57.043" v="4939" actId="1076"/>
        <pc:sldMkLst>
          <pc:docMk/>
          <pc:sldMk cId="3871164655" sldId="1146"/>
        </pc:sldMkLst>
        <pc:spChg chg="mod">
          <ac:chgData name="Masakiyo Kitazawa" userId="2bf3742da7ad8ecb" providerId="LiveId" clId="{10AA66A9-59A6-44FF-8761-293DA8F738BB}" dt="2025-05-01T16:42:23.206" v="4080"/>
          <ac:spMkLst>
            <pc:docMk/>
            <pc:sldMk cId="3871164655" sldId="1146"/>
            <ac:spMk id="2" creationId="{EDB6743F-AEE3-51F3-0B6B-504ECCAFD5E7}"/>
          </ac:spMkLst>
        </pc:spChg>
        <pc:spChg chg="add del mod">
          <ac:chgData name="Masakiyo Kitazawa" userId="2bf3742da7ad8ecb" providerId="LiveId" clId="{10AA66A9-59A6-44FF-8761-293DA8F738BB}" dt="2025-05-01T16:42:27.746" v="4081" actId="478"/>
          <ac:spMkLst>
            <pc:docMk/>
            <pc:sldMk cId="3871164655" sldId="1146"/>
            <ac:spMk id="9" creationId="{06270CFC-A186-3DE8-0022-ECCFEBC6F5A4}"/>
          </ac:spMkLst>
        </pc:spChg>
        <pc:spChg chg="add mod">
          <ac:chgData name="Masakiyo Kitazawa" userId="2bf3742da7ad8ecb" providerId="LiveId" clId="{10AA66A9-59A6-44FF-8761-293DA8F738BB}" dt="2025-05-01T16:44:25.434" v="4150" actId="1076"/>
          <ac:spMkLst>
            <pc:docMk/>
            <pc:sldMk cId="3871164655" sldId="1146"/>
            <ac:spMk id="11" creationId="{991F9267-E9F6-2E65-2AB7-92A7837D2535}"/>
          </ac:spMkLst>
        </pc:spChg>
        <pc:spChg chg="add mod">
          <ac:chgData name="Masakiyo Kitazawa" userId="2bf3742da7ad8ecb" providerId="LiveId" clId="{10AA66A9-59A6-44FF-8761-293DA8F738BB}" dt="2025-05-01T16:48:51.799" v="4168" actId="1076"/>
          <ac:spMkLst>
            <pc:docMk/>
            <pc:sldMk cId="3871164655" sldId="1146"/>
            <ac:spMk id="12" creationId="{0840403C-FE2D-4C1F-6A37-EDC5226B3611}"/>
          </ac:spMkLst>
        </pc:spChg>
        <pc:spChg chg="add mod">
          <ac:chgData name="Masakiyo Kitazawa" userId="2bf3742da7ad8ecb" providerId="LiveId" clId="{10AA66A9-59A6-44FF-8761-293DA8F738BB}" dt="2025-05-01T17:00:57.434" v="4815" actId="1076"/>
          <ac:spMkLst>
            <pc:docMk/>
            <pc:sldMk cId="3871164655" sldId="1146"/>
            <ac:spMk id="18" creationId="{EE595245-3F35-A1DD-DDF3-DB13CA3BAFF7}"/>
          </ac:spMkLst>
        </pc:spChg>
        <pc:spChg chg="add mod">
          <ac:chgData name="Masakiyo Kitazawa" userId="2bf3742da7ad8ecb" providerId="LiveId" clId="{10AA66A9-59A6-44FF-8761-293DA8F738BB}" dt="2025-05-01T16:54:39.979" v="4343" actId="1076"/>
          <ac:spMkLst>
            <pc:docMk/>
            <pc:sldMk cId="3871164655" sldId="1146"/>
            <ac:spMk id="19" creationId="{9E9F69C7-14BA-F529-541A-4BEAEBA0C4C5}"/>
          </ac:spMkLst>
        </pc:spChg>
        <pc:spChg chg="add mod">
          <ac:chgData name="Masakiyo Kitazawa" userId="2bf3742da7ad8ecb" providerId="LiveId" clId="{10AA66A9-59A6-44FF-8761-293DA8F738BB}" dt="2025-05-01T16:55:43.622" v="4443" actId="1076"/>
          <ac:spMkLst>
            <pc:docMk/>
            <pc:sldMk cId="3871164655" sldId="1146"/>
            <ac:spMk id="20" creationId="{9FF51417-7E59-6566-3842-83511CE1C740}"/>
          </ac:spMkLst>
        </pc:spChg>
        <pc:spChg chg="add mod">
          <ac:chgData name="Masakiyo Kitazawa" userId="2bf3742da7ad8ecb" providerId="LiveId" clId="{10AA66A9-59A6-44FF-8761-293DA8F738BB}" dt="2025-05-01T17:01:54.766" v="4938" actId="1076"/>
          <ac:spMkLst>
            <pc:docMk/>
            <pc:sldMk cId="3871164655" sldId="1146"/>
            <ac:spMk id="24" creationId="{B5DE7469-3485-970C-7861-43A6608EEC8C}"/>
          </ac:spMkLst>
        </pc:spChg>
        <pc:spChg chg="add mod">
          <ac:chgData name="Masakiyo Kitazawa" userId="2bf3742da7ad8ecb" providerId="LiveId" clId="{10AA66A9-59A6-44FF-8761-293DA8F738BB}" dt="2025-05-01T17:01:57.043" v="4939" actId="1076"/>
          <ac:spMkLst>
            <pc:docMk/>
            <pc:sldMk cId="3871164655" sldId="1146"/>
            <ac:spMk id="25" creationId="{2B852DC3-4F1A-5462-7DB5-3F86404D8191}"/>
          </ac:spMkLst>
        </pc:spChg>
        <pc:picChg chg="add del mod">
          <ac:chgData name="Masakiyo Kitazawa" userId="2bf3742da7ad8ecb" providerId="LiveId" clId="{10AA66A9-59A6-44FF-8761-293DA8F738BB}" dt="2025-05-01T16:42:27.746" v="4081" actId="478"/>
          <ac:picMkLst>
            <pc:docMk/>
            <pc:sldMk cId="3871164655" sldId="1146"/>
            <ac:picMk id="4" creationId="{C9F26AF1-2117-95AC-8DBF-580EA213257D}"/>
          </ac:picMkLst>
        </pc:picChg>
        <pc:picChg chg="add del mod">
          <ac:chgData name="Masakiyo Kitazawa" userId="2bf3742da7ad8ecb" providerId="LiveId" clId="{10AA66A9-59A6-44FF-8761-293DA8F738BB}" dt="2025-05-01T16:42:27.746" v="4081" actId="478"/>
          <ac:picMkLst>
            <pc:docMk/>
            <pc:sldMk cId="3871164655" sldId="1146"/>
            <ac:picMk id="6" creationId="{2ACC28E9-5A86-57B1-58AB-2D646DFCB48B}"/>
          </ac:picMkLst>
        </pc:picChg>
        <pc:picChg chg="add del mod">
          <ac:chgData name="Masakiyo Kitazawa" userId="2bf3742da7ad8ecb" providerId="LiveId" clId="{10AA66A9-59A6-44FF-8761-293DA8F738BB}" dt="2025-05-01T16:42:27.746" v="4081" actId="478"/>
          <ac:picMkLst>
            <pc:docMk/>
            <pc:sldMk cId="3871164655" sldId="1146"/>
            <ac:picMk id="8" creationId="{A521AC54-E08F-8E61-9900-D71853EE437F}"/>
          </ac:picMkLst>
        </pc:picChg>
        <pc:picChg chg="add mod">
          <ac:chgData name="Masakiyo Kitazawa" userId="2bf3742da7ad8ecb" providerId="LiveId" clId="{10AA66A9-59A6-44FF-8761-293DA8F738BB}" dt="2025-05-01T16:44:27.605" v="4151" actId="1076"/>
          <ac:picMkLst>
            <pc:docMk/>
            <pc:sldMk cId="3871164655" sldId="1146"/>
            <ac:picMk id="10" creationId="{58422E8B-4A64-EEB8-0885-25C0AC4879E6}"/>
          </ac:picMkLst>
        </pc:picChg>
        <pc:picChg chg="add del mod">
          <ac:chgData name="Masakiyo Kitazawa" userId="2bf3742da7ad8ecb" providerId="LiveId" clId="{10AA66A9-59A6-44FF-8761-293DA8F738BB}" dt="2025-05-01T16:48:42.609" v="4167"/>
          <ac:picMkLst>
            <pc:docMk/>
            <pc:sldMk cId="3871164655" sldId="1146"/>
            <ac:picMk id="13" creationId="{C8D94513-4687-EE4E-A184-B527AA661E31}"/>
          </ac:picMkLst>
        </pc:picChg>
        <pc:picChg chg="add del mod">
          <ac:chgData name="Masakiyo Kitazawa" userId="2bf3742da7ad8ecb" providerId="LiveId" clId="{10AA66A9-59A6-44FF-8761-293DA8F738BB}" dt="2025-05-01T16:51:20.092" v="4218"/>
          <ac:picMkLst>
            <pc:docMk/>
            <pc:sldMk cId="3871164655" sldId="1146"/>
            <ac:picMk id="15" creationId="{38FE58FB-1FF3-C168-BE83-D3BE896B6224}"/>
          </ac:picMkLst>
        </pc:picChg>
        <pc:picChg chg="add mod">
          <ac:chgData name="Masakiyo Kitazawa" userId="2bf3742da7ad8ecb" providerId="LiveId" clId="{10AA66A9-59A6-44FF-8761-293DA8F738BB}" dt="2025-05-01T16:51:20.091" v="4216"/>
          <ac:picMkLst>
            <pc:docMk/>
            <pc:sldMk cId="3871164655" sldId="1146"/>
            <ac:picMk id="17" creationId="{008CA983-C385-E4CE-4753-46B92A881275}"/>
          </ac:picMkLst>
        </pc:picChg>
        <pc:picChg chg="add mod">
          <ac:chgData name="Masakiyo Kitazawa" userId="2bf3742da7ad8ecb" providerId="LiveId" clId="{10AA66A9-59A6-44FF-8761-293DA8F738BB}" dt="2025-05-01T16:58:39.491" v="4810" actId="1076"/>
          <ac:picMkLst>
            <pc:docMk/>
            <pc:sldMk cId="3871164655" sldId="1146"/>
            <ac:picMk id="22" creationId="{70FC8149-561E-0129-F141-31F2AECB972E}"/>
          </ac:picMkLst>
        </pc:picChg>
        <pc:picChg chg="add mod">
          <ac:chgData name="Masakiyo Kitazawa" userId="2bf3742da7ad8ecb" providerId="LiveId" clId="{10AA66A9-59A6-44FF-8761-293DA8F738BB}" dt="2025-05-01T17:00:48.569" v="4814" actId="1076"/>
          <ac:picMkLst>
            <pc:docMk/>
            <pc:sldMk cId="3871164655" sldId="1146"/>
            <ac:picMk id="23" creationId="{25A6845C-7C15-D04C-220A-D0BCC2A4BB60}"/>
          </ac:picMkLst>
        </pc:picChg>
      </pc:sldChg>
      <pc:sldChg chg="addSp modSp new del mod">
        <pc:chgData name="Masakiyo Kitazawa" userId="2bf3742da7ad8ecb" providerId="LiveId" clId="{10AA66A9-59A6-44FF-8761-293DA8F738BB}" dt="2025-05-01T17:13:03.705" v="5136" actId="2696"/>
        <pc:sldMkLst>
          <pc:docMk/>
          <pc:sldMk cId="2094116136" sldId="1147"/>
        </pc:sldMkLst>
        <pc:spChg chg="add mod">
          <ac:chgData name="Masakiyo Kitazawa" userId="2bf3742da7ad8ecb" providerId="LiveId" clId="{10AA66A9-59A6-44FF-8761-293DA8F738BB}" dt="2025-05-01T14:14:22.642" v="1239" actId="20577"/>
          <ac:spMkLst>
            <pc:docMk/>
            <pc:sldMk cId="2094116136" sldId="1147"/>
            <ac:spMk id="7" creationId="{2E0C5582-9DFA-88C6-BE9A-F27247CC912E}"/>
          </ac:spMkLst>
        </pc:spChg>
      </pc:sldChg>
      <pc:sldChg chg="addSp modSp new mod ord">
        <pc:chgData name="Masakiyo Kitazawa" userId="2bf3742da7ad8ecb" providerId="LiveId" clId="{10AA66A9-59A6-44FF-8761-293DA8F738BB}" dt="2025-05-02T01:02:08.475" v="7268"/>
        <pc:sldMkLst>
          <pc:docMk/>
          <pc:sldMk cId="3728471571" sldId="1148"/>
        </pc:sldMkLst>
        <pc:spChg chg="mod">
          <ac:chgData name="Masakiyo Kitazawa" userId="2bf3742da7ad8ecb" providerId="LiveId" clId="{10AA66A9-59A6-44FF-8761-293DA8F738BB}" dt="2025-04-30T23:26:29.760" v="49" actId="20577"/>
          <ac:spMkLst>
            <pc:docMk/>
            <pc:sldMk cId="3728471571" sldId="1148"/>
            <ac:spMk id="2" creationId="{D71BA1EF-05FA-3216-A9EC-54A347696E08}"/>
          </ac:spMkLst>
        </pc:spChg>
        <pc:picChg chg="add mod">
          <ac:chgData name="Masakiyo Kitazawa" userId="2bf3742da7ad8ecb" providerId="LiveId" clId="{10AA66A9-59A6-44FF-8761-293DA8F738BB}" dt="2025-04-30T23:28:03.279" v="52" actId="1076"/>
          <ac:picMkLst>
            <pc:docMk/>
            <pc:sldMk cId="3728471571" sldId="1148"/>
            <ac:picMk id="4" creationId="{A763D41E-CC4B-D9E4-7F2E-054F9E637E4B}"/>
          </ac:picMkLst>
        </pc:picChg>
      </pc:sldChg>
      <pc:sldChg chg="addSp delSp modSp new del mod">
        <pc:chgData name="Masakiyo Kitazawa" userId="2bf3742da7ad8ecb" providerId="LiveId" clId="{10AA66A9-59A6-44FF-8761-293DA8F738BB}" dt="2025-05-01T17:39:12.407" v="5826" actId="2696"/>
        <pc:sldMkLst>
          <pc:docMk/>
          <pc:sldMk cId="1957325327" sldId="1149"/>
        </pc:sldMkLst>
        <pc:picChg chg="add del mod">
          <ac:chgData name="Masakiyo Kitazawa" userId="2bf3742da7ad8ecb" providerId="LiveId" clId="{10AA66A9-59A6-44FF-8761-293DA8F738BB}" dt="2025-05-01T17:36:34.550" v="5698" actId="21"/>
          <ac:picMkLst>
            <pc:docMk/>
            <pc:sldMk cId="1957325327" sldId="1149"/>
            <ac:picMk id="7" creationId="{BFF74DF8-4C92-42B9-CEB4-0EA8620A2389}"/>
          </ac:picMkLst>
        </pc:picChg>
      </pc:sldChg>
      <pc:sldChg chg="addSp modSp new mod ord modAnim">
        <pc:chgData name="Masakiyo Kitazawa" userId="2bf3742da7ad8ecb" providerId="LiveId" clId="{10AA66A9-59A6-44FF-8761-293DA8F738BB}" dt="2025-05-02T00:07:50.267" v="6805" actId="14861"/>
        <pc:sldMkLst>
          <pc:docMk/>
          <pc:sldMk cId="3060923198" sldId="1150"/>
        </pc:sldMkLst>
        <pc:spChg chg="mod">
          <ac:chgData name="Masakiyo Kitazawa" userId="2bf3742da7ad8ecb" providerId="LiveId" clId="{10AA66A9-59A6-44FF-8761-293DA8F738BB}" dt="2025-05-01T16:23:40.154" v="3736" actId="6549"/>
          <ac:spMkLst>
            <pc:docMk/>
            <pc:sldMk cId="3060923198" sldId="1150"/>
            <ac:spMk id="2" creationId="{82609C81-65A0-5B03-CD9B-53700FE089E2}"/>
          </ac:spMkLst>
        </pc:spChg>
        <pc:spChg chg="add mod">
          <ac:chgData name="Masakiyo Kitazawa" userId="2bf3742da7ad8ecb" providerId="LiveId" clId="{10AA66A9-59A6-44FF-8761-293DA8F738BB}" dt="2025-05-01T15:49:30.846" v="2765" actId="1076"/>
          <ac:spMkLst>
            <pc:docMk/>
            <pc:sldMk cId="3060923198" sldId="1150"/>
            <ac:spMk id="3" creationId="{11C77E78-397D-BBBB-9B13-3499A573E74D}"/>
          </ac:spMkLst>
        </pc:spChg>
        <pc:spChg chg="add mod">
          <ac:chgData name="Masakiyo Kitazawa" userId="2bf3742da7ad8ecb" providerId="LiveId" clId="{10AA66A9-59A6-44FF-8761-293DA8F738BB}" dt="2025-05-01T15:50:10.921" v="2767" actId="1076"/>
          <ac:spMkLst>
            <pc:docMk/>
            <pc:sldMk cId="3060923198" sldId="1150"/>
            <ac:spMk id="6" creationId="{3F367A8D-64ED-C2D1-70F7-50B47F0C748D}"/>
          </ac:spMkLst>
        </pc:spChg>
        <pc:picChg chg="add mod">
          <ac:chgData name="Masakiyo Kitazawa" userId="2bf3742da7ad8ecb" providerId="LiveId" clId="{10AA66A9-59A6-44FF-8761-293DA8F738BB}" dt="2025-05-01T15:49:38.824" v="2766" actId="14100"/>
          <ac:picMkLst>
            <pc:docMk/>
            <pc:sldMk cId="3060923198" sldId="1150"/>
            <ac:picMk id="5" creationId="{CFB4B666-2B41-D26B-401F-1FACBCD15732}"/>
          </ac:picMkLst>
        </pc:picChg>
        <pc:picChg chg="add mod">
          <ac:chgData name="Masakiyo Kitazawa" userId="2bf3742da7ad8ecb" providerId="LiveId" clId="{10AA66A9-59A6-44FF-8761-293DA8F738BB}" dt="2025-05-01T15:50:13.663" v="2769" actId="1076"/>
          <ac:picMkLst>
            <pc:docMk/>
            <pc:sldMk cId="3060923198" sldId="1150"/>
            <ac:picMk id="8" creationId="{DB920287-0455-B68E-B007-129C83EEE9A5}"/>
          </ac:picMkLst>
        </pc:picChg>
        <pc:picChg chg="add mod">
          <ac:chgData name="Masakiyo Kitazawa" userId="2bf3742da7ad8ecb" providerId="LiveId" clId="{10AA66A9-59A6-44FF-8761-293DA8F738BB}" dt="2025-05-02T00:07:50.267" v="6805" actId="14861"/>
          <ac:picMkLst>
            <pc:docMk/>
            <pc:sldMk cId="3060923198" sldId="1150"/>
            <ac:picMk id="10" creationId="{3E5F90A8-D890-ADE6-A37B-E1EFF5B26310}"/>
          </ac:picMkLst>
        </pc:picChg>
      </pc:sldChg>
      <pc:sldChg chg="addSp delSp modSp new mod ord">
        <pc:chgData name="Masakiyo Kitazawa" userId="2bf3742da7ad8ecb" providerId="LiveId" clId="{10AA66A9-59A6-44FF-8761-293DA8F738BB}" dt="2025-05-02T00:06:37.962" v="6802" actId="20577"/>
        <pc:sldMkLst>
          <pc:docMk/>
          <pc:sldMk cId="3506487698" sldId="1151"/>
        </pc:sldMkLst>
        <pc:spChg chg="mod">
          <ac:chgData name="Masakiyo Kitazawa" userId="2bf3742da7ad8ecb" providerId="LiveId" clId="{10AA66A9-59A6-44FF-8761-293DA8F738BB}" dt="2025-05-01T16:50:51.391" v="4206" actId="6549"/>
          <ac:spMkLst>
            <pc:docMk/>
            <pc:sldMk cId="3506487698" sldId="1151"/>
            <ac:spMk id="2" creationId="{C2345768-21D9-8764-7E93-3B8616B309B9}"/>
          </ac:spMkLst>
        </pc:spChg>
        <pc:spChg chg="add mod">
          <ac:chgData name="Masakiyo Kitazawa" userId="2bf3742da7ad8ecb" providerId="LiveId" clId="{10AA66A9-59A6-44FF-8761-293DA8F738BB}" dt="2025-05-02T00:06:37.962" v="6802" actId="20577"/>
          <ac:spMkLst>
            <pc:docMk/>
            <pc:sldMk cId="3506487698" sldId="1151"/>
            <ac:spMk id="3" creationId="{BDFB5B50-C738-7CC8-F07C-B10EF0F46758}"/>
          </ac:spMkLst>
        </pc:spChg>
        <pc:spChg chg="add mod">
          <ac:chgData name="Masakiyo Kitazawa" userId="2bf3742da7ad8ecb" providerId="LiveId" clId="{10AA66A9-59A6-44FF-8761-293DA8F738BB}" dt="2025-05-01T01:46:45.022" v="769" actId="20577"/>
          <ac:spMkLst>
            <pc:docMk/>
            <pc:sldMk cId="3506487698" sldId="1151"/>
            <ac:spMk id="6" creationId="{E6BFEAE3-16FE-1406-6747-0D330A0699B8}"/>
          </ac:spMkLst>
        </pc:spChg>
        <pc:spChg chg="add del mod">
          <ac:chgData name="Masakiyo Kitazawa" userId="2bf3742da7ad8ecb" providerId="LiveId" clId="{10AA66A9-59A6-44FF-8761-293DA8F738BB}" dt="2025-05-01T17:13:58.932" v="5143" actId="478"/>
          <ac:spMkLst>
            <pc:docMk/>
            <pc:sldMk cId="3506487698" sldId="1151"/>
            <ac:spMk id="9" creationId="{16C3FAE3-E82A-109F-7765-997E2488DDA0}"/>
          </ac:spMkLst>
        </pc:spChg>
        <pc:spChg chg="add mod">
          <ac:chgData name="Masakiyo Kitazawa" userId="2bf3742da7ad8ecb" providerId="LiveId" clId="{10AA66A9-59A6-44FF-8761-293DA8F738BB}" dt="2025-05-01T04:05:54.739" v="1134" actId="1076"/>
          <ac:spMkLst>
            <pc:docMk/>
            <pc:sldMk cId="3506487698" sldId="1151"/>
            <ac:spMk id="11" creationId="{6F4A9EE5-A367-B380-CF36-8A94FA7ADECA}"/>
          </ac:spMkLst>
        </pc:spChg>
        <pc:picChg chg="add mod">
          <ac:chgData name="Masakiyo Kitazawa" userId="2bf3742da7ad8ecb" providerId="LiveId" clId="{10AA66A9-59A6-44FF-8761-293DA8F738BB}" dt="2025-05-01T17:13:54.355" v="5142" actId="1076"/>
          <ac:picMkLst>
            <pc:docMk/>
            <pc:sldMk cId="3506487698" sldId="1151"/>
            <ac:picMk id="5" creationId="{AB4889BC-E98B-9E24-2E3B-7E79815AE4EC}"/>
          </ac:picMkLst>
        </pc:picChg>
        <pc:picChg chg="add del mod">
          <ac:chgData name="Masakiyo Kitazawa" userId="2bf3742da7ad8ecb" providerId="LiveId" clId="{10AA66A9-59A6-44FF-8761-293DA8F738BB}" dt="2025-05-01T15:30:51.849" v="1851" actId="21"/>
          <ac:picMkLst>
            <pc:docMk/>
            <pc:sldMk cId="3506487698" sldId="1151"/>
            <ac:picMk id="8" creationId="{88EA323B-7E96-1A6C-6CF7-4E678EB2FE5C}"/>
          </ac:picMkLst>
        </pc:picChg>
        <pc:picChg chg="add mod">
          <ac:chgData name="Masakiyo Kitazawa" userId="2bf3742da7ad8ecb" providerId="LiveId" clId="{10AA66A9-59A6-44FF-8761-293DA8F738BB}" dt="2025-05-01T17:13:45.208" v="5139" actId="1076"/>
          <ac:picMkLst>
            <pc:docMk/>
            <pc:sldMk cId="3506487698" sldId="1151"/>
            <ac:picMk id="10" creationId="{6E65190A-72CE-6846-1213-2A0A509BE67A}"/>
          </ac:picMkLst>
        </pc:picChg>
      </pc:sldChg>
      <pc:sldChg chg="addSp modSp new mod">
        <pc:chgData name="Masakiyo Kitazawa" userId="2bf3742da7ad8ecb" providerId="LiveId" clId="{10AA66A9-59A6-44FF-8761-293DA8F738BB}" dt="2025-05-02T00:28:57.476" v="7171" actId="12"/>
        <pc:sldMkLst>
          <pc:docMk/>
          <pc:sldMk cId="95923608" sldId="1152"/>
        </pc:sldMkLst>
        <pc:spChg chg="mod">
          <ac:chgData name="Masakiyo Kitazawa" userId="2bf3742da7ad8ecb" providerId="LiveId" clId="{10AA66A9-59A6-44FF-8761-293DA8F738BB}" dt="2025-05-01T15:18:51.011" v="1396"/>
          <ac:spMkLst>
            <pc:docMk/>
            <pc:sldMk cId="95923608" sldId="1152"/>
            <ac:spMk id="2" creationId="{6EF402FB-B192-EA36-5696-F7A83F4261DE}"/>
          </ac:spMkLst>
        </pc:spChg>
        <pc:spChg chg="add mod">
          <ac:chgData name="Masakiyo Kitazawa" userId="2bf3742da7ad8ecb" providerId="LiveId" clId="{10AA66A9-59A6-44FF-8761-293DA8F738BB}" dt="2025-05-02T00:28:57.476" v="7171" actId="12"/>
          <ac:spMkLst>
            <pc:docMk/>
            <pc:sldMk cId="95923608" sldId="1152"/>
            <ac:spMk id="3" creationId="{9C6DCDCB-4AC8-585F-3385-8496D66F6664}"/>
          </ac:spMkLst>
        </pc:spChg>
      </pc:sldChg>
      <pc:sldChg chg="modSp new del mod">
        <pc:chgData name="Masakiyo Kitazawa" userId="2bf3742da7ad8ecb" providerId="LiveId" clId="{10AA66A9-59A6-44FF-8761-293DA8F738BB}" dt="2025-05-01T15:47:42.924" v="2606" actId="2696"/>
        <pc:sldMkLst>
          <pc:docMk/>
          <pc:sldMk cId="383333834" sldId="1153"/>
        </pc:sldMkLst>
        <pc:spChg chg="mod">
          <ac:chgData name="Masakiyo Kitazawa" userId="2bf3742da7ad8ecb" providerId="LiveId" clId="{10AA66A9-59A6-44FF-8761-293DA8F738BB}" dt="2025-05-01T02:03:21.578" v="928"/>
          <ac:spMkLst>
            <pc:docMk/>
            <pc:sldMk cId="383333834" sldId="1153"/>
            <ac:spMk id="2" creationId="{79EA8248-E810-727D-62CB-9A21DED3EB2A}"/>
          </ac:spMkLst>
        </pc:spChg>
      </pc:sldChg>
      <pc:sldChg chg="addSp modSp new del mod">
        <pc:chgData name="Masakiyo Kitazawa" userId="2bf3742da7ad8ecb" providerId="LiveId" clId="{10AA66A9-59A6-44FF-8761-293DA8F738BB}" dt="2025-05-01T15:47:42.924" v="2606" actId="2696"/>
        <pc:sldMkLst>
          <pc:docMk/>
          <pc:sldMk cId="4216924038" sldId="1154"/>
        </pc:sldMkLst>
        <pc:picChg chg="add mod">
          <ac:chgData name="Masakiyo Kitazawa" userId="2bf3742da7ad8ecb" providerId="LiveId" clId="{10AA66A9-59A6-44FF-8761-293DA8F738BB}" dt="2025-05-01T02:03:56.064" v="931" actId="14100"/>
          <ac:picMkLst>
            <pc:docMk/>
            <pc:sldMk cId="4216924038" sldId="1154"/>
            <ac:picMk id="4" creationId="{90BAACE9-41EA-CA26-937F-9544BE64F900}"/>
          </ac:picMkLst>
        </pc:picChg>
      </pc:sldChg>
      <pc:sldChg chg="addSp modSp new del mod">
        <pc:chgData name="Masakiyo Kitazawa" userId="2bf3742da7ad8ecb" providerId="LiveId" clId="{10AA66A9-59A6-44FF-8761-293DA8F738BB}" dt="2025-05-01T15:47:42.924" v="2606" actId="2696"/>
        <pc:sldMkLst>
          <pc:docMk/>
          <pc:sldMk cId="2195693721" sldId="1155"/>
        </pc:sldMkLst>
        <pc:picChg chg="add mod">
          <ac:chgData name="Masakiyo Kitazawa" userId="2bf3742da7ad8ecb" providerId="LiveId" clId="{10AA66A9-59A6-44FF-8761-293DA8F738BB}" dt="2025-05-01T02:12:02.417" v="1112" actId="1076"/>
          <ac:picMkLst>
            <pc:docMk/>
            <pc:sldMk cId="2195693721" sldId="1155"/>
            <ac:picMk id="4" creationId="{F3D55568-C468-81E5-5F5A-EAA9749D7B6A}"/>
          </ac:picMkLst>
        </pc:picChg>
      </pc:sldChg>
      <pc:sldChg chg="addSp delSp modSp new del mod ord">
        <pc:chgData name="Masakiyo Kitazawa" userId="2bf3742da7ad8ecb" providerId="LiveId" clId="{10AA66A9-59A6-44FF-8761-293DA8F738BB}" dt="2025-05-02T00:43:56.031" v="7201" actId="2696"/>
        <pc:sldMkLst>
          <pc:docMk/>
          <pc:sldMk cId="1345277848" sldId="1156"/>
        </pc:sldMkLst>
        <pc:spChg chg="add del mod">
          <ac:chgData name="Masakiyo Kitazawa" userId="2bf3742da7ad8ecb" providerId="LiveId" clId="{10AA66A9-59A6-44FF-8761-293DA8F738BB}" dt="2025-05-01T04:05:38.113" v="1131" actId="21"/>
          <ac:spMkLst>
            <pc:docMk/>
            <pc:sldMk cId="1345277848" sldId="1156"/>
            <ac:spMk id="7" creationId="{D8353E5D-A47E-230C-8E78-40902F7BF7F9}"/>
          </ac:spMkLst>
        </pc:spChg>
        <pc:picChg chg="add mod">
          <ac:chgData name="Masakiyo Kitazawa" userId="2bf3742da7ad8ecb" providerId="LiveId" clId="{10AA66A9-59A6-44FF-8761-293DA8F738BB}" dt="2025-05-01T02:13:03.918" v="1115" actId="1076"/>
          <ac:picMkLst>
            <pc:docMk/>
            <pc:sldMk cId="1345277848" sldId="1156"/>
            <ac:picMk id="4" creationId="{44402955-7C10-2BA3-C42F-56567D47ABCF}"/>
          </ac:picMkLst>
        </pc:picChg>
        <pc:picChg chg="add del mod">
          <ac:chgData name="Masakiyo Kitazawa" userId="2bf3742da7ad8ecb" providerId="LiveId" clId="{10AA66A9-59A6-44FF-8761-293DA8F738BB}" dt="2025-05-01T04:05:38.113" v="1131" actId="21"/>
          <ac:picMkLst>
            <pc:docMk/>
            <pc:sldMk cId="1345277848" sldId="1156"/>
            <ac:picMk id="6" creationId="{3D61F3CE-F2DB-A7C6-135B-BDF9BAC5E470}"/>
          </ac:picMkLst>
        </pc:picChg>
      </pc:sldChg>
      <pc:sldChg chg="addSp delSp modSp new mod modAnim">
        <pc:chgData name="Masakiyo Kitazawa" userId="2bf3742da7ad8ecb" providerId="LiveId" clId="{10AA66A9-59A6-44FF-8761-293DA8F738BB}" dt="2025-05-02T00:22:04.595" v="7155"/>
        <pc:sldMkLst>
          <pc:docMk/>
          <pc:sldMk cId="2427524988" sldId="1157"/>
        </pc:sldMkLst>
        <pc:spChg chg="mod">
          <ac:chgData name="Masakiyo Kitazawa" userId="2bf3742da7ad8ecb" providerId="LiveId" clId="{10AA66A9-59A6-44FF-8761-293DA8F738BB}" dt="2025-05-01T14:50:44.113" v="1255"/>
          <ac:spMkLst>
            <pc:docMk/>
            <pc:sldMk cId="2427524988" sldId="1157"/>
            <ac:spMk id="2" creationId="{78647B93-C2A4-FCD8-2475-D7CFCF505E5C}"/>
          </ac:spMkLst>
        </pc:spChg>
        <pc:spChg chg="add mod">
          <ac:chgData name="Masakiyo Kitazawa" userId="2bf3742da7ad8ecb" providerId="LiveId" clId="{10AA66A9-59A6-44FF-8761-293DA8F738BB}" dt="2025-05-02T00:16:49.269" v="6906" actId="1076"/>
          <ac:spMkLst>
            <pc:docMk/>
            <pc:sldMk cId="2427524988" sldId="1157"/>
            <ac:spMk id="3" creationId="{55116578-965C-C48E-1701-11A6436B32B5}"/>
          </ac:spMkLst>
        </pc:spChg>
        <pc:spChg chg="add del mod">
          <ac:chgData name="Masakiyo Kitazawa" userId="2bf3742da7ad8ecb" providerId="LiveId" clId="{10AA66A9-59A6-44FF-8761-293DA8F738BB}" dt="2025-05-02T00:18:48.764" v="7057" actId="1076"/>
          <ac:spMkLst>
            <pc:docMk/>
            <pc:sldMk cId="2427524988" sldId="1157"/>
            <ac:spMk id="6" creationId="{35223BA1-250E-EE16-263F-E36B7ACEBCF2}"/>
          </ac:spMkLst>
        </pc:spChg>
        <pc:spChg chg="add mod">
          <ac:chgData name="Masakiyo Kitazawa" userId="2bf3742da7ad8ecb" providerId="LiveId" clId="{10AA66A9-59A6-44FF-8761-293DA8F738BB}" dt="2025-05-02T00:22:01.619" v="7154" actId="164"/>
          <ac:spMkLst>
            <pc:docMk/>
            <pc:sldMk cId="2427524988" sldId="1157"/>
            <ac:spMk id="7" creationId="{33921BDB-108F-17E3-F0D4-D5838C0E77CB}"/>
          </ac:spMkLst>
        </pc:spChg>
        <pc:spChg chg="add mod">
          <ac:chgData name="Masakiyo Kitazawa" userId="2bf3742da7ad8ecb" providerId="LiveId" clId="{10AA66A9-59A6-44FF-8761-293DA8F738BB}" dt="2025-05-02T00:22:01.619" v="7154" actId="164"/>
          <ac:spMkLst>
            <pc:docMk/>
            <pc:sldMk cId="2427524988" sldId="1157"/>
            <ac:spMk id="8" creationId="{1D4F10D6-9DB9-BA2C-5A66-548B6CEB30E2}"/>
          </ac:spMkLst>
        </pc:spChg>
        <pc:grpChg chg="add mod">
          <ac:chgData name="Masakiyo Kitazawa" userId="2bf3742da7ad8ecb" providerId="LiveId" clId="{10AA66A9-59A6-44FF-8761-293DA8F738BB}" dt="2025-05-02T00:22:01.619" v="7154" actId="164"/>
          <ac:grpSpMkLst>
            <pc:docMk/>
            <pc:sldMk cId="2427524988" sldId="1157"/>
            <ac:grpSpMk id="9" creationId="{4A4425E5-0F56-E985-3E94-9F2E5A80BBE1}"/>
          </ac:grpSpMkLst>
        </pc:grpChg>
        <pc:picChg chg="add mod">
          <ac:chgData name="Masakiyo Kitazawa" userId="2bf3742da7ad8ecb" providerId="LiveId" clId="{10AA66A9-59A6-44FF-8761-293DA8F738BB}" dt="2025-05-02T00:15:54.696" v="6905" actId="1076"/>
          <ac:picMkLst>
            <pc:docMk/>
            <pc:sldMk cId="2427524988" sldId="1157"/>
            <ac:picMk id="5" creationId="{76DA4DE4-7E82-A752-AB59-D4554F77871A}"/>
          </ac:picMkLst>
        </pc:picChg>
      </pc:sldChg>
      <pc:sldChg chg="addSp modSp new mod">
        <pc:chgData name="Masakiyo Kitazawa" userId="2bf3742da7ad8ecb" providerId="LiveId" clId="{10AA66A9-59A6-44FF-8761-293DA8F738BB}" dt="2025-05-02T00:13:55.976" v="6836" actId="14100"/>
        <pc:sldMkLst>
          <pc:docMk/>
          <pc:sldMk cId="1496823226" sldId="1158"/>
        </pc:sldMkLst>
        <pc:spChg chg="mod">
          <ac:chgData name="Masakiyo Kitazawa" userId="2bf3742da7ad8ecb" providerId="LiveId" clId="{10AA66A9-59A6-44FF-8761-293DA8F738BB}" dt="2025-05-01T23:38:31.204" v="5999" actId="20577"/>
          <ac:spMkLst>
            <pc:docMk/>
            <pc:sldMk cId="1496823226" sldId="1158"/>
            <ac:spMk id="2" creationId="{DB39ECE6-1844-BA53-AB7C-C85A3020D933}"/>
          </ac:spMkLst>
        </pc:spChg>
        <pc:spChg chg="add mod">
          <ac:chgData name="Masakiyo Kitazawa" userId="2bf3742da7ad8ecb" providerId="LiveId" clId="{10AA66A9-59A6-44FF-8761-293DA8F738BB}" dt="2025-05-01T23:41:35.924" v="6016" actId="1076"/>
          <ac:spMkLst>
            <pc:docMk/>
            <pc:sldMk cId="1496823226" sldId="1158"/>
            <ac:spMk id="5" creationId="{8F90E7F6-39B5-35B5-BF33-72D175B501D1}"/>
          </ac:spMkLst>
        </pc:spChg>
        <pc:spChg chg="add mod">
          <ac:chgData name="Masakiyo Kitazawa" userId="2bf3742da7ad8ecb" providerId="LiveId" clId="{10AA66A9-59A6-44FF-8761-293DA8F738BB}" dt="2025-05-01T23:43:31.001" v="6197" actId="12"/>
          <ac:spMkLst>
            <pc:docMk/>
            <pc:sldMk cId="1496823226" sldId="1158"/>
            <ac:spMk id="10" creationId="{212AB68A-2C37-843F-EAFE-307B1FA7A68B}"/>
          </ac:spMkLst>
        </pc:spChg>
        <pc:picChg chg="add mod">
          <ac:chgData name="Masakiyo Kitazawa" userId="2bf3742da7ad8ecb" providerId="LiveId" clId="{10AA66A9-59A6-44FF-8761-293DA8F738BB}" dt="2025-05-02T00:13:55.976" v="6836" actId="14100"/>
          <ac:picMkLst>
            <pc:docMk/>
            <pc:sldMk cId="1496823226" sldId="1158"/>
            <ac:picMk id="4" creationId="{57A3033D-5E6D-C0C0-53B1-31958648F25C}"/>
          </ac:picMkLst>
        </pc:picChg>
        <pc:picChg chg="add mod">
          <ac:chgData name="Masakiyo Kitazawa" userId="2bf3742da7ad8ecb" providerId="LiveId" clId="{10AA66A9-59A6-44FF-8761-293DA8F738BB}" dt="2025-05-01T23:43:56.586" v="6238" actId="1038"/>
          <ac:picMkLst>
            <pc:docMk/>
            <pc:sldMk cId="1496823226" sldId="1158"/>
            <ac:picMk id="7" creationId="{0E398D92-F9A3-3497-5594-32AB00374F3B}"/>
          </ac:picMkLst>
        </pc:picChg>
        <pc:picChg chg="add mod ord modCrop">
          <ac:chgData name="Masakiyo Kitazawa" userId="2bf3742da7ad8ecb" providerId="LiveId" clId="{10AA66A9-59A6-44FF-8761-293DA8F738BB}" dt="2025-05-01T23:44:00.995" v="6239" actId="166"/>
          <ac:picMkLst>
            <pc:docMk/>
            <pc:sldMk cId="1496823226" sldId="1158"/>
            <ac:picMk id="9" creationId="{7477301F-85AF-9B3F-3355-581BDDF01109}"/>
          </ac:picMkLst>
        </pc:picChg>
      </pc:sldChg>
      <pc:sldChg chg="addSp delSp modSp new mod">
        <pc:chgData name="Masakiyo Kitazawa" userId="2bf3742da7ad8ecb" providerId="LiveId" clId="{10AA66A9-59A6-44FF-8761-293DA8F738BB}" dt="2025-05-01T23:45:12.596" v="6256" actId="14100"/>
        <pc:sldMkLst>
          <pc:docMk/>
          <pc:sldMk cId="3561442688" sldId="1159"/>
        </pc:sldMkLst>
        <pc:spChg chg="mod">
          <ac:chgData name="Masakiyo Kitazawa" userId="2bf3742da7ad8ecb" providerId="LiveId" clId="{10AA66A9-59A6-44FF-8761-293DA8F738BB}" dt="2025-05-01T15:20:04.318" v="1501"/>
          <ac:spMkLst>
            <pc:docMk/>
            <pc:sldMk cId="3561442688" sldId="1159"/>
            <ac:spMk id="2" creationId="{BCF29EC3-EB62-6568-6510-8BADFBC456C1}"/>
          </ac:spMkLst>
        </pc:spChg>
        <pc:spChg chg="add del mod">
          <ac:chgData name="Masakiyo Kitazawa" userId="2bf3742da7ad8ecb" providerId="LiveId" clId="{10AA66A9-59A6-44FF-8761-293DA8F738BB}" dt="2025-05-01T15:20:52.917" v="1520" actId="478"/>
          <ac:spMkLst>
            <pc:docMk/>
            <pc:sldMk cId="3561442688" sldId="1159"/>
            <ac:spMk id="3" creationId="{3BD7DE2B-0354-DB68-0182-9F9520C89D7D}"/>
          </ac:spMkLst>
        </pc:spChg>
        <pc:spChg chg="add mod">
          <ac:chgData name="Masakiyo Kitazawa" userId="2bf3742da7ad8ecb" providerId="LiveId" clId="{10AA66A9-59A6-44FF-8761-293DA8F738BB}" dt="2025-05-01T15:24:02.940" v="1530" actId="1076"/>
          <ac:spMkLst>
            <pc:docMk/>
            <pc:sldMk cId="3561442688" sldId="1159"/>
            <ac:spMk id="4" creationId="{64DDA537-A6AD-2B86-1461-ECC262998517}"/>
          </ac:spMkLst>
        </pc:spChg>
        <pc:picChg chg="add mod">
          <ac:chgData name="Masakiyo Kitazawa" userId="2bf3742da7ad8ecb" providerId="LiveId" clId="{10AA66A9-59A6-44FF-8761-293DA8F738BB}" dt="2025-05-01T15:54:13.127" v="2853" actId="14100"/>
          <ac:picMkLst>
            <pc:docMk/>
            <pc:sldMk cId="3561442688" sldId="1159"/>
            <ac:picMk id="6" creationId="{F68F7749-6F6E-73A0-CFCB-D47846AA44D6}"/>
          </ac:picMkLst>
        </pc:picChg>
        <pc:picChg chg="add mod">
          <ac:chgData name="Masakiyo Kitazawa" userId="2bf3742da7ad8ecb" providerId="LiveId" clId="{10AA66A9-59A6-44FF-8761-293DA8F738BB}" dt="2025-05-01T23:45:12.596" v="6256" actId="14100"/>
          <ac:picMkLst>
            <pc:docMk/>
            <pc:sldMk cId="3561442688" sldId="1159"/>
            <ac:picMk id="8" creationId="{9A147F03-9F94-5A4D-0D2F-C5E50A026565}"/>
          </ac:picMkLst>
        </pc:picChg>
        <pc:picChg chg="add mod ord">
          <ac:chgData name="Masakiyo Kitazawa" userId="2bf3742da7ad8ecb" providerId="LiveId" clId="{10AA66A9-59A6-44FF-8761-293DA8F738BB}" dt="2025-05-01T15:54:16.805" v="2854" actId="166"/>
          <ac:picMkLst>
            <pc:docMk/>
            <pc:sldMk cId="3561442688" sldId="1159"/>
            <ac:picMk id="10" creationId="{3F7E09BF-7DC1-8C05-C576-456FE5547105}"/>
          </ac:picMkLst>
        </pc:picChg>
      </pc:sldChg>
      <pc:sldChg chg="addSp modSp new mod">
        <pc:chgData name="Masakiyo Kitazawa" userId="2bf3742da7ad8ecb" providerId="LiveId" clId="{10AA66A9-59A6-44FF-8761-293DA8F738BB}" dt="2025-05-01T23:49:03.341" v="6422" actId="14100"/>
        <pc:sldMkLst>
          <pc:docMk/>
          <pc:sldMk cId="3779896666" sldId="1160"/>
        </pc:sldMkLst>
        <pc:spChg chg="mod">
          <ac:chgData name="Masakiyo Kitazawa" userId="2bf3742da7ad8ecb" providerId="LiveId" clId="{10AA66A9-59A6-44FF-8761-293DA8F738BB}" dt="2025-05-01T15:24:36.758" v="1552"/>
          <ac:spMkLst>
            <pc:docMk/>
            <pc:sldMk cId="3779896666" sldId="1160"/>
            <ac:spMk id="2" creationId="{1B625A94-0316-5628-5108-9E9A01C2F80B}"/>
          </ac:spMkLst>
        </pc:spChg>
        <pc:spChg chg="add mod">
          <ac:chgData name="Masakiyo Kitazawa" userId="2bf3742da7ad8ecb" providerId="LiveId" clId="{10AA66A9-59A6-44FF-8761-293DA8F738BB}" dt="2025-05-01T23:49:03.341" v="6422" actId="14100"/>
          <ac:spMkLst>
            <pc:docMk/>
            <pc:sldMk cId="3779896666" sldId="1160"/>
            <ac:spMk id="7" creationId="{6FD328C5-4961-1B2D-E54C-985B550EA5B9}"/>
          </ac:spMkLst>
        </pc:spChg>
        <pc:picChg chg="add mod">
          <ac:chgData name="Masakiyo Kitazawa" userId="2bf3742da7ad8ecb" providerId="LiveId" clId="{10AA66A9-59A6-44FF-8761-293DA8F738BB}" dt="2025-05-01T23:45:31.469" v="6258" actId="14100"/>
          <ac:picMkLst>
            <pc:docMk/>
            <pc:sldMk cId="3779896666" sldId="1160"/>
            <ac:picMk id="4" creationId="{642BCD5B-BE31-F143-2F74-F2F327EE4720}"/>
          </ac:picMkLst>
        </pc:picChg>
        <pc:picChg chg="add mod">
          <ac:chgData name="Masakiyo Kitazawa" userId="2bf3742da7ad8ecb" providerId="LiveId" clId="{10AA66A9-59A6-44FF-8761-293DA8F738BB}" dt="2025-05-01T23:45:41.091" v="6260" actId="1076"/>
          <ac:picMkLst>
            <pc:docMk/>
            <pc:sldMk cId="3779896666" sldId="1160"/>
            <ac:picMk id="6" creationId="{446C3448-1B84-FE10-B037-FD1DBC2BC5A9}"/>
          </ac:picMkLst>
        </pc:picChg>
      </pc:sldChg>
      <pc:sldChg chg="addSp delSp modSp new mod modAnim">
        <pc:chgData name="Masakiyo Kitazawa" userId="2bf3742da7ad8ecb" providerId="LiveId" clId="{10AA66A9-59A6-44FF-8761-293DA8F738BB}" dt="2025-05-01T23:50:30.777" v="6434"/>
        <pc:sldMkLst>
          <pc:docMk/>
          <pc:sldMk cId="3794467559" sldId="1161"/>
        </pc:sldMkLst>
        <pc:spChg chg="mod">
          <ac:chgData name="Masakiyo Kitazawa" userId="2bf3742da7ad8ecb" providerId="LiveId" clId="{10AA66A9-59A6-44FF-8761-293DA8F738BB}" dt="2025-05-01T23:50:30.777" v="6434"/>
          <ac:spMkLst>
            <pc:docMk/>
            <pc:sldMk cId="3794467559" sldId="1161"/>
            <ac:spMk id="2" creationId="{C2C24D28-F3E0-DCCC-EF82-BFEEA5A7F487}"/>
          </ac:spMkLst>
        </pc:spChg>
        <pc:spChg chg="add mod">
          <ac:chgData name="Masakiyo Kitazawa" userId="2bf3742da7ad8ecb" providerId="LiveId" clId="{10AA66A9-59A6-44FF-8761-293DA8F738BB}" dt="2025-05-01T15:46:08.016" v="2570" actId="1076"/>
          <ac:spMkLst>
            <pc:docMk/>
            <pc:sldMk cId="3794467559" sldId="1161"/>
            <ac:spMk id="3" creationId="{CC2BB0AB-91F4-513D-D606-58B16FBF6D1F}"/>
          </ac:spMkLst>
        </pc:spChg>
        <pc:spChg chg="add mod">
          <ac:chgData name="Masakiyo Kitazawa" userId="2bf3742da7ad8ecb" providerId="LiveId" clId="{10AA66A9-59A6-44FF-8761-293DA8F738BB}" dt="2025-05-01T15:37:43.752" v="2252" actId="403"/>
          <ac:spMkLst>
            <pc:docMk/>
            <pc:sldMk cId="3794467559" sldId="1161"/>
            <ac:spMk id="4" creationId="{A6C60286-D32E-0A57-A6AB-8D7BC4ECA956}"/>
          </ac:spMkLst>
        </pc:spChg>
        <pc:spChg chg="add del mod">
          <ac:chgData name="Masakiyo Kitazawa" userId="2bf3742da7ad8ecb" providerId="LiveId" clId="{10AA66A9-59A6-44FF-8761-293DA8F738BB}" dt="2025-05-01T15:41:33.021" v="2453" actId="478"/>
          <ac:spMkLst>
            <pc:docMk/>
            <pc:sldMk cId="3794467559" sldId="1161"/>
            <ac:spMk id="5" creationId="{765F7136-E7B5-757A-69DA-679C7CA257CC}"/>
          </ac:spMkLst>
        </pc:spChg>
        <pc:spChg chg="add mod">
          <ac:chgData name="Masakiyo Kitazawa" userId="2bf3742da7ad8ecb" providerId="LiveId" clId="{10AA66A9-59A6-44FF-8761-293DA8F738BB}" dt="2025-05-01T23:46:53.593" v="6318" actId="164"/>
          <ac:spMkLst>
            <pc:docMk/>
            <pc:sldMk cId="3794467559" sldId="1161"/>
            <ac:spMk id="6" creationId="{A3D83A89-5E4C-AAD2-7959-6333D9D5EC3F}"/>
          </ac:spMkLst>
        </pc:spChg>
        <pc:spChg chg="add mod">
          <ac:chgData name="Masakiyo Kitazawa" userId="2bf3742da7ad8ecb" providerId="LiveId" clId="{10AA66A9-59A6-44FF-8761-293DA8F738BB}" dt="2025-05-01T23:46:53.593" v="6318" actId="164"/>
          <ac:spMkLst>
            <pc:docMk/>
            <pc:sldMk cId="3794467559" sldId="1161"/>
            <ac:spMk id="7" creationId="{00383FEF-9324-95A1-C4FD-3D92DE7E2C54}"/>
          </ac:spMkLst>
        </pc:spChg>
        <pc:spChg chg="add mod">
          <ac:chgData name="Masakiyo Kitazawa" userId="2bf3742da7ad8ecb" providerId="LiveId" clId="{10AA66A9-59A6-44FF-8761-293DA8F738BB}" dt="2025-05-01T23:46:53.593" v="6318" actId="164"/>
          <ac:spMkLst>
            <pc:docMk/>
            <pc:sldMk cId="3794467559" sldId="1161"/>
            <ac:spMk id="9" creationId="{86E210D6-9F12-9BCB-F846-8FFCFCB3AFFA}"/>
          </ac:spMkLst>
        </pc:spChg>
        <pc:grpChg chg="add mod">
          <ac:chgData name="Masakiyo Kitazawa" userId="2bf3742da7ad8ecb" providerId="LiveId" clId="{10AA66A9-59A6-44FF-8761-293DA8F738BB}" dt="2025-05-01T23:46:53.593" v="6318" actId="164"/>
          <ac:grpSpMkLst>
            <pc:docMk/>
            <pc:sldMk cId="3794467559" sldId="1161"/>
            <ac:grpSpMk id="10" creationId="{A2A7EAC3-3227-C0D1-4D74-5BDF987955AD}"/>
          </ac:grpSpMkLst>
        </pc:grpChg>
        <pc:picChg chg="add mod modCrop">
          <ac:chgData name="Masakiyo Kitazawa" userId="2bf3742da7ad8ecb" providerId="LiveId" clId="{10AA66A9-59A6-44FF-8761-293DA8F738BB}" dt="2025-05-01T15:46:11.621" v="2571" actId="14100"/>
          <ac:picMkLst>
            <pc:docMk/>
            <pc:sldMk cId="3794467559" sldId="1161"/>
            <ac:picMk id="8" creationId="{88EA323B-7E96-1A6C-6CF7-4E678EB2FE5C}"/>
          </ac:picMkLst>
        </pc:picChg>
      </pc:sldChg>
      <pc:sldChg chg="addSp delSp modSp add mod">
        <pc:chgData name="Masakiyo Kitazawa" userId="2bf3742da7ad8ecb" providerId="LiveId" clId="{10AA66A9-59A6-44FF-8761-293DA8F738BB}" dt="2025-05-01T16:41:57.921" v="4048" actId="14100"/>
        <pc:sldMkLst>
          <pc:docMk/>
          <pc:sldMk cId="2770367585" sldId="1162"/>
        </pc:sldMkLst>
        <pc:spChg chg="mod">
          <ac:chgData name="Masakiyo Kitazawa" userId="2bf3742da7ad8ecb" providerId="LiveId" clId="{10AA66A9-59A6-44FF-8761-293DA8F738BB}" dt="2025-05-01T16:21:26.203" v="3647"/>
          <ac:spMkLst>
            <pc:docMk/>
            <pc:sldMk cId="2770367585" sldId="1162"/>
            <ac:spMk id="2" creationId="{F3C01E8B-C9B5-944D-3DED-C49A3B016FB5}"/>
          </ac:spMkLst>
        </pc:spChg>
        <pc:spChg chg="del">
          <ac:chgData name="Masakiyo Kitazawa" userId="2bf3742da7ad8ecb" providerId="LiveId" clId="{10AA66A9-59A6-44FF-8761-293DA8F738BB}" dt="2025-05-01T16:21:06.224" v="3602" actId="478"/>
          <ac:spMkLst>
            <pc:docMk/>
            <pc:sldMk cId="2770367585" sldId="1162"/>
            <ac:spMk id="7" creationId="{B28BAC32-EBDB-38E5-D191-1664BF140A16}"/>
          </ac:spMkLst>
        </pc:spChg>
        <pc:spChg chg="add mod">
          <ac:chgData name="Masakiyo Kitazawa" userId="2bf3742da7ad8ecb" providerId="LiveId" clId="{10AA66A9-59A6-44FF-8761-293DA8F738BB}" dt="2025-05-01T16:41:40.100" v="4043"/>
          <ac:spMkLst>
            <pc:docMk/>
            <pc:sldMk cId="2770367585" sldId="1162"/>
            <ac:spMk id="8" creationId="{2D6BCF69-1443-B85D-D278-02CBE57D8A87}"/>
          </ac:spMkLst>
        </pc:spChg>
        <pc:picChg chg="add mod">
          <ac:chgData name="Masakiyo Kitazawa" userId="2bf3742da7ad8ecb" providerId="LiveId" clId="{10AA66A9-59A6-44FF-8761-293DA8F738BB}" dt="2025-05-01T16:41:47.921" v="4045" actId="14100"/>
          <ac:picMkLst>
            <pc:docMk/>
            <pc:sldMk cId="2770367585" sldId="1162"/>
            <ac:picMk id="3" creationId="{47691C32-4ED0-0816-2DD3-63C486151C48}"/>
          </ac:picMkLst>
        </pc:picChg>
        <pc:picChg chg="del">
          <ac:chgData name="Masakiyo Kitazawa" userId="2bf3742da7ad8ecb" providerId="LiveId" clId="{10AA66A9-59A6-44FF-8761-293DA8F738BB}" dt="2025-05-01T16:21:06.224" v="3602" actId="478"/>
          <ac:picMkLst>
            <pc:docMk/>
            <pc:sldMk cId="2770367585" sldId="1162"/>
            <ac:picMk id="4" creationId="{260F5597-4FA9-2E64-452C-834198E110BB}"/>
          </ac:picMkLst>
        </pc:picChg>
        <pc:picChg chg="add mod">
          <ac:chgData name="Masakiyo Kitazawa" userId="2bf3742da7ad8ecb" providerId="LiveId" clId="{10AA66A9-59A6-44FF-8761-293DA8F738BB}" dt="2025-05-01T16:41:57.921" v="4048" actId="14100"/>
          <ac:picMkLst>
            <pc:docMk/>
            <pc:sldMk cId="2770367585" sldId="1162"/>
            <ac:picMk id="5" creationId="{CBA29B98-5FCD-3071-4683-4E39990B4FEA}"/>
          </ac:picMkLst>
        </pc:picChg>
        <pc:picChg chg="del">
          <ac:chgData name="Masakiyo Kitazawa" userId="2bf3742da7ad8ecb" providerId="LiveId" clId="{10AA66A9-59A6-44FF-8761-293DA8F738BB}" dt="2025-05-01T16:21:06.224" v="3602" actId="478"/>
          <ac:picMkLst>
            <pc:docMk/>
            <pc:sldMk cId="2770367585" sldId="1162"/>
            <ac:picMk id="6" creationId="{EC824018-5661-A3A5-9BB6-3F487ADB41B5}"/>
          </ac:picMkLst>
        </pc:picChg>
      </pc:sldChg>
      <pc:sldChg chg="addSp delSp modSp new del mod">
        <pc:chgData name="Masakiyo Kitazawa" userId="2bf3742da7ad8ecb" providerId="LiveId" clId="{10AA66A9-59A6-44FF-8761-293DA8F738BB}" dt="2025-05-01T16:20:50.359" v="3601" actId="2696"/>
        <pc:sldMkLst>
          <pc:docMk/>
          <pc:sldMk cId="3067827460" sldId="1163"/>
        </pc:sldMkLst>
        <pc:spChg chg="mod">
          <ac:chgData name="Masakiyo Kitazawa" userId="2bf3742da7ad8ecb" providerId="LiveId" clId="{10AA66A9-59A6-44FF-8761-293DA8F738BB}" dt="2025-05-01T16:02:36.857" v="3219"/>
          <ac:spMkLst>
            <pc:docMk/>
            <pc:sldMk cId="3067827460" sldId="1163"/>
            <ac:spMk id="2" creationId="{92D9EEC1-353F-D56E-9569-DB5864512842}"/>
          </ac:spMkLst>
        </pc:spChg>
        <pc:spChg chg="add mod">
          <ac:chgData name="Masakiyo Kitazawa" userId="2bf3742da7ad8ecb" providerId="LiveId" clId="{10AA66A9-59A6-44FF-8761-293DA8F738BB}" dt="2025-05-01T16:02:51.792" v="3235" actId="1076"/>
          <ac:spMkLst>
            <pc:docMk/>
            <pc:sldMk cId="3067827460" sldId="1163"/>
            <ac:spMk id="6" creationId="{ABDC63B0-D0B2-AAE5-5031-8D1E240DDF11}"/>
          </ac:spMkLst>
        </pc:spChg>
        <pc:spChg chg="add del mod ord">
          <ac:chgData name="Masakiyo Kitazawa" userId="2bf3742da7ad8ecb" providerId="LiveId" clId="{10AA66A9-59A6-44FF-8761-293DA8F738BB}" dt="2025-05-01T16:20:25.615" v="3598" actId="21"/>
          <ac:spMkLst>
            <pc:docMk/>
            <pc:sldMk cId="3067827460" sldId="1163"/>
            <ac:spMk id="7" creationId="{09487457-8B1A-97F9-CFA6-DC7E379AD9BD}"/>
          </ac:spMkLst>
        </pc:spChg>
        <pc:picChg chg="add del mod">
          <ac:chgData name="Masakiyo Kitazawa" userId="2bf3742da7ad8ecb" providerId="LiveId" clId="{10AA66A9-59A6-44FF-8761-293DA8F738BB}" dt="2025-05-01T16:11:55.321" v="3370" actId="21"/>
          <ac:picMkLst>
            <pc:docMk/>
            <pc:sldMk cId="3067827460" sldId="1163"/>
            <ac:picMk id="4" creationId="{8AC644D9-AB6F-5BC7-8110-47CFCC8BC5D0}"/>
          </ac:picMkLst>
        </pc:picChg>
        <pc:picChg chg="add mod modCrop">
          <ac:chgData name="Masakiyo Kitazawa" userId="2bf3742da7ad8ecb" providerId="LiveId" clId="{10AA66A9-59A6-44FF-8761-293DA8F738BB}" dt="2025-05-01T16:02:27.058" v="3187" actId="1076"/>
          <ac:picMkLst>
            <pc:docMk/>
            <pc:sldMk cId="3067827460" sldId="1163"/>
            <ac:picMk id="5" creationId="{F04C2B64-2DC9-36F4-1AA9-91D84C789347}"/>
          </ac:picMkLst>
        </pc:picChg>
        <pc:picChg chg="add del mod">
          <ac:chgData name="Masakiyo Kitazawa" userId="2bf3742da7ad8ecb" providerId="LiveId" clId="{10AA66A9-59A6-44FF-8761-293DA8F738BB}" dt="2025-05-01T16:08:24.543" v="3321" actId="478"/>
          <ac:picMkLst>
            <pc:docMk/>
            <pc:sldMk cId="3067827460" sldId="1163"/>
            <ac:picMk id="9" creationId="{2A5E2535-A46E-4F16-4978-6D0B0C591FD1}"/>
          </ac:picMkLst>
        </pc:picChg>
        <pc:picChg chg="add del mod ord">
          <ac:chgData name="Masakiyo Kitazawa" userId="2bf3742da7ad8ecb" providerId="LiveId" clId="{10AA66A9-59A6-44FF-8761-293DA8F738BB}" dt="2025-05-01T16:20:25.615" v="3598" actId="21"/>
          <ac:picMkLst>
            <pc:docMk/>
            <pc:sldMk cId="3067827460" sldId="1163"/>
            <ac:picMk id="11" creationId="{0497FA95-BBFD-C5F4-16CE-03DF3930CFEA}"/>
          </ac:picMkLst>
        </pc:picChg>
      </pc:sldChg>
      <pc:sldChg chg="addSp modSp new mod modAnim">
        <pc:chgData name="Masakiyo Kitazawa" userId="2bf3742da7ad8ecb" providerId="LiveId" clId="{10AA66A9-59A6-44FF-8761-293DA8F738BB}" dt="2025-05-01T23:53:36.381" v="6440" actId="1076"/>
        <pc:sldMkLst>
          <pc:docMk/>
          <pc:sldMk cId="1710639794" sldId="1164"/>
        </pc:sldMkLst>
        <pc:spChg chg="mod">
          <ac:chgData name="Masakiyo Kitazawa" userId="2bf3742da7ad8ecb" providerId="LiveId" clId="{10AA66A9-59A6-44FF-8761-293DA8F738BB}" dt="2025-05-01T16:11:29.659" v="3367"/>
          <ac:spMkLst>
            <pc:docMk/>
            <pc:sldMk cId="1710639794" sldId="1164"/>
            <ac:spMk id="2" creationId="{45F25310-3D37-C011-4609-F0DC19B92796}"/>
          </ac:spMkLst>
        </pc:spChg>
        <pc:spChg chg="add mod">
          <ac:chgData name="Masakiyo Kitazawa" userId="2bf3742da7ad8ecb" providerId="LiveId" clId="{10AA66A9-59A6-44FF-8761-293DA8F738BB}" dt="2025-05-01T16:53:38.195" v="4336" actId="164"/>
          <ac:spMkLst>
            <pc:docMk/>
            <pc:sldMk cId="1710639794" sldId="1164"/>
            <ac:spMk id="6" creationId="{6E706FD5-C003-FF74-565D-2FF6B078CAD1}"/>
          </ac:spMkLst>
        </pc:spChg>
        <pc:spChg chg="add mod">
          <ac:chgData name="Masakiyo Kitazawa" userId="2bf3742da7ad8ecb" providerId="LiveId" clId="{10AA66A9-59A6-44FF-8761-293DA8F738BB}" dt="2025-05-01T16:53:38.195" v="4336" actId="164"/>
          <ac:spMkLst>
            <pc:docMk/>
            <pc:sldMk cId="1710639794" sldId="1164"/>
            <ac:spMk id="7" creationId="{8E364506-1729-F982-AFC6-048C546A2415}"/>
          </ac:spMkLst>
        </pc:spChg>
        <pc:spChg chg="add">
          <ac:chgData name="Masakiyo Kitazawa" userId="2bf3742da7ad8ecb" providerId="LiveId" clId="{10AA66A9-59A6-44FF-8761-293DA8F738BB}" dt="2025-05-01T16:19:14.302" v="3496"/>
          <ac:spMkLst>
            <pc:docMk/>
            <pc:sldMk cId="1710639794" sldId="1164"/>
            <ac:spMk id="8" creationId="{CDE91641-877B-C7A2-3C48-0943FBE03F68}"/>
          </ac:spMkLst>
        </pc:spChg>
        <pc:spChg chg="add mod">
          <ac:chgData name="Masakiyo Kitazawa" userId="2bf3742da7ad8ecb" providerId="LiveId" clId="{10AA66A9-59A6-44FF-8761-293DA8F738BB}" dt="2025-05-01T23:53:36.381" v="6440" actId="1076"/>
          <ac:spMkLst>
            <pc:docMk/>
            <pc:sldMk cId="1710639794" sldId="1164"/>
            <ac:spMk id="9" creationId="{09487457-8B1A-97F9-CFA6-DC7E379AD9BD}"/>
          </ac:spMkLst>
        </pc:spChg>
        <pc:grpChg chg="add mod">
          <ac:chgData name="Masakiyo Kitazawa" userId="2bf3742da7ad8ecb" providerId="LiveId" clId="{10AA66A9-59A6-44FF-8761-293DA8F738BB}" dt="2025-05-01T16:53:38.195" v="4336" actId="164"/>
          <ac:grpSpMkLst>
            <pc:docMk/>
            <pc:sldMk cId="1710639794" sldId="1164"/>
            <ac:grpSpMk id="10" creationId="{5F06F325-C731-29C5-9012-0C0082419882}"/>
          </ac:grpSpMkLst>
        </pc:grpChg>
        <pc:grpChg chg="add mod">
          <ac:chgData name="Masakiyo Kitazawa" userId="2bf3742da7ad8ecb" providerId="LiveId" clId="{10AA66A9-59A6-44FF-8761-293DA8F738BB}" dt="2025-05-01T16:53:48.104" v="4338" actId="164"/>
          <ac:grpSpMkLst>
            <pc:docMk/>
            <pc:sldMk cId="1710639794" sldId="1164"/>
            <ac:grpSpMk id="12" creationId="{2AD80637-0AB7-F73C-3AF4-B5437F219C49}"/>
          </ac:grpSpMkLst>
        </pc:grpChg>
        <pc:picChg chg="add mod">
          <ac:chgData name="Masakiyo Kitazawa" userId="2bf3742da7ad8ecb" providerId="LiveId" clId="{10AA66A9-59A6-44FF-8761-293DA8F738BB}" dt="2025-05-01T16:20:47.348" v="3600" actId="1076"/>
          <ac:picMkLst>
            <pc:docMk/>
            <pc:sldMk cId="1710639794" sldId="1164"/>
            <ac:picMk id="4" creationId="{EC6DCB31-910C-6278-0B43-2079F2614225}"/>
          </ac:picMkLst>
        </pc:picChg>
        <pc:picChg chg="add mod">
          <ac:chgData name="Masakiyo Kitazawa" userId="2bf3742da7ad8ecb" providerId="LiveId" clId="{10AA66A9-59A6-44FF-8761-293DA8F738BB}" dt="2025-05-01T16:20:47.348" v="3600" actId="1076"/>
          <ac:picMkLst>
            <pc:docMk/>
            <pc:sldMk cId="1710639794" sldId="1164"/>
            <ac:picMk id="5" creationId="{2E452BE2-596B-7A93-A1AB-FD5EE1C60569}"/>
          </ac:picMkLst>
        </pc:picChg>
        <pc:picChg chg="add mod">
          <ac:chgData name="Masakiyo Kitazawa" userId="2bf3742da7ad8ecb" providerId="LiveId" clId="{10AA66A9-59A6-44FF-8761-293DA8F738BB}" dt="2025-05-01T23:53:26.614" v="6439" actId="14100"/>
          <ac:picMkLst>
            <pc:docMk/>
            <pc:sldMk cId="1710639794" sldId="1164"/>
            <ac:picMk id="11" creationId="{0497FA95-BBFD-C5F4-16CE-03DF3930CFEA}"/>
          </ac:picMkLst>
        </pc:picChg>
      </pc:sldChg>
      <pc:sldChg chg="addSp delSp modSp new mod">
        <pc:chgData name="Masakiyo Kitazawa" userId="2bf3742da7ad8ecb" providerId="LiveId" clId="{10AA66A9-59A6-44FF-8761-293DA8F738BB}" dt="2025-05-02T00:33:43.581" v="7178" actId="20577"/>
        <pc:sldMkLst>
          <pc:docMk/>
          <pc:sldMk cId="4085591018" sldId="1165"/>
        </pc:sldMkLst>
        <pc:spChg chg="mod">
          <ac:chgData name="Masakiyo Kitazawa" userId="2bf3742da7ad8ecb" providerId="LiveId" clId="{10AA66A9-59A6-44FF-8761-293DA8F738BB}" dt="2025-05-01T16:22:09.800" v="3690"/>
          <ac:spMkLst>
            <pc:docMk/>
            <pc:sldMk cId="4085591018" sldId="1165"/>
            <ac:spMk id="2" creationId="{858CE0F5-C9BF-2D2F-34C9-8CFF6BB92BE0}"/>
          </ac:spMkLst>
        </pc:spChg>
        <pc:spChg chg="add del mod">
          <ac:chgData name="Masakiyo Kitazawa" userId="2bf3742da7ad8ecb" providerId="LiveId" clId="{10AA66A9-59A6-44FF-8761-293DA8F738BB}" dt="2025-05-01T16:23:22.403" v="3707"/>
          <ac:spMkLst>
            <pc:docMk/>
            <pc:sldMk cId="4085591018" sldId="1165"/>
            <ac:spMk id="3" creationId="{2824587A-20F0-567D-1AD3-AA4FFB114D6F}"/>
          </ac:spMkLst>
        </pc:spChg>
        <pc:spChg chg="add mod">
          <ac:chgData name="Masakiyo Kitazawa" userId="2bf3742da7ad8ecb" providerId="LiveId" clId="{10AA66A9-59A6-44FF-8761-293DA8F738BB}" dt="2025-05-02T00:33:43.581" v="7178" actId="20577"/>
          <ac:spMkLst>
            <pc:docMk/>
            <pc:sldMk cId="4085591018" sldId="1165"/>
            <ac:spMk id="5" creationId="{09BEB5AB-7501-599A-0A57-E3BC796FB129}"/>
          </ac:spMkLst>
        </pc:spChg>
        <pc:spChg chg="add mod">
          <ac:chgData name="Masakiyo Kitazawa" userId="2bf3742da7ad8ecb" providerId="LiveId" clId="{10AA66A9-59A6-44FF-8761-293DA8F738BB}" dt="2025-05-01T16:33:04.789" v="3957" actId="1076"/>
          <ac:spMkLst>
            <pc:docMk/>
            <pc:sldMk cId="4085591018" sldId="1165"/>
            <ac:spMk id="8" creationId="{962CD5D1-EAB3-D688-C779-6D9104A42D3A}"/>
          </ac:spMkLst>
        </pc:spChg>
        <pc:spChg chg="add mod">
          <ac:chgData name="Masakiyo Kitazawa" userId="2bf3742da7ad8ecb" providerId="LiveId" clId="{10AA66A9-59A6-44FF-8761-293DA8F738BB}" dt="2025-05-01T16:33:11.549" v="3959" actId="1076"/>
          <ac:spMkLst>
            <pc:docMk/>
            <pc:sldMk cId="4085591018" sldId="1165"/>
            <ac:spMk id="11" creationId="{B7F7A8E5-3BB0-4D0A-5D68-9A1668BD712E}"/>
          </ac:spMkLst>
        </pc:spChg>
        <pc:spChg chg="add mod">
          <ac:chgData name="Masakiyo Kitazawa" userId="2bf3742da7ad8ecb" providerId="LiveId" clId="{10AA66A9-59A6-44FF-8761-293DA8F738BB}" dt="2025-05-01T16:33:01.287" v="3956" actId="1076"/>
          <ac:spMkLst>
            <pc:docMk/>
            <pc:sldMk cId="4085591018" sldId="1165"/>
            <ac:spMk id="12" creationId="{099A5DD5-CDF4-8776-DAD5-1D0296A3DE1A}"/>
          </ac:spMkLst>
        </pc:spChg>
        <pc:picChg chg="add">
          <ac:chgData name="Masakiyo Kitazawa" userId="2bf3742da7ad8ecb" providerId="LiveId" clId="{10AA66A9-59A6-44FF-8761-293DA8F738BB}" dt="2025-05-01T16:22:32.751" v="3692"/>
          <ac:picMkLst>
            <pc:docMk/>
            <pc:sldMk cId="4085591018" sldId="1165"/>
            <ac:picMk id="4" creationId="{3ED73A51-8AE0-4958-CD7A-A023035C1274}"/>
          </ac:picMkLst>
        </pc:picChg>
        <pc:picChg chg="add mod">
          <ac:chgData name="Masakiyo Kitazawa" userId="2bf3742da7ad8ecb" providerId="LiveId" clId="{10AA66A9-59A6-44FF-8761-293DA8F738BB}" dt="2025-05-01T16:33:07.839" v="3958" actId="14100"/>
          <ac:picMkLst>
            <pc:docMk/>
            <pc:sldMk cId="4085591018" sldId="1165"/>
            <ac:picMk id="7" creationId="{024433BB-5560-B3E1-F643-54D98B23450A}"/>
          </ac:picMkLst>
        </pc:picChg>
        <pc:picChg chg="add mod">
          <ac:chgData name="Masakiyo Kitazawa" userId="2bf3742da7ad8ecb" providerId="LiveId" clId="{10AA66A9-59A6-44FF-8761-293DA8F738BB}" dt="2025-05-01T16:33:19.492" v="3962" actId="1076"/>
          <ac:picMkLst>
            <pc:docMk/>
            <pc:sldMk cId="4085591018" sldId="1165"/>
            <ac:picMk id="9" creationId="{E9004F4D-3518-4EF6-1A94-AC0FECB6053D}"/>
          </ac:picMkLst>
        </pc:picChg>
        <pc:picChg chg="add del mod">
          <ac:chgData name="Masakiyo Kitazawa" userId="2bf3742da7ad8ecb" providerId="LiveId" clId="{10AA66A9-59A6-44FF-8761-293DA8F738BB}" dt="2025-05-01T16:30:06.536" v="3867" actId="21"/>
          <ac:picMkLst>
            <pc:docMk/>
            <pc:sldMk cId="4085591018" sldId="1165"/>
            <ac:picMk id="10" creationId="{1562EAFB-10E5-58D1-3194-6B3A0E6FCC7D}"/>
          </ac:picMkLst>
        </pc:picChg>
      </pc:sldChg>
      <pc:sldChg chg="addSp delSp modSp new mod">
        <pc:chgData name="Masakiyo Kitazawa" userId="2bf3742da7ad8ecb" providerId="LiveId" clId="{10AA66A9-59A6-44FF-8761-293DA8F738BB}" dt="2025-05-02T00:33:59.601" v="7180" actId="1076"/>
        <pc:sldMkLst>
          <pc:docMk/>
          <pc:sldMk cId="1083678368" sldId="1166"/>
        </pc:sldMkLst>
        <pc:spChg chg="mod">
          <ac:chgData name="Masakiyo Kitazawa" userId="2bf3742da7ad8ecb" providerId="LiveId" clId="{10AA66A9-59A6-44FF-8761-293DA8F738BB}" dt="2025-05-01T16:29:57.697" v="3866"/>
          <ac:spMkLst>
            <pc:docMk/>
            <pc:sldMk cId="1083678368" sldId="1166"/>
            <ac:spMk id="2" creationId="{3A34D3E0-6652-9F4D-9A2A-C82938BD5A1D}"/>
          </ac:spMkLst>
        </pc:spChg>
        <pc:spChg chg="add mod">
          <ac:chgData name="Masakiyo Kitazawa" userId="2bf3742da7ad8ecb" providerId="LiveId" clId="{10AA66A9-59A6-44FF-8761-293DA8F738BB}" dt="2025-05-01T16:33:46.519" v="3967" actId="1076"/>
          <ac:spMkLst>
            <pc:docMk/>
            <pc:sldMk cId="1083678368" sldId="1166"/>
            <ac:spMk id="6" creationId="{28C9C0BD-EC7F-57FD-F676-AABEF6FFAF60}"/>
          </ac:spMkLst>
        </pc:spChg>
        <pc:spChg chg="add mod">
          <ac:chgData name="Masakiyo Kitazawa" userId="2bf3742da7ad8ecb" providerId="LiveId" clId="{10AA66A9-59A6-44FF-8761-293DA8F738BB}" dt="2025-05-01T23:55:45.654" v="6520" actId="12"/>
          <ac:spMkLst>
            <pc:docMk/>
            <pc:sldMk cId="1083678368" sldId="1166"/>
            <ac:spMk id="7" creationId="{C1965CD7-F433-BC86-22AF-86EE2E7C82B2}"/>
          </ac:spMkLst>
        </pc:spChg>
        <pc:spChg chg="add mod">
          <ac:chgData name="Masakiyo Kitazawa" userId="2bf3742da7ad8ecb" providerId="LiveId" clId="{10AA66A9-59A6-44FF-8761-293DA8F738BB}" dt="2025-05-02T00:33:59.601" v="7180" actId="1076"/>
          <ac:spMkLst>
            <pc:docMk/>
            <pc:sldMk cId="1083678368" sldId="1166"/>
            <ac:spMk id="8" creationId="{37C8B8EA-80B1-AE49-F92E-9A0CDB97C610}"/>
          </ac:spMkLst>
        </pc:spChg>
        <pc:picChg chg="add del mod">
          <ac:chgData name="Masakiyo Kitazawa" userId="2bf3742da7ad8ecb" providerId="LiveId" clId="{10AA66A9-59A6-44FF-8761-293DA8F738BB}" dt="2025-05-01T16:32:10.198" v="3873" actId="478"/>
          <ac:picMkLst>
            <pc:docMk/>
            <pc:sldMk cId="1083678368" sldId="1166"/>
            <ac:picMk id="4" creationId="{C9E35A45-AABB-7E80-1ABE-963B41DCAE72}"/>
          </ac:picMkLst>
        </pc:picChg>
        <pc:picChg chg="add mod">
          <ac:chgData name="Masakiyo Kitazawa" userId="2bf3742da7ad8ecb" providerId="LiveId" clId="{10AA66A9-59A6-44FF-8761-293DA8F738BB}" dt="2025-05-01T16:33:36.980" v="3965" actId="14100"/>
          <ac:picMkLst>
            <pc:docMk/>
            <pc:sldMk cId="1083678368" sldId="1166"/>
            <ac:picMk id="5" creationId="{649BF22F-9FF8-761D-2781-B8BEF7429F6F}"/>
          </ac:picMkLst>
        </pc:picChg>
        <pc:picChg chg="add mod">
          <ac:chgData name="Masakiyo Kitazawa" userId="2bf3742da7ad8ecb" providerId="LiveId" clId="{10AA66A9-59A6-44FF-8761-293DA8F738BB}" dt="2025-05-01T16:33:23.200" v="3963" actId="1076"/>
          <ac:picMkLst>
            <pc:docMk/>
            <pc:sldMk cId="1083678368" sldId="1166"/>
            <ac:picMk id="10" creationId="{1562EAFB-10E5-58D1-3194-6B3A0E6FCC7D}"/>
          </ac:picMkLst>
        </pc:picChg>
      </pc:sldChg>
      <pc:sldChg chg="addSp modSp new mod">
        <pc:chgData name="Masakiyo Kitazawa" userId="2bf3742da7ad8ecb" providerId="LiveId" clId="{10AA66A9-59A6-44FF-8761-293DA8F738BB}" dt="2025-05-02T00:13:40.349" v="6835"/>
        <pc:sldMkLst>
          <pc:docMk/>
          <pc:sldMk cId="1284704873" sldId="1167"/>
        </pc:sldMkLst>
        <pc:spChg chg="mod">
          <ac:chgData name="Masakiyo Kitazawa" userId="2bf3742da7ad8ecb" providerId="LiveId" clId="{10AA66A9-59A6-44FF-8761-293DA8F738BB}" dt="2025-05-01T16:56:39.260" v="4460"/>
          <ac:spMkLst>
            <pc:docMk/>
            <pc:sldMk cId="1284704873" sldId="1167"/>
            <ac:spMk id="2" creationId="{8A50709C-CC27-6D1B-450D-8F5CE45F0CDD}"/>
          </ac:spMkLst>
        </pc:spChg>
        <pc:spChg chg="add mod">
          <ac:chgData name="Masakiyo Kitazawa" userId="2bf3742da7ad8ecb" providerId="LiveId" clId="{10AA66A9-59A6-44FF-8761-293DA8F738BB}" dt="2025-05-02T00:13:40.349" v="6835"/>
          <ac:spMkLst>
            <pc:docMk/>
            <pc:sldMk cId="1284704873" sldId="1167"/>
            <ac:spMk id="3" creationId="{BCCAB01A-2241-2D7C-EE0E-24484A332C54}"/>
          </ac:spMkLst>
        </pc:spChg>
      </pc:sldChg>
      <pc:sldChg chg="addSp modSp new mod">
        <pc:chgData name="Masakiyo Kitazawa" userId="2bf3742da7ad8ecb" providerId="LiveId" clId="{10AA66A9-59A6-44FF-8761-293DA8F738BB}" dt="2025-05-02T00:36:15.643" v="7189" actId="1076"/>
        <pc:sldMkLst>
          <pc:docMk/>
          <pc:sldMk cId="4104028409" sldId="1168"/>
        </pc:sldMkLst>
        <pc:spChg chg="mod">
          <ac:chgData name="Masakiyo Kitazawa" userId="2bf3742da7ad8ecb" providerId="LiveId" clId="{10AA66A9-59A6-44FF-8761-293DA8F738BB}" dt="2025-05-01T17:02:20.474" v="4974"/>
          <ac:spMkLst>
            <pc:docMk/>
            <pc:sldMk cId="4104028409" sldId="1168"/>
            <ac:spMk id="2" creationId="{15C08E65-5992-C216-101E-FEAC531A994C}"/>
          </ac:spMkLst>
        </pc:spChg>
        <pc:spChg chg="add mod">
          <ac:chgData name="Masakiyo Kitazawa" userId="2bf3742da7ad8ecb" providerId="LiveId" clId="{10AA66A9-59A6-44FF-8761-293DA8F738BB}" dt="2025-05-02T00:34:59.454" v="7182" actId="1076"/>
          <ac:spMkLst>
            <pc:docMk/>
            <pc:sldMk cId="4104028409" sldId="1168"/>
            <ac:spMk id="7" creationId="{4F6569B1-4408-ED78-FC47-6F8C2900A1DD}"/>
          </ac:spMkLst>
        </pc:spChg>
        <pc:picChg chg="add mod">
          <ac:chgData name="Masakiyo Kitazawa" userId="2bf3742da7ad8ecb" providerId="LiveId" clId="{10AA66A9-59A6-44FF-8761-293DA8F738BB}" dt="2025-05-02T00:35:14.085" v="7186" actId="14100"/>
          <ac:picMkLst>
            <pc:docMk/>
            <pc:sldMk cId="4104028409" sldId="1168"/>
            <ac:picMk id="3" creationId="{9A4F4E10-27EB-5D0B-7CDD-8C389BB9765E}"/>
          </ac:picMkLst>
        </pc:picChg>
        <pc:picChg chg="add mod">
          <ac:chgData name="Masakiyo Kitazawa" userId="2bf3742da7ad8ecb" providerId="LiveId" clId="{10AA66A9-59A6-44FF-8761-293DA8F738BB}" dt="2025-05-02T00:35:20.402" v="7188" actId="14100"/>
          <ac:picMkLst>
            <pc:docMk/>
            <pc:sldMk cId="4104028409" sldId="1168"/>
            <ac:picMk id="5" creationId="{17966917-1C53-9AFA-9435-3A3A3438D2A3}"/>
          </ac:picMkLst>
        </pc:picChg>
        <pc:picChg chg="add mod">
          <ac:chgData name="Masakiyo Kitazawa" userId="2bf3742da7ad8ecb" providerId="LiveId" clId="{10AA66A9-59A6-44FF-8761-293DA8F738BB}" dt="2025-05-02T00:36:15.643" v="7189" actId="1076"/>
          <ac:picMkLst>
            <pc:docMk/>
            <pc:sldMk cId="4104028409" sldId="1168"/>
            <ac:picMk id="6" creationId="{104421CB-C2E6-F83D-BDF9-515D2D98C867}"/>
          </ac:picMkLst>
        </pc:picChg>
      </pc:sldChg>
      <pc:sldChg chg="addSp modSp new mod">
        <pc:chgData name="Masakiyo Kitazawa" userId="2bf3742da7ad8ecb" providerId="LiveId" clId="{10AA66A9-59A6-44FF-8761-293DA8F738BB}" dt="2025-05-01T17:12:50.998" v="5135" actId="12"/>
        <pc:sldMkLst>
          <pc:docMk/>
          <pc:sldMk cId="924408025" sldId="1169"/>
        </pc:sldMkLst>
        <pc:spChg chg="mod">
          <ac:chgData name="Masakiyo Kitazawa" userId="2bf3742da7ad8ecb" providerId="LiveId" clId="{10AA66A9-59A6-44FF-8761-293DA8F738BB}" dt="2025-05-01T17:09:43.948" v="5021"/>
          <ac:spMkLst>
            <pc:docMk/>
            <pc:sldMk cId="924408025" sldId="1169"/>
            <ac:spMk id="2" creationId="{6F773415-DCE0-5417-3E0A-5C997D27F6BE}"/>
          </ac:spMkLst>
        </pc:spChg>
        <pc:spChg chg="add mod">
          <ac:chgData name="Masakiyo Kitazawa" userId="2bf3742da7ad8ecb" providerId="LiveId" clId="{10AA66A9-59A6-44FF-8761-293DA8F738BB}" dt="2025-05-01T17:12:50.998" v="5135" actId="12"/>
          <ac:spMkLst>
            <pc:docMk/>
            <pc:sldMk cId="924408025" sldId="1169"/>
            <ac:spMk id="8" creationId="{519124F7-E66C-47CB-2FB7-EA0FC41A591F}"/>
          </ac:spMkLst>
        </pc:spChg>
        <pc:picChg chg="add mod">
          <ac:chgData name="Masakiyo Kitazawa" userId="2bf3742da7ad8ecb" providerId="LiveId" clId="{10AA66A9-59A6-44FF-8761-293DA8F738BB}" dt="2025-05-01T17:10:06.772" v="5023" actId="1076"/>
          <ac:picMkLst>
            <pc:docMk/>
            <pc:sldMk cId="924408025" sldId="1169"/>
            <ac:picMk id="3" creationId="{5F04DFF3-C931-12BD-C8F4-CD8D00A3227D}"/>
          </ac:picMkLst>
        </pc:picChg>
        <pc:picChg chg="add mod">
          <ac:chgData name="Masakiyo Kitazawa" userId="2bf3742da7ad8ecb" providerId="LiveId" clId="{10AA66A9-59A6-44FF-8761-293DA8F738BB}" dt="2025-05-01T17:11:11.159" v="5033" actId="1076"/>
          <ac:picMkLst>
            <pc:docMk/>
            <pc:sldMk cId="924408025" sldId="1169"/>
            <ac:picMk id="4" creationId="{88261717-8733-6791-170E-4970187C7500}"/>
          </ac:picMkLst>
        </pc:picChg>
        <pc:picChg chg="add mod">
          <ac:chgData name="Masakiyo Kitazawa" userId="2bf3742da7ad8ecb" providerId="LiveId" clId="{10AA66A9-59A6-44FF-8761-293DA8F738BB}" dt="2025-05-01T17:11:13.977" v="5034" actId="1076"/>
          <ac:picMkLst>
            <pc:docMk/>
            <pc:sldMk cId="924408025" sldId="1169"/>
            <ac:picMk id="6" creationId="{2263291B-C669-E691-C0EA-78B678512404}"/>
          </ac:picMkLst>
        </pc:picChg>
        <pc:picChg chg="add mod">
          <ac:chgData name="Masakiyo Kitazawa" userId="2bf3742da7ad8ecb" providerId="LiveId" clId="{10AA66A9-59A6-44FF-8761-293DA8F738BB}" dt="2025-05-01T17:11:24.551" v="5036" actId="1076"/>
          <ac:picMkLst>
            <pc:docMk/>
            <pc:sldMk cId="924408025" sldId="1169"/>
            <ac:picMk id="7" creationId="{61816885-5964-9A0A-F9F1-CD378BC4828D}"/>
          </ac:picMkLst>
        </pc:picChg>
      </pc:sldChg>
      <pc:sldChg chg="addSp delSp modSp new mod">
        <pc:chgData name="Masakiyo Kitazawa" userId="2bf3742da7ad8ecb" providerId="LiveId" clId="{10AA66A9-59A6-44FF-8761-293DA8F738BB}" dt="2025-05-02T00:38:37.041" v="7200"/>
        <pc:sldMkLst>
          <pc:docMk/>
          <pc:sldMk cId="1110575086" sldId="1170"/>
        </pc:sldMkLst>
        <pc:spChg chg="mod">
          <ac:chgData name="Masakiyo Kitazawa" userId="2bf3742da7ad8ecb" providerId="LiveId" clId="{10AA66A9-59A6-44FF-8761-293DA8F738BB}" dt="2025-05-02T00:38:37.041" v="7200"/>
          <ac:spMkLst>
            <pc:docMk/>
            <pc:sldMk cId="1110575086" sldId="1170"/>
            <ac:spMk id="2" creationId="{1C1B00D2-D743-4B77-1915-E4793CAAFC69}"/>
          </ac:spMkLst>
        </pc:spChg>
        <pc:spChg chg="add mod">
          <ac:chgData name="Masakiyo Kitazawa" userId="2bf3742da7ad8ecb" providerId="LiveId" clId="{10AA66A9-59A6-44FF-8761-293DA8F738BB}" dt="2025-05-01T17:24:41.872" v="5505" actId="1076"/>
          <ac:spMkLst>
            <pc:docMk/>
            <pc:sldMk cId="1110575086" sldId="1170"/>
            <ac:spMk id="8" creationId="{29A21FBA-82A6-5E59-3D87-6AB8CE608C00}"/>
          </ac:spMkLst>
        </pc:spChg>
        <pc:picChg chg="add mod">
          <ac:chgData name="Masakiyo Kitazawa" userId="2bf3742da7ad8ecb" providerId="LiveId" clId="{10AA66A9-59A6-44FF-8761-293DA8F738BB}" dt="2025-05-01T17:24:50.739" v="5506" actId="1076"/>
          <ac:picMkLst>
            <pc:docMk/>
            <pc:sldMk cId="1110575086" sldId="1170"/>
            <ac:picMk id="3" creationId="{6B48E29B-EE48-F510-744E-8271E2BD856D}"/>
          </ac:picMkLst>
        </pc:picChg>
        <pc:picChg chg="add mod">
          <ac:chgData name="Masakiyo Kitazawa" userId="2bf3742da7ad8ecb" providerId="LiveId" clId="{10AA66A9-59A6-44FF-8761-293DA8F738BB}" dt="2025-05-01T17:24:54.516" v="5507" actId="1076"/>
          <ac:picMkLst>
            <pc:docMk/>
            <pc:sldMk cId="1110575086" sldId="1170"/>
            <ac:picMk id="4" creationId="{48CC2AE9-C227-35F7-ACE2-43DF37776F78}"/>
          </ac:picMkLst>
        </pc:picChg>
        <pc:picChg chg="add del mod">
          <ac:chgData name="Masakiyo Kitazawa" userId="2bf3742da7ad8ecb" providerId="LiveId" clId="{10AA66A9-59A6-44FF-8761-293DA8F738BB}" dt="2025-05-01T17:19:52.550" v="5326" actId="478"/>
          <ac:picMkLst>
            <pc:docMk/>
            <pc:sldMk cId="1110575086" sldId="1170"/>
            <ac:picMk id="5" creationId="{3F2CA380-5AFC-0697-2334-43850C9FD67F}"/>
          </ac:picMkLst>
        </pc:picChg>
        <pc:picChg chg="add del mod">
          <ac:chgData name="Masakiyo Kitazawa" userId="2bf3742da7ad8ecb" providerId="LiveId" clId="{10AA66A9-59A6-44FF-8761-293DA8F738BB}" dt="2025-05-01T17:19:54.332" v="5327" actId="478"/>
          <ac:picMkLst>
            <pc:docMk/>
            <pc:sldMk cId="1110575086" sldId="1170"/>
            <ac:picMk id="6" creationId="{24D9A298-23EF-8A87-8D79-EFB91FCFE66A}"/>
          </ac:picMkLst>
        </pc:picChg>
        <pc:picChg chg="add mod">
          <ac:chgData name="Masakiyo Kitazawa" userId="2bf3742da7ad8ecb" providerId="LiveId" clId="{10AA66A9-59A6-44FF-8761-293DA8F738BB}" dt="2025-05-01T17:19:48.191" v="5325"/>
          <ac:picMkLst>
            <pc:docMk/>
            <pc:sldMk cId="1110575086" sldId="1170"/>
            <ac:picMk id="7" creationId="{55B29BF3-5E68-3653-EECB-6B12E7BA9827}"/>
          </ac:picMkLst>
        </pc:picChg>
        <pc:picChg chg="add mod">
          <ac:chgData name="Masakiyo Kitazawa" userId="2bf3742da7ad8ecb" providerId="LiveId" clId="{10AA66A9-59A6-44FF-8761-293DA8F738BB}" dt="2025-05-01T17:25:17.149" v="5509" actId="1076"/>
          <ac:picMkLst>
            <pc:docMk/>
            <pc:sldMk cId="1110575086" sldId="1170"/>
            <ac:picMk id="9" creationId="{0CEAB27E-B3E2-B861-F02A-AD78A185502D}"/>
          </ac:picMkLst>
        </pc:picChg>
      </pc:sldChg>
      <pc:sldChg chg="addSp modSp new del mod ord">
        <pc:chgData name="Masakiyo Kitazawa" userId="2bf3742da7ad8ecb" providerId="LiveId" clId="{10AA66A9-59A6-44FF-8761-293DA8F738BB}" dt="2025-05-01T17:40:12.760" v="5933" actId="2696"/>
        <pc:sldMkLst>
          <pc:docMk/>
          <pc:sldMk cId="3449653893" sldId="1171"/>
        </pc:sldMkLst>
        <pc:spChg chg="mod">
          <ac:chgData name="Masakiyo Kitazawa" userId="2bf3742da7ad8ecb" providerId="LiveId" clId="{10AA66A9-59A6-44FF-8761-293DA8F738BB}" dt="2025-05-01T17:32:26.243" v="5576"/>
          <ac:spMkLst>
            <pc:docMk/>
            <pc:sldMk cId="3449653893" sldId="1171"/>
            <ac:spMk id="2" creationId="{33E5AB01-86F6-3553-8DC2-3C98FF9973A5}"/>
          </ac:spMkLst>
        </pc:spChg>
        <pc:picChg chg="add mod">
          <ac:chgData name="Masakiyo Kitazawa" userId="2bf3742da7ad8ecb" providerId="LiveId" clId="{10AA66A9-59A6-44FF-8761-293DA8F738BB}" dt="2025-05-01T17:32:09.295" v="5519" actId="14100"/>
          <ac:picMkLst>
            <pc:docMk/>
            <pc:sldMk cId="3449653893" sldId="1171"/>
            <ac:picMk id="4" creationId="{B432EC17-119E-EA7A-5E01-8134C28C1531}"/>
          </ac:picMkLst>
        </pc:picChg>
      </pc:sldChg>
      <pc:sldChg chg="addSp modSp new mod modAnim">
        <pc:chgData name="Masakiyo Kitazawa" userId="2bf3742da7ad8ecb" providerId="LiveId" clId="{10AA66A9-59A6-44FF-8761-293DA8F738BB}" dt="2025-05-02T00:48:52.790" v="7265" actId="1076"/>
        <pc:sldMkLst>
          <pc:docMk/>
          <pc:sldMk cId="3151723280" sldId="1172"/>
        </pc:sldMkLst>
        <pc:spChg chg="mod">
          <ac:chgData name="Masakiyo Kitazawa" userId="2bf3742da7ad8ecb" providerId="LiveId" clId="{10AA66A9-59A6-44FF-8761-293DA8F738BB}" dt="2025-05-01T17:36:08.834" v="5696" actId="6549"/>
          <ac:spMkLst>
            <pc:docMk/>
            <pc:sldMk cId="3151723280" sldId="1172"/>
            <ac:spMk id="2" creationId="{9A9D8C97-922F-1512-6497-33EDD28CDCFA}"/>
          </ac:spMkLst>
        </pc:spChg>
        <pc:spChg chg="add mod ord">
          <ac:chgData name="Masakiyo Kitazawa" userId="2bf3742da7ad8ecb" providerId="LiveId" clId="{10AA66A9-59A6-44FF-8761-293DA8F738BB}" dt="2025-05-02T00:48:52.790" v="7265" actId="1076"/>
          <ac:spMkLst>
            <pc:docMk/>
            <pc:sldMk cId="3151723280" sldId="1172"/>
            <ac:spMk id="5" creationId="{40C144E9-FA4A-7AB0-F842-9AB8C2A0F16B}"/>
          </ac:spMkLst>
        </pc:spChg>
        <pc:spChg chg="add mod">
          <ac:chgData name="Masakiyo Kitazawa" userId="2bf3742da7ad8ecb" providerId="LiveId" clId="{10AA66A9-59A6-44FF-8761-293DA8F738BB}" dt="2025-05-01T17:37:44.516" v="5786" actId="20577"/>
          <ac:spMkLst>
            <pc:docMk/>
            <pc:sldMk cId="3151723280" sldId="1172"/>
            <ac:spMk id="6" creationId="{5D9700B0-1531-87AD-8A6B-981EE951EFEF}"/>
          </ac:spMkLst>
        </pc:spChg>
        <pc:picChg chg="add mod">
          <ac:chgData name="Masakiyo Kitazawa" userId="2bf3742da7ad8ecb" providerId="LiveId" clId="{10AA66A9-59A6-44FF-8761-293DA8F738BB}" dt="2025-05-01T17:36:51.803" v="5701" actId="1076"/>
          <ac:picMkLst>
            <pc:docMk/>
            <pc:sldMk cId="3151723280" sldId="1172"/>
            <ac:picMk id="3" creationId="{8F014112-F2F2-97E1-80C2-0B1E8D16F4A2}"/>
          </ac:picMkLst>
        </pc:picChg>
        <pc:picChg chg="add mod">
          <ac:chgData name="Masakiyo Kitazawa" userId="2bf3742da7ad8ecb" providerId="LiveId" clId="{10AA66A9-59A6-44FF-8761-293DA8F738BB}" dt="2025-05-02T00:09:03.989" v="6806" actId="14861"/>
          <ac:picMkLst>
            <pc:docMk/>
            <pc:sldMk cId="3151723280" sldId="1172"/>
            <ac:picMk id="4" creationId="{0949F216-0988-8DB5-2F59-BAF908934086}"/>
          </ac:picMkLst>
        </pc:picChg>
      </pc:sldChg>
      <pc:sldChg chg="addSp modSp new mod">
        <pc:chgData name="Masakiyo Kitazawa" userId="2bf3742da7ad8ecb" providerId="LiveId" clId="{10AA66A9-59A6-44FF-8761-293DA8F738BB}" dt="2025-05-02T01:02:02.505" v="7266" actId="14861"/>
        <pc:sldMkLst>
          <pc:docMk/>
          <pc:sldMk cId="601350139" sldId="1173"/>
        </pc:sldMkLst>
        <pc:spChg chg="add mod">
          <ac:chgData name="Masakiyo Kitazawa" userId="2bf3742da7ad8ecb" providerId="LiveId" clId="{10AA66A9-59A6-44FF-8761-293DA8F738BB}" dt="2025-05-01T17:39:05.920" v="5825"/>
          <ac:spMkLst>
            <pc:docMk/>
            <pc:sldMk cId="601350139" sldId="1173"/>
            <ac:spMk id="5" creationId="{4D509AEC-9BD2-0F06-7D95-EE6596E961BD}"/>
          </ac:spMkLst>
        </pc:spChg>
        <pc:picChg chg="add mod">
          <ac:chgData name="Masakiyo Kitazawa" userId="2bf3742da7ad8ecb" providerId="LiveId" clId="{10AA66A9-59A6-44FF-8761-293DA8F738BB}" dt="2025-05-02T01:02:02.505" v="7266" actId="14861"/>
          <ac:picMkLst>
            <pc:docMk/>
            <pc:sldMk cId="601350139" sldId="1173"/>
            <ac:picMk id="4" creationId="{61645D96-8F4E-4A5E-65B5-E7CB212FCE7E}"/>
          </ac:picMkLst>
        </pc:picChg>
      </pc:sldChg>
      <pc:sldChg chg="addSp modSp new mod">
        <pc:chgData name="Masakiyo Kitazawa" userId="2bf3742da7ad8ecb" providerId="LiveId" clId="{10AA66A9-59A6-44FF-8761-293DA8F738BB}" dt="2025-05-01T23:58:40.458" v="6541"/>
        <pc:sldMkLst>
          <pc:docMk/>
          <pc:sldMk cId="292176008" sldId="1174"/>
        </pc:sldMkLst>
        <pc:spChg chg="mod">
          <ac:chgData name="Masakiyo Kitazawa" userId="2bf3742da7ad8ecb" providerId="LiveId" clId="{10AA66A9-59A6-44FF-8761-293DA8F738BB}" dt="2025-05-01T23:58:00.673" v="6540"/>
          <ac:spMkLst>
            <pc:docMk/>
            <pc:sldMk cId="292176008" sldId="1174"/>
            <ac:spMk id="2" creationId="{AD487548-F579-1259-2125-26BBD680ABD6}"/>
          </ac:spMkLst>
        </pc:spChg>
        <pc:spChg chg="add mod">
          <ac:chgData name="Masakiyo Kitazawa" userId="2bf3742da7ad8ecb" providerId="LiveId" clId="{10AA66A9-59A6-44FF-8761-293DA8F738BB}" dt="2025-05-01T23:58:40.458" v="6541"/>
          <ac:spMkLst>
            <pc:docMk/>
            <pc:sldMk cId="292176008" sldId="1174"/>
            <ac:spMk id="3" creationId="{3056135B-5262-408B-5F2F-8B05669C34BB}"/>
          </ac:spMkLst>
        </pc:spChg>
        <pc:spChg chg="add mod">
          <ac:chgData name="Masakiyo Kitazawa" userId="2bf3742da7ad8ecb" providerId="LiveId" clId="{10AA66A9-59A6-44FF-8761-293DA8F738BB}" dt="2025-05-01T23:58:40.458" v="6541"/>
          <ac:spMkLst>
            <pc:docMk/>
            <pc:sldMk cId="292176008" sldId="1174"/>
            <ac:spMk id="6" creationId="{A8A9E424-9053-3008-E831-4B59657EA5A9}"/>
          </ac:spMkLst>
        </pc:spChg>
        <pc:spChg chg="add mod">
          <ac:chgData name="Masakiyo Kitazawa" userId="2bf3742da7ad8ecb" providerId="LiveId" clId="{10AA66A9-59A6-44FF-8761-293DA8F738BB}" dt="2025-05-01T23:58:40.458" v="6541"/>
          <ac:spMkLst>
            <pc:docMk/>
            <pc:sldMk cId="292176008" sldId="1174"/>
            <ac:spMk id="12" creationId="{8A589433-D423-EC90-12A8-F54841892894}"/>
          </ac:spMkLst>
        </pc:spChg>
        <pc:spChg chg="add mod">
          <ac:chgData name="Masakiyo Kitazawa" userId="2bf3742da7ad8ecb" providerId="LiveId" clId="{10AA66A9-59A6-44FF-8761-293DA8F738BB}" dt="2025-05-01T23:58:40.458" v="6541"/>
          <ac:spMkLst>
            <pc:docMk/>
            <pc:sldMk cId="292176008" sldId="1174"/>
            <ac:spMk id="14" creationId="{2BE1436A-E385-AF2B-0DE6-A8C1D4CE4A8C}"/>
          </ac:spMkLst>
        </pc:spChg>
        <pc:spChg chg="add mod">
          <ac:chgData name="Masakiyo Kitazawa" userId="2bf3742da7ad8ecb" providerId="LiveId" clId="{10AA66A9-59A6-44FF-8761-293DA8F738BB}" dt="2025-05-01T23:58:40.458" v="6541"/>
          <ac:spMkLst>
            <pc:docMk/>
            <pc:sldMk cId="292176008" sldId="1174"/>
            <ac:spMk id="15" creationId="{016BCD5F-E89C-77E2-AD74-470E8EA0B534}"/>
          </ac:spMkLst>
        </pc:spChg>
        <pc:spChg chg="add mod">
          <ac:chgData name="Masakiyo Kitazawa" userId="2bf3742da7ad8ecb" providerId="LiveId" clId="{10AA66A9-59A6-44FF-8761-293DA8F738BB}" dt="2025-05-01T23:58:40.458" v="6541"/>
          <ac:spMkLst>
            <pc:docMk/>
            <pc:sldMk cId="292176008" sldId="1174"/>
            <ac:spMk id="18" creationId="{7CF54171-7D1D-F054-B6A2-8644EA24B310}"/>
          </ac:spMkLst>
        </pc:spChg>
        <pc:spChg chg="add mod">
          <ac:chgData name="Masakiyo Kitazawa" userId="2bf3742da7ad8ecb" providerId="LiveId" clId="{10AA66A9-59A6-44FF-8761-293DA8F738BB}" dt="2025-05-01T23:58:40.458" v="6541"/>
          <ac:spMkLst>
            <pc:docMk/>
            <pc:sldMk cId="292176008" sldId="1174"/>
            <ac:spMk id="22" creationId="{9723D6F0-006A-946F-BAE3-058A4EC65C95}"/>
          </ac:spMkLst>
        </pc:spChg>
        <pc:spChg chg="add mod">
          <ac:chgData name="Masakiyo Kitazawa" userId="2bf3742da7ad8ecb" providerId="LiveId" clId="{10AA66A9-59A6-44FF-8761-293DA8F738BB}" dt="2025-05-01T23:58:40.458" v="6541"/>
          <ac:spMkLst>
            <pc:docMk/>
            <pc:sldMk cId="292176008" sldId="1174"/>
            <ac:spMk id="28" creationId="{6169DBC9-FAAE-E482-8AE8-6643960AD8B6}"/>
          </ac:spMkLst>
        </pc:spChg>
        <pc:spChg chg="add mod">
          <ac:chgData name="Masakiyo Kitazawa" userId="2bf3742da7ad8ecb" providerId="LiveId" clId="{10AA66A9-59A6-44FF-8761-293DA8F738BB}" dt="2025-05-01T23:58:40.458" v="6541"/>
          <ac:spMkLst>
            <pc:docMk/>
            <pc:sldMk cId="292176008" sldId="1174"/>
            <ac:spMk id="38" creationId="{8105368D-10CB-F362-A8BE-AE055CE05070}"/>
          </ac:spMkLst>
        </pc:spChg>
        <pc:spChg chg="add mod">
          <ac:chgData name="Masakiyo Kitazawa" userId="2bf3742da7ad8ecb" providerId="LiveId" clId="{10AA66A9-59A6-44FF-8761-293DA8F738BB}" dt="2025-05-01T23:58:40.458" v="6541"/>
          <ac:spMkLst>
            <pc:docMk/>
            <pc:sldMk cId="292176008" sldId="1174"/>
            <ac:spMk id="39" creationId="{77A4E373-0613-FB44-DE4D-A0C248E0D317}"/>
          </ac:spMkLst>
        </pc:spChg>
      </pc:sldChg>
      <pc:sldChg chg="addSp modSp new mod">
        <pc:chgData name="Masakiyo Kitazawa" userId="2bf3742da7ad8ecb" providerId="LiveId" clId="{10AA66A9-59A6-44FF-8761-293DA8F738BB}" dt="2025-05-02T00:06:25.192" v="6801" actId="1076"/>
        <pc:sldMkLst>
          <pc:docMk/>
          <pc:sldMk cId="337736827" sldId="1175"/>
        </pc:sldMkLst>
        <pc:spChg chg="mod">
          <ac:chgData name="Masakiyo Kitazawa" userId="2bf3742da7ad8ecb" providerId="LiveId" clId="{10AA66A9-59A6-44FF-8761-293DA8F738BB}" dt="2025-05-02T00:02:20.759" v="6612"/>
          <ac:spMkLst>
            <pc:docMk/>
            <pc:sldMk cId="337736827" sldId="1175"/>
            <ac:spMk id="2" creationId="{C0B16A71-8BE2-037C-8BC2-B19FE80BB35A}"/>
          </ac:spMkLst>
        </pc:spChg>
        <pc:spChg chg="add mod">
          <ac:chgData name="Masakiyo Kitazawa" userId="2bf3742da7ad8ecb" providerId="LiveId" clId="{10AA66A9-59A6-44FF-8761-293DA8F738BB}" dt="2025-05-02T00:04:53.440" v="6629" actId="20577"/>
          <ac:spMkLst>
            <pc:docMk/>
            <pc:sldMk cId="337736827" sldId="1175"/>
            <ac:spMk id="7" creationId="{E33E420E-F7A4-05B7-AEA5-2DAF92CFBB0B}"/>
          </ac:spMkLst>
        </pc:spChg>
        <pc:spChg chg="add mod">
          <ac:chgData name="Masakiyo Kitazawa" userId="2bf3742da7ad8ecb" providerId="LiveId" clId="{10AA66A9-59A6-44FF-8761-293DA8F738BB}" dt="2025-05-02T00:06:25.192" v="6801" actId="1076"/>
          <ac:spMkLst>
            <pc:docMk/>
            <pc:sldMk cId="337736827" sldId="1175"/>
            <ac:spMk id="8" creationId="{BA20A2A1-E02E-C092-C6F2-317942D8A16B}"/>
          </ac:spMkLst>
        </pc:spChg>
        <pc:picChg chg="add mod">
          <ac:chgData name="Masakiyo Kitazawa" userId="2bf3742da7ad8ecb" providerId="LiveId" clId="{10AA66A9-59A6-44FF-8761-293DA8F738BB}" dt="2025-05-02T00:04:05.192" v="6614" actId="1076"/>
          <ac:picMkLst>
            <pc:docMk/>
            <pc:sldMk cId="337736827" sldId="1175"/>
            <ac:picMk id="4" creationId="{69324BF6-E4D7-CB46-C00B-36A411B969D7}"/>
          </ac:picMkLst>
        </pc:picChg>
        <pc:picChg chg="add mod">
          <ac:chgData name="Masakiyo Kitazawa" userId="2bf3742da7ad8ecb" providerId="LiveId" clId="{10AA66A9-59A6-44FF-8761-293DA8F738BB}" dt="2025-05-02T00:04:37.547" v="6616" actId="1076"/>
          <ac:picMkLst>
            <pc:docMk/>
            <pc:sldMk cId="337736827" sldId="1175"/>
            <ac:picMk id="6" creationId="{456C701F-BCD4-BD6A-DD1C-7A9743FE8B93}"/>
          </ac:picMkLst>
        </pc:picChg>
      </pc:sldChg>
      <pc:sldMasterChg chg="del delSldLayout">
        <pc:chgData name="Masakiyo Kitazawa" userId="2bf3742da7ad8ecb" providerId="LiveId" clId="{10AA66A9-59A6-44FF-8761-293DA8F738BB}" dt="2025-05-01T15:48:11.830" v="2610" actId="2696"/>
        <pc:sldMasterMkLst>
          <pc:docMk/>
          <pc:sldMasterMk cId="4095514559" sldId="2147483699"/>
        </pc:sldMasterMkLst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1726185326" sldId="2147483700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1256604826" sldId="2147483701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3441409492" sldId="2147483702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1415576397" sldId="2147483703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122388453" sldId="2147483704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463462224" sldId="2147483705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1814272473" sldId="2147483706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299307283" sldId="2147483707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1152965308" sldId="2147483708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2759694436" sldId="2147483709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1869822721" sldId="2147483710"/>
          </pc:sldLayoutMkLst>
        </pc:sldLayoutChg>
        <pc:sldLayoutChg chg="del">
          <pc:chgData name="Masakiyo Kitazawa" userId="2bf3742da7ad8ecb" providerId="LiveId" clId="{10AA66A9-59A6-44FF-8761-293DA8F738BB}" dt="2025-05-01T15:48:11.830" v="2610" actId="2696"/>
          <pc:sldLayoutMkLst>
            <pc:docMk/>
            <pc:sldMasterMk cId="4095514559" sldId="2147483699"/>
            <pc:sldLayoutMk cId="4176272739" sldId="2147483711"/>
          </pc:sldLayoutMkLst>
        </pc:sldLayoutChg>
      </pc:sldMasterChg>
    </pc:docChg>
  </pc:docChgLst>
  <pc:docChgLst>
    <pc:chgData name="Kitazawa Masakiyo" userId="2bf3742da7ad8ecb" providerId="LiveId" clId="{F00C42BF-1310-4481-B44A-CA87410FE1E8}"/>
    <pc:docChg chg="undo redo custSel addSld delSld modSld sldOrd delMainMaster">
      <pc:chgData name="Kitazawa Masakiyo" userId="2bf3742da7ad8ecb" providerId="LiveId" clId="{F00C42BF-1310-4481-B44A-CA87410FE1E8}" dt="2023-10-27T01:23:11.942" v="4071" actId="1076"/>
      <pc:docMkLst>
        <pc:docMk/>
      </pc:docMkLst>
      <pc:sldChg chg="addSp delSp modSp mod">
        <pc:chgData name="Kitazawa Masakiyo" userId="2bf3742da7ad8ecb" providerId="LiveId" clId="{F00C42BF-1310-4481-B44A-CA87410FE1E8}" dt="2023-10-26T15:54:06.559" v="1414" actId="21"/>
        <pc:sldMkLst>
          <pc:docMk/>
          <pc:sldMk cId="3274957215" sldId="256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385654358" sldId="258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311899704" sldId="259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1722852468" sldId="267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3165095815" sldId="268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690961050" sldId="270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716558427" sldId="272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3510115822" sldId="274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4216352169" sldId="275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2322278180" sldId="279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1279455045" sldId="281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2158617099" sldId="282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3969529042" sldId="285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3840798474" sldId="430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4012631454" sldId="431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2609623087" sldId="432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919345423" sldId="433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3705058712" sldId="434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4284044672" sldId="436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517917268" sldId="437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794041911" sldId="438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838283156" sldId="439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3235947682" sldId="952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647341398" sldId="1004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229249495" sldId="1005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3268085197" sldId="1008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530534865" sldId="1009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3727428256" sldId="1041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4061253989" sldId="1049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296333789" sldId="1050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4294198772" sldId="1054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854185045" sldId="1056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561807234" sldId="1060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669358292" sldId="1062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051420403" sldId="1063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652371467" sldId="1065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3934834638" sldId="1066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16167197" sldId="1067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053678638" sldId="1072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984704669" sldId="1085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82105353" sldId="1087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186502543" sldId="1088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48014794" sldId="1090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826271700" sldId="1091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846807816" sldId="1092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4158402404" sldId="1093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3852724990" sldId="1094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338442264" sldId="1096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355653150" sldId="1097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905540458" sldId="1098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3644297545" sldId="1099"/>
        </pc:sldMkLst>
      </pc:sldChg>
      <pc:sldChg chg="addSp delSp modSp mod ord">
        <pc:chgData name="Kitazawa Masakiyo" userId="2bf3742da7ad8ecb" providerId="LiveId" clId="{F00C42BF-1310-4481-B44A-CA87410FE1E8}" dt="2023-10-26T23:14:09.991" v="3671" actId="20577"/>
        <pc:sldMkLst>
          <pc:docMk/>
          <pc:sldMk cId="3690078949" sldId="1100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079662724" sldId="1101"/>
        </pc:sldMkLst>
      </pc:sldChg>
      <pc:sldChg chg="addSp delSp modSp new mod modClrScheme addAnim delAnim modAnim chgLayout">
        <pc:chgData name="Kitazawa Masakiyo" userId="2bf3742da7ad8ecb" providerId="LiveId" clId="{F00C42BF-1310-4481-B44A-CA87410FE1E8}" dt="2023-10-27T01:13:15.997" v="4068" actId="113"/>
        <pc:sldMkLst>
          <pc:docMk/>
          <pc:sldMk cId="4098962410" sldId="1102"/>
        </pc:sldMkLst>
      </pc:sldChg>
      <pc:sldChg chg="addSp modSp new del mod modClrScheme chgLayout">
        <pc:chgData name="Kitazawa Masakiyo" userId="2bf3742da7ad8ecb" providerId="LiveId" clId="{F00C42BF-1310-4481-B44A-CA87410FE1E8}" dt="2023-10-26T23:11:52.712" v="3520" actId="2696"/>
        <pc:sldMkLst>
          <pc:docMk/>
          <pc:sldMk cId="3064379904" sldId="1103"/>
        </pc:sldMkLst>
      </pc:sldChg>
      <pc:sldChg chg="addSp modSp new mod">
        <pc:chgData name="Kitazawa Masakiyo" userId="2bf3742da7ad8ecb" providerId="LiveId" clId="{F00C42BF-1310-4481-B44A-CA87410FE1E8}" dt="2023-10-26T23:19:02.716" v="3834" actId="1076"/>
        <pc:sldMkLst>
          <pc:docMk/>
          <pc:sldMk cId="917343995" sldId="1104"/>
        </pc:sldMkLst>
      </pc:sldChg>
      <pc:sldChg chg="addSp modSp new mod modAnim">
        <pc:chgData name="Kitazawa Masakiyo" userId="2bf3742da7ad8ecb" providerId="LiveId" clId="{F00C42BF-1310-4481-B44A-CA87410FE1E8}" dt="2023-10-27T01:06:54.381" v="4060" actId="113"/>
        <pc:sldMkLst>
          <pc:docMk/>
          <pc:sldMk cId="2186275118" sldId="1105"/>
        </pc:sldMkLst>
      </pc:sldChg>
      <pc:sldChg chg="addSp modSp new mod">
        <pc:chgData name="Kitazawa Masakiyo" userId="2bf3742da7ad8ecb" providerId="LiveId" clId="{F00C42BF-1310-4481-B44A-CA87410FE1E8}" dt="2023-10-27T01:23:11.942" v="4071" actId="1076"/>
        <pc:sldMkLst>
          <pc:docMk/>
          <pc:sldMk cId="1200936288" sldId="1106"/>
        </pc:sldMkLst>
      </pc:sldChg>
      <pc:sldChg chg="modSp new del mod">
        <pc:chgData name="Kitazawa Masakiyo" userId="2bf3742da7ad8ecb" providerId="LiveId" clId="{F00C42BF-1310-4481-B44A-CA87410FE1E8}" dt="2023-10-26T16:25:56.160" v="2735" actId="2696"/>
        <pc:sldMkLst>
          <pc:docMk/>
          <pc:sldMk cId="2568155211" sldId="1107"/>
        </pc:sldMkLst>
      </pc:sldChg>
      <pc:sldChg chg="addSp delSp modSp new mod">
        <pc:chgData name="Kitazawa Masakiyo" userId="2bf3742da7ad8ecb" providerId="LiveId" clId="{F00C42BF-1310-4481-B44A-CA87410FE1E8}" dt="2023-10-27T01:10:43.909" v="4066" actId="20577"/>
        <pc:sldMkLst>
          <pc:docMk/>
          <pc:sldMk cId="652652618" sldId="1108"/>
        </pc:sldMkLst>
      </pc:sldChg>
      <pc:sldChg chg="addSp delSp modSp new mod">
        <pc:chgData name="Kitazawa Masakiyo" userId="2bf3742da7ad8ecb" providerId="LiveId" clId="{F00C42BF-1310-4481-B44A-CA87410FE1E8}" dt="2023-10-26T16:49:11.709" v="3100" actId="1076"/>
        <pc:sldMkLst>
          <pc:docMk/>
          <pc:sldMk cId="4081307215" sldId="1109"/>
        </pc:sldMkLst>
      </pc:sldChg>
      <pc:sldChg chg="modAnim">
        <pc:chgData name="Kitazawa Masakiyo" userId="2bf3742da7ad8ecb" providerId="LiveId" clId="{F00C42BF-1310-4481-B44A-CA87410FE1E8}" dt="2023-10-27T01:04:32.107" v="4059"/>
        <pc:sldMkLst>
          <pc:docMk/>
          <pc:sldMk cId="825526473" sldId="1118"/>
        </pc:sldMkLst>
      </pc:sldChg>
      <pc:sldChg chg="modSp new del mod">
        <pc:chgData name="Kitazawa Masakiyo" userId="2bf3742da7ad8ecb" providerId="LiveId" clId="{F00C42BF-1310-4481-B44A-CA87410FE1E8}" dt="2023-10-26T17:06:47.584" v="3153" actId="2696"/>
        <pc:sldMkLst>
          <pc:docMk/>
          <pc:sldMk cId="650355075" sldId="1119"/>
        </pc:sldMkLst>
      </pc:sldChg>
      <pc:sldChg chg="modSp mod">
        <pc:chgData name="Kitazawa Masakiyo" userId="2bf3742da7ad8ecb" providerId="LiveId" clId="{F00C42BF-1310-4481-B44A-CA87410FE1E8}" dt="2023-10-26T23:49:46.952" v="3992" actId="6549"/>
        <pc:sldMkLst>
          <pc:docMk/>
          <pc:sldMk cId="2562537756" sldId="1119"/>
        </pc:sldMkLst>
      </pc:sldChg>
      <pc:sldChg chg="del">
        <pc:chgData name="Kitazawa Masakiyo" userId="2bf3742da7ad8ecb" providerId="LiveId" clId="{F00C42BF-1310-4481-B44A-CA87410FE1E8}" dt="2023-10-26T23:50:02.963" v="3993" actId="2696"/>
        <pc:sldMkLst>
          <pc:docMk/>
          <pc:sldMk cId="1807494734" sldId="1120"/>
        </pc:sldMkLst>
      </pc:sldChg>
      <pc:sldMasterChg chg="delSldLayout">
        <pc:chgData name="Kitazawa Masakiyo" userId="2bf3742da7ad8ecb" providerId="LiveId" clId="{F00C42BF-1310-4481-B44A-CA87410FE1E8}" dt="2023-10-26T16:50:56.947" v="3122" actId="2696"/>
        <pc:sldMasterMkLst>
          <pc:docMk/>
          <pc:sldMasterMk cId="273925737" sldId="2147483650"/>
        </pc:sldMasterMkLst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73925737" sldId="2147483650"/>
            <pc:sldLayoutMk cId="1314530215" sldId="2147483686"/>
          </pc:sldLayoutMkLst>
        </pc:sldLayoutChg>
      </pc:sldMasterChg>
      <pc:sldMasterChg chg="del delSldLayout">
        <pc:chgData name="Kitazawa Masakiyo" userId="2bf3742da7ad8ecb" providerId="LiveId" clId="{F00C42BF-1310-4481-B44A-CA87410FE1E8}" dt="2023-10-26T16:50:56.947" v="3122" actId="2696"/>
        <pc:sldMasterMkLst>
          <pc:docMk/>
          <pc:sldMasterMk cId="3454793994" sldId="2147483662"/>
        </pc:sldMasterMkLst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3929432117" sldId="2147483663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953545227" sldId="2147483664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4069563769" sldId="2147483665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2493058262" sldId="2147483666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4211156091" sldId="2147483667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1864669659" sldId="2147483668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1548140300" sldId="2147483669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3054509240" sldId="2147483670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3298170714" sldId="2147483671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614468376" sldId="2147483672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3380103279" sldId="2147483673"/>
          </pc:sldLayoutMkLst>
        </pc:sldLayoutChg>
      </pc:sldMasterChg>
      <pc:sldMasterChg chg="del delSldLayout">
        <pc:chgData name="Kitazawa Masakiyo" userId="2bf3742da7ad8ecb" providerId="LiveId" clId="{F00C42BF-1310-4481-B44A-CA87410FE1E8}" dt="2023-10-26T16:50:56.947" v="3122" actId="2696"/>
        <pc:sldMasterMkLst>
          <pc:docMk/>
          <pc:sldMasterMk cId="2411673327" sldId="2147483674"/>
        </pc:sldMasterMkLst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2287187514" sldId="2147483675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3587068860" sldId="2147483676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1785040823" sldId="2147483677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2998952110" sldId="2147483678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1504418905" sldId="2147483679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3640683481" sldId="2147483680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1052902151" sldId="2147483681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2785028078" sldId="2147483682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4190138532" sldId="2147483683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934793310" sldId="2147483684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2395379899" sldId="2147483685"/>
          </pc:sldLayoutMkLst>
        </pc:sldLayoutChg>
      </pc:sldMasterChg>
      <pc:sldMasterChg chg="del delSldLayout">
        <pc:chgData name="Kitazawa Masakiyo" userId="2bf3742da7ad8ecb" providerId="LiveId" clId="{F00C42BF-1310-4481-B44A-CA87410FE1E8}" dt="2023-10-26T16:50:56.947" v="3122" actId="2696"/>
        <pc:sldMasterMkLst>
          <pc:docMk/>
          <pc:sldMasterMk cId="1243084797" sldId="2147483687"/>
        </pc:sldMasterMkLst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710356036" sldId="2147483688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3124700828" sldId="2147483689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4277276731" sldId="2147483690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4083256741" sldId="2147483691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76040755" sldId="2147483692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624560929" sldId="2147483693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354953018" sldId="2147483694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2942805874" sldId="2147483695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4137781361" sldId="2147483696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1136600625" sldId="2147483697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2511113283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F27AD-F831-43AE-8CFB-FBC67D2AAA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0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2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E32DC3-C6AE-4EE5-A8A1-DFA1C03505FA}"/>
              </a:ext>
            </a:extLst>
          </p:cNvPr>
          <p:cNvSpPr/>
          <p:nvPr/>
        </p:nvSpPr>
        <p:spPr>
          <a:xfrm>
            <a:off x="2341244" y="1600203"/>
            <a:ext cx="7509510" cy="316513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6A98F8-04B7-4967-B658-5E816FB27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420090"/>
            <a:ext cx="12192000" cy="2387600"/>
          </a:xfrm>
        </p:spPr>
        <p:txBody>
          <a:bodyPr>
            <a:noAutofit/>
          </a:bodyPr>
          <a:lstStyle/>
          <a:p>
            <a:r>
              <a:rPr kumimoji="1" lang="ja-JP" altLang="en-US" sz="6600" dirty="0">
                <a:latin typeface="+mj-ea"/>
                <a:cs typeface="Calibri" panose="020F0502020204030204" pitchFamily="34" charset="0"/>
              </a:rPr>
              <a:t>理論全般</a:t>
            </a:r>
            <a:br>
              <a:rPr kumimoji="1" lang="en-US" altLang="ja-JP" dirty="0">
                <a:latin typeface="+mj-ea"/>
                <a:cs typeface="Calibri" panose="020F0502020204030204" pitchFamily="34" charset="0"/>
              </a:rPr>
            </a:br>
            <a:r>
              <a:rPr kumimoji="1" lang="en-US" altLang="ja-JP" sz="4800" dirty="0">
                <a:latin typeface="+mj-ea"/>
                <a:cs typeface="Calibri" panose="020F0502020204030204" pitchFamily="34" charset="0"/>
              </a:rPr>
              <a:t>QCD</a:t>
            </a:r>
            <a:r>
              <a:rPr kumimoji="1" lang="ja-JP" altLang="en-US" sz="4800" dirty="0">
                <a:latin typeface="+mj-ea"/>
                <a:cs typeface="Calibri" panose="020F0502020204030204" pitchFamily="34" charset="0"/>
              </a:rPr>
              <a:t>臨界点研究を中心に</a:t>
            </a:r>
            <a:endParaRPr kumimoji="1" lang="ja-JP" altLang="en-US" sz="5400" dirty="0">
              <a:latin typeface="+mj-ea"/>
              <a:cs typeface="Calibri" panose="020F050202020403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CEB8B1-2556-4390-99D7-AEC836BA2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4058325"/>
            <a:ext cx="12192002" cy="1655762"/>
          </a:xfrm>
        </p:spPr>
        <p:txBody>
          <a:bodyPr>
            <a:normAutofit lnSpcReduction="10000"/>
          </a:bodyPr>
          <a:lstStyle/>
          <a:p>
            <a:endParaRPr kumimoji="1" lang="en-US" altLang="ja-JP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ja-JP" altLang="en-US" sz="44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北沢正清</a:t>
            </a:r>
            <a:endParaRPr lang="en-US" altLang="ja-JP" sz="44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32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(</a:t>
            </a:r>
            <a:r>
              <a:rPr lang="ja-JP" altLang="en-US" sz="32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京大基研</a:t>
            </a:r>
            <a:r>
              <a:rPr lang="en-US" altLang="ja-JP" sz="32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)</a:t>
            </a:r>
            <a:endParaRPr kumimoji="1" lang="ja-JP" altLang="en-US" sz="32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6B9186-F8BD-4FA7-A155-A64DF5CA9567}"/>
              </a:ext>
            </a:extLst>
          </p:cNvPr>
          <p:cNvSpPr txBox="1"/>
          <p:nvPr/>
        </p:nvSpPr>
        <p:spPr>
          <a:xfrm>
            <a:off x="149126" y="6365543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  <a:cs typeface="Calibri" panose="020F0502020204030204" pitchFamily="34" charset="0"/>
              </a:rPr>
              <a:t>ATHIC2023, Apr. 27, 2023, Hiroshima</a:t>
            </a:r>
            <a:endParaRPr kumimoji="1" lang="ja-JP" altLang="en-US" sz="2000" dirty="0">
              <a:solidFill>
                <a:schemeClr val="bg1"/>
              </a:solidFill>
              <a:latin typeface="Yu Gothic UI Light" panose="020B0300000000000000" pitchFamily="50" charset="-128"/>
              <a:ea typeface="Yu Gothic UI Light" panose="020B03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A6DA57-FE2A-484B-B4D8-07695A6D42C2}"/>
              </a:ext>
            </a:extLst>
          </p:cNvPr>
          <p:cNvSpPr txBox="1"/>
          <p:nvPr/>
        </p:nvSpPr>
        <p:spPr>
          <a:xfrm>
            <a:off x="9149133" y="6365543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</a:rPr>
              <a:t>Photo: J-PARC Main Ring</a:t>
            </a:r>
            <a:endParaRPr kumimoji="1" lang="ja-JP" altLang="en-US" sz="2000" dirty="0">
              <a:solidFill>
                <a:schemeClr val="bg1"/>
              </a:solidFill>
              <a:latin typeface="Yu Gothic UI Light" panose="020B0300000000000000" pitchFamily="50" charset="-128"/>
              <a:ea typeface="Yu Gothic UI Light" panose="020B03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652D2A-0642-4478-A632-104268A4AA39}"/>
              </a:ext>
            </a:extLst>
          </p:cNvPr>
          <p:cNvSpPr txBox="1"/>
          <p:nvPr/>
        </p:nvSpPr>
        <p:spPr>
          <a:xfrm>
            <a:off x="831667" y="6150114"/>
            <a:ext cx="10528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/>
              <a:t>Post</a:t>
            </a:r>
            <a:r>
              <a:rPr lang="ja-JP" altLang="en-US" sz="2000" dirty="0"/>
              <a:t> </a:t>
            </a:r>
            <a:r>
              <a:rPr lang="en-US" altLang="ja-JP" sz="2000" dirty="0"/>
              <a:t>QM</a:t>
            </a:r>
            <a:r>
              <a:rPr lang="ja-JP" altLang="en-US" sz="2000" dirty="0"/>
              <a:t> </a:t>
            </a:r>
            <a:r>
              <a:rPr lang="en-US" altLang="ja-JP" sz="2000" dirty="0"/>
              <a:t>2025,</a:t>
            </a:r>
            <a:r>
              <a:rPr lang="ja-JP" altLang="en-US" sz="2000" dirty="0"/>
              <a:t> </a:t>
            </a:r>
            <a:r>
              <a:rPr lang="en-US" altLang="ja-JP" sz="2000" dirty="0"/>
              <a:t>2025/5/2, </a:t>
            </a:r>
            <a:r>
              <a:rPr lang="ja-JP" altLang="en-US" sz="2000" dirty="0"/>
              <a:t>名古屋大学</a:t>
            </a:r>
          </a:p>
        </p:txBody>
      </p:sp>
    </p:spTree>
    <p:extLst>
      <p:ext uri="{BB962C8B-B14F-4D97-AF65-F5344CB8AC3E}">
        <p14:creationId xmlns:p14="http://schemas.microsoft.com/office/powerpoint/2010/main" val="3274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4D3E0-6652-9F4D-9A2A-C82938BD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臨界点の除外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562EAFB-10E5-58D1-3194-6B3A0E6F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6" y="1364100"/>
            <a:ext cx="5299848" cy="379278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49BF22F-9FF8-761D-2781-B8BEF7429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092" y="1541619"/>
            <a:ext cx="5040253" cy="3716459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8C9C0BD-EC7F-57FD-F676-AABEF6FFAF60}"/>
              </a:ext>
            </a:extLst>
          </p:cNvPr>
          <p:cNvSpPr/>
          <p:nvPr/>
        </p:nvSpPr>
        <p:spPr>
          <a:xfrm>
            <a:off x="5898292" y="2306595"/>
            <a:ext cx="617838" cy="16887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1965CD7-F433-BC86-22AF-86EE2E7C82B2}"/>
                  </a:ext>
                </a:extLst>
              </p:cNvPr>
              <p:cNvSpPr txBox="1"/>
              <p:nvPr/>
            </p:nvSpPr>
            <p:spPr>
              <a:xfrm>
                <a:off x="1046206" y="5412037"/>
                <a:ext cx="63162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&gt;0</a:t>
                </a:r>
                <a:r>
                  <a:rPr kumimoji="1" lang="ja-JP" altLang="en-US" sz="2400" dirty="0"/>
                  <a:t>の範囲には臨界点は存在しない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臨界点のない領域を決められる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1965CD7-F433-BC86-22AF-86EE2E7C8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06" y="5412037"/>
                <a:ext cx="6316216" cy="830997"/>
              </a:xfrm>
              <a:prstGeom prst="rect">
                <a:avLst/>
              </a:prstGeom>
              <a:blipFill>
                <a:blip r:embed="rId4"/>
                <a:stretch>
                  <a:fillRect l="-1351" t="-8824" r="-483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C8B8EA-80B1-AE49-F92E-9A0CDB97C610}"/>
              </a:ext>
            </a:extLst>
          </p:cNvPr>
          <p:cNvSpPr txBox="1"/>
          <p:nvPr/>
        </p:nvSpPr>
        <p:spPr>
          <a:xfrm>
            <a:off x="8280599" y="287416"/>
            <a:ext cx="3267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Guenther, Thu.</a:t>
            </a:r>
          </a:p>
          <a:p>
            <a:pPr algn="l"/>
            <a:r>
              <a:rPr kumimoji="1" lang="en-US" altLang="ja-JP" sz="2400" dirty="0" err="1"/>
              <a:t>Borsanyi</a:t>
            </a:r>
            <a:r>
              <a:rPr kumimoji="1" lang="en-US" altLang="ja-JP" sz="2400" dirty="0"/>
              <a:t>+, 2502.10267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36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7C40C-AB84-68D4-DC66-AE8DF3A85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01E8B-C9B5-944D-3DED-C49A3B01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  <a:r>
              <a:rPr lang="ja-JP" altLang="en-US" sz="4400" dirty="0"/>
              <a:t>データ＋有限サイズスケーリング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691C32-4ED0-0816-2DD3-63C48615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4" y="1568767"/>
            <a:ext cx="5501779" cy="39328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BA29B98-5FCD-3071-4683-4E39990B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47" y="1568768"/>
            <a:ext cx="5625433" cy="405804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6BCF69-1443-B85D-D278-02CBE57D8A87}"/>
              </a:ext>
            </a:extLst>
          </p:cNvPr>
          <p:cNvSpPr txBox="1"/>
          <p:nvPr/>
        </p:nvSpPr>
        <p:spPr>
          <a:xfrm>
            <a:off x="5588000" y="5679440"/>
            <a:ext cx="455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Huang, Wed.</a:t>
            </a:r>
          </a:p>
          <a:p>
            <a:pPr algn="l"/>
            <a:r>
              <a:rPr kumimoji="1" lang="en-US" altLang="ja-JP" sz="2400" dirty="0"/>
              <a:t>Sorensen, Sorensen, 2405.10278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03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B6743F-AEE3-51F3-0B6B-504ECCAF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有限サイズスケーリングとは</a:t>
            </a: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_{\rm sing}(t,h,L^{-1}) = \tilde F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26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58422E8B-4A64-EEB8-0885-25C0AC487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1" y="1921423"/>
            <a:ext cx="5151455" cy="41891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1F9267-E9F6-2E65-2AB7-92A7837D2535}"/>
              </a:ext>
            </a:extLst>
          </p:cNvPr>
          <p:cNvSpPr txBox="1"/>
          <p:nvPr/>
        </p:nvSpPr>
        <p:spPr>
          <a:xfrm>
            <a:off x="378941" y="125215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/>
              <a:t>臨界点付近で自由エネルギーが満たす関係式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840403C-FE2D-4C1F-6A37-EDC5226B3611}"/>
              </a:ext>
            </a:extLst>
          </p:cNvPr>
          <p:cNvSpPr/>
          <p:nvPr/>
        </p:nvSpPr>
        <p:spPr>
          <a:xfrm>
            <a:off x="974061" y="2761653"/>
            <a:ext cx="600116" cy="510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-2y_h} \chi_2(t,0,L^{-1}) = \tilde\chi_2(L^{y_t}t,0)&#10;\end{align*}&lt;/body&gt;&#10;  &lt;fcolor&gt;FF000000&lt;/fcolor&gt;&#10;  &lt;bcolor&gt;FF000000&lt;/bcolor&gt;&#10;  &lt;transparent&gt;True&lt;/transparent&gt;&#10;  &lt;resolution&gt;1800&lt;/resolution&gt;&#10;  &lt;imageh&gt;280&lt;/imageh&gt;&#10;  &lt;imagew&gt;3439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008CA983-C385-E4CE-4753-46B92A881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85" y="2823466"/>
            <a:ext cx="4754658" cy="3871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595245-3F35-A1DD-DDF3-DB13CA3BAFF7}"/>
                  </a:ext>
                </a:extLst>
              </p:cNvPr>
              <p:cNvSpPr txBox="1"/>
              <p:nvPr/>
            </p:nvSpPr>
            <p:spPr>
              <a:xfrm>
                <a:off x="8088198" y="1161386"/>
                <a:ext cx="351619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は普遍類で決まる普遍的な値→臨界指数</a:t>
                </a:r>
                <a:endParaRPr kumimoji="1" lang="en-US" altLang="ja-JP" sz="2400" dirty="0"/>
              </a:p>
              <a:p>
                <a:pPr algn="l"/>
                <a:endParaRPr lang="en-US" altLang="ja-JP" sz="2400" dirty="0"/>
              </a:p>
              <a:p>
                <a:pPr algn="l"/>
                <a:r>
                  <a:rPr kumimoji="1" lang="en-US" altLang="ja-JP" sz="2400" dirty="0"/>
                  <a:t>QCD</a:t>
                </a:r>
                <a:r>
                  <a:rPr kumimoji="1" lang="ja-JP" altLang="en-US" sz="2400" dirty="0"/>
                  <a:t>臨界点は</a:t>
                </a:r>
                <a:r>
                  <a:rPr kumimoji="1" lang="en-US" altLang="ja-JP" sz="2400" dirty="0"/>
                  <a:t>Z(2)</a:t>
                </a:r>
                <a:r>
                  <a:rPr kumimoji="1" lang="ja-JP" altLang="en-US" sz="2400" dirty="0"/>
                  <a:t>普遍類（</a:t>
                </a:r>
                <a:r>
                  <a:rPr kumimoji="1" lang="en-US" altLang="ja-JP" sz="2400" dirty="0"/>
                  <a:t>3</a:t>
                </a:r>
                <a:r>
                  <a:rPr kumimoji="1" lang="ja-JP" altLang="en-US" sz="2400" dirty="0"/>
                  <a:t>次元イジング）</a:t>
                </a:r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595245-3F35-A1DD-DDF3-DB13CA3BA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198" y="1161386"/>
                <a:ext cx="3516198" cy="1938992"/>
              </a:xfrm>
              <a:prstGeom prst="rect">
                <a:avLst/>
              </a:prstGeom>
              <a:blipFill>
                <a:blip r:embed="rId4"/>
                <a:stretch>
                  <a:fillRect l="-2773" t="-1887" r="-1386" b="-6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矢印: 右 18">
            <a:extLst>
              <a:ext uri="{FF2B5EF4-FFF2-40B4-BE49-F238E27FC236}">
                <a16:creationId xmlns:a16="http://schemas.microsoft.com/office/drawing/2014/main" id="{9E9F69C7-14BA-F529-541A-4BEAEBA0C4C5}"/>
              </a:ext>
            </a:extLst>
          </p:cNvPr>
          <p:cNvSpPr/>
          <p:nvPr/>
        </p:nvSpPr>
        <p:spPr>
          <a:xfrm>
            <a:off x="974061" y="3693711"/>
            <a:ext cx="600116" cy="510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F51417-7E59-6566-3842-83511CE1C740}"/>
              </a:ext>
            </a:extLst>
          </p:cNvPr>
          <p:cNvSpPr txBox="1"/>
          <p:nvPr/>
        </p:nvSpPr>
        <p:spPr>
          <a:xfrm>
            <a:off x="1695990" y="374279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/>
              <a:t>ビンダーキュムラント</a:t>
            </a: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B_4 = \frac{\chi_4}{\chi_2^2}+3&#10;\end{align*}&lt;/body&gt;&#10;  &lt;fcolor&gt;FF000000&lt;/fcolor&gt;&#10;  &lt;bcolor&gt;FF000000&lt;/bcolor&gt;&#10;  &lt;transparent&gt;True&lt;/transparent&gt;&#10;  &lt;resolution&gt;1800&lt;/resolution&gt;&#10;  &lt;imageh&gt;515&lt;/imageh&gt;&#10;  &lt;imagew&gt;1370&lt;/imagew&gt;&#10;  &lt;scale&gt;50&lt;/scale&gt;&#10;  &lt;cursor&gt;47&lt;/cursor&gt;&#10;&lt;/TeXTeX&gt;">
            <a:extLst>
              <a:ext uri="{FF2B5EF4-FFF2-40B4-BE49-F238E27FC236}">
                <a16:creationId xmlns:a16="http://schemas.microsoft.com/office/drawing/2014/main" id="{70FC8149-561E-0129-F141-31F2AECB9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35" y="3693710"/>
            <a:ext cx="1876609" cy="70544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5A6845C-7C15-D04C-220A-D0BCC2A4B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502" y="3429000"/>
            <a:ext cx="4495160" cy="3429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5DE7469-3485-970C-7861-43A6608EEC8C}"/>
              </a:ext>
            </a:extLst>
          </p:cNvPr>
          <p:cNvSpPr txBox="1"/>
          <p:nvPr/>
        </p:nvSpPr>
        <p:spPr>
          <a:xfrm>
            <a:off x="4236227" y="4882276"/>
            <a:ext cx="2720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dirty="0"/>
              <a:t>B4</a:t>
            </a:r>
            <a:r>
              <a:rPr lang="ja-JP" altLang="en-US" sz="3200" dirty="0"/>
              <a:t>解析の例</a:t>
            </a:r>
            <a:r>
              <a:rPr lang="en-US" altLang="ja-JP" sz="3200" dirty="0">
                <a:sym typeface="Wingdings" panose="05000000000000000000" pitchFamily="2" charset="2"/>
              </a:rPr>
              <a:t></a:t>
            </a:r>
            <a:endParaRPr kumimoji="1" lang="ja-JP" altLang="en-US" sz="3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B852DC3-4F1A-5462-7DB5-3F86404D8191}"/>
              </a:ext>
            </a:extLst>
          </p:cNvPr>
          <p:cNvSpPr txBox="1"/>
          <p:nvPr/>
        </p:nvSpPr>
        <p:spPr>
          <a:xfrm>
            <a:off x="3687539" y="5605849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for</a:t>
            </a:r>
            <a:r>
              <a:rPr lang="ja-JP" altLang="en-US" sz="2400" dirty="0"/>
              <a:t>重クォーク臨界点</a:t>
            </a:r>
            <a:endParaRPr lang="en-US" altLang="ja-JP" sz="2400" dirty="0"/>
          </a:p>
          <a:p>
            <a:pPr algn="l"/>
            <a:r>
              <a:rPr kumimoji="1" lang="en-US" altLang="ja-JP" sz="2400" dirty="0" err="1"/>
              <a:t>Ashikawa</a:t>
            </a:r>
            <a:r>
              <a:rPr kumimoji="1" lang="en-US" altLang="ja-JP" sz="2400" dirty="0"/>
              <a:t>+ (’24)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11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08E65-5992-C216-101E-FEAC531A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感受率のスケーリング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4F4E10-27EB-5D0B-7CDD-8C389BB9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7" y="1270639"/>
            <a:ext cx="7059195" cy="504618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W=\Delta y&#10;\end{align*}&lt;/body&gt;&#10;  &lt;fcolor&gt;FF000000&lt;/fcolor&gt;&#10;  &lt;bcolor&gt;FF000000&lt;/bcolor&gt;&#10;  &lt;transparent&gt;True&lt;/transparent&gt;&#10;  &lt;resolution&gt;1800&lt;/resolution&gt;&#10;  &lt;imageh&gt;225&lt;/imageh&gt;&#10;  &lt;imagew&gt;918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17966917-1C53-9AFA-9435-3A3A3438D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74" y="5344199"/>
            <a:ext cx="1579446" cy="387119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-2y_h} \chi_2(t,0,L^{-1}) = \tilde\chi_2(L^{y_t}t,0)&#10;\end{align*}&lt;/body&gt;&#10;  &lt;fcolor&gt;FF000000&lt;/fcolor&gt;&#10;  &lt;bcolor&gt;FF000000&lt;/bcolor&gt;&#10;  &lt;transparent&gt;True&lt;/transparent&gt;&#10;  &lt;resolution&gt;1800&lt;/resolution&gt;&#10;  &lt;imageh&gt;280&lt;/imageh&gt;&#10;  &lt;imagew&gt;3439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04421CB-C2E6-F83D-BDF9-515D2D98C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27" y="1952832"/>
            <a:ext cx="4754658" cy="38711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6569B1-4408-ED78-FC47-6F8C2900A1DD}"/>
              </a:ext>
            </a:extLst>
          </p:cNvPr>
          <p:cNvSpPr txBox="1"/>
          <p:nvPr/>
        </p:nvSpPr>
        <p:spPr>
          <a:xfrm>
            <a:off x="7217627" y="870175"/>
            <a:ext cx="455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Huang, Wed.</a:t>
            </a:r>
          </a:p>
          <a:p>
            <a:pPr algn="l"/>
            <a:r>
              <a:rPr kumimoji="1" lang="en-US" altLang="ja-JP" sz="2400" dirty="0"/>
              <a:t>Sorensen, Sorensen, 2405.10278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40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773415-DCE0-5417-3E0A-5C997D27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ビンダーキュムラント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04DFF3-C931-12BD-C8F4-CD8D00A32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67" y="1475462"/>
            <a:ext cx="5625433" cy="40580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8261717-8733-6791-170E-4970187C7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164" y="1544217"/>
            <a:ext cx="4495160" cy="342900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U_4 = -3\frac{\chi_4}{\chi_2^2}&#10;\end{align*}&lt;/body&gt;&#10;  &lt;fcolor&gt;FF000000&lt;/fcolor&gt;&#10;  &lt;bcolor&gt;FF000000&lt;/bcolor&gt;&#10;  &lt;transparent&gt;True&lt;/transparent&gt;&#10;  &lt;resolution&gt;1800&lt;/resolution&gt;&#10;  &lt;imageh&gt;515&lt;/imageh&gt;&#10;  &lt;imagew&gt;1213&lt;/imagew&gt;&#10;  &lt;scale&gt;50&lt;/scale&gt;&#10;  &lt;cursor&gt;47&lt;/cursor&gt;&#10;&lt;/TeXTeX&gt;">
            <a:extLst>
              <a:ext uri="{FF2B5EF4-FFF2-40B4-BE49-F238E27FC236}">
                <a16:creationId xmlns:a16="http://schemas.microsoft.com/office/drawing/2014/main" id="{2263291B-C669-E691-C0EA-78B678512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5" y="5748883"/>
            <a:ext cx="1283758" cy="545042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B_4 = \frac{\chi_4}{\chi_2^2}+3&#10;\end{align*}&lt;/body&gt;&#10;  &lt;fcolor&gt;FF000000&lt;/fcolor&gt;&#10;  &lt;bcolor&gt;FF000000&lt;/bcolor&gt;&#10;  &lt;transparent&gt;True&lt;/transparent&gt;&#10;  &lt;resolution&gt;1800&lt;/resolution&gt;&#10;  &lt;imageh&gt;515&lt;/imageh&gt;&#10;  &lt;imagew&gt;1370&lt;/imagew&gt;&#10;  &lt;scale&gt;50&lt;/scale&gt;&#10;  &lt;cursor&gt;47&lt;/cursor&gt;&#10;&lt;/TeXTeX&gt;">
            <a:extLst>
              <a:ext uri="{FF2B5EF4-FFF2-40B4-BE49-F238E27FC236}">
                <a16:creationId xmlns:a16="http://schemas.microsoft.com/office/drawing/2014/main" id="{61816885-5964-9A0A-F9F1-CD378BC48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655" y="770021"/>
            <a:ext cx="1876609" cy="70544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9124F7-E66C-47CB-2FB7-EA0FC41A591F}"/>
              </a:ext>
            </a:extLst>
          </p:cNvPr>
          <p:cNvSpPr txBox="1"/>
          <p:nvPr/>
        </p:nvSpPr>
        <p:spPr>
          <a:xfrm>
            <a:off x="6095327" y="5461798"/>
            <a:ext cx="5274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Z2</a:t>
            </a:r>
            <a:r>
              <a:rPr kumimoji="1" lang="ja-JP" altLang="en-US" sz="2400" dirty="0"/>
              <a:t>普遍類では、交差点で</a:t>
            </a:r>
            <a:r>
              <a:rPr kumimoji="1" lang="en-US" altLang="ja-JP" sz="2400" dirty="0"/>
              <a:t>U4=0.465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sz="2400" dirty="0"/>
              <a:t>あまりに広い臨界領域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44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1B00D2-D743-4B77-1915-E4793CAA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リーヤンエッジ特異</a:t>
            </a:r>
            <a:r>
              <a:rPr lang="ja-JP" altLang="en-US" dirty="0"/>
              <a:t>点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48E29B-EE48-F510-744E-8271E2BD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887"/>
            <a:ext cx="4250689" cy="357132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8CC2AE9-C227-35F7-ACE2-43DF3777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689" y="1710078"/>
            <a:ext cx="4710740" cy="49921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5B29BF3-5E68-3653-EECB-6B12E7BA9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96593" y="-976205"/>
            <a:ext cx="386206" cy="484293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A21FBA-82A6-5E59-3D87-6AB8CE608C00}"/>
              </a:ext>
            </a:extLst>
          </p:cNvPr>
          <p:cNvSpPr txBox="1"/>
          <p:nvPr/>
        </p:nvSpPr>
        <p:spPr>
          <a:xfrm>
            <a:off x="7903028" y="426987"/>
            <a:ext cx="409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Adam, Wed.; Schmidt, poster</a:t>
            </a:r>
            <a:endParaRPr kumimoji="1" lang="ja-JP" altLang="en-US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CEAB27E-B3E2-B861-F02A-AD78A18550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9650"/>
          <a:stretch/>
        </p:blipFill>
        <p:spPr>
          <a:xfrm>
            <a:off x="8961429" y="1834887"/>
            <a:ext cx="2904280" cy="42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87548-F579-1259-2125-26BBD680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リーヤンゼロとは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56135B-5262-408B-5F2F-8B05669C34BB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rgbClr val="7D9DB2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7FFE928-C1DA-1BAE-BE93-895F346F56F8}"/>
              </a:ext>
            </a:extLst>
          </p:cNvPr>
          <p:cNvSpPr/>
          <p:nvPr/>
        </p:nvSpPr>
        <p:spPr>
          <a:xfrm>
            <a:off x="8580715" y="2798579"/>
            <a:ext cx="148908" cy="2119842"/>
          </a:xfrm>
          <a:prstGeom prst="roundRect">
            <a:avLst>
              <a:gd name="adj" fmla="val 50000"/>
            </a:avLst>
          </a:prstGeom>
          <a:solidFill>
            <a:srgbClr val="E25A60">
              <a:lumMod val="75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6332A3C-184C-CC63-9AAC-E1D0CE6F6548}"/>
              </a:ext>
            </a:extLst>
          </p:cNvPr>
          <p:cNvCxnSpPr/>
          <p:nvPr/>
        </p:nvCxnSpPr>
        <p:spPr>
          <a:xfrm>
            <a:off x="8658035" y="3736901"/>
            <a:ext cx="0" cy="247242"/>
          </a:xfrm>
          <a:prstGeom prst="line">
            <a:avLst/>
          </a:prstGeom>
          <a:noFill/>
          <a:ln w="19050" cap="flat" cmpd="sng" algn="ctr">
            <a:solidFill>
              <a:srgbClr val="515151"/>
            </a:solidFill>
            <a:prstDash val="solid"/>
            <a:miter lim="800000"/>
          </a:ln>
          <a:effectLst/>
        </p:spPr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A9E424-9053-3008-E831-4B59657EA5A9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  <a:solidFill>
            <a:srgbClr val="3A5065"/>
          </a:solidFill>
          <a:ln w="12700" cap="flat" cmpd="sng" algn="ctr">
            <a:solidFill>
              <a:srgbClr val="3A5065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Partition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873A59B-3267-E47F-FFE3-E69B8BEFF251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Finite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sz="24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ja-JP" altLang="en-US" sz="24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 </a:t>
                </a:r>
                <a:r>
                  <a:rPr lang="en-US" altLang="ja-JP" sz="24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(or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)</a:t>
                </a:r>
                <a:endParaRPr lang="ja-JP" altLang="en-US" sz="2400" dirty="0">
                  <a:solidFill>
                    <a:srgbClr val="515151"/>
                  </a:solidFill>
                  <a:latin typeface="Yu Gothic UI"/>
                  <a:ea typeface="游明朝"/>
                </a:endParaRP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873A59B-3267-E47F-FFE3-E69B8BEFF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B789C0-7FF8-025D-1A85-370C79E9AEE1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515151"/>
                </a:solidFill>
                <a:latin typeface="Yu Gothic UI"/>
                <a:ea typeface="游明朝"/>
              </a:rPr>
              <a:t>zeros</a:t>
            </a:r>
            <a:r>
              <a:rPr lang="en-US" altLang="ja-JP" sz="2400" dirty="0">
                <a:solidFill>
                  <a:srgbClr val="515151"/>
                </a:solidFill>
                <a:latin typeface="Yu Gothic UI"/>
                <a:ea typeface="游明朝"/>
              </a:rPr>
              <a:t> on the complex plane</a:t>
            </a:r>
            <a:endParaRPr lang="ja-JP" altLang="en-US" sz="2400" dirty="0">
              <a:solidFill>
                <a:srgbClr val="515151"/>
              </a:solidFill>
              <a:latin typeface="Yu Gothic UI"/>
              <a:ea typeface="游明朝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167500F5-C250-C347-CDC8-3A59833BF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224E626-582C-D8FB-A32F-3100ED975E5B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noFill/>
          <a:ln w="25400" cap="flat" cmpd="sng" algn="ctr">
            <a:solidFill>
              <a:srgbClr val="515151"/>
            </a:solidFill>
            <a:prstDash val="solid"/>
            <a:miter lim="800000"/>
            <a:tailEnd type="arrow" w="lg" len="lg"/>
          </a:ln>
          <a:effectLst/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7C0B43E-BAEC-0ACF-74A9-5D7CC03C8DDC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noFill/>
          <a:ln w="25400" cap="flat" cmpd="sng" algn="ctr">
            <a:solidFill>
              <a:srgbClr val="515151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8A589433-D423-EC90-12A8-F54841892894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rgbClr val="E25A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乗算記号 12">
            <a:extLst>
              <a:ext uri="{FF2B5EF4-FFF2-40B4-BE49-F238E27FC236}">
                <a16:creationId xmlns:a16="http://schemas.microsoft.com/office/drawing/2014/main" id="{4FB93886-B212-D884-CC44-F1BD91375FB8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rgbClr val="E25A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2BE1436A-E385-AF2B-0DE6-A8C1D4CE4A8C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rgbClr val="E25A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016BCD5F-E89C-77E2-AD74-470E8EA0B534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rgbClr val="E25A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4B7935-ED09-E039-84D5-47FD9142BAB5}"/>
              </a:ext>
            </a:extLst>
          </p:cNvPr>
          <p:cNvSpPr txBox="1"/>
          <p:nvPr/>
        </p:nvSpPr>
        <p:spPr>
          <a:xfrm>
            <a:off x="6187085" y="1297789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7D9DB2">
                    <a:lumMod val="75000"/>
                  </a:srgbClr>
                </a:solidFill>
                <a:latin typeface="Yu Gothic UI"/>
                <a:ea typeface="游明朝"/>
              </a:rPr>
              <a:t>Phase Transition &amp; LYZ</a:t>
            </a:r>
            <a:endParaRPr lang="ja-JP" altLang="en-US" sz="3200" b="1" dirty="0">
              <a:solidFill>
                <a:srgbClr val="7D9DB2">
                  <a:lumMod val="75000"/>
                </a:srgbClr>
              </a:solidFill>
              <a:latin typeface="Yu Gothic UI"/>
              <a:ea typeface="游明朝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B261760-B1D9-CDA8-9A8A-0FE8B39D23C4}"/>
              </a:ext>
            </a:extLst>
          </p:cNvPr>
          <p:cNvCxnSpPr>
            <a:cxnSpLocks/>
          </p:cNvCxnSpPr>
          <p:nvPr/>
        </p:nvCxnSpPr>
        <p:spPr>
          <a:xfrm>
            <a:off x="6463301" y="3855748"/>
            <a:ext cx="4547640" cy="4774"/>
          </a:xfrm>
          <a:prstGeom prst="straightConnector1">
            <a:avLst/>
          </a:prstGeom>
          <a:noFill/>
          <a:ln w="25400" cap="flat" cmpd="sng" algn="ctr">
            <a:solidFill>
              <a:srgbClr val="515151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18" name="乗算記号 17">
            <a:extLst>
              <a:ext uri="{FF2B5EF4-FFF2-40B4-BE49-F238E27FC236}">
                <a16:creationId xmlns:a16="http://schemas.microsoft.com/office/drawing/2014/main" id="{7CF54171-7D1D-F054-B6A2-8644EA24B310}"/>
              </a:ext>
            </a:extLst>
          </p:cNvPr>
          <p:cNvSpPr>
            <a:spLocks noChangeAspect="1"/>
          </p:cNvSpPr>
          <p:nvPr/>
        </p:nvSpPr>
        <p:spPr>
          <a:xfrm>
            <a:off x="8466705" y="3348794"/>
            <a:ext cx="376927" cy="376927"/>
          </a:xfrm>
          <a:prstGeom prst="mathMultiply">
            <a:avLst>
              <a:gd name="adj1" fmla="val 9122"/>
            </a:avLst>
          </a:prstGeom>
          <a:solidFill>
            <a:srgbClr val="1E5E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7F4A8E-E95A-9595-1F78-1F466156F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DD5914C-1ED8-4A41-44D3-5F0A1060B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sp>
        <p:nvSpPr>
          <p:cNvPr id="21" name="乗算記号 20">
            <a:extLst>
              <a:ext uri="{FF2B5EF4-FFF2-40B4-BE49-F238E27FC236}">
                <a16:creationId xmlns:a16="http://schemas.microsoft.com/office/drawing/2014/main" id="{1FE15BCC-0BC7-0232-CA07-C7CD10812961}"/>
              </a:ext>
            </a:extLst>
          </p:cNvPr>
          <p:cNvSpPr>
            <a:spLocks noChangeAspect="1"/>
          </p:cNvSpPr>
          <p:nvPr/>
        </p:nvSpPr>
        <p:spPr>
          <a:xfrm>
            <a:off x="8476252" y="3934002"/>
            <a:ext cx="376927" cy="376927"/>
          </a:xfrm>
          <a:prstGeom prst="mathMultiply">
            <a:avLst>
              <a:gd name="adj1" fmla="val 9122"/>
            </a:avLst>
          </a:prstGeom>
          <a:solidFill>
            <a:srgbClr val="1E5E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乗算記号 21">
            <a:extLst>
              <a:ext uri="{FF2B5EF4-FFF2-40B4-BE49-F238E27FC236}">
                <a16:creationId xmlns:a16="http://schemas.microsoft.com/office/drawing/2014/main" id="{9723D6F0-006A-946F-BAE3-058A4EC65C95}"/>
              </a:ext>
            </a:extLst>
          </p:cNvPr>
          <p:cNvSpPr>
            <a:spLocks noChangeAspect="1"/>
          </p:cNvSpPr>
          <p:nvPr/>
        </p:nvSpPr>
        <p:spPr>
          <a:xfrm>
            <a:off x="8471538" y="2896366"/>
            <a:ext cx="376927" cy="376927"/>
          </a:xfrm>
          <a:prstGeom prst="mathMultiply">
            <a:avLst>
              <a:gd name="adj1" fmla="val 9122"/>
            </a:avLst>
          </a:prstGeom>
          <a:solidFill>
            <a:srgbClr val="1E5E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乗算記号 22">
            <a:extLst>
              <a:ext uri="{FF2B5EF4-FFF2-40B4-BE49-F238E27FC236}">
                <a16:creationId xmlns:a16="http://schemas.microsoft.com/office/drawing/2014/main" id="{F27621F1-8119-8EC8-49A6-8084DC86C479}"/>
              </a:ext>
            </a:extLst>
          </p:cNvPr>
          <p:cNvSpPr>
            <a:spLocks noChangeAspect="1"/>
          </p:cNvSpPr>
          <p:nvPr/>
        </p:nvSpPr>
        <p:spPr>
          <a:xfrm>
            <a:off x="8467637" y="4380886"/>
            <a:ext cx="376927" cy="376927"/>
          </a:xfrm>
          <a:prstGeom prst="mathMultiply">
            <a:avLst>
              <a:gd name="adj1" fmla="val 9122"/>
            </a:avLst>
          </a:prstGeom>
          <a:solidFill>
            <a:srgbClr val="1E5E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76DF7A4-32EF-3F56-2BC4-C71ACC739297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noFill/>
          <a:ln w="19050" cap="flat" cmpd="sng" algn="ctr">
            <a:solidFill>
              <a:srgbClr val="515151"/>
            </a:solidFill>
            <a:prstDash val="solid"/>
            <a:miter lim="800000"/>
          </a:ln>
          <a:effectLst/>
        </p:spPr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95C678F-BFDD-4BE7-43A3-248C7433CB1A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noFill/>
          <a:ln w="19050" cap="flat" cmpd="sng" algn="ctr">
            <a:solidFill>
              <a:srgbClr val="515151"/>
            </a:solidFill>
            <a:prstDash val="solid"/>
            <a:miter lim="800000"/>
          </a:ln>
          <a:effectLst/>
        </p:spPr>
      </p:cxn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c&#10;\end{align*}&lt;/body&gt;&#10;  &lt;fcolor&gt;FF000000&lt;/fcolor&gt;&#10;  &lt;bcolor&gt;FF000000&lt;/bcolor&gt;&#10;  &lt;transparent&gt;True&lt;/transparent&gt;&#10;  &lt;resolution&gt;1800&lt;/resolution&gt;&#10;  &lt;imageh&gt;160&lt;/imageh&gt;&#10;  &lt;imagew&gt;22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78C8332-223A-8B28-BC34-1D4AB07DE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65" y="3917906"/>
            <a:ext cx="239183" cy="169333"/>
          </a:xfrm>
          <a:prstGeom prst="rect">
            <a:avLst/>
          </a:prstGeom>
        </p:spPr>
      </p:pic>
      <p:sp>
        <p:nvSpPr>
          <p:cNvPr id="27" name="矢印: 山形 26">
            <a:extLst>
              <a:ext uri="{FF2B5EF4-FFF2-40B4-BE49-F238E27FC236}">
                <a16:creationId xmlns:a16="http://schemas.microsoft.com/office/drawing/2014/main" id="{7CA85943-505A-2463-1E95-8B7BFB72D5FF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solidFill>
            <a:srgbClr val="E25A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8" name="矢印: 山形 27">
            <a:extLst>
              <a:ext uri="{FF2B5EF4-FFF2-40B4-BE49-F238E27FC236}">
                <a16:creationId xmlns:a16="http://schemas.microsoft.com/office/drawing/2014/main" id="{6169DBC9-FAAE-E482-8AE8-6643960AD8B6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solidFill>
            <a:srgbClr val="E25A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50508D3A-0B5C-BBED-56C9-08322FC55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F1BBA196-FC67-1C38-B651-A29C45FBE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91351879-FE0B-6E54-C27C-953105A4B9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F2C07A5-0CD2-B671-79DE-AE2134E08968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E25A60">
                    <a:lumMod val="75000"/>
                  </a:srgbClr>
                </a:solidFill>
                <a:latin typeface="Yu Gothic UI"/>
                <a:ea typeface="游明朝"/>
              </a:rPr>
              <a:t>=Lee-Yang Zeros</a:t>
            </a:r>
            <a:endParaRPr lang="ja-JP" altLang="en-US" sz="2800" b="1" dirty="0">
              <a:solidFill>
                <a:srgbClr val="E25A60">
                  <a:lumMod val="75000"/>
                </a:srgbClr>
              </a:solidFill>
              <a:latin typeface="Yu Gothic UI"/>
              <a:ea typeface="游明朝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5ED24F6-6E47-9A63-E0E2-79CA6570204C}"/>
              </a:ext>
            </a:extLst>
          </p:cNvPr>
          <p:cNvCxnSpPr>
            <a:cxnSpLocks/>
          </p:cNvCxnSpPr>
          <p:nvPr/>
        </p:nvCxnSpPr>
        <p:spPr>
          <a:xfrm flipV="1">
            <a:off x="8408255" y="3967397"/>
            <a:ext cx="0" cy="55537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tailEnd type="arrow" w="lg" len="lg"/>
          </a:ln>
          <a:effectLst/>
        </p:spPr>
      </p:cxnSp>
      <p:pic>
        <p:nvPicPr>
          <p:cNvPr id="3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660F1986-3C50-6BAC-51E0-AD4185BA6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11" y="2896366"/>
            <a:ext cx="210238" cy="249170"/>
          </a:xfrm>
          <a:prstGeom prst="rect">
            <a:avLst/>
          </a:prstGeom>
        </p:spPr>
      </p:pic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5D091E0-C4B4-8B04-6030-E7DE7D5A1BD8}"/>
              </a:ext>
            </a:extLst>
          </p:cNvPr>
          <p:cNvCxnSpPr>
            <a:cxnSpLocks/>
          </p:cNvCxnSpPr>
          <p:nvPr/>
        </p:nvCxnSpPr>
        <p:spPr>
          <a:xfrm>
            <a:off x="10349621" y="2857534"/>
            <a:ext cx="0" cy="364949"/>
          </a:xfrm>
          <a:prstGeom prst="line">
            <a:avLst/>
          </a:prstGeom>
          <a:noFill/>
          <a:ln w="19050" cap="flat" cmpd="sng" algn="ctr">
            <a:solidFill>
              <a:srgbClr val="515151"/>
            </a:solidFill>
            <a:prstDash val="solid"/>
            <a:miter lim="800000"/>
          </a:ln>
          <a:effectLst/>
        </p:spPr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E27385D-675A-A69F-F344-6BE172D1540D}"/>
              </a:ext>
            </a:extLst>
          </p:cNvPr>
          <p:cNvCxnSpPr>
            <a:cxnSpLocks/>
          </p:cNvCxnSpPr>
          <p:nvPr/>
        </p:nvCxnSpPr>
        <p:spPr>
          <a:xfrm flipH="1">
            <a:off x="10349621" y="3222483"/>
            <a:ext cx="368895" cy="0"/>
          </a:xfrm>
          <a:prstGeom prst="line">
            <a:avLst/>
          </a:prstGeom>
          <a:noFill/>
          <a:ln w="19050" cap="flat" cmpd="sng" algn="ctr">
            <a:solidFill>
              <a:srgbClr val="515151"/>
            </a:solidFill>
            <a:prstDash val="solid"/>
            <a:miter lim="800000"/>
          </a:ln>
          <a:effectLst/>
        </p:spPr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23780A98-C217-B1C6-E89B-A4F0DDA8F7E7}"/>
              </a:ext>
            </a:extLst>
          </p:cNvPr>
          <p:cNvCxnSpPr>
            <a:cxnSpLocks/>
          </p:cNvCxnSpPr>
          <p:nvPr/>
        </p:nvCxnSpPr>
        <p:spPr>
          <a:xfrm>
            <a:off x="8408255" y="3181523"/>
            <a:ext cx="0" cy="55537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tailEnd type="arrow" w="lg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105368D-10CB-F362-A8BE-AE055CE05070}"/>
                  </a:ext>
                </a:extLst>
              </p:cNvPr>
              <p:cNvSpPr txBox="1"/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First-order transition </a:t>
                </a:r>
              </a:p>
              <a:p>
                <a:pPr algn="ctr"/>
                <a:r>
                  <a:rPr lang="en-US" altLang="ja-JP" sz="24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i="1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400" dirty="0">
                  <a:solidFill>
                    <a:srgbClr val="515151"/>
                  </a:solidFill>
                  <a:latin typeface="Yu Gothic UI"/>
                  <a:ea typeface="游明朝"/>
                </a:endParaRPr>
              </a:p>
            </p:txBody>
          </p:sp>
        </mc:Choice>
        <mc:Fallback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105368D-10CB-F362-A8BE-AE055CE05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blipFill>
                <a:blip r:embed="rId10"/>
                <a:stretch>
                  <a:fillRect l="-2783" t="-5109" r="-2386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7A4E373-0613-FB44-DE4D-A0C248E0D317}"/>
                  </a:ext>
                </a:extLst>
              </p:cNvPr>
              <p:cNvSpPr txBox="1"/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―"/>
                </a:pPr>
                <a:r>
                  <a:rPr lang="en-US" altLang="ja-JP" sz="22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200" i="1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200" i="1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ja-JP" sz="22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, LYZs are accumulated on the line crossing the real axis at </a:t>
                </a:r>
                <a14:m>
                  <m:oMath xmlns:m="http://schemas.openxmlformats.org/officeDocument/2006/math">
                    <m:r>
                      <a:rPr lang="en-US" altLang="ja-JP" sz="2200" i="1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200" i="1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20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20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2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.</a:t>
                </a:r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7A4E373-0613-FB44-DE4D-A0C248E0D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blipFill>
                <a:blip r:embed="rId11"/>
                <a:stretch>
                  <a:fillRect l="-1852" t="-10317" r="-98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A4B0BCF5-437A-5577-3F12-CA185C4629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36" y="3213018"/>
            <a:ext cx="856192" cy="1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3668DB-E501-348A-F290-66F3480129D5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7329DCE9-2C58-729A-2B00-B42DEEF25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99BBDBF-4E15-DC1D-7AA8-857C96393135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DD1BABA-47B6-F030-7470-1319AA614008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D9C1B0DD-279C-8F34-7A0A-945AC855931C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99E5D4-141C-7D4C-A0D8-FAAE5A840569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9874D90-1672-EE03-EA12-DAC22ED7D4DB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9DC6399-D0C5-8FDA-7838-EE8A9ABA1DEA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9DC6399-D0C5-8FDA-7838-EE8A9ABA1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44B6D4E-E2EA-36CC-FF04-AF5725F7ADA1}"/>
                  </a:ext>
                </a:extLst>
              </p:cNvPr>
              <p:cNvSpPr txBox="1"/>
              <p:nvPr/>
            </p:nvSpPr>
            <p:spPr>
              <a:xfrm>
                <a:off x="8079733" y="609306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44B6D4E-E2EA-36CC-FF04-AF5725F7A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733" y="6093064"/>
                <a:ext cx="1175514" cy="451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3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1A07FFD-6101-6FA4-C279-28A8FBA7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138"/>
          <a:stretch/>
        </p:blipFill>
        <p:spPr>
          <a:xfrm>
            <a:off x="694997" y="1318808"/>
            <a:ext cx="5546496" cy="404760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38DCD8-5B87-5296-FE39-1011DA515CA6}"/>
              </a:ext>
            </a:extLst>
          </p:cNvPr>
          <p:cNvSpPr>
            <a:spLocks/>
          </p:cNvSpPr>
          <p:nvPr/>
        </p:nvSpPr>
        <p:spPr>
          <a:xfrm>
            <a:off x="6149234" y="1439657"/>
            <a:ext cx="5835536" cy="2802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537ACF7-B152-3C18-913E-EBC0C4CF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</a:t>
            </a:r>
            <a:r>
              <a:rPr kumimoji="1" lang="ja-JP" altLang="en-US" dirty="0"/>
              <a:t>による</a:t>
            </a:r>
            <a:r>
              <a:rPr kumimoji="1" lang="en-US" altLang="ja-JP" dirty="0"/>
              <a:t>QCD</a:t>
            </a:r>
            <a:r>
              <a:rPr kumimoji="1" lang="ja-JP" altLang="en-US" dirty="0"/>
              <a:t>臨界点探索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58D8E7-E37C-FF0A-7885-6174E9D1727B}"/>
              </a:ext>
            </a:extLst>
          </p:cNvPr>
          <p:cNvSpPr txBox="1"/>
          <p:nvPr/>
        </p:nvSpPr>
        <p:spPr>
          <a:xfrm>
            <a:off x="6684718" y="1647201"/>
            <a:ext cx="4764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1"/>
                </a:solidFill>
              </a:rPr>
              <a:t>1st LYZ = LY edge </a:t>
            </a:r>
            <a:r>
              <a:rPr kumimoji="1" lang="en-US" altLang="ja-JP" sz="3200" b="1" dirty="0" err="1">
                <a:solidFill>
                  <a:schemeClr val="accent1"/>
                </a:solidFill>
              </a:rPr>
              <a:t>singuarity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EE14E5C-F75B-7DEC-3746-140DFF5E8D10}"/>
                  </a:ext>
                </a:extLst>
              </p:cNvPr>
              <p:cNvSpPr txBox="1"/>
              <p:nvPr/>
            </p:nvSpPr>
            <p:spPr>
              <a:xfrm>
                <a:off x="6634480" y="2292571"/>
                <a:ext cx="48650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2800" dirty="0"/>
                  <a:t>を仮定して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Im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LYZ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kumimoji="1" lang="ja-JP" altLang="en-US" sz="2800" dirty="0"/>
                  <a:t>へ外挿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EE14E5C-F75B-7DEC-3746-140DFF5E8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480" y="2292571"/>
                <a:ext cx="4865050" cy="523220"/>
              </a:xfrm>
              <a:prstGeom prst="rect">
                <a:avLst/>
              </a:prstGeom>
              <a:blipFill>
                <a:blip r:embed="rId3"/>
                <a:stretch>
                  <a:fillRect l="-2506" t="-9302" r="-1378" b="-33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A9634B-FCCF-6824-E501-094E74272824}"/>
              </a:ext>
            </a:extLst>
          </p:cNvPr>
          <p:cNvSpPr txBox="1"/>
          <p:nvPr/>
        </p:nvSpPr>
        <p:spPr>
          <a:xfrm>
            <a:off x="6897178" y="5263243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1"/>
                </a:solidFill>
              </a:rPr>
              <a:t>有限サイズ効果は？</a:t>
            </a:r>
          </a:p>
        </p:txBody>
      </p:sp>
      <p:sp>
        <p:nvSpPr>
          <p:cNvPr id="9" name="矢印: 山形 8">
            <a:extLst>
              <a:ext uri="{FF2B5EF4-FFF2-40B4-BE49-F238E27FC236}">
                <a16:creationId xmlns:a16="http://schemas.microsoft.com/office/drawing/2014/main" id="{292B114F-92AE-99DE-C19A-94EDE1FAF7B4}"/>
              </a:ext>
            </a:extLst>
          </p:cNvPr>
          <p:cNvSpPr/>
          <p:nvPr/>
        </p:nvSpPr>
        <p:spPr>
          <a:xfrm rot="5400000">
            <a:off x="8765130" y="4114046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{\rm Re} \mu_{\rm LYZ} = \mu_{\rm CP} + c_1 \Delta t + c_2 \Delta t^2&#10;\\&#10;&amp;amp;{\rm Im} \mu_{\rm LYZ} = c_3 \Delta t^{\beta\delta}&#10;\end{align*}&lt;/body&gt;&#10;  &lt;fcolor&gt;FF000000&lt;/fcolor&gt;&#10;  &lt;bcolor&gt;FF000000&lt;/bcolor&gt;&#10;  &lt;transparent&gt;True&lt;/transparent&gt;&#10;  &lt;resolution&gt;1800&lt;/resolution&gt;&#10;  &lt;imageh&gt;717&lt;/imageh&gt;&#10;  &lt;imagew&gt;3325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12094565-B073-6FC1-F93E-D234CE068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61" y="3142335"/>
            <a:ext cx="4023222" cy="867563"/>
          </a:xfrm>
          <a:prstGeom prst="rect">
            <a:avLst/>
          </a:prstGeom>
        </p:spPr>
      </p:pic>
      <p:sp>
        <p:nvSpPr>
          <p:cNvPr id="16" name="左中かっこ 15">
            <a:extLst>
              <a:ext uri="{FF2B5EF4-FFF2-40B4-BE49-F238E27FC236}">
                <a16:creationId xmlns:a16="http://schemas.microsoft.com/office/drawing/2014/main" id="{F89880D6-EAAD-7ACE-50BB-18425676F313}"/>
              </a:ext>
            </a:extLst>
          </p:cNvPr>
          <p:cNvSpPr/>
          <p:nvPr/>
        </p:nvSpPr>
        <p:spPr>
          <a:xfrm>
            <a:off x="6879879" y="3142335"/>
            <a:ext cx="308270" cy="914400"/>
          </a:xfrm>
          <a:prstGeom prst="leftBrace">
            <a:avLst>
              <a:gd name="adj1" fmla="val 29906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2783165-3C9D-4D6E-AD2A-01EC5DE8F9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64" r="53867"/>
          <a:stretch/>
        </p:blipFill>
        <p:spPr>
          <a:xfrm>
            <a:off x="39312" y="3429000"/>
            <a:ext cx="2300240" cy="34290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3D1F2F7-DFFB-58FC-27FA-03A8EB5ECE1C}"/>
              </a:ext>
            </a:extLst>
          </p:cNvPr>
          <p:cNvSpPr txBox="1"/>
          <p:nvPr/>
        </p:nvSpPr>
        <p:spPr>
          <a:xfrm>
            <a:off x="3007903" y="5509464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arXiv:2405.10196 [hep-</a:t>
            </a:r>
            <a:r>
              <a:rPr kumimoji="1" lang="en-US" altLang="ja-JP" sz="2000" dirty="0" err="1"/>
              <a:t>lat</a:t>
            </a:r>
            <a:r>
              <a:rPr kumimoji="1" lang="en-US" altLang="ja-JP" sz="2000" dirty="0"/>
              <a:t>]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835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0D7F-9ABF-8843-EF2D-1CD47726E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F5F27-EF3B-0AFF-0DE9-CCF436F7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Disclaimer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EAB1E1-9814-6394-13BA-0C617E88953B}"/>
              </a:ext>
            </a:extLst>
          </p:cNvPr>
          <p:cNvSpPr txBox="1"/>
          <p:nvPr/>
        </p:nvSpPr>
        <p:spPr>
          <a:xfrm>
            <a:off x="413951" y="1392382"/>
            <a:ext cx="11108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p"/>
            </a:pPr>
            <a:r>
              <a:rPr lang="ja-JP" altLang="en-US" sz="3600" dirty="0">
                <a:solidFill>
                  <a:srgbClr val="FF0000"/>
                </a:solidFill>
              </a:rPr>
              <a:t>水曜朝</a:t>
            </a:r>
            <a:r>
              <a:rPr lang="en-US" altLang="ja-JP" sz="3600" dirty="0">
                <a:solidFill>
                  <a:srgbClr val="FF0000"/>
                </a:solidFill>
              </a:rPr>
              <a:t>8:00</a:t>
            </a:r>
            <a:r>
              <a:rPr lang="ja-JP" altLang="en-US" sz="3600" dirty="0"/>
              <a:t>頃にフランクフルト空港到着</a:t>
            </a:r>
            <a:endParaRPr lang="en-US" altLang="ja-JP" sz="3600" dirty="0"/>
          </a:p>
          <a:p>
            <a:pPr marL="571500" indent="-571500" algn="l">
              <a:buFont typeface="Wingdings" panose="05000000000000000000" pitchFamily="2" charset="2"/>
              <a:buChar char="p"/>
            </a:pPr>
            <a:r>
              <a:rPr lang="en-US" altLang="ja-JP" sz="3600" dirty="0"/>
              <a:t>QM</a:t>
            </a:r>
            <a:r>
              <a:rPr lang="ja-JP" altLang="en-US" sz="3600" dirty="0"/>
              <a:t>会場到着は</a:t>
            </a:r>
            <a:r>
              <a:rPr lang="en-US" altLang="ja-JP" sz="3600" dirty="0"/>
              <a:t>9:40</a:t>
            </a:r>
            <a:r>
              <a:rPr lang="ja-JP" altLang="en-US" sz="3600" dirty="0"/>
              <a:t>頃</a:t>
            </a:r>
            <a:endParaRPr lang="en-US" altLang="ja-JP" sz="3600" dirty="0"/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ja-JP" altLang="en-US" sz="3600" dirty="0"/>
              <a:t>それ以降のトークしか聞いていません</a:t>
            </a:r>
            <a:endParaRPr lang="en-US" altLang="ja-JP" sz="3600" dirty="0"/>
          </a:p>
          <a:p>
            <a:pPr marL="571500" indent="-571500" algn="l">
              <a:buFont typeface="Wingdings" panose="05000000000000000000" pitchFamily="2" charset="2"/>
              <a:buChar char="p"/>
            </a:pPr>
            <a:r>
              <a:rPr lang="ja-JP" altLang="en-US" sz="3600" dirty="0"/>
              <a:t>理論発表者不足による、緊急登板です</a:t>
            </a:r>
            <a:endParaRPr lang="en-US" altLang="ja-JP" sz="3600" dirty="0"/>
          </a:p>
          <a:p>
            <a:pPr marL="571500" indent="-571500" algn="l">
              <a:buFont typeface="Wingdings" panose="05000000000000000000" pitchFamily="2" charset="2"/>
              <a:buChar char="p"/>
            </a:pPr>
            <a:endParaRPr lang="en-US" altLang="ja-JP" sz="3600" dirty="0"/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ja-JP" altLang="en-US" sz="3600" dirty="0"/>
              <a:t>パラレルセッションは、</a:t>
            </a:r>
            <a:r>
              <a:rPr lang="en-US" altLang="ja-JP" sz="3600" dirty="0"/>
              <a:t>”QCD Phase Diagram”</a:t>
            </a:r>
            <a:r>
              <a:rPr lang="ja-JP" altLang="en-US" sz="3600" dirty="0"/>
              <a:t>に張り付いていました。</a:t>
            </a:r>
            <a:endParaRPr lang="en-US" altLang="ja-JP" sz="3600" dirty="0"/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ja-JP" altLang="en-US" sz="3600" dirty="0"/>
              <a:t>理論研究の幅広いレビューはできません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2197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71C83-CBF2-A481-8C39-0D8A9B1B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LYES</a:t>
            </a:r>
            <a:r>
              <a:rPr kumimoji="1" lang="ja-JP" altLang="en-US" dirty="0"/>
              <a:t>≠リーヤンゼロ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29E367-8CB7-593B-1E6B-AFD9C17F7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50" b="31515"/>
          <a:stretch/>
        </p:blipFill>
        <p:spPr>
          <a:xfrm>
            <a:off x="5395965" y="1919762"/>
            <a:ext cx="6597633" cy="31696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352C2-CDF3-D01A-1B5C-760956BC4BFC}"/>
              </a:ext>
            </a:extLst>
          </p:cNvPr>
          <p:cNvSpPr txBox="1"/>
          <p:nvPr/>
        </p:nvSpPr>
        <p:spPr>
          <a:xfrm>
            <a:off x="8195665" y="1635663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arXiv:2405.10196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E58CFD-EEAF-7E3C-6E0C-7CA53B57ECC3}"/>
              </a:ext>
            </a:extLst>
          </p:cNvPr>
          <p:cNvSpPr txBox="1"/>
          <p:nvPr/>
        </p:nvSpPr>
        <p:spPr>
          <a:xfrm>
            <a:off x="1678233" y="1492933"/>
            <a:ext cx="2367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 err="1">
                <a:solidFill>
                  <a:schemeClr val="accent6">
                    <a:lumMod val="75000"/>
                  </a:schemeClr>
                </a:solidFill>
              </a:rPr>
              <a:t>Ising</a:t>
            </a:r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 model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6DEB944-3800-F513-F533-C23B60C8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9" y="2017963"/>
            <a:ext cx="4729360" cy="283971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535BFFC-41B3-2737-5C50-75D48CBCBE67}"/>
              </a:ext>
            </a:extLst>
          </p:cNvPr>
          <p:cNvSpPr/>
          <p:nvPr/>
        </p:nvSpPr>
        <p:spPr>
          <a:xfrm>
            <a:off x="8638849" y="2107050"/>
            <a:ext cx="874983" cy="247085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53296B-25C3-7544-9C3E-0FA4A58A68F1}"/>
              </a:ext>
            </a:extLst>
          </p:cNvPr>
          <p:cNvSpPr txBox="1"/>
          <p:nvPr/>
        </p:nvSpPr>
        <p:spPr>
          <a:xfrm>
            <a:off x="5901447" y="1501642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 in QCD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135605CC-FC45-D445-4BC3-440190B0965C}"/>
              </a:ext>
            </a:extLst>
          </p:cNvPr>
          <p:cNvSpPr/>
          <p:nvPr/>
        </p:nvSpPr>
        <p:spPr>
          <a:xfrm flipV="1">
            <a:off x="3759391" y="4866299"/>
            <a:ext cx="348343" cy="514600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T_c&#10;\end{align*}&lt;/body&gt;&#10;  &lt;fcolor&gt;FF000000&lt;/fcolor&gt;&#10;  &lt;bcolor&gt;FF000000&lt;/bcolor&gt;&#10;  &lt;transparent&gt;True&lt;/transparent&gt;&#10;  &lt;resolution&gt;1800&lt;/resolution&gt;&#10;  &lt;imageh&gt;208&lt;/imageh&gt;&#10;  &lt;imagew&gt;737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A6ADC48-26A7-DD19-FB73-F9ACC10D2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69" y="5512952"/>
            <a:ext cx="1018386" cy="287414"/>
          </a:xfrm>
          <a:prstGeom prst="rect">
            <a:avLst/>
          </a:prstGeom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B0F1F41-177C-1997-F694-506AF263AA5C}"/>
              </a:ext>
            </a:extLst>
          </p:cNvPr>
          <p:cNvSpPr/>
          <p:nvPr/>
        </p:nvSpPr>
        <p:spPr>
          <a:xfrm flipV="1">
            <a:off x="8809732" y="4523192"/>
            <a:ext cx="450427" cy="713825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1B53C9-84C4-D790-6BBA-CCBF63766EFB}"/>
              </a:ext>
            </a:extLst>
          </p:cNvPr>
          <p:cNvSpPr txBox="1"/>
          <p:nvPr/>
        </p:nvSpPr>
        <p:spPr>
          <a:xfrm>
            <a:off x="7413845" y="5237450"/>
            <a:ext cx="3242201" cy="64698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accent1"/>
                </a:solidFill>
              </a:rPr>
              <a:t>CP around here?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D13511-B83F-E41C-8D7B-4BAABB7A520F}"/>
              </a:ext>
            </a:extLst>
          </p:cNvPr>
          <p:cNvSpPr txBox="1"/>
          <p:nvPr/>
        </p:nvSpPr>
        <p:spPr>
          <a:xfrm>
            <a:off x="1544068" y="5968985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/>
              <a:t>リーヤンゼロの有限体積効果は無視できない</a:t>
            </a:r>
            <a:endParaRPr kumimoji="1" lang="en-US" altLang="ja-JP" sz="2400" dirty="0"/>
          </a:p>
          <a:p>
            <a:pPr algn="l"/>
            <a:r>
              <a:rPr lang="ja-JP" altLang="en-US" sz="2400" dirty="0"/>
              <a:t>解決策は？</a:t>
            </a:r>
            <a:r>
              <a:rPr lang="en-US" altLang="ja-JP" sz="2400" dirty="0">
                <a:sym typeface="Wingdings" panose="05000000000000000000" pitchFamily="2" charset="2"/>
              </a:rPr>
              <a:t>Wada, MK, Kanaya, PRL (’25)</a:t>
            </a: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78A0FF-151F-65E3-EF7C-F9894EF4A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468" y="6348323"/>
            <a:ext cx="3008528" cy="4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B16A71-8BE2-037C-8BC2-B19FE80B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LYES</a:t>
            </a:r>
            <a:r>
              <a:rPr kumimoji="1" lang="ja-JP" altLang="en-US" dirty="0"/>
              <a:t>の外挿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9324BF6-E4D7-CB46-C00B-36A411B96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04" y="1354883"/>
            <a:ext cx="6734175" cy="39243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56C701F-BCD4-BD6A-DD1C-7A9743FE8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5" y="1797795"/>
            <a:ext cx="4924425" cy="30384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3E420E-F7A4-05B7-AEA5-2DAF92CFBB0B}"/>
              </a:ext>
            </a:extLst>
          </p:cNvPr>
          <p:cNvSpPr txBox="1"/>
          <p:nvPr/>
        </p:nvSpPr>
        <p:spPr>
          <a:xfrm>
            <a:off x="8593494" y="531845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Adam, Thu.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20A2A1-E02E-C092-C6F2-317942D8A16B}"/>
              </a:ext>
            </a:extLst>
          </p:cNvPr>
          <p:cNvSpPr txBox="1"/>
          <p:nvPr/>
        </p:nvSpPr>
        <p:spPr>
          <a:xfrm>
            <a:off x="1200704" y="5529165"/>
            <a:ext cx="7301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ja-JP" altLang="en-US" sz="2400" dirty="0"/>
              <a:t>実軸への外挿には大きな不定性がある</a:t>
            </a:r>
            <a:endParaRPr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でも、有限体積効果により実軸への外挿は不適切</a:t>
            </a:r>
          </a:p>
        </p:txBody>
      </p:sp>
    </p:spTree>
    <p:extLst>
      <p:ext uri="{BB962C8B-B14F-4D97-AF65-F5344CB8AC3E}">
        <p14:creationId xmlns:p14="http://schemas.microsoft.com/office/powerpoint/2010/main" val="3377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345768-21D9-8764-7E93-3B8616B3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格子</a:t>
            </a:r>
            <a:r>
              <a:rPr kumimoji="1" lang="en-US" altLang="ja-JP" dirty="0"/>
              <a:t>QCD</a:t>
            </a:r>
            <a:r>
              <a:rPr kumimoji="1" lang="ja-JP" altLang="en-US" dirty="0"/>
              <a:t>近年の進展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FB5B50-C738-7CC8-F07C-B10EF0F46758}"/>
              </a:ext>
            </a:extLst>
          </p:cNvPr>
          <p:cNvSpPr txBox="1"/>
          <p:nvPr/>
        </p:nvSpPr>
        <p:spPr>
          <a:xfrm>
            <a:off x="384313" y="1537329"/>
            <a:ext cx="6902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臨界点は</a:t>
            </a:r>
            <a:r>
              <a:rPr kumimoji="1" lang="en-US" altLang="ja-JP" sz="2400" dirty="0"/>
              <a:t>mu/T~3</a:t>
            </a:r>
            <a:r>
              <a:rPr kumimoji="1" lang="ja-JP" altLang="en-US" sz="2400" dirty="0"/>
              <a:t>くらいまでは存在しなさそうである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クロスオーバーラインは</a:t>
            </a:r>
            <a:r>
              <a:rPr lang="en-US" altLang="ja-JP" sz="2400" dirty="0"/>
              <a:t>mu/T~2</a:t>
            </a:r>
            <a:r>
              <a:rPr lang="ja-JP" altLang="en-US" sz="2400" dirty="0"/>
              <a:t>くらいまで決定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化学フリーズアウトとよく一致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小体積シミュレーションが一つの潮流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ja-JP" altLang="en-US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臨界点の位置は不明（存在しないかも）</a:t>
            </a:r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B4889BC-E98B-9E24-2E3B-7E79815A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30" y="3836013"/>
            <a:ext cx="4196193" cy="304366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BFEAE3-16FE-1406-6747-0D330A0699B8}"/>
              </a:ext>
            </a:extLst>
          </p:cNvPr>
          <p:cNvSpPr txBox="1"/>
          <p:nvPr/>
        </p:nvSpPr>
        <p:spPr>
          <a:xfrm>
            <a:off x="8649730" y="2883243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Adam, Thu.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E65190A-72CE-6846-1213-2A0A509BE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372" y="779745"/>
            <a:ext cx="4631628" cy="311278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4A9EE5-A367-B380-CF36-8A94FA7ADECA}"/>
              </a:ext>
            </a:extLst>
          </p:cNvPr>
          <p:cNvSpPr txBox="1"/>
          <p:nvPr/>
        </p:nvSpPr>
        <p:spPr>
          <a:xfrm>
            <a:off x="8402594" y="241250"/>
            <a:ext cx="32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Borsanyi</a:t>
            </a:r>
            <a:r>
              <a:rPr kumimoji="1" lang="en-US" altLang="ja-JP" sz="2400" dirty="0"/>
              <a:t>+, 2410.06216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64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609C81-65A0-5B03-CD9B-53700FE0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Isentropic</a:t>
            </a:r>
            <a:r>
              <a:rPr kumimoji="1" lang="ja-JP" altLang="en-US" dirty="0"/>
              <a:t>曲線</a:t>
            </a:r>
            <a:r>
              <a:rPr lang="ja-JP" altLang="en-US" dirty="0"/>
              <a:t>とフリーズアウト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77E78-397D-BBBB-9B13-3499A573E74D}"/>
              </a:ext>
            </a:extLst>
          </p:cNvPr>
          <p:cNvSpPr txBox="1"/>
          <p:nvPr/>
        </p:nvSpPr>
        <p:spPr>
          <a:xfrm>
            <a:off x="4076124" y="1048591"/>
            <a:ext cx="8115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Sogabe, Wed.</a:t>
            </a:r>
          </a:p>
          <a:p>
            <a:pPr algn="l"/>
            <a:r>
              <a:rPr kumimoji="1" lang="en-US" altLang="ja-JP" sz="2400" dirty="0"/>
              <a:t>Pradeep, Sogabe, </a:t>
            </a:r>
            <a:r>
              <a:rPr kumimoji="1" lang="en-US" altLang="ja-JP" sz="2400" dirty="0" err="1"/>
              <a:t>Stephanov</a:t>
            </a:r>
            <a:r>
              <a:rPr kumimoji="1" lang="en-US" altLang="ja-JP" sz="2400" dirty="0"/>
              <a:t>, and Yee, PRC109,064905(’24)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FB4B666-2B41-D26B-401F-1FACBCD15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2" y="2065938"/>
            <a:ext cx="6473263" cy="40330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67A8D-64ED-C2D1-70F7-50B47F0C748D}"/>
              </a:ext>
            </a:extLst>
          </p:cNvPr>
          <p:cNvSpPr txBox="1"/>
          <p:nvPr/>
        </p:nvSpPr>
        <p:spPr>
          <a:xfrm>
            <a:off x="7735329" y="5347744"/>
            <a:ext cx="3546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Jump in freezeout point?</a:t>
            </a: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B920287-0455-B68E-B007-129C83EEE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974" y="1972819"/>
            <a:ext cx="4401451" cy="29123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E5F90A8-D890-ADE6-A37B-E1EFF5B26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752" y="2555263"/>
            <a:ext cx="4633840" cy="41831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9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C144E9-FA4A-7AB0-F842-9AB8C2A0F16B}"/>
              </a:ext>
            </a:extLst>
          </p:cNvPr>
          <p:cNvSpPr txBox="1"/>
          <p:nvPr/>
        </p:nvSpPr>
        <p:spPr>
          <a:xfrm>
            <a:off x="2491273" y="5972025"/>
            <a:ext cx="794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Cumulant or factorial cumulant: </a:t>
            </a:r>
            <a:r>
              <a:rPr lang="ja-JP" altLang="en-US" sz="2400" dirty="0"/>
              <a:t>両者それぞれ利点と欠点</a:t>
            </a:r>
            <a:endParaRPr kumimoji="1" lang="ja-JP" altLang="en-US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A9D8C97-922F-1512-6497-33EDD28C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ゆらぎ測定による臨界点探索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014112-F2F2-97E1-80C2-0B1E8D16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38" y="1174406"/>
            <a:ext cx="9976022" cy="450918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949F216-0988-8DB5-2F59-BAF908934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39" y="2671693"/>
            <a:ext cx="5126895" cy="40504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9700B0-1531-87AD-8A6B-981EE951EFEF}"/>
              </a:ext>
            </a:extLst>
          </p:cNvPr>
          <p:cNvSpPr txBox="1"/>
          <p:nvPr/>
        </p:nvSpPr>
        <p:spPr>
          <a:xfrm>
            <a:off x="8892073" y="615820"/>
            <a:ext cx="214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Esumi</a:t>
            </a:r>
            <a:r>
              <a:rPr kumimoji="1" lang="en-US" altLang="ja-JP" sz="2400" dirty="0"/>
              <a:t>, Plenary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17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817C3-502A-B8B0-7C3A-4184F6E2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1645D96-8F4E-4A5E-65B5-E7CB212FC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4" y="494522"/>
            <a:ext cx="11319905" cy="63588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509AEC-9BD2-0F06-7D95-EE6596E961BD}"/>
              </a:ext>
            </a:extLst>
          </p:cNvPr>
          <p:cNvSpPr txBox="1"/>
          <p:nvPr/>
        </p:nvSpPr>
        <p:spPr>
          <a:xfrm>
            <a:off x="5365102" y="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2400" dirty="0"/>
              <a:t>江角さんのスライドより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13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39ECE6-1844-BA53-AB7C-C85A3020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陽子</a:t>
            </a:r>
            <a:r>
              <a:rPr kumimoji="1" lang="en-US" altLang="ja-JP" dirty="0"/>
              <a:t>4</a:t>
            </a:r>
            <a:r>
              <a:rPr kumimoji="1" lang="ja-JP" altLang="en-US" dirty="0"/>
              <a:t>次キュムラント </a:t>
            </a:r>
            <a:r>
              <a:rPr kumimoji="1" lang="en-US" altLang="ja-JP" dirty="0"/>
              <a:t>by ALICE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A3033D-5E6D-C0C0-53B1-31958648F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0" y="1210283"/>
            <a:ext cx="6092889" cy="393246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90E7F6-39B5-35B5-BF33-72D175B501D1}"/>
              </a:ext>
            </a:extLst>
          </p:cNvPr>
          <p:cNvSpPr txBox="1"/>
          <p:nvPr/>
        </p:nvSpPr>
        <p:spPr>
          <a:xfrm>
            <a:off x="9258909" y="224639"/>
            <a:ext cx="27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Fokin Tue.; </a:t>
            </a:r>
          </a:p>
          <a:p>
            <a:pPr algn="l"/>
            <a:r>
              <a:rPr lang="en-US" altLang="ja-JP" sz="2400" dirty="0" err="1"/>
              <a:t>Arslandok</a:t>
            </a:r>
            <a:r>
              <a:rPr lang="en-US" altLang="ja-JP" sz="2400" dirty="0"/>
              <a:t>, Plenary</a:t>
            </a: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398D92-F9A3-3497-5594-32AB00374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828" y="1055636"/>
            <a:ext cx="3905250" cy="3114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12AB68A-2C37-843F-EAFE-307B1FA7A68B}"/>
                  </a:ext>
                </a:extLst>
              </p:cNvPr>
              <p:cNvSpPr txBox="1"/>
              <p:nvPr/>
            </p:nvSpPr>
            <p:spPr>
              <a:xfrm>
                <a:off x="454255" y="5335216"/>
                <a:ext cx="5763116" cy="93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はポアソン分布と整合的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初期状態のシグナルは見えていない？</a:t>
                </a: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12AB68A-2C37-843F-EAFE-307B1FA7A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5" y="5335216"/>
                <a:ext cx="5763116" cy="934295"/>
              </a:xfrm>
              <a:prstGeom prst="rect">
                <a:avLst/>
              </a:prstGeom>
              <a:blipFill>
                <a:blip r:embed="rId4"/>
                <a:stretch>
                  <a:fillRect l="-1481" r="-63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7477301F-85AF-9B3F-3355-581BDDF011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986"/>
          <a:stretch/>
        </p:blipFill>
        <p:spPr>
          <a:xfrm>
            <a:off x="6950043" y="4158574"/>
            <a:ext cx="4610587" cy="27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647B93-C2A4-FCD8-2475-D7CFCF50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思うこと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5116578-965C-C48E-1701-11A6436B32B5}"/>
                  </a:ext>
                </a:extLst>
              </p:cNvPr>
              <p:cNvSpPr txBox="1"/>
              <p:nvPr/>
            </p:nvSpPr>
            <p:spPr>
              <a:xfrm>
                <a:off x="559671" y="1168520"/>
                <a:ext cx="9764211" cy="2317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≃20</m:t>
                    </m:r>
                  </m:oMath>
                </a14:m>
                <a:r>
                  <a:rPr kumimoji="1" lang="en-US" altLang="ja-JP" sz="2400" dirty="0"/>
                  <a:t> GeV</a:t>
                </a:r>
                <a:r>
                  <a:rPr kumimoji="1" lang="ja-JP" altLang="en-US" sz="2400" dirty="0"/>
                  <a:t>付近に何かあることは確からしいと思う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他の観測量もこの付近で特異にふるまいがち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しかし、それが臨界点とは限らない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化学フリーズアウト時点でのゆらぎを見ているわけではない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アクセプタンス（ラピディティ幅など）への依存性評価の必要性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5116578-965C-C48E-1701-11A6436B3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1" y="1168520"/>
                <a:ext cx="9764211" cy="2317942"/>
              </a:xfrm>
              <a:prstGeom prst="rect">
                <a:avLst/>
              </a:prstGeom>
              <a:blipFill>
                <a:blip r:embed="rId2"/>
                <a:stretch>
                  <a:fillRect l="-874" t="-2895" b="-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76DA4DE4-7E82-A752-AB59-D4554F77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53" y="3599346"/>
            <a:ext cx="5361182" cy="30465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223BA1-250E-EE16-263F-E36B7ACEBCF2}"/>
              </a:ext>
            </a:extLst>
          </p:cNvPr>
          <p:cNvSpPr txBox="1"/>
          <p:nvPr/>
        </p:nvSpPr>
        <p:spPr>
          <a:xfrm>
            <a:off x="5901447" y="4058815"/>
            <a:ext cx="6147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STAR-FXT</a:t>
            </a:r>
            <a:r>
              <a:rPr kumimoji="1" lang="ja-JP" altLang="en-US" sz="2400" dirty="0"/>
              <a:t>ではアクセプタンスに穴が存在</a:t>
            </a:r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適切な計測ができているのだろうか？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A4425E5-0F56-E985-3E94-9F2E5A80BBE1}"/>
              </a:ext>
            </a:extLst>
          </p:cNvPr>
          <p:cNvGrpSpPr/>
          <p:nvPr/>
        </p:nvGrpSpPr>
        <p:grpSpPr>
          <a:xfrm>
            <a:off x="5901447" y="4912659"/>
            <a:ext cx="6147259" cy="1396023"/>
            <a:chOff x="5901447" y="4912659"/>
            <a:chExt cx="6147259" cy="1396023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3921BDB-108F-17E3-F0D4-D5838C0E77CB}"/>
                </a:ext>
              </a:extLst>
            </p:cNvPr>
            <p:cNvSpPr txBox="1"/>
            <p:nvPr/>
          </p:nvSpPr>
          <p:spPr>
            <a:xfrm>
              <a:off x="5901447" y="5477685"/>
              <a:ext cx="6147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Wingdings" panose="05000000000000000000" pitchFamily="2" charset="2"/>
                <a:buChar char="p"/>
              </a:pPr>
              <a:r>
                <a:rPr kumimoji="1" lang="ja-JP" altLang="en-US" sz="2400" dirty="0"/>
                <a:t>低エネルギーでの高性能検出器を使った実験が必要である</a:t>
              </a:r>
            </a:p>
          </p:txBody>
        </p:sp>
        <p:sp>
          <p:nvSpPr>
            <p:cNvPr id="8" name="矢印: 右 7">
              <a:extLst>
                <a:ext uri="{FF2B5EF4-FFF2-40B4-BE49-F238E27FC236}">
                  <a16:creationId xmlns:a16="http://schemas.microsoft.com/office/drawing/2014/main" id="{1D4F10D6-9DB9-BA2C-5A66-548B6CEB30E2}"/>
                </a:ext>
              </a:extLst>
            </p:cNvPr>
            <p:cNvSpPr/>
            <p:nvPr/>
          </p:nvSpPr>
          <p:spPr>
            <a:xfrm rot="5400000">
              <a:off x="7047724" y="4449239"/>
              <a:ext cx="419878" cy="134671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5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50709C-CC27-6D1B-450D-8F5CE45F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CAB01A-2241-2D7C-EE0E-24484A332C54}"/>
              </a:ext>
            </a:extLst>
          </p:cNvPr>
          <p:cNvSpPr txBox="1"/>
          <p:nvPr/>
        </p:nvSpPr>
        <p:spPr>
          <a:xfrm>
            <a:off x="643647" y="1489435"/>
            <a:ext cx="99559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ja-JP" altLang="en-US" sz="2800" dirty="0"/>
              <a:t>臨界点探索に向けて、理論・実験・数値計算各分野で様々な試みが進む。</a:t>
            </a:r>
            <a:endParaRPr kumimoji="1" lang="en-US" altLang="ja-JP" sz="28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ja-JP" altLang="en-US" sz="2800" dirty="0"/>
              <a:t>試行的な研究が多数。現状では、結論には遠い。</a:t>
            </a:r>
            <a:endParaRPr lang="en-US" altLang="ja-JP" sz="28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ja-JP" altLang="en-US" sz="2800" dirty="0"/>
              <a:t>しかし、そのような試みの中に新たな結果が生まれることを期待。</a:t>
            </a:r>
          </a:p>
        </p:txBody>
      </p:sp>
    </p:spTree>
    <p:extLst>
      <p:ext uri="{BB962C8B-B14F-4D97-AF65-F5344CB8AC3E}">
        <p14:creationId xmlns:p14="http://schemas.microsoft.com/office/powerpoint/2010/main" val="12847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1BA1EF-05FA-3216-A9EC-54A34769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or Factorial Cumulants?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63D41E-CC4B-D9E4-7F2E-054F9E637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80" y="1554669"/>
            <a:ext cx="9743440" cy="45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7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402FB-B192-EA36-5696-F7A83F42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本日の</a:t>
            </a:r>
            <a:r>
              <a:rPr kumimoji="1" lang="ja-JP" altLang="en-US" dirty="0"/>
              <a:t>話題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6DCDCB-4AC8-585F-3385-8496D66F6664}"/>
              </a:ext>
            </a:extLst>
          </p:cNvPr>
          <p:cNvSpPr txBox="1"/>
          <p:nvPr/>
        </p:nvSpPr>
        <p:spPr>
          <a:xfrm>
            <a:off x="906162" y="1589903"/>
            <a:ext cx="77973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ja-JP" altLang="en-US" sz="4000" dirty="0"/>
              <a:t>３体相関</a:t>
            </a:r>
            <a:r>
              <a:rPr lang="en-US" altLang="ja-JP" sz="4000" dirty="0"/>
              <a:t>in</a:t>
            </a:r>
            <a:r>
              <a:rPr lang="ja-JP" altLang="en-US" sz="4000" dirty="0"/>
              <a:t>フェムトスコピー</a:t>
            </a:r>
            <a:endParaRPr kumimoji="1" lang="en-US" altLang="ja-JP" sz="4000" dirty="0"/>
          </a:p>
          <a:p>
            <a:pPr marL="571500" indent="-571500" algn="l">
              <a:buFont typeface="Wingdings" panose="05000000000000000000" pitchFamily="2" charset="2"/>
              <a:buChar char="p"/>
            </a:pPr>
            <a:r>
              <a:rPr kumimoji="1" lang="en-US" altLang="ja-JP" sz="4000" dirty="0"/>
              <a:t>QCD</a:t>
            </a:r>
            <a:r>
              <a:rPr kumimoji="1" lang="ja-JP" altLang="en-US" sz="4000" dirty="0"/>
              <a:t>臨界点</a:t>
            </a:r>
            <a:endParaRPr kumimoji="1" lang="en-US" altLang="ja-JP" sz="4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BES</a:t>
            </a:r>
            <a:r>
              <a:rPr kumimoji="1" lang="ja-JP" altLang="en-US" sz="2400" dirty="0"/>
              <a:t>スピン偏極のデータが更新されるという噂は？？</a:t>
            </a:r>
          </a:p>
        </p:txBody>
      </p:sp>
    </p:spTree>
    <p:extLst>
      <p:ext uri="{BB962C8B-B14F-4D97-AF65-F5344CB8AC3E}">
        <p14:creationId xmlns:p14="http://schemas.microsoft.com/office/powerpoint/2010/main" val="959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F29EC3-EB62-6568-6510-8BADFBC4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３体相関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DDA537-A6AD-2B86-1461-ECC262998517}"/>
              </a:ext>
            </a:extLst>
          </p:cNvPr>
          <p:cNvSpPr txBox="1"/>
          <p:nvPr/>
        </p:nvSpPr>
        <p:spPr>
          <a:xfrm>
            <a:off x="6829169" y="363735"/>
            <a:ext cx="240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L. </a:t>
            </a:r>
            <a:r>
              <a:rPr kumimoji="1" lang="en-US" altLang="ja-JP" sz="2400" dirty="0" err="1"/>
              <a:t>Šerkšnyté</a:t>
            </a:r>
            <a:r>
              <a:rPr kumimoji="1" lang="en-US" altLang="ja-JP" sz="2400" dirty="0"/>
              <a:t>, Tue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8F7749-6F6E-73A0-CFCB-D47846AA4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009" y="1366374"/>
            <a:ext cx="3937687" cy="256944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A147F03-9F94-5A4D-0D2F-C5E50A026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33" y="1153296"/>
            <a:ext cx="5404776" cy="544672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F7E09BF-7DC1-8C05-C576-456FE5547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481" y="3520286"/>
            <a:ext cx="3204519" cy="32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625A94-0316-5628-5108-9E9A01C2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体相関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2BCD5B-BE31-F143-2F74-F2F327EE4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10490"/>
            <a:ext cx="5673684" cy="457448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6C3448-1B84-FE10-B037-FD1DBC2B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47" y="1146584"/>
            <a:ext cx="6283539" cy="26710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D328C5-4961-1B2D-E54C-985B550EA5B9}"/>
              </a:ext>
            </a:extLst>
          </p:cNvPr>
          <p:cNvSpPr txBox="1"/>
          <p:nvPr/>
        </p:nvSpPr>
        <p:spPr>
          <a:xfrm>
            <a:off x="5956604" y="4375890"/>
            <a:ext cx="5902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3</a:t>
            </a:r>
            <a:r>
              <a:rPr kumimoji="1" lang="ja-JP" altLang="en-US" sz="2400" dirty="0"/>
              <a:t>体相関の測定成功は興味深い。</a:t>
            </a:r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3</a:t>
            </a:r>
            <a:r>
              <a:rPr kumimoji="1" lang="ja-JP" altLang="en-US" sz="2400" dirty="0"/>
              <a:t>体の位置関係を</a:t>
            </a:r>
            <a:r>
              <a:rPr lang="en-US" altLang="ja-JP" sz="2400" dirty="0"/>
              <a:t>Q3</a:t>
            </a:r>
            <a:r>
              <a:rPr lang="ja-JP" altLang="en-US" sz="2400" dirty="0"/>
              <a:t>一変数に押し付けている。現状は</a:t>
            </a:r>
            <a:r>
              <a:rPr lang="en-US" altLang="ja-JP" sz="2400" dirty="0"/>
              <a:t>2</a:t>
            </a:r>
            <a:r>
              <a:rPr lang="ja-JP" altLang="en-US" sz="2400" dirty="0"/>
              <a:t>体力との整合性調査？</a:t>
            </a:r>
            <a:endParaRPr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3</a:t>
            </a:r>
            <a:r>
              <a:rPr kumimoji="1" lang="ja-JP" altLang="en-US" sz="2400" dirty="0"/>
              <a:t>体力の抽出は可能か？</a:t>
            </a:r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ja-JP" altLang="en-US" sz="2400" dirty="0"/>
              <a:t>中性子星</a:t>
            </a:r>
            <a:r>
              <a:rPr lang="en-US" altLang="ja-JP" sz="2400" dirty="0"/>
              <a:t>EOS</a:t>
            </a:r>
            <a:r>
              <a:rPr lang="ja-JP" altLang="en-US" sz="2400" dirty="0"/>
              <a:t>の理解へ！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98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C24D28-F3E0-DCCC-EF82-BFEEA5A7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QCD</a:t>
            </a:r>
            <a:r>
              <a:rPr kumimoji="1" lang="ja-JP" altLang="en-US" dirty="0"/>
              <a:t>臨界点位置決定に向けた理論研究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8EA323B-7E96-1A6C-6CF7-4E678EB2FE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8"/>
          <a:stretch/>
        </p:blipFill>
        <p:spPr>
          <a:xfrm>
            <a:off x="6590269" y="1226582"/>
            <a:ext cx="5443733" cy="395088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2BB0AB-91F4-513D-D606-58B16FBF6D1F}"/>
              </a:ext>
            </a:extLst>
          </p:cNvPr>
          <p:cNvSpPr txBox="1"/>
          <p:nvPr/>
        </p:nvSpPr>
        <p:spPr>
          <a:xfrm>
            <a:off x="8823626" y="5267450"/>
            <a:ext cx="2641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Fischer, Thu.</a:t>
            </a:r>
          </a:p>
          <a:p>
            <a:pPr algn="l"/>
            <a:r>
              <a:rPr lang="en-US" altLang="ja-JP" sz="2400" dirty="0" err="1"/>
              <a:t>Rennecke</a:t>
            </a:r>
            <a:r>
              <a:rPr lang="en-US" altLang="ja-JP" sz="2400" dirty="0"/>
              <a:t>, Plenary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C60286-D32E-0A57-A6AB-8D7BC4ECA956}"/>
              </a:ext>
            </a:extLst>
          </p:cNvPr>
          <p:cNvSpPr txBox="1"/>
          <p:nvPr/>
        </p:nvSpPr>
        <p:spPr>
          <a:xfrm>
            <a:off x="337751" y="1188750"/>
            <a:ext cx="54437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ja-JP" altLang="en-US" sz="2800" dirty="0"/>
              <a:t>有効模型による解析</a:t>
            </a:r>
            <a:endParaRPr lang="en-US" altLang="ja-JP" sz="2800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FRG, DSE, … </a:t>
            </a:r>
            <a:r>
              <a:rPr kumimoji="1" lang="en-US" altLang="ja-JP" sz="2400" dirty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err="1">
                <a:sym typeface="Wingdings" panose="05000000000000000000" pitchFamily="2" charset="2"/>
              </a:rPr>
              <a:t>Rennecke</a:t>
            </a:r>
            <a:r>
              <a:rPr kumimoji="1" lang="en-US" altLang="ja-JP" sz="2400" dirty="0">
                <a:sym typeface="Wingdings" panose="05000000000000000000" pitchFamily="2" charset="2"/>
              </a:rPr>
              <a:t>, Plenary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2A7EAC3-3227-C0D1-4D74-5BDF987955AD}"/>
              </a:ext>
            </a:extLst>
          </p:cNvPr>
          <p:cNvGrpSpPr/>
          <p:nvPr/>
        </p:nvGrpSpPr>
        <p:grpSpPr>
          <a:xfrm>
            <a:off x="337750" y="2359282"/>
            <a:ext cx="6635150" cy="4139099"/>
            <a:chOff x="337750" y="2359282"/>
            <a:chExt cx="6635150" cy="41390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A3D83A89-5E4C-AAD2-7959-6333D9D5EC3F}"/>
                    </a:ext>
                  </a:extLst>
                </p:cNvPr>
                <p:cNvSpPr txBox="1"/>
                <p:nvPr/>
              </p:nvSpPr>
              <p:spPr>
                <a:xfrm>
                  <a:off x="337750" y="2359282"/>
                  <a:ext cx="5957465" cy="1276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 algn="l">
                    <a:buFont typeface="Wingdings" panose="05000000000000000000" pitchFamily="2" charset="2"/>
                    <a:buChar char="p"/>
                  </a:pPr>
                  <a:r>
                    <a:rPr kumimoji="1" lang="ja-JP" altLang="en-US" sz="2800" dirty="0"/>
                    <a:t>格子</a:t>
                  </a:r>
                  <a:r>
                    <a:rPr kumimoji="1" lang="en-US" altLang="ja-JP" sz="2800" dirty="0"/>
                    <a:t>QCD</a:t>
                  </a:r>
                  <a:r>
                    <a:rPr kumimoji="1" lang="ja-JP" altLang="en-US" sz="2800" dirty="0"/>
                    <a:t>＋</a:t>
                  </a:r>
                  <a:r>
                    <a:rPr kumimoji="1" lang="en-US" altLang="ja-JP" sz="2800" dirty="0"/>
                    <a:t>Lee-Yang</a:t>
                  </a:r>
                  <a:r>
                    <a:rPr kumimoji="1" lang="ja-JP" altLang="en-US" sz="2800" dirty="0"/>
                    <a:t>エッジ特異性</a:t>
                  </a:r>
                  <a:endParaRPr kumimoji="1" lang="en-US" altLang="ja-JP" sz="2800" dirty="0"/>
                </a:p>
                <a:p>
                  <a:pPr algn="l"/>
                  <a:r>
                    <a:rPr lang="ja-JP" altLang="en-US" sz="2400" dirty="0"/>
                    <a:t>　　</a:t>
                  </a:r>
                  <a:r>
                    <a:rPr lang="en-US" altLang="ja-JP" sz="2400" dirty="0"/>
                    <a:t>Clarke+, 2405.10196</a:t>
                  </a:r>
                </a:p>
                <a:p>
                  <a:pPr algn="l"/>
                  <a:r>
                    <a:rPr kumimoji="1" lang="ja-JP" altLang="en-US" sz="2400" dirty="0"/>
                    <a:t>　　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)=(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422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−35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+80</m:t>
                          </m:r>
                        </m:sup>
                      </m:sSubSup>
                    </m:oMath>
                  </a14:m>
                  <a:r>
                    <a:rPr kumimoji="1" lang="en-US" altLang="ja-JP" sz="2400" dirty="0"/>
                    <a:t>) MeV</a:t>
                  </a:r>
                </a:p>
              </p:txBody>
            </p:sp>
          </mc:Choice>
          <mc:Fallback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A3D83A89-5E4C-AAD2-7959-6333D9D5E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50" y="2359282"/>
                  <a:ext cx="5957465" cy="1276953"/>
                </a:xfrm>
                <a:prstGeom prst="rect">
                  <a:avLst/>
                </a:prstGeom>
                <a:blipFill>
                  <a:blip r:embed="rId3"/>
                  <a:stretch>
                    <a:fillRect l="-1738" t="-7656" r="-613" b="-81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00383FEF-9324-95A1-C4FD-3D92DE7E2C54}"/>
                    </a:ext>
                  </a:extLst>
                </p:cNvPr>
                <p:cNvSpPr txBox="1"/>
                <p:nvPr/>
              </p:nvSpPr>
              <p:spPr>
                <a:xfrm>
                  <a:off x="337750" y="3807181"/>
                  <a:ext cx="6635150" cy="12618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:r>
                    <a:rPr lang="ja-JP" altLang="en-US" sz="2800" dirty="0"/>
                    <a:t>実験データ＋有限サイズスケーリング</a:t>
                  </a:r>
                  <a:endParaRPr lang="en-US" altLang="ja-JP" sz="2800" dirty="0"/>
                </a:p>
                <a:p>
                  <a:r>
                    <a:rPr kumimoji="1" lang="ja-JP" altLang="en-US" sz="2400" dirty="0"/>
                    <a:t>　　</a:t>
                  </a:r>
                  <a:r>
                    <a:rPr kumimoji="1" lang="en-US" altLang="ja-JP" sz="2400" dirty="0"/>
                    <a:t>Sorensen, Sorensen, 2405.10278</a:t>
                  </a:r>
                </a:p>
                <a:p>
                  <a:r>
                    <a:rPr kumimoji="1" lang="ja-JP" altLang="en-US" sz="2400" b="0" dirty="0"/>
                    <a:t>　　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(14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kumimoji="1" lang="en-US" altLang="ja-JP" sz="2400" dirty="0"/>
                    <a:t>625) MeV</a:t>
                  </a:r>
                </a:p>
              </p:txBody>
            </p:sp>
          </mc:Choice>
          <mc:Fallback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00383FEF-9324-95A1-C4FD-3D92DE7E2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50" y="3807181"/>
                  <a:ext cx="6635150" cy="1261884"/>
                </a:xfrm>
                <a:prstGeom prst="rect">
                  <a:avLst/>
                </a:prstGeom>
                <a:blipFill>
                  <a:blip r:embed="rId4"/>
                  <a:stretch>
                    <a:fillRect l="-1561" t="-4831" r="-459" b="-82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86E210D6-9F12-9BCB-F846-8FFCFCB3AFFA}"/>
                    </a:ext>
                  </a:extLst>
                </p:cNvPr>
                <p:cNvSpPr txBox="1"/>
                <p:nvPr/>
              </p:nvSpPr>
              <p:spPr>
                <a:xfrm>
                  <a:off x="337750" y="5236497"/>
                  <a:ext cx="5226111" cy="12618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 algn="l">
                    <a:buFont typeface="Wingdings" panose="05000000000000000000" pitchFamily="2" charset="2"/>
                    <a:buChar char="p"/>
                  </a:pPr>
                  <a:r>
                    <a:rPr lang="ja-JP" altLang="en-US" sz="2800" dirty="0"/>
                    <a:t>格子</a:t>
                  </a:r>
                  <a:r>
                    <a:rPr lang="en-US" altLang="ja-JP" sz="2800" dirty="0"/>
                    <a:t>QCD</a:t>
                  </a:r>
                  <a:r>
                    <a:rPr lang="ja-JP" altLang="en-US" sz="2800" dirty="0"/>
                    <a:t>＋エントロピー曲線</a:t>
                  </a:r>
                  <a:endParaRPr lang="en-US" altLang="ja-JP" sz="2800" dirty="0"/>
                </a:p>
                <a:p>
                  <a:pPr algn="l"/>
                  <a:r>
                    <a:rPr lang="ja-JP" altLang="en-US" sz="2400" dirty="0"/>
                    <a:t>　　</a:t>
                  </a:r>
                  <a:r>
                    <a:rPr lang="en-US" altLang="ja-JP" sz="2400" dirty="0"/>
                    <a:t>Shah+, 2410.16206</a:t>
                  </a:r>
                </a:p>
                <a:p>
                  <a:pPr algn="l"/>
                  <a:r>
                    <a:rPr kumimoji="1" lang="ja-JP" altLang="en-US" sz="2400" dirty="0"/>
                    <a:t>　　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114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kumimoji="1" lang="en-US" altLang="ja-JP" sz="2400" dirty="0"/>
                    <a:t>602(62)) MeV</a:t>
                  </a:r>
                  <a:endParaRPr kumimoji="1" lang="ja-JP" altLang="en-US" sz="2400" dirty="0"/>
                </a:p>
              </p:txBody>
            </p:sp>
          </mc:Choice>
          <mc:Fallback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86E210D6-9F12-9BCB-F846-8FFCFCB3A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50" y="5236497"/>
                  <a:ext cx="5226111" cy="1261884"/>
                </a:xfrm>
                <a:prstGeom prst="rect">
                  <a:avLst/>
                </a:prstGeom>
                <a:blipFill>
                  <a:blip r:embed="rId5"/>
                  <a:stretch>
                    <a:fillRect l="-1981" t="-7729" r="-932" b="-82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44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DD4D35-D116-DD7E-A98D-99574717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 dirty="0"/>
              <a:t>格子データ＋エントロピー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B250BA-2399-642F-0BC4-9E24A71A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1" y="1113386"/>
            <a:ext cx="4980410" cy="339604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C7C675-D1FD-E12F-F434-E81C0E269438}"/>
              </a:ext>
            </a:extLst>
          </p:cNvPr>
          <p:cNvSpPr txBox="1"/>
          <p:nvPr/>
        </p:nvSpPr>
        <p:spPr>
          <a:xfrm>
            <a:off x="4816506" y="1055636"/>
            <a:ext cx="7441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Shah, Wed.</a:t>
            </a:r>
          </a:p>
          <a:p>
            <a:pPr algn="l"/>
            <a:r>
              <a:rPr lang="en-US" altLang="ja-JP" sz="2400" dirty="0" err="1"/>
              <a:t>Shah,Hippert</a:t>
            </a:r>
            <a:r>
              <a:rPr lang="en-US" altLang="ja-JP" sz="2400" dirty="0"/>
              <a:t>, Noronha, Ratti, </a:t>
            </a:r>
            <a:r>
              <a:rPr lang="en-US" altLang="ja-JP" sz="2400" dirty="0" err="1"/>
              <a:t>Vovchenko</a:t>
            </a:r>
            <a:r>
              <a:rPr lang="en-US" altLang="ja-JP" sz="2400" dirty="0"/>
              <a:t>, 2410.16206</a:t>
            </a: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CC996A6-6273-F08A-D412-D99B3C7B5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64" y="2587874"/>
            <a:ext cx="6247532" cy="152464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7BAFEE-EBA9-75DE-998D-B5841172674A}"/>
              </a:ext>
            </a:extLst>
          </p:cNvPr>
          <p:cNvSpPr txBox="1"/>
          <p:nvPr/>
        </p:nvSpPr>
        <p:spPr>
          <a:xfrm>
            <a:off x="5049795" y="212620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/>
              <a:t>定エントロピーの温度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EB411DC-4BD3-B657-8970-42C8A6368589}"/>
              </a:ext>
            </a:extLst>
          </p:cNvPr>
          <p:cNvGrpSpPr/>
          <p:nvPr/>
        </p:nvGrpSpPr>
        <p:grpSpPr>
          <a:xfrm>
            <a:off x="0" y="4414879"/>
            <a:ext cx="12257902" cy="2430976"/>
            <a:chOff x="0" y="4414879"/>
            <a:chExt cx="12257902" cy="2430976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67B87A3A-AE2F-C3A8-5285-F7D55A309D24}"/>
                </a:ext>
              </a:extLst>
            </p:cNvPr>
            <p:cNvSpPr txBox="1"/>
            <p:nvPr/>
          </p:nvSpPr>
          <p:spPr>
            <a:xfrm>
              <a:off x="9168691" y="5770350"/>
              <a:ext cx="3089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2400" dirty="0"/>
                <a:t>なぜエントロピー？</a:t>
              </a:r>
              <a:endParaRPr kumimoji="1" lang="en-US" altLang="ja-JP" sz="2400" dirty="0"/>
            </a:p>
            <a:p>
              <a:pPr algn="l"/>
              <a:r>
                <a:rPr kumimoji="1" lang="ja-JP" altLang="en-US" sz="2400" dirty="0"/>
                <a:t>圧力でいいのでは？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0AB1A19-3412-6A18-58CA-7405EC959179}"/>
                </a:ext>
              </a:extLst>
            </p:cNvPr>
            <p:cNvSpPr txBox="1"/>
            <p:nvPr/>
          </p:nvSpPr>
          <p:spPr>
            <a:xfrm>
              <a:off x="8193930" y="4414879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/>
                <a:t>格子</a:t>
              </a:r>
              <a:r>
                <a:rPr lang="en-US" altLang="ja-JP" sz="2400" dirty="0"/>
                <a:t>QCD</a:t>
              </a:r>
              <a:r>
                <a:rPr lang="ja-JP" altLang="en-US" sz="2400" dirty="0"/>
                <a:t>データを使い、</a:t>
              </a:r>
            </a:p>
            <a:p>
              <a:pPr algn="l"/>
              <a:r>
                <a:rPr kumimoji="1" lang="ja-JP" altLang="en-US" sz="2400" dirty="0"/>
                <a:t>テイラー展開の二次で評価</a:t>
              </a:r>
              <a:endParaRPr kumimoji="1" lang="en-US" altLang="ja-JP" sz="2400" dirty="0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AC644D9-AB6F-5BC7-8110-47CFCC8BC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88613"/>
              <a:ext cx="7677665" cy="2357242"/>
            </a:xfrm>
            <a:prstGeom prst="rect">
              <a:avLst/>
            </a:prstGeom>
          </p:spPr>
        </p:pic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52386186-9BD5-B696-FD47-C93592235294}"/>
                </a:ext>
              </a:extLst>
            </p:cNvPr>
            <p:cNvSpPr/>
            <p:nvPr/>
          </p:nvSpPr>
          <p:spPr>
            <a:xfrm>
              <a:off x="7677665" y="4414879"/>
              <a:ext cx="516265" cy="7749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27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F25310-3D37-C011-4609-F0DC19B9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臨界点の位置推定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6DCB31-910C-6278-0B43-2079F2614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9" y="1274141"/>
            <a:ext cx="5577016" cy="360268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E452BE2-596B-7A93-A1AB-FD5EE1C6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74" y="1190646"/>
            <a:ext cx="5454065" cy="3624003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F06F325-C731-29C5-9012-0C0082419882}"/>
              </a:ext>
            </a:extLst>
          </p:cNvPr>
          <p:cNvGrpSpPr/>
          <p:nvPr/>
        </p:nvGrpSpPr>
        <p:grpSpPr>
          <a:xfrm>
            <a:off x="272945" y="5264376"/>
            <a:ext cx="6672688" cy="1200329"/>
            <a:chOff x="272945" y="5264376"/>
            <a:chExt cx="6672688" cy="1200329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E706FD5-C003-FF74-565D-2FF6B078CAD1}"/>
                </a:ext>
              </a:extLst>
            </p:cNvPr>
            <p:cNvSpPr txBox="1"/>
            <p:nvPr/>
          </p:nvSpPr>
          <p:spPr>
            <a:xfrm>
              <a:off x="272945" y="5264376"/>
              <a:ext cx="664797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2400" dirty="0"/>
                <a:t>批判１：展開打ち切りの</a:t>
              </a:r>
              <a:r>
                <a:rPr kumimoji="1" lang="en-US" altLang="ja-JP" sz="2400" dirty="0"/>
                <a:t>artifact</a:t>
              </a:r>
            </a:p>
            <a:p>
              <a:pPr algn="l"/>
              <a:endParaRPr kumimoji="1" lang="en-US" altLang="ja-JP" sz="2400" dirty="0"/>
            </a:p>
            <a:p>
              <a:pPr algn="l"/>
              <a:r>
                <a:rPr lang="ja-JP" altLang="en-US" sz="2400" dirty="0"/>
                <a:t>批判２：有限体積系では、不連続性は現れない</a:t>
              </a:r>
              <a:endParaRPr kumimoji="1" lang="ja-JP" altLang="en-US" sz="2400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E364506-1729-F982-AFC6-048C546A2415}"/>
                </a:ext>
              </a:extLst>
            </p:cNvPr>
            <p:cNvSpPr txBox="1"/>
            <p:nvPr/>
          </p:nvSpPr>
          <p:spPr>
            <a:xfrm>
              <a:off x="1393023" y="5602394"/>
              <a:ext cx="55526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2000" dirty="0"/>
                <a:t> </a:t>
              </a:r>
              <a:r>
                <a:rPr kumimoji="1" lang="en-US" altLang="ja-JP" sz="2000" dirty="0" err="1"/>
                <a:t>Marczenko</a:t>
              </a:r>
              <a:r>
                <a:rPr kumimoji="1" lang="en-US" altLang="ja-JP" sz="2000" dirty="0"/>
                <a:t>, Szymanski and Kovacs,</a:t>
              </a:r>
              <a:r>
                <a:rPr lang="ja-JP" altLang="en-US" sz="2000" dirty="0"/>
                <a:t> </a:t>
              </a:r>
              <a:r>
                <a:rPr kumimoji="1" lang="en-US" altLang="ja-JP" sz="2000" dirty="0"/>
                <a:t>2504.04446</a:t>
              </a:r>
              <a:endParaRPr kumimoji="1" lang="ja-JP" altLang="en-US" sz="2000" dirty="0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AD80637-0AB7-F73C-3AF4-B5437F219C49}"/>
              </a:ext>
            </a:extLst>
          </p:cNvPr>
          <p:cNvGrpSpPr/>
          <p:nvPr/>
        </p:nvGrpSpPr>
        <p:grpSpPr>
          <a:xfrm>
            <a:off x="7101185" y="4930791"/>
            <a:ext cx="5086410" cy="1927209"/>
            <a:chOff x="7101185" y="4930791"/>
            <a:chExt cx="5086410" cy="1927209"/>
          </a:xfrm>
        </p:grpSpPr>
        <p:pic>
          <p:nvPicPr>
            <p:cNvPr id="11" name="図 10" descr="テキスト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497FA95-BBFD-C5F4-16CE-03DF3930C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445" y="4930791"/>
              <a:ext cx="3426150" cy="1927209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9487457-8B1A-97F9-CFA6-DC7E379AD9BD}"/>
                </a:ext>
              </a:extLst>
            </p:cNvPr>
            <p:cNvSpPr txBox="1"/>
            <p:nvPr/>
          </p:nvSpPr>
          <p:spPr>
            <a:xfrm>
              <a:off x="7101185" y="5105498"/>
              <a:ext cx="2405448" cy="1123712"/>
            </a:xfrm>
            <a:prstGeom prst="wedgeRoundRectCallout">
              <a:avLst>
                <a:gd name="adj1" fmla="val 64308"/>
                <a:gd name="adj2" fmla="val 1778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2000" dirty="0"/>
                <a:t>認め</a:t>
              </a:r>
              <a:r>
                <a:rPr lang="ja-JP" altLang="en-US" sz="2000" dirty="0"/>
                <a:t>たくない</a:t>
              </a:r>
              <a:r>
                <a:rPr kumimoji="1" lang="ja-JP" altLang="en-US" sz="2000" dirty="0"/>
                <a:t>ものだな、</a:t>
              </a:r>
              <a:r>
                <a:rPr lang="ja-JP" altLang="en-US" sz="2000" dirty="0"/>
                <a:t>若さゆえの過ちというものを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6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8CE0F5-C9BF-2D2F-34C9-8CFF6BB9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臨界点範囲推定への活用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BEB5AB-7501-599A-0A57-E3BC796FB129}"/>
              </a:ext>
            </a:extLst>
          </p:cNvPr>
          <p:cNvSpPr txBox="1"/>
          <p:nvPr/>
        </p:nvSpPr>
        <p:spPr>
          <a:xfrm>
            <a:off x="7531133" y="774780"/>
            <a:ext cx="3267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Guenther, Thu.</a:t>
            </a:r>
          </a:p>
          <a:p>
            <a:pPr algn="l"/>
            <a:r>
              <a:rPr kumimoji="1" lang="en-US" altLang="ja-JP" sz="2400" dirty="0" err="1"/>
              <a:t>Borsanyi</a:t>
            </a:r>
            <a:r>
              <a:rPr kumimoji="1" lang="en-US" altLang="ja-JP" sz="2400" dirty="0"/>
              <a:t>+, 2502.10267</a:t>
            </a: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24433BB-5560-B3E1-F643-54D98B234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8" y="1190278"/>
            <a:ext cx="4932030" cy="306868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2CD5D1-EAB3-D688-C779-6D9104A42D3A}"/>
              </a:ext>
            </a:extLst>
          </p:cNvPr>
          <p:cNvSpPr txBox="1"/>
          <p:nvPr/>
        </p:nvSpPr>
        <p:spPr>
          <a:xfrm>
            <a:off x="288324" y="4564615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/>
              <a:t>一次相転移→</a:t>
            </a:r>
            <a:endParaRPr kumimoji="1" lang="en-US" altLang="ja-JP" sz="2400" dirty="0"/>
          </a:p>
          <a:p>
            <a:pPr algn="l"/>
            <a:r>
              <a:rPr kumimoji="1" lang="ja-JP" altLang="en-US" sz="2400" dirty="0"/>
              <a:t>等エントロピー線が交差するはず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9004F4D-3518-4EF6-1A94-AC0FECB6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840" y="2529189"/>
            <a:ext cx="5635836" cy="411404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F7A8E5-3BB0-4D0A-5D68-9A1668BD712E}"/>
              </a:ext>
            </a:extLst>
          </p:cNvPr>
          <p:cNvSpPr txBox="1"/>
          <p:nvPr/>
        </p:nvSpPr>
        <p:spPr>
          <a:xfrm>
            <a:off x="6886832" y="2050888"/>
            <a:ext cx="468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/>
              <a:t>等エントロピー曲線 </a:t>
            </a:r>
            <a:r>
              <a:rPr kumimoji="1" lang="en-US" altLang="ja-JP" sz="2400" dirty="0"/>
              <a:t>by </a:t>
            </a:r>
            <a:r>
              <a:rPr kumimoji="1" lang="ja-JP" altLang="en-US" sz="2400" dirty="0"/>
              <a:t>格子計算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99A5DD5-CDF4-8776-DAD5-1D0296A3DE1A}"/>
              </a:ext>
            </a:extLst>
          </p:cNvPr>
          <p:cNvSpPr/>
          <p:nvPr/>
        </p:nvSpPr>
        <p:spPr>
          <a:xfrm>
            <a:off x="5338119" y="2529189"/>
            <a:ext cx="757881" cy="1200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5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5">
      <a:majorFont>
        <a:latin typeface="Segoe UI Black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6136</TotalTime>
  <Words>1023</Words>
  <Application>Microsoft Office PowerPoint</Application>
  <PresentationFormat>ワイド画面</PresentationFormat>
  <Paragraphs>170</Paragraphs>
  <Slides>29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8" baseType="lpstr">
      <vt:lpstr>Yu Gothic UI</vt:lpstr>
      <vt:lpstr>Yu Gothic UI Light</vt:lpstr>
      <vt:lpstr>游ゴシック</vt:lpstr>
      <vt:lpstr>Arial</vt:lpstr>
      <vt:lpstr>Cambria Math</vt:lpstr>
      <vt:lpstr>Segoe UI</vt:lpstr>
      <vt:lpstr>Segoe UI Black</vt:lpstr>
      <vt:lpstr>Wingdings</vt:lpstr>
      <vt:lpstr>Office テーマ</vt:lpstr>
      <vt:lpstr>理論全般 QCD臨界点研究を中心に</vt:lpstr>
      <vt:lpstr>Disclaimer</vt:lpstr>
      <vt:lpstr>本日の話題</vt:lpstr>
      <vt:lpstr>３体相関</vt:lpstr>
      <vt:lpstr>3体相関</vt:lpstr>
      <vt:lpstr>QCD臨界点位置決定に向けた理論研究</vt:lpstr>
      <vt:lpstr>格子データ＋エントロピー</vt:lpstr>
      <vt:lpstr>臨界点の位置推定</vt:lpstr>
      <vt:lpstr>臨界点範囲推定への活用</vt:lpstr>
      <vt:lpstr>臨界点の除外</vt:lpstr>
      <vt:lpstr>実験データ＋有限サイズスケーリング</vt:lpstr>
      <vt:lpstr>有限サイズスケーリングとは</vt:lpstr>
      <vt:lpstr>感受率のスケーリング</vt:lpstr>
      <vt:lpstr>ビンダーキュムラント</vt:lpstr>
      <vt:lpstr>リーヤンエッジ特異点</vt:lpstr>
      <vt:lpstr>リーヤンゼロとは</vt:lpstr>
      <vt:lpstr>LYZ around Critical Point in Ising Model</vt:lpstr>
      <vt:lpstr>LYZ around Critical Point in Ising Model</vt:lpstr>
      <vt:lpstr>LYZによるQCD臨界点探索</vt:lpstr>
      <vt:lpstr>LYES≠リーヤンゼロ</vt:lpstr>
      <vt:lpstr>LYESの外挿</vt:lpstr>
      <vt:lpstr>格子QCD近年の進展</vt:lpstr>
      <vt:lpstr>Isentropic曲線とフリーズアウト</vt:lpstr>
      <vt:lpstr>ゆらぎ測定による臨界点探索</vt:lpstr>
      <vt:lpstr>PowerPoint プレゼンテーション</vt:lpstr>
      <vt:lpstr>陽子4次キュムラント by ALICE</vt:lpstr>
      <vt:lpstr>思うこと</vt:lpstr>
      <vt:lpstr>まとめ</vt:lpstr>
      <vt:lpstr>Cumulants or Factorial Cumulants?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144</cp:revision>
  <dcterms:created xsi:type="dcterms:W3CDTF">2023-04-21T06:24:41Z</dcterms:created>
  <dcterms:modified xsi:type="dcterms:W3CDTF">2025-05-02T01:02:11Z</dcterms:modified>
</cp:coreProperties>
</file>