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35"/>
  </p:notesMasterIdLst>
  <p:sldIdLst>
    <p:sldId id="556" r:id="rId3"/>
    <p:sldId id="540" r:id="rId4"/>
    <p:sldId id="262" r:id="rId5"/>
    <p:sldId id="532" r:id="rId6"/>
    <p:sldId id="437" r:id="rId7"/>
    <p:sldId id="538" r:id="rId8"/>
    <p:sldId id="534" r:id="rId9"/>
    <p:sldId id="574" r:id="rId10"/>
    <p:sldId id="446" r:id="rId11"/>
    <p:sldId id="566" r:id="rId12"/>
    <p:sldId id="557" r:id="rId13"/>
    <p:sldId id="592" r:id="rId14"/>
    <p:sldId id="571" r:id="rId15"/>
    <p:sldId id="593" r:id="rId16"/>
    <p:sldId id="615" r:id="rId17"/>
    <p:sldId id="561" r:id="rId18"/>
    <p:sldId id="594" r:id="rId19"/>
    <p:sldId id="623" r:id="rId20"/>
    <p:sldId id="595" r:id="rId21"/>
    <p:sldId id="596" r:id="rId22"/>
    <p:sldId id="597" r:id="rId23"/>
    <p:sldId id="618" r:id="rId24"/>
    <p:sldId id="619" r:id="rId25"/>
    <p:sldId id="620" r:id="rId26"/>
    <p:sldId id="621" r:id="rId27"/>
    <p:sldId id="569" r:id="rId28"/>
    <p:sldId id="563" r:id="rId29"/>
    <p:sldId id="590" r:id="rId30"/>
    <p:sldId id="616" r:id="rId31"/>
    <p:sldId id="617" r:id="rId32"/>
    <p:sldId id="622" r:id="rId33"/>
    <p:sldId id="567" r:id="rId3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13D"/>
    <a:srgbClr val="075370"/>
    <a:srgbClr val="385C27"/>
    <a:srgbClr val="334751"/>
    <a:srgbClr val="30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B927C-71ED-4037-8014-32A88FD3EBA3}" v="642" dt="2025-10-14T03:57:31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akiyo Kitazawa" userId="2bf3742da7ad8ecb" providerId="LiveId" clId="{A134CA6E-CC20-4B86-A77F-0892AD2EAC2B}"/>
    <pc:docChg chg="custSel delSld modSld">
      <pc:chgData name="Masakiyo Kitazawa" userId="2bf3742da7ad8ecb" providerId="LiveId" clId="{A134CA6E-CC20-4B86-A77F-0892AD2EAC2B}" dt="2024-09-23T10:58:17.632" v="40" actId="2696"/>
      <pc:docMkLst>
        <pc:docMk/>
      </pc:docMkLst>
      <pc:sldChg chg="del">
        <pc:chgData name="Masakiyo Kitazawa" userId="2bf3742da7ad8ecb" providerId="LiveId" clId="{A134CA6E-CC20-4B86-A77F-0892AD2EAC2B}" dt="2024-09-23T10:55:10.509" v="0" actId="2696"/>
        <pc:sldMkLst>
          <pc:docMk/>
          <pc:sldMk cId="1379368666" sldId="553"/>
        </pc:sldMkLst>
      </pc:sldChg>
      <pc:sldChg chg="del">
        <pc:chgData name="Masakiyo Kitazawa" userId="2bf3742da7ad8ecb" providerId="LiveId" clId="{A134CA6E-CC20-4B86-A77F-0892AD2EAC2B}" dt="2024-09-23T10:55:10.509" v="0" actId="2696"/>
        <pc:sldMkLst>
          <pc:docMk/>
          <pc:sldMk cId="3858294684" sldId="554"/>
        </pc:sldMkLst>
      </pc:sldChg>
      <pc:sldChg chg="del">
        <pc:chgData name="Masakiyo Kitazawa" userId="2bf3742da7ad8ecb" providerId="LiveId" clId="{A134CA6E-CC20-4B86-A77F-0892AD2EAC2B}" dt="2024-09-23T10:55:10.509" v="0" actId="2696"/>
        <pc:sldMkLst>
          <pc:docMk/>
          <pc:sldMk cId="419355398" sldId="555"/>
        </pc:sldMkLst>
      </pc:sldChg>
      <pc:sldChg chg="delSp mod">
        <pc:chgData name="Masakiyo Kitazawa" userId="2bf3742da7ad8ecb" providerId="LiveId" clId="{A134CA6E-CC20-4B86-A77F-0892AD2EAC2B}" dt="2024-09-23T10:55:43.207" v="1" actId="478"/>
        <pc:sldMkLst>
          <pc:docMk/>
          <pc:sldMk cId="1848710623" sldId="559"/>
        </pc:sldMkLst>
      </pc:sldChg>
      <pc:sldChg chg="addSp delSp modSp mod">
        <pc:chgData name="Masakiyo Kitazawa" userId="2bf3742da7ad8ecb" providerId="LiveId" clId="{A134CA6E-CC20-4B86-A77F-0892AD2EAC2B}" dt="2024-09-23T10:56:15.935" v="13"/>
        <pc:sldMkLst>
          <pc:docMk/>
          <pc:sldMk cId="1298702896" sldId="561"/>
        </pc:sldMkLst>
      </pc:sldChg>
      <pc:sldChg chg="del">
        <pc:chgData name="Masakiyo Kitazawa" userId="2bf3742da7ad8ecb" providerId="LiveId" clId="{A134CA6E-CC20-4B86-A77F-0892AD2EAC2B}" dt="2024-09-23T10:58:17.632" v="40" actId="2696"/>
        <pc:sldMkLst>
          <pc:docMk/>
          <pc:sldMk cId="3927899751" sldId="570"/>
        </pc:sldMkLst>
      </pc:sldChg>
      <pc:sldChg chg="addSp delSp modSp mod">
        <pc:chgData name="Masakiyo Kitazawa" userId="2bf3742da7ad8ecb" providerId="LiveId" clId="{A134CA6E-CC20-4B86-A77F-0892AD2EAC2B}" dt="2024-09-23T10:57:40.543" v="39"/>
        <pc:sldMkLst>
          <pc:docMk/>
          <pc:sldMk cId="3893049473" sldId="576"/>
        </pc:sldMkLst>
      </pc:sldChg>
    </pc:docChg>
  </pc:docChgLst>
  <pc:docChgLst>
    <pc:chgData name="Kitazawa Masakiyo" userId="2bf3742da7ad8ecb" providerId="LiveId" clId="{B3972186-D37E-46E5-9EB0-660A74C34F70}"/>
    <pc:docChg chg="undo redo custSel addSld delSld modSld sldOrd delMainMaster">
      <pc:chgData name="Kitazawa Masakiyo" userId="2bf3742da7ad8ecb" providerId="LiveId" clId="{B3972186-D37E-46E5-9EB0-660A74C34F70}" dt="2023-04-27T04:05:39.818" v="4174" actId="20577"/>
      <pc:docMkLst>
        <pc:docMk/>
      </pc:docMkLst>
      <pc:sldChg chg="addSp delSp modSp mod">
        <pc:chgData name="Kitazawa Masakiyo" userId="2bf3742da7ad8ecb" providerId="LiveId" clId="{B3972186-D37E-46E5-9EB0-660A74C34F70}" dt="2023-04-27T01:07:52.385" v="4019" actId="207"/>
        <pc:sldMkLst>
          <pc:docMk/>
          <pc:sldMk cId="385654358" sldId="258"/>
        </pc:sldMkLst>
      </pc:sldChg>
      <pc:sldChg chg="modSp mod">
        <pc:chgData name="Kitazawa Masakiyo" userId="2bf3742da7ad8ecb" providerId="LiveId" clId="{B3972186-D37E-46E5-9EB0-660A74C34F70}" dt="2023-04-27T01:24:54.940" v="4119" actId="1076"/>
        <pc:sldMkLst>
          <pc:docMk/>
          <pc:sldMk cId="311899704" sldId="259"/>
        </pc:sldMkLst>
      </pc:sldChg>
      <pc:sldChg chg="del">
        <pc:chgData name="Kitazawa Masakiyo" userId="2bf3742da7ad8ecb" providerId="LiveId" clId="{B3972186-D37E-46E5-9EB0-660A74C34F70}" dt="2023-04-26T16:09:32.802" v="2998" actId="2696"/>
        <pc:sldMkLst>
          <pc:docMk/>
          <pc:sldMk cId="4218724140" sldId="261"/>
        </pc:sldMkLst>
      </pc:sldChg>
      <pc:sldChg chg="addSp delSp modSp mod ord modAnim">
        <pc:chgData name="Kitazawa Masakiyo" userId="2bf3742da7ad8ecb" providerId="LiveId" clId="{B3972186-D37E-46E5-9EB0-660A74C34F70}" dt="2023-04-27T00:38:39.247" v="3852" actId="20577"/>
        <pc:sldMkLst>
          <pc:docMk/>
          <pc:sldMk cId="916218865" sldId="262"/>
        </pc:sldMkLst>
      </pc:sldChg>
      <pc:sldChg chg="addSp delSp modSp mod modAnim">
        <pc:chgData name="Kitazawa Masakiyo" userId="2bf3742da7ad8ecb" providerId="LiveId" clId="{B3972186-D37E-46E5-9EB0-660A74C34F70}" dt="2023-04-27T00:46:39.204" v="3884" actId="692"/>
        <pc:sldMkLst>
          <pc:docMk/>
          <pc:sldMk cId="2598791186" sldId="265"/>
        </pc:sldMkLst>
      </pc:sldChg>
      <pc:sldChg chg="addSp delSp modSp mod delAnim modAnim">
        <pc:chgData name="Kitazawa Masakiyo" userId="2bf3742da7ad8ecb" providerId="LiveId" clId="{B3972186-D37E-46E5-9EB0-660A74C34F70}" dt="2023-04-27T01:09:27.627" v="4022" actId="478"/>
        <pc:sldMkLst>
          <pc:docMk/>
          <pc:sldMk cId="1722852468" sldId="267"/>
        </pc:sldMkLst>
      </pc:sldChg>
      <pc:sldChg chg="delSp modSp mod">
        <pc:chgData name="Kitazawa Masakiyo" userId="2bf3742da7ad8ecb" providerId="LiveId" clId="{B3972186-D37E-46E5-9EB0-660A74C34F70}" dt="2023-04-27T00:53:55.668" v="4007" actId="21"/>
        <pc:sldMkLst>
          <pc:docMk/>
          <pc:sldMk cId="3165095815" sldId="268"/>
        </pc:sldMkLst>
      </pc:sldChg>
      <pc:sldChg chg="addSp delSp modSp mod delAnim modAnim">
        <pc:chgData name="Kitazawa Masakiyo" userId="2bf3742da7ad8ecb" providerId="LiveId" clId="{B3972186-D37E-46E5-9EB0-660A74C34F70}" dt="2023-04-26T13:51:05.949" v="1517" actId="167"/>
        <pc:sldMkLst>
          <pc:docMk/>
          <pc:sldMk cId="3205948735" sldId="269"/>
        </pc:sldMkLst>
      </pc:sldChg>
      <pc:sldChg chg="addSp delSp modSp mod modAnim">
        <pc:chgData name="Kitazawa Masakiyo" userId="2bf3742da7ad8ecb" providerId="LiveId" clId="{B3972186-D37E-46E5-9EB0-660A74C34F70}" dt="2023-04-27T01:11:51.594" v="4023"/>
        <pc:sldMkLst>
          <pc:docMk/>
          <pc:sldMk cId="690961050" sldId="270"/>
        </pc:sldMkLst>
      </pc:sldChg>
      <pc:sldChg chg="delSp del mod ord">
        <pc:chgData name="Kitazawa Masakiyo" userId="2bf3742da7ad8ecb" providerId="LiveId" clId="{B3972186-D37E-46E5-9EB0-660A74C34F70}" dt="2023-04-26T15:03:50.266" v="2754" actId="2696"/>
        <pc:sldMkLst>
          <pc:docMk/>
          <pc:sldMk cId="3141721802" sldId="271"/>
        </pc:sldMkLst>
      </pc:sldChg>
      <pc:sldChg chg="modSp mod">
        <pc:chgData name="Kitazawa Masakiyo" userId="2bf3742da7ad8ecb" providerId="LiveId" clId="{B3972186-D37E-46E5-9EB0-660A74C34F70}" dt="2023-04-27T04:05:39.818" v="4174" actId="20577"/>
        <pc:sldMkLst>
          <pc:docMk/>
          <pc:sldMk cId="2786313082" sldId="273"/>
        </pc:sldMkLst>
      </pc:sldChg>
      <pc:sldChg chg="addSp delSp modSp mod">
        <pc:chgData name="Kitazawa Masakiyo" userId="2bf3742da7ad8ecb" providerId="LiveId" clId="{B3972186-D37E-46E5-9EB0-660A74C34F70}" dt="2023-04-27T01:25:48.763" v="4133" actId="1036"/>
        <pc:sldMkLst>
          <pc:docMk/>
          <pc:sldMk cId="3510115822" sldId="274"/>
        </pc:sldMkLst>
      </pc:sldChg>
      <pc:sldChg chg="del">
        <pc:chgData name="Kitazawa Masakiyo" userId="2bf3742da7ad8ecb" providerId="LiveId" clId="{B3972186-D37E-46E5-9EB0-660A74C34F70}" dt="2023-04-26T08:26:50.285" v="1209" actId="2696"/>
        <pc:sldMkLst>
          <pc:docMk/>
          <pc:sldMk cId="1158309921" sldId="276"/>
        </pc:sldMkLst>
      </pc:sldChg>
      <pc:sldChg chg="modSp mod">
        <pc:chgData name="Kitazawa Masakiyo" userId="2bf3742da7ad8ecb" providerId="LiveId" clId="{B3972186-D37E-46E5-9EB0-660A74C34F70}" dt="2023-04-26T15:08:42.131" v="2768" actId="1035"/>
        <pc:sldMkLst>
          <pc:docMk/>
          <pc:sldMk cId="162714452" sldId="278"/>
        </pc:sldMkLst>
      </pc:sldChg>
      <pc:sldChg chg="addSp delSp modSp mod">
        <pc:chgData name="Kitazawa Masakiyo" userId="2bf3742da7ad8ecb" providerId="LiveId" clId="{B3972186-D37E-46E5-9EB0-660A74C34F70}" dt="2023-04-27T00:52:59.932" v="4004" actId="1038"/>
        <pc:sldMkLst>
          <pc:docMk/>
          <pc:sldMk cId="2322278180" sldId="279"/>
        </pc:sldMkLst>
      </pc:sldChg>
      <pc:sldChg chg="modSp mod">
        <pc:chgData name="Kitazawa Masakiyo" userId="2bf3742da7ad8ecb" providerId="LiveId" clId="{B3972186-D37E-46E5-9EB0-660A74C34F70}" dt="2023-04-26T16:41:35.010" v="3530" actId="14100"/>
        <pc:sldMkLst>
          <pc:docMk/>
          <pc:sldMk cId="1279455045" sldId="281"/>
        </pc:sldMkLst>
      </pc:sldChg>
      <pc:sldChg chg="modSp mod">
        <pc:chgData name="Kitazawa Masakiyo" userId="2bf3742da7ad8ecb" providerId="LiveId" clId="{B3972186-D37E-46E5-9EB0-660A74C34F70}" dt="2023-04-26T14:58:11.028" v="2653" actId="207"/>
        <pc:sldMkLst>
          <pc:docMk/>
          <pc:sldMk cId="2158617099" sldId="282"/>
        </pc:sldMkLst>
      </pc:sldChg>
      <pc:sldChg chg="addSp delSp modSp mod">
        <pc:chgData name="Kitazawa Masakiyo" userId="2bf3742da7ad8ecb" providerId="LiveId" clId="{B3972186-D37E-46E5-9EB0-660A74C34F70}" dt="2023-04-26T16:39:25.683" v="3509" actId="478"/>
        <pc:sldMkLst>
          <pc:docMk/>
          <pc:sldMk cId="3654735452" sldId="283"/>
        </pc:sldMkLst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41517434" sldId="284"/>
        </pc:sldMkLst>
      </pc:sldChg>
      <pc:sldChg chg="addSp modSp mod modAnim">
        <pc:chgData name="Kitazawa Masakiyo" userId="2bf3742da7ad8ecb" providerId="LiveId" clId="{B3972186-D37E-46E5-9EB0-660A74C34F70}" dt="2023-04-27T00:34:24" v="3828" actId="1076"/>
        <pc:sldMkLst>
          <pc:docMk/>
          <pc:sldMk cId="3969529042" sldId="285"/>
        </pc:sldMkLst>
      </pc:sldChg>
      <pc:sldChg chg="modSp mod">
        <pc:chgData name="Kitazawa Masakiyo" userId="2bf3742da7ad8ecb" providerId="LiveId" clId="{B3972186-D37E-46E5-9EB0-660A74C34F70}" dt="2023-04-26T13:46:01.448" v="1481" actId="1076"/>
        <pc:sldMkLst>
          <pc:docMk/>
          <pc:sldMk cId="1799323101" sldId="286"/>
        </pc:sldMkLst>
      </pc:sldChg>
      <pc:sldChg chg="del">
        <pc:chgData name="Kitazawa Masakiyo" userId="2bf3742da7ad8ecb" providerId="LiveId" clId="{B3972186-D37E-46E5-9EB0-660A74C34F70}" dt="2023-04-26T15:03:50.266" v="2754" actId="2696"/>
        <pc:sldMkLst>
          <pc:docMk/>
          <pc:sldMk cId="2209475172" sldId="427"/>
        </pc:sldMkLst>
      </pc:sldChg>
      <pc:sldChg chg="modAnim">
        <pc:chgData name="Kitazawa Masakiyo" userId="2bf3742da7ad8ecb" providerId="LiveId" clId="{B3972186-D37E-46E5-9EB0-660A74C34F70}" dt="2023-04-26T13:51:50.199" v="1518"/>
        <pc:sldMkLst>
          <pc:docMk/>
          <pc:sldMk cId="1906604519" sldId="428"/>
        </pc:sldMkLst>
      </pc:sldChg>
      <pc:sldChg chg="addSp delSp modSp mod ord delAnim modAnim">
        <pc:chgData name="Kitazawa Masakiyo" userId="2bf3742da7ad8ecb" providerId="LiveId" clId="{B3972186-D37E-46E5-9EB0-660A74C34F70}" dt="2023-04-27T01:14:00.571" v="4041" actId="6549"/>
        <pc:sldMkLst>
          <pc:docMk/>
          <pc:sldMk cId="2705766047" sldId="429"/>
        </pc:sldMkLst>
      </pc:sldChg>
      <pc:sldChg chg="addSp modSp mod modAnim">
        <pc:chgData name="Kitazawa Masakiyo" userId="2bf3742da7ad8ecb" providerId="LiveId" clId="{B3972186-D37E-46E5-9EB0-660A74C34F70}" dt="2023-04-27T01:12:29.140" v="4025" actId="1036"/>
        <pc:sldMkLst>
          <pc:docMk/>
          <pc:sldMk cId="3840798474" sldId="430"/>
        </pc:sldMkLst>
      </pc:sldChg>
      <pc:sldChg chg="addSp delSp modSp mod">
        <pc:chgData name="Kitazawa Masakiyo" userId="2bf3742da7ad8ecb" providerId="LiveId" clId="{B3972186-D37E-46E5-9EB0-660A74C34F70}" dt="2023-04-27T00:33:32.694" v="3826" actId="14100"/>
        <pc:sldMkLst>
          <pc:docMk/>
          <pc:sldMk cId="4012631454" sldId="431"/>
        </pc:sldMkLst>
      </pc:sldChg>
      <pc:sldChg chg="addSp delSp modSp mod modAnim">
        <pc:chgData name="Kitazawa Masakiyo" userId="2bf3742da7ad8ecb" providerId="LiveId" clId="{B3972186-D37E-46E5-9EB0-660A74C34F70}" dt="2023-04-27T00:23:01.381" v="3731"/>
        <pc:sldMkLst>
          <pc:docMk/>
          <pc:sldMk cId="2609623087" sldId="432"/>
        </pc:sldMkLst>
      </pc:sldChg>
      <pc:sldChg chg="addSp delSp modSp mod modAnim">
        <pc:chgData name="Kitazawa Masakiyo" userId="2bf3742da7ad8ecb" providerId="LiveId" clId="{B3972186-D37E-46E5-9EB0-660A74C34F70}" dt="2023-04-27T04:02:52.216" v="4137" actId="14100"/>
        <pc:sldMkLst>
          <pc:docMk/>
          <pc:sldMk cId="919345423" sldId="433"/>
        </pc:sldMkLst>
      </pc:sldChg>
      <pc:sldChg chg="addSp modSp new mod">
        <pc:chgData name="Kitazawa Masakiyo" userId="2bf3742da7ad8ecb" providerId="LiveId" clId="{B3972186-D37E-46E5-9EB0-660A74C34F70}" dt="2023-04-26T16:55:15.229" v="3718" actId="1035"/>
        <pc:sldMkLst>
          <pc:docMk/>
          <pc:sldMk cId="3705058712" sldId="434"/>
        </pc:sldMkLst>
      </pc:sldChg>
      <pc:sldChg chg="modSp mod">
        <pc:chgData name="Kitazawa Masakiyo" userId="2bf3742da7ad8ecb" providerId="LiveId" clId="{B3972186-D37E-46E5-9EB0-660A74C34F70}" dt="2023-04-27T01:15:16.784" v="4066" actId="1035"/>
        <pc:sldMkLst>
          <pc:docMk/>
          <pc:sldMk cId="3243573602" sldId="435"/>
        </pc:sldMkLst>
      </pc:sldChg>
      <pc:sldChg chg="modSp del mod">
        <pc:chgData name="Kitazawa Masakiyo" userId="2bf3742da7ad8ecb" providerId="LiveId" clId="{B3972186-D37E-46E5-9EB0-660A74C34F70}" dt="2023-04-27T01:26:15.856" v="4134" actId="2696"/>
        <pc:sldMkLst>
          <pc:docMk/>
          <pc:sldMk cId="1947229880" sldId="436"/>
        </pc:sldMkLst>
      </pc:sldChg>
      <pc:sldMasterChg chg="del delSldLayout">
        <pc:chgData name="Kitazawa Masakiyo" userId="2bf3742da7ad8ecb" providerId="LiveId" clId="{B3972186-D37E-46E5-9EB0-660A74C34F70}" dt="2023-04-26T15:03:50.266" v="2754" actId="2696"/>
        <pc:sldMasterMkLst>
          <pc:docMk/>
          <pc:sldMasterMk cId="3993251401" sldId="2147483662"/>
        </pc:sldMasterMkLst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41827363" sldId="214748366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510034115" sldId="214748366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3900682" sldId="214748366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837785400" sldId="214748366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687142509" sldId="214748366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2352991359" sldId="214748366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38527344" sldId="2147483669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11007596" sldId="2147483670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88210768" sldId="2147483671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1805750" sldId="2147483672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773478826" sldId="2147483673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524617269" sldId="2147483674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253871040" sldId="2147483675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084768825" sldId="2147483676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1946663911" sldId="2147483677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4070602026" sldId="2147483678"/>
          </pc:sldLayoutMkLst>
        </pc:sldLayoutChg>
        <pc:sldLayoutChg chg="del">
          <pc:chgData name="Kitazawa Masakiyo" userId="2bf3742da7ad8ecb" providerId="LiveId" clId="{B3972186-D37E-46E5-9EB0-660A74C34F70}" dt="2023-04-26T15:03:50.266" v="2754" actId="2696"/>
          <pc:sldLayoutMkLst>
            <pc:docMk/>
            <pc:sldMasterMk cId="3993251401" sldId="2147483662"/>
            <pc:sldLayoutMk cId="3625010804" sldId="2147483679"/>
          </pc:sldLayoutMkLst>
        </pc:sldLayoutChg>
      </pc:sldMasterChg>
    </pc:docChg>
  </pc:docChgLst>
  <pc:docChgLst>
    <pc:chgData name="Masakiyo Kitazawa" userId="2bf3742da7ad8ecb" providerId="LiveId" clId="{1325448B-79EB-46A9-BA59-0C52D3D1647E}"/>
    <pc:docChg chg="undo redo custSel addSld delSld modSld sldOrd delMainMaster">
      <pc:chgData name="Masakiyo Kitazawa" userId="2bf3742da7ad8ecb" providerId="LiveId" clId="{1325448B-79EB-46A9-BA59-0C52D3D1647E}" dt="2024-08-21T23:09:09.151" v="9218" actId="207"/>
      <pc:docMkLst>
        <pc:docMk/>
      </pc:docMkLst>
      <pc:sldChg chg="modSp mod">
        <pc:chgData name="Masakiyo Kitazawa" userId="2bf3742da7ad8ecb" providerId="LiveId" clId="{1325448B-79EB-46A9-BA59-0C52D3D1647E}" dt="2024-08-19T11:15:56.004" v="162" actId="20577"/>
        <pc:sldMkLst>
          <pc:docMk/>
          <pc:sldMk cId="916218865" sldId="262"/>
        </pc:sldMkLst>
      </pc:sldChg>
      <pc:sldChg chg="del">
        <pc:chgData name="Masakiyo Kitazawa" userId="2bf3742da7ad8ecb" providerId="LiveId" clId="{1325448B-79EB-46A9-BA59-0C52D3D1647E}" dt="2024-08-19T14:52:22.996" v="3447" actId="47"/>
        <pc:sldMkLst>
          <pc:docMk/>
          <pc:sldMk cId="1495761614" sldId="283"/>
        </pc:sldMkLst>
      </pc:sldChg>
      <pc:sldChg chg="delSp del mod">
        <pc:chgData name="Masakiyo Kitazawa" userId="2bf3742da7ad8ecb" providerId="LiveId" clId="{1325448B-79EB-46A9-BA59-0C52D3D1647E}" dt="2024-08-19T12:57:12.419" v="1830" actId="2696"/>
        <pc:sldMkLst>
          <pc:docMk/>
          <pc:sldMk cId="2609248475" sldId="304"/>
        </pc:sldMkLst>
      </pc:sldChg>
      <pc:sldChg chg="modSp del mod">
        <pc:chgData name="Masakiyo Kitazawa" userId="2bf3742da7ad8ecb" providerId="LiveId" clId="{1325448B-79EB-46A9-BA59-0C52D3D1647E}" dt="2024-08-19T14:52:22.996" v="3447" actId="47"/>
        <pc:sldMkLst>
          <pc:docMk/>
          <pc:sldMk cId="3801551194" sldId="323"/>
        </pc:sldMkLst>
      </pc:sldChg>
      <pc:sldChg chg="addSp delSp modSp mod">
        <pc:chgData name="Masakiyo Kitazawa" userId="2bf3742da7ad8ecb" providerId="LiveId" clId="{1325448B-79EB-46A9-BA59-0C52D3D1647E}" dt="2024-08-20T23:00:22.192" v="8056"/>
        <pc:sldMkLst>
          <pc:docMk/>
          <pc:sldMk cId="3621775204" sldId="436"/>
        </pc:sldMkLst>
      </pc:sldChg>
      <pc:sldChg chg="addSp modSp mod">
        <pc:chgData name="Masakiyo Kitazawa" userId="2bf3742da7ad8ecb" providerId="LiveId" clId="{1325448B-79EB-46A9-BA59-0C52D3D1647E}" dt="2024-08-21T01:42:48.384" v="8363" actId="27636"/>
        <pc:sldMkLst>
          <pc:docMk/>
          <pc:sldMk cId="3317869991" sldId="437"/>
        </pc:sldMkLst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3373653722" sldId="438"/>
        </pc:sldMkLst>
      </pc:sldChg>
      <pc:sldChg chg="modSp mod">
        <pc:chgData name="Masakiyo Kitazawa" userId="2bf3742da7ad8ecb" providerId="LiveId" clId="{1325448B-79EB-46A9-BA59-0C52D3D1647E}" dt="2024-08-20T13:39:59.820" v="7286" actId="20577"/>
        <pc:sldMkLst>
          <pc:docMk/>
          <pc:sldMk cId="939384464" sldId="439"/>
        </pc:sldMkLst>
      </pc:sldChg>
      <pc:sldChg chg="addSp modSp mod">
        <pc:chgData name="Masakiyo Kitazawa" userId="2bf3742da7ad8ecb" providerId="LiveId" clId="{1325448B-79EB-46A9-BA59-0C52D3D1647E}" dt="2024-08-21T02:22:23.180" v="8870" actId="1036"/>
        <pc:sldMkLst>
          <pc:docMk/>
          <pc:sldMk cId="606497583" sldId="440"/>
        </pc:sldMkLst>
      </pc:sldChg>
      <pc:sldChg chg="addSp modSp mod">
        <pc:chgData name="Masakiyo Kitazawa" userId="2bf3742da7ad8ecb" providerId="LiveId" clId="{1325448B-79EB-46A9-BA59-0C52D3D1647E}" dt="2024-08-21T02:23:26.152" v="8961" actId="1036"/>
        <pc:sldMkLst>
          <pc:docMk/>
          <pc:sldMk cId="3231626022" sldId="442"/>
        </pc:sldMkLst>
      </pc:sldChg>
      <pc:sldChg chg="addSp delSp modSp mod">
        <pc:chgData name="Masakiyo Kitazawa" userId="2bf3742da7ad8ecb" providerId="LiveId" clId="{1325448B-79EB-46A9-BA59-0C52D3D1647E}" dt="2024-08-21T02:21:02.420" v="8814" actId="20577"/>
        <pc:sldMkLst>
          <pc:docMk/>
          <pc:sldMk cId="3709818685" sldId="445"/>
        </pc:sldMkLst>
      </pc:sldChg>
      <pc:sldChg chg="addSp delSp modSp mod">
        <pc:chgData name="Masakiyo Kitazawa" userId="2bf3742da7ad8ecb" providerId="LiveId" clId="{1325448B-79EB-46A9-BA59-0C52D3D1647E}" dt="2024-08-21T00:02:17.354" v="8297" actId="1036"/>
        <pc:sldMkLst>
          <pc:docMk/>
          <pc:sldMk cId="4104788435" sldId="446"/>
        </pc:sldMkLst>
      </pc:sldChg>
      <pc:sldChg chg="addSp delSp modSp mod delAnim">
        <pc:chgData name="Masakiyo Kitazawa" userId="2bf3742da7ad8ecb" providerId="LiveId" clId="{1325448B-79EB-46A9-BA59-0C52D3D1647E}" dt="2024-08-20T23:59:50.136" v="8279" actId="1038"/>
        <pc:sldMkLst>
          <pc:docMk/>
          <pc:sldMk cId="30409638" sldId="532"/>
        </pc:sldMkLst>
      </pc:sldChg>
      <pc:sldChg chg="addSp delSp modSp mod">
        <pc:chgData name="Masakiyo Kitazawa" userId="2bf3742da7ad8ecb" providerId="LiveId" clId="{1325448B-79EB-46A9-BA59-0C52D3D1647E}" dt="2024-08-21T02:28:52.276" v="8996"/>
        <pc:sldMkLst>
          <pc:docMk/>
          <pc:sldMk cId="3005348904" sldId="534"/>
        </pc:sldMkLst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3076812107" sldId="535"/>
        </pc:sldMkLst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2174586129" sldId="536"/>
        </pc:sldMkLst>
      </pc:sldChg>
      <pc:sldChg chg="del">
        <pc:chgData name="Masakiyo Kitazawa" userId="2bf3742da7ad8ecb" providerId="LiveId" clId="{1325448B-79EB-46A9-BA59-0C52D3D1647E}" dt="2024-08-20T12:35:45.031" v="5459" actId="2696"/>
        <pc:sldMkLst>
          <pc:docMk/>
          <pc:sldMk cId="804285797" sldId="537"/>
        </pc:sldMkLst>
      </pc:sldChg>
      <pc:sldChg chg="addSp modSp mod">
        <pc:chgData name="Masakiyo Kitazawa" userId="2bf3742da7ad8ecb" providerId="LiveId" clId="{1325448B-79EB-46A9-BA59-0C52D3D1647E}" dt="2024-08-21T01:43:08.655" v="8367" actId="27636"/>
        <pc:sldMkLst>
          <pc:docMk/>
          <pc:sldMk cId="3742025216" sldId="538"/>
        </pc:sldMkLst>
      </pc:sldChg>
      <pc:sldChg chg="addSp modSp mod">
        <pc:chgData name="Masakiyo Kitazawa" userId="2bf3742da7ad8ecb" providerId="LiveId" clId="{1325448B-79EB-46A9-BA59-0C52D3D1647E}" dt="2024-08-20T13:49:50.047" v="7486" actId="1035"/>
        <pc:sldMkLst>
          <pc:docMk/>
          <pc:sldMk cId="3959006449" sldId="540"/>
        </pc:sldMkLst>
      </pc:sldChg>
      <pc:sldChg chg="addSp delSp modSp mod">
        <pc:chgData name="Masakiyo Kitazawa" userId="2bf3742da7ad8ecb" providerId="LiveId" clId="{1325448B-79EB-46A9-BA59-0C52D3D1647E}" dt="2024-08-20T23:30:28.951" v="8060" actId="20577"/>
        <pc:sldMkLst>
          <pc:docMk/>
          <pc:sldMk cId="145802996" sldId="541"/>
        </pc:sldMkLst>
      </pc:sldChg>
      <pc:sldChg chg="del ord">
        <pc:chgData name="Masakiyo Kitazawa" userId="2bf3742da7ad8ecb" providerId="LiveId" clId="{1325448B-79EB-46A9-BA59-0C52D3D1647E}" dt="2024-08-19T11:49:40.811" v="626" actId="2696"/>
        <pc:sldMkLst>
          <pc:docMk/>
          <pc:sldMk cId="291727387" sldId="542"/>
        </pc:sldMkLst>
      </pc:sldChg>
      <pc:sldChg chg="addSp delSp modSp del mod">
        <pc:chgData name="Masakiyo Kitazawa" userId="2bf3742da7ad8ecb" providerId="LiveId" clId="{1325448B-79EB-46A9-BA59-0C52D3D1647E}" dt="2024-08-20T13:53:36.710" v="7503" actId="2696"/>
        <pc:sldMkLst>
          <pc:docMk/>
          <pc:sldMk cId="3100308513" sldId="543"/>
        </pc:sldMkLst>
      </pc:sldChg>
      <pc:sldChg chg="ord">
        <pc:chgData name="Masakiyo Kitazawa" userId="2bf3742da7ad8ecb" providerId="LiveId" clId="{1325448B-79EB-46A9-BA59-0C52D3D1647E}" dt="2024-08-20T12:36:24.911" v="5465"/>
        <pc:sldMkLst>
          <pc:docMk/>
          <pc:sldMk cId="1683578226" sldId="544"/>
        </pc:sldMkLst>
      </pc:sldChg>
      <pc:sldChg chg="ord">
        <pc:chgData name="Masakiyo Kitazawa" userId="2bf3742da7ad8ecb" providerId="LiveId" clId="{1325448B-79EB-46A9-BA59-0C52D3D1647E}" dt="2024-08-21T02:26:46.332" v="8994"/>
        <pc:sldMkLst>
          <pc:docMk/>
          <pc:sldMk cId="3445807056" sldId="545"/>
        </pc:sldMkLst>
      </pc:sldChg>
      <pc:sldChg chg="del ord">
        <pc:chgData name="Masakiyo Kitazawa" userId="2bf3742da7ad8ecb" providerId="LiveId" clId="{1325448B-79EB-46A9-BA59-0C52D3D1647E}" dt="2024-08-20T12:35:52.299" v="5460" actId="2696"/>
        <pc:sldMkLst>
          <pc:docMk/>
          <pc:sldMk cId="2380832149" sldId="546"/>
        </pc:sldMkLst>
      </pc:sldChg>
      <pc:sldChg chg="del ord">
        <pc:chgData name="Masakiyo Kitazawa" userId="2bf3742da7ad8ecb" providerId="LiveId" clId="{1325448B-79EB-46A9-BA59-0C52D3D1647E}" dt="2024-08-20T12:35:52.299" v="5460" actId="2696"/>
        <pc:sldMkLst>
          <pc:docMk/>
          <pc:sldMk cId="1991415345" sldId="547"/>
        </pc:sldMkLst>
      </pc:sldChg>
      <pc:sldChg chg="del">
        <pc:chgData name="Masakiyo Kitazawa" userId="2bf3742da7ad8ecb" providerId="LiveId" clId="{1325448B-79EB-46A9-BA59-0C52D3D1647E}" dt="2024-08-19T14:02:49.899" v="2643" actId="2696"/>
        <pc:sldMkLst>
          <pc:docMk/>
          <pc:sldMk cId="1818747021" sldId="548"/>
        </pc:sldMkLst>
      </pc:sldChg>
      <pc:sldChg chg="del ord">
        <pc:chgData name="Masakiyo Kitazawa" userId="2bf3742da7ad8ecb" providerId="LiveId" clId="{1325448B-79EB-46A9-BA59-0C52D3D1647E}" dt="2024-08-20T12:36:16.854" v="5462" actId="2696"/>
        <pc:sldMkLst>
          <pc:docMk/>
          <pc:sldMk cId="1766852025" sldId="549"/>
        </pc:sldMkLst>
      </pc:sldChg>
      <pc:sldChg chg="del">
        <pc:chgData name="Masakiyo Kitazawa" userId="2bf3742da7ad8ecb" providerId="LiveId" clId="{1325448B-79EB-46A9-BA59-0C52D3D1647E}" dt="2024-08-19T11:49:30.226" v="623" actId="2696"/>
        <pc:sldMkLst>
          <pc:docMk/>
          <pc:sldMk cId="614463509" sldId="550"/>
        </pc:sldMkLst>
      </pc:sldChg>
      <pc:sldChg chg="del ord">
        <pc:chgData name="Masakiyo Kitazawa" userId="2bf3742da7ad8ecb" providerId="LiveId" clId="{1325448B-79EB-46A9-BA59-0C52D3D1647E}" dt="2024-08-20T12:36:20.122" v="5463" actId="2696"/>
        <pc:sldMkLst>
          <pc:docMk/>
          <pc:sldMk cId="2823769644" sldId="551"/>
        </pc:sldMkLst>
      </pc:sldChg>
      <pc:sldChg chg="del ord">
        <pc:chgData name="Masakiyo Kitazawa" userId="2bf3742da7ad8ecb" providerId="LiveId" clId="{1325448B-79EB-46A9-BA59-0C52D3D1647E}" dt="2024-08-20T12:35:59.900" v="5461" actId="2696"/>
        <pc:sldMkLst>
          <pc:docMk/>
          <pc:sldMk cId="2292714247" sldId="552"/>
        </pc:sldMkLst>
      </pc:sldChg>
      <pc:sldChg chg="addSp delSp modSp new mod ord">
        <pc:chgData name="Masakiyo Kitazawa" userId="2bf3742da7ad8ecb" providerId="LiveId" clId="{1325448B-79EB-46A9-BA59-0C52D3D1647E}" dt="2024-08-19T14:23:16.149" v="2832" actId="14100"/>
        <pc:sldMkLst>
          <pc:docMk/>
          <pc:sldMk cId="1379368666" sldId="553"/>
        </pc:sldMkLst>
      </pc:sldChg>
      <pc:sldChg chg="addSp delSp modSp mod">
        <pc:chgData name="Masakiyo Kitazawa" userId="2bf3742da7ad8ecb" providerId="LiveId" clId="{1325448B-79EB-46A9-BA59-0C52D3D1647E}" dt="2024-08-19T14:23:42.838" v="2836"/>
        <pc:sldMkLst>
          <pc:docMk/>
          <pc:sldMk cId="3858294684" sldId="554"/>
        </pc:sldMkLst>
      </pc:sldChg>
      <pc:sldChg chg="addSp delSp modSp mod">
        <pc:chgData name="Masakiyo Kitazawa" userId="2bf3742da7ad8ecb" providerId="LiveId" clId="{1325448B-79EB-46A9-BA59-0C52D3D1647E}" dt="2024-08-19T14:23:32.150" v="2835" actId="14100"/>
        <pc:sldMkLst>
          <pc:docMk/>
          <pc:sldMk cId="419355398" sldId="555"/>
        </pc:sldMkLst>
      </pc:sldChg>
      <pc:sldChg chg="addSp delSp modSp mod">
        <pc:chgData name="Masakiyo Kitazawa" userId="2bf3742da7ad8ecb" providerId="LiveId" clId="{1325448B-79EB-46A9-BA59-0C52D3D1647E}" dt="2024-08-20T00:07:20.616" v="3456" actId="20577"/>
        <pc:sldMkLst>
          <pc:docMk/>
          <pc:sldMk cId="882133108" sldId="556"/>
        </pc:sldMkLst>
      </pc:sldChg>
      <pc:sldChg chg="addSp delSp modSp new mod ord">
        <pc:chgData name="Masakiyo Kitazawa" userId="2bf3742da7ad8ecb" providerId="LiveId" clId="{1325448B-79EB-46A9-BA59-0C52D3D1647E}" dt="2024-08-20T14:26:27.844" v="8050" actId="113"/>
        <pc:sldMkLst>
          <pc:docMk/>
          <pc:sldMk cId="2218846911" sldId="557"/>
        </pc:sldMkLst>
      </pc:sldChg>
      <pc:sldChg chg="addSp delSp modSp new mod">
        <pc:chgData name="Masakiyo Kitazawa" userId="2bf3742da7ad8ecb" providerId="LiveId" clId="{1325448B-79EB-46A9-BA59-0C52D3D1647E}" dt="2024-08-21T02:32:40.533" v="9012" actId="1035"/>
        <pc:sldMkLst>
          <pc:docMk/>
          <pc:sldMk cId="2369208025" sldId="558"/>
        </pc:sldMkLst>
      </pc:sldChg>
      <pc:sldChg chg="addSp delSp modSp new mod">
        <pc:chgData name="Masakiyo Kitazawa" userId="2bf3742da7ad8ecb" providerId="LiveId" clId="{1325448B-79EB-46A9-BA59-0C52D3D1647E}" dt="2024-08-21T02:00:14.355" v="8553" actId="1076"/>
        <pc:sldMkLst>
          <pc:docMk/>
          <pc:sldMk cId="1848710623" sldId="559"/>
        </pc:sldMkLst>
      </pc:sldChg>
      <pc:sldChg chg="addSp delSp modSp new mod">
        <pc:chgData name="Masakiyo Kitazawa" userId="2bf3742da7ad8ecb" providerId="LiveId" clId="{1325448B-79EB-46A9-BA59-0C52D3D1647E}" dt="2024-08-21T02:39:25.203" v="9030" actId="1037"/>
        <pc:sldMkLst>
          <pc:docMk/>
          <pc:sldMk cId="2673446898" sldId="560"/>
        </pc:sldMkLst>
      </pc:sldChg>
      <pc:sldChg chg="addSp delSp modSp mod">
        <pc:chgData name="Masakiyo Kitazawa" userId="2bf3742da7ad8ecb" providerId="LiveId" clId="{1325448B-79EB-46A9-BA59-0C52D3D1647E}" dt="2024-08-21T02:36:29.924" v="9020" actId="478"/>
        <pc:sldMkLst>
          <pc:docMk/>
          <pc:sldMk cId="1298702896" sldId="561"/>
        </pc:sldMkLst>
      </pc:sldChg>
      <pc:sldChg chg="addSp delSp modSp new mod">
        <pc:chgData name="Masakiyo Kitazawa" userId="2bf3742da7ad8ecb" providerId="LiveId" clId="{1325448B-79EB-46A9-BA59-0C52D3D1647E}" dt="2024-08-21T23:06:57.314" v="9143" actId="1035"/>
        <pc:sldMkLst>
          <pc:docMk/>
          <pc:sldMk cId="2836713612" sldId="562"/>
        </pc:sldMkLst>
      </pc:sldChg>
      <pc:sldChg chg="add del">
        <pc:chgData name="Masakiyo Kitazawa" userId="2bf3742da7ad8ecb" providerId="LiveId" clId="{1325448B-79EB-46A9-BA59-0C52D3D1647E}" dt="2024-08-19T13:22:25.638" v="2363"/>
        <pc:sldMkLst>
          <pc:docMk/>
          <pc:sldMk cId="357107704" sldId="563"/>
        </pc:sldMkLst>
      </pc:sldChg>
      <pc:sldChg chg="addSp delSp modSp new mod">
        <pc:chgData name="Masakiyo Kitazawa" userId="2bf3742da7ad8ecb" providerId="LiveId" clId="{1325448B-79EB-46A9-BA59-0C52D3D1647E}" dt="2024-08-21T02:46:02.628" v="9085" actId="207"/>
        <pc:sldMkLst>
          <pc:docMk/>
          <pc:sldMk cId="2351771641" sldId="563"/>
        </pc:sldMkLst>
      </pc:sldChg>
      <pc:sldChg chg="addSp delSp modSp new del mod">
        <pc:chgData name="Masakiyo Kitazawa" userId="2bf3742da7ad8ecb" providerId="LiveId" clId="{1325448B-79EB-46A9-BA59-0C52D3D1647E}" dt="2024-08-20T09:58:38.158" v="4895" actId="2696"/>
        <pc:sldMkLst>
          <pc:docMk/>
          <pc:sldMk cId="340046769" sldId="564"/>
        </pc:sldMkLst>
      </pc:sldChg>
      <pc:sldChg chg="modSp add del mod">
        <pc:chgData name="Masakiyo Kitazawa" userId="2bf3742da7ad8ecb" providerId="LiveId" clId="{1325448B-79EB-46A9-BA59-0C52D3D1647E}" dt="2024-08-19T13:22:25.638" v="2363"/>
        <pc:sldMkLst>
          <pc:docMk/>
          <pc:sldMk cId="3583788959" sldId="564"/>
        </pc:sldMkLst>
      </pc:sldChg>
      <pc:sldChg chg="addSp modSp new mod">
        <pc:chgData name="Masakiyo Kitazawa" userId="2bf3742da7ad8ecb" providerId="LiveId" clId="{1325448B-79EB-46A9-BA59-0C52D3D1647E}" dt="2024-08-20T12:34:45.145" v="5458" actId="122"/>
        <pc:sldMkLst>
          <pc:docMk/>
          <pc:sldMk cId="920262200" sldId="565"/>
        </pc:sldMkLst>
      </pc:sldChg>
      <pc:sldChg chg="addSp delSp modSp new mod">
        <pc:chgData name="Masakiyo Kitazawa" userId="2bf3742da7ad8ecb" providerId="LiveId" clId="{1325448B-79EB-46A9-BA59-0C52D3D1647E}" dt="2024-08-21T01:45:22.229" v="8390" actId="122"/>
        <pc:sldMkLst>
          <pc:docMk/>
          <pc:sldMk cId="2737302597" sldId="566"/>
        </pc:sldMkLst>
      </pc:sldChg>
      <pc:sldChg chg="addSp delSp modSp new mod">
        <pc:chgData name="Masakiyo Kitazawa" userId="2bf3742da7ad8ecb" providerId="LiveId" clId="{1325448B-79EB-46A9-BA59-0C52D3D1647E}" dt="2024-08-21T23:09:09.151" v="9218" actId="207"/>
        <pc:sldMkLst>
          <pc:docMk/>
          <pc:sldMk cId="3479087080" sldId="567"/>
        </pc:sldMkLst>
      </pc:sldChg>
      <pc:sldChg chg="addSp modSp new mod">
        <pc:chgData name="Masakiyo Kitazawa" userId="2bf3742da7ad8ecb" providerId="LiveId" clId="{1325448B-79EB-46A9-BA59-0C52D3D1647E}" dt="2024-08-20T13:48:57.181" v="7466" actId="404"/>
        <pc:sldMkLst>
          <pc:docMk/>
          <pc:sldMk cId="4068402175" sldId="568"/>
        </pc:sldMkLst>
      </pc:sldChg>
      <pc:sldChg chg="addSp delSp modSp new mod">
        <pc:chgData name="Masakiyo Kitazawa" userId="2bf3742da7ad8ecb" providerId="LiveId" clId="{1325448B-79EB-46A9-BA59-0C52D3D1647E}" dt="2024-08-21T02:05:15.048" v="8595" actId="1076"/>
        <pc:sldMkLst>
          <pc:docMk/>
          <pc:sldMk cId="3084558490" sldId="569"/>
        </pc:sldMkLst>
      </pc:sldChg>
      <pc:sldChg chg="addSp delSp modSp mod">
        <pc:chgData name="Masakiyo Kitazawa" userId="2bf3742da7ad8ecb" providerId="LiveId" clId="{1325448B-79EB-46A9-BA59-0C52D3D1647E}" dt="2024-08-21T01:55:04.205" v="8430" actId="14100"/>
        <pc:sldMkLst>
          <pc:docMk/>
          <pc:sldMk cId="3927899751" sldId="570"/>
        </pc:sldMkLst>
      </pc:sldChg>
      <pc:sldChg chg="addSp delSp modSp new mod">
        <pc:chgData name="Masakiyo Kitazawa" userId="2bf3742da7ad8ecb" providerId="LiveId" clId="{1325448B-79EB-46A9-BA59-0C52D3D1647E}" dt="2024-08-21T01:47:46.150" v="8395" actId="166"/>
        <pc:sldMkLst>
          <pc:docMk/>
          <pc:sldMk cId="2263278927" sldId="571"/>
        </pc:sldMkLst>
      </pc:sldChg>
      <pc:sldChg chg="addSp delSp modSp mod">
        <pc:chgData name="Masakiyo Kitazawa" userId="2bf3742da7ad8ecb" providerId="LiveId" clId="{1325448B-79EB-46A9-BA59-0C52D3D1647E}" dt="2024-08-21T23:07:25.631" v="9147" actId="167"/>
        <pc:sldMkLst>
          <pc:docMk/>
          <pc:sldMk cId="1651629200" sldId="572"/>
        </pc:sldMkLst>
      </pc:sldChg>
      <pc:sldChg chg="addSp delSp modSp new mod">
        <pc:chgData name="Masakiyo Kitazawa" userId="2bf3742da7ad8ecb" providerId="LiveId" clId="{1325448B-79EB-46A9-BA59-0C52D3D1647E}" dt="2024-08-21T02:24:21.478" v="8967" actId="20577"/>
        <pc:sldMkLst>
          <pc:docMk/>
          <pc:sldMk cId="3442300430" sldId="573"/>
        </pc:sldMkLst>
      </pc:sldChg>
      <pc:sldChg chg="addSp delSp new del mod">
        <pc:chgData name="Masakiyo Kitazawa" userId="2bf3742da7ad8ecb" providerId="LiveId" clId="{1325448B-79EB-46A9-BA59-0C52D3D1647E}" dt="2024-08-20T14:21:33.404" v="8043" actId="2696"/>
        <pc:sldMkLst>
          <pc:docMk/>
          <pc:sldMk cId="150611870" sldId="574"/>
        </pc:sldMkLst>
      </pc:sldChg>
      <pc:sldChg chg="addSp delSp modSp mod">
        <pc:chgData name="Masakiyo Kitazawa" userId="2bf3742da7ad8ecb" providerId="LiveId" clId="{1325448B-79EB-46A9-BA59-0C52D3D1647E}" dt="2024-08-21T01:43:33.072" v="8375" actId="27636"/>
        <pc:sldMkLst>
          <pc:docMk/>
          <pc:sldMk cId="2946628411" sldId="574"/>
        </pc:sldMkLst>
      </pc:sldChg>
      <pc:sldChg chg="delSp del mod">
        <pc:chgData name="Masakiyo Kitazawa" userId="2bf3742da7ad8ecb" providerId="LiveId" clId="{1325448B-79EB-46A9-BA59-0C52D3D1647E}" dt="2024-08-21T02:12:27.018" v="8743" actId="2696"/>
        <pc:sldMkLst>
          <pc:docMk/>
          <pc:sldMk cId="4290259515" sldId="575"/>
        </pc:sldMkLst>
      </pc:sldChg>
      <pc:sldChg chg="addSp delSp modSp mod">
        <pc:chgData name="Masakiyo Kitazawa" userId="2bf3742da7ad8ecb" providerId="LiveId" clId="{1325448B-79EB-46A9-BA59-0C52D3D1647E}" dt="2024-08-21T02:43:17.965" v="9065" actId="1038"/>
        <pc:sldMkLst>
          <pc:docMk/>
          <pc:sldMk cId="3893049473" sldId="576"/>
        </pc:sldMkLst>
      </pc:sldChg>
      <pc:sldMasterChg chg="delSldLayout">
        <pc:chgData name="Masakiyo Kitazawa" userId="2bf3742da7ad8ecb" providerId="LiveId" clId="{1325448B-79EB-46A9-BA59-0C52D3D1647E}" dt="2024-08-19T14:52:22.996" v="3447" actId="47"/>
        <pc:sldMasterMkLst>
          <pc:docMk/>
          <pc:sldMasterMk cId="273925737" sldId="2147483650"/>
        </pc:sldMasterMkLst>
        <pc:sldLayoutChg chg="del">
          <pc:chgData name="Masakiyo Kitazawa" userId="2bf3742da7ad8ecb" providerId="LiveId" clId="{1325448B-79EB-46A9-BA59-0C52D3D1647E}" dt="2024-08-19T14:52:22.996" v="3447" actId="47"/>
          <pc:sldLayoutMkLst>
            <pc:docMk/>
            <pc:sldMasterMk cId="273925737" sldId="2147483650"/>
            <pc:sldLayoutMk cId="3684390967" sldId="2147483662"/>
          </pc:sldLayoutMkLst>
        </pc:sldLayoutChg>
      </pc:sldMasterChg>
      <pc:sldMasterChg chg="del delSldLayout">
        <pc:chgData name="Masakiyo Kitazawa" userId="2bf3742da7ad8ecb" providerId="LiveId" clId="{1325448B-79EB-46A9-BA59-0C52D3D1647E}" dt="2024-08-19T12:57:12.419" v="1830" actId="2696"/>
        <pc:sldMasterMkLst>
          <pc:docMk/>
          <pc:sldMasterMk cId="2645908277" sldId="2147483662"/>
        </pc:sldMasterMkLst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299764929" sldId="2147483663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1357119554" sldId="2147483664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926743324" sldId="2147483665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888753115" sldId="2147483666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782950140" sldId="2147483667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438799780" sldId="2147483668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3619744740" sldId="2147483669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1758290291" sldId="2147483670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2987080412" sldId="2147483671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2069201060" sldId="2147483672"/>
          </pc:sldLayoutMkLst>
        </pc:sldLayoutChg>
        <pc:sldLayoutChg chg="del">
          <pc:chgData name="Masakiyo Kitazawa" userId="2bf3742da7ad8ecb" providerId="LiveId" clId="{1325448B-79EB-46A9-BA59-0C52D3D1647E}" dt="2024-08-19T12:57:12.419" v="1830" actId="2696"/>
          <pc:sldLayoutMkLst>
            <pc:docMk/>
            <pc:sldMasterMk cId="2645908277" sldId="2147483662"/>
            <pc:sldLayoutMk cId="4161901757" sldId="2147483673"/>
          </pc:sldLayoutMkLst>
        </pc:sldLayoutChg>
      </pc:sldMasterChg>
    </pc:docChg>
  </pc:docChgLst>
  <pc:docChgLst>
    <pc:chgData name="Masakiyo Kitazawa" userId="2bf3742da7ad8ecb" providerId="LiveId" clId="{D9E25B27-2DE4-4FC3-9ACB-233EB4CA27D1}"/>
    <pc:docChg chg="undo custSel addSld delSld modSld sldOrd">
      <pc:chgData name="Masakiyo Kitazawa" userId="2bf3742da7ad8ecb" providerId="LiveId" clId="{D9E25B27-2DE4-4FC3-9ACB-233EB4CA27D1}" dt="2024-05-27T03:06:36.507" v="4203" actId="20577"/>
      <pc:docMkLst>
        <pc:docMk/>
      </pc:docMkLst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3705058712" sldId="434"/>
        </pc:sldMkLst>
      </pc:sldChg>
      <pc:sldChg chg="addSp delSp modSp mod">
        <pc:chgData name="Masakiyo Kitazawa" userId="2bf3742da7ad8ecb" providerId="LiveId" clId="{D9E25B27-2DE4-4FC3-9ACB-233EB4CA27D1}" dt="2024-05-27T03:03:58.365" v="4184" actId="6549"/>
        <pc:sldMkLst>
          <pc:docMk/>
          <pc:sldMk cId="3621775204" sldId="436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1232391694" sldId="441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2249300116" sldId="443"/>
        </pc:sldMkLst>
      </pc:sldChg>
      <pc:sldChg chg="delSp modSp mod">
        <pc:chgData name="Masakiyo Kitazawa" userId="2bf3742da7ad8ecb" providerId="LiveId" clId="{D9E25B27-2DE4-4FC3-9ACB-233EB4CA27D1}" dt="2024-05-27T01:52:32.687" v="1989" actId="20577"/>
        <pc:sldMkLst>
          <pc:docMk/>
          <pc:sldMk cId="4104788435" sldId="446"/>
        </pc:sldMkLst>
      </pc:sldChg>
      <pc:sldChg chg="del">
        <pc:chgData name="Masakiyo Kitazawa" userId="2bf3742da7ad8ecb" providerId="LiveId" clId="{D9E25B27-2DE4-4FC3-9ACB-233EB4CA27D1}" dt="2024-05-27T02:59:35.144" v="4068" actId="2696"/>
        <pc:sldMkLst>
          <pc:docMk/>
          <pc:sldMk cId="3281960828" sldId="447"/>
        </pc:sldMkLst>
      </pc:sldChg>
      <pc:sldChg chg="del">
        <pc:chgData name="Masakiyo Kitazawa" userId="2bf3742da7ad8ecb" providerId="LiveId" clId="{D9E25B27-2DE4-4FC3-9ACB-233EB4CA27D1}" dt="2024-05-27T02:59:45.152" v="4069" actId="2696"/>
        <pc:sldMkLst>
          <pc:docMk/>
          <pc:sldMk cId="1014659029" sldId="448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2811741921" sldId="449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3489839155" sldId="450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108412035" sldId="530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2630373856" sldId="531"/>
        </pc:sldMkLst>
      </pc:sldChg>
      <pc:sldChg chg="del">
        <pc:chgData name="Masakiyo Kitazawa" userId="2bf3742da7ad8ecb" providerId="LiveId" clId="{D9E25B27-2DE4-4FC3-9ACB-233EB4CA27D1}" dt="2024-05-27T03:01:24.142" v="4162" actId="2696"/>
        <pc:sldMkLst>
          <pc:docMk/>
          <pc:sldMk cId="878993700" sldId="533"/>
        </pc:sldMkLst>
      </pc:sldChg>
      <pc:sldChg chg="modSp mod">
        <pc:chgData name="Masakiyo Kitazawa" userId="2bf3742da7ad8ecb" providerId="LiveId" clId="{D9E25B27-2DE4-4FC3-9ACB-233EB4CA27D1}" dt="2024-05-23T13:09:10.748" v="191" actId="20577"/>
        <pc:sldMkLst>
          <pc:docMk/>
          <pc:sldMk cId="3005348904" sldId="534"/>
        </pc:sldMkLst>
      </pc:sldChg>
      <pc:sldChg chg="modSp">
        <pc:chgData name="Masakiyo Kitazawa" userId="2bf3742da7ad8ecb" providerId="LiveId" clId="{D9E25B27-2DE4-4FC3-9ACB-233EB4CA27D1}" dt="2024-05-27T03:06:36.507" v="4203" actId="20577"/>
        <pc:sldMkLst>
          <pc:docMk/>
          <pc:sldMk cId="3076812107" sldId="535"/>
        </pc:sldMkLst>
      </pc:sldChg>
      <pc:sldChg chg="delSp mod delAnim">
        <pc:chgData name="Masakiyo Kitazawa" userId="2bf3742da7ad8ecb" providerId="LiveId" clId="{D9E25B27-2DE4-4FC3-9ACB-233EB4CA27D1}" dt="2024-05-27T02:59:28.595" v="4067" actId="478"/>
        <pc:sldMkLst>
          <pc:docMk/>
          <pc:sldMk cId="2174586129" sldId="536"/>
        </pc:sldMkLst>
      </pc:sldChg>
      <pc:sldChg chg="addSp delSp modSp mod">
        <pc:chgData name="Masakiyo Kitazawa" userId="2bf3742da7ad8ecb" providerId="LiveId" clId="{D9E25B27-2DE4-4FC3-9ACB-233EB4CA27D1}" dt="2024-05-27T03:01:11.619" v="4161" actId="1076"/>
        <pc:sldMkLst>
          <pc:docMk/>
          <pc:sldMk cId="804285797" sldId="537"/>
        </pc:sldMkLst>
      </pc:sldChg>
      <pc:sldChg chg="new del">
        <pc:chgData name="Masakiyo Kitazawa" userId="2bf3742da7ad8ecb" providerId="LiveId" clId="{D9E25B27-2DE4-4FC3-9ACB-233EB4CA27D1}" dt="2024-05-23T12:02:20.973" v="93" actId="2696"/>
        <pc:sldMkLst>
          <pc:docMk/>
          <pc:sldMk cId="1037724608" sldId="539"/>
        </pc:sldMkLst>
      </pc:sldChg>
      <pc:sldChg chg="addSp modSp new mod ord">
        <pc:chgData name="Masakiyo Kitazawa" userId="2bf3742da7ad8ecb" providerId="LiveId" clId="{D9E25B27-2DE4-4FC3-9ACB-233EB4CA27D1}" dt="2024-05-27T01:18:10.916" v="1064" actId="1076"/>
        <pc:sldMkLst>
          <pc:docMk/>
          <pc:sldMk cId="3959006449" sldId="540"/>
        </pc:sldMkLst>
      </pc:sldChg>
      <pc:sldChg chg="addSp modSp new mod ord">
        <pc:chgData name="Masakiyo Kitazawa" userId="2bf3742da7ad8ecb" providerId="LiveId" clId="{D9E25B27-2DE4-4FC3-9ACB-233EB4CA27D1}" dt="2024-05-27T01:38:04.114" v="1526"/>
        <pc:sldMkLst>
          <pc:docMk/>
          <pc:sldMk cId="145802996" sldId="541"/>
        </pc:sldMkLst>
      </pc:sldChg>
      <pc:sldChg chg="addSp delSp modSp new mod">
        <pc:chgData name="Masakiyo Kitazawa" userId="2bf3742da7ad8ecb" providerId="LiveId" clId="{D9E25B27-2DE4-4FC3-9ACB-233EB4CA27D1}" dt="2024-05-27T01:24:52.680" v="1352" actId="5793"/>
        <pc:sldMkLst>
          <pc:docMk/>
          <pc:sldMk cId="291727387" sldId="542"/>
        </pc:sldMkLst>
      </pc:sldChg>
      <pc:sldChg chg="addSp delSp modSp mod">
        <pc:chgData name="Masakiyo Kitazawa" userId="2bf3742da7ad8ecb" providerId="LiveId" clId="{D9E25B27-2DE4-4FC3-9ACB-233EB4CA27D1}" dt="2024-05-27T02:23:00.237" v="2582" actId="1076"/>
        <pc:sldMkLst>
          <pc:docMk/>
          <pc:sldMk cId="3100308513" sldId="543"/>
        </pc:sldMkLst>
      </pc:sldChg>
      <pc:sldChg chg="addSp modSp new mod">
        <pc:chgData name="Masakiyo Kitazawa" userId="2bf3742da7ad8ecb" providerId="LiveId" clId="{D9E25B27-2DE4-4FC3-9ACB-233EB4CA27D1}" dt="2024-05-27T01:49:35.994" v="1924" actId="1076"/>
        <pc:sldMkLst>
          <pc:docMk/>
          <pc:sldMk cId="1683578226" sldId="544"/>
        </pc:sldMkLst>
      </pc:sldChg>
      <pc:sldChg chg="addSp delSp modSp new mod ord">
        <pc:chgData name="Masakiyo Kitazawa" userId="2bf3742da7ad8ecb" providerId="LiveId" clId="{D9E25B27-2DE4-4FC3-9ACB-233EB4CA27D1}" dt="2024-05-27T02:40:13.811" v="3166"/>
        <pc:sldMkLst>
          <pc:docMk/>
          <pc:sldMk cId="3445807056" sldId="545"/>
        </pc:sldMkLst>
      </pc:sldChg>
      <pc:sldChg chg="addSp delSp modSp mod modAnim">
        <pc:chgData name="Masakiyo Kitazawa" userId="2bf3742da7ad8ecb" providerId="LiveId" clId="{D9E25B27-2DE4-4FC3-9ACB-233EB4CA27D1}" dt="2024-05-27T02:10:31.661" v="2290" actId="1076"/>
        <pc:sldMkLst>
          <pc:docMk/>
          <pc:sldMk cId="2380832149" sldId="546"/>
        </pc:sldMkLst>
      </pc:sldChg>
      <pc:sldChg chg="addSp delSp modSp mod delAnim modAnim">
        <pc:chgData name="Masakiyo Kitazawa" userId="2bf3742da7ad8ecb" providerId="LiveId" clId="{D9E25B27-2DE4-4FC3-9ACB-233EB4CA27D1}" dt="2024-05-27T02:27:09.733" v="2625" actId="1076"/>
        <pc:sldMkLst>
          <pc:docMk/>
          <pc:sldMk cId="1991415345" sldId="547"/>
        </pc:sldMkLst>
      </pc:sldChg>
      <pc:sldChg chg="addSp modSp new mod">
        <pc:chgData name="Masakiyo Kitazawa" userId="2bf3742da7ad8ecb" providerId="LiveId" clId="{D9E25B27-2DE4-4FC3-9ACB-233EB4CA27D1}" dt="2024-05-27T03:04:42.255" v="4201" actId="403"/>
        <pc:sldMkLst>
          <pc:docMk/>
          <pc:sldMk cId="1818747021" sldId="548"/>
        </pc:sldMkLst>
      </pc:sldChg>
      <pc:sldChg chg="addSp delSp modSp new mod">
        <pc:chgData name="Masakiyo Kitazawa" userId="2bf3742da7ad8ecb" providerId="LiveId" clId="{D9E25B27-2DE4-4FC3-9ACB-233EB4CA27D1}" dt="2024-05-27T02:44:27.471" v="3239" actId="1076"/>
        <pc:sldMkLst>
          <pc:docMk/>
          <pc:sldMk cId="1766852025" sldId="549"/>
        </pc:sldMkLst>
      </pc:sldChg>
      <pc:sldChg chg="addSp modSp new mod">
        <pc:chgData name="Masakiyo Kitazawa" userId="2bf3742da7ad8ecb" providerId="LiveId" clId="{D9E25B27-2DE4-4FC3-9ACB-233EB4CA27D1}" dt="2024-05-27T02:58:53.392" v="4065" actId="12"/>
        <pc:sldMkLst>
          <pc:docMk/>
          <pc:sldMk cId="614463509" sldId="550"/>
        </pc:sldMkLst>
      </pc:sldChg>
      <pc:sldChg chg="addSp modSp new mod">
        <pc:chgData name="Masakiyo Kitazawa" userId="2bf3742da7ad8ecb" providerId="LiveId" clId="{D9E25B27-2DE4-4FC3-9ACB-233EB4CA27D1}" dt="2024-05-27T02:51:11.486" v="3405" actId="1076"/>
        <pc:sldMkLst>
          <pc:docMk/>
          <pc:sldMk cId="2823769644" sldId="551"/>
        </pc:sldMkLst>
      </pc:sldChg>
      <pc:sldChg chg="addSp delSp modSp mod">
        <pc:chgData name="Masakiyo Kitazawa" userId="2bf3742da7ad8ecb" providerId="LiveId" clId="{D9E25B27-2DE4-4FC3-9ACB-233EB4CA27D1}" dt="2024-05-27T02:52:36.861" v="3418" actId="1076"/>
        <pc:sldMkLst>
          <pc:docMk/>
          <pc:sldMk cId="2292714247" sldId="552"/>
        </pc:sldMkLst>
      </pc:sldChg>
      <pc:sldMasterChg chg="delSldLayout">
        <pc:chgData name="Masakiyo Kitazawa" userId="2bf3742da7ad8ecb" providerId="LiveId" clId="{D9E25B27-2DE4-4FC3-9ACB-233EB4CA27D1}" dt="2024-05-27T03:01:24.142" v="4162" actId="2696"/>
        <pc:sldMasterMkLst>
          <pc:docMk/>
          <pc:sldMasterMk cId="273925737" sldId="2147483650"/>
        </pc:sldMasterMkLst>
        <pc:sldLayoutChg chg="del">
          <pc:chgData name="Masakiyo Kitazawa" userId="2bf3742da7ad8ecb" providerId="LiveId" clId="{D9E25B27-2DE4-4FC3-9ACB-233EB4CA27D1}" dt="2024-05-27T03:01:24.142" v="4162" actId="2696"/>
          <pc:sldLayoutMkLst>
            <pc:docMk/>
            <pc:sldMasterMk cId="273925737" sldId="2147483650"/>
            <pc:sldLayoutMk cId="3881551394" sldId="2147483662"/>
          </pc:sldLayoutMkLst>
        </pc:sldLayoutChg>
      </pc:sldMasterChg>
    </pc:docChg>
  </pc:docChgLst>
  <pc:docChgLst>
    <pc:chgData name="Masakiyo Kitazawa" userId="2bf3742da7ad8ecb" providerId="LiveId" clId="{F46693A1-B43F-4EC0-AA7E-17D9BAA15798}"/>
    <pc:docChg chg="custSel modSld">
      <pc:chgData name="Masakiyo Kitazawa" userId="2bf3742da7ad8ecb" providerId="LiveId" clId="{F46693A1-B43F-4EC0-AA7E-17D9BAA15798}" dt="2024-05-27T00:46:12.796" v="9" actId="21"/>
      <pc:docMkLst>
        <pc:docMk/>
      </pc:docMkLst>
      <pc:sldChg chg="modSp mod">
        <pc:chgData name="Masakiyo Kitazawa" userId="2bf3742da7ad8ecb" providerId="LiveId" clId="{F46693A1-B43F-4EC0-AA7E-17D9BAA15798}" dt="2024-05-27T00:44:58.725" v="3" actId="20577"/>
        <pc:sldMkLst>
          <pc:docMk/>
          <pc:sldMk cId="3621775204" sldId="436"/>
        </pc:sldMkLst>
      </pc:sldChg>
      <pc:sldChg chg="modSp mod">
        <pc:chgData name="Masakiyo Kitazawa" userId="2bf3742da7ad8ecb" providerId="LiveId" clId="{F46693A1-B43F-4EC0-AA7E-17D9BAA15798}" dt="2024-05-27T00:45:28.423" v="4" actId="12"/>
        <pc:sldMkLst>
          <pc:docMk/>
          <pc:sldMk cId="3959006449" sldId="540"/>
        </pc:sldMkLst>
      </pc:sldChg>
      <pc:sldChg chg="addSp delSp modSp mod">
        <pc:chgData name="Masakiyo Kitazawa" userId="2bf3742da7ad8ecb" providerId="LiveId" clId="{F46693A1-B43F-4EC0-AA7E-17D9BAA15798}" dt="2024-05-27T00:46:12.796" v="9" actId="21"/>
        <pc:sldMkLst>
          <pc:docMk/>
          <pc:sldMk cId="291727387" sldId="542"/>
        </pc:sldMkLst>
      </pc:sldChg>
    </pc:docChg>
  </pc:docChgLst>
  <pc:docChgLst>
    <pc:chgData name="Masakiyo Kitazawa" userId="2bf3742da7ad8ecb" providerId="LiveId" clId="{6CD6F315-748E-4179-BEA6-BA1F8459C6D8}"/>
    <pc:docChg chg="custSel modSld">
      <pc:chgData name="Masakiyo Kitazawa" userId="2bf3742da7ad8ecb" providerId="LiveId" clId="{6CD6F315-748E-4179-BEA6-BA1F8459C6D8}" dt="2024-08-26T01:37:12.613" v="92" actId="1036"/>
      <pc:docMkLst>
        <pc:docMk/>
      </pc:docMkLst>
      <pc:sldChg chg="delSp modSp mod">
        <pc:chgData name="Masakiyo Kitazawa" userId="2bf3742da7ad8ecb" providerId="LiveId" clId="{6CD6F315-748E-4179-BEA6-BA1F8459C6D8}" dt="2024-08-26T01:37:12.613" v="92" actId="1036"/>
        <pc:sldMkLst>
          <pc:docMk/>
          <pc:sldMk cId="3445807056" sldId="545"/>
        </pc:sldMkLst>
      </pc:sldChg>
      <pc:sldChg chg="modSp mod">
        <pc:chgData name="Masakiyo Kitazawa" userId="2bf3742da7ad8ecb" providerId="LiveId" clId="{6CD6F315-748E-4179-BEA6-BA1F8459C6D8}" dt="2024-08-26T01:30:08.859" v="26" actId="20577"/>
        <pc:sldMkLst>
          <pc:docMk/>
          <pc:sldMk cId="2737302597" sldId="566"/>
        </pc:sldMkLst>
      </pc:sldChg>
      <pc:sldChg chg="modSp mod">
        <pc:chgData name="Masakiyo Kitazawa" userId="2bf3742da7ad8ecb" providerId="LiveId" clId="{6CD6F315-748E-4179-BEA6-BA1F8459C6D8}" dt="2024-08-26T01:33:09.297" v="30" actId="14100"/>
        <pc:sldMkLst>
          <pc:docMk/>
          <pc:sldMk cId="1651629200" sldId="572"/>
        </pc:sldMkLst>
      </pc:sldChg>
    </pc:docChg>
  </pc:docChgLst>
  <pc:docChgLst>
    <pc:chgData name="Masakiyo Kitazawa" userId="2bf3742da7ad8ecb" providerId="LiveId" clId="{591F7D78-20D1-4DEE-9814-B2F1FFD26991}"/>
    <pc:docChg chg="undo redo custSel addSld delSld modSld sldOrd">
      <pc:chgData name="Masakiyo Kitazawa" userId="2bf3742da7ad8ecb" providerId="LiveId" clId="{591F7D78-20D1-4DEE-9814-B2F1FFD26991}" dt="2024-10-30T07:03:16.864" v="2368"/>
      <pc:docMkLst>
        <pc:docMk/>
      </pc:docMkLst>
      <pc:sldChg chg="del">
        <pc:chgData name="Masakiyo Kitazawa" userId="2bf3742da7ad8ecb" providerId="LiveId" clId="{591F7D78-20D1-4DEE-9814-B2F1FFD26991}" dt="2024-10-30T03:27:04.947" v="2334" actId="2696"/>
        <pc:sldMkLst>
          <pc:docMk/>
          <pc:sldMk cId="939384464" sldId="439"/>
        </pc:sldMkLst>
      </pc:sldChg>
      <pc:sldChg chg="del">
        <pc:chgData name="Masakiyo Kitazawa" userId="2bf3742da7ad8ecb" providerId="LiveId" clId="{591F7D78-20D1-4DEE-9814-B2F1FFD26991}" dt="2024-10-30T03:27:04.947" v="2334" actId="2696"/>
        <pc:sldMkLst>
          <pc:docMk/>
          <pc:sldMk cId="606497583" sldId="440"/>
        </pc:sldMkLst>
      </pc:sldChg>
      <pc:sldChg chg="del">
        <pc:chgData name="Masakiyo Kitazawa" userId="2bf3742da7ad8ecb" providerId="LiveId" clId="{591F7D78-20D1-4DEE-9814-B2F1FFD26991}" dt="2024-10-30T03:27:04.947" v="2334" actId="2696"/>
        <pc:sldMkLst>
          <pc:docMk/>
          <pc:sldMk cId="3231626022" sldId="442"/>
        </pc:sldMkLst>
      </pc:sldChg>
      <pc:sldChg chg="del">
        <pc:chgData name="Masakiyo Kitazawa" userId="2bf3742da7ad8ecb" providerId="LiveId" clId="{591F7D78-20D1-4DEE-9814-B2F1FFD26991}" dt="2024-10-30T03:27:04.947" v="2334" actId="2696"/>
        <pc:sldMkLst>
          <pc:docMk/>
          <pc:sldMk cId="3709818685" sldId="445"/>
        </pc:sldMkLst>
      </pc:sldChg>
      <pc:sldChg chg="addSp modSp mod modAnim">
        <pc:chgData name="Masakiyo Kitazawa" userId="2bf3742da7ad8ecb" providerId="LiveId" clId="{591F7D78-20D1-4DEE-9814-B2F1FFD26991}" dt="2024-10-30T00:37:14.442" v="896"/>
        <pc:sldMkLst>
          <pc:docMk/>
          <pc:sldMk cId="3005348904" sldId="534"/>
        </pc:sldMkLst>
      </pc:sldChg>
      <pc:sldChg chg="ord">
        <pc:chgData name="Masakiyo Kitazawa" userId="2bf3742da7ad8ecb" providerId="LiveId" clId="{591F7D78-20D1-4DEE-9814-B2F1FFD26991}" dt="2024-10-30T00:35:19.430" v="885"/>
        <pc:sldMkLst>
          <pc:docMk/>
          <pc:sldMk cId="145802996" sldId="541"/>
        </pc:sldMkLst>
      </pc:sldChg>
      <pc:sldChg chg="del">
        <pc:chgData name="Masakiyo Kitazawa" userId="2bf3742da7ad8ecb" providerId="LiveId" clId="{591F7D78-20D1-4DEE-9814-B2F1FFD26991}" dt="2024-10-30T03:26:38.800" v="2333" actId="2696"/>
        <pc:sldMkLst>
          <pc:docMk/>
          <pc:sldMk cId="3445807056" sldId="545"/>
        </pc:sldMkLst>
      </pc:sldChg>
      <pc:sldChg chg="addSp modSp mod">
        <pc:chgData name="Masakiyo Kitazawa" userId="2bf3742da7ad8ecb" providerId="LiveId" clId="{591F7D78-20D1-4DEE-9814-B2F1FFD26991}" dt="2024-10-30T03:18:23.762" v="2161" actId="20577"/>
        <pc:sldMkLst>
          <pc:docMk/>
          <pc:sldMk cId="882133108" sldId="556"/>
        </pc:sldMkLst>
      </pc:sldChg>
      <pc:sldChg chg="addSp delSp modSp mod">
        <pc:chgData name="Masakiyo Kitazawa" userId="2bf3742da7ad8ecb" providerId="LiveId" clId="{591F7D78-20D1-4DEE-9814-B2F1FFD26991}" dt="2024-10-30T03:24:25.863" v="2263" actId="20577"/>
        <pc:sldMkLst>
          <pc:docMk/>
          <pc:sldMk cId="2673446898" sldId="560"/>
        </pc:sldMkLst>
      </pc:sldChg>
      <pc:sldChg chg="addSp delSp modSp mod">
        <pc:chgData name="Masakiyo Kitazawa" userId="2bf3742da7ad8ecb" providerId="LiveId" clId="{591F7D78-20D1-4DEE-9814-B2F1FFD26991}" dt="2024-10-30T03:22:54.925" v="2230" actId="1036"/>
        <pc:sldMkLst>
          <pc:docMk/>
          <pc:sldMk cId="1298702896" sldId="561"/>
        </pc:sldMkLst>
      </pc:sldChg>
      <pc:sldChg chg="modSp mod">
        <pc:chgData name="Masakiyo Kitazawa" userId="2bf3742da7ad8ecb" providerId="LiveId" clId="{591F7D78-20D1-4DEE-9814-B2F1FFD26991}" dt="2024-10-30T03:25:18.279" v="2292" actId="20577"/>
        <pc:sldMkLst>
          <pc:docMk/>
          <pc:sldMk cId="2836713612" sldId="562"/>
        </pc:sldMkLst>
      </pc:sldChg>
      <pc:sldChg chg="addSp delSp modSp add del mod">
        <pc:chgData name="Masakiyo Kitazawa" userId="2bf3742da7ad8ecb" providerId="LiveId" clId="{591F7D78-20D1-4DEE-9814-B2F1FFD26991}" dt="2024-10-30T03:09:44.938" v="2009" actId="1076"/>
        <pc:sldMkLst>
          <pc:docMk/>
          <pc:sldMk cId="2351771641" sldId="563"/>
        </pc:sldMkLst>
      </pc:sldChg>
      <pc:sldChg chg="delSp modSp mod">
        <pc:chgData name="Masakiyo Kitazawa" userId="2bf3742da7ad8ecb" providerId="LiveId" clId="{591F7D78-20D1-4DEE-9814-B2F1FFD26991}" dt="2024-10-30T03:19:42.074" v="2195" actId="1036"/>
        <pc:sldMkLst>
          <pc:docMk/>
          <pc:sldMk cId="2737302597" sldId="566"/>
        </pc:sldMkLst>
      </pc:sldChg>
      <pc:sldChg chg="addSp delSp modSp mod">
        <pc:chgData name="Masakiyo Kitazawa" userId="2bf3742da7ad8ecb" providerId="LiveId" clId="{591F7D78-20D1-4DEE-9814-B2F1FFD26991}" dt="2024-10-30T03:00:21.485" v="1896" actId="1076"/>
        <pc:sldMkLst>
          <pc:docMk/>
          <pc:sldMk cId="3479087080" sldId="567"/>
        </pc:sldMkLst>
      </pc:sldChg>
      <pc:sldChg chg="addSp modSp mod">
        <pc:chgData name="Masakiyo Kitazawa" userId="2bf3742da7ad8ecb" providerId="LiveId" clId="{591F7D78-20D1-4DEE-9814-B2F1FFD26991}" dt="2024-10-30T03:25:54.242" v="2332" actId="1076"/>
        <pc:sldMkLst>
          <pc:docMk/>
          <pc:sldMk cId="3084558490" sldId="569"/>
        </pc:sldMkLst>
      </pc:sldChg>
      <pc:sldChg chg="del">
        <pc:chgData name="Masakiyo Kitazawa" userId="2bf3742da7ad8ecb" providerId="LiveId" clId="{591F7D78-20D1-4DEE-9814-B2F1FFD26991}" dt="2024-10-30T03:27:04.947" v="2334" actId="2696"/>
        <pc:sldMkLst>
          <pc:docMk/>
          <pc:sldMk cId="3442300430" sldId="573"/>
        </pc:sldMkLst>
      </pc:sldChg>
      <pc:sldChg chg="addSp delSp modSp mod">
        <pc:chgData name="Masakiyo Kitazawa" userId="2bf3742da7ad8ecb" providerId="LiveId" clId="{591F7D78-20D1-4DEE-9814-B2F1FFD26991}" dt="2024-10-30T00:38:56.238" v="911"/>
        <pc:sldMkLst>
          <pc:docMk/>
          <pc:sldMk cId="2946628411" sldId="574"/>
        </pc:sldMkLst>
      </pc:sldChg>
      <pc:sldChg chg="modSp mod">
        <pc:chgData name="Masakiyo Kitazawa" userId="2bf3742da7ad8ecb" providerId="LiveId" clId="{591F7D78-20D1-4DEE-9814-B2F1FFD26991}" dt="2024-10-30T03:22:33.280" v="2216" actId="20577"/>
        <pc:sldMkLst>
          <pc:docMk/>
          <pc:sldMk cId="1350512042" sldId="577"/>
        </pc:sldMkLst>
      </pc:sldChg>
      <pc:sldChg chg="addSp delSp modSp mod">
        <pc:chgData name="Masakiyo Kitazawa" userId="2bf3742da7ad8ecb" providerId="LiveId" clId="{591F7D78-20D1-4DEE-9814-B2F1FFD26991}" dt="2024-10-30T03:22:39.118" v="2217" actId="20577"/>
        <pc:sldMkLst>
          <pc:docMk/>
          <pc:sldMk cId="170302630" sldId="578"/>
        </pc:sldMkLst>
      </pc:sldChg>
      <pc:sldChg chg="addSp delSp modSp mod">
        <pc:chgData name="Masakiyo Kitazawa" userId="2bf3742da7ad8ecb" providerId="LiveId" clId="{591F7D78-20D1-4DEE-9814-B2F1FFD26991}" dt="2024-10-30T03:23:16.390" v="2233"/>
        <pc:sldMkLst>
          <pc:docMk/>
          <pc:sldMk cId="2778864765" sldId="579"/>
        </pc:sldMkLst>
      </pc:sldChg>
      <pc:sldChg chg="modSp mod">
        <pc:chgData name="Masakiyo Kitazawa" userId="2bf3742da7ad8ecb" providerId="LiveId" clId="{591F7D78-20D1-4DEE-9814-B2F1FFD26991}" dt="2024-10-30T03:25:32.560" v="2329" actId="20577"/>
        <pc:sldMkLst>
          <pc:docMk/>
          <pc:sldMk cId="602693863" sldId="580"/>
        </pc:sldMkLst>
      </pc:sldChg>
      <pc:sldChg chg="del">
        <pc:chgData name="Masakiyo Kitazawa" userId="2bf3742da7ad8ecb" providerId="LiveId" clId="{591F7D78-20D1-4DEE-9814-B2F1FFD26991}" dt="2024-10-30T03:15:54.890" v="2140" actId="2696"/>
        <pc:sldMkLst>
          <pc:docMk/>
          <pc:sldMk cId="1711836710" sldId="583"/>
        </pc:sldMkLst>
      </pc:sldChg>
      <pc:sldChg chg="modSp mod">
        <pc:chgData name="Masakiyo Kitazawa" userId="2bf3742da7ad8ecb" providerId="LiveId" clId="{591F7D78-20D1-4DEE-9814-B2F1FFD26991}" dt="2024-10-30T03:24:41.944" v="2291" actId="20577"/>
        <pc:sldMkLst>
          <pc:docMk/>
          <pc:sldMk cId="2607584920" sldId="584"/>
        </pc:sldMkLst>
      </pc:sldChg>
      <pc:sldChg chg="addSp delSp modSp new mod ord">
        <pc:chgData name="Masakiyo Kitazawa" userId="2bf3742da7ad8ecb" providerId="LiveId" clId="{591F7D78-20D1-4DEE-9814-B2F1FFD26991}" dt="2024-10-30T00:15:56.600" v="607" actId="478"/>
        <pc:sldMkLst>
          <pc:docMk/>
          <pc:sldMk cId="3525967568" sldId="585"/>
        </pc:sldMkLst>
      </pc:sldChg>
      <pc:sldChg chg="addSp delSp modSp new mod modAnim">
        <pc:chgData name="Masakiyo Kitazawa" userId="2bf3742da7ad8ecb" providerId="LiveId" clId="{591F7D78-20D1-4DEE-9814-B2F1FFD26991}" dt="2024-10-30T07:03:16.864" v="2368"/>
        <pc:sldMkLst>
          <pc:docMk/>
          <pc:sldMk cId="4058818316" sldId="586"/>
        </pc:sldMkLst>
      </pc:sldChg>
      <pc:sldChg chg="addSp delSp modSp mod modAnim">
        <pc:chgData name="Masakiyo Kitazawa" userId="2bf3742da7ad8ecb" providerId="LiveId" clId="{591F7D78-20D1-4DEE-9814-B2F1FFD26991}" dt="2024-10-30T03:01:48.188" v="1904" actId="1076"/>
        <pc:sldMkLst>
          <pc:docMk/>
          <pc:sldMk cId="4250890733" sldId="587"/>
        </pc:sldMkLst>
      </pc:sldChg>
      <pc:sldChg chg="addSp modSp mod modAnim">
        <pc:chgData name="Masakiyo Kitazawa" userId="2bf3742da7ad8ecb" providerId="LiveId" clId="{591F7D78-20D1-4DEE-9814-B2F1FFD26991}" dt="2024-10-30T07:01:47.849" v="2336" actId="1035"/>
        <pc:sldMkLst>
          <pc:docMk/>
          <pc:sldMk cId="2212782168" sldId="588"/>
        </pc:sldMkLst>
      </pc:sldChg>
      <pc:sldChg chg="addSp delSp modSp mod">
        <pc:chgData name="Masakiyo Kitazawa" userId="2bf3742da7ad8ecb" providerId="LiveId" clId="{591F7D78-20D1-4DEE-9814-B2F1FFD26991}" dt="2024-10-30T03:20:34.417" v="2213" actId="1076"/>
        <pc:sldMkLst>
          <pc:docMk/>
          <pc:sldMk cId="3990969028" sldId="589"/>
        </pc:sldMkLst>
      </pc:sldChg>
      <pc:sldChg chg="addSp delSp modSp mod">
        <pc:chgData name="Masakiyo Kitazawa" userId="2bf3742da7ad8ecb" providerId="LiveId" clId="{591F7D78-20D1-4DEE-9814-B2F1FFD26991}" dt="2024-10-30T03:15:39.905" v="2139" actId="1076"/>
        <pc:sldMkLst>
          <pc:docMk/>
          <pc:sldMk cId="2360062494" sldId="590"/>
        </pc:sldMkLst>
      </pc:sldChg>
    </pc:docChg>
  </pc:docChgLst>
  <pc:docChgLst>
    <pc:chgData name="Masakiyo Kitazawa" userId="2bf3742da7ad8ecb" providerId="LiveId" clId="{1C0F515F-32E3-4396-93B4-82A965EF2824}"/>
    <pc:docChg chg="undo redo custSel addSld delSld modSld sldOrd">
      <pc:chgData name="Masakiyo Kitazawa" userId="2bf3742da7ad8ecb" providerId="LiveId" clId="{1C0F515F-32E3-4396-93B4-82A965EF2824}" dt="2024-03-15T04:43:18.343" v="8593" actId="404"/>
      <pc:docMkLst>
        <pc:docMk/>
      </pc:docMkLst>
      <pc:sldChg chg="del">
        <pc:chgData name="Masakiyo Kitazawa" userId="2bf3742da7ad8ecb" providerId="LiveId" clId="{1C0F515F-32E3-4396-93B4-82A965EF2824}" dt="2024-03-12T11:17:33.839" v="44" actId="2696"/>
        <pc:sldMkLst>
          <pc:docMk/>
          <pc:sldMk cId="3274957215" sldId="256"/>
        </pc:sldMkLst>
      </pc:sldChg>
      <pc:sldChg chg="del">
        <pc:chgData name="Masakiyo Kitazawa" userId="2bf3742da7ad8ecb" providerId="LiveId" clId="{1C0F515F-32E3-4396-93B4-82A965EF2824}" dt="2024-03-14T15:45:59.298" v="5830" actId="2696"/>
        <pc:sldMkLst>
          <pc:docMk/>
          <pc:sldMk cId="385654358" sldId="258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311899704" sldId="259"/>
        </pc:sldMkLst>
      </pc:sldChg>
      <pc:sldChg chg="addSp delSp modSp mod ord">
        <pc:chgData name="Masakiyo Kitazawa" userId="2bf3742da7ad8ecb" providerId="LiveId" clId="{1C0F515F-32E3-4396-93B4-82A965EF2824}" dt="2024-03-14T22:52:40.398" v="7821" actId="207"/>
        <pc:sldMkLst>
          <pc:docMk/>
          <pc:sldMk cId="916218865" sldId="262"/>
        </pc:sldMkLst>
      </pc:sldChg>
      <pc:sldChg chg="del">
        <pc:chgData name="Masakiyo Kitazawa" userId="2bf3742da7ad8ecb" providerId="LiveId" clId="{1C0F515F-32E3-4396-93B4-82A965EF2824}" dt="2024-03-12T11:48:51.054" v="403" actId="2696"/>
        <pc:sldMkLst>
          <pc:docMk/>
          <pc:sldMk cId="694132921" sldId="263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598791186" sldId="265"/>
        </pc:sldMkLst>
      </pc:sldChg>
      <pc:sldChg chg="del">
        <pc:chgData name="Masakiyo Kitazawa" userId="2bf3742da7ad8ecb" providerId="LiveId" clId="{1C0F515F-32E3-4396-93B4-82A965EF2824}" dt="2024-03-14T14:01:27.921" v="3230" actId="2696"/>
        <pc:sldMkLst>
          <pc:docMk/>
          <pc:sldMk cId="1722852468" sldId="267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165095815" sldId="268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3205948735" sldId="269"/>
        </pc:sldMkLst>
      </pc:sldChg>
      <pc:sldChg chg="del">
        <pc:chgData name="Masakiyo Kitazawa" userId="2bf3742da7ad8ecb" providerId="LiveId" clId="{1C0F515F-32E3-4396-93B4-82A965EF2824}" dt="2024-03-14T14:01:32.457" v="3231" actId="2696"/>
        <pc:sldMkLst>
          <pc:docMk/>
          <pc:sldMk cId="690961050" sldId="270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716558427" sldId="272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786313082" sldId="273"/>
        </pc:sldMkLst>
      </pc:sldChg>
      <pc:sldChg chg="del">
        <pc:chgData name="Masakiyo Kitazawa" userId="2bf3742da7ad8ecb" providerId="LiveId" clId="{1C0F515F-32E3-4396-93B4-82A965EF2824}" dt="2024-03-13T23:34:47.925" v="1108" actId="2696"/>
        <pc:sldMkLst>
          <pc:docMk/>
          <pc:sldMk cId="3510115822" sldId="274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4216352169" sldId="275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534325680" sldId="277"/>
        </pc:sldMkLst>
      </pc:sldChg>
      <pc:sldChg chg="del ord">
        <pc:chgData name="Masakiyo Kitazawa" userId="2bf3742da7ad8ecb" providerId="LiveId" clId="{1C0F515F-32E3-4396-93B4-82A965EF2824}" dt="2024-03-14T15:46:33.395" v="5834" actId="2696"/>
        <pc:sldMkLst>
          <pc:docMk/>
          <pc:sldMk cId="162714452" sldId="278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322278180" sldId="279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1279455045" sldId="281"/>
        </pc:sldMkLst>
      </pc:sldChg>
      <pc:sldChg chg="del">
        <pc:chgData name="Masakiyo Kitazawa" userId="2bf3742da7ad8ecb" providerId="LiveId" clId="{1C0F515F-32E3-4396-93B4-82A965EF2824}" dt="2024-03-14T15:46:21.878" v="5833" actId="2696"/>
        <pc:sldMkLst>
          <pc:docMk/>
          <pc:sldMk cId="2158617099" sldId="282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654735452" sldId="283"/>
        </pc:sldMkLst>
      </pc:sldChg>
      <pc:sldChg chg="del">
        <pc:chgData name="Masakiyo Kitazawa" userId="2bf3742da7ad8ecb" providerId="LiveId" clId="{1C0F515F-32E3-4396-93B4-82A965EF2824}" dt="2024-03-13T23:32:52.643" v="1032" actId="2696"/>
        <pc:sldMkLst>
          <pc:docMk/>
          <pc:sldMk cId="3969529042" sldId="285"/>
        </pc:sldMkLst>
      </pc:sldChg>
      <pc:sldChg chg="del">
        <pc:chgData name="Masakiyo Kitazawa" userId="2bf3742da7ad8ecb" providerId="LiveId" clId="{1C0F515F-32E3-4396-93B4-82A965EF2824}" dt="2024-03-13T23:34:41.550" v="1107" actId="2696"/>
        <pc:sldMkLst>
          <pc:docMk/>
          <pc:sldMk cId="1799323101" sldId="286"/>
        </pc:sldMkLst>
      </pc:sldChg>
      <pc:sldChg chg="del">
        <pc:chgData name="Masakiyo Kitazawa" userId="2bf3742da7ad8ecb" providerId="LiveId" clId="{1C0F515F-32E3-4396-93B4-82A965EF2824}" dt="2024-03-12T11:48:53.356" v="404" actId="2696"/>
        <pc:sldMkLst>
          <pc:docMk/>
          <pc:sldMk cId="1906604519" sldId="428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2705766047" sldId="429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840798474" sldId="430"/>
        </pc:sldMkLst>
      </pc:sldChg>
      <pc:sldChg chg="del">
        <pc:chgData name="Masakiyo Kitazawa" userId="2bf3742da7ad8ecb" providerId="LiveId" clId="{1C0F515F-32E3-4396-93B4-82A965EF2824}" dt="2024-03-14T15:46:07.321" v="5832" actId="2696"/>
        <pc:sldMkLst>
          <pc:docMk/>
          <pc:sldMk cId="4012631454" sldId="431"/>
        </pc:sldMkLst>
      </pc:sldChg>
      <pc:sldChg chg="del">
        <pc:chgData name="Masakiyo Kitazawa" userId="2bf3742da7ad8ecb" providerId="LiveId" clId="{1C0F515F-32E3-4396-93B4-82A965EF2824}" dt="2024-03-12T11:48:57.997" v="405" actId="2696"/>
        <pc:sldMkLst>
          <pc:docMk/>
          <pc:sldMk cId="2609623087" sldId="432"/>
        </pc:sldMkLst>
      </pc:sldChg>
      <pc:sldChg chg="del">
        <pc:chgData name="Masakiyo Kitazawa" userId="2bf3742da7ad8ecb" providerId="LiveId" clId="{1C0F515F-32E3-4396-93B4-82A965EF2824}" dt="2024-03-14T15:46:03.228" v="5831" actId="2696"/>
        <pc:sldMkLst>
          <pc:docMk/>
          <pc:sldMk cId="919345423" sldId="433"/>
        </pc:sldMkLst>
      </pc:sldChg>
      <pc:sldChg chg="modSp mod ord">
        <pc:chgData name="Masakiyo Kitazawa" userId="2bf3742da7ad8ecb" providerId="LiveId" clId="{1C0F515F-32E3-4396-93B4-82A965EF2824}" dt="2024-03-13T23:37:11.382" v="1136" actId="20577"/>
        <pc:sldMkLst>
          <pc:docMk/>
          <pc:sldMk cId="3705058712" sldId="434"/>
        </pc:sldMkLst>
      </pc:sldChg>
      <pc:sldChg chg="del">
        <pc:chgData name="Masakiyo Kitazawa" userId="2bf3742da7ad8ecb" providerId="LiveId" clId="{1C0F515F-32E3-4396-93B4-82A965EF2824}" dt="2024-03-14T15:46:33.395" v="5834" actId="2696"/>
        <pc:sldMkLst>
          <pc:docMk/>
          <pc:sldMk cId="3243573602" sldId="435"/>
        </pc:sldMkLst>
      </pc:sldChg>
      <pc:sldChg chg="addSp modSp mod">
        <pc:chgData name="Masakiyo Kitazawa" userId="2bf3742da7ad8ecb" providerId="LiveId" clId="{1C0F515F-32E3-4396-93B4-82A965EF2824}" dt="2024-03-14T14:55:30.441" v="4726" actId="113"/>
        <pc:sldMkLst>
          <pc:docMk/>
          <pc:sldMk cId="3621775204" sldId="436"/>
        </pc:sldMkLst>
      </pc:sldChg>
      <pc:sldChg chg="addSp delSp modSp new mod">
        <pc:chgData name="Masakiyo Kitazawa" userId="2bf3742da7ad8ecb" providerId="LiveId" clId="{1C0F515F-32E3-4396-93B4-82A965EF2824}" dt="2024-03-14T23:03:02.982" v="7921" actId="478"/>
        <pc:sldMkLst>
          <pc:docMk/>
          <pc:sldMk cId="3317869991" sldId="437"/>
        </pc:sldMkLst>
      </pc:sldChg>
      <pc:sldChg chg="addSp delSp modSp mod modAnim">
        <pc:chgData name="Masakiyo Kitazawa" userId="2bf3742da7ad8ecb" providerId="LiveId" clId="{1C0F515F-32E3-4396-93B4-82A965EF2824}" dt="2024-03-14T23:35:59.052" v="8013"/>
        <pc:sldMkLst>
          <pc:docMk/>
          <pc:sldMk cId="3373653722" sldId="438"/>
        </pc:sldMkLst>
      </pc:sldChg>
      <pc:sldChg chg="addSp delSp modSp new mod">
        <pc:chgData name="Masakiyo Kitazawa" userId="2bf3742da7ad8ecb" providerId="LiveId" clId="{1C0F515F-32E3-4396-93B4-82A965EF2824}" dt="2024-03-14T23:13:10.575" v="7970" actId="1035"/>
        <pc:sldMkLst>
          <pc:docMk/>
          <pc:sldMk cId="939384464" sldId="439"/>
        </pc:sldMkLst>
      </pc:sldChg>
      <pc:sldChg chg="addSp delSp modSp new mod">
        <pc:chgData name="Masakiyo Kitazawa" userId="2bf3742da7ad8ecb" providerId="LiveId" clId="{1C0F515F-32E3-4396-93B4-82A965EF2824}" dt="2024-03-15T04:35:45.909" v="8581" actId="20577"/>
        <pc:sldMkLst>
          <pc:docMk/>
          <pc:sldMk cId="606497583" sldId="440"/>
        </pc:sldMkLst>
      </pc:sldChg>
      <pc:sldChg chg="addSp modSp new mod ord modAnim">
        <pc:chgData name="Masakiyo Kitazawa" userId="2bf3742da7ad8ecb" providerId="LiveId" clId="{1C0F515F-32E3-4396-93B4-82A965EF2824}" dt="2024-03-15T00:10:43.710" v="8380"/>
        <pc:sldMkLst>
          <pc:docMk/>
          <pc:sldMk cId="1232391694" sldId="441"/>
        </pc:sldMkLst>
      </pc:sldChg>
      <pc:sldChg chg="addSp delSp modSp new mod ord">
        <pc:chgData name="Masakiyo Kitazawa" userId="2bf3742da7ad8ecb" providerId="LiveId" clId="{1C0F515F-32E3-4396-93B4-82A965EF2824}" dt="2024-03-14T23:17:08.784" v="7996" actId="5793"/>
        <pc:sldMkLst>
          <pc:docMk/>
          <pc:sldMk cId="3231626022" sldId="442"/>
        </pc:sldMkLst>
      </pc:sldChg>
      <pc:sldChg chg="addSp delSp modSp new mod ord">
        <pc:chgData name="Masakiyo Kitazawa" userId="2bf3742da7ad8ecb" providerId="LiveId" clId="{1C0F515F-32E3-4396-93B4-82A965EF2824}" dt="2024-03-15T04:39:24.075" v="8583"/>
        <pc:sldMkLst>
          <pc:docMk/>
          <pc:sldMk cId="2249300116" sldId="443"/>
        </pc:sldMkLst>
      </pc:sldChg>
      <pc:sldChg chg="addSp modSp new del mod">
        <pc:chgData name="Masakiyo Kitazawa" userId="2bf3742da7ad8ecb" providerId="LiveId" clId="{1C0F515F-32E3-4396-93B4-82A965EF2824}" dt="2024-03-14T14:13:26.452" v="3407" actId="2696"/>
        <pc:sldMkLst>
          <pc:docMk/>
          <pc:sldMk cId="4153541794" sldId="444"/>
        </pc:sldMkLst>
      </pc:sldChg>
      <pc:sldChg chg="addSp delSp modSp new mod">
        <pc:chgData name="Masakiyo Kitazawa" userId="2bf3742da7ad8ecb" providerId="LiveId" clId="{1C0F515F-32E3-4396-93B4-82A965EF2824}" dt="2024-03-15T04:43:18.343" v="8593" actId="404"/>
        <pc:sldMkLst>
          <pc:docMk/>
          <pc:sldMk cId="3709818685" sldId="445"/>
        </pc:sldMkLst>
      </pc:sldChg>
      <pc:sldChg chg="addSp modSp new mod">
        <pc:chgData name="Masakiyo Kitazawa" userId="2bf3742da7ad8ecb" providerId="LiveId" clId="{1C0F515F-32E3-4396-93B4-82A965EF2824}" dt="2024-03-14T23:11:10.735" v="7956" actId="1076"/>
        <pc:sldMkLst>
          <pc:docMk/>
          <pc:sldMk cId="4104788435" sldId="446"/>
        </pc:sldMkLst>
      </pc:sldChg>
      <pc:sldChg chg="addSp delSp modSp new mod">
        <pc:chgData name="Masakiyo Kitazawa" userId="2bf3742da7ad8ecb" providerId="LiveId" clId="{1C0F515F-32E3-4396-93B4-82A965EF2824}" dt="2024-03-14T23:52:41.572" v="8370" actId="1076"/>
        <pc:sldMkLst>
          <pc:docMk/>
          <pc:sldMk cId="3281960828" sldId="447"/>
        </pc:sldMkLst>
      </pc:sldChg>
      <pc:sldChg chg="addSp delSp modSp new mod">
        <pc:chgData name="Masakiyo Kitazawa" userId="2bf3742da7ad8ecb" providerId="LiveId" clId="{1C0F515F-32E3-4396-93B4-82A965EF2824}" dt="2024-03-14T23:20:27.127" v="8002" actId="14100"/>
        <pc:sldMkLst>
          <pc:docMk/>
          <pc:sldMk cId="1014659029" sldId="448"/>
        </pc:sldMkLst>
      </pc:sldChg>
      <pc:sldChg chg="addSp modSp new mod">
        <pc:chgData name="Masakiyo Kitazawa" userId="2bf3742da7ad8ecb" providerId="LiveId" clId="{1C0F515F-32E3-4396-93B4-82A965EF2824}" dt="2024-03-14T23:50:47.109" v="8367" actId="20577"/>
        <pc:sldMkLst>
          <pc:docMk/>
          <pc:sldMk cId="2811741921" sldId="449"/>
        </pc:sldMkLst>
      </pc:sldChg>
      <pc:sldChg chg="addSp delSp modSp new mod">
        <pc:chgData name="Masakiyo Kitazawa" userId="2bf3742da7ad8ecb" providerId="LiveId" clId="{1C0F515F-32E3-4396-93B4-82A965EF2824}" dt="2024-03-15T01:56:32.859" v="8444" actId="1076"/>
        <pc:sldMkLst>
          <pc:docMk/>
          <pc:sldMk cId="3489839155" sldId="450"/>
        </pc:sldMkLst>
      </pc:sldChg>
      <pc:sldChg chg="delSp modSp mod">
        <pc:chgData name="Masakiyo Kitazawa" userId="2bf3742da7ad8ecb" providerId="LiveId" clId="{1C0F515F-32E3-4396-93B4-82A965EF2824}" dt="2024-03-14T16:22:19.236" v="6844" actId="478"/>
        <pc:sldMkLst>
          <pc:docMk/>
          <pc:sldMk cId="108412035" sldId="530"/>
        </pc:sldMkLst>
      </pc:sldChg>
      <pc:sldChg chg="addSp delSp modSp new mod">
        <pc:chgData name="Masakiyo Kitazawa" userId="2bf3742da7ad8ecb" providerId="LiveId" clId="{1C0F515F-32E3-4396-93B4-82A965EF2824}" dt="2024-03-15T00:27:44.093" v="8416" actId="1035"/>
        <pc:sldMkLst>
          <pc:docMk/>
          <pc:sldMk cId="2630373856" sldId="531"/>
        </pc:sldMkLst>
      </pc:sldChg>
      <pc:sldChg chg="addSp modSp mod modAnim">
        <pc:chgData name="Masakiyo Kitazawa" userId="2bf3742da7ad8ecb" providerId="LiveId" clId="{1C0F515F-32E3-4396-93B4-82A965EF2824}" dt="2024-03-15T02:01:29.973" v="8498"/>
        <pc:sldMkLst>
          <pc:docMk/>
          <pc:sldMk cId="30409638" sldId="532"/>
        </pc:sldMkLst>
      </pc:sldChg>
      <pc:sldChg chg="new del">
        <pc:chgData name="Masakiyo Kitazawa" userId="2bf3742da7ad8ecb" providerId="LiveId" clId="{1C0F515F-32E3-4396-93B4-82A965EF2824}" dt="2024-03-14T16:32:45.312" v="7127" actId="2696"/>
        <pc:sldMkLst>
          <pc:docMk/>
          <pc:sldMk cId="3391478861" sldId="532"/>
        </pc:sldMkLst>
      </pc:sldChg>
      <pc:sldChg chg="addSp modSp new mod ord">
        <pc:chgData name="Masakiyo Kitazawa" userId="2bf3742da7ad8ecb" providerId="LiveId" clId="{1C0F515F-32E3-4396-93B4-82A965EF2824}" dt="2024-03-14T17:05:19.401" v="7820" actId="1076"/>
        <pc:sldMkLst>
          <pc:docMk/>
          <pc:sldMk cId="878993700" sldId="533"/>
        </pc:sldMkLst>
      </pc:sldChg>
      <pc:sldChg chg="delSp modSp mod">
        <pc:chgData name="Masakiyo Kitazawa" userId="2bf3742da7ad8ecb" providerId="LiveId" clId="{1C0F515F-32E3-4396-93B4-82A965EF2824}" dt="2024-03-14T23:04:56.724" v="7930" actId="166"/>
        <pc:sldMkLst>
          <pc:docMk/>
          <pc:sldMk cId="3005348904" sldId="534"/>
        </pc:sldMkLst>
      </pc:sldChg>
      <pc:sldChg chg="modSp mod">
        <pc:chgData name="Masakiyo Kitazawa" userId="2bf3742da7ad8ecb" providerId="LiveId" clId="{1C0F515F-32E3-4396-93B4-82A965EF2824}" dt="2024-03-14T23:52:21.728" v="8368" actId="1076"/>
        <pc:sldMkLst>
          <pc:docMk/>
          <pc:sldMk cId="3076812107" sldId="535"/>
        </pc:sldMkLst>
      </pc:sldChg>
      <pc:sldChg chg="addSp delSp modSp mod modAnim">
        <pc:chgData name="Masakiyo Kitazawa" userId="2bf3742da7ad8ecb" providerId="LiveId" clId="{1C0F515F-32E3-4396-93B4-82A965EF2824}" dt="2024-03-15T01:51:39.731" v="8425"/>
        <pc:sldMkLst>
          <pc:docMk/>
          <pc:sldMk cId="2174586129" sldId="536"/>
        </pc:sldMkLst>
      </pc:sldChg>
      <pc:sldChg chg="addSp delSp modSp mod">
        <pc:chgData name="Masakiyo Kitazawa" userId="2bf3742da7ad8ecb" providerId="LiveId" clId="{1C0F515F-32E3-4396-93B4-82A965EF2824}" dt="2024-03-14T23:42:41.317" v="8118"/>
        <pc:sldMkLst>
          <pc:docMk/>
          <pc:sldMk cId="804285797" sldId="537"/>
        </pc:sldMkLst>
      </pc:sldChg>
      <pc:sldChg chg="delSp mod">
        <pc:chgData name="Masakiyo Kitazawa" userId="2bf3742da7ad8ecb" providerId="LiveId" clId="{1C0F515F-32E3-4396-93B4-82A965EF2824}" dt="2024-03-15T04:21:08.051" v="8501" actId="478"/>
        <pc:sldMkLst>
          <pc:docMk/>
          <pc:sldMk cId="3742025216" sldId="538"/>
        </pc:sldMkLst>
      </pc:sldChg>
    </pc:docChg>
  </pc:docChgLst>
  <pc:docChgLst>
    <pc:chgData name="Masakiyo Kitazawa" userId="2bf3742da7ad8ecb" providerId="LiveId" clId="{F47CBE27-9031-40BD-BC48-2BA201BA83D7}"/>
    <pc:docChg chg="undo custSel addSld delSld modSld">
      <pc:chgData name="Masakiyo Kitazawa" userId="2bf3742da7ad8ecb" providerId="LiveId" clId="{F47CBE27-9031-40BD-BC48-2BA201BA83D7}" dt="2025-10-14T04:02:38.729" v="2435" actId="1037"/>
      <pc:docMkLst>
        <pc:docMk/>
      </pc:docMkLst>
      <pc:sldChg chg="addSp modSp mod">
        <pc:chgData name="Masakiyo Kitazawa" userId="2bf3742da7ad8ecb" providerId="LiveId" clId="{F47CBE27-9031-40BD-BC48-2BA201BA83D7}" dt="2025-10-14T03:44:06.794" v="2349" actId="1037"/>
        <pc:sldMkLst>
          <pc:docMk/>
          <pc:sldMk cId="4104788435" sldId="446"/>
        </pc:sldMkLst>
        <pc:spChg chg="mod">
          <ac:chgData name="Masakiyo Kitazawa" userId="2bf3742da7ad8ecb" providerId="LiveId" clId="{F47CBE27-9031-40BD-BC48-2BA201BA83D7}" dt="2025-10-14T03:43:04.402" v="2304" actId="1037"/>
          <ac:spMkLst>
            <pc:docMk/>
            <pc:sldMk cId="4104788435" sldId="446"/>
            <ac:spMk id="5" creationId="{B4312251-4108-A27E-FB70-58693C9A1F43}"/>
          </ac:spMkLst>
        </pc:spChg>
        <pc:spChg chg="add mod">
          <ac:chgData name="Masakiyo Kitazawa" userId="2bf3742da7ad8ecb" providerId="LiveId" clId="{F47CBE27-9031-40BD-BC48-2BA201BA83D7}" dt="2025-10-14T03:43:49.901" v="2332" actId="1076"/>
          <ac:spMkLst>
            <pc:docMk/>
            <pc:sldMk cId="4104788435" sldId="446"/>
            <ac:spMk id="7" creationId="{144B2AA3-221F-E0B1-329C-F5ABC4CC8840}"/>
          </ac:spMkLst>
        </pc:spChg>
        <pc:spChg chg="mod">
          <ac:chgData name="Masakiyo Kitazawa" userId="2bf3742da7ad8ecb" providerId="LiveId" clId="{F47CBE27-9031-40BD-BC48-2BA201BA83D7}" dt="2025-10-14T03:43:14.232" v="2308" actId="1076"/>
          <ac:spMkLst>
            <pc:docMk/>
            <pc:sldMk cId="4104788435" sldId="446"/>
            <ac:spMk id="8" creationId="{796C129F-8BF0-DEF9-DF8C-492089D33BB6}"/>
          </ac:spMkLst>
        </pc:spChg>
        <pc:spChg chg="mod">
          <ac:chgData name="Masakiyo Kitazawa" userId="2bf3742da7ad8ecb" providerId="LiveId" clId="{F47CBE27-9031-40BD-BC48-2BA201BA83D7}" dt="2025-10-14T03:43:21.179" v="2326" actId="1035"/>
          <ac:spMkLst>
            <pc:docMk/>
            <pc:sldMk cId="4104788435" sldId="446"/>
            <ac:spMk id="9" creationId="{7690C52C-81B2-EF1F-A110-42A5FEF667C7}"/>
          </ac:spMkLst>
        </pc:spChg>
        <pc:spChg chg="mod">
          <ac:chgData name="Masakiyo Kitazawa" userId="2bf3742da7ad8ecb" providerId="LiveId" clId="{F47CBE27-9031-40BD-BC48-2BA201BA83D7}" dt="2025-10-14T03:43:04.402" v="2304" actId="1037"/>
          <ac:spMkLst>
            <pc:docMk/>
            <pc:sldMk cId="4104788435" sldId="446"/>
            <ac:spMk id="10" creationId="{6DC2487C-2687-4C9B-2945-F73DB00C61A2}"/>
          </ac:spMkLst>
        </pc:spChg>
        <pc:spChg chg="mod">
          <ac:chgData name="Masakiyo Kitazawa" userId="2bf3742da7ad8ecb" providerId="LiveId" clId="{F47CBE27-9031-40BD-BC48-2BA201BA83D7}" dt="2025-10-14T03:43:04.402" v="2304" actId="1037"/>
          <ac:spMkLst>
            <pc:docMk/>
            <pc:sldMk cId="4104788435" sldId="446"/>
            <ac:spMk id="11" creationId="{B7E3E4E2-7AF2-0FC6-BE1A-069BA6B27251}"/>
          </ac:spMkLst>
        </pc:spChg>
        <pc:spChg chg="mod">
          <ac:chgData name="Masakiyo Kitazawa" userId="2bf3742da7ad8ecb" providerId="LiveId" clId="{F47CBE27-9031-40BD-BC48-2BA201BA83D7}" dt="2025-10-14T03:43:04.402" v="2304" actId="1037"/>
          <ac:spMkLst>
            <pc:docMk/>
            <pc:sldMk cId="4104788435" sldId="446"/>
            <ac:spMk id="12" creationId="{9951BF5C-01BD-BAF8-E959-2FE3830E8D8A}"/>
          </ac:spMkLst>
        </pc:spChg>
        <pc:picChg chg="mod ord modCrop">
          <ac:chgData name="Masakiyo Kitazawa" userId="2bf3742da7ad8ecb" providerId="LiveId" clId="{F47CBE27-9031-40BD-BC48-2BA201BA83D7}" dt="2025-10-13T15:50:12.949" v="1666" actId="1036"/>
          <ac:picMkLst>
            <pc:docMk/>
            <pc:sldMk cId="4104788435" sldId="446"/>
            <ac:picMk id="3" creationId="{4B696759-E4D0-75C4-96C2-A2E8BE327314}"/>
          </ac:picMkLst>
        </pc:picChg>
        <pc:picChg chg="add mod ord modCrop">
          <ac:chgData name="Masakiyo Kitazawa" userId="2bf3742da7ad8ecb" providerId="LiveId" clId="{F47CBE27-9031-40BD-BC48-2BA201BA83D7}" dt="2025-10-13T15:50:31.385" v="1668" actId="732"/>
          <ac:picMkLst>
            <pc:docMk/>
            <pc:sldMk cId="4104788435" sldId="446"/>
            <ac:picMk id="4" creationId="{73F38D33-A394-ACA0-60AC-A979137CF32D}"/>
          </ac:picMkLst>
        </pc:picChg>
        <pc:picChg chg="add mod ord modCrop">
          <ac:chgData name="Masakiyo Kitazawa" userId="2bf3742da7ad8ecb" providerId="LiveId" clId="{F47CBE27-9031-40BD-BC48-2BA201BA83D7}" dt="2025-10-14T03:44:06.794" v="2349" actId="1037"/>
          <ac:picMkLst>
            <pc:docMk/>
            <pc:sldMk cId="4104788435" sldId="446"/>
            <ac:picMk id="6" creationId="{19B27097-5D06-70EC-23FC-51E58E2C3AA0}"/>
          </ac:picMkLst>
        </pc:picChg>
      </pc:sldChg>
      <pc:sldChg chg="addSp delSp modSp mod">
        <pc:chgData name="Masakiyo Kitazawa" userId="2bf3742da7ad8ecb" providerId="LiveId" clId="{F47CBE27-9031-40BD-BC48-2BA201BA83D7}" dt="2025-10-13T15:45:25.285" v="1591"/>
        <pc:sldMkLst>
          <pc:docMk/>
          <pc:sldMk cId="3005348904" sldId="534"/>
        </pc:sldMkLst>
        <pc:spChg chg="add mod">
          <ac:chgData name="Masakiyo Kitazawa" userId="2bf3742da7ad8ecb" providerId="LiveId" clId="{F47CBE27-9031-40BD-BC48-2BA201BA83D7}" dt="2025-10-13T15:45:25.285" v="1591"/>
          <ac:spMkLst>
            <pc:docMk/>
            <pc:sldMk cId="3005348904" sldId="534"/>
            <ac:spMk id="10" creationId="{BA6C1F4A-5CE6-DE41-F972-FBFC1B9C6E33}"/>
          </ac:spMkLst>
        </pc:spChg>
        <pc:spChg chg="del">
          <ac:chgData name="Masakiyo Kitazawa" userId="2bf3742da7ad8ecb" providerId="LiveId" clId="{F47CBE27-9031-40BD-BC48-2BA201BA83D7}" dt="2025-10-13T15:45:16.296" v="1590" actId="21"/>
          <ac:spMkLst>
            <pc:docMk/>
            <pc:sldMk cId="3005348904" sldId="534"/>
            <ac:spMk id="67" creationId="{D9C1B0DD-279C-8F34-7A0A-945AC855931C}"/>
          </ac:spMkLst>
        </pc:spChg>
      </pc:sldChg>
      <pc:sldChg chg="del">
        <pc:chgData name="Masakiyo Kitazawa" userId="2bf3742da7ad8ecb" providerId="LiveId" clId="{F47CBE27-9031-40BD-BC48-2BA201BA83D7}" dt="2025-10-13T15:40:59.293" v="1579" actId="2696"/>
        <pc:sldMkLst>
          <pc:docMk/>
          <pc:sldMk cId="145802996" sldId="541"/>
        </pc:sldMkLst>
      </pc:sldChg>
      <pc:sldChg chg="del">
        <pc:chgData name="Masakiyo Kitazawa" userId="2bf3742da7ad8ecb" providerId="LiveId" clId="{F47CBE27-9031-40BD-BC48-2BA201BA83D7}" dt="2025-10-13T15:41:13.779" v="1580" actId="2696"/>
        <pc:sldMkLst>
          <pc:docMk/>
          <pc:sldMk cId="1683578226" sldId="544"/>
        </pc:sldMkLst>
      </pc:sldChg>
      <pc:sldChg chg="modSp mod">
        <pc:chgData name="Masakiyo Kitazawa" userId="2bf3742da7ad8ecb" providerId="LiveId" clId="{F47CBE27-9031-40BD-BC48-2BA201BA83D7}" dt="2025-10-14T00:59:39.163" v="2018" actId="1035"/>
        <pc:sldMkLst>
          <pc:docMk/>
          <pc:sldMk cId="882133108" sldId="556"/>
        </pc:sldMkLst>
        <pc:spChg chg="mod">
          <ac:chgData name="Masakiyo Kitazawa" userId="2bf3742da7ad8ecb" providerId="LiveId" clId="{F47CBE27-9031-40BD-BC48-2BA201BA83D7}" dt="2025-10-14T00:59:39.163" v="2018" actId="1035"/>
          <ac:spMkLst>
            <pc:docMk/>
            <pc:sldMk cId="882133108" sldId="556"/>
            <ac:spMk id="3" creationId="{F59B91BD-AD21-47F7-8168-67361478D281}"/>
          </ac:spMkLst>
        </pc:spChg>
        <pc:spChg chg="mod">
          <ac:chgData name="Masakiyo Kitazawa" userId="2bf3742da7ad8ecb" providerId="LiveId" clId="{F47CBE27-9031-40BD-BC48-2BA201BA83D7}" dt="2025-10-12T11:00:35.864" v="22" actId="20577"/>
          <ac:spMkLst>
            <pc:docMk/>
            <pc:sldMk cId="882133108" sldId="556"/>
            <ac:spMk id="5" creationId="{42E9C371-EFBE-D912-CDE1-C65703C0A378}"/>
          </ac:spMkLst>
        </pc:spChg>
        <pc:spChg chg="mod">
          <ac:chgData name="Masakiyo Kitazawa" userId="2bf3742da7ad8ecb" providerId="LiveId" clId="{F47CBE27-9031-40BD-BC48-2BA201BA83D7}" dt="2025-10-13T15:42:01.501" v="1589" actId="2792"/>
          <ac:spMkLst>
            <pc:docMk/>
            <pc:sldMk cId="882133108" sldId="556"/>
            <ac:spMk id="7" creationId="{267FE1AE-0821-C9B4-83F8-25DA1BB0CA2B}"/>
          </ac:spMkLst>
        </pc:spChg>
      </pc:sldChg>
      <pc:sldChg chg="addSp delSp modSp mod">
        <pc:chgData name="Masakiyo Kitazawa" userId="2bf3742da7ad8ecb" providerId="LiveId" clId="{F47CBE27-9031-40BD-BC48-2BA201BA83D7}" dt="2025-10-14T03:20:27.712" v="2147"/>
        <pc:sldMkLst>
          <pc:docMk/>
          <pc:sldMk cId="2218846911" sldId="557"/>
        </pc:sldMkLst>
        <pc:spChg chg="mod">
          <ac:chgData name="Masakiyo Kitazawa" userId="2bf3742da7ad8ecb" providerId="LiveId" clId="{F47CBE27-9031-40BD-BC48-2BA201BA83D7}" dt="2025-10-14T03:19:49.203" v="2130" actId="1037"/>
          <ac:spMkLst>
            <pc:docMk/>
            <pc:sldMk cId="2218846911" sldId="557"/>
            <ac:spMk id="3" creationId="{7F9AA0F0-4938-6FE1-DD84-C66F949A86A6}"/>
          </ac:spMkLst>
        </pc:spChg>
        <pc:spChg chg="add del">
          <ac:chgData name="Masakiyo Kitazawa" userId="2bf3742da7ad8ecb" providerId="LiveId" clId="{F47CBE27-9031-40BD-BC48-2BA201BA83D7}" dt="2025-10-13T14:32:18.091" v="412" actId="22"/>
          <ac:spMkLst>
            <pc:docMk/>
            <pc:sldMk cId="2218846911" sldId="557"/>
            <ac:spMk id="9" creationId="{9D177B04-09AE-C121-389C-55E561C07FE4}"/>
          </ac:spMkLst>
        </pc:spChg>
        <pc:spChg chg="add mod">
          <ac:chgData name="Masakiyo Kitazawa" userId="2bf3742da7ad8ecb" providerId="LiveId" clId="{F47CBE27-9031-40BD-BC48-2BA201BA83D7}" dt="2025-10-13T14:32:34.379" v="416" actId="1076"/>
          <ac:spMkLst>
            <pc:docMk/>
            <pc:sldMk cId="2218846911" sldId="557"/>
            <ac:spMk id="10" creationId="{E91A7FA1-3CEB-AB52-EF63-1ABC57371A4C}"/>
          </ac:spMkLst>
        </pc:spChg>
        <pc:spChg chg="mod">
          <ac:chgData name="Masakiyo Kitazawa" userId="2bf3742da7ad8ecb" providerId="LiveId" clId="{F47CBE27-9031-40BD-BC48-2BA201BA83D7}" dt="2025-10-14T03:20:12.439" v="2135" actId="1076"/>
          <ac:spMkLst>
            <pc:docMk/>
            <pc:sldMk cId="2218846911" sldId="557"/>
            <ac:spMk id="17" creationId="{01F18C10-604F-95B5-8105-5FACF6CCF55C}"/>
          </ac:spMkLst>
        </pc:spChg>
        <pc:picChg chg="add del mod">
          <ac:chgData name="Masakiyo Kitazawa" userId="2bf3742da7ad8ecb" providerId="LiveId" clId="{F47CBE27-9031-40BD-BC48-2BA201BA83D7}" dt="2025-10-14T03:20:27.712" v="2147"/>
          <ac:picMkLst>
            <pc:docMk/>
            <pc:sldMk cId="2218846911" sldId="557"/>
            <ac:picMk id="14" creationId="{ED19F789-2279-EAE5-7D46-25E928496839}"/>
          </ac:picMkLst>
        </pc:picChg>
        <pc:picChg chg="add mod">
          <ac:chgData name="Masakiyo Kitazawa" userId="2bf3742da7ad8ecb" providerId="LiveId" clId="{F47CBE27-9031-40BD-BC48-2BA201BA83D7}" dt="2025-10-14T03:20:27.712" v="2145"/>
          <ac:picMkLst>
            <pc:docMk/>
            <pc:sldMk cId="2218846911" sldId="557"/>
            <ac:picMk id="19" creationId="{1CB2A54A-9584-7687-C19B-7C37C03D6E71}"/>
          </ac:picMkLst>
        </pc:picChg>
        <pc:picChg chg="del">
          <ac:chgData name="Masakiyo Kitazawa" userId="2bf3742da7ad8ecb" providerId="LiveId" clId="{F47CBE27-9031-40BD-BC48-2BA201BA83D7}" dt="2025-10-14T03:19:44.610" v="2113"/>
          <ac:picMkLst>
            <pc:docMk/>
            <pc:sldMk cId="2218846911" sldId="557"/>
            <ac:picMk id="30" creationId="{5F131F38-89AC-061F-3221-6D5C3A606486}"/>
          </ac:picMkLst>
        </pc:picChg>
      </pc:sldChg>
      <pc:sldChg chg="del">
        <pc:chgData name="Masakiyo Kitazawa" userId="2bf3742da7ad8ecb" providerId="LiveId" clId="{F47CBE27-9031-40BD-BC48-2BA201BA83D7}" dt="2025-10-13T08:02:11.418" v="284" actId="2696"/>
        <pc:sldMkLst>
          <pc:docMk/>
          <pc:sldMk cId="2369208025" sldId="558"/>
        </pc:sldMkLst>
      </pc:sldChg>
      <pc:sldChg chg="del">
        <pc:chgData name="Masakiyo Kitazawa" userId="2bf3742da7ad8ecb" providerId="LiveId" clId="{F47CBE27-9031-40BD-BC48-2BA201BA83D7}" dt="2025-10-13T15:00:09.109" v="497" actId="2696"/>
        <pc:sldMkLst>
          <pc:docMk/>
          <pc:sldMk cId="2673446898" sldId="560"/>
        </pc:sldMkLst>
      </pc:sldChg>
      <pc:sldChg chg="addSp delSp modSp mod">
        <pc:chgData name="Masakiyo Kitazawa" userId="2bf3742da7ad8ecb" providerId="LiveId" clId="{F47CBE27-9031-40BD-BC48-2BA201BA83D7}" dt="2025-10-14T03:28:22.109" v="2207" actId="20577"/>
        <pc:sldMkLst>
          <pc:docMk/>
          <pc:sldMk cId="1298702896" sldId="561"/>
        </pc:sldMkLst>
        <pc:spChg chg="mod">
          <ac:chgData name="Masakiyo Kitazawa" userId="2bf3742da7ad8ecb" providerId="LiveId" clId="{F47CBE27-9031-40BD-BC48-2BA201BA83D7}" dt="2025-10-13T14:56:22.643" v="495" actId="1038"/>
          <ac:spMkLst>
            <pc:docMk/>
            <pc:sldMk cId="1298702896" sldId="561"/>
            <ac:spMk id="4" creationId="{88DB19C8-DA93-B584-ED04-624F05372053}"/>
          </ac:spMkLst>
        </pc:spChg>
        <pc:spChg chg="mod">
          <ac:chgData name="Masakiyo Kitazawa" userId="2bf3742da7ad8ecb" providerId="LiveId" clId="{F47CBE27-9031-40BD-BC48-2BA201BA83D7}" dt="2025-10-13T14:56:22.643" v="495" actId="1038"/>
          <ac:spMkLst>
            <pc:docMk/>
            <pc:sldMk cId="1298702896" sldId="561"/>
            <ac:spMk id="5" creationId="{90CCE2F1-C017-3859-AE19-CA030B3F9F24}"/>
          </ac:spMkLst>
        </pc:spChg>
        <pc:spChg chg="mod">
          <ac:chgData name="Masakiyo Kitazawa" userId="2bf3742da7ad8ecb" providerId="LiveId" clId="{F47CBE27-9031-40BD-BC48-2BA201BA83D7}" dt="2025-10-13T14:55:54.924" v="491" actId="20577"/>
          <ac:spMkLst>
            <pc:docMk/>
            <pc:sldMk cId="1298702896" sldId="561"/>
            <ac:spMk id="6" creationId="{C2A4713E-108C-D054-3FBD-A13D069D6A29}"/>
          </ac:spMkLst>
        </pc:spChg>
        <pc:spChg chg="mod">
          <ac:chgData name="Masakiyo Kitazawa" userId="2bf3742da7ad8ecb" providerId="LiveId" clId="{F47CBE27-9031-40BD-BC48-2BA201BA83D7}" dt="2025-10-13T16:05:08.039" v="1715" actId="1076"/>
          <ac:spMkLst>
            <pc:docMk/>
            <pc:sldMk cId="1298702896" sldId="561"/>
            <ac:spMk id="20" creationId="{20849B53-E050-567B-F2BF-13B1F744FBBD}"/>
          </ac:spMkLst>
        </pc:spChg>
        <pc:spChg chg="mod">
          <ac:chgData name="Masakiyo Kitazawa" userId="2bf3742da7ad8ecb" providerId="LiveId" clId="{F47CBE27-9031-40BD-BC48-2BA201BA83D7}" dt="2025-10-14T03:28:22.109" v="2207" actId="20577"/>
          <ac:spMkLst>
            <pc:docMk/>
            <pc:sldMk cId="1298702896" sldId="561"/>
            <ac:spMk id="117" creationId="{8A412178-2968-1853-FCDB-F02E929D9E4F}"/>
          </ac:spMkLst>
        </pc:spChg>
        <pc:picChg chg="del">
          <ac:chgData name="Masakiyo Kitazawa" userId="2bf3742da7ad8ecb" providerId="LiveId" clId="{F47CBE27-9031-40BD-BC48-2BA201BA83D7}" dt="2025-10-13T16:04:36.167" v="1699"/>
          <ac:picMkLst>
            <pc:docMk/>
            <pc:sldMk cId="1298702896" sldId="561"/>
            <ac:picMk id="7" creationId="{ACBA0C31-8082-EA81-6C56-BE22AFFD2E7F}"/>
          </ac:picMkLst>
        </pc:picChg>
        <pc:picChg chg="add del mod">
          <ac:chgData name="Masakiyo Kitazawa" userId="2bf3742da7ad8ecb" providerId="LiveId" clId="{F47CBE27-9031-40BD-BC48-2BA201BA83D7}" dt="2025-10-13T16:04:58.601" v="1711"/>
          <ac:picMkLst>
            <pc:docMk/>
            <pc:sldMk cId="1298702896" sldId="561"/>
            <ac:picMk id="10" creationId="{D524C4BC-BB06-5702-7225-4EE8E84A33D0}"/>
          </ac:picMkLst>
        </pc:picChg>
        <pc:picChg chg="add mod">
          <ac:chgData name="Masakiyo Kitazawa" userId="2bf3742da7ad8ecb" providerId="LiveId" clId="{F47CBE27-9031-40BD-BC48-2BA201BA83D7}" dt="2025-10-13T16:05:10.448" v="1717" actId="1036"/>
          <ac:picMkLst>
            <pc:docMk/>
            <pc:sldMk cId="1298702896" sldId="561"/>
            <ac:picMk id="18" creationId="{B810DB31-4FBE-050A-0151-8AAA1B72FF10}"/>
          </ac:picMkLst>
        </pc:picChg>
      </pc:sldChg>
      <pc:sldChg chg="del">
        <pc:chgData name="Masakiyo Kitazawa" userId="2bf3742da7ad8ecb" providerId="LiveId" clId="{F47CBE27-9031-40BD-BC48-2BA201BA83D7}" dt="2025-10-13T15:00:37.479" v="499" actId="2696"/>
        <pc:sldMkLst>
          <pc:docMk/>
          <pc:sldMk cId="2836713612" sldId="562"/>
        </pc:sldMkLst>
      </pc:sldChg>
      <pc:sldChg chg="addSp modSp mod">
        <pc:chgData name="Masakiyo Kitazawa" userId="2bf3742da7ad8ecb" providerId="LiveId" clId="{F47CBE27-9031-40BD-BC48-2BA201BA83D7}" dt="2025-10-13T14:28:27.404" v="335" actId="1076"/>
        <pc:sldMkLst>
          <pc:docMk/>
          <pc:sldMk cId="2351771641" sldId="563"/>
        </pc:sldMkLst>
        <pc:spChg chg="add mod">
          <ac:chgData name="Masakiyo Kitazawa" userId="2bf3742da7ad8ecb" providerId="LiveId" clId="{F47CBE27-9031-40BD-BC48-2BA201BA83D7}" dt="2025-10-13T14:28:22.298" v="334" actId="1076"/>
          <ac:spMkLst>
            <pc:docMk/>
            <pc:sldMk cId="2351771641" sldId="563"/>
            <ac:spMk id="3" creationId="{2F306A04-32B9-F97D-648F-2E93A31F417D}"/>
          </ac:spMkLst>
        </pc:spChg>
        <pc:spChg chg="mod">
          <ac:chgData name="Masakiyo Kitazawa" userId="2bf3742da7ad8ecb" providerId="LiveId" clId="{F47CBE27-9031-40BD-BC48-2BA201BA83D7}" dt="2025-10-13T14:28:27.404" v="335" actId="1076"/>
          <ac:spMkLst>
            <pc:docMk/>
            <pc:sldMk cId="2351771641" sldId="563"/>
            <ac:spMk id="29" creationId="{7229F297-076B-A92E-BBD6-C40A5122C4E8}"/>
          </ac:spMkLst>
        </pc:spChg>
      </pc:sldChg>
      <pc:sldChg chg="addSp modSp mod">
        <pc:chgData name="Masakiyo Kitazawa" userId="2bf3742da7ad8ecb" providerId="LiveId" clId="{F47CBE27-9031-40BD-BC48-2BA201BA83D7}" dt="2025-10-13T15:46:31.926" v="1613" actId="20577"/>
        <pc:sldMkLst>
          <pc:docMk/>
          <pc:sldMk cId="2737302597" sldId="566"/>
        </pc:sldMkLst>
        <pc:spChg chg="add mod">
          <ac:chgData name="Masakiyo Kitazawa" userId="2bf3742da7ad8ecb" providerId="LiveId" clId="{F47CBE27-9031-40BD-BC48-2BA201BA83D7}" dt="2025-10-13T15:46:31.926" v="1613" actId="20577"/>
          <ac:spMkLst>
            <pc:docMk/>
            <pc:sldMk cId="2737302597" sldId="566"/>
            <ac:spMk id="6" creationId="{6A12B856-0C53-8681-8E76-D9843EF22ACA}"/>
          </ac:spMkLst>
        </pc:spChg>
        <pc:spChg chg="add mod ord">
          <ac:chgData name="Masakiyo Kitazawa" userId="2bf3742da7ad8ecb" providerId="LiveId" clId="{F47CBE27-9031-40BD-BC48-2BA201BA83D7}" dt="2025-10-13T15:46:23.741" v="1609" actId="1035"/>
          <ac:spMkLst>
            <pc:docMk/>
            <pc:sldMk cId="2737302597" sldId="566"/>
            <ac:spMk id="7" creationId="{AE86B648-21AF-9040-F68D-FBF76BD3F20B}"/>
          </ac:spMkLst>
        </pc:spChg>
        <pc:spChg chg="add mod">
          <ac:chgData name="Masakiyo Kitazawa" userId="2bf3742da7ad8ecb" providerId="LiveId" clId="{F47CBE27-9031-40BD-BC48-2BA201BA83D7}" dt="2025-10-13T15:46:23.741" v="1609" actId="1035"/>
          <ac:spMkLst>
            <pc:docMk/>
            <pc:sldMk cId="2737302597" sldId="566"/>
            <ac:spMk id="9" creationId="{15DBB193-2BFD-C317-3745-A6C2D72108A9}"/>
          </ac:spMkLst>
        </pc:spChg>
        <pc:spChg chg="mod">
          <ac:chgData name="Masakiyo Kitazawa" userId="2bf3742da7ad8ecb" providerId="LiveId" clId="{F47CBE27-9031-40BD-BC48-2BA201BA83D7}" dt="2025-10-13T15:46:23.741" v="1609" actId="1035"/>
          <ac:spMkLst>
            <pc:docMk/>
            <pc:sldMk cId="2737302597" sldId="566"/>
            <ac:spMk id="48" creationId="{3B1219E0-FCC3-6273-C253-1C6C8EDFB43D}"/>
          </ac:spMkLst>
        </pc:spChg>
        <pc:spChg chg="mod">
          <ac:chgData name="Masakiyo Kitazawa" userId="2bf3742da7ad8ecb" providerId="LiveId" clId="{F47CBE27-9031-40BD-BC48-2BA201BA83D7}" dt="2025-10-13T15:46:23.741" v="1609" actId="1035"/>
          <ac:spMkLst>
            <pc:docMk/>
            <pc:sldMk cId="2737302597" sldId="566"/>
            <ac:spMk id="49" creationId="{F18905CE-AA31-6C40-DA98-14F1295AE81F}"/>
          </ac:spMkLst>
        </pc:spChg>
        <pc:spChg chg="mod">
          <ac:chgData name="Masakiyo Kitazawa" userId="2bf3742da7ad8ecb" providerId="LiveId" clId="{F47CBE27-9031-40BD-BC48-2BA201BA83D7}" dt="2025-10-13T15:46:23.741" v="1609" actId="1035"/>
          <ac:spMkLst>
            <pc:docMk/>
            <pc:sldMk cId="2737302597" sldId="566"/>
            <ac:spMk id="50" creationId="{2ABCD56F-706B-CB9E-1DA9-389B74337D7B}"/>
          </ac:spMkLst>
        </pc:spChg>
      </pc:sldChg>
      <pc:sldChg chg="addSp delSp modSp mod">
        <pc:chgData name="Masakiyo Kitazawa" userId="2bf3742da7ad8ecb" providerId="LiveId" clId="{F47CBE27-9031-40BD-BC48-2BA201BA83D7}" dt="2025-10-14T03:38:36.513" v="2282" actId="20577"/>
        <pc:sldMkLst>
          <pc:docMk/>
          <pc:sldMk cId="3479087080" sldId="567"/>
        </pc:sldMkLst>
        <pc:spChg chg="mod">
          <ac:chgData name="Masakiyo Kitazawa" userId="2bf3742da7ad8ecb" providerId="LiveId" clId="{F47CBE27-9031-40BD-BC48-2BA201BA83D7}" dt="2025-10-13T15:40:14.757" v="1574" actId="1076"/>
          <ac:spMkLst>
            <pc:docMk/>
            <pc:sldMk cId="3479087080" sldId="567"/>
            <ac:spMk id="4" creationId="{35BA6040-5DBC-D81E-0DB6-D756D1058213}"/>
          </ac:spMkLst>
        </pc:spChg>
        <pc:spChg chg="del">
          <ac:chgData name="Masakiyo Kitazawa" userId="2bf3742da7ad8ecb" providerId="LiveId" clId="{F47CBE27-9031-40BD-BC48-2BA201BA83D7}" dt="2025-10-13T15:37:39.511" v="1465" actId="478"/>
          <ac:spMkLst>
            <pc:docMk/>
            <pc:sldMk cId="3479087080" sldId="567"/>
            <ac:spMk id="6" creationId="{514947A9-84C1-782F-7BF5-1D43D333694A}"/>
          </ac:spMkLst>
        </pc:spChg>
        <pc:spChg chg="mod">
          <ac:chgData name="Masakiyo Kitazawa" userId="2bf3742da7ad8ecb" providerId="LiveId" clId="{F47CBE27-9031-40BD-BC48-2BA201BA83D7}" dt="2025-10-13T15:37:32.373" v="1464" actId="1076"/>
          <ac:spMkLst>
            <pc:docMk/>
            <pc:sldMk cId="3479087080" sldId="567"/>
            <ac:spMk id="7" creationId="{C796036E-FFE6-7B73-563C-E54F325B9ECA}"/>
          </ac:spMkLst>
        </pc:spChg>
        <pc:spChg chg="mod">
          <ac:chgData name="Masakiyo Kitazawa" userId="2bf3742da7ad8ecb" providerId="LiveId" clId="{F47CBE27-9031-40BD-BC48-2BA201BA83D7}" dt="2025-10-14T03:38:36.513" v="2282" actId="20577"/>
          <ac:spMkLst>
            <pc:docMk/>
            <pc:sldMk cId="3479087080" sldId="567"/>
            <ac:spMk id="16" creationId="{E2D08EEE-1032-D320-820F-3D213552A082}"/>
          </ac:spMkLst>
        </pc:spChg>
        <pc:spChg chg="mod">
          <ac:chgData name="Masakiyo Kitazawa" userId="2bf3742da7ad8ecb" providerId="LiveId" clId="{F47CBE27-9031-40BD-BC48-2BA201BA83D7}" dt="2025-10-13T15:40:05.490" v="1573" actId="14100"/>
          <ac:spMkLst>
            <pc:docMk/>
            <pc:sldMk cId="3479087080" sldId="567"/>
            <ac:spMk id="19" creationId="{BA8D7508-F5F4-5488-72B3-FDFC476BD255}"/>
          </ac:spMkLst>
        </pc:spChg>
        <pc:picChg chg="del">
          <ac:chgData name="Masakiyo Kitazawa" userId="2bf3742da7ad8ecb" providerId="LiveId" clId="{F47CBE27-9031-40BD-BC48-2BA201BA83D7}" dt="2025-10-13T15:36:38.328" v="1447" actId="478"/>
          <ac:picMkLst>
            <pc:docMk/>
            <pc:sldMk cId="3479087080" sldId="567"/>
            <ac:picMk id="3" creationId="{4EE6B4A3-0336-A918-0C02-DA28D30D8396}"/>
          </ac:picMkLst>
        </pc:picChg>
        <pc:picChg chg="add mod">
          <ac:chgData name="Masakiyo Kitazawa" userId="2bf3742da7ad8ecb" providerId="LiveId" clId="{F47CBE27-9031-40BD-BC48-2BA201BA83D7}" dt="2025-10-13T15:40:49.041" v="1578" actId="1037"/>
          <ac:picMkLst>
            <pc:docMk/>
            <pc:sldMk cId="3479087080" sldId="567"/>
            <ac:picMk id="5" creationId="{01CE3DFC-D191-C2B1-BF04-4B535F97CF71}"/>
          </ac:picMkLst>
        </pc:picChg>
        <pc:picChg chg="add mod">
          <ac:chgData name="Masakiyo Kitazawa" userId="2bf3742da7ad8ecb" providerId="LiveId" clId="{F47CBE27-9031-40BD-BC48-2BA201BA83D7}" dt="2025-10-13T15:40:35.209" v="1575" actId="14100"/>
          <ac:picMkLst>
            <pc:docMk/>
            <pc:sldMk cId="3479087080" sldId="567"/>
            <ac:picMk id="8" creationId="{744A7D5F-3D48-DC68-A3F2-E427F9C4DB3B}"/>
          </ac:picMkLst>
        </pc:picChg>
        <pc:picChg chg="del">
          <ac:chgData name="Masakiyo Kitazawa" userId="2bf3742da7ad8ecb" providerId="LiveId" clId="{F47CBE27-9031-40BD-BC48-2BA201BA83D7}" dt="2025-10-13T15:36:36.854" v="1446" actId="478"/>
          <ac:picMkLst>
            <pc:docMk/>
            <pc:sldMk cId="3479087080" sldId="567"/>
            <ac:picMk id="13" creationId="{BE81FEB5-9A6D-E56C-FC62-D56C4390E124}"/>
          </ac:picMkLst>
        </pc:picChg>
      </pc:sldChg>
      <pc:sldChg chg="del">
        <pc:chgData name="Masakiyo Kitazawa" userId="2bf3742da7ad8ecb" providerId="LiveId" clId="{F47CBE27-9031-40BD-BC48-2BA201BA83D7}" dt="2025-10-13T15:41:13.779" v="1580" actId="2696"/>
        <pc:sldMkLst>
          <pc:docMk/>
          <pc:sldMk cId="4068402175" sldId="568"/>
        </pc:sldMkLst>
      </pc:sldChg>
      <pc:sldChg chg="addSp delSp modSp mod">
        <pc:chgData name="Masakiyo Kitazawa" userId="2bf3742da7ad8ecb" providerId="LiveId" clId="{F47CBE27-9031-40BD-BC48-2BA201BA83D7}" dt="2025-10-14T03:47:09.977" v="2356" actId="14100"/>
        <pc:sldMkLst>
          <pc:docMk/>
          <pc:sldMk cId="2263278927" sldId="571"/>
        </pc:sldMkLst>
        <pc:spChg chg="mod">
          <ac:chgData name="Masakiyo Kitazawa" userId="2bf3742da7ad8ecb" providerId="LiveId" clId="{F47CBE27-9031-40BD-BC48-2BA201BA83D7}" dt="2025-10-13T14:54:34.036" v="476" actId="1036"/>
          <ac:spMkLst>
            <pc:docMk/>
            <pc:sldMk cId="2263278927" sldId="571"/>
            <ac:spMk id="3" creationId="{0B0F1F41-177C-1997-F694-506AF263AA5C}"/>
          </ac:spMkLst>
        </pc:spChg>
        <pc:spChg chg="mod">
          <ac:chgData name="Masakiyo Kitazawa" userId="2bf3742da7ad8ecb" providerId="LiveId" clId="{F47CBE27-9031-40BD-BC48-2BA201BA83D7}" dt="2025-10-13T14:54:34.036" v="476" actId="1036"/>
          <ac:spMkLst>
            <pc:docMk/>
            <pc:sldMk cId="2263278927" sldId="571"/>
            <ac:spMk id="4" creationId="{681B53C9-84C4-D790-6BBA-CCBF63766EFB}"/>
          </ac:spMkLst>
        </pc:spChg>
        <pc:spChg chg="mod">
          <ac:chgData name="Masakiyo Kitazawa" userId="2bf3742da7ad8ecb" providerId="LiveId" clId="{F47CBE27-9031-40BD-BC48-2BA201BA83D7}" dt="2025-10-14T03:47:09.977" v="2356" actId="14100"/>
          <ac:spMkLst>
            <pc:docMk/>
            <pc:sldMk cId="2263278927" sldId="571"/>
            <ac:spMk id="19" creationId="{3535BFFC-41B3-2737-5C50-75D48CBCBE67}"/>
          </ac:spMkLst>
        </pc:spChg>
        <pc:spChg chg="mod">
          <ac:chgData name="Masakiyo Kitazawa" userId="2bf3742da7ad8ecb" providerId="LiveId" clId="{F47CBE27-9031-40BD-BC48-2BA201BA83D7}" dt="2025-10-13T15:56:08.903" v="1687" actId="1076"/>
          <ac:spMkLst>
            <pc:docMk/>
            <pc:sldMk cId="2263278927" sldId="571"/>
            <ac:spMk id="24" creationId="{135605CC-FC45-D445-4BC3-440190B0965C}"/>
          </ac:spMkLst>
        </pc:spChg>
        <pc:picChg chg="add mod ord">
          <ac:chgData name="Masakiyo Kitazawa" userId="2bf3742da7ad8ecb" providerId="LiveId" clId="{F47CBE27-9031-40BD-BC48-2BA201BA83D7}" dt="2025-10-13T14:54:28.061" v="465" actId="1076"/>
          <ac:picMkLst>
            <pc:docMk/>
            <pc:sldMk cId="2263278927" sldId="571"/>
            <ac:picMk id="5" creationId="{23790336-CEF9-C141-0B7D-D92447686D7C}"/>
          </ac:picMkLst>
        </pc:picChg>
        <pc:picChg chg="mod">
          <ac:chgData name="Masakiyo Kitazawa" userId="2bf3742da7ad8ecb" providerId="LiveId" clId="{F47CBE27-9031-40BD-BC48-2BA201BA83D7}" dt="2025-10-13T14:54:34.036" v="476" actId="1036"/>
          <ac:picMkLst>
            <pc:docMk/>
            <pc:sldMk cId="2263278927" sldId="571"/>
            <ac:picMk id="9" creationId="{B029E367-8CB7-593B-1E6B-AFD9C17F7EA8}"/>
          </ac:picMkLst>
        </pc:picChg>
        <pc:picChg chg="del">
          <ac:chgData name="Masakiyo Kitazawa" userId="2bf3742da7ad8ecb" providerId="LiveId" clId="{F47CBE27-9031-40BD-BC48-2BA201BA83D7}" dt="2025-10-13T14:54:13.513" v="460" actId="478"/>
          <ac:picMkLst>
            <pc:docMk/>
            <pc:sldMk cId="2263278927" sldId="571"/>
            <ac:picMk id="18" creationId="{46DEB944-3800-F513-F533-C23B60C89290}"/>
          </ac:picMkLst>
        </pc:picChg>
        <pc:picChg chg="mod">
          <ac:chgData name="Masakiyo Kitazawa" userId="2bf3742da7ad8ecb" providerId="LiveId" clId="{F47CBE27-9031-40BD-BC48-2BA201BA83D7}" dt="2025-10-13T14:54:41.473" v="477" actId="1076"/>
          <ac:picMkLst>
            <pc:docMk/>
            <pc:sldMk cId="2263278927" sldId="571"/>
            <ac:picMk id="26" creationId="{7A6ADC48-26A7-DD19-FB73-F9ACC10D2975}"/>
          </ac:picMkLst>
        </pc:picChg>
      </pc:sldChg>
      <pc:sldChg chg="modSp mod">
        <pc:chgData name="Masakiyo Kitazawa" userId="2bf3742da7ad8ecb" providerId="LiveId" clId="{F47CBE27-9031-40BD-BC48-2BA201BA83D7}" dt="2025-10-12T11:07:45.489" v="220" actId="1036"/>
        <pc:sldMkLst>
          <pc:docMk/>
          <pc:sldMk cId="2946628411" sldId="574"/>
        </pc:sldMkLst>
        <pc:spChg chg="mod">
          <ac:chgData name="Masakiyo Kitazawa" userId="2bf3742da7ad8ecb" providerId="LiveId" clId="{F47CBE27-9031-40BD-BC48-2BA201BA83D7}" dt="2025-10-12T11:07:45.489" v="220" actId="1036"/>
          <ac:spMkLst>
            <pc:docMk/>
            <pc:sldMk cId="2946628411" sldId="574"/>
            <ac:spMk id="45" creationId="{33D33C4C-8AAA-623F-710A-94C8CC3AABE7}"/>
          </ac:spMkLst>
        </pc:spChg>
      </pc:sldChg>
      <pc:sldChg chg="del">
        <pc:chgData name="Masakiyo Kitazawa" userId="2bf3742da7ad8ecb" providerId="LiveId" clId="{F47CBE27-9031-40BD-BC48-2BA201BA83D7}" dt="2025-10-13T08:04:04.599" v="286" actId="2696"/>
        <pc:sldMkLst>
          <pc:docMk/>
          <pc:sldMk cId="1350512042" sldId="577"/>
        </pc:sldMkLst>
      </pc:sldChg>
      <pc:sldChg chg="del">
        <pc:chgData name="Masakiyo Kitazawa" userId="2bf3742da7ad8ecb" providerId="LiveId" clId="{F47CBE27-9031-40BD-BC48-2BA201BA83D7}" dt="2025-10-13T08:05:35.151" v="318" actId="2696"/>
        <pc:sldMkLst>
          <pc:docMk/>
          <pc:sldMk cId="170302630" sldId="578"/>
        </pc:sldMkLst>
      </pc:sldChg>
      <pc:sldChg chg="modSp del mod">
        <pc:chgData name="Masakiyo Kitazawa" userId="2bf3742da7ad8ecb" providerId="LiveId" clId="{F47CBE27-9031-40BD-BC48-2BA201BA83D7}" dt="2025-10-13T15:00:37.479" v="499" actId="2696"/>
        <pc:sldMkLst>
          <pc:docMk/>
          <pc:sldMk cId="2778864765" sldId="579"/>
        </pc:sldMkLst>
        <pc:spChg chg="mod">
          <ac:chgData name="Masakiyo Kitazawa" userId="2bf3742da7ad8ecb" providerId="LiveId" clId="{F47CBE27-9031-40BD-BC48-2BA201BA83D7}" dt="2025-10-13T14:28:00.496" v="332" actId="20577"/>
          <ac:spMkLst>
            <pc:docMk/>
            <pc:sldMk cId="2778864765" sldId="579"/>
            <ac:spMk id="10" creationId="{0DBE9ECD-4F1A-13CB-3CB7-5A172AFAF0B9}"/>
          </ac:spMkLst>
        </pc:spChg>
      </pc:sldChg>
      <pc:sldChg chg="del">
        <pc:chgData name="Masakiyo Kitazawa" userId="2bf3742da7ad8ecb" providerId="LiveId" clId="{F47CBE27-9031-40BD-BC48-2BA201BA83D7}" dt="2025-10-13T15:00:37.479" v="499" actId="2696"/>
        <pc:sldMkLst>
          <pc:docMk/>
          <pc:sldMk cId="602693863" sldId="580"/>
        </pc:sldMkLst>
      </pc:sldChg>
      <pc:sldChg chg="del">
        <pc:chgData name="Masakiyo Kitazawa" userId="2bf3742da7ad8ecb" providerId="LiveId" clId="{F47CBE27-9031-40BD-BC48-2BA201BA83D7}" dt="2025-10-13T15:00:15.096" v="498" actId="2696"/>
        <pc:sldMkLst>
          <pc:docMk/>
          <pc:sldMk cId="2607584920" sldId="584"/>
        </pc:sldMkLst>
      </pc:sldChg>
      <pc:sldChg chg="del">
        <pc:chgData name="Masakiyo Kitazawa" userId="2bf3742da7ad8ecb" providerId="LiveId" clId="{F47CBE27-9031-40BD-BC48-2BA201BA83D7}" dt="2025-10-12T10:42:14.369" v="0" actId="2696"/>
        <pc:sldMkLst>
          <pc:docMk/>
          <pc:sldMk cId="3525967568" sldId="585"/>
        </pc:sldMkLst>
      </pc:sldChg>
      <pc:sldChg chg="del">
        <pc:chgData name="Masakiyo Kitazawa" userId="2bf3742da7ad8ecb" providerId="LiveId" clId="{F47CBE27-9031-40BD-BC48-2BA201BA83D7}" dt="2025-10-12T10:42:14.369" v="0" actId="2696"/>
        <pc:sldMkLst>
          <pc:docMk/>
          <pc:sldMk cId="4058818316" sldId="586"/>
        </pc:sldMkLst>
      </pc:sldChg>
      <pc:sldChg chg="del">
        <pc:chgData name="Masakiyo Kitazawa" userId="2bf3742da7ad8ecb" providerId="LiveId" clId="{F47CBE27-9031-40BD-BC48-2BA201BA83D7}" dt="2025-10-12T11:10:41.799" v="282" actId="2696"/>
        <pc:sldMkLst>
          <pc:docMk/>
          <pc:sldMk cId="4250890733" sldId="587"/>
        </pc:sldMkLst>
      </pc:sldChg>
      <pc:sldChg chg="del">
        <pc:chgData name="Masakiyo Kitazawa" userId="2bf3742da7ad8ecb" providerId="LiveId" clId="{F47CBE27-9031-40BD-BC48-2BA201BA83D7}" dt="2025-10-12T10:42:14.369" v="0" actId="2696"/>
        <pc:sldMkLst>
          <pc:docMk/>
          <pc:sldMk cId="2212782168" sldId="588"/>
        </pc:sldMkLst>
      </pc:sldChg>
      <pc:sldChg chg="add del">
        <pc:chgData name="Masakiyo Kitazawa" userId="2bf3742da7ad8ecb" providerId="LiveId" clId="{F47CBE27-9031-40BD-BC48-2BA201BA83D7}" dt="2025-10-12T11:09:51.654" v="281" actId="2696"/>
        <pc:sldMkLst>
          <pc:docMk/>
          <pc:sldMk cId="3990969028" sldId="589"/>
        </pc:sldMkLst>
      </pc:sldChg>
      <pc:sldChg chg="addSp modSp mod">
        <pc:chgData name="Masakiyo Kitazawa" userId="2bf3742da7ad8ecb" providerId="LiveId" clId="{F47CBE27-9031-40BD-BC48-2BA201BA83D7}" dt="2025-10-13T14:28:41.951" v="338" actId="1076"/>
        <pc:sldMkLst>
          <pc:docMk/>
          <pc:sldMk cId="2360062494" sldId="590"/>
        </pc:sldMkLst>
        <pc:spChg chg="add mod">
          <ac:chgData name="Masakiyo Kitazawa" userId="2bf3742da7ad8ecb" providerId="LiveId" clId="{F47CBE27-9031-40BD-BC48-2BA201BA83D7}" dt="2025-10-13T14:28:41.951" v="338" actId="1076"/>
          <ac:spMkLst>
            <pc:docMk/>
            <pc:sldMk cId="2360062494" sldId="590"/>
            <ac:spMk id="3" creationId="{0DB4355A-8A73-B835-33E2-9E36392EF54F}"/>
          </ac:spMkLst>
        </pc:spChg>
      </pc:sldChg>
      <pc:sldChg chg="addSp delSp modSp add mod">
        <pc:chgData name="Masakiyo Kitazawa" userId="2bf3742da7ad8ecb" providerId="LiveId" clId="{F47CBE27-9031-40BD-BC48-2BA201BA83D7}" dt="2025-10-14T03:46:20.718" v="2350" actId="732"/>
        <pc:sldMkLst>
          <pc:docMk/>
          <pc:sldMk cId="1231802518" sldId="592"/>
        </pc:sldMkLst>
        <pc:spChg chg="mod">
          <ac:chgData name="Masakiyo Kitazawa" userId="2bf3742da7ad8ecb" providerId="LiveId" clId="{F47CBE27-9031-40BD-BC48-2BA201BA83D7}" dt="2025-10-13T15:51:36.697" v="1681" actId="14100"/>
          <ac:spMkLst>
            <pc:docMk/>
            <pc:sldMk cId="1231802518" sldId="592"/>
            <ac:spMk id="7" creationId="{F3F91BEF-5827-C85C-5643-326D0C5A463B}"/>
          </ac:spMkLst>
        </pc:spChg>
        <pc:spChg chg="mod">
          <ac:chgData name="Masakiyo Kitazawa" userId="2bf3742da7ad8ecb" providerId="LiveId" clId="{F47CBE27-9031-40BD-BC48-2BA201BA83D7}" dt="2025-10-14T03:20:53.339" v="2171" actId="1038"/>
          <ac:spMkLst>
            <pc:docMk/>
            <pc:sldMk cId="1231802518" sldId="592"/>
            <ac:spMk id="10" creationId="{7BB2A6A8-D473-315A-D502-878732AA4936}"/>
          </ac:spMkLst>
        </pc:spChg>
        <pc:spChg chg="mod">
          <ac:chgData name="Masakiyo Kitazawa" userId="2bf3742da7ad8ecb" providerId="LiveId" clId="{F47CBE27-9031-40BD-BC48-2BA201BA83D7}" dt="2025-10-14T03:20:59.667" v="2172" actId="1076"/>
          <ac:spMkLst>
            <pc:docMk/>
            <pc:sldMk cId="1231802518" sldId="592"/>
            <ac:spMk id="11" creationId="{7001F2F8-3E02-C08F-AB12-1119429D79CC}"/>
          </ac:spMkLst>
        </pc:spChg>
        <pc:spChg chg="add del">
          <ac:chgData name="Masakiyo Kitazawa" userId="2bf3742da7ad8ecb" providerId="LiveId" clId="{F47CBE27-9031-40BD-BC48-2BA201BA83D7}" dt="2025-10-14T03:23:05.260" v="2186" actId="22"/>
          <ac:spMkLst>
            <pc:docMk/>
            <pc:sldMk cId="1231802518" sldId="592"/>
            <ac:spMk id="20" creationId="{AFEA03C1-78D1-7656-EF5A-5F6AD2543F4D}"/>
          </ac:spMkLst>
        </pc:spChg>
        <pc:spChg chg="add mod">
          <ac:chgData name="Masakiyo Kitazawa" userId="2bf3742da7ad8ecb" providerId="LiveId" clId="{F47CBE27-9031-40BD-BC48-2BA201BA83D7}" dt="2025-10-14T03:23:44.557" v="2195" actId="114"/>
          <ac:spMkLst>
            <pc:docMk/>
            <pc:sldMk cId="1231802518" sldId="592"/>
            <ac:spMk id="21" creationId="{C9B9169A-399E-27BB-B840-F19C7CA4EA49}"/>
          </ac:spMkLst>
        </pc:spChg>
        <pc:picChg chg="add del mod">
          <ac:chgData name="Masakiyo Kitazawa" userId="2bf3742da7ad8ecb" providerId="LiveId" clId="{F47CBE27-9031-40BD-BC48-2BA201BA83D7}" dt="2025-10-14T03:20:42.063" v="2159"/>
          <ac:picMkLst>
            <pc:docMk/>
            <pc:sldMk cId="1231802518" sldId="592"/>
            <ac:picMk id="5" creationId="{D12F4326-A552-7CBC-91E8-04E79E7E9316}"/>
          </ac:picMkLst>
        </pc:picChg>
        <pc:picChg chg="del">
          <ac:chgData name="Masakiyo Kitazawa" userId="2bf3742da7ad8ecb" providerId="LiveId" clId="{F47CBE27-9031-40BD-BC48-2BA201BA83D7}" dt="2025-10-13T15:51:26.867" v="1680"/>
          <ac:picMkLst>
            <pc:docMk/>
            <pc:sldMk cId="1231802518" sldId="592"/>
            <ac:picMk id="8" creationId="{09C6FD9E-C459-CA8E-C070-53DBFB98CC29}"/>
          </ac:picMkLst>
        </pc:picChg>
        <pc:picChg chg="mod modCrop">
          <ac:chgData name="Masakiyo Kitazawa" userId="2bf3742da7ad8ecb" providerId="LiveId" clId="{F47CBE27-9031-40BD-BC48-2BA201BA83D7}" dt="2025-10-14T03:46:20.718" v="2350" actId="732"/>
          <ac:picMkLst>
            <pc:docMk/>
            <pc:sldMk cId="1231802518" sldId="592"/>
            <ac:picMk id="9" creationId="{DAFA5217-0C17-E123-B569-23B30496FB6A}"/>
          </ac:picMkLst>
        </pc:picChg>
        <pc:picChg chg="add mod">
          <ac:chgData name="Masakiyo Kitazawa" userId="2bf3742da7ad8ecb" providerId="LiveId" clId="{F47CBE27-9031-40BD-BC48-2BA201BA83D7}" dt="2025-10-13T15:55:34.038" v="1684" actId="1076"/>
          <ac:picMkLst>
            <pc:docMk/>
            <pc:sldMk cId="1231802518" sldId="592"/>
            <ac:picMk id="14" creationId="{61C55085-58D3-0F87-B610-C89E28D39391}"/>
          </ac:picMkLst>
        </pc:picChg>
        <pc:picChg chg="add mod">
          <ac:chgData name="Masakiyo Kitazawa" userId="2bf3742da7ad8ecb" providerId="LiveId" clId="{F47CBE27-9031-40BD-BC48-2BA201BA83D7}" dt="2025-10-13T15:55:38.622" v="1685" actId="1076"/>
          <ac:picMkLst>
            <pc:docMk/>
            <pc:sldMk cId="1231802518" sldId="592"/>
            <ac:picMk id="16" creationId="{04C6908B-5880-F57E-A7CC-3C8B72F2BC63}"/>
          </ac:picMkLst>
        </pc:picChg>
        <pc:picChg chg="add mod">
          <ac:chgData name="Masakiyo Kitazawa" userId="2bf3742da7ad8ecb" providerId="LiveId" clId="{F47CBE27-9031-40BD-BC48-2BA201BA83D7}" dt="2025-10-14T03:20:42.063" v="2157"/>
          <ac:picMkLst>
            <pc:docMk/>
            <pc:sldMk cId="1231802518" sldId="592"/>
            <ac:picMk id="18" creationId="{CF344872-F2A7-AEFA-5540-E3D5BACE8C69}"/>
          </ac:picMkLst>
        </pc:picChg>
      </pc:sldChg>
      <pc:sldChg chg="add">
        <pc:chgData name="Masakiyo Kitazawa" userId="2bf3742da7ad8ecb" providerId="LiveId" clId="{F47CBE27-9031-40BD-BC48-2BA201BA83D7}" dt="2025-10-13T08:03:55.498" v="285"/>
        <pc:sldMkLst>
          <pc:docMk/>
          <pc:sldMk cId="353836596" sldId="593"/>
        </pc:sldMkLst>
      </pc:sldChg>
      <pc:sldChg chg="delSp modSp add mod">
        <pc:chgData name="Masakiyo Kitazawa" userId="2bf3742da7ad8ecb" providerId="LiveId" clId="{F47CBE27-9031-40BD-BC48-2BA201BA83D7}" dt="2025-10-14T03:29:34.912" v="2209" actId="20577"/>
        <pc:sldMkLst>
          <pc:docMk/>
          <pc:sldMk cId="3468492488" sldId="594"/>
        </pc:sldMkLst>
        <pc:spChg chg="del">
          <ac:chgData name="Masakiyo Kitazawa" userId="2bf3742da7ad8ecb" providerId="LiveId" clId="{F47CBE27-9031-40BD-BC48-2BA201BA83D7}" dt="2025-10-13T16:08:13.404" v="1719" actId="478"/>
          <ac:spMkLst>
            <pc:docMk/>
            <pc:sldMk cId="3468492488" sldId="594"/>
            <ac:spMk id="5" creationId="{13D3FACA-D55E-800F-C1A9-4587FB65BE5C}"/>
          </ac:spMkLst>
        </pc:spChg>
        <pc:spChg chg="mod">
          <ac:chgData name="Masakiyo Kitazawa" userId="2bf3742da7ad8ecb" providerId="LiveId" clId="{F47CBE27-9031-40BD-BC48-2BA201BA83D7}" dt="2025-10-14T03:29:34.912" v="2209" actId="20577"/>
          <ac:spMkLst>
            <pc:docMk/>
            <pc:sldMk cId="3468492488" sldId="594"/>
            <ac:spMk id="7" creationId="{3800BD08-06AE-5DF0-2EC6-8BD23A3C45BF}"/>
          </ac:spMkLst>
        </pc:spChg>
        <pc:spChg chg="del">
          <ac:chgData name="Masakiyo Kitazawa" userId="2bf3742da7ad8ecb" providerId="LiveId" clId="{F47CBE27-9031-40BD-BC48-2BA201BA83D7}" dt="2025-10-13T16:08:16.333" v="1720" actId="478"/>
          <ac:spMkLst>
            <pc:docMk/>
            <pc:sldMk cId="3468492488" sldId="594"/>
            <ac:spMk id="8" creationId="{EF03C806-5C20-4F29-A0A7-C8E500FF663E}"/>
          </ac:spMkLst>
        </pc:spChg>
        <pc:spChg chg="del">
          <ac:chgData name="Masakiyo Kitazawa" userId="2bf3742da7ad8ecb" providerId="LiveId" clId="{F47CBE27-9031-40BD-BC48-2BA201BA83D7}" dt="2025-10-13T16:08:13.404" v="1719" actId="478"/>
          <ac:spMkLst>
            <pc:docMk/>
            <pc:sldMk cId="3468492488" sldId="594"/>
            <ac:spMk id="10" creationId="{A634E76A-348C-6BC9-4FEE-F4FDE22334DE}"/>
          </ac:spMkLst>
        </pc:spChg>
        <pc:picChg chg="del">
          <ac:chgData name="Masakiyo Kitazawa" userId="2bf3742da7ad8ecb" providerId="LiveId" clId="{F47CBE27-9031-40BD-BC48-2BA201BA83D7}" dt="2025-10-13T16:08:13.404" v="1719" actId="478"/>
          <ac:picMkLst>
            <pc:docMk/>
            <pc:sldMk cId="3468492488" sldId="594"/>
            <ac:picMk id="6" creationId="{91E0F27F-C128-0723-C2AA-7E96012A3265}"/>
          </ac:picMkLst>
        </pc:picChg>
        <pc:picChg chg="mod">
          <ac:chgData name="Masakiyo Kitazawa" userId="2bf3742da7ad8ecb" providerId="LiveId" clId="{F47CBE27-9031-40BD-BC48-2BA201BA83D7}" dt="2025-10-13T16:08:31.754" v="1724" actId="14100"/>
          <ac:picMkLst>
            <pc:docMk/>
            <pc:sldMk cId="3468492488" sldId="594"/>
            <ac:picMk id="11" creationId="{98D474FE-10F0-E7EB-346F-11819B96F0A8}"/>
          </ac:picMkLst>
        </pc:picChg>
      </pc:sldChg>
      <pc:sldChg chg="addSp delSp modSp add mod">
        <pc:chgData name="Masakiyo Kitazawa" userId="2bf3742da7ad8ecb" providerId="LiveId" clId="{F47CBE27-9031-40BD-BC48-2BA201BA83D7}" dt="2025-10-14T03:29:54.682" v="2214" actId="20577"/>
        <pc:sldMkLst>
          <pc:docMk/>
          <pc:sldMk cId="1839946779" sldId="595"/>
        </pc:sldMkLst>
        <pc:spChg chg="mod">
          <ac:chgData name="Masakiyo Kitazawa" userId="2bf3742da7ad8ecb" providerId="LiveId" clId="{F47CBE27-9031-40BD-BC48-2BA201BA83D7}" dt="2025-10-14T03:29:54.682" v="2214" actId="20577"/>
          <ac:spMkLst>
            <pc:docMk/>
            <pc:sldMk cId="1839946779" sldId="595"/>
            <ac:spMk id="8" creationId="{CAFCE729-6040-C6E3-6A84-150ECA7AF19B}"/>
          </ac:spMkLst>
        </pc:spChg>
        <pc:picChg chg="add del mod">
          <ac:chgData name="Masakiyo Kitazawa" userId="2bf3742da7ad8ecb" providerId="LiveId" clId="{F47CBE27-9031-40BD-BC48-2BA201BA83D7}" dt="2025-10-13T16:12:31.902" v="1745"/>
          <ac:picMkLst>
            <pc:docMk/>
            <pc:sldMk cId="1839946779" sldId="595"/>
            <ac:picMk id="11" creationId="{65220695-8D30-7B30-16EE-4403CF951D26}"/>
          </ac:picMkLst>
        </pc:picChg>
        <pc:picChg chg="add del mod">
          <ac:chgData name="Masakiyo Kitazawa" userId="2bf3742da7ad8ecb" providerId="LiveId" clId="{F47CBE27-9031-40BD-BC48-2BA201BA83D7}" dt="2025-10-13T16:13:32.626" v="1757"/>
          <ac:picMkLst>
            <pc:docMk/>
            <pc:sldMk cId="1839946779" sldId="595"/>
            <ac:picMk id="13" creationId="{6D02293E-B0E9-B2EF-8FF6-1EBD3B84F6A9}"/>
          </ac:picMkLst>
        </pc:picChg>
        <pc:picChg chg="add mod">
          <ac:chgData name="Masakiyo Kitazawa" userId="2bf3742da7ad8ecb" providerId="LiveId" clId="{F47CBE27-9031-40BD-BC48-2BA201BA83D7}" dt="2025-10-13T16:13:32.624" v="1755"/>
          <ac:picMkLst>
            <pc:docMk/>
            <pc:sldMk cId="1839946779" sldId="595"/>
            <ac:picMk id="15" creationId="{62C8CC1A-8A60-6DD8-C5DE-88E13626E5EA}"/>
          </ac:picMkLst>
        </pc:picChg>
      </pc:sldChg>
      <pc:sldChg chg="addSp modSp add mod">
        <pc:chgData name="Masakiyo Kitazawa" userId="2bf3742da7ad8ecb" providerId="LiveId" clId="{F47CBE27-9031-40BD-BC48-2BA201BA83D7}" dt="2025-10-14T03:30:13.099" v="2215" actId="20577"/>
        <pc:sldMkLst>
          <pc:docMk/>
          <pc:sldMk cId="1659266545" sldId="596"/>
        </pc:sldMkLst>
        <pc:spChg chg="add mod ord">
          <ac:chgData name="Masakiyo Kitazawa" userId="2bf3742da7ad8ecb" providerId="LiveId" clId="{F47CBE27-9031-40BD-BC48-2BA201BA83D7}" dt="2025-10-14T03:15:08.810" v="2099" actId="167"/>
          <ac:spMkLst>
            <pc:docMk/>
            <pc:sldMk cId="1659266545" sldId="596"/>
            <ac:spMk id="3" creationId="{902966AC-B24C-3FAA-9B38-6E10330DCF79}"/>
          </ac:spMkLst>
        </pc:spChg>
        <pc:spChg chg="mod">
          <ac:chgData name="Masakiyo Kitazawa" userId="2bf3742da7ad8ecb" providerId="LiveId" clId="{F47CBE27-9031-40BD-BC48-2BA201BA83D7}" dt="2025-10-14T03:15:19.889" v="2100" actId="207"/>
          <ac:spMkLst>
            <pc:docMk/>
            <pc:sldMk cId="1659266545" sldId="596"/>
            <ac:spMk id="6" creationId="{095A9ECE-2CE4-33CF-FA36-2F023F46EA97}"/>
          </ac:spMkLst>
        </pc:spChg>
        <pc:spChg chg="mod">
          <ac:chgData name="Masakiyo Kitazawa" userId="2bf3742da7ad8ecb" providerId="LiveId" clId="{F47CBE27-9031-40BD-BC48-2BA201BA83D7}" dt="2025-10-14T03:30:13.099" v="2215" actId="20577"/>
          <ac:spMkLst>
            <pc:docMk/>
            <pc:sldMk cId="1659266545" sldId="596"/>
            <ac:spMk id="15" creationId="{EF509590-2800-0600-8441-EB6855E5383B}"/>
          </ac:spMkLst>
        </pc:spChg>
        <pc:picChg chg="mod">
          <ac:chgData name="Masakiyo Kitazawa" userId="2bf3742da7ad8ecb" providerId="LiveId" clId="{F47CBE27-9031-40BD-BC48-2BA201BA83D7}" dt="2025-10-14T03:15:30.533" v="2101" actId="14100"/>
          <ac:picMkLst>
            <pc:docMk/>
            <pc:sldMk cId="1659266545" sldId="596"/>
            <ac:picMk id="5" creationId="{41B005FF-8E4E-0C92-C8C6-9E58002900B8}"/>
          </ac:picMkLst>
        </pc:picChg>
      </pc:sldChg>
      <pc:sldChg chg="modSp add modAnim">
        <pc:chgData name="Masakiyo Kitazawa" userId="2bf3742da7ad8ecb" providerId="LiveId" clId="{F47CBE27-9031-40BD-BC48-2BA201BA83D7}" dt="2025-10-14T03:30:39.408" v="2216" actId="20577"/>
        <pc:sldMkLst>
          <pc:docMk/>
          <pc:sldMk cId="2228584175" sldId="597"/>
        </pc:sldMkLst>
        <pc:spChg chg="mod">
          <ac:chgData name="Masakiyo Kitazawa" userId="2bf3742da7ad8ecb" providerId="LiveId" clId="{F47CBE27-9031-40BD-BC48-2BA201BA83D7}" dt="2025-10-14T03:30:39.408" v="2216" actId="20577"/>
          <ac:spMkLst>
            <pc:docMk/>
            <pc:sldMk cId="2228584175" sldId="597"/>
            <ac:spMk id="7" creationId="{2118A60A-7AD6-0F01-4199-C53E85A73FDC}"/>
          </ac:spMkLst>
        </pc:spChg>
      </pc:sldChg>
      <pc:sldChg chg="modSp add mod">
        <pc:chgData name="Masakiyo Kitazawa" userId="2bf3742da7ad8ecb" providerId="LiveId" clId="{F47CBE27-9031-40BD-BC48-2BA201BA83D7}" dt="2025-10-14T03:48:21.858" v="2357" actId="114"/>
        <pc:sldMkLst>
          <pc:docMk/>
          <pc:sldMk cId="3114002766" sldId="615"/>
        </pc:sldMkLst>
        <pc:spChg chg="mod">
          <ac:chgData name="Masakiyo Kitazawa" userId="2bf3742da7ad8ecb" providerId="LiveId" clId="{F47CBE27-9031-40BD-BC48-2BA201BA83D7}" dt="2025-10-14T03:48:21.858" v="2357" actId="114"/>
          <ac:spMkLst>
            <pc:docMk/>
            <pc:sldMk cId="3114002766" sldId="615"/>
            <ac:spMk id="11" creationId="{CE69CF15-BC7E-D2E3-90E7-17D569D40DA2}"/>
          </ac:spMkLst>
        </pc:spChg>
      </pc:sldChg>
      <pc:sldChg chg="addSp modSp new mod">
        <pc:chgData name="Masakiyo Kitazawa" userId="2bf3742da7ad8ecb" providerId="LiveId" clId="{F47CBE27-9031-40BD-BC48-2BA201BA83D7}" dt="2025-10-14T04:02:38.729" v="2435" actId="1037"/>
        <pc:sldMkLst>
          <pc:docMk/>
          <pc:sldMk cId="2866348759" sldId="616"/>
        </pc:sldMkLst>
        <pc:spChg chg="mod">
          <ac:chgData name="Masakiyo Kitazawa" userId="2bf3742da7ad8ecb" providerId="LiveId" clId="{F47CBE27-9031-40BD-BC48-2BA201BA83D7}" dt="2025-10-13T14:29:06.651" v="392" actId="20577"/>
          <ac:spMkLst>
            <pc:docMk/>
            <pc:sldMk cId="2866348759" sldId="616"/>
            <ac:spMk id="2" creationId="{5372F99F-8C84-77DE-1E22-D60C2C7CEA68}"/>
          </ac:spMkLst>
        </pc:spChg>
        <pc:spChg chg="add mod">
          <ac:chgData name="Masakiyo Kitazawa" userId="2bf3742da7ad8ecb" providerId="LiveId" clId="{F47CBE27-9031-40BD-BC48-2BA201BA83D7}" dt="2025-10-13T16:30:35.709" v="1995" actId="1035"/>
          <ac:spMkLst>
            <pc:docMk/>
            <pc:sldMk cId="2866348759" sldId="616"/>
            <ac:spMk id="5" creationId="{198AD3B3-C259-4AE9-21E4-C99F0A9B28CD}"/>
          </ac:spMkLst>
        </pc:spChg>
        <pc:spChg chg="add mod">
          <ac:chgData name="Masakiyo Kitazawa" userId="2bf3742da7ad8ecb" providerId="LiveId" clId="{F47CBE27-9031-40BD-BC48-2BA201BA83D7}" dt="2025-10-13T15:05:32.142" v="654" actId="1076"/>
          <ac:spMkLst>
            <pc:docMk/>
            <pc:sldMk cId="2866348759" sldId="616"/>
            <ac:spMk id="6" creationId="{CA0CC164-4178-15CA-68F4-B2307C7F6759}"/>
          </ac:spMkLst>
        </pc:spChg>
        <pc:spChg chg="add mod">
          <ac:chgData name="Masakiyo Kitazawa" userId="2bf3742da7ad8ecb" providerId="LiveId" clId="{F47CBE27-9031-40BD-BC48-2BA201BA83D7}" dt="2025-10-13T16:30:55.415" v="1998" actId="113"/>
          <ac:spMkLst>
            <pc:docMk/>
            <pc:sldMk cId="2866348759" sldId="616"/>
            <ac:spMk id="7" creationId="{9BFA92DB-CF5D-8D5E-6AB2-CC0E6A7E505F}"/>
          </ac:spMkLst>
        </pc:spChg>
        <pc:spChg chg="add mod">
          <ac:chgData name="Masakiyo Kitazawa" userId="2bf3742da7ad8ecb" providerId="LiveId" clId="{F47CBE27-9031-40BD-BC48-2BA201BA83D7}" dt="2025-10-13T15:15:08.362" v="891" actId="1076"/>
          <ac:spMkLst>
            <pc:docMk/>
            <pc:sldMk cId="2866348759" sldId="616"/>
            <ac:spMk id="8" creationId="{D4C1AD7E-1CB9-3C58-E342-702CD8C99F30}"/>
          </ac:spMkLst>
        </pc:spChg>
        <pc:spChg chg="add mod">
          <ac:chgData name="Masakiyo Kitazawa" userId="2bf3742da7ad8ecb" providerId="LiveId" clId="{F47CBE27-9031-40BD-BC48-2BA201BA83D7}" dt="2025-10-14T04:02:38.729" v="2435" actId="1037"/>
          <ac:spMkLst>
            <pc:docMk/>
            <pc:sldMk cId="2866348759" sldId="616"/>
            <ac:spMk id="9" creationId="{64C3CD29-5DCF-160A-00BE-AE921F5A8D4D}"/>
          </ac:spMkLst>
        </pc:spChg>
        <pc:spChg chg="add mod">
          <ac:chgData name="Masakiyo Kitazawa" userId="2bf3742da7ad8ecb" providerId="LiveId" clId="{F47CBE27-9031-40BD-BC48-2BA201BA83D7}" dt="2025-10-14T04:02:38.729" v="2435" actId="1037"/>
          <ac:spMkLst>
            <pc:docMk/>
            <pc:sldMk cId="2866348759" sldId="616"/>
            <ac:spMk id="10" creationId="{525E47BD-5C0C-9AC1-08E9-C229B61C70C6}"/>
          </ac:spMkLst>
        </pc:spChg>
        <pc:spChg chg="add mod">
          <ac:chgData name="Masakiyo Kitazawa" userId="2bf3742da7ad8ecb" providerId="LiveId" clId="{F47CBE27-9031-40BD-BC48-2BA201BA83D7}" dt="2025-10-14T04:02:38.729" v="2435" actId="1037"/>
          <ac:spMkLst>
            <pc:docMk/>
            <pc:sldMk cId="2866348759" sldId="616"/>
            <ac:spMk id="11" creationId="{B9F2A88F-9917-24F1-B78D-95AD222BA414}"/>
          </ac:spMkLst>
        </pc:spChg>
        <pc:spChg chg="add mod ord">
          <ac:chgData name="Masakiyo Kitazawa" userId="2bf3742da7ad8ecb" providerId="LiveId" clId="{F47CBE27-9031-40BD-BC48-2BA201BA83D7}" dt="2025-10-14T04:02:38.729" v="2435" actId="1037"/>
          <ac:spMkLst>
            <pc:docMk/>
            <pc:sldMk cId="2866348759" sldId="616"/>
            <ac:spMk id="12" creationId="{B5B4F652-EF23-EAE7-99C0-7BAFE16257C1}"/>
          </ac:spMkLst>
        </pc:spChg>
        <pc:spChg chg="add mod">
          <ac:chgData name="Masakiyo Kitazawa" userId="2bf3742da7ad8ecb" providerId="LiveId" clId="{F47CBE27-9031-40BD-BC48-2BA201BA83D7}" dt="2025-10-13T16:30:35.709" v="1995" actId="1035"/>
          <ac:spMkLst>
            <pc:docMk/>
            <pc:sldMk cId="2866348759" sldId="616"/>
            <ac:spMk id="13" creationId="{E5219513-0BD4-ECCB-4A15-CADD81EA879B}"/>
          </ac:spMkLst>
        </pc:spChg>
        <pc:picChg chg="add mod">
          <ac:chgData name="Masakiyo Kitazawa" userId="2bf3742da7ad8ecb" providerId="LiveId" clId="{F47CBE27-9031-40BD-BC48-2BA201BA83D7}" dt="2025-10-13T16:30:35.709" v="1995" actId="1035"/>
          <ac:picMkLst>
            <pc:docMk/>
            <pc:sldMk cId="2866348759" sldId="616"/>
            <ac:picMk id="4" creationId="{F5D7C07F-5447-784F-F589-0ED32353805F}"/>
          </ac:picMkLst>
        </pc:picChg>
      </pc:sldChg>
      <pc:sldChg chg="addSp delSp modSp new mod">
        <pc:chgData name="Masakiyo Kitazawa" userId="2bf3742da7ad8ecb" providerId="LiveId" clId="{F47CBE27-9031-40BD-BC48-2BA201BA83D7}" dt="2025-10-14T03:37:15.090" v="2239" actId="20577"/>
        <pc:sldMkLst>
          <pc:docMk/>
          <pc:sldMk cId="4078026991" sldId="617"/>
        </pc:sldMkLst>
        <pc:spChg chg="mod">
          <ac:chgData name="Masakiyo Kitazawa" userId="2bf3742da7ad8ecb" providerId="LiveId" clId="{F47CBE27-9031-40BD-BC48-2BA201BA83D7}" dt="2025-10-13T15:02:33.140" v="533" actId="20577"/>
          <ac:spMkLst>
            <pc:docMk/>
            <pc:sldMk cId="4078026991" sldId="617"/>
            <ac:spMk id="2" creationId="{AE80834F-8205-55C3-5567-8ED5F69FAC33}"/>
          </ac:spMkLst>
        </pc:spChg>
        <pc:spChg chg="add mod">
          <ac:chgData name="Masakiyo Kitazawa" userId="2bf3742da7ad8ecb" providerId="LiveId" clId="{F47CBE27-9031-40BD-BC48-2BA201BA83D7}" dt="2025-10-13T15:28:55.675" v="1199" actId="1036"/>
          <ac:spMkLst>
            <pc:docMk/>
            <pc:sldMk cId="4078026991" sldId="617"/>
            <ac:spMk id="4" creationId="{48DB5B1D-BC38-421A-A20C-D15A06FAA3CC}"/>
          </ac:spMkLst>
        </pc:spChg>
        <pc:spChg chg="add mod">
          <ac:chgData name="Masakiyo Kitazawa" userId="2bf3742da7ad8ecb" providerId="LiveId" clId="{F47CBE27-9031-40BD-BC48-2BA201BA83D7}" dt="2025-10-13T15:14:23.661" v="886"/>
          <ac:spMkLst>
            <pc:docMk/>
            <pc:sldMk cId="4078026991" sldId="617"/>
            <ac:spMk id="12" creationId="{3FFA03B4-3014-2F74-3668-5249FAD431FF}"/>
          </ac:spMkLst>
        </pc:spChg>
        <pc:spChg chg="add mod">
          <ac:chgData name="Masakiyo Kitazawa" userId="2bf3742da7ad8ecb" providerId="LiveId" clId="{F47CBE27-9031-40BD-BC48-2BA201BA83D7}" dt="2025-10-13T15:28:59.828" v="1206" actId="1035"/>
          <ac:spMkLst>
            <pc:docMk/>
            <pc:sldMk cId="4078026991" sldId="617"/>
            <ac:spMk id="13" creationId="{B8043379-8817-A8EA-B920-D0252062B2BE}"/>
          </ac:spMkLst>
        </pc:spChg>
        <pc:spChg chg="add mod">
          <ac:chgData name="Masakiyo Kitazawa" userId="2bf3742da7ad8ecb" providerId="LiveId" clId="{F47CBE27-9031-40BD-BC48-2BA201BA83D7}" dt="2025-10-14T03:37:15.090" v="2239" actId="20577"/>
          <ac:spMkLst>
            <pc:docMk/>
            <pc:sldMk cId="4078026991" sldId="617"/>
            <ac:spMk id="14" creationId="{33FA18F1-A0D3-8D94-2400-C3975E1ACA76}"/>
          </ac:spMkLst>
        </pc:spChg>
        <pc:spChg chg="add mod ord">
          <ac:chgData name="Masakiyo Kitazawa" userId="2bf3742da7ad8ecb" providerId="LiveId" clId="{F47CBE27-9031-40BD-BC48-2BA201BA83D7}" dt="2025-10-13T15:28:44.322" v="1192" actId="14100"/>
          <ac:spMkLst>
            <pc:docMk/>
            <pc:sldMk cId="4078026991" sldId="617"/>
            <ac:spMk id="15" creationId="{04717165-2767-A6E0-09A3-37CA5D7ACCC8}"/>
          </ac:spMkLst>
        </pc:spChg>
        <pc:spChg chg="add mod">
          <ac:chgData name="Masakiyo Kitazawa" userId="2bf3742da7ad8ecb" providerId="LiveId" clId="{F47CBE27-9031-40BD-BC48-2BA201BA83D7}" dt="2025-10-13T15:28:50.907" v="1193" actId="1076"/>
          <ac:spMkLst>
            <pc:docMk/>
            <pc:sldMk cId="4078026991" sldId="617"/>
            <ac:spMk id="16" creationId="{136D9E25-51B2-5301-E467-3C7833E44F2F}"/>
          </ac:spMkLst>
        </pc:spChg>
        <pc:spChg chg="add mod">
          <ac:chgData name="Masakiyo Kitazawa" userId="2bf3742da7ad8ecb" providerId="LiveId" clId="{F47CBE27-9031-40BD-BC48-2BA201BA83D7}" dt="2025-10-14T03:36:23.993" v="2237" actId="1036"/>
          <ac:spMkLst>
            <pc:docMk/>
            <pc:sldMk cId="4078026991" sldId="617"/>
            <ac:spMk id="17" creationId="{9436F00F-3139-ADFC-0EB4-29ACF7C4EEB0}"/>
          </ac:spMkLst>
        </pc:spChg>
        <pc:picChg chg="add del mod">
          <ac:chgData name="Masakiyo Kitazawa" userId="2bf3742da7ad8ecb" providerId="LiveId" clId="{F47CBE27-9031-40BD-BC48-2BA201BA83D7}" dt="2025-10-13T15:12:02.981" v="866"/>
          <ac:picMkLst>
            <pc:docMk/>
            <pc:sldMk cId="4078026991" sldId="617"/>
            <ac:picMk id="3" creationId="{3E865BF8-60D2-1CE6-0263-7094765E4A2A}"/>
          </ac:picMkLst>
        </pc:picChg>
        <pc:picChg chg="add mod">
          <ac:chgData name="Masakiyo Kitazawa" userId="2bf3742da7ad8ecb" providerId="LiveId" clId="{F47CBE27-9031-40BD-BC48-2BA201BA83D7}" dt="2025-10-13T15:29:33.641" v="1241" actId="1037"/>
          <ac:picMkLst>
            <pc:docMk/>
            <pc:sldMk cId="4078026991" sldId="617"/>
            <ac:picMk id="6" creationId="{8A94C912-F54C-886D-C7CD-C701ED8A3025}"/>
          </ac:picMkLst>
        </pc:picChg>
        <pc:picChg chg="add mod">
          <ac:chgData name="Masakiyo Kitazawa" userId="2bf3742da7ad8ecb" providerId="LiveId" clId="{F47CBE27-9031-40BD-BC48-2BA201BA83D7}" dt="2025-10-13T15:18:51.493" v="1023" actId="1076"/>
          <ac:picMkLst>
            <pc:docMk/>
            <pc:sldMk cId="4078026991" sldId="617"/>
            <ac:picMk id="8" creationId="{0C02FB1D-734C-20C2-2085-CC8B30FFDE28}"/>
          </ac:picMkLst>
        </pc:picChg>
        <pc:picChg chg="add del mod">
          <ac:chgData name="Masakiyo Kitazawa" userId="2bf3742da7ad8ecb" providerId="LiveId" clId="{F47CBE27-9031-40BD-BC48-2BA201BA83D7}" dt="2025-10-13T15:13:25.801" v="881"/>
          <ac:picMkLst>
            <pc:docMk/>
            <pc:sldMk cId="4078026991" sldId="617"/>
            <ac:picMk id="9" creationId="{042EDF83-48A3-D7B1-F7B6-1543E6BB623E}"/>
          </ac:picMkLst>
        </pc:picChg>
        <pc:picChg chg="add mod">
          <ac:chgData name="Masakiyo Kitazawa" userId="2bf3742da7ad8ecb" providerId="LiveId" clId="{F47CBE27-9031-40BD-BC48-2BA201BA83D7}" dt="2025-10-13T15:28:55.675" v="1199" actId="1036"/>
          <ac:picMkLst>
            <pc:docMk/>
            <pc:sldMk cId="4078026991" sldId="617"/>
            <ac:picMk id="11" creationId="{C04E57DA-6855-5F6B-0355-083EDF3AEC2C}"/>
          </ac:picMkLst>
        </pc:picChg>
      </pc:sldChg>
      <pc:sldChg chg="addSp delSp modSp add mod">
        <pc:chgData name="Masakiyo Kitazawa" userId="2bf3742da7ad8ecb" providerId="LiveId" clId="{F47CBE27-9031-40BD-BC48-2BA201BA83D7}" dt="2025-10-14T03:52:50.668" v="2369"/>
        <pc:sldMkLst>
          <pc:docMk/>
          <pc:sldMk cId="3686408978" sldId="618"/>
        </pc:sldMkLst>
        <pc:picChg chg="add del mod">
          <ac:chgData name="Masakiyo Kitazawa" userId="2bf3742da7ad8ecb" providerId="LiveId" clId="{F47CBE27-9031-40BD-BC48-2BA201BA83D7}" dt="2025-10-14T01:36:31.959" v="2037"/>
          <ac:picMkLst>
            <pc:docMk/>
            <pc:sldMk cId="3686408978" sldId="618"/>
            <ac:picMk id="20" creationId="{602E0531-E92E-8D58-9BAF-DEDCAC75691F}"/>
          </ac:picMkLst>
        </pc:picChg>
        <pc:picChg chg="add del mod">
          <ac:chgData name="Masakiyo Kitazawa" userId="2bf3742da7ad8ecb" providerId="LiveId" clId="{F47CBE27-9031-40BD-BC48-2BA201BA83D7}" dt="2025-10-14T01:36:43.162" v="2049"/>
          <ac:picMkLst>
            <pc:docMk/>
            <pc:sldMk cId="3686408978" sldId="618"/>
            <ac:picMk id="22" creationId="{4749FCCA-4230-43D5-7B29-1BFF2226FB95}"/>
          </ac:picMkLst>
        </pc:picChg>
        <pc:picChg chg="add del mod">
          <ac:chgData name="Masakiyo Kitazawa" userId="2bf3742da7ad8ecb" providerId="LiveId" clId="{F47CBE27-9031-40BD-BC48-2BA201BA83D7}" dt="2025-10-14T03:22:29.443" v="2184"/>
          <ac:picMkLst>
            <pc:docMk/>
            <pc:sldMk cId="3686408978" sldId="618"/>
            <ac:picMk id="24" creationId="{1A9685F0-9114-4A03-A344-354203C34373}"/>
          </ac:picMkLst>
        </pc:picChg>
        <pc:picChg chg="add mod">
          <ac:chgData name="Masakiyo Kitazawa" userId="2bf3742da7ad8ecb" providerId="LiveId" clId="{F47CBE27-9031-40BD-BC48-2BA201BA83D7}" dt="2025-10-14T03:22:29.441" v="2182"/>
          <ac:picMkLst>
            <pc:docMk/>
            <pc:sldMk cId="3686408978" sldId="618"/>
            <ac:picMk id="26" creationId="{6BA1CAA0-4098-A6F6-F35A-F7D44BA2D7E6}"/>
          </ac:picMkLst>
        </pc:picChg>
        <pc:picChg chg="add mod">
          <ac:chgData name="Masakiyo Kitazawa" userId="2bf3742da7ad8ecb" providerId="LiveId" clId="{F47CBE27-9031-40BD-BC48-2BA201BA83D7}" dt="2025-10-14T03:52:50.666" v="2367"/>
          <ac:picMkLst>
            <pc:docMk/>
            <pc:sldMk cId="3686408978" sldId="618"/>
            <ac:picMk id="28" creationId="{1E895719-A335-0659-11ED-7F6D5C8AE555}"/>
          </ac:picMkLst>
        </pc:picChg>
        <pc:picChg chg="del">
          <ac:chgData name="Masakiyo Kitazawa" userId="2bf3742da7ad8ecb" providerId="LiveId" clId="{F47CBE27-9031-40BD-BC48-2BA201BA83D7}" dt="2025-10-14T03:52:50.668" v="2369"/>
          <ac:picMkLst>
            <pc:docMk/>
            <pc:sldMk cId="3686408978" sldId="618"/>
            <ac:picMk id="41" creationId="{A8C2B5F8-E2BF-2300-95A9-B89B0587BC8B}"/>
          </ac:picMkLst>
        </pc:picChg>
      </pc:sldChg>
      <pc:sldChg chg="addSp delSp modSp add mod">
        <pc:chgData name="Masakiyo Kitazawa" userId="2bf3742da7ad8ecb" providerId="LiveId" clId="{F47CBE27-9031-40BD-BC48-2BA201BA83D7}" dt="2025-10-14T03:53:12.896" v="2372" actId="478"/>
        <pc:sldMkLst>
          <pc:docMk/>
          <pc:sldMk cId="2814646341" sldId="619"/>
        </pc:sldMkLst>
        <pc:picChg chg="add mod">
          <ac:chgData name="Masakiyo Kitazawa" userId="2bf3742da7ad8ecb" providerId="LiveId" clId="{F47CBE27-9031-40BD-BC48-2BA201BA83D7}" dt="2025-10-14T03:53:11.373" v="2371"/>
          <ac:picMkLst>
            <pc:docMk/>
            <pc:sldMk cId="2814646341" sldId="619"/>
            <ac:picMk id="12" creationId="{EDDDA7BE-7645-51F9-30F6-F75260B524E3}"/>
          </ac:picMkLst>
        </pc:picChg>
        <pc:picChg chg="del mod">
          <ac:chgData name="Masakiyo Kitazawa" userId="2bf3742da7ad8ecb" providerId="LiveId" clId="{F47CBE27-9031-40BD-BC48-2BA201BA83D7}" dt="2025-10-14T03:53:12.896" v="2372" actId="478"/>
          <ac:picMkLst>
            <pc:docMk/>
            <pc:sldMk cId="2814646341" sldId="619"/>
            <ac:picMk id="41" creationId="{A8C2B5F8-E2BF-2300-95A9-B89B0587BC8B}"/>
          </ac:picMkLst>
        </pc:picChg>
      </pc:sldChg>
      <pc:sldChg chg="addSp delSp modSp add mod">
        <pc:chgData name="Masakiyo Kitazawa" userId="2bf3742da7ad8ecb" providerId="LiveId" clId="{F47CBE27-9031-40BD-BC48-2BA201BA83D7}" dt="2025-10-14T03:57:35.584" v="2416" actId="1076"/>
        <pc:sldMkLst>
          <pc:docMk/>
          <pc:sldMk cId="2946353879" sldId="620"/>
        </pc:sldMkLst>
        <pc:spChg chg="del">
          <ac:chgData name="Masakiyo Kitazawa" userId="2bf3742da7ad8ecb" providerId="LiveId" clId="{F47CBE27-9031-40BD-BC48-2BA201BA83D7}" dt="2025-10-14T03:32:22.081" v="2219" actId="478"/>
          <ac:spMkLst>
            <pc:docMk/>
            <pc:sldMk cId="2946353879" sldId="620"/>
            <ac:spMk id="4" creationId="{72D6046E-85EA-5320-1F7C-FBC940B930B3}"/>
          </ac:spMkLst>
        </pc:spChg>
        <pc:spChg chg="add mod">
          <ac:chgData name="Masakiyo Kitazawa" userId="2bf3742da7ad8ecb" providerId="LiveId" clId="{F47CBE27-9031-40BD-BC48-2BA201BA83D7}" dt="2025-10-14T03:56:33.973" v="2411" actId="1038"/>
          <ac:spMkLst>
            <pc:docMk/>
            <pc:sldMk cId="2946353879" sldId="620"/>
            <ac:spMk id="17" creationId="{8953FD74-4C20-06DB-89F0-80611A75BBD7}"/>
          </ac:spMkLst>
        </pc:spChg>
        <pc:spChg chg="add mod">
          <ac:chgData name="Masakiyo Kitazawa" userId="2bf3742da7ad8ecb" providerId="LiveId" clId="{F47CBE27-9031-40BD-BC48-2BA201BA83D7}" dt="2025-10-14T03:56:33.973" v="2411" actId="1038"/>
          <ac:spMkLst>
            <pc:docMk/>
            <pc:sldMk cId="2946353879" sldId="620"/>
            <ac:spMk id="20" creationId="{3B2934B9-19F8-3031-C9F6-0241F2C971A4}"/>
          </ac:spMkLst>
        </pc:spChg>
        <pc:spChg chg="del">
          <ac:chgData name="Masakiyo Kitazawa" userId="2bf3742da7ad8ecb" providerId="LiveId" clId="{F47CBE27-9031-40BD-BC48-2BA201BA83D7}" dt="2025-10-14T03:32:22.081" v="2219" actId="478"/>
          <ac:spMkLst>
            <pc:docMk/>
            <pc:sldMk cId="2946353879" sldId="620"/>
            <ac:spMk id="22" creationId="{848C583A-745E-745E-CFE8-50BCFBED10D6}"/>
          </ac:spMkLst>
        </pc:spChg>
        <pc:spChg chg="add del mod">
          <ac:chgData name="Masakiyo Kitazawa" userId="2bf3742da7ad8ecb" providerId="LiveId" clId="{F47CBE27-9031-40BD-BC48-2BA201BA83D7}" dt="2025-10-14T03:57:06.225" v="2414" actId="478"/>
          <ac:spMkLst>
            <pc:docMk/>
            <pc:sldMk cId="2946353879" sldId="620"/>
            <ac:spMk id="24" creationId="{6324BE29-455A-63C1-95BC-70EACD175156}"/>
          </ac:spMkLst>
        </pc:spChg>
        <pc:spChg chg="add mod">
          <ac:chgData name="Masakiyo Kitazawa" userId="2bf3742da7ad8ecb" providerId="LiveId" clId="{F47CBE27-9031-40BD-BC48-2BA201BA83D7}" dt="2025-10-14T03:57:35.584" v="2416" actId="1076"/>
          <ac:spMkLst>
            <pc:docMk/>
            <pc:sldMk cId="2946353879" sldId="620"/>
            <ac:spMk id="30" creationId="{E5D9EC25-2552-4C9A-A8C8-75B5DA09D8A5}"/>
          </ac:spMkLst>
        </pc:spChg>
        <pc:picChg chg="del">
          <ac:chgData name="Masakiyo Kitazawa" userId="2bf3742da7ad8ecb" providerId="LiveId" clId="{F47CBE27-9031-40BD-BC48-2BA201BA83D7}" dt="2025-10-14T03:32:17.569" v="2217" actId="478"/>
          <ac:picMkLst>
            <pc:docMk/>
            <pc:sldMk cId="2946353879" sldId="620"/>
            <ac:picMk id="18" creationId="{F881B8B0-2646-7779-D8F1-3DEF9FF9339B}"/>
          </ac:picMkLst>
        </pc:picChg>
        <pc:picChg chg="add mod">
          <ac:chgData name="Masakiyo Kitazawa" userId="2bf3742da7ad8ecb" providerId="LiveId" clId="{F47CBE27-9031-40BD-BC48-2BA201BA83D7}" dt="2025-10-14T03:32:35.747" v="2220"/>
          <ac:picMkLst>
            <pc:docMk/>
            <pc:sldMk cId="2946353879" sldId="620"/>
            <ac:picMk id="19" creationId="{FB471B61-4C6C-4881-92DD-5998F574B4AB}"/>
          </ac:picMkLst>
        </pc:picChg>
        <pc:picChg chg="del">
          <ac:chgData name="Masakiyo Kitazawa" userId="2bf3742da7ad8ecb" providerId="LiveId" clId="{F47CBE27-9031-40BD-BC48-2BA201BA83D7}" dt="2025-10-14T03:32:19.205" v="2218" actId="478"/>
          <ac:picMkLst>
            <pc:docMk/>
            <pc:sldMk cId="2946353879" sldId="620"/>
            <ac:picMk id="21" creationId="{467EC519-BD18-2947-EB0E-8380A2B2F533}"/>
          </ac:picMkLst>
        </pc:picChg>
        <pc:picChg chg="add del mod">
          <ac:chgData name="Masakiyo Kitazawa" userId="2bf3742da7ad8ecb" providerId="LiveId" clId="{F47CBE27-9031-40BD-BC48-2BA201BA83D7}" dt="2025-10-14T03:56:21.415" v="2384"/>
          <ac:picMkLst>
            <pc:docMk/>
            <pc:sldMk cId="2946353879" sldId="620"/>
            <ac:picMk id="25" creationId="{DC6AE6D2-69A9-B43F-CA9C-1FF26A483F46}"/>
          </ac:picMkLst>
        </pc:picChg>
        <pc:picChg chg="add mod">
          <ac:chgData name="Masakiyo Kitazawa" userId="2bf3742da7ad8ecb" providerId="LiveId" clId="{F47CBE27-9031-40BD-BC48-2BA201BA83D7}" dt="2025-10-14T03:32:35.747" v="2220"/>
          <ac:picMkLst>
            <pc:docMk/>
            <pc:sldMk cId="2946353879" sldId="620"/>
            <ac:picMk id="26" creationId="{242DEC0B-9B85-5D91-BEFA-7D2E1F3F1C95}"/>
          </ac:picMkLst>
        </pc:picChg>
        <pc:picChg chg="add mod">
          <ac:chgData name="Masakiyo Kitazawa" userId="2bf3742da7ad8ecb" providerId="LiveId" clId="{F47CBE27-9031-40BD-BC48-2BA201BA83D7}" dt="2025-10-14T03:56:21.413" v="2382"/>
          <ac:picMkLst>
            <pc:docMk/>
            <pc:sldMk cId="2946353879" sldId="620"/>
            <ac:picMk id="28" creationId="{7A90BA7B-9E4D-C614-385C-5EBE02E57C05}"/>
          </ac:picMkLst>
        </pc:picChg>
      </pc:sldChg>
      <pc:sldChg chg="addSp delSp modSp add mod">
        <pc:chgData name="Masakiyo Kitazawa" userId="2bf3742da7ad8ecb" providerId="LiveId" clId="{F47CBE27-9031-40BD-BC48-2BA201BA83D7}" dt="2025-10-14T03:57:00.712" v="2413"/>
        <pc:sldMkLst>
          <pc:docMk/>
          <pc:sldMk cId="356100539" sldId="621"/>
        </pc:sldMkLst>
        <pc:spChg chg="del mod">
          <ac:chgData name="Masakiyo Kitazawa" userId="2bf3742da7ad8ecb" providerId="LiveId" clId="{F47CBE27-9031-40BD-BC48-2BA201BA83D7}" dt="2025-10-14T03:56:47.932" v="2412" actId="478"/>
          <ac:spMkLst>
            <pc:docMk/>
            <pc:sldMk cId="356100539" sldId="621"/>
            <ac:spMk id="4" creationId="{72D6046E-85EA-5320-1F7C-FBC940B930B3}"/>
          </ac:spMkLst>
        </pc:spChg>
        <pc:spChg chg="add mod">
          <ac:chgData name="Masakiyo Kitazawa" userId="2bf3742da7ad8ecb" providerId="LiveId" clId="{F47CBE27-9031-40BD-BC48-2BA201BA83D7}" dt="2025-10-14T03:33:00.463" v="2221" actId="20577"/>
          <ac:spMkLst>
            <pc:docMk/>
            <pc:sldMk cId="356100539" sldId="621"/>
            <ac:spMk id="14" creationId="{FE562747-AF46-4CE4-F538-91AB995CB2B0}"/>
          </ac:spMkLst>
        </pc:spChg>
        <pc:spChg chg="add mod">
          <ac:chgData name="Masakiyo Kitazawa" userId="2bf3742da7ad8ecb" providerId="LiveId" clId="{F47CBE27-9031-40BD-BC48-2BA201BA83D7}" dt="2025-10-14T03:57:00.712" v="2413"/>
          <ac:spMkLst>
            <pc:docMk/>
            <pc:sldMk cId="356100539" sldId="621"/>
            <ac:spMk id="15" creationId="{3F2CB51A-E063-40F4-0B87-BE0B193BB246}"/>
          </ac:spMkLst>
        </pc:spChg>
        <pc:spChg chg="add mod">
          <ac:chgData name="Masakiyo Kitazawa" userId="2bf3742da7ad8ecb" providerId="LiveId" clId="{F47CBE27-9031-40BD-BC48-2BA201BA83D7}" dt="2025-10-14T03:57:00.712" v="2413"/>
          <ac:spMkLst>
            <pc:docMk/>
            <pc:sldMk cId="356100539" sldId="621"/>
            <ac:spMk id="19" creationId="{E2C1F49F-C9BE-7538-6E6F-4891E9EAF303}"/>
          </ac:spMkLst>
        </pc:spChg>
        <pc:spChg chg="del mod">
          <ac:chgData name="Masakiyo Kitazawa" userId="2bf3742da7ad8ecb" providerId="LiveId" clId="{F47CBE27-9031-40BD-BC48-2BA201BA83D7}" dt="2025-10-14T03:56:47.932" v="2412" actId="478"/>
          <ac:spMkLst>
            <pc:docMk/>
            <pc:sldMk cId="356100539" sldId="621"/>
            <ac:spMk id="22" creationId="{848C583A-745E-745E-CFE8-50BCFBED10D6}"/>
          </ac:spMkLst>
        </pc:spChg>
        <pc:spChg chg="add mod">
          <ac:chgData name="Masakiyo Kitazawa" userId="2bf3742da7ad8ecb" providerId="LiveId" clId="{F47CBE27-9031-40BD-BC48-2BA201BA83D7}" dt="2025-10-14T03:57:00.712" v="2413"/>
          <ac:spMkLst>
            <pc:docMk/>
            <pc:sldMk cId="356100539" sldId="621"/>
            <ac:spMk id="26" creationId="{1E13DBF2-803D-DCB0-A735-1671C73B2915}"/>
          </ac:spMkLst>
        </pc:spChg>
        <pc:spChg chg="mod">
          <ac:chgData name="Masakiyo Kitazawa" userId="2bf3742da7ad8ecb" providerId="LiveId" clId="{F47CBE27-9031-40BD-BC48-2BA201BA83D7}" dt="2025-10-13T16:27:00.798" v="1964" actId="1036"/>
          <ac:spMkLst>
            <pc:docMk/>
            <pc:sldMk cId="356100539" sldId="621"/>
            <ac:spMk id="27" creationId="{C03DAB4A-2AB1-1612-4E9D-241099DA828C}"/>
          </ac:spMkLst>
        </pc:spChg>
        <pc:spChg chg="del mod">
          <ac:chgData name="Masakiyo Kitazawa" userId="2bf3742da7ad8ecb" providerId="LiveId" clId="{F47CBE27-9031-40BD-BC48-2BA201BA83D7}" dt="2025-10-14T03:56:47.932" v="2412" actId="478"/>
          <ac:spMkLst>
            <pc:docMk/>
            <pc:sldMk cId="356100539" sldId="621"/>
            <ac:spMk id="30" creationId="{82DF1FB4-378C-5E8E-691F-33B35AA92107}"/>
          </ac:spMkLst>
        </pc:spChg>
        <pc:picChg chg="del">
          <ac:chgData name="Masakiyo Kitazawa" userId="2bf3742da7ad8ecb" providerId="LiveId" clId="{F47CBE27-9031-40BD-BC48-2BA201BA83D7}" dt="2025-10-13T16:24:33.500" v="1784"/>
          <ac:picMkLst>
            <pc:docMk/>
            <pc:sldMk cId="356100539" sldId="621"/>
            <ac:picMk id="5" creationId="{0248026A-CF9D-B329-87A9-3098BB979C55}"/>
          </ac:picMkLst>
        </pc:picChg>
        <pc:picChg chg="add del mod">
          <ac:chgData name="Masakiyo Kitazawa" userId="2bf3742da7ad8ecb" providerId="LiveId" clId="{F47CBE27-9031-40BD-BC48-2BA201BA83D7}" dt="2025-10-14T03:56:47.932" v="2412" actId="478"/>
          <ac:picMkLst>
            <pc:docMk/>
            <pc:sldMk cId="356100539" sldId="621"/>
            <ac:picMk id="7" creationId="{0B68DB47-6C46-C605-2E73-B84EAC8ED9E4}"/>
          </ac:picMkLst>
        </pc:picChg>
        <pc:picChg chg="add del mod">
          <ac:chgData name="Masakiyo Kitazawa" userId="2bf3742da7ad8ecb" providerId="LiveId" clId="{F47CBE27-9031-40BD-BC48-2BA201BA83D7}" dt="2025-10-13T16:25:26.064" v="1836"/>
          <ac:picMkLst>
            <pc:docMk/>
            <pc:sldMk cId="356100539" sldId="621"/>
            <ac:picMk id="10" creationId="{006F1AA1-3228-0F50-8FAE-FBB909CE81F2}"/>
          </ac:picMkLst>
        </pc:picChg>
        <pc:picChg chg="add mod">
          <ac:chgData name="Masakiyo Kitazawa" userId="2bf3742da7ad8ecb" providerId="LiveId" clId="{F47CBE27-9031-40BD-BC48-2BA201BA83D7}" dt="2025-10-13T16:25:26.064" v="1834"/>
          <ac:picMkLst>
            <pc:docMk/>
            <pc:sldMk cId="356100539" sldId="621"/>
            <ac:picMk id="13" creationId="{CD2AA00B-E060-0399-3F30-58F0651912FA}"/>
          </ac:picMkLst>
        </pc:picChg>
        <pc:picChg chg="mod">
          <ac:chgData name="Masakiyo Kitazawa" userId="2bf3742da7ad8ecb" providerId="LiveId" clId="{F47CBE27-9031-40BD-BC48-2BA201BA83D7}" dt="2025-10-13T16:25:31.470" v="1840" actId="1038"/>
          <ac:picMkLst>
            <pc:docMk/>
            <pc:sldMk cId="356100539" sldId="621"/>
            <ac:picMk id="18" creationId="{F881B8B0-2646-7779-D8F1-3DEF9FF9339B}"/>
          </ac:picMkLst>
        </pc:picChg>
        <pc:picChg chg="add mod">
          <ac:chgData name="Masakiyo Kitazawa" userId="2bf3742da7ad8ecb" providerId="LiveId" clId="{F47CBE27-9031-40BD-BC48-2BA201BA83D7}" dt="2025-10-14T03:57:00.712" v="2413"/>
          <ac:picMkLst>
            <pc:docMk/>
            <pc:sldMk cId="356100539" sldId="621"/>
            <ac:picMk id="28" creationId="{60B358BA-9E82-774D-5C33-6CBD38AC3D20}"/>
          </ac:picMkLst>
        </pc:picChg>
      </pc:sldChg>
      <pc:sldChg chg="addSp modSp new mod modAnim">
        <pc:chgData name="Masakiyo Kitazawa" userId="2bf3742da7ad8ecb" providerId="LiveId" clId="{F47CBE27-9031-40BD-BC48-2BA201BA83D7}" dt="2025-10-13T15:41:27.307" v="1581"/>
        <pc:sldMkLst>
          <pc:docMk/>
          <pc:sldMk cId="3131807242" sldId="622"/>
        </pc:sldMkLst>
        <pc:spChg chg="mod">
          <ac:chgData name="Masakiyo Kitazawa" userId="2bf3742da7ad8ecb" providerId="LiveId" clId="{F47CBE27-9031-40BD-BC48-2BA201BA83D7}" dt="2025-10-13T15:26:39.157" v="1116" actId="20577"/>
          <ac:spMkLst>
            <pc:docMk/>
            <pc:sldMk cId="3131807242" sldId="622"/>
            <ac:spMk id="2" creationId="{3A3889E5-58B4-D1A4-AD5B-60CEF0F27718}"/>
          </ac:spMkLst>
        </pc:spChg>
        <pc:spChg chg="add mod">
          <ac:chgData name="Masakiyo Kitazawa" userId="2bf3742da7ad8ecb" providerId="LiveId" clId="{F47CBE27-9031-40BD-BC48-2BA201BA83D7}" dt="2025-10-13T15:32:11.909" v="1315" actId="403"/>
          <ac:spMkLst>
            <pc:docMk/>
            <pc:sldMk cId="3131807242" sldId="622"/>
            <ac:spMk id="7" creationId="{BBAE130A-4779-4D1B-DE4B-91120E110E57}"/>
          </ac:spMkLst>
        </pc:spChg>
        <pc:spChg chg="add mod">
          <ac:chgData name="Masakiyo Kitazawa" userId="2bf3742da7ad8ecb" providerId="LiveId" clId="{F47CBE27-9031-40BD-BC48-2BA201BA83D7}" dt="2025-10-13T15:35:02.352" v="1443" actId="1076"/>
          <ac:spMkLst>
            <pc:docMk/>
            <pc:sldMk cId="3131807242" sldId="622"/>
            <ac:spMk id="8" creationId="{A0D9965D-5D70-3EEE-3D32-BD71C7CF5597}"/>
          </ac:spMkLst>
        </pc:spChg>
        <pc:picChg chg="add mod">
          <ac:chgData name="Masakiyo Kitazawa" userId="2bf3742da7ad8ecb" providerId="LiveId" clId="{F47CBE27-9031-40BD-BC48-2BA201BA83D7}" dt="2025-10-13T15:31:29.141" v="1270" actId="1036"/>
          <ac:picMkLst>
            <pc:docMk/>
            <pc:sldMk cId="3131807242" sldId="622"/>
            <ac:picMk id="4" creationId="{4F139D3E-74AD-5438-AB31-61AC39529B41}"/>
          </ac:picMkLst>
        </pc:picChg>
        <pc:picChg chg="add mod">
          <ac:chgData name="Masakiyo Kitazawa" userId="2bf3742da7ad8ecb" providerId="LiveId" clId="{F47CBE27-9031-40BD-BC48-2BA201BA83D7}" dt="2025-10-13T15:32:19.932" v="1316" actId="1076"/>
          <ac:picMkLst>
            <pc:docMk/>
            <pc:sldMk cId="3131807242" sldId="622"/>
            <ac:picMk id="6" creationId="{978F21BD-4051-EBC1-4EAB-111F4835D05A}"/>
          </ac:picMkLst>
        </pc:picChg>
      </pc:sldChg>
      <pc:sldChg chg="modSp add mod">
        <pc:chgData name="Masakiyo Kitazawa" userId="2bf3742da7ad8ecb" providerId="LiveId" clId="{F47CBE27-9031-40BD-BC48-2BA201BA83D7}" dt="2025-10-14T03:29:31.042" v="2208" actId="20577"/>
        <pc:sldMkLst>
          <pc:docMk/>
          <pc:sldMk cId="834195292" sldId="623"/>
        </pc:sldMkLst>
        <pc:spChg chg="mod">
          <ac:chgData name="Masakiyo Kitazawa" userId="2bf3742da7ad8ecb" providerId="LiveId" clId="{F47CBE27-9031-40BD-BC48-2BA201BA83D7}" dt="2025-10-14T03:29:31.042" v="2208" actId="20577"/>
          <ac:spMkLst>
            <pc:docMk/>
            <pc:sldMk cId="834195292" sldId="623"/>
            <ac:spMk id="7" creationId="{42402A97-BC78-E45A-D2BA-DF5F3C68AD0E}"/>
          </ac:spMkLst>
        </pc:spChg>
      </pc:sldChg>
    </pc:docChg>
  </pc:docChgLst>
  <pc:docChgLst>
    <pc:chgData name="Masakiyo Kitazawa" userId="2bf3742da7ad8ecb" providerId="LiveId" clId="{F742AAEE-2CA9-478E-9FDF-F38BDAEADF3F}"/>
    <pc:docChg chg="undo custSel addSld delSld modSld sldOrd">
      <pc:chgData name="Masakiyo Kitazawa" userId="2bf3742da7ad8ecb" providerId="LiveId" clId="{F742AAEE-2CA9-478E-9FDF-F38BDAEADF3F}" dt="2024-09-25T06:36:52.878" v="2405" actId="20577"/>
      <pc:docMkLst>
        <pc:docMk/>
      </pc:docMkLst>
      <pc:sldChg chg="del">
        <pc:chgData name="Masakiyo Kitazawa" userId="2bf3742da7ad8ecb" providerId="LiveId" clId="{F742AAEE-2CA9-478E-9FDF-F38BDAEADF3F}" dt="2024-09-23T13:42:02.985" v="0" actId="2696"/>
        <pc:sldMkLst>
          <pc:docMk/>
          <pc:sldMk cId="3621775204" sldId="436"/>
        </pc:sldMkLst>
      </pc:sldChg>
      <pc:sldChg chg="ord">
        <pc:chgData name="Masakiyo Kitazawa" userId="2bf3742da7ad8ecb" providerId="LiveId" clId="{F742AAEE-2CA9-478E-9FDF-F38BDAEADF3F}" dt="2024-09-23T13:59:36.593" v="117"/>
        <pc:sldMkLst>
          <pc:docMk/>
          <pc:sldMk cId="939384464" sldId="439"/>
        </pc:sldMkLst>
      </pc:sldChg>
      <pc:sldChg chg="ord">
        <pc:chgData name="Masakiyo Kitazawa" userId="2bf3742da7ad8ecb" providerId="LiveId" clId="{F742AAEE-2CA9-478E-9FDF-F38BDAEADF3F}" dt="2024-09-23T13:59:36.593" v="117"/>
        <pc:sldMkLst>
          <pc:docMk/>
          <pc:sldMk cId="606497583" sldId="440"/>
        </pc:sldMkLst>
      </pc:sldChg>
      <pc:sldChg chg="ord">
        <pc:chgData name="Masakiyo Kitazawa" userId="2bf3742da7ad8ecb" providerId="LiveId" clId="{F742AAEE-2CA9-478E-9FDF-F38BDAEADF3F}" dt="2024-09-23T13:59:36.593" v="117"/>
        <pc:sldMkLst>
          <pc:docMk/>
          <pc:sldMk cId="3231626022" sldId="442"/>
        </pc:sldMkLst>
      </pc:sldChg>
      <pc:sldChg chg="ord">
        <pc:chgData name="Masakiyo Kitazawa" userId="2bf3742da7ad8ecb" providerId="LiveId" clId="{F742AAEE-2CA9-478E-9FDF-F38BDAEADF3F}" dt="2024-09-23T13:59:36.593" v="117"/>
        <pc:sldMkLst>
          <pc:docMk/>
          <pc:sldMk cId="3709818685" sldId="445"/>
        </pc:sldMkLst>
      </pc:sldChg>
      <pc:sldChg chg="addSp delSp modSp mod">
        <pc:chgData name="Masakiyo Kitazawa" userId="2bf3742da7ad8ecb" providerId="LiveId" clId="{F742AAEE-2CA9-478E-9FDF-F38BDAEADF3F}" dt="2024-09-25T05:23:13.227" v="1934" actId="1076"/>
        <pc:sldMkLst>
          <pc:docMk/>
          <pc:sldMk cId="4104788435" sldId="446"/>
        </pc:sldMkLst>
      </pc:sldChg>
      <pc:sldChg chg="modSp mod">
        <pc:chgData name="Masakiyo Kitazawa" userId="2bf3742da7ad8ecb" providerId="LiveId" clId="{F742AAEE-2CA9-478E-9FDF-F38BDAEADF3F}" dt="2024-09-24T15:00:11.225" v="327" actId="20577"/>
        <pc:sldMkLst>
          <pc:docMk/>
          <pc:sldMk cId="30409638" sldId="532"/>
        </pc:sldMkLst>
      </pc:sldChg>
      <pc:sldChg chg="addSp delSp modSp mod">
        <pc:chgData name="Masakiyo Kitazawa" userId="2bf3742da7ad8ecb" providerId="LiveId" clId="{F742AAEE-2CA9-478E-9FDF-F38BDAEADF3F}" dt="2024-09-23T15:49:16.101" v="173" actId="1076"/>
        <pc:sldMkLst>
          <pc:docMk/>
          <pc:sldMk cId="3005348904" sldId="534"/>
        </pc:sldMkLst>
      </pc:sldChg>
      <pc:sldChg chg="modSp mod">
        <pc:chgData name="Masakiyo Kitazawa" userId="2bf3742da7ad8ecb" providerId="LiveId" clId="{F742AAEE-2CA9-478E-9FDF-F38BDAEADF3F}" dt="2024-09-25T06:36:52.878" v="2405" actId="20577"/>
        <pc:sldMkLst>
          <pc:docMk/>
          <pc:sldMk cId="3959006449" sldId="540"/>
        </pc:sldMkLst>
      </pc:sldChg>
      <pc:sldChg chg="addSp delSp modSp mod ord">
        <pc:chgData name="Masakiyo Kitazawa" userId="2bf3742da7ad8ecb" providerId="LiveId" clId="{F742AAEE-2CA9-478E-9FDF-F38BDAEADF3F}" dt="2024-09-24T17:22:45.999" v="1896"/>
        <pc:sldMkLst>
          <pc:docMk/>
          <pc:sldMk cId="145802996" sldId="541"/>
        </pc:sldMkLst>
      </pc:sldChg>
      <pc:sldChg chg="ord">
        <pc:chgData name="Masakiyo Kitazawa" userId="2bf3742da7ad8ecb" providerId="LiveId" clId="{F742AAEE-2CA9-478E-9FDF-F38BDAEADF3F}" dt="2024-09-24T15:12:31.878" v="549"/>
        <pc:sldMkLst>
          <pc:docMk/>
          <pc:sldMk cId="1683578226" sldId="544"/>
        </pc:sldMkLst>
      </pc:sldChg>
      <pc:sldChg chg="ord">
        <pc:chgData name="Masakiyo Kitazawa" userId="2bf3742da7ad8ecb" providerId="LiveId" clId="{F742AAEE-2CA9-478E-9FDF-F38BDAEADF3F}" dt="2024-09-24T15:12:29.262" v="547"/>
        <pc:sldMkLst>
          <pc:docMk/>
          <pc:sldMk cId="3445807056" sldId="545"/>
        </pc:sldMkLst>
      </pc:sldChg>
      <pc:sldChg chg="delSp modSp mod">
        <pc:chgData name="Masakiyo Kitazawa" userId="2bf3742da7ad8ecb" providerId="LiveId" clId="{F742AAEE-2CA9-478E-9FDF-F38BDAEADF3F}" dt="2024-09-25T05:15:15.489" v="1916" actId="20577"/>
        <pc:sldMkLst>
          <pc:docMk/>
          <pc:sldMk cId="882133108" sldId="556"/>
        </pc:sldMkLst>
      </pc:sldChg>
      <pc:sldChg chg="addSp delSp modSp mod">
        <pc:chgData name="Masakiyo Kitazawa" userId="2bf3742da7ad8ecb" providerId="LiveId" clId="{F742AAEE-2CA9-478E-9FDF-F38BDAEADF3F}" dt="2024-09-25T05:26:15.148" v="1937" actId="478"/>
        <pc:sldMkLst>
          <pc:docMk/>
          <pc:sldMk cId="2369208025" sldId="558"/>
        </pc:sldMkLst>
      </pc:sldChg>
      <pc:sldChg chg="del">
        <pc:chgData name="Masakiyo Kitazawa" userId="2bf3742da7ad8ecb" providerId="LiveId" clId="{F742AAEE-2CA9-478E-9FDF-F38BDAEADF3F}" dt="2024-09-24T16:41:47.878" v="970" actId="2696"/>
        <pc:sldMkLst>
          <pc:docMk/>
          <pc:sldMk cId="1848710623" sldId="559"/>
        </pc:sldMkLst>
      </pc:sldChg>
      <pc:sldChg chg="addSp delSp modSp mod">
        <pc:chgData name="Masakiyo Kitazawa" userId="2bf3742da7ad8ecb" providerId="LiveId" clId="{F742AAEE-2CA9-478E-9FDF-F38BDAEADF3F}" dt="2024-09-25T05:36:40.127" v="2007" actId="478"/>
        <pc:sldMkLst>
          <pc:docMk/>
          <pc:sldMk cId="2673446898" sldId="560"/>
        </pc:sldMkLst>
      </pc:sldChg>
      <pc:sldChg chg="addSp delSp modSp mod">
        <pc:chgData name="Masakiyo Kitazawa" userId="2bf3742da7ad8ecb" providerId="LiveId" clId="{F742AAEE-2CA9-478E-9FDF-F38BDAEADF3F}" dt="2024-09-25T05:33:03.059" v="1978" actId="14100"/>
        <pc:sldMkLst>
          <pc:docMk/>
          <pc:sldMk cId="1298702896" sldId="561"/>
        </pc:sldMkLst>
      </pc:sldChg>
      <pc:sldChg chg="addSp delSp modSp mod">
        <pc:chgData name="Masakiyo Kitazawa" userId="2bf3742da7ad8ecb" providerId="LiveId" clId="{F742AAEE-2CA9-478E-9FDF-F38BDAEADF3F}" dt="2024-09-25T05:38:41.923" v="2058"/>
        <pc:sldMkLst>
          <pc:docMk/>
          <pc:sldMk cId="2836713612" sldId="562"/>
        </pc:sldMkLst>
      </pc:sldChg>
      <pc:sldChg chg="addSp delSp modSp mod">
        <pc:chgData name="Masakiyo Kitazawa" userId="2bf3742da7ad8ecb" providerId="LiveId" clId="{F742AAEE-2CA9-478E-9FDF-F38BDAEADF3F}" dt="2024-09-25T05:51:46.695" v="2259" actId="1076"/>
        <pc:sldMkLst>
          <pc:docMk/>
          <pc:sldMk cId="2351771641" sldId="563"/>
        </pc:sldMkLst>
      </pc:sldChg>
      <pc:sldChg chg="del">
        <pc:chgData name="Masakiyo Kitazawa" userId="2bf3742da7ad8ecb" providerId="LiveId" clId="{F742AAEE-2CA9-478E-9FDF-F38BDAEADF3F}" dt="2024-09-24T16:56:57.649" v="1244" actId="2696"/>
        <pc:sldMkLst>
          <pc:docMk/>
          <pc:sldMk cId="920262200" sldId="565"/>
        </pc:sldMkLst>
      </pc:sldChg>
      <pc:sldChg chg="addSp delSp modSp mod">
        <pc:chgData name="Masakiyo Kitazawa" userId="2bf3742da7ad8ecb" providerId="LiveId" clId="{F742AAEE-2CA9-478E-9FDF-F38BDAEADF3F}" dt="2024-09-24T17:20:13.996" v="1857" actId="1035"/>
        <pc:sldMkLst>
          <pc:docMk/>
          <pc:sldMk cId="2737302597" sldId="566"/>
        </pc:sldMkLst>
      </pc:sldChg>
      <pc:sldChg chg="addSp delSp modSp mod">
        <pc:chgData name="Masakiyo Kitazawa" userId="2bf3742da7ad8ecb" providerId="LiveId" clId="{F742AAEE-2CA9-478E-9FDF-F38BDAEADF3F}" dt="2024-09-25T05:53:45.135" v="2306" actId="14100"/>
        <pc:sldMkLst>
          <pc:docMk/>
          <pc:sldMk cId="3479087080" sldId="567"/>
        </pc:sldMkLst>
      </pc:sldChg>
      <pc:sldChg chg="modSp mod">
        <pc:chgData name="Masakiyo Kitazawa" userId="2bf3742da7ad8ecb" providerId="LiveId" clId="{F742AAEE-2CA9-478E-9FDF-F38BDAEADF3F}" dt="2024-09-25T05:42:09.914" v="2132" actId="1038"/>
        <pc:sldMkLst>
          <pc:docMk/>
          <pc:sldMk cId="3084558490" sldId="569"/>
        </pc:sldMkLst>
      </pc:sldChg>
      <pc:sldChg chg="addSp delSp modSp mod">
        <pc:chgData name="Masakiyo Kitazawa" userId="2bf3742da7ad8ecb" providerId="LiveId" clId="{F742AAEE-2CA9-478E-9FDF-F38BDAEADF3F}" dt="2024-09-25T05:26:37.353" v="1946" actId="1036"/>
        <pc:sldMkLst>
          <pc:docMk/>
          <pc:sldMk cId="2263278927" sldId="571"/>
        </pc:sldMkLst>
      </pc:sldChg>
      <pc:sldChg chg="addSp delSp modSp del mod">
        <pc:chgData name="Masakiyo Kitazawa" userId="2bf3742da7ad8ecb" providerId="LiveId" clId="{F742AAEE-2CA9-478E-9FDF-F38BDAEADF3F}" dt="2024-09-24T16:56:51.826" v="1243" actId="2696"/>
        <pc:sldMkLst>
          <pc:docMk/>
          <pc:sldMk cId="1651629200" sldId="572"/>
        </pc:sldMkLst>
      </pc:sldChg>
      <pc:sldChg chg="ord">
        <pc:chgData name="Masakiyo Kitazawa" userId="2bf3742da7ad8ecb" providerId="LiveId" clId="{F742AAEE-2CA9-478E-9FDF-F38BDAEADF3F}" dt="2024-09-23T13:59:36.593" v="117"/>
        <pc:sldMkLst>
          <pc:docMk/>
          <pc:sldMk cId="3442300430" sldId="573"/>
        </pc:sldMkLst>
      </pc:sldChg>
      <pc:sldChg chg="addSp delSp modSp mod">
        <pc:chgData name="Masakiyo Kitazawa" userId="2bf3742da7ad8ecb" providerId="LiveId" clId="{F742AAEE-2CA9-478E-9FDF-F38BDAEADF3F}" dt="2024-09-23T15:49:45.224" v="178" actId="478"/>
        <pc:sldMkLst>
          <pc:docMk/>
          <pc:sldMk cId="2946628411" sldId="574"/>
        </pc:sldMkLst>
      </pc:sldChg>
      <pc:sldChg chg="del">
        <pc:chgData name="Masakiyo Kitazawa" userId="2bf3742da7ad8ecb" providerId="LiveId" clId="{F742AAEE-2CA9-478E-9FDF-F38BDAEADF3F}" dt="2024-09-24T16:46:40.260" v="1056" actId="2696"/>
        <pc:sldMkLst>
          <pc:docMk/>
          <pc:sldMk cId="3893049473" sldId="576"/>
        </pc:sldMkLst>
      </pc:sldChg>
      <pc:sldChg chg="addSp delSp modSp new mod">
        <pc:chgData name="Masakiyo Kitazawa" userId="2bf3742da7ad8ecb" providerId="LiveId" clId="{F742AAEE-2CA9-478E-9FDF-F38BDAEADF3F}" dt="2024-09-25T05:28:13.641" v="1965" actId="1035"/>
        <pc:sldMkLst>
          <pc:docMk/>
          <pc:sldMk cId="1350512042" sldId="577"/>
        </pc:sldMkLst>
      </pc:sldChg>
      <pc:sldChg chg="addSp delSp modSp new del mod">
        <pc:chgData name="Masakiyo Kitazawa" userId="2bf3742da7ad8ecb" providerId="LiveId" clId="{F742AAEE-2CA9-478E-9FDF-F38BDAEADF3F}" dt="2024-09-24T16:38:17.979" v="933" actId="2696"/>
        <pc:sldMkLst>
          <pc:docMk/>
          <pc:sldMk cId="11174841" sldId="578"/>
        </pc:sldMkLst>
      </pc:sldChg>
      <pc:sldChg chg="addSp delSp modSp mod">
        <pc:chgData name="Masakiyo Kitazawa" userId="2bf3742da7ad8ecb" providerId="LiveId" clId="{F742AAEE-2CA9-478E-9FDF-F38BDAEADF3F}" dt="2024-09-24T16:41:43.637" v="969" actId="1036"/>
        <pc:sldMkLst>
          <pc:docMk/>
          <pc:sldMk cId="170302630" sldId="578"/>
        </pc:sldMkLst>
      </pc:sldChg>
      <pc:sldChg chg="addSp delSp modSp mod">
        <pc:chgData name="Masakiyo Kitazawa" userId="2bf3742da7ad8ecb" providerId="LiveId" clId="{F742AAEE-2CA9-478E-9FDF-F38BDAEADF3F}" dt="2024-09-25T05:34:28.753" v="2006" actId="166"/>
        <pc:sldMkLst>
          <pc:docMk/>
          <pc:sldMk cId="2778864765" sldId="579"/>
        </pc:sldMkLst>
      </pc:sldChg>
      <pc:sldChg chg="addSp delSp modSp mod">
        <pc:chgData name="Masakiyo Kitazawa" userId="2bf3742da7ad8ecb" providerId="LiveId" clId="{F742AAEE-2CA9-478E-9FDF-F38BDAEADF3F}" dt="2024-09-25T05:39:21.574" v="2106"/>
        <pc:sldMkLst>
          <pc:docMk/>
          <pc:sldMk cId="602693863" sldId="580"/>
        </pc:sldMkLst>
      </pc:sldChg>
      <pc:sldChg chg="addSp delSp modSp del mod">
        <pc:chgData name="Masakiyo Kitazawa" userId="2bf3742da7ad8ecb" providerId="LiveId" clId="{F742AAEE-2CA9-478E-9FDF-F38BDAEADF3F}" dt="2024-09-24T17:08:45.415" v="1491" actId="2696"/>
        <pc:sldMkLst>
          <pc:docMk/>
          <pc:sldMk cId="3888379117" sldId="581"/>
        </pc:sldMkLst>
      </pc:sldChg>
      <pc:sldChg chg="addSp modSp del mod">
        <pc:chgData name="Masakiyo Kitazawa" userId="2bf3742da7ad8ecb" providerId="LiveId" clId="{F742AAEE-2CA9-478E-9FDF-F38BDAEADF3F}" dt="2024-09-24T17:08:45.415" v="1491" actId="2696"/>
        <pc:sldMkLst>
          <pc:docMk/>
          <pc:sldMk cId="3474899697" sldId="582"/>
        </pc:sldMkLst>
      </pc:sldChg>
      <pc:sldChg chg="addSp delSp modSp mod">
        <pc:chgData name="Masakiyo Kitazawa" userId="2bf3742da7ad8ecb" providerId="LiveId" clId="{F742AAEE-2CA9-478E-9FDF-F38BDAEADF3F}" dt="2024-09-25T05:53:01.129" v="2286" actId="1076"/>
        <pc:sldMkLst>
          <pc:docMk/>
          <pc:sldMk cId="1711836710" sldId="583"/>
        </pc:sldMkLst>
      </pc:sldChg>
      <pc:sldChg chg="addSp delSp modSp mod">
        <pc:chgData name="Masakiyo Kitazawa" userId="2bf3742da7ad8ecb" providerId="LiveId" clId="{F742AAEE-2CA9-478E-9FDF-F38BDAEADF3F}" dt="2024-09-25T05:38:16.737" v="2034" actId="1037"/>
        <pc:sldMkLst>
          <pc:docMk/>
          <pc:sldMk cId="2607584920" sldId="5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5640-A244-4D50-AFF2-1CFB8C0CD0CF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27AD-F831-43AE-8CFB-FBC67D2AA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5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2025/10/12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4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33.png"/><Relationship Id="rId4" Type="http://schemas.openxmlformats.org/officeDocument/2006/relationships/image" Target="../media/image39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6.png"/><Relationship Id="rId4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0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11.png"/><Relationship Id="rId10" Type="http://schemas.openxmlformats.org/officeDocument/2006/relationships/image" Target="../media/image70.png"/><Relationship Id="rId4" Type="http://schemas.openxmlformats.org/officeDocument/2006/relationships/image" Target="../media/image10.pn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9.png"/><Relationship Id="rId3" Type="http://schemas.openxmlformats.org/officeDocument/2006/relationships/image" Target="../media/image630.png"/><Relationship Id="rId7" Type="http://schemas.openxmlformats.org/officeDocument/2006/relationships/image" Target="../media/image550.png"/><Relationship Id="rId12" Type="http://schemas.openxmlformats.org/officeDocument/2006/relationships/image" Target="../media/image68.png"/><Relationship Id="rId2" Type="http://schemas.openxmlformats.org/officeDocument/2006/relationships/image" Target="../media/image65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67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4" Type="http://schemas.openxmlformats.org/officeDocument/2006/relationships/image" Target="../media/image73.png"/><Relationship Id="rId9" Type="http://schemas.openxmlformats.org/officeDocument/2006/relationships/image" Target="../media/image11.png"/><Relationship Id="rId1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12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6.png"/><Relationship Id="rId11" Type="http://schemas.openxmlformats.org/officeDocument/2006/relationships/image" Target="../media/image78.png"/><Relationship Id="rId5" Type="http://schemas.openxmlformats.org/officeDocument/2006/relationships/image" Target="../media/image11.png"/><Relationship Id="rId10" Type="http://schemas.openxmlformats.org/officeDocument/2006/relationships/image" Target="../media/image76.png"/><Relationship Id="rId4" Type="http://schemas.openxmlformats.org/officeDocument/2006/relationships/image" Target="../media/image10.png"/><Relationship Id="rId9" Type="http://schemas.openxmlformats.org/officeDocument/2006/relationships/image" Target="../media/image7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5.png"/><Relationship Id="rId3" Type="http://schemas.openxmlformats.org/officeDocument/2006/relationships/image" Target="../media/image75.emf"/><Relationship Id="rId7" Type="http://schemas.openxmlformats.org/officeDocument/2006/relationships/image" Target="../media/image82.png"/><Relationship Id="rId12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11" Type="http://schemas.openxmlformats.org/officeDocument/2006/relationships/image" Target="../media/image70.png"/><Relationship Id="rId15" Type="http://schemas.openxmlformats.org/officeDocument/2006/relationships/image" Target="../media/image79.png"/><Relationship Id="rId10" Type="http://schemas.openxmlformats.org/officeDocument/2006/relationships/image" Target="../media/image84.png"/><Relationship Id="rId9" Type="http://schemas.openxmlformats.org/officeDocument/2006/relationships/image" Target="../media/image83.png"/><Relationship Id="rId1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7.png"/><Relationship Id="rId7" Type="http://schemas.openxmlformats.org/officeDocument/2006/relationships/image" Target="../media/image8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emf"/><Relationship Id="rId4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7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BE2F43-8B2C-4203-8EB8-B0C850B784D1}"/>
              </a:ext>
            </a:extLst>
          </p:cNvPr>
          <p:cNvSpPr/>
          <p:nvPr/>
        </p:nvSpPr>
        <p:spPr>
          <a:xfrm>
            <a:off x="0" y="2"/>
            <a:ext cx="12192000" cy="36227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9B91BD-AD21-47F7-8168-67361478D281}"/>
              </a:ext>
            </a:extLst>
          </p:cNvPr>
          <p:cNvSpPr txBox="1"/>
          <p:nvPr/>
        </p:nvSpPr>
        <p:spPr>
          <a:xfrm>
            <a:off x="1853483" y="1031194"/>
            <a:ext cx="84850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600" dirty="0">
                <a:solidFill>
                  <a:schemeClr val="bg1"/>
                </a:solidFill>
              </a:rPr>
              <a:t>Lee-Yang zeros</a:t>
            </a:r>
          </a:p>
          <a:p>
            <a:pPr algn="ctr"/>
            <a:r>
              <a:rPr kumimoji="1" lang="en-US" altLang="ja-JP" sz="6600" dirty="0">
                <a:solidFill>
                  <a:schemeClr val="bg1"/>
                </a:solidFill>
              </a:rPr>
              <a:t>near critical points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2977-48AF-1EFC-6C28-788FE844A9A0}"/>
              </a:ext>
            </a:extLst>
          </p:cNvPr>
          <p:cNvSpPr txBox="1"/>
          <p:nvPr/>
        </p:nvSpPr>
        <p:spPr>
          <a:xfrm>
            <a:off x="3668893" y="3693530"/>
            <a:ext cx="48542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/>
              <a:t>Masakiyo Kitazawa</a:t>
            </a:r>
          </a:p>
          <a:p>
            <a:pPr algn="ctr"/>
            <a:r>
              <a:rPr lang="en-US" altLang="ja-JP" sz="3200" dirty="0"/>
              <a:t>(YITP, Kyoto)</a:t>
            </a:r>
            <a:endParaRPr kumimoji="1" lang="ja-JP" altLang="en-US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7FE1AE-0821-C9B4-83F8-25DA1BB0CA2B}"/>
              </a:ext>
            </a:extLst>
          </p:cNvPr>
          <p:cNvSpPr txBox="1"/>
          <p:nvPr/>
        </p:nvSpPr>
        <p:spPr>
          <a:xfrm>
            <a:off x="196483" y="88191"/>
            <a:ext cx="118494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ja-JP" sz="1600" dirty="0">
                <a:solidFill>
                  <a:schemeClr val="bg1"/>
                </a:solidFill>
              </a:rPr>
              <a:t>International Workshop on Advances in Lattice QCD, Institute of Modern Physics, Huizhou, China, Oct. 14, 2025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93C138-0193-43F2-C509-C3C76D62EF00}"/>
              </a:ext>
            </a:extLst>
          </p:cNvPr>
          <p:cNvSpPr txBox="1"/>
          <p:nvPr/>
        </p:nvSpPr>
        <p:spPr>
          <a:xfrm>
            <a:off x="1785357" y="5029213"/>
            <a:ext cx="86212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/>
              <a:t>In collab. with </a:t>
            </a:r>
            <a:r>
              <a:rPr kumimoji="1" lang="en-US" altLang="ja-JP" sz="3200" b="1" dirty="0">
                <a:solidFill>
                  <a:schemeClr val="accent1"/>
                </a:solidFill>
              </a:rPr>
              <a:t>Tatsuya Wada</a:t>
            </a:r>
            <a:r>
              <a:rPr kumimoji="1" lang="en-US" altLang="ja-JP" sz="3200" dirty="0"/>
              <a:t>, Kazuyuki </a:t>
            </a:r>
            <a:r>
              <a:rPr kumimoji="1" lang="en-US" altLang="ja-JP" sz="3200" dirty="0" err="1"/>
              <a:t>Kanaya</a:t>
            </a:r>
            <a:endParaRPr kumimoji="1" lang="en-US" altLang="ja-JP" sz="3200" dirty="0"/>
          </a:p>
          <a:p>
            <a:pPr algn="ctr"/>
            <a:r>
              <a:rPr lang="en-US" altLang="ja-JP" sz="2400" dirty="0"/>
              <a:t>Special thanks to S. </a:t>
            </a:r>
            <a:r>
              <a:rPr lang="en-US" altLang="ja-JP" sz="2400" dirty="0" err="1"/>
              <a:t>Ejiri</a:t>
            </a:r>
            <a:endParaRPr kumimoji="1"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E9C371-EFBE-D912-CDE1-C65703C0A378}"/>
              </a:ext>
            </a:extLst>
          </p:cNvPr>
          <p:cNvSpPr txBox="1"/>
          <p:nvPr/>
        </p:nvSpPr>
        <p:spPr>
          <a:xfrm>
            <a:off x="1956884" y="6213873"/>
            <a:ext cx="8278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Wada, MK, Kanaya, </a:t>
            </a:r>
            <a:r>
              <a:rPr lang="en-US" altLang="ja-JP" sz="2400" dirty="0"/>
              <a:t>PRL</a:t>
            </a:r>
            <a:r>
              <a:rPr lang="en-US" altLang="ja-JP" sz="2400" b="1" dirty="0"/>
              <a:t>134</a:t>
            </a:r>
            <a:r>
              <a:rPr lang="en-US" altLang="ja-JP" sz="2400" dirty="0"/>
              <a:t>, 162302 (’25), arXiv:2508. 20422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821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E86B648-21AF-9040-F68D-FBF76BD3F20B}"/>
              </a:ext>
            </a:extLst>
          </p:cNvPr>
          <p:cNvSpPr/>
          <p:nvPr/>
        </p:nvSpPr>
        <p:spPr>
          <a:xfrm>
            <a:off x="6638384" y="4084716"/>
            <a:ext cx="5187856" cy="2462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2ABCD56F-706B-CB9E-1DA9-389B74337D7B}"/>
              </a:ext>
            </a:extLst>
          </p:cNvPr>
          <p:cNvSpPr/>
          <p:nvPr/>
        </p:nvSpPr>
        <p:spPr>
          <a:xfrm>
            <a:off x="6632450" y="1409992"/>
            <a:ext cx="5187856" cy="18067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FA8F566-B8E9-26AD-6745-D98840F6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Purpose of </a:t>
            </a:r>
            <a:r>
              <a:rPr kumimoji="1" lang="en-US" altLang="ja-JP"/>
              <a:t>This Study</a:t>
            </a:r>
            <a:endParaRPr kumimoji="1" lang="ja-JP" altLang="en-US" dirty="0"/>
          </a:p>
        </p:txBody>
      </p:sp>
      <p:sp>
        <p:nvSpPr>
          <p:cNvPr id="5" name="フローチャート: データ 4">
            <a:extLst>
              <a:ext uri="{FF2B5EF4-FFF2-40B4-BE49-F238E27FC236}">
                <a16:creationId xmlns:a16="http://schemas.microsoft.com/office/drawing/2014/main" id="{8212B704-BA61-6DEB-A18D-969EDACC5A6A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0121C0-2867-A4AE-EE32-027A73DF0799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7396965-2422-E47C-E391-9D712B54D566}"/>
              </a:ext>
            </a:extLst>
          </p:cNvPr>
          <p:cNvSpPr/>
          <p:nvPr/>
        </p:nvSpPr>
        <p:spPr>
          <a:xfrm flipH="1">
            <a:off x="3119190" y="1857983"/>
            <a:ext cx="672045" cy="2014169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2822BA23-5F3A-AD4E-E979-D918DBD506B0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3C4E65D-4EA1-1BD0-CAEB-494957369166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07AE42B-A29F-B501-FEEE-4DF74EDBD2C7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47F5F4E-2E3B-108D-BC68-EA67E7A53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09A20A1-AF4A-9E4D-ED41-D770A569B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A62980A-B87E-F1E8-78CD-C8ACA3C1627A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フローチャート: データ 25">
            <a:extLst>
              <a:ext uri="{FF2B5EF4-FFF2-40B4-BE49-F238E27FC236}">
                <a16:creationId xmlns:a16="http://schemas.microsoft.com/office/drawing/2014/main" id="{645A9678-787A-74C5-0866-892D7C2C2AF5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B2C7879-29FE-C764-DBCF-2B39196EC8A2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891DC99-7621-8396-1807-90EDA84FAF7C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楕円 28">
            <a:extLst>
              <a:ext uri="{FF2B5EF4-FFF2-40B4-BE49-F238E27FC236}">
                <a16:creationId xmlns:a16="http://schemas.microsoft.com/office/drawing/2014/main" id="{A458F18B-1B68-8568-78A3-74BE0FEEF8BC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829A6702-C548-91CD-DDCF-C17820FD7DF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6FC3CBCF-CC43-FD58-2386-4AB667E5E932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3FABCDDF-47C3-3CB4-6F73-26B87AF2F3B7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92389F30-0178-7DFE-F5EF-FA8E4900A97F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137A3D37-5A95-B96F-EC1B-B6AC72F7AB6A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A39A9A9D-50F5-6089-1D26-4F917526D831}"/>
              </a:ext>
            </a:extLst>
          </p:cNvPr>
          <p:cNvSpPr/>
          <p:nvPr/>
        </p:nvSpPr>
        <p:spPr>
          <a:xfrm>
            <a:off x="2390042" y="2422042"/>
            <a:ext cx="701329" cy="1385286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1C01DE43-FEAC-0CCF-D727-69DE34E875B2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平行四辺形 36">
            <a:extLst>
              <a:ext uri="{FF2B5EF4-FFF2-40B4-BE49-F238E27FC236}">
                <a16:creationId xmlns:a16="http://schemas.microsoft.com/office/drawing/2014/main" id="{10B0C4D9-3A4D-4CA4-FCDC-4186F30ECAC3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平行四辺形 37">
            <a:extLst>
              <a:ext uri="{FF2B5EF4-FFF2-40B4-BE49-F238E27FC236}">
                <a16:creationId xmlns:a16="http://schemas.microsoft.com/office/drawing/2014/main" id="{71304E48-4163-CAE6-4C69-5579108ECCE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2965FB36-BEC2-1865-6C02-ED9FF0EB59B5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楕円 39">
            <a:extLst>
              <a:ext uri="{FF2B5EF4-FFF2-40B4-BE49-F238E27FC236}">
                <a16:creationId xmlns:a16="http://schemas.microsoft.com/office/drawing/2014/main" id="{EC427D44-BA98-BF5D-5256-98F8C99EAEB9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242CC083-1E3F-8718-B4F0-080BAAF94880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5E2F9099-3BCE-4B48-389E-B9610E6E81F9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楕円 42">
            <a:extLst>
              <a:ext uri="{FF2B5EF4-FFF2-40B4-BE49-F238E27FC236}">
                <a16:creationId xmlns:a16="http://schemas.microsoft.com/office/drawing/2014/main" id="{C1866C05-0D7A-9AAE-322D-0BF21AE94485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F98CB7AF-975E-3749-0775-3383FE4DC2DF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C6FACFAF-EC5B-E0CB-A80B-83F22DC5F906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98A888D5-AE26-23E4-4501-2F0577C9CA03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ED97912-B5D1-BF66-C4FD-7261A646A2D4}"/>
                  </a:ext>
                </a:extLst>
              </p:cNvPr>
              <p:cNvSpPr txBox="1"/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ED97912-B5D1-BF66-C4FD-7261A646A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B1219E0-FCC3-6273-C253-1C6C8EDFB43D}"/>
              </a:ext>
            </a:extLst>
          </p:cNvPr>
          <p:cNvSpPr txBox="1"/>
          <p:nvPr/>
        </p:nvSpPr>
        <p:spPr>
          <a:xfrm>
            <a:off x="7080162" y="1663289"/>
            <a:ext cx="3292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dirty="0"/>
              <a:t>On finite volume,</a:t>
            </a:r>
            <a:endParaRPr kumimoji="1" lang="ja-JP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F18905CE-AA31-6C40-DA98-14F1295AE81F}"/>
                  </a:ext>
                </a:extLst>
              </p:cNvPr>
              <p:cNvSpPr txBox="1"/>
              <p:nvPr/>
            </p:nvSpPr>
            <p:spPr>
              <a:xfrm>
                <a:off x="7193404" y="2236187"/>
                <a:ext cx="42210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4800" b="1" dirty="0"/>
                  <a:t>1st LYZ </a:t>
                </a:r>
                <a14:m>
                  <m:oMath xmlns:m="http://schemas.openxmlformats.org/officeDocument/2006/math">
                    <m:r>
                      <a:rPr kumimoji="1" lang="en-US" altLang="ja-JP" sz="4800" b="1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ja-JP" altLang="en-US" sz="4800" b="1" dirty="0"/>
                  <a:t> </a:t>
                </a:r>
                <a:r>
                  <a:rPr kumimoji="1" lang="en-US" altLang="ja-JP" sz="4800" b="1" dirty="0"/>
                  <a:t>LYES</a:t>
                </a:r>
                <a:endParaRPr kumimoji="1" lang="ja-JP" altLang="en-US" sz="4800" b="1" dirty="0"/>
              </a:p>
            </p:txBody>
          </p:sp>
        </mc:Choice>
        <mc:Fallback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F18905CE-AA31-6C40-DA98-14F1295AE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404" y="2236187"/>
                <a:ext cx="4221027" cy="830997"/>
              </a:xfrm>
              <a:prstGeom prst="rect">
                <a:avLst/>
              </a:prstGeom>
              <a:blipFill>
                <a:blip r:embed="rId5"/>
                <a:stretch>
                  <a:fillRect l="-6503" t="-16912" r="-5780" b="-38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12B856-0C53-8681-8E76-D9843EF22ACA}"/>
              </a:ext>
            </a:extLst>
          </p:cNvPr>
          <p:cNvSpPr txBox="1"/>
          <p:nvPr/>
        </p:nvSpPr>
        <p:spPr>
          <a:xfrm>
            <a:off x="6886442" y="4161785"/>
            <a:ext cx="5036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>
                <a:effectLst/>
              </a:rPr>
              <a:t>Our Purpose</a:t>
            </a:r>
          </a:p>
          <a:p>
            <a:pPr marL="457200" indent="-457200" algn="l">
              <a:buFont typeface="Yu Gothic UI" panose="020B0500000000000000" pitchFamily="50" charset="-128"/>
              <a:buChar char="―"/>
            </a:pPr>
            <a:r>
              <a:rPr kumimoji="1" lang="en-US" altLang="ja-JP" sz="2800" dirty="0">
                <a:effectLst/>
              </a:rPr>
              <a:t>Understand finite-volume effects of LYZ</a:t>
            </a:r>
          </a:p>
          <a:p>
            <a:pPr marL="457200" indent="-457200" algn="l">
              <a:buFont typeface="Yu Gothic UI" panose="020B0500000000000000" pitchFamily="50" charset="-128"/>
              <a:buChar char="―"/>
            </a:pPr>
            <a:r>
              <a:rPr lang="en-US" altLang="ja-JP" sz="2800" dirty="0">
                <a:effectLst/>
              </a:rPr>
              <a:t>Exploit them for the CP searches</a:t>
            </a:r>
            <a:endParaRPr kumimoji="1" lang="ja-JP" altLang="en-US" sz="2800" dirty="0">
              <a:effectLst/>
            </a:endParaRPr>
          </a:p>
        </p:txBody>
      </p:sp>
      <p:sp>
        <p:nvSpPr>
          <p:cNvPr id="9" name="矢印: 山形 8">
            <a:extLst>
              <a:ext uri="{FF2B5EF4-FFF2-40B4-BE49-F238E27FC236}">
                <a16:creationId xmlns:a16="http://schemas.microsoft.com/office/drawing/2014/main" id="{15DBB193-2BFD-C317-3745-A6C2D72108A9}"/>
              </a:ext>
            </a:extLst>
          </p:cNvPr>
          <p:cNvSpPr/>
          <p:nvPr/>
        </p:nvSpPr>
        <p:spPr>
          <a:xfrm rot="5400000">
            <a:off x="8889737" y="3028101"/>
            <a:ext cx="72711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0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397B42C-D579-6D83-767D-D96BA333B2C2}"/>
              </a:ext>
            </a:extLst>
          </p:cNvPr>
          <p:cNvSpPr/>
          <p:nvPr/>
        </p:nvSpPr>
        <p:spPr>
          <a:xfrm>
            <a:off x="643646" y="4836461"/>
            <a:ext cx="10904708" cy="1571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3BE53B-E1F9-4682-2F94-90BD3BFD6377}"/>
              </a:ext>
            </a:extLst>
          </p:cNvPr>
          <p:cNvSpPr/>
          <p:nvPr/>
        </p:nvSpPr>
        <p:spPr>
          <a:xfrm>
            <a:off x="643647" y="1883850"/>
            <a:ext cx="5672239" cy="15535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A1F3EC-339E-CCC2-5CB3-FE0586BD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Finite-Size Scaling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F_{\rm sing}(t,h,L^{-1}) = \tilde F_{\rm sing}(L^{y_t}t,L^{y_h}h)&#10;\end{align*}&lt;/body&gt;&#10;  &lt;fcolor&gt;FF000000&lt;/fcolor&gt;&#10;  &lt;bcolor&gt;FF000000&lt;/bcolor&gt;&#10;  &lt;transparent&gt;True&lt;/transparent&gt;&#10;  &lt;resolution&gt;1800&lt;/resolution&gt;&#10;  &lt;imageh&gt;303&lt;/imageh&gt;&#10;  &lt;imagew&gt;3726&lt;/imagew&gt;&#10;  &lt;scale&gt;50&lt;/scale&gt;&#10;  &lt;cursor&gt;62&lt;/cursor&gt;&#10;&lt;/TeXTeX&gt;">
            <a:extLst>
              <a:ext uri="{FF2B5EF4-FFF2-40B4-BE49-F238E27FC236}">
                <a16:creationId xmlns:a16="http://schemas.microsoft.com/office/drawing/2014/main" id="{4E05CEB4-22E1-1083-BA4A-6E17414D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8" y="2099990"/>
            <a:ext cx="5151455" cy="41891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_{\rm sing}(t,h,L^{-1}) = \tilde Z_{\rm sing}(L^{y_t}t,L^{y_h}h)&#10;\end{align*}&lt;/body&gt;&#10;  &lt;fcolor&gt;FF000000&lt;/fcolor&gt;&#10;  &lt;bcolor&gt;FF000000&lt;/bcolor&gt;&#10;  &lt;transparent&gt;True&lt;/transparent&gt;&#10;  &lt;resolution&gt;1800&lt;/resolution&gt;&#10;  &lt;imageh&gt;303&lt;/imageh&gt;&#10;  &lt;imagew&gt;3740&lt;/imagew&gt;&#10;  &lt;scale&gt;50&lt;/scale&gt;&#10;  &lt;cursor&gt;51&lt;/cursor&gt;&#10;&lt;/TeXTeX&gt;">
            <a:extLst>
              <a:ext uri="{FF2B5EF4-FFF2-40B4-BE49-F238E27FC236}">
                <a16:creationId xmlns:a16="http://schemas.microsoft.com/office/drawing/2014/main" id="{FEDD72C7-5851-1CC5-7194-3114D9FC2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9" y="2811268"/>
            <a:ext cx="5170811" cy="41891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F = F_{\rm sing} + F_{\rm reg}&#10;\end{align*}&lt;/body&gt;&#10;  &lt;fcolor&gt;FF000000&lt;/fcolor&gt;&#10;  &lt;bcolor&gt;FF000000&lt;/bcolor&gt;&#10;  &lt;transparent&gt;True&lt;/transparent&gt;&#10;  &lt;resolution&gt;1800&lt;/resolution&gt;&#10;  &lt;imageh&gt;243&lt;/imageh&gt;&#10;  &lt;imagew&gt;1762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270115CE-9B2E-8EFA-C700-D680CBC97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13" y="2182944"/>
            <a:ext cx="2436088" cy="335964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 = Z_{\rm sing}  \times Z_{\rm reg}&#10;\end{align*}&lt;/body&gt;&#10;  &lt;fcolor&gt;FF000000&lt;/fcolor&gt;&#10;  &lt;bcolor&gt;FF000000&lt;/bcolor&gt;&#10;  &lt;transparent&gt;True&lt;/transparent&gt;&#10;  &lt;resolution&gt;1800&lt;/resolution&gt;&#10;  &lt;imageh&gt;244&lt;/imageh&gt;&#10;  &lt;imagew&gt;1770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969E0711-03C1-5280-2F91-39655CADB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53" y="2918245"/>
            <a:ext cx="2447148" cy="337347"/>
          </a:xfrm>
          <a:prstGeom prst="rect">
            <a:avLst/>
          </a:prstGeom>
        </p:spPr>
      </p:pic>
      <p:sp>
        <p:nvSpPr>
          <p:cNvPr id="3" name="矢印: 山形 2">
            <a:extLst>
              <a:ext uri="{FF2B5EF4-FFF2-40B4-BE49-F238E27FC236}">
                <a16:creationId xmlns:a16="http://schemas.microsoft.com/office/drawing/2014/main" id="{7F9AA0F0-4938-6FE1-DD84-C66F949A86A6}"/>
              </a:ext>
            </a:extLst>
          </p:cNvPr>
          <p:cNvSpPr/>
          <p:nvPr/>
        </p:nvSpPr>
        <p:spPr>
          <a:xfrm>
            <a:off x="5341030" y="5304120"/>
            <a:ext cx="705197" cy="82167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0DE25C-2DA9-003B-0F81-7ACD507FF4D1}"/>
              </a:ext>
            </a:extLst>
          </p:cNvPr>
          <p:cNvSpPr txBox="1"/>
          <p:nvPr/>
        </p:nvSpPr>
        <p:spPr>
          <a:xfrm>
            <a:off x="643646" y="1285126"/>
            <a:ext cx="5672239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Scaling Hypothesis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6DF673-A33F-BD02-9E46-173936A1D1A0}"/>
              </a:ext>
            </a:extLst>
          </p:cNvPr>
          <p:cNvSpPr txBox="1"/>
          <p:nvPr/>
        </p:nvSpPr>
        <p:spPr>
          <a:xfrm>
            <a:off x="643646" y="4251686"/>
            <a:ext cx="10904708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LYZ </a:t>
            </a:r>
            <a:r>
              <a:rPr lang="en-US" altLang="ja-JP" sz="3200" b="1" dirty="0"/>
              <a:t>in the scaling region </a:t>
            </a:r>
            <a:r>
              <a:rPr kumimoji="1" lang="en-US" altLang="ja-JP" sz="3200" b="1" dirty="0"/>
              <a:t>on </a:t>
            </a:r>
            <a:r>
              <a:rPr lang="en-US" altLang="ja-JP" sz="3200" b="1" dirty="0"/>
              <a:t>f</a:t>
            </a:r>
            <a:r>
              <a:rPr kumimoji="1" lang="en-US" altLang="ja-JP" sz="3200" b="1" dirty="0"/>
              <a:t>inite volume</a:t>
            </a:r>
            <a:endParaRPr kumimoji="1" lang="ja-JP" altLang="en-US" sz="3200" b="1" dirty="0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3DF64567-C851-23CF-975F-90904A55F06C}"/>
              </a:ext>
            </a:extLst>
          </p:cNvPr>
          <p:cNvSpPr/>
          <p:nvPr/>
        </p:nvSpPr>
        <p:spPr>
          <a:xfrm>
            <a:off x="1668026" y="3593259"/>
            <a:ext cx="2220685" cy="584775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1F18C10-604F-95B5-8105-5FACF6CCF55C}"/>
              </a:ext>
            </a:extLst>
          </p:cNvPr>
          <p:cNvSpPr/>
          <p:nvPr/>
        </p:nvSpPr>
        <p:spPr>
          <a:xfrm>
            <a:off x="6517045" y="5304119"/>
            <a:ext cx="4731075" cy="821677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&amp;amp;Z(t,h,L^{-1}) \\&#10;&amp;amp;\sim \tilde Z_{\rm sing}(L^{y_t}t,L^{y_h}h)= 0&#10;\end{align*}&lt;/body&gt;&#10;  &lt;fcolor&gt;FF000000&lt;/fcolor&gt;&#10;  &lt;bcolor&gt;FF000000&lt;/bcolor&gt;&#10;  &lt;transparent&gt;True&lt;/transparent&gt;&#10;  &lt;resolution&gt;1800&lt;/resolution&gt;&#10;  &lt;imageh&gt;739&lt;/imageh&gt;&#10;  &lt;imagew&gt;2595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10C817EA-0448-2FBE-5CF1-4DE79B4F6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33" y="5170200"/>
            <a:ext cx="3710070" cy="105654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91A7FA1-3CEB-AB52-EF63-1ABC57371A4C}"/>
              </a:ext>
            </a:extLst>
          </p:cNvPr>
          <p:cNvSpPr txBox="1"/>
          <p:nvPr/>
        </p:nvSpPr>
        <p:spPr>
          <a:xfrm>
            <a:off x="7557024" y="6408024"/>
            <a:ext cx="3724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/>
              <a:t>Itzykson, Nucl. Phys. 220 (1983)</a:t>
            </a:r>
            <a:endParaRPr kumimoji="1" lang="ja-JP" altLang="en-US" sz="20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_{\rm LY}^{(n)}(t) = \tilde h_{\rm LY}^{(n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2500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1CB2A54A-9584-7687-C19B-7C37C03D6E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48" y="5431637"/>
            <a:ext cx="4254070" cy="56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1F4F24-0FF0-7A14-1C83-2532AB19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in 3d Ising Model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A207A9-F051-0BC6-FCD1-C697001B6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7551"/>
            <a:ext cx="5819775" cy="34766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61BDB62-9790-5FB2-85C7-329D93250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154" y="2913800"/>
            <a:ext cx="5133975" cy="357187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3F91BEF-5827-C85C-5643-326D0C5A463B}"/>
              </a:ext>
            </a:extLst>
          </p:cNvPr>
          <p:cNvSpPr/>
          <p:nvPr/>
        </p:nvSpPr>
        <p:spPr>
          <a:xfrm>
            <a:off x="729623" y="1156048"/>
            <a:ext cx="5090151" cy="882180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AFA5217-0C17-E123-B569-23B30496FB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904" t="3458" r="1726" b="68328"/>
          <a:stretch>
            <a:fillRect/>
          </a:stretch>
        </p:blipFill>
        <p:spPr>
          <a:xfrm>
            <a:off x="8678486" y="919510"/>
            <a:ext cx="3150525" cy="1348781"/>
          </a:xfrm>
          <a:prstGeom prst="rect">
            <a:avLst/>
          </a:prstGeom>
        </p:spPr>
      </p:pic>
      <p:sp>
        <p:nvSpPr>
          <p:cNvPr id="10" name="矢印: 山形 9">
            <a:extLst>
              <a:ext uri="{FF2B5EF4-FFF2-40B4-BE49-F238E27FC236}">
                <a16:creationId xmlns:a16="http://schemas.microsoft.com/office/drawing/2014/main" id="{7BB2A6A8-D473-315A-D502-878732AA4936}"/>
              </a:ext>
            </a:extLst>
          </p:cNvPr>
          <p:cNvSpPr/>
          <p:nvPr/>
        </p:nvSpPr>
        <p:spPr>
          <a:xfrm>
            <a:off x="5826424" y="3926980"/>
            <a:ext cx="738663" cy="983350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01F2F8-3E02-C08F-AB12-1119429D79CC}"/>
              </a:ext>
            </a:extLst>
          </p:cNvPr>
          <p:cNvSpPr txBox="1"/>
          <p:nvPr/>
        </p:nvSpPr>
        <p:spPr>
          <a:xfrm>
            <a:off x="5517959" y="3358869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E25A60"/>
                </a:solidFill>
                <a:effectLst>
                  <a:glow rad="228600">
                    <a:srgbClr val="FFFFFF">
                      <a:alpha val="40000"/>
                    </a:srgbClr>
                  </a:glow>
                </a:effectLst>
                <a:uLnTx/>
                <a:uFillTx/>
                <a:latin typeface="Yu Gothic UI"/>
                <a:ea typeface="游明朝"/>
                <a:cs typeface="+mn-cs"/>
              </a:rPr>
              <a:t>rescale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25A60"/>
              </a:solidFill>
              <a:effectLst>
                <a:glow rad="228600">
                  <a:srgbClr val="FFFFFF">
                    <a:alpha val="40000"/>
                  </a:srgbClr>
                </a:glow>
              </a:effectLst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393C71-A687-2BCF-9C59-C7EA772D21BB}"/>
              </a:ext>
            </a:extLst>
          </p:cNvPr>
          <p:cNvSpPr txBox="1"/>
          <p:nvPr/>
        </p:nvSpPr>
        <p:spPr>
          <a:xfrm>
            <a:off x="8292482" y="2407406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Rescaled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058726-D72E-E11B-D4C1-D25C6062F537}"/>
              </a:ext>
            </a:extLst>
          </p:cNvPr>
          <p:cNvSpPr txBox="1"/>
          <p:nvPr/>
        </p:nvSpPr>
        <p:spPr>
          <a:xfrm>
            <a:off x="1653469" y="2407406"/>
            <a:ext cx="2696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7D9DB2">
                    <a:lumMod val="75000"/>
                  </a:srgbClr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1st &amp; 2nd LYZ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D9DB2">
                  <a:lumMod val="75000"/>
                </a:srgbClr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5F021AA-FF89-72E6-6E16-38394B3D0767}"/>
              </a:ext>
            </a:extLst>
          </p:cNvPr>
          <p:cNvSpPr txBox="1"/>
          <p:nvPr/>
        </p:nvSpPr>
        <p:spPr>
          <a:xfrm>
            <a:off x="7668296" y="302805"/>
            <a:ext cx="441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Yu Gothic UI"/>
                <a:ea typeface="游明朝"/>
                <a:cs typeface="+mn-cs"/>
              </a:rPr>
              <a:t>Wada, MK, Kanaya, arXiv:2508. 20422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2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61C55085-58D3-0F87-B610-C89E28D39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396" y="3378836"/>
            <a:ext cx="548596" cy="4832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1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04C6908B-5880-F57E-A7CC-3C8B72F2B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88" y="4430814"/>
            <a:ext cx="548596" cy="483287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_{\rm LY}^{(n)} (t) = \tilde h_{\rm LY}^{(n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2500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CF344872-F2A7-AEFA-5540-E3D5BACE8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54" y="1296019"/>
            <a:ext cx="4472702" cy="5957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9B9169A-399E-27BB-B840-F19C7CA4EA49}"/>
                  </a:ext>
                </a:extLst>
              </p:cNvPr>
              <p:cNvSpPr txBox="1"/>
              <p:nvPr/>
            </p:nvSpPr>
            <p:spPr>
              <a:xfrm>
                <a:off x="3855175" y="6396335"/>
                <a:ext cx="27769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i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altLang="ja-JP" sz="2400" dirty="0"/>
                  <a:t>:</a:t>
                </a:r>
                <a:r>
                  <a:rPr lang="ja-JP" altLang="en-US" sz="2400" dirty="0"/>
                  <a:t> </a:t>
                </a:r>
                <a:r>
                  <a:rPr lang="en-US" altLang="ja-JP" sz="2400" dirty="0" err="1"/>
                  <a:t>Ferrenberg</a:t>
                </a:r>
                <a:r>
                  <a:rPr lang="en-US" altLang="ja-JP" sz="2400" dirty="0"/>
                  <a:t> (’18)</a:t>
                </a:r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9B9169A-399E-27BB-B840-F19C7CA4E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175" y="6396335"/>
                <a:ext cx="2776979" cy="461665"/>
              </a:xfrm>
              <a:prstGeom prst="rect">
                <a:avLst/>
              </a:prstGeom>
              <a:blipFill>
                <a:blip r:embed="rId7"/>
                <a:stretch>
                  <a:fillRect l="-439" t="-9211" r="-1974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8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3790336-CEF9-C141-0B7D-D92447686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97" y="2035773"/>
            <a:ext cx="4555795" cy="316961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6C71C83-CBF2-A481-8C39-0D8A9B1B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Where is QCD Critical Point?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029E367-8CB7-593B-1E6B-AFD9C17F7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50" b="31515"/>
          <a:stretch/>
        </p:blipFill>
        <p:spPr>
          <a:xfrm>
            <a:off x="5395965" y="2002889"/>
            <a:ext cx="6597633" cy="316961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8352C2-CDF3-D01A-1B5C-760956BC4BFC}"/>
              </a:ext>
            </a:extLst>
          </p:cNvPr>
          <p:cNvSpPr txBox="1"/>
          <p:nvPr/>
        </p:nvSpPr>
        <p:spPr>
          <a:xfrm>
            <a:off x="8195665" y="1635663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Clarke+, arXiv:2405.10196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E58CFD-EEAF-7E3C-6E0C-7CA53B57ECC3}"/>
              </a:ext>
            </a:extLst>
          </p:cNvPr>
          <p:cNvSpPr txBox="1"/>
          <p:nvPr/>
        </p:nvSpPr>
        <p:spPr>
          <a:xfrm>
            <a:off x="1678233" y="1492933"/>
            <a:ext cx="2367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 err="1">
                <a:solidFill>
                  <a:schemeClr val="accent6">
                    <a:lumMod val="75000"/>
                  </a:schemeClr>
                </a:solidFill>
              </a:rPr>
              <a:t>Ising</a:t>
            </a:r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 model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535BFFC-41B3-2737-5C50-75D48CBCBE67}"/>
              </a:ext>
            </a:extLst>
          </p:cNvPr>
          <p:cNvSpPr/>
          <p:nvPr/>
        </p:nvSpPr>
        <p:spPr>
          <a:xfrm>
            <a:off x="8003120" y="2183845"/>
            <a:ext cx="874983" cy="2489883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353296B-25C3-7544-9C3E-0FA4A58A68F1}"/>
              </a:ext>
            </a:extLst>
          </p:cNvPr>
          <p:cNvSpPr txBox="1"/>
          <p:nvPr/>
        </p:nvSpPr>
        <p:spPr>
          <a:xfrm>
            <a:off x="5901447" y="1501642"/>
            <a:ext cx="2294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LYZ in QCD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135605CC-FC45-D445-4BC3-440190B0965C}"/>
              </a:ext>
            </a:extLst>
          </p:cNvPr>
          <p:cNvSpPr/>
          <p:nvPr/>
        </p:nvSpPr>
        <p:spPr>
          <a:xfrm flipV="1">
            <a:off x="2784534" y="5172505"/>
            <a:ext cx="348343" cy="560670"/>
          </a:xfrm>
          <a:prstGeom prst="downArrow">
            <a:avLst>
              <a:gd name="adj1" fmla="val 50000"/>
              <a:gd name="adj2" fmla="val 725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T_c&#10;\end{align*}&lt;/body&gt;&#10;  &lt;fcolor&gt;FF000000&lt;/fcolor&gt;&#10;  &lt;bcolor&gt;FF000000&lt;/bcolor&gt;&#10;  &lt;transparent&gt;True&lt;/transparent&gt;&#10;  &lt;resolution&gt;1800&lt;/resolution&gt;&#10;  &lt;imageh&gt;208&lt;/imageh&gt;&#10;  &lt;imagew&gt;737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7A6ADC48-26A7-DD19-FB73-F9ACC10D2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13" y="5898112"/>
            <a:ext cx="1018386" cy="287414"/>
          </a:xfrm>
          <a:prstGeom prst="rect">
            <a:avLst/>
          </a:prstGeom>
        </p:spPr>
      </p:pic>
      <p:sp>
        <p:nvSpPr>
          <p:cNvPr id="3" name="矢印: 下 2">
            <a:extLst>
              <a:ext uri="{FF2B5EF4-FFF2-40B4-BE49-F238E27FC236}">
                <a16:creationId xmlns:a16="http://schemas.microsoft.com/office/drawing/2014/main" id="{0B0F1F41-177C-1997-F694-506AF263AA5C}"/>
              </a:ext>
            </a:extLst>
          </p:cNvPr>
          <p:cNvSpPr/>
          <p:nvPr/>
        </p:nvSpPr>
        <p:spPr>
          <a:xfrm flipV="1">
            <a:off x="8174003" y="4606319"/>
            <a:ext cx="450427" cy="713825"/>
          </a:xfrm>
          <a:prstGeom prst="downArrow">
            <a:avLst>
              <a:gd name="adj1" fmla="val 50000"/>
              <a:gd name="adj2" fmla="val 725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1B53C9-84C4-D790-6BBA-CCBF63766EFB}"/>
              </a:ext>
            </a:extLst>
          </p:cNvPr>
          <p:cNvSpPr txBox="1"/>
          <p:nvPr/>
        </p:nvSpPr>
        <p:spPr>
          <a:xfrm>
            <a:off x="7413845" y="5320577"/>
            <a:ext cx="3242201" cy="64698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solidFill>
                  <a:schemeClr val="accent1"/>
                </a:solidFill>
              </a:rPr>
              <a:t>CP around here?</a:t>
            </a:r>
            <a:endParaRPr kumimoji="1" lang="ja-JP" alt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7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2E5711F2-6920-CD3C-3AA8-14ED72E02C5A}"/>
              </a:ext>
            </a:extLst>
          </p:cNvPr>
          <p:cNvSpPr/>
          <p:nvPr/>
        </p:nvSpPr>
        <p:spPr>
          <a:xfrm>
            <a:off x="7248506" y="5728738"/>
            <a:ext cx="2726573" cy="978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451FFD20-E40A-D651-EDAE-35CE671C799C}"/>
              </a:ext>
            </a:extLst>
          </p:cNvPr>
          <p:cNvSpPr/>
          <p:nvPr/>
        </p:nvSpPr>
        <p:spPr>
          <a:xfrm>
            <a:off x="902311" y="5670941"/>
            <a:ext cx="3686631" cy="978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32D8BA3-375F-EF06-71AD-C92A58AC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Lee-Yang Zero Ratios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7E4747-E8D8-6C77-F68E-6F96B79D79C8}"/>
              </a:ext>
            </a:extLst>
          </p:cNvPr>
          <p:cNvSpPr/>
          <p:nvPr/>
        </p:nvSpPr>
        <p:spPr>
          <a:xfrm>
            <a:off x="4260271" y="1157128"/>
            <a:ext cx="3671455" cy="1271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\end{align*}&lt;/body&gt;&#10;  &lt;fcolor&gt;FF000000&lt;/fcolor&gt;&#10;  &lt;bcolor&gt;FF000000&lt;/bcolor&gt;&#10;  &lt;transparent&gt;True&lt;/transparent&gt;&#10;  &lt;resolution&gt;1800&lt;/resolution&gt;&#10;  &lt;imageh&gt;629&lt;/imageh&gt;&#10;  &lt;imagew&gt;191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BE25C9D3-6EF0-FA92-BB22-DB729E08F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49" y="1331989"/>
            <a:ext cx="2828901" cy="930638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3B52303-F440-125A-C8D6-CF5F147ADAF2}"/>
              </a:ext>
            </a:extLst>
          </p:cNvPr>
          <p:cNvSpPr/>
          <p:nvPr/>
        </p:nvSpPr>
        <p:spPr>
          <a:xfrm>
            <a:off x="2693675" y="3391215"/>
            <a:ext cx="148908" cy="21198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60ED727-B537-806B-907F-1CFD4E2F6973}"/>
              </a:ext>
            </a:extLst>
          </p:cNvPr>
          <p:cNvCxnSpPr>
            <a:cxnSpLocks/>
          </p:cNvCxnSpPr>
          <p:nvPr/>
        </p:nvCxnSpPr>
        <p:spPr>
          <a:xfrm>
            <a:off x="1704109" y="4451136"/>
            <a:ext cx="2294313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3C1AB3D-83E3-4D07-7F6D-187BD1098D6F}"/>
              </a:ext>
            </a:extLst>
          </p:cNvPr>
          <p:cNvCxnSpPr>
            <a:cxnSpLocks/>
          </p:cNvCxnSpPr>
          <p:nvPr/>
        </p:nvCxnSpPr>
        <p:spPr>
          <a:xfrm flipV="1">
            <a:off x="2472968" y="4562785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711C875-960C-AEB7-534E-D546BB537861}"/>
              </a:ext>
            </a:extLst>
          </p:cNvPr>
          <p:cNvCxnSpPr>
            <a:cxnSpLocks/>
          </p:cNvCxnSpPr>
          <p:nvPr/>
        </p:nvCxnSpPr>
        <p:spPr>
          <a:xfrm>
            <a:off x="3791557" y="3433557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23B94A7-99DB-9AF4-9A02-6C585BFC9F29}"/>
              </a:ext>
            </a:extLst>
          </p:cNvPr>
          <p:cNvCxnSpPr>
            <a:cxnSpLocks/>
          </p:cNvCxnSpPr>
          <p:nvPr/>
        </p:nvCxnSpPr>
        <p:spPr>
          <a:xfrm flipH="1">
            <a:off x="3791557" y="3798506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55FE355-A93D-31B2-6709-5BE1B90DF7B9}"/>
              </a:ext>
            </a:extLst>
          </p:cNvPr>
          <p:cNvCxnSpPr>
            <a:cxnSpLocks/>
          </p:cNvCxnSpPr>
          <p:nvPr/>
        </p:nvCxnSpPr>
        <p:spPr>
          <a:xfrm>
            <a:off x="2472968" y="3776911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E87358B4-DEDA-A1F5-0E74-57DD78FB8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49" y="3808406"/>
            <a:ext cx="856192" cy="183092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26ED5DF-561A-73F8-BB5F-DAA548C11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47" y="3472389"/>
            <a:ext cx="191550" cy="272530"/>
          </a:xfrm>
          <a:prstGeom prst="rect">
            <a:avLst/>
          </a:prstGeom>
        </p:spPr>
      </p:pic>
      <p:sp>
        <p:nvSpPr>
          <p:cNvPr id="27" name="乗算記号 26">
            <a:extLst>
              <a:ext uri="{FF2B5EF4-FFF2-40B4-BE49-F238E27FC236}">
                <a16:creationId xmlns:a16="http://schemas.microsoft.com/office/drawing/2014/main" id="{02D44BE6-FBF4-DC02-142D-7DBEF213D0AB}"/>
              </a:ext>
            </a:extLst>
          </p:cNvPr>
          <p:cNvSpPr>
            <a:spLocks noChangeAspect="1"/>
          </p:cNvSpPr>
          <p:nvPr/>
        </p:nvSpPr>
        <p:spPr>
          <a:xfrm>
            <a:off x="2579704" y="4724770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乗算記号 27">
            <a:extLst>
              <a:ext uri="{FF2B5EF4-FFF2-40B4-BE49-F238E27FC236}">
                <a16:creationId xmlns:a16="http://schemas.microsoft.com/office/drawing/2014/main" id="{26DFBBC2-B57B-05B2-95D7-6435BF2CF582}"/>
              </a:ext>
            </a:extLst>
          </p:cNvPr>
          <p:cNvSpPr>
            <a:spLocks noChangeAspect="1"/>
          </p:cNvSpPr>
          <p:nvPr/>
        </p:nvSpPr>
        <p:spPr>
          <a:xfrm>
            <a:off x="2579700" y="4415514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乗算記号 28">
            <a:extLst>
              <a:ext uri="{FF2B5EF4-FFF2-40B4-BE49-F238E27FC236}">
                <a16:creationId xmlns:a16="http://schemas.microsoft.com/office/drawing/2014/main" id="{78141A8C-515A-5F8F-B602-B2FC0F98D58B}"/>
              </a:ext>
            </a:extLst>
          </p:cNvPr>
          <p:cNvSpPr>
            <a:spLocks noChangeAspect="1"/>
          </p:cNvSpPr>
          <p:nvPr/>
        </p:nvSpPr>
        <p:spPr>
          <a:xfrm>
            <a:off x="2579702" y="503402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乗算記号 29">
            <a:extLst>
              <a:ext uri="{FF2B5EF4-FFF2-40B4-BE49-F238E27FC236}">
                <a16:creationId xmlns:a16="http://schemas.microsoft.com/office/drawing/2014/main" id="{B1027165-8875-9A99-7A08-840DEE366DBE}"/>
              </a:ext>
            </a:extLst>
          </p:cNvPr>
          <p:cNvSpPr>
            <a:spLocks noChangeAspect="1"/>
          </p:cNvSpPr>
          <p:nvPr/>
        </p:nvSpPr>
        <p:spPr>
          <a:xfrm>
            <a:off x="2573174" y="348774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乗算記号 30">
            <a:extLst>
              <a:ext uri="{FF2B5EF4-FFF2-40B4-BE49-F238E27FC236}">
                <a16:creationId xmlns:a16="http://schemas.microsoft.com/office/drawing/2014/main" id="{B0867B58-26A1-AF84-6E42-CFA0C93E222C}"/>
              </a:ext>
            </a:extLst>
          </p:cNvPr>
          <p:cNvSpPr>
            <a:spLocks noChangeAspect="1"/>
          </p:cNvSpPr>
          <p:nvPr/>
        </p:nvSpPr>
        <p:spPr>
          <a:xfrm>
            <a:off x="2579696" y="4106258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乗算記号 31">
            <a:extLst>
              <a:ext uri="{FF2B5EF4-FFF2-40B4-BE49-F238E27FC236}">
                <a16:creationId xmlns:a16="http://schemas.microsoft.com/office/drawing/2014/main" id="{47860622-5D47-327E-35C5-0A44419D979D}"/>
              </a:ext>
            </a:extLst>
          </p:cNvPr>
          <p:cNvSpPr>
            <a:spLocks noChangeAspect="1"/>
          </p:cNvSpPr>
          <p:nvPr/>
        </p:nvSpPr>
        <p:spPr>
          <a:xfrm>
            <a:off x="2579692" y="3797002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B4D698A4-0ADD-17C4-A5BF-3F1F108C8EBE}"/>
              </a:ext>
            </a:extLst>
          </p:cNvPr>
          <p:cNvCxnSpPr>
            <a:cxnSpLocks/>
          </p:cNvCxnSpPr>
          <p:nvPr/>
        </p:nvCxnSpPr>
        <p:spPr>
          <a:xfrm>
            <a:off x="2785598" y="3676209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B22B8FD9-2163-F42E-0B4F-323BA6E2A134}"/>
              </a:ext>
            </a:extLst>
          </p:cNvPr>
          <p:cNvCxnSpPr>
            <a:cxnSpLocks/>
          </p:cNvCxnSpPr>
          <p:nvPr/>
        </p:nvCxnSpPr>
        <p:spPr>
          <a:xfrm>
            <a:off x="2785598" y="3985465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88A57411-D203-7657-3DD0-02E2C8168187}"/>
              </a:ext>
            </a:extLst>
          </p:cNvPr>
          <p:cNvCxnSpPr>
            <a:cxnSpLocks/>
          </p:cNvCxnSpPr>
          <p:nvPr/>
        </p:nvCxnSpPr>
        <p:spPr>
          <a:xfrm>
            <a:off x="2785598" y="4294721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C9122661-AD73-F354-EADF-707FB00C16B6}"/>
              </a:ext>
            </a:extLst>
          </p:cNvPr>
          <p:cNvCxnSpPr>
            <a:cxnSpLocks/>
          </p:cNvCxnSpPr>
          <p:nvPr/>
        </p:nvCxnSpPr>
        <p:spPr>
          <a:xfrm>
            <a:off x="2785598" y="4603977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029376F-8477-7A3D-2CB4-BF1CFFD44CF9}"/>
              </a:ext>
            </a:extLst>
          </p:cNvPr>
          <p:cNvCxnSpPr>
            <a:cxnSpLocks/>
          </p:cNvCxnSpPr>
          <p:nvPr/>
        </p:nvCxnSpPr>
        <p:spPr>
          <a:xfrm>
            <a:off x="2785598" y="4913233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F0615BE8-1493-1523-D785-54C212A564BE}"/>
              </a:ext>
            </a:extLst>
          </p:cNvPr>
          <p:cNvCxnSpPr>
            <a:cxnSpLocks/>
          </p:cNvCxnSpPr>
          <p:nvPr/>
        </p:nvCxnSpPr>
        <p:spPr>
          <a:xfrm>
            <a:off x="2785598" y="5228726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4C02EEDA-770C-4807-AD9D-2F3D6D47CD94}"/>
              </a:ext>
            </a:extLst>
          </p:cNvPr>
          <p:cNvCxnSpPr/>
          <p:nvPr/>
        </p:nvCxnSpPr>
        <p:spPr>
          <a:xfrm>
            <a:off x="3225425" y="3676209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049DEE19-5E84-481E-F774-316DC3FDB044}"/>
              </a:ext>
            </a:extLst>
          </p:cNvPr>
          <p:cNvCxnSpPr/>
          <p:nvPr/>
        </p:nvCxnSpPr>
        <p:spPr>
          <a:xfrm>
            <a:off x="3225425" y="3985465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C1D46303-A27A-6020-BAB3-E3959BD27041}"/>
              </a:ext>
            </a:extLst>
          </p:cNvPr>
          <p:cNvCxnSpPr/>
          <p:nvPr/>
        </p:nvCxnSpPr>
        <p:spPr>
          <a:xfrm>
            <a:off x="3225425" y="4294721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F62A19A-1E44-AA40-48C8-710E3CC4F669}"/>
              </a:ext>
            </a:extLst>
          </p:cNvPr>
          <p:cNvCxnSpPr/>
          <p:nvPr/>
        </p:nvCxnSpPr>
        <p:spPr>
          <a:xfrm>
            <a:off x="3225425" y="4603977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444E33A2-E360-71D5-A555-9FC1FD407259}"/>
              </a:ext>
            </a:extLst>
          </p:cNvPr>
          <p:cNvCxnSpPr/>
          <p:nvPr/>
        </p:nvCxnSpPr>
        <p:spPr>
          <a:xfrm>
            <a:off x="3225425" y="4916438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AD49C324-1B6E-6693-F26D-C5A16A5F64A9}"/>
              </a:ext>
            </a:extLst>
          </p:cNvPr>
          <p:cNvCxnSpPr/>
          <p:nvPr/>
        </p:nvCxnSpPr>
        <p:spPr>
          <a:xfrm>
            <a:off x="3225425" y="3366953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E2A17326-D926-6939-22B9-6823FCE9C3BA}"/>
              </a:ext>
            </a:extLst>
          </p:cNvPr>
          <p:cNvCxnSpPr/>
          <p:nvPr/>
        </p:nvCxnSpPr>
        <p:spPr>
          <a:xfrm>
            <a:off x="3220663" y="5225694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6B7DFB8-0311-42A6-88DF-FB5842FBC1C6}"/>
                  </a:ext>
                </a:extLst>
              </p:cNvPr>
              <p:cNvSpPr txBox="1"/>
              <p:nvPr/>
            </p:nvSpPr>
            <p:spPr>
              <a:xfrm>
                <a:off x="828583" y="2677380"/>
                <a:ext cx="44943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3200" b="1" dirty="0">
                    <a:solidFill>
                      <a:schemeClr val="accent6">
                        <a:lumMod val="75000"/>
                      </a:schemeClr>
                    </a:solidFill>
                  </a:rPr>
                  <a:t>First-Order Side</a:t>
                </a:r>
                <a14:m>
                  <m:oMath xmlns:m="http://schemas.openxmlformats.org/officeDocument/2006/math"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endParaRPr kumimoji="1" lang="ja-JP" alt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6B7DFB8-0311-42A6-88DF-FB5842FBC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83" y="2677380"/>
                <a:ext cx="4494307" cy="584775"/>
              </a:xfrm>
              <a:prstGeom prst="rect">
                <a:avLst/>
              </a:prstGeom>
              <a:blipFill>
                <a:blip r:embed="rId5"/>
                <a:stretch>
                  <a:fillRect l="-3528" t="-1354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9537A1DD-150F-AF1B-1EF0-72EA96432E8F}"/>
                  </a:ext>
                </a:extLst>
              </p:cNvPr>
              <p:cNvSpPr txBox="1"/>
              <p:nvPr/>
            </p:nvSpPr>
            <p:spPr>
              <a:xfrm>
                <a:off x="6425304" y="2676437"/>
                <a:ext cx="4285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3200" b="1" dirty="0">
                    <a:solidFill>
                      <a:schemeClr val="accent6">
                        <a:lumMod val="75000"/>
                      </a:schemeClr>
                    </a:solidFill>
                  </a:rPr>
                  <a:t>Crossover Side</a:t>
                </a:r>
                <a14:m>
                  <m:oMath xmlns:m="http://schemas.openxmlformats.org/officeDocument/2006/math"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endParaRPr kumimoji="1" lang="ja-JP" alt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9537A1DD-150F-AF1B-1EF0-72EA96432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304" y="2676437"/>
                <a:ext cx="4285917" cy="584775"/>
              </a:xfrm>
              <a:prstGeom prst="rect">
                <a:avLst/>
              </a:prstGeom>
              <a:blipFill>
                <a:blip r:embed="rId6"/>
                <a:stretch>
                  <a:fillRect l="-3556" t="-1354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AC570F9D-F871-2649-B6B4-72E18B76A50C}"/>
              </a:ext>
            </a:extLst>
          </p:cNvPr>
          <p:cNvSpPr/>
          <p:nvPr/>
        </p:nvSpPr>
        <p:spPr>
          <a:xfrm>
            <a:off x="8549792" y="3355593"/>
            <a:ext cx="148908" cy="7827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7B25E37A-F3D7-54C2-88F3-2CACCAA30C54}"/>
              </a:ext>
            </a:extLst>
          </p:cNvPr>
          <p:cNvCxnSpPr>
            <a:cxnSpLocks/>
          </p:cNvCxnSpPr>
          <p:nvPr/>
        </p:nvCxnSpPr>
        <p:spPr>
          <a:xfrm>
            <a:off x="7560226" y="4415514"/>
            <a:ext cx="2294313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EEA656CD-DD96-40E5-2ED0-46C5B2B31539}"/>
              </a:ext>
            </a:extLst>
          </p:cNvPr>
          <p:cNvCxnSpPr>
            <a:cxnSpLocks/>
          </p:cNvCxnSpPr>
          <p:nvPr/>
        </p:nvCxnSpPr>
        <p:spPr>
          <a:xfrm flipV="1">
            <a:off x="8329085" y="4756337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8CD42D31-AE3A-31C6-914B-D55D573ED451}"/>
              </a:ext>
            </a:extLst>
          </p:cNvPr>
          <p:cNvCxnSpPr>
            <a:cxnSpLocks/>
          </p:cNvCxnSpPr>
          <p:nvPr/>
        </p:nvCxnSpPr>
        <p:spPr>
          <a:xfrm>
            <a:off x="9647674" y="3397935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6F0148F-469E-00E2-D92A-098AA11DFF01}"/>
              </a:ext>
            </a:extLst>
          </p:cNvPr>
          <p:cNvCxnSpPr>
            <a:cxnSpLocks/>
          </p:cNvCxnSpPr>
          <p:nvPr/>
        </p:nvCxnSpPr>
        <p:spPr>
          <a:xfrm flipH="1">
            <a:off x="9647674" y="3762884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458A8FD0-642D-858B-78A2-CBB78572FA5F}"/>
              </a:ext>
            </a:extLst>
          </p:cNvPr>
          <p:cNvCxnSpPr>
            <a:cxnSpLocks/>
          </p:cNvCxnSpPr>
          <p:nvPr/>
        </p:nvCxnSpPr>
        <p:spPr>
          <a:xfrm>
            <a:off x="8317261" y="3560142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D0CBDB53-CB70-04F8-EF38-BF21376D8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66" y="3772784"/>
            <a:ext cx="856192" cy="183092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0B49F00-B151-7B21-D833-7094CA0CD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64" y="3436767"/>
            <a:ext cx="191550" cy="272530"/>
          </a:xfrm>
          <a:prstGeom prst="rect">
            <a:avLst/>
          </a:prstGeom>
        </p:spPr>
      </p:pic>
      <p:sp>
        <p:nvSpPr>
          <p:cNvPr id="64" name="乗算記号 63">
            <a:extLst>
              <a:ext uri="{FF2B5EF4-FFF2-40B4-BE49-F238E27FC236}">
                <a16:creationId xmlns:a16="http://schemas.microsoft.com/office/drawing/2014/main" id="{BE612DE8-A391-6744-D805-EB7049C9E84D}"/>
              </a:ext>
            </a:extLst>
          </p:cNvPr>
          <p:cNvSpPr>
            <a:spLocks noChangeAspect="1"/>
          </p:cNvSpPr>
          <p:nvPr/>
        </p:nvSpPr>
        <p:spPr>
          <a:xfrm>
            <a:off x="8435821" y="4689148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乗算記号 65">
            <a:extLst>
              <a:ext uri="{FF2B5EF4-FFF2-40B4-BE49-F238E27FC236}">
                <a16:creationId xmlns:a16="http://schemas.microsoft.com/office/drawing/2014/main" id="{0FDA5FBC-A97A-3D24-06AB-782CAAD08C53}"/>
              </a:ext>
            </a:extLst>
          </p:cNvPr>
          <p:cNvSpPr>
            <a:spLocks noChangeAspect="1"/>
          </p:cNvSpPr>
          <p:nvPr/>
        </p:nvSpPr>
        <p:spPr>
          <a:xfrm>
            <a:off x="8435819" y="4983290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乗算記号 66">
            <a:extLst>
              <a:ext uri="{FF2B5EF4-FFF2-40B4-BE49-F238E27FC236}">
                <a16:creationId xmlns:a16="http://schemas.microsoft.com/office/drawing/2014/main" id="{EDE60122-A211-82B9-E1F1-EB386F905190}"/>
              </a:ext>
            </a:extLst>
          </p:cNvPr>
          <p:cNvSpPr>
            <a:spLocks noChangeAspect="1"/>
          </p:cNvSpPr>
          <p:nvPr/>
        </p:nvSpPr>
        <p:spPr>
          <a:xfrm>
            <a:off x="8429291" y="3467238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乗算記号 68">
            <a:extLst>
              <a:ext uri="{FF2B5EF4-FFF2-40B4-BE49-F238E27FC236}">
                <a16:creationId xmlns:a16="http://schemas.microsoft.com/office/drawing/2014/main" id="{2232D6F8-BECE-720B-A766-D6ED602E0D04}"/>
              </a:ext>
            </a:extLst>
          </p:cNvPr>
          <p:cNvSpPr>
            <a:spLocks noChangeAspect="1"/>
          </p:cNvSpPr>
          <p:nvPr/>
        </p:nvSpPr>
        <p:spPr>
          <a:xfrm>
            <a:off x="8435809" y="3761380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四角形: 角を丸くする 82">
            <a:extLst>
              <a:ext uri="{FF2B5EF4-FFF2-40B4-BE49-F238E27FC236}">
                <a16:creationId xmlns:a16="http://schemas.microsoft.com/office/drawing/2014/main" id="{A70A46D5-9B7C-E4C2-309D-A2B1F299CFB4}"/>
              </a:ext>
            </a:extLst>
          </p:cNvPr>
          <p:cNvSpPr/>
          <p:nvPr/>
        </p:nvSpPr>
        <p:spPr>
          <a:xfrm>
            <a:off x="8549792" y="4736357"/>
            <a:ext cx="148908" cy="7827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\xrightarrow[V\to\infty]{} \frac{2n-1}{2m-1}&#10;\end{align*}&lt;/body&gt;&#10;  &lt;fcolor&gt;FF000000&lt;/fcolor&gt;&#10;  &lt;bcolor&gt;FF000000&lt;/bcolor&gt;&#10;  &lt;transparent&gt;True&lt;/transparent&gt;&#10;  &lt;resolution&gt;1800&lt;/resolution&gt;&#10;  &lt;imageh&gt;505&lt;/imageh&gt;&#10;  &lt;imagew&gt;2434&lt;/imagew&gt;&#10;  &lt;scale&gt;50&lt;/scale&gt;&#10;  &lt;cursor&gt;51&lt;/cursor&gt;&#10;&lt;/TeXTeX&gt;">
            <a:extLst>
              <a:ext uri="{FF2B5EF4-FFF2-40B4-BE49-F238E27FC236}">
                <a16:creationId xmlns:a16="http://schemas.microsoft.com/office/drawing/2014/main" id="{8A948BD5-29AF-9CC5-DE47-B3B0CBFBA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25" y="5853167"/>
            <a:ext cx="3148259" cy="653193"/>
          </a:xfrm>
          <a:prstGeom prst="rect">
            <a:avLst/>
          </a:prstGeom>
        </p:spPr>
      </p:pic>
      <p:pic>
        <p:nvPicPr>
          <p:cNvPr id="9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\xrightarrow[V\to\infty]{} 1&#10;\end{align*}&lt;/body&gt;&#10;  &lt;fcolor&gt;FF000000&lt;/fcolor&gt;&#10;  &lt;bcolor&gt;FF000000&lt;/bcolor&gt;&#10;  &lt;transparent&gt;True&lt;/transparent&gt;&#10;  &lt;resolution&gt;1800&lt;/resolution&gt;&#10;  &lt;imageh&gt;351&lt;/imageh&gt;&#10;  &lt;imagew&gt;1735&lt;/imagew&gt;&#10;  &lt;scale&gt;50&lt;/scale&gt;&#10;  &lt;cursor&gt;54&lt;/cursor&gt;&#10;&lt;/TeXTeX&gt;">
            <a:extLst>
              <a:ext uri="{FF2B5EF4-FFF2-40B4-BE49-F238E27FC236}">
                <a16:creationId xmlns:a16="http://schemas.microsoft.com/office/drawing/2014/main" id="{343A0981-986D-9682-62D8-DBAA036FA4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23" y="6060164"/>
            <a:ext cx="2244137" cy="45400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475180-9C4F-5662-3D51-7BD4612859C2}"/>
              </a:ext>
            </a:extLst>
          </p:cNvPr>
          <p:cNvSpPr txBox="1"/>
          <p:nvPr/>
        </p:nvSpPr>
        <p:spPr>
          <a:xfrm>
            <a:off x="8003037" y="113002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Wada, MK, Kanaya, PRL (’25)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38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3131F-EEB3-A649-67F3-3E7A61709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0C9AEAC-DAE7-0F40-DCDC-183AC356FD0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LYZ near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0C9AEAC-DAE7-0F40-DCDC-183AC356F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2414" b="-43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14D7377A-C704-2501-FBAF-5FE7B7CB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09" y="1321520"/>
            <a:ext cx="6615631" cy="4602712"/>
          </a:xfrm>
          <a:prstGeom prst="rect">
            <a:avLst/>
          </a:prstGeom>
        </p:spPr>
      </p:pic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B1904167-7814-6459-D152-2CC827EAF51B}"/>
              </a:ext>
            </a:extLst>
          </p:cNvPr>
          <p:cNvSpPr/>
          <p:nvPr/>
        </p:nvSpPr>
        <p:spPr>
          <a:xfrm>
            <a:off x="6271059" y="3180964"/>
            <a:ext cx="4926648" cy="1647498"/>
          </a:xfrm>
          <a:prstGeom prst="wedgeRectCallout">
            <a:avLst>
              <a:gd name="adj1" fmla="val -61900"/>
              <a:gd name="adj2" fmla="val -2541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 = \tilde h_{\rm LY}^{(i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1904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E5FC921B-059E-81E8-9DC8-3F6D3AFCA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02" y="3445643"/>
            <a:ext cx="2763297" cy="483287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96D74BC-6845-BA31-1814-92E56863A916}"/>
              </a:ext>
            </a:extLst>
          </p:cNvPr>
          <p:cNvCxnSpPr>
            <a:cxnSpLocks/>
          </p:cNvCxnSpPr>
          <p:nvPr/>
        </p:nvCxnSpPr>
        <p:spPr>
          <a:xfrm flipV="1">
            <a:off x="3148040" y="3630699"/>
            <a:ext cx="2494187" cy="638541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5F1127C-E371-1CFE-6DA0-10CF30D1E107}"/>
              </a:ext>
            </a:extLst>
          </p:cNvPr>
          <p:cNvCxnSpPr>
            <a:cxnSpLocks/>
          </p:cNvCxnSpPr>
          <p:nvPr/>
        </p:nvCxnSpPr>
        <p:spPr>
          <a:xfrm flipV="1">
            <a:off x="3148040" y="2302431"/>
            <a:ext cx="2401139" cy="755671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X_1 + Y_1 L^{y_t} t&#10;\end{align*}&lt;/body&gt;&#10;  &lt;fcolor&gt;FFFF0000&lt;/fcolor&gt;&#10;  &lt;bcolor&gt;FF000000&lt;/bcolor&gt;&#10;  &lt;transparent&gt;True&lt;/transparent&gt;&#10;  &lt;resolution&gt;1800&lt;/resolution&gt;&#10;  &lt;imageh&gt;217&lt;/imageh&gt;&#10;  &lt;imagew&gt;131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A54848C5-5A66-A8F2-E70A-859A887AE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2401">
            <a:off x="3676220" y="3495818"/>
            <a:ext cx="1746031" cy="28747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X_2 + Y_2 L^{y_t} t&#10;\end{align*}&lt;/body&gt;&#10;  &lt;fcolor&gt;FFFF0000&lt;/fcolor&gt;&#10;  &lt;bcolor&gt;FF000000&lt;/bcolor&gt;&#10;  &lt;transparent&gt;True&lt;/transparent&gt;&#10;  &lt;resolution&gt;1800&lt;/resolution&gt;&#10;  &lt;imageh&gt;217&lt;/imageh&gt;&#10;  &lt;imagew&gt;131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0AC6CDB6-0F9A-22D5-A8D7-5B1E2739B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2594">
            <a:off x="3357570" y="2260551"/>
            <a:ext cx="1746031" cy="28747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= X_i + Y_i L^{y_t} t + {\cal O}(t^2)&#10;\end{align*}&lt;/body&gt;&#10;  &lt;fcolor&gt;FF000000&lt;/fcolor&gt;&#10;  &lt;bcolor&gt;FF000000&lt;/bcolor&gt;&#10;  &lt;transparent&gt;True&lt;/transparent&gt;&#10;  &lt;resolution&gt;1800&lt;/resolution&gt;&#10;  &lt;imageh&gt;280&lt;/imageh&gt;&#10;  &lt;imagew&gt;2406&lt;/imagew&gt;&#10;  &lt;scale&gt;50&lt;/scale&gt;&#10;  &lt;cursor&gt;53&lt;/cursor&gt;&#10;&lt;/TeXTeX&gt;">
            <a:extLst>
              <a:ext uri="{FF2B5EF4-FFF2-40B4-BE49-F238E27FC236}">
                <a16:creationId xmlns:a16="http://schemas.microsoft.com/office/drawing/2014/main" id="{BA1ABF52-E0EB-4AD9-C286-CDAD86114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74" y="4118554"/>
            <a:ext cx="3491855" cy="4063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E69CF15-BC7E-D2E3-90E7-17D569D40DA2}"/>
                  </a:ext>
                </a:extLst>
              </p:cNvPr>
              <p:cNvSpPr txBox="1"/>
              <p:nvPr/>
            </p:nvSpPr>
            <p:spPr>
              <a:xfrm>
                <a:off x="6271058" y="2590800"/>
                <a:ext cx="4926648" cy="5847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3200" b="1" dirty="0"/>
                  <a:t>Linear Approx.</a:t>
                </a:r>
                <a:r>
                  <a:rPr kumimoji="1" lang="en-US" altLang="ja-JP" sz="2400" b="1" dirty="0"/>
                  <a:t> at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1" lang="en-US" altLang="ja-JP" sz="2400" b="1" dirty="0"/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E69CF15-BC7E-D2E3-90E7-17D569D40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058" y="2590800"/>
                <a:ext cx="4926648" cy="584775"/>
              </a:xfrm>
              <a:prstGeom prst="rect">
                <a:avLst/>
              </a:prstGeom>
              <a:blipFill>
                <a:blip r:embed="rId8"/>
                <a:stretch>
                  <a:fillRect l="-3218" t="-13542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2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F2F77174-E317-DEA0-6613-D00A4EC9CF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54" y="2438622"/>
            <a:ext cx="548596" cy="4832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1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F11D4115-579E-7F46-E320-E386199FAF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39" y="3527519"/>
            <a:ext cx="548596" cy="483287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D0EDADE-E764-600B-CC34-7AC056AE544E}"/>
              </a:ext>
            </a:extLst>
          </p:cNvPr>
          <p:cNvSpPr/>
          <p:nvPr/>
        </p:nvSpPr>
        <p:spPr>
          <a:xfrm>
            <a:off x="6272331" y="5432150"/>
            <a:ext cx="5685485" cy="108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&#10;= \frac{X_n}{X_m}\Big( 1 + C_{nm} t L^{y_t} + {\cal O}(t^2) \Big)&#10;\end{align*}&lt;/body&gt;&#10;  &lt;fcolor&gt;FF000000&lt;/fcolor&gt;&#10;  &lt;bcolor&gt;FF000000&lt;/bcolor&gt;&#10;  &lt;transparent&gt;True&lt;/transparent&gt;&#10;  &lt;resolution&gt;1800&lt;/resolution&gt;&#10;  &lt;imageh&gt;547&lt;/imageh&gt;&#10;  &lt;imagew&gt;4096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C1665076-D24A-AF5C-75F5-C80EF2E11C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49" y="5665285"/>
            <a:ext cx="5297975" cy="707518"/>
          </a:xfrm>
          <a:prstGeom prst="rect">
            <a:avLst/>
          </a:prstGeom>
        </p:spPr>
      </p:pic>
      <p:sp>
        <p:nvSpPr>
          <p:cNvPr id="19" name="矢印: 下 18">
            <a:extLst>
              <a:ext uri="{FF2B5EF4-FFF2-40B4-BE49-F238E27FC236}">
                <a16:creationId xmlns:a16="http://schemas.microsoft.com/office/drawing/2014/main" id="{B04E3523-B7B1-2C37-8699-683596490B56}"/>
              </a:ext>
            </a:extLst>
          </p:cNvPr>
          <p:cNvSpPr/>
          <p:nvPr/>
        </p:nvSpPr>
        <p:spPr>
          <a:xfrm>
            <a:off x="7010401" y="4910384"/>
            <a:ext cx="1423968" cy="43644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F608A79-92E6-FFA9-B3E3-93A2EE8C67E8}"/>
              </a:ext>
            </a:extLst>
          </p:cNvPr>
          <p:cNvSpPr txBox="1"/>
          <p:nvPr/>
        </p:nvSpPr>
        <p:spPr>
          <a:xfrm>
            <a:off x="8003037" y="113002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Wada, MK, Kanaya, PRL (’25)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1400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53C53FA-48C8-7974-EC17-C32D95852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168" y="1044817"/>
            <a:ext cx="3617146" cy="3622973"/>
          </a:xfrm>
          <a:prstGeom prst="rect">
            <a:avLst/>
          </a:prstGeom>
        </p:spPr>
      </p:pic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D398FBA8-AA02-D8A4-B363-7FB55B9D5F3F}"/>
              </a:ext>
            </a:extLst>
          </p:cNvPr>
          <p:cNvSpPr/>
          <p:nvPr/>
        </p:nvSpPr>
        <p:spPr>
          <a:xfrm>
            <a:off x="6990163" y="2808964"/>
            <a:ext cx="2169202" cy="883920"/>
          </a:xfrm>
          <a:prstGeom prst="wedgeRectCallout">
            <a:avLst>
              <a:gd name="adj1" fmla="val 65534"/>
              <a:gd name="adj2" fmla="val -56135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3B17C9-7F3B-CAAF-7A72-E8CE5762CA3D}"/>
              </a:ext>
            </a:extLst>
          </p:cNvPr>
          <p:cNvSpPr/>
          <p:nvPr/>
        </p:nvSpPr>
        <p:spPr>
          <a:xfrm>
            <a:off x="493611" y="1560236"/>
            <a:ext cx="6231120" cy="2886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0FF50B-667A-842E-F975-D7D92E2B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LYZ Ratios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/>
              <p:nvPr/>
            </p:nvSpPr>
            <p:spPr>
              <a:xfrm>
                <a:off x="2188731" y="5003005"/>
                <a:ext cx="764504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independent, the universal value.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b="1" dirty="0">
                    <a:solidFill>
                      <a:schemeClr val="accent1"/>
                    </a:solidFill>
                  </a:rPr>
                  <a:t>Intersection point of various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ja-JP" sz="2800" b="1" dirty="0">
                    <a:solidFill>
                      <a:schemeClr val="accent1"/>
                    </a:solidFill>
                  </a:rPr>
                  <a:t> gives the CP.</a:t>
                </a:r>
                <a:endParaRPr kumimoji="1" lang="en-US" altLang="ja-JP" sz="2800" b="1" dirty="0">
                  <a:solidFill>
                    <a:schemeClr val="accent1"/>
                  </a:solidFill>
                </a:endParaRP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dirty="0"/>
                  <a:t>Reminiscent of Binder-cumulant analysis</a:t>
                </a:r>
                <a:endParaRPr kumimoji="1" lang="ja-JP" altLang="en-US" sz="2800" dirty="0"/>
              </a:p>
            </p:txBody>
          </p:sp>
        </mc:Choice>
        <mc:Fallback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731" y="5003005"/>
                <a:ext cx="7645042" cy="1384995"/>
              </a:xfrm>
              <a:prstGeom prst="rect">
                <a:avLst/>
              </a:prstGeom>
              <a:blipFill>
                <a:blip r:embed="rId3"/>
                <a:stretch>
                  <a:fillRect l="-1914" t="-4846" r="-638" b="-14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DB19C8-DA93-B584-ED04-624F05372053}"/>
              </a:ext>
            </a:extLst>
          </p:cNvPr>
          <p:cNvSpPr txBox="1"/>
          <p:nvPr/>
        </p:nvSpPr>
        <p:spPr>
          <a:xfrm>
            <a:off x="4808882" y="1764915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(1st order)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CCE2F1-C017-3859-AE19-CA030B3F9F24}"/>
              </a:ext>
            </a:extLst>
          </p:cNvPr>
          <p:cNvSpPr txBox="1"/>
          <p:nvPr/>
        </p:nvSpPr>
        <p:spPr>
          <a:xfrm>
            <a:off x="4803650" y="2287856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(crossover)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12AF74-6563-9FB7-5E8E-069CA65D6EB8}"/>
              </a:ext>
            </a:extLst>
          </p:cNvPr>
          <p:cNvSpPr txBox="1"/>
          <p:nvPr/>
        </p:nvSpPr>
        <p:spPr>
          <a:xfrm>
            <a:off x="7002935" y="2801764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crossing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\end{align*}&lt;/body&gt;&#10;  &lt;fcolor&gt;FF000000&lt;/fcolor&gt;&#10;  &lt;bcolor&gt;FF000000&lt;/bcolor&gt;&#10;  &lt;transparent&gt;True&lt;/transparent&gt;&#10;  &lt;resolution&gt;1800&lt;/resolution&gt;&#10;  &lt;imageh&gt;629&lt;/imageh&gt;&#10;  &lt;imagew&gt;191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EA1967C7-9AC3-370F-FA67-827AA0B93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77" y="290946"/>
            <a:ext cx="2560367" cy="84229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1}(t) \xrightarrow[V\to\infty]{}&#10;\begin{cases}&#10;2n-1 &amp;amp; t &amp;lt;0 \\&#10;1 &amp;amp; t &amp;gt;0&#10;\end{cases}&#10;\end{align*}&lt;/body&gt;&#10;  &lt;fcolor&gt;FF000000&lt;/fcolor&gt;&#10;  &lt;bcolor&gt;FF000000&lt;/bcolor&gt;&#10;  &lt;transparent&gt;True&lt;/transparent&gt;&#10;  &lt;resolution&gt;1800&lt;/resolution&gt;&#10;  &lt;imageh&gt;894&lt;/imageh&gt;&#10;  &lt;imagew&gt;3263&lt;/imagew&gt;&#10;  &lt;scale&gt;50&lt;/scale&gt;&#10;  &lt;cursor&gt;90&lt;/cursor&gt;&#10;&lt;/TeXTeX&gt;">
            <a:extLst>
              <a:ext uri="{FF2B5EF4-FFF2-40B4-BE49-F238E27FC236}">
                <a16:creationId xmlns:a16="http://schemas.microsoft.com/office/drawing/2014/main" id="{BDA50CB1-F75A-BDD8-66C3-3C2B78181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2" y="1735936"/>
            <a:ext cx="3879775" cy="10629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0849B53-E050-567B-F2BF-13B1F744FBBD}"/>
                  </a:ext>
                </a:extLst>
              </p:cNvPr>
              <p:cNvSpPr txBox="1"/>
              <p:nvPr/>
            </p:nvSpPr>
            <p:spPr>
              <a:xfrm>
                <a:off x="4803650" y="3787792"/>
                <a:ext cx="1568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near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0849B53-E050-567B-F2BF-13B1F744F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50" y="3787792"/>
                <a:ext cx="1568571" cy="461665"/>
              </a:xfrm>
              <a:prstGeom prst="rect">
                <a:avLst/>
              </a:prstGeom>
              <a:blipFill>
                <a:blip r:embed="rId6"/>
                <a:stretch>
                  <a:fillRect l="-5837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A4713E-108C-D054-3FBD-A13D069D6A29}"/>
              </a:ext>
            </a:extLst>
          </p:cNvPr>
          <p:cNvSpPr txBox="1"/>
          <p:nvPr/>
        </p:nvSpPr>
        <p:spPr>
          <a:xfrm>
            <a:off x="7773803" y="50068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Wada, MK, Kanaya, PRL, ’25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 = X_n/X_m&#10;\end{align*}&lt;/body&gt;&#10;  &lt;fcolor&gt;FF000000&lt;/fcolor&gt;&#10;  &lt;bcolor&gt;FF000000&lt;/bcolor&gt;&#10;  &lt;transparent&gt;True&lt;/transparent&gt;&#10;  &lt;resolution&gt;1800&lt;/resolution&gt;&#10;  &lt;imageh&gt;249&lt;/imageh&gt;&#10;  &lt;imagew&gt;1589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8B33D535-A90B-4DC3-07E4-53D7FBA547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37" y="3319351"/>
            <a:ext cx="1871778" cy="293311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73E57E6-3E5B-5186-60CD-A3BA0C8347FF}"/>
              </a:ext>
            </a:extLst>
          </p:cNvPr>
          <p:cNvSpPr/>
          <p:nvPr/>
        </p:nvSpPr>
        <p:spPr>
          <a:xfrm>
            <a:off x="7878168" y="977255"/>
            <a:ext cx="638815" cy="36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&#10;= r_{nm}\Big( 1 + C_{nm} t L^{y_t} + {\cal O}(t^2) \Big)&#10;\end{align*}&lt;/body&gt;&#10;  &lt;fcolor&gt;FF000000&lt;/fcolor&gt;&#10;  &lt;bcolor&gt;FF000000&lt;/bcolor&gt;&#10;  &lt;transparent&gt;True&lt;/transparent&gt;&#10;  &lt;resolution&gt;1800&lt;/resolution&gt;&#10;  &lt;imageh&gt;447&lt;/imageh&gt;&#10;  &lt;imagew&gt;4065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B810DB31-4FBE-050A-0151-8AAA1B72FF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2" y="3138074"/>
            <a:ext cx="5257878" cy="57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E079F8-9D9B-83C1-170A-04E06ACD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LYZR vs Binder Cumulant in 3d-Ising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230E78D-B008-7768-6C06-3385AA006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72" y="1629290"/>
            <a:ext cx="5514975" cy="41148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00BD08-06AE-5DF0-2EC6-8BD23A3C45BF}"/>
              </a:ext>
            </a:extLst>
          </p:cNvPr>
          <p:cNvSpPr txBox="1"/>
          <p:nvPr/>
        </p:nvSpPr>
        <p:spPr>
          <a:xfrm>
            <a:off x="7601186" y="6381415"/>
            <a:ext cx="441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Wada, MK, Kanaya, arXiv:2508.20422</a:t>
            </a:r>
            <a:endParaRPr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0387DA-D80E-4EDD-51E9-F3F754E3B1D8}"/>
              </a:ext>
            </a:extLst>
          </p:cNvPr>
          <p:cNvSpPr txBox="1"/>
          <p:nvPr/>
        </p:nvSpPr>
        <p:spPr>
          <a:xfrm>
            <a:off x="2601182" y="1113910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LYZR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1BE7835-96DB-D5FA-BAB9-7D8D723FDBDC}"/>
              </a:ext>
            </a:extLst>
          </p:cNvPr>
          <p:cNvSpPr/>
          <p:nvPr/>
        </p:nvSpPr>
        <p:spPr>
          <a:xfrm>
            <a:off x="3690938" y="1756959"/>
            <a:ext cx="533722" cy="3511944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8D474FE-10F0-E7EB-346F-11819B96F0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320" t="3458" r="1209" b="70116"/>
          <a:stretch>
            <a:fillRect/>
          </a:stretch>
        </p:blipFill>
        <p:spPr>
          <a:xfrm>
            <a:off x="7257099" y="2274944"/>
            <a:ext cx="3281596" cy="20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9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1603D-6917-05AB-8866-2E7D2050E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90C0F-C7F2-1CB3-5DA3-3E13B0C50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LYZR vs Binder Cumulant in 3d-Ising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A08CF4-2EA3-E9E6-A20B-28B2FB0ED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72" y="1629290"/>
            <a:ext cx="5514975" cy="41148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943E910-4943-38C0-7B14-4E6F6BFCC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811" y="1629290"/>
            <a:ext cx="5448300" cy="414337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402A97-BC78-E45A-D2BA-DF5F3C68AD0E}"/>
              </a:ext>
            </a:extLst>
          </p:cNvPr>
          <p:cNvSpPr txBox="1"/>
          <p:nvPr/>
        </p:nvSpPr>
        <p:spPr>
          <a:xfrm>
            <a:off x="7601186" y="6381415"/>
            <a:ext cx="441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Wada, MK, Kanaya, arXiv:2508.20422</a:t>
            </a:r>
            <a:endParaRPr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B541B9-D491-98C9-6A4E-CAC51CD0D573}"/>
              </a:ext>
            </a:extLst>
          </p:cNvPr>
          <p:cNvSpPr txBox="1"/>
          <p:nvPr/>
        </p:nvSpPr>
        <p:spPr>
          <a:xfrm>
            <a:off x="1636070" y="5770365"/>
            <a:ext cx="916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dirty="0"/>
              <a:t>Faster convergence of the violation of FSS in LYZ?</a:t>
            </a:r>
            <a:endParaRPr kumimoji="1" lang="ja-JP" altLang="en-US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0839EE-7958-2E1A-05B8-E8A65C5D66D5}"/>
              </a:ext>
            </a:extLst>
          </p:cNvPr>
          <p:cNvSpPr txBox="1"/>
          <p:nvPr/>
        </p:nvSpPr>
        <p:spPr>
          <a:xfrm>
            <a:off x="2601182" y="1113910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LYZR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25C714-3BE9-9EA5-64DD-1C91FDF85418}"/>
              </a:ext>
            </a:extLst>
          </p:cNvPr>
          <p:cNvSpPr txBox="1"/>
          <p:nvPr/>
        </p:nvSpPr>
        <p:spPr>
          <a:xfrm>
            <a:off x="7314554" y="1113909"/>
            <a:ext cx="3252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Binder cumulant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423176B-C8AB-D269-38F5-633189CE9E40}"/>
              </a:ext>
            </a:extLst>
          </p:cNvPr>
          <p:cNvSpPr/>
          <p:nvPr/>
        </p:nvSpPr>
        <p:spPr>
          <a:xfrm>
            <a:off x="9579157" y="1783086"/>
            <a:ext cx="487952" cy="3511944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B6855A-FC05-6BA9-0936-B065D1E64FBB}"/>
              </a:ext>
            </a:extLst>
          </p:cNvPr>
          <p:cNvSpPr/>
          <p:nvPr/>
        </p:nvSpPr>
        <p:spPr>
          <a:xfrm>
            <a:off x="3690938" y="1756959"/>
            <a:ext cx="533722" cy="3511944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838AF78-8871-4457-6FF3-F772212652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320" t="3458" r="1209" b="70116"/>
          <a:stretch>
            <a:fillRect/>
          </a:stretch>
        </p:blipFill>
        <p:spPr>
          <a:xfrm>
            <a:off x="3690938" y="1530971"/>
            <a:ext cx="2523053" cy="15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56760B0-8F14-9278-E976-301DC78573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Convergence at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56760B0-8F14-9278-E976-301DC7857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2414" b="-43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6CCFB5EB-7EB9-BC1A-86C4-5069BA6C3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50" y="1122218"/>
            <a:ext cx="5872207" cy="5735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AA86B41-70B7-AD57-48D0-03237E674415}"/>
                  </a:ext>
                </a:extLst>
              </p:cNvPr>
              <p:cNvSpPr txBox="1"/>
              <p:nvPr/>
            </p:nvSpPr>
            <p:spPr>
              <a:xfrm>
                <a:off x="7122308" y="1164125"/>
                <a:ext cx="4036939" cy="830997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Red</a:t>
                </a:r>
                <a:r>
                  <a:rPr kumimoji="1" lang="en-US" altLang="ja-JP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of </a:t>
                </a:r>
                <a:r>
                  <a:rPr lang="en-US" altLang="ja-JP" sz="2400" dirty="0" err="1"/>
                  <a:t>Ferrenberg</a:t>
                </a:r>
                <a:r>
                  <a:rPr lang="en-US" altLang="ja-JP" sz="2400" dirty="0"/>
                  <a:t> (’18)</a:t>
                </a:r>
              </a:p>
              <a:p>
                <a:pPr algn="l"/>
                <a:r>
                  <a:rPr lang="en-US" altLang="ja-JP" sz="2400" b="1" dirty="0">
                    <a:solidFill>
                      <a:srgbClr val="0070C0"/>
                    </a:solidFill>
                  </a:rPr>
                  <a:t>Blue</a:t>
                </a:r>
                <a:r>
                  <a:rPr lang="en-US" altLang="ja-JP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of intersection point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AA86B41-70B7-AD57-48D0-03237E67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308" y="1164125"/>
                <a:ext cx="4036939" cy="830997"/>
              </a:xfrm>
              <a:prstGeom prst="rect">
                <a:avLst/>
              </a:prstGeom>
              <a:blipFill>
                <a:blip r:embed="rId4"/>
                <a:stretch>
                  <a:fillRect l="-1946" t="-3546" r="-1198" b="-14184"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04852D-31F9-D6CB-C801-00FB5D5AA32A}"/>
              </a:ext>
            </a:extLst>
          </p:cNvPr>
          <p:cNvSpPr txBox="1"/>
          <p:nvPr/>
        </p:nvSpPr>
        <p:spPr>
          <a:xfrm>
            <a:off x="3213257" y="1164125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LYZR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7BB92B-BF94-61B5-6D64-7949400D274C}"/>
              </a:ext>
            </a:extLst>
          </p:cNvPr>
          <p:cNvSpPr txBox="1"/>
          <p:nvPr/>
        </p:nvSpPr>
        <p:spPr>
          <a:xfrm>
            <a:off x="2470264" y="5660973"/>
            <a:ext cx="2484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Binder cumulant</a:t>
            </a:r>
            <a:endParaRPr kumimoji="1" lang="ja-JP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AFCE729-6040-C6E3-6A84-150ECA7AF19B}"/>
                  </a:ext>
                </a:extLst>
              </p:cNvPr>
              <p:cNvSpPr txBox="1"/>
              <p:nvPr/>
            </p:nvSpPr>
            <p:spPr>
              <a:xfrm>
                <a:off x="7122308" y="3192088"/>
                <a:ext cx="47067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In 3d-Ising,</a:t>
                </a:r>
              </a:p>
              <a:p>
                <a:pPr algn="l"/>
                <a:r>
                  <a:rPr lang="en-US" altLang="ja-JP" sz="2400" dirty="0"/>
                  <a:t>v</a:t>
                </a:r>
                <a:r>
                  <a:rPr kumimoji="1" lang="en-US" altLang="ja-JP" sz="2400" dirty="0"/>
                  <a:t>iolation of FSS is more quickly suppressed in the LYZR than the Binder cumulant </a:t>
                </a:r>
                <a:r>
                  <a:rPr lang="en-US" altLang="ja-JP" sz="2400" dirty="0"/>
                  <a:t>for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AFCE729-6040-C6E3-6A84-150ECA7AF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308" y="3192088"/>
                <a:ext cx="4706703" cy="1569660"/>
              </a:xfrm>
              <a:prstGeom prst="rect">
                <a:avLst/>
              </a:prstGeom>
              <a:blipFill>
                <a:blip r:embed="rId5"/>
                <a:stretch>
                  <a:fillRect l="-1943" t="-2724" b="-85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CB4FB0-7C81-E536-CCC9-ECBCB8CDC5A4}"/>
              </a:ext>
            </a:extLst>
          </p:cNvPr>
          <p:cNvSpPr txBox="1"/>
          <p:nvPr/>
        </p:nvSpPr>
        <p:spPr>
          <a:xfrm>
            <a:off x="7668296" y="302805"/>
            <a:ext cx="441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Wada, MK, Kanaya, arXiv:2508. 20422</a:t>
            </a:r>
            <a:endParaRPr lang="ja-JP" altLang="en-US" sz="20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 = Z_{\rm sing}  \times Z_{\rm reg}&#10;\end{align*}&lt;/body&gt;&#10;  &lt;fcolor&gt;FF000000&lt;/fcolor&gt;&#10;  &lt;bcolor&gt;FF000000&lt;/bcolor&gt;&#10;  &lt;transparent&gt;True&lt;/transparent&gt;&#10;  &lt;resolution&gt;1800&lt;/resolution&gt;&#10;  &lt;imageh&gt;244&lt;/imageh&gt;&#10;  &lt;imagew&gt;1770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F48492D5-A68B-D7BB-DB8D-739B450B0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03" y="5440904"/>
            <a:ext cx="2447148" cy="33734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0,L)=r_{21} (1+cL^{-\omega})&#10;\end{align*}&lt;/body&gt;&#10;  &lt;fcolor&gt;FF000000&lt;/fcolor&gt;&#10;  &lt;bcolor&gt;FF000000&lt;/bcolor&gt;&#10;  &lt;transparent&gt;True&lt;/transparent&gt;&#10;  &lt;resolution&gt;1800&lt;/resolution&gt;&#10;  &lt;imageh&gt;250&lt;/imageh&gt;&#10;  &lt;imagew&gt;2820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62C8CC1A-8A60-6DD8-C5DE-88E13626E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68" y="2326075"/>
            <a:ext cx="3820812" cy="3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2A3437-E53F-C43C-A63F-89A89EFC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75B1F4-986C-6D21-5398-4CA21BE5CC55}"/>
              </a:ext>
            </a:extLst>
          </p:cNvPr>
          <p:cNvSpPr txBox="1"/>
          <p:nvPr/>
        </p:nvSpPr>
        <p:spPr>
          <a:xfrm>
            <a:off x="7010400" y="1233733"/>
            <a:ext cx="475162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Rich phase structure in QCD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QCD critical point(s)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color superconductivity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662409D-E1DE-BFE6-9588-A61A91AEE990}"/>
                  </a:ext>
                </a:extLst>
              </p:cNvPr>
              <p:cNvSpPr txBox="1"/>
              <p:nvPr/>
            </p:nvSpPr>
            <p:spPr>
              <a:xfrm>
                <a:off x="7010400" y="2605612"/>
                <a:ext cx="4978552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Sign problem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difficulty in lattice QCD Monte-Carlo simulations at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662409D-E1DE-BFE6-9588-A61A91AEE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605612"/>
                <a:ext cx="4978552" cy="1261884"/>
              </a:xfrm>
              <a:prstGeom prst="rect">
                <a:avLst/>
              </a:prstGeom>
              <a:blipFill>
                <a:blip r:embed="rId2"/>
                <a:stretch>
                  <a:fillRect l="-2448" t="-4831" b="-106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E91841AE-B977-43F6-8281-9CE55BBF2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48" b="3443"/>
          <a:stretch/>
        </p:blipFill>
        <p:spPr>
          <a:xfrm>
            <a:off x="128326" y="1174036"/>
            <a:ext cx="6995286" cy="488004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4CA2DF-723C-4069-0879-FCD87592F765}"/>
              </a:ext>
            </a:extLst>
          </p:cNvPr>
          <p:cNvSpPr txBox="1"/>
          <p:nvPr/>
        </p:nvSpPr>
        <p:spPr>
          <a:xfrm>
            <a:off x="7010400" y="3977491"/>
            <a:ext cx="416492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Various approaches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Taylor expansion method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Imaginary chem. pot.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Complex Langevin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 err="1"/>
              <a:t>Lifschetz</a:t>
            </a:r>
            <a:r>
              <a:rPr kumimoji="1" lang="en-US" altLang="ja-JP" sz="2400" dirty="0"/>
              <a:t> thimble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b="1" dirty="0">
                <a:solidFill>
                  <a:schemeClr val="accent1"/>
                </a:solidFill>
              </a:rPr>
              <a:t>Lee-Yang </a:t>
            </a:r>
            <a:r>
              <a:rPr lang="en-US" altLang="ja-JP" sz="2400" b="1">
                <a:solidFill>
                  <a:schemeClr val="accent1"/>
                </a:solidFill>
              </a:rPr>
              <a:t>edge singularity</a:t>
            </a:r>
            <a:endParaRPr kumimoji="1" lang="en-US" altLang="ja-JP" sz="2400" b="1" dirty="0">
              <a:solidFill>
                <a:schemeClr val="accent1"/>
              </a:solidFill>
            </a:endParaRP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…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9590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317F112-EC07-3EBB-46C6-08349DA751FF}"/>
              </a:ext>
            </a:extLst>
          </p:cNvPr>
          <p:cNvSpPr/>
          <p:nvPr/>
        </p:nvSpPr>
        <p:spPr>
          <a:xfrm>
            <a:off x="643647" y="4461293"/>
            <a:ext cx="3787627" cy="1144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534D09D-5AEE-529F-0487-70491A74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Curvature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1B005FF-8E4E-0C92-C8C6-9E5800290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690" y="1421794"/>
            <a:ext cx="5607218" cy="41836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95A9ECE-2CE4-33CF-FA36-2F023F46EA97}"/>
                  </a:ext>
                </a:extLst>
              </p:cNvPr>
              <p:cNvSpPr txBox="1"/>
              <p:nvPr/>
            </p:nvSpPr>
            <p:spPr>
              <a:xfrm>
                <a:off x="510643" y="1454727"/>
                <a:ext cx="44354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Our fits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need a </a:t>
                </a:r>
                <a:r>
                  <a:rPr kumimoji="1" lang="en-US" altLang="ja-JP" sz="2400" dirty="0">
                    <a:solidFill>
                      <a:schemeClr val="accent1">
                        <a:lumMod val="75000"/>
                      </a:schemeClr>
                    </a:solidFill>
                  </a:rPr>
                  <a:t>non-linear term</a:t>
                </a:r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95A9ECE-2CE4-33CF-FA36-2F023F46E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43" y="1454727"/>
                <a:ext cx="4435429" cy="830997"/>
              </a:xfrm>
              <a:prstGeom prst="rect">
                <a:avLst/>
              </a:prstGeom>
              <a:blipFill>
                <a:blip r:embed="rId3"/>
                <a:stretch>
                  <a:fillRect l="-2201" t="-5147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6A8B4CAD-2C63-923B-B89A-A2106DB92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59" y="2480546"/>
            <a:ext cx="5191888" cy="67952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6E18A9D-5FBA-862E-564E-EC71E87639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8262" y="4628245"/>
            <a:ext cx="2876550" cy="866775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2C8399D-8E09-9A95-3DA8-7299817CAF82}"/>
              </a:ext>
            </a:extLst>
          </p:cNvPr>
          <p:cNvSpPr txBox="1"/>
          <p:nvPr/>
        </p:nvSpPr>
        <p:spPr>
          <a:xfrm>
            <a:off x="643647" y="3999628"/>
            <a:ext cx="3787627" cy="46166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2400" b="1" dirty="0"/>
              <a:t>Measure of non-linearity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D3583269-47CC-903A-F1DB-3A52FE9E733E}"/>
              </a:ext>
            </a:extLst>
          </p:cNvPr>
          <p:cNvSpPr/>
          <p:nvPr/>
        </p:nvSpPr>
        <p:spPr>
          <a:xfrm>
            <a:off x="1068262" y="3479703"/>
            <a:ext cx="1423968" cy="43644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F509590-2800-0600-8441-EB6855E5383B}"/>
              </a:ext>
            </a:extLst>
          </p:cNvPr>
          <p:cNvSpPr txBox="1"/>
          <p:nvPr/>
        </p:nvSpPr>
        <p:spPr>
          <a:xfrm>
            <a:off x="7668296" y="302805"/>
            <a:ext cx="441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Wada, MK, Kanaya, arXiv:2508.20422</a:t>
            </a:r>
            <a:endParaRPr lang="ja-JP" altLang="en-US" sz="20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02966AC-B24C-3FAA-9B38-6E10330DCF79}"/>
              </a:ext>
            </a:extLst>
          </p:cNvPr>
          <p:cNvSpPr/>
          <p:nvPr/>
        </p:nvSpPr>
        <p:spPr>
          <a:xfrm>
            <a:off x="4164676" y="2480546"/>
            <a:ext cx="1736771" cy="64473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26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64475-9E1E-A619-504D-F57B25D9B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B1B93A7-51D2-B1A8-1B68-0932A346D24E}"/>
              </a:ext>
            </a:extLst>
          </p:cNvPr>
          <p:cNvSpPr/>
          <p:nvPr/>
        </p:nvSpPr>
        <p:spPr>
          <a:xfrm>
            <a:off x="709559" y="2024088"/>
            <a:ext cx="4361205" cy="12843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959DD55-50A4-1576-F97C-1E8D03D6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Curvature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FB0B309-2F11-A2ED-308C-6C4A50A6D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733" y="1084359"/>
            <a:ext cx="5052196" cy="31638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45CF146-300B-DC72-24E1-1C452DFE82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5491" y="2200417"/>
            <a:ext cx="3222884" cy="97113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C49AEC5-9069-869C-7B41-A0A682508A7C}"/>
              </a:ext>
            </a:extLst>
          </p:cNvPr>
          <p:cNvSpPr txBox="1"/>
          <p:nvPr/>
        </p:nvSpPr>
        <p:spPr>
          <a:xfrm>
            <a:off x="709559" y="1534147"/>
            <a:ext cx="4361205" cy="52322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/>
              <a:t>Measure of non-linearity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6CC16F5-97F4-088F-4B49-0D8A2A39B365}"/>
                  </a:ext>
                </a:extLst>
              </p:cNvPr>
              <p:cNvSpPr txBox="1"/>
              <p:nvPr/>
            </p:nvSpPr>
            <p:spPr>
              <a:xfrm>
                <a:off x="7894252" y="4433623"/>
                <a:ext cx="3002489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is invariant under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6CC16F5-97F4-088F-4B49-0D8A2A39B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252" y="4433623"/>
                <a:ext cx="3002489" cy="491288"/>
              </a:xfrm>
              <a:prstGeom prst="rect">
                <a:avLst/>
              </a:prstGeom>
              <a:blipFill>
                <a:blip r:embed="rId4"/>
                <a:stretch>
                  <a:fillRect l="-609" t="-9877" b="-20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118A60A-7AD6-0F01-4199-C53E85A73FDC}"/>
              </a:ext>
            </a:extLst>
          </p:cNvPr>
          <p:cNvSpPr txBox="1"/>
          <p:nvPr/>
        </p:nvSpPr>
        <p:spPr>
          <a:xfrm>
            <a:off x="7668296" y="302805"/>
            <a:ext cx="441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Wada, MK, Kanaya, arXiv:2508.20422</a:t>
            </a:r>
            <a:endParaRPr lang="ja-JP" altLang="en-US" sz="20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' \\ h'&#10;\end{pmatrix}&#10;= &#10;\begin{pmatrix}&#10;a_{11} &amp;amp; 0 \\ &#10;0 &amp;amp; a_{22}&#10;\end{pmatrix}&#10;\begin{pmatrix}&#10;t \\ h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2729&lt;/imagew&gt;&#10;  &lt;scale&gt;50&lt;/scale&gt;&#10;  &lt;cursor&gt;136&lt;/cursor&gt;&#10;&lt;/TeXTeX&gt;">
            <a:extLst>
              <a:ext uri="{FF2B5EF4-FFF2-40B4-BE49-F238E27FC236}">
                <a16:creationId xmlns:a16="http://schemas.microsoft.com/office/drawing/2014/main" id="{8C54F7C3-FFAE-5400-974E-20E05A121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47" y="5052376"/>
            <a:ext cx="2888194" cy="78951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15E1A46-75EA-0F67-C342-E7F94804A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766" y="3869497"/>
            <a:ext cx="6389045" cy="99601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018DE56-D517-23B9-0542-093203839C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644" y="5030630"/>
            <a:ext cx="5375677" cy="97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8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E6E5524-AD0E-6E22-6EF0-05F43A3BD10F}"/>
              </a:ext>
            </a:extLst>
          </p:cNvPr>
          <p:cNvSpPr/>
          <p:nvPr/>
        </p:nvSpPr>
        <p:spPr>
          <a:xfrm>
            <a:off x="311504" y="2376872"/>
            <a:ext cx="5265469" cy="1867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EEA1AC-2061-E029-F671-486E25B0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CP in a General System</a:t>
            </a:r>
            <a:endParaRPr kumimoji="1" lang="ja-JP" altLang="en-US" dirty="0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BB38A2A1-E6A0-6145-0DE4-33EB1BDB6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2665945"/>
            <a:ext cx="4634446" cy="789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/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CP on a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sz="2800" dirty="0"/>
                  <a:t> plane</a:t>
                </a:r>
              </a:p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LYZ on the complex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kumimoji="1" lang="ja-JP" alt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plane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blipFill>
                <a:blip r:embed="rId3"/>
                <a:stretch>
                  <a:fillRect l="-1938" t="-7051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9B8EB1F-E35A-649B-CDB2-6F33C5733ED2}"/>
              </a:ext>
            </a:extLst>
          </p:cNvPr>
          <p:cNvCxnSpPr>
            <a:cxnSpLocks/>
          </p:cNvCxnSpPr>
          <p:nvPr/>
        </p:nvCxnSpPr>
        <p:spPr>
          <a:xfrm>
            <a:off x="7389223" y="3811069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1CBF7D9-2C44-4CB2-C041-76E5204829AA}"/>
              </a:ext>
            </a:extLst>
          </p:cNvPr>
          <p:cNvCxnSpPr>
            <a:cxnSpLocks/>
          </p:cNvCxnSpPr>
          <p:nvPr/>
        </p:nvCxnSpPr>
        <p:spPr>
          <a:xfrm flipH="1" flipV="1">
            <a:off x="7663397" y="1423925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E4C9292-C929-5394-53A3-16215A37CC80}"/>
              </a:ext>
            </a:extLst>
          </p:cNvPr>
          <p:cNvSpPr/>
          <p:nvPr/>
        </p:nvSpPr>
        <p:spPr>
          <a:xfrm rot="16200000" flipV="1">
            <a:off x="9442012" y="2373663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AC96836-1651-DEBA-8125-4B5165347DBA}"/>
              </a:ext>
            </a:extLst>
          </p:cNvPr>
          <p:cNvCxnSpPr>
            <a:cxnSpLocks/>
          </p:cNvCxnSpPr>
          <p:nvPr/>
        </p:nvCxnSpPr>
        <p:spPr>
          <a:xfrm flipH="1" flipV="1">
            <a:off x="8839505" y="1662100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BEA0AC0-940A-45AB-0118-66E5B59D64D9}"/>
              </a:ext>
            </a:extLst>
          </p:cNvPr>
          <p:cNvCxnSpPr>
            <a:cxnSpLocks/>
          </p:cNvCxnSpPr>
          <p:nvPr/>
        </p:nvCxnSpPr>
        <p:spPr>
          <a:xfrm flipV="1">
            <a:off x="9022003" y="1623226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D824C61-DB76-AFFE-5443-469CA91A5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35" y="1488300"/>
            <a:ext cx="130628" cy="269851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06325DC-3A02-7E8A-6B2A-EC83A6893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070" y="1693893"/>
            <a:ext cx="211411" cy="300789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65B67E7E-9B47-518B-7D0D-8A17C445C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44" y="1328587"/>
            <a:ext cx="211666" cy="19067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8964DA40-11A7-56A5-953B-1F5010E80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03" y="3264894"/>
            <a:ext cx="185427" cy="390095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CF5993-E623-5937-B2BB-D36751C1C9FB}"/>
              </a:ext>
            </a:extLst>
          </p:cNvPr>
          <p:cNvCxnSpPr/>
          <p:nvPr/>
        </p:nvCxnSpPr>
        <p:spPr>
          <a:xfrm flipH="1">
            <a:off x="7663397" y="2164514"/>
            <a:ext cx="198776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_c&#10;\end{align*}&lt;/body&gt;&#10;  &lt;fcolor&gt;FF000000&lt;/fcolor&gt;&#10;  &lt;bcolor&gt;FF000000&lt;/bcolor&gt;&#10;  &lt;transparent&gt;True&lt;/transparent&gt;&#10;  &lt;resolution&gt;1800&lt;/resolution&gt;&#10;  &lt;imageh&gt;146&lt;/imageh&gt;&#10;  &lt;imagew&gt;18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8E5D21D-D892-A09B-EBE4-42235117C1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8" y="2081352"/>
            <a:ext cx="327120" cy="2554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c&#10;\end{align*}&lt;/body&gt;&#10;  &lt;fcolor&gt;FF000000&lt;/fcolor&gt;&#10;  &lt;bcolor&gt;FF000000&lt;/bcolor&gt;&#10;  &lt;transparent&gt;True&lt;/transparent&gt;&#10;  &lt;resolution&gt;1800&lt;/resolution&gt;&#10;  &lt;imageh&gt;223&lt;/imageh&gt;&#10;  &lt;imagew&gt;18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BFCF41B8-DBC6-CF1D-FAA6-013C3667F8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19" y="3901868"/>
            <a:ext cx="328869" cy="390097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D236295-E267-6A90-11EF-AB78A9804328}"/>
              </a:ext>
            </a:extLst>
          </p:cNvPr>
          <p:cNvCxnSpPr>
            <a:cxnSpLocks/>
          </p:cNvCxnSpPr>
          <p:nvPr/>
        </p:nvCxnSpPr>
        <p:spPr>
          <a:xfrm>
            <a:off x="9631164" y="2164514"/>
            <a:ext cx="0" cy="161063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2B6029E-5048-2195-88FF-6D15ABBD4A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59" y="651080"/>
            <a:ext cx="2442633" cy="2286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892234-D7F0-B329-C29E-0AA56F64EC16}"/>
              </a:ext>
            </a:extLst>
          </p:cNvPr>
          <p:cNvSpPr txBox="1"/>
          <p:nvPr/>
        </p:nvSpPr>
        <p:spPr>
          <a:xfrm>
            <a:off x="8846851" y="75014"/>
            <a:ext cx="337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Wada, MK, Kanaya, PRL (’25)</a:t>
            </a:r>
            <a:endParaRPr kumimoji="1" lang="ja-JP" altLang="en-US" sz="2000" dirty="0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_{\rm sing}(\tau,\xi) = \tilde Z_{\rm Ising}\big(t(\tau,\xi),\xi(\tau,\xi)\big)&#10;\end{align*}&lt;/body&gt;&#10;  &lt;fcolor&gt;FF000000&lt;/fcolor&gt;&#10;  &lt;bcolor&gt;FF000000&lt;/bcolor&gt;&#10;  &lt;transparent&gt;True&lt;/transparent&gt;&#10;  &lt;resolution&gt;1800&lt;/resolution&gt;&#10;  &lt;imageh&gt;315&lt;/imageh&gt;&#10;  &lt;imagew&gt;3604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6BA1CAA0-4098-A6F6-F35A-F7D44BA2D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17" y="5037595"/>
            <a:ext cx="6086927" cy="532015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n)}(t) \simeq X_n + Y_n L^{y_t} t&#10;\end{align*}&lt;/body&gt;&#10;  &lt;fcolor&gt;FF000000&lt;/fcolor&gt;&#10;  &lt;bcolor&gt;FF000000&lt;/bcolor&gt;&#10;  &lt;transparent&gt;True&lt;/transparent&gt;&#10;  &lt;resolution&gt;1800&lt;/resolution&gt;&#10;  &lt;imageh&gt;297&lt;/imageh&gt;&#10;  &lt;imagew&gt;2814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1E895719-A335-0659-11ED-7F6D5C8AE5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3675073"/>
            <a:ext cx="3783909" cy="3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B8282BB-246B-0589-5D6D-0CEE0C3113A3}"/>
              </a:ext>
            </a:extLst>
          </p:cNvPr>
          <p:cNvSpPr/>
          <p:nvPr/>
        </p:nvSpPr>
        <p:spPr>
          <a:xfrm>
            <a:off x="8651221" y="4851988"/>
            <a:ext cx="3281811" cy="1886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513169A-D6BB-732E-8FF1-116E9B5271FE}"/>
              </a:ext>
            </a:extLst>
          </p:cNvPr>
          <p:cNvSpPr/>
          <p:nvPr/>
        </p:nvSpPr>
        <p:spPr>
          <a:xfrm>
            <a:off x="311504" y="4851988"/>
            <a:ext cx="6303328" cy="1886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E6E5524-AD0E-6E22-6EF0-05F43A3BD10F}"/>
              </a:ext>
            </a:extLst>
          </p:cNvPr>
          <p:cNvSpPr/>
          <p:nvPr/>
        </p:nvSpPr>
        <p:spPr>
          <a:xfrm>
            <a:off x="311504" y="2376872"/>
            <a:ext cx="5265469" cy="1867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EEA1AC-2061-E029-F671-486E25B0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CP in a General System</a:t>
            </a:r>
            <a:endParaRPr kumimoji="1" lang="ja-JP" altLang="en-US" dirty="0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BB38A2A1-E6A0-6145-0DE4-33EB1BDB6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2665945"/>
            <a:ext cx="4634446" cy="789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/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CP on a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sz="2800" dirty="0"/>
                  <a:t> plane</a:t>
                </a:r>
              </a:p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LYZ on the complex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kumimoji="1" lang="ja-JP" alt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plane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blipFill>
                <a:blip r:embed="rId3"/>
                <a:stretch>
                  <a:fillRect l="-1938" t="-7051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4E45D1F-0769-E089-DB24-3F2B2BB96B2C}"/>
              </a:ext>
            </a:extLst>
          </p:cNvPr>
          <p:cNvSpPr txBox="1"/>
          <p:nvPr/>
        </p:nvSpPr>
        <p:spPr>
          <a:xfrm>
            <a:off x="9960542" y="638335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Stephanov</a:t>
            </a:r>
            <a:r>
              <a:rPr kumimoji="1" lang="en-US" altLang="ja-JP" dirty="0"/>
              <a:t>, 2006</a:t>
            </a:r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B91A169-998B-3AAD-D093-A17CE002427C}"/>
              </a:ext>
            </a:extLst>
          </p:cNvPr>
          <p:cNvSpPr txBox="1"/>
          <p:nvPr/>
        </p:nvSpPr>
        <p:spPr>
          <a:xfrm>
            <a:off x="8812852" y="4896789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0" dirty="0"/>
              <a:t>LY Edge Singularity</a:t>
            </a:r>
            <a:endParaRPr kumimoji="1" lang="ja-JP" altLang="en-US" sz="2400" dirty="0"/>
          </a:p>
        </p:txBody>
      </p:sp>
      <p:pic>
        <p:nvPicPr>
          <p:cNvPr id="5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 \xi_{\rm LYES} \simeq&amp;amp; c_1 \tau &#10;\\&#10;{\rm Im} \xi_{\rm LYES} \simeq&amp;amp; c_2 \tau^{\beta\delta}&#10;\end{align*}&lt;/body&gt;&#10;  &lt;fcolor&gt;FF000000&lt;/fcolor&gt;&#10;  &lt;bcolor&gt;FF000000&lt;/bcolor&gt;&#10;  &lt;transparent&gt;True&lt;/transparent&gt;&#10;  &lt;resolution&gt;1800&lt;/resolution&gt;&#10;  &lt;imageh&gt;672&lt;/imageh&gt;&#10;  &lt;imagew&gt;1738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A680B35A-D0F4-4800-980B-130857C38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79" y="5503990"/>
            <a:ext cx="2141082" cy="827851"/>
          </a:xfrm>
          <a:prstGeom prst="rect">
            <a:avLst/>
          </a:prstGeom>
        </p:spPr>
      </p:pic>
      <p:sp>
        <p:nvSpPr>
          <p:cNvPr id="59" name="左中かっこ 58">
            <a:extLst>
              <a:ext uri="{FF2B5EF4-FFF2-40B4-BE49-F238E27FC236}">
                <a16:creationId xmlns:a16="http://schemas.microsoft.com/office/drawing/2014/main" id="{9E9D31D2-FD2A-05AC-4950-258F1C64B7E4}"/>
              </a:ext>
            </a:extLst>
          </p:cNvPr>
          <p:cNvSpPr/>
          <p:nvPr/>
        </p:nvSpPr>
        <p:spPr>
          <a:xfrm>
            <a:off x="376491" y="5056452"/>
            <a:ext cx="348748" cy="1433806"/>
          </a:xfrm>
          <a:prstGeom prst="leftBrace">
            <a:avLst>
              <a:gd name="adj1" fmla="val 2273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矢印: 右 59">
            <a:extLst>
              <a:ext uri="{FF2B5EF4-FFF2-40B4-BE49-F238E27FC236}">
                <a16:creationId xmlns:a16="http://schemas.microsoft.com/office/drawing/2014/main" id="{FBC118DF-3F19-DEE0-39BD-820E479591E9}"/>
              </a:ext>
            </a:extLst>
          </p:cNvPr>
          <p:cNvSpPr/>
          <p:nvPr/>
        </p:nvSpPr>
        <p:spPr>
          <a:xfrm>
            <a:off x="7082205" y="5296184"/>
            <a:ext cx="1195754" cy="3977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053727A5-4CB0-C42C-D6CB-ADFACFAEC8FD}"/>
              </a:ext>
            </a:extLst>
          </p:cNvPr>
          <p:cNvSpPr/>
          <p:nvPr/>
        </p:nvSpPr>
        <p:spPr>
          <a:xfrm rot="10800000">
            <a:off x="7082205" y="5707154"/>
            <a:ext cx="1195754" cy="3977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DC3FD63-E5C6-B0BA-7F01-E46BA72D28C9}"/>
                  </a:ext>
                </a:extLst>
              </p:cNvPr>
              <p:cNvSpPr txBox="1"/>
              <p:nvPr/>
            </p:nvSpPr>
            <p:spPr>
              <a:xfrm>
                <a:off x="7148227" y="4834519"/>
                <a:ext cx="11297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DC3FD63-E5C6-B0BA-7F01-E46BA72D2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227" y="4834519"/>
                <a:ext cx="11297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B558F9CE-DB1D-3816-13C6-A5E7D880302D}"/>
                  </a:ext>
                </a:extLst>
              </p:cNvPr>
              <p:cNvSpPr txBox="1"/>
              <p:nvPr/>
            </p:nvSpPr>
            <p:spPr>
              <a:xfrm>
                <a:off x="6576060" y="6052567"/>
                <a:ext cx="2169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b="1" dirty="0">
                    <a:solidFill>
                      <a:schemeClr val="accent1"/>
                    </a:solidFill>
                  </a:rPr>
                  <a:t>generalization</a:t>
                </a:r>
              </a:p>
              <a:p>
                <a:pPr algn="ctr"/>
                <a:r>
                  <a:rPr lang="en-US" altLang="ja-JP" sz="2400" b="1" dirty="0">
                    <a:solidFill>
                      <a:schemeClr val="accent1"/>
                    </a:solidFill>
                  </a:rPr>
                  <a:t>to finite </a:t>
                </a: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kumimoji="1" lang="ja-JP" alt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B558F9CE-DB1D-3816-13C6-A5E7D8803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060" y="6052567"/>
                <a:ext cx="2169185" cy="830997"/>
              </a:xfrm>
              <a:prstGeom prst="rect">
                <a:avLst/>
              </a:prstGeom>
              <a:blipFill>
                <a:blip r:embed="rId7"/>
                <a:stretch>
                  <a:fillRect l="-4213" t="-5147" r="-3652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9B8EB1F-E35A-649B-CDB2-6F33C5733ED2}"/>
              </a:ext>
            </a:extLst>
          </p:cNvPr>
          <p:cNvCxnSpPr>
            <a:cxnSpLocks/>
          </p:cNvCxnSpPr>
          <p:nvPr/>
        </p:nvCxnSpPr>
        <p:spPr>
          <a:xfrm>
            <a:off x="7389223" y="3811069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1CBF7D9-2C44-4CB2-C041-76E5204829AA}"/>
              </a:ext>
            </a:extLst>
          </p:cNvPr>
          <p:cNvCxnSpPr>
            <a:cxnSpLocks/>
          </p:cNvCxnSpPr>
          <p:nvPr/>
        </p:nvCxnSpPr>
        <p:spPr>
          <a:xfrm flipH="1" flipV="1">
            <a:off x="7663397" y="1423925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E4C9292-C929-5394-53A3-16215A37CC80}"/>
              </a:ext>
            </a:extLst>
          </p:cNvPr>
          <p:cNvSpPr/>
          <p:nvPr/>
        </p:nvSpPr>
        <p:spPr>
          <a:xfrm rot="16200000" flipV="1">
            <a:off x="9442012" y="2373663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AC96836-1651-DEBA-8125-4B5165347DBA}"/>
              </a:ext>
            </a:extLst>
          </p:cNvPr>
          <p:cNvCxnSpPr>
            <a:cxnSpLocks/>
          </p:cNvCxnSpPr>
          <p:nvPr/>
        </p:nvCxnSpPr>
        <p:spPr>
          <a:xfrm flipH="1" flipV="1">
            <a:off x="8839505" y="1662100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BEA0AC0-940A-45AB-0118-66E5B59D64D9}"/>
              </a:ext>
            </a:extLst>
          </p:cNvPr>
          <p:cNvCxnSpPr>
            <a:cxnSpLocks/>
          </p:cNvCxnSpPr>
          <p:nvPr/>
        </p:nvCxnSpPr>
        <p:spPr>
          <a:xfrm flipV="1">
            <a:off x="9022003" y="1623226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D824C61-DB76-AFFE-5443-469CA91A5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35" y="1488300"/>
            <a:ext cx="130628" cy="269851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06325DC-3A02-7E8A-6B2A-EC83A6893A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070" y="1693893"/>
            <a:ext cx="211411" cy="300789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65B67E7E-9B47-518B-7D0D-8A17C445C2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44" y="1328587"/>
            <a:ext cx="211666" cy="19067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8964DA40-11A7-56A5-953B-1F5010E808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03" y="3264894"/>
            <a:ext cx="185427" cy="390095"/>
          </a:xfrm>
          <a:prstGeom prst="rect">
            <a:avLst/>
          </a:prstGeom>
        </p:spPr>
      </p:pic>
      <p:sp>
        <p:nvSpPr>
          <p:cNvPr id="25" name="矢印: 下 24">
            <a:extLst>
              <a:ext uri="{FF2B5EF4-FFF2-40B4-BE49-F238E27FC236}">
                <a16:creationId xmlns:a16="http://schemas.microsoft.com/office/drawing/2014/main" id="{4CF0AEED-C65E-1427-AA13-906D0A268F9D}"/>
              </a:ext>
            </a:extLst>
          </p:cNvPr>
          <p:cNvSpPr/>
          <p:nvPr/>
        </p:nvSpPr>
        <p:spPr>
          <a:xfrm>
            <a:off x="1067470" y="4345493"/>
            <a:ext cx="1694133" cy="43071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左中かっこ 27">
            <a:extLst>
              <a:ext uri="{FF2B5EF4-FFF2-40B4-BE49-F238E27FC236}">
                <a16:creationId xmlns:a16="http://schemas.microsoft.com/office/drawing/2014/main" id="{A124A469-4ADD-0258-45B6-9C11FD74C86C}"/>
              </a:ext>
            </a:extLst>
          </p:cNvPr>
          <p:cNvSpPr/>
          <p:nvPr/>
        </p:nvSpPr>
        <p:spPr>
          <a:xfrm>
            <a:off x="8879762" y="5482750"/>
            <a:ext cx="348748" cy="913115"/>
          </a:xfrm>
          <a:prstGeom prst="leftBrace">
            <a:avLst>
              <a:gd name="adj1" fmla="val 2273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CF5993-E623-5937-B2BB-D36751C1C9FB}"/>
              </a:ext>
            </a:extLst>
          </p:cNvPr>
          <p:cNvCxnSpPr/>
          <p:nvPr/>
        </p:nvCxnSpPr>
        <p:spPr>
          <a:xfrm flipH="1">
            <a:off x="7663397" y="2164514"/>
            <a:ext cx="198776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_c&#10;\end{align*}&lt;/body&gt;&#10;  &lt;fcolor&gt;FF000000&lt;/fcolor&gt;&#10;  &lt;bcolor&gt;FF000000&lt;/bcolor&gt;&#10;  &lt;transparent&gt;True&lt;/transparent&gt;&#10;  &lt;resolution&gt;1800&lt;/resolution&gt;&#10;  &lt;imageh&gt;146&lt;/imageh&gt;&#10;  &lt;imagew&gt;18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8E5D21D-D892-A09B-EBE4-42235117C1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8" y="2081352"/>
            <a:ext cx="327120" cy="2554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c&#10;\end{align*}&lt;/body&gt;&#10;  &lt;fcolor&gt;FF000000&lt;/fcolor&gt;&#10;  &lt;bcolor&gt;FF000000&lt;/bcolor&gt;&#10;  &lt;transparent&gt;True&lt;/transparent&gt;&#10;  &lt;resolution&gt;1800&lt;/resolution&gt;&#10;  &lt;imageh&gt;223&lt;/imageh&gt;&#10;  &lt;imagew&gt;18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BFCF41B8-DBC6-CF1D-FAA6-013C3667F8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19" y="3901868"/>
            <a:ext cx="328869" cy="390097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D236295-E267-6A90-11EF-AB78A9804328}"/>
              </a:ext>
            </a:extLst>
          </p:cNvPr>
          <p:cNvCxnSpPr>
            <a:cxnSpLocks/>
          </p:cNvCxnSpPr>
          <p:nvPr/>
        </p:nvCxnSpPr>
        <p:spPr>
          <a:xfrm>
            <a:off x="9631164" y="2164514"/>
            <a:ext cx="0" cy="161063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{\rm R}^{(n)} =&amp;amp;\; \xi_c - \frac{a_{21}}{a_{22}} \delta\tau + {\cal O}(L^{2 \bar y})&#10;\\&#10;\xi_{\rm I}^{(n)} =&amp;amp; \;\frac{X_n}{a_{22}} L^{-y_h}+ \frac{\det A Y_n}{a_{22}^2} \delta\tau L^{\bar y} + {\cal O}(L^{2\bar y})&#10;\end{align*}&lt;/body&gt;&#10;  &lt;fcolor&gt;FF000000&lt;/fcolor&gt;&#10;  &lt;bcolor&gt;FF000000&lt;/bcolor&gt;&#10;  &lt;transparent&gt;True&lt;/transparent&gt;&#10;  &lt;resolution&gt;1800&lt;/resolution&gt;&#10;  &lt;imageh&gt;1164&lt;/imageh&gt;&#10;  &lt;imagew&gt;4528&lt;/imagew&gt;&#10;  &lt;scale&gt;50&lt;/scale&gt;&#10;  &lt;cursor&gt;231&lt;/cursor&gt;&#10;&lt;/TeXTeX&gt;">
            <a:extLst>
              <a:ext uri="{FF2B5EF4-FFF2-40B4-BE49-F238E27FC236}">
                <a16:creationId xmlns:a16="http://schemas.microsoft.com/office/drawing/2014/main" id="{9E267C1D-85ED-8ED8-9C7B-901042A90B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4" y="5105069"/>
            <a:ext cx="5690926" cy="1462950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8075F6CF-4BAB-486B-FFE7-D3169A2F26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59" y="651080"/>
            <a:ext cx="2442633" cy="2286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210184-2AFA-D877-19FB-AE494CF01CAB}"/>
              </a:ext>
            </a:extLst>
          </p:cNvPr>
          <p:cNvSpPr txBox="1"/>
          <p:nvPr/>
        </p:nvSpPr>
        <p:spPr>
          <a:xfrm>
            <a:off x="8846851" y="75014"/>
            <a:ext cx="337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Wada, MK, Kanaya, PRL (’25)</a:t>
            </a:r>
            <a:endParaRPr kumimoji="1" lang="ja-JP" altLang="en-US" sz="20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n)}(t) \simeq X_n + Y_n L^{y_t} t&#10;\end{align*}&lt;/body&gt;&#10;  &lt;fcolor&gt;FF000000&lt;/fcolor&gt;&#10;  &lt;bcolor&gt;FF000000&lt;/bcolor&gt;&#10;  &lt;transparent&gt;True&lt;/transparent&gt;&#10;  &lt;resolution&gt;1800&lt;/resolution&gt;&#10;  &lt;imageh&gt;297&lt;/imageh&gt;&#10;  &lt;imagew&gt;2814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EDDDA7BE-7645-51F9-30F6-F75260B524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3675073"/>
            <a:ext cx="3783909" cy="3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8EB63C1-17E0-9625-A57A-C8CF9AEEAE98}"/>
              </a:ext>
            </a:extLst>
          </p:cNvPr>
          <p:cNvSpPr/>
          <p:nvPr/>
        </p:nvSpPr>
        <p:spPr>
          <a:xfrm>
            <a:off x="361741" y="1137739"/>
            <a:ext cx="10797506" cy="2205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B039FE-4FD1-D363-17A5-02DBA4FB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Ratios for General CP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EB3158E-F38C-0193-45B6-767C8D3FC590}"/>
              </a:ext>
            </a:extLst>
          </p:cNvPr>
          <p:cNvSpPr txBox="1"/>
          <p:nvPr/>
        </p:nvSpPr>
        <p:spPr>
          <a:xfrm>
            <a:off x="483559" y="1137738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LYZ Ratio</a:t>
            </a:r>
            <a:endParaRPr kumimoji="1" lang="ja-JP" altLang="en-US" sz="2800" b="1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63F50F45-2A7E-8A38-37DA-855CC5C2D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6" y="4544621"/>
            <a:ext cx="4634446" cy="78951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D01588-5469-E4FE-E678-8B182E7CA362}"/>
              </a:ext>
            </a:extLst>
          </p:cNvPr>
          <p:cNvSpPr/>
          <p:nvPr/>
        </p:nvSpPr>
        <p:spPr>
          <a:xfrm>
            <a:off x="2437960" y="4583464"/>
            <a:ext cx="471496" cy="380854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5C7AACD-81E1-367E-2972-5056D7CD15EB}"/>
              </a:ext>
            </a:extLst>
          </p:cNvPr>
          <p:cNvCxnSpPr>
            <a:cxnSpLocks/>
          </p:cNvCxnSpPr>
          <p:nvPr/>
        </p:nvCxnSpPr>
        <p:spPr>
          <a:xfrm>
            <a:off x="6508959" y="6149392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65B2B30-D6E4-5C4F-21CB-86C8F4FEEE9C}"/>
              </a:ext>
            </a:extLst>
          </p:cNvPr>
          <p:cNvCxnSpPr>
            <a:cxnSpLocks/>
          </p:cNvCxnSpPr>
          <p:nvPr/>
        </p:nvCxnSpPr>
        <p:spPr>
          <a:xfrm flipH="1" flipV="1">
            <a:off x="6783133" y="3762248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8442E15-18E8-ABA1-C840-F9EA849A23EC}"/>
              </a:ext>
            </a:extLst>
          </p:cNvPr>
          <p:cNvSpPr/>
          <p:nvPr/>
        </p:nvSpPr>
        <p:spPr>
          <a:xfrm rot="16200000" flipV="1">
            <a:off x="8561748" y="4711986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68F019F-67B0-FBB1-C015-9E4A5313688E}"/>
              </a:ext>
            </a:extLst>
          </p:cNvPr>
          <p:cNvCxnSpPr>
            <a:cxnSpLocks/>
          </p:cNvCxnSpPr>
          <p:nvPr/>
        </p:nvCxnSpPr>
        <p:spPr>
          <a:xfrm flipH="1" flipV="1">
            <a:off x="7959241" y="4000423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B01D63D-671A-1096-61D2-C635051B15F8}"/>
              </a:ext>
            </a:extLst>
          </p:cNvPr>
          <p:cNvCxnSpPr>
            <a:cxnSpLocks/>
          </p:cNvCxnSpPr>
          <p:nvPr/>
        </p:nvCxnSpPr>
        <p:spPr>
          <a:xfrm flipV="1">
            <a:off x="8141739" y="3961549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161E2B93-8DAD-B7B8-A3FC-D946B3E1F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71" y="3826623"/>
            <a:ext cx="130628" cy="26985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26B35C-AF4A-2F5C-9F5D-AD3875273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06" y="4032216"/>
            <a:ext cx="211411" cy="300789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269C5356-B6BB-F5DB-15F2-A8F50EC249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80" y="3666910"/>
            <a:ext cx="211666" cy="1906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F07049CC-452F-4BDA-3226-13F007E94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39" y="5603217"/>
            <a:ext cx="185427" cy="390095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5CF0DB0-0C61-0E1E-C10C-1959B7BE00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59" y="651080"/>
            <a:ext cx="2442633" cy="2286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7D2E5F0-16C6-AB3E-B222-74269DCBFB00}"/>
              </a:ext>
            </a:extLst>
          </p:cNvPr>
          <p:cNvSpPr txBox="1"/>
          <p:nvPr/>
        </p:nvSpPr>
        <p:spPr>
          <a:xfrm>
            <a:off x="8846851" y="75014"/>
            <a:ext cx="337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Wada, MK, Kanaya, PRL (’25)</a:t>
            </a:r>
            <a:endParaRPr kumimoji="1" lang="ja-JP" altLang="en-US" sz="20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953FD74-4C20-06DB-89F0-80611A75BBD7}"/>
              </a:ext>
            </a:extLst>
          </p:cNvPr>
          <p:cNvSpPr/>
          <p:nvPr/>
        </p:nvSpPr>
        <p:spPr>
          <a:xfrm>
            <a:off x="7334841" y="1758461"/>
            <a:ext cx="2933496" cy="89915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 title="IguanaTex Bitmap Display">
            <a:extLst>
              <a:ext uri="{FF2B5EF4-FFF2-40B4-BE49-F238E27FC236}">
                <a16:creationId xmlns:a16="http://schemas.microsoft.com/office/drawing/2014/main" id="{FB471B61-4C6C-4881-92DD-5998F574B4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21777" y="2682786"/>
            <a:ext cx="4590351" cy="5737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B2934B9-19F8-3031-C9F6-0241F2C971A4}"/>
                  </a:ext>
                </a:extLst>
              </p:cNvPr>
              <p:cNvSpPr txBox="1"/>
              <p:nvPr/>
            </p:nvSpPr>
            <p:spPr>
              <a:xfrm>
                <a:off x="7334840" y="2220738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3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B2934B9-19F8-3031-C9F6-0241F2C97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840" y="2220738"/>
                <a:ext cx="2865143" cy="461665"/>
              </a:xfrm>
              <a:prstGeom prst="rect">
                <a:avLst/>
              </a:prstGeom>
              <a:blipFill>
                <a:blip r:embed="rId10"/>
                <a:stretch>
                  <a:fillRect l="-319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=\frac{X_n}{X_m},&#10;\end{align*}&lt;/body&gt;&#10;  &lt;fcolor&gt;FF000000&lt;/fcolor&gt;&#10;  &lt;bcolor&gt;FF000000&lt;/bcolor&gt;&#10;  &lt;transparent&gt;True&lt;/transparent&gt;&#10;  &lt;resolution&gt;1800&lt;/resolution&gt;&#10;  &lt;imageh&gt;547&lt;/imageh&gt;&#10;  &lt;imagew&gt;1256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242DEC0B-9B85-5D91-BEFA-7D2E1F3F1C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29" y="2708063"/>
            <a:ext cx="1239620" cy="539866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\tau) = \frac{\xi_{\rm I}^{(n)}(\tau)}{\xi_{\rm I}^{(m)}(\tau)}&#10;= r_{nm}\Big( 1 + C L^{y_t} \delta\tau + {\cal O}(\delta\tau^2) \Big)&#10;\Big( 1 + D L^{2\bar y} + {\cal O}(L^{4\bar y}) \Big)&#10;\end{align*}&lt;/body&gt;&#10;  &lt;fcolor&gt;FF000000&lt;/fcolor&gt;&#10;  &lt;bcolor&gt;FF000000&lt;/bcolor&gt;&#10;  &lt;transparent&gt;True&lt;/transparent&gt;&#10;  &lt;resolution&gt;1800&lt;/resolution&gt;&#10;  &lt;imageh&gt;737&lt;/imageh&gt;&#10;  &lt;imagew&gt;7760&lt;/imagew&gt;&#10;  &lt;scale&gt;50&lt;/scale&gt;&#10;  &lt;cursor&gt;116&lt;/cursor&gt;&#10;&lt;/TeXTeX&gt;">
            <a:extLst>
              <a:ext uri="{FF2B5EF4-FFF2-40B4-BE49-F238E27FC236}">
                <a16:creationId xmlns:a16="http://schemas.microsoft.com/office/drawing/2014/main" id="{7A90BA7B-9E4D-C614-385C-5EBE02E57C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0" y="1638854"/>
            <a:ext cx="9054049" cy="8599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5D9EC25-2552-4C9A-A8C8-75B5DA09D8A5}"/>
                  </a:ext>
                </a:extLst>
              </p:cNvPr>
              <p:cNvSpPr txBox="1"/>
              <p:nvPr/>
            </p:nvSpPr>
            <p:spPr>
              <a:xfrm>
                <a:off x="564134" y="5676808"/>
                <a:ext cx="4886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chemeClr val="accent1">
                        <a:lumMod val="75000"/>
                      </a:schemeClr>
                    </a:solidFill>
                  </a:rPr>
                  <a:t> are universal constants specific to universality classes.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5D9EC25-2552-4C9A-A8C8-75B5DA09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34" y="5676808"/>
                <a:ext cx="4886398" cy="830997"/>
              </a:xfrm>
              <a:prstGeom prst="rect">
                <a:avLst/>
              </a:prstGeom>
              <a:blipFill>
                <a:blip r:embed="rId13"/>
                <a:stretch>
                  <a:fillRect l="-1998" t="-5109" r="-3371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3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8EB63C1-17E0-9625-A57A-C8CF9AEEAE98}"/>
              </a:ext>
            </a:extLst>
          </p:cNvPr>
          <p:cNvSpPr/>
          <p:nvPr/>
        </p:nvSpPr>
        <p:spPr>
          <a:xfrm>
            <a:off x="361741" y="1137739"/>
            <a:ext cx="10797506" cy="2205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B039FE-4FD1-D363-17A5-02DBA4FB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Ratios vs Binder Cumulant</a:t>
            </a:r>
            <a:endParaRPr kumimoji="1" lang="ja-JP" altLang="en-US" dirty="0"/>
          </a:p>
        </p:txBody>
      </p:sp>
      <p:pic>
        <p:nvPicPr>
          <p:cNvPr id="18" name="図 17" descr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 title="IguanaTex Bitmap Display">
            <a:extLst>
              <a:ext uri="{FF2B5EF4-FFF2-40B4-BE49-F238E27FC236}">
                <a16:creationId xmlns:a16="http://schemas.microsoft.com/office/drawing/2014/main" id="{F881B8B0-2646-7779-D8F1-3DEF9FF933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21777" y="2682786"/>
            <a:ext cx="4590351" cy="573794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EB3158E-F38C-0193-45B6-767C8D3FC590}"/>
              </a:ext>
            </a:extLst>
          </p:cNvPr>
          <p:cNvSpPr txBox="1"/>
          <p:nvPr/>
        </p:nvSpPr>
        <p:spPr>
          <a:xfrm>
            <a:off x="483559" y="1137738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LYZ Ratio</a:t>
            </a:r>
            <a:endParaRPr kumimoji="1" lang="ja-JP" altLang="en-US" sz="2800" b="1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C2A0679-01BA-ADE5-1560-6443D2098E03}"/>
              </a:ext>
            </a:extLst>
          </p:cNvPr>
          <p:cNvSpPr/>
          <p:nvPr/>
        </p:nvSpPr>
        <p:spPr>
          <a:xfrm>
            <a:off x="361740" y="3456274"/>
            <a:ext cx="10797506" cy="1423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F9283D-097F-D6C0-0060-8620C493048E}"/>
              </a:ext>
            </a:extLst>
          </p:cNvPr>
          <p:cNvSpPr txBox="1"/>
          <p:nvPr/>
        </p:nvSpPr>
        <p:spPr>
          <a:xfrm>
            <a:off x="483559" y="3476751"/>
            <a:ext cx="2872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Binder cumulant</a:t>
            </a:r>
            <a:endParaRPr kumimoji="1" lang="ja-JP" altLang="en-US" sz="2800" b="1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E8A7F8A-C607-2FF7-8F36-1C012DDA5A59}"/>
              </a:ext>
            </a:extLst>
          </p:cNvPr>
          <p:cNvSpPr/>
          <p:nvPr/>
        </p:nvSpPr>
        <p:spPr>
          <a:xfrm>
            <a:off x="6550184" y="3894921"/>
            <a:ext cx="2865143" cy="93659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D44661A-0850-F4B8-F8C6-5BD65741ACBF}"/>
                  </a:ext>
                </a:extLst>
              </p:cNvPr>
              <p:cNvSpPr txBox="1"/>
              <p:nvPr/>
            </p:nvSpPr>
            <p:spPr>
              <a:xfrm>
                <a:off x="6550184" y="4369847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5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D44661A-0850-F4B8-F8C6-5BD65741A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184" y="4369847"/>
                <a:ext cx="2865143" cy="461665"/>
              </a:xfrm>
              <a:prstGeom prst="rect">
                <a:avLst/>
              </a:prstGeom>
              <a:blipFill>
                <a:blip r:embed="rId7"/>
                <a:stretch>
                  <a:fillRect l="-3404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655EBA4-3995-0D0D-20EB-20293E98E1BE}"/>
              </a:ext>
            </a:extLst>
          </p:cNvPr>
          <p:cNvSpPr/>
          <p:nvPr/>
        </p:nvSpPr>
        <p:spPr>
          <a:xfrm>
            <a:off x="7043893" y="3902920"/>
            <a:ext cx="412624" cy="48342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E32A0F-4E09-AC17-080D-EB2BE51C2224}"/>
              </a:ext>
            </a:extLst>
          </p:cNvPr>
          <p:cNvSpPr txBox="1"/>
          <p:nvPr/>
        </p:nvSpPr>
        <p:spPr>
          <a:xfrm>
            <a:off x="8941972" y="3450038"/>
            <a:ext cx="2217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Jin+, PR</a:t>
            </a:r>
            <a:r>
              <a:rPr kumimoji="1" lang="en-US" altLang="ja-JP" sz="2000" b="1" dirty="0"/>
              <a:t>D86</a:t>
            </a:r>
            <a:r>
              <a:rPr kumimoji="1" lang="en-US" altLang="ja-JP" sz="2000" dirty="0"/>
              <a:t>, 2017</a:t>
            </a:r>
            <a:endParaRPr kumimoji="1" lang="ja-JP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03DAB4A-2AB1-1612-4E9D-241099DA828C}"/>
                  </a:ext>
                </a:extLst>
              </p:cNvPr>
              <p:cNvSpPr txBox="1"/>
              <p:nvPr/>
            </p:nvSpPr>
            <p:spPr>
              <a:xfrm>
                <a:off x="483559" y="5869890"/>
                <a:ext cx="4886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/>
                  <a:t>Deviation at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altLang="ja-JP" sz="2400" dirty="0"/>
                  <a:t>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ja-JP" sz="2400" dirty="0"/>
                  <a:t> converges faster in LYZ ratio.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03DAB4A-2AB1-1612-4E9D-241099DA8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59" y="5869890"/>
                <a:ext cx="4886398" cy="830997"/>
              </a:xfrm>
              <a:prstGeom prst="rect">
                <a:avLst/>
              </a:prstGeom>
              <a:blipFill>
                <a:blip r:embed="rId8"/>
                <a:stretch>
                  <a:fillRect l="-1870" t="-5147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図 30">
            <a:extLst>
              <a:ext uri="{FF2B5EF4-FFF2-40B4-BE49-F238E27FC236}">
                <a16:creationId xmlns:a16="http://schemas.microsoft.com/office/drawing/2014/main" id="{EAEF332F-2CB6-AE17-2077-F8815D221F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4926109"/>
            <a:ext cx="4440577" cy="1948479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597C7DE-64F8-905B-2B31-AC6F7E5373B5}"/>
              </a:ext>
            </a:extLst>
          </p:cNvPr>
          <p:cNvSpPr txBox="1"/>
          <p:nvPr/>
        </p:nvSpPr>
        <p:spPr>
          <a:xfrm>
            <a:off x="10623665" y="5001699"/>
            <a:ext cx="1221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fig from</a:t>
            </a:r>
          </a:p>
          <a:p>
            <a:pPr algn="l"/>
            <a:r>
              <a:rPr lang="en-US" altLang="ja-JP" sz="2000" dirty="0" err="1"/>
              <a:t>Cuteri</a:t>
            </a:r>
            <a:r>
              <a:rPr lang="en-US" altLang="ja-JP" sz="2000" dirty="0"/>
              <a:t>+,</a:t>
            </a:r>
          </a:p>
          <a:p>
            <a:pPr algn="l"/>
            <a:r>
              <a:rPr kumimoji="1" lang="en-US" altLang="ja-JP" sz="2000" dirty="0"/>
              <a:t>PRD (</a:t>
            </a:r>
            <a:r>
              <a:rPr lang="en-US" altLang="ja-JP" sz="2000" dirty="0"/>
              <a:t>’21)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B_4(t)&#10;= b_4 \Big( 1 + c \tau L^{y_t} + {\cal O}(t^2) \Big)&#10;\Big( 1 + d L^{\bar y} + {\cal O}(L^{2\bar y}) \Big)&#10;\end{align*}&lt;/body&gt;&#10;  &lt;fcolor&gt;FF000000&lt;/fcolor&gt;&#10;  &lt;bcolor&gt;FF000000&lt;/bcolor&gt;&#10;  &lt;transparent&gt;True&lt;/transparent&gt;&#10;  &lt;resolution&gt;1800&lt;/resolution&gt;&#10;  &lt;imageh&gt;447&lt;/imageh&gt;&#10;  &lt;imagew&gt;5560&lt;/imagew&gt;&#10;  &lt;scale&gt;50&lt;/scale&gt;&#10;  &lt;cursor&gt;120&lt;/cursor&gt;&#10;&lt;/TeXTeX&gt;">
            <a:extLst>
              <a:ext uri="{FF2B5EF4-FFF2-40B4-BE49-F238E27FC236}">
                <a16:creationId xmlns:a16="http://schemas.microsoft.com/office/drawing/2014/main" id="{50CA1EEC-9F31-3440-884E-046AC4D7ED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55" y="3924684"/>
            <a:ext cx="6487181" cy="52154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1695A16C-8A9F-1D35-5214-45206E7C9F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59" y="651080"/>
            <a:ext cx="2442633" cy="2286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879DEE-E066-0053-4DA5-12D5B6ABF161}"/>
              </a:ext>
            </a:extLst>
          </p:cNvPr>
          <p:cNvSpPr txBox="1"/>
          <p:nvPr/>
        </p:nvSpPr>
        <p:spPr>
          <a:xfrm>
            <a:off x="8846851" y="75014"/>
            <a:ext cx="337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Wada, MK, Kanaya, PRL (’25)</a:t>
            </a:r>
            <a:endParaRPr kumimoji="1" lang="ja-JP" altLang="en-US" sz="20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=\frac{X_n}{X_m},&#10;\end{align*}&lt;/body&gt;&#10;  &lt;fcolor&gt;FF000000&lt;/fcolor&gt;&#10;  &lt;bcolor&gt;FF000000&lt;/bcolor&gt;&#10;  &lt;transparent&gt;True&lt;/transparent&gt;&#10;  &lt;resolution&gt;1800&lt;/resolution&gt;&#10;  &lt;imageh&gt;547&lt;/imageh&gt;&#10;  &lt;imagew&gt;1256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CD2AA00B-E060-0399-3F30-58F0651912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29" y="2708063"/>
            <a:ext cx="1239620" cy="5398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E562747-AF46-4CE4-F538-91AB995CB2B0}"/>
                  </a:ext>
                </a:extLst>
              </p:cNvPr>
              <p:cNvSpPr txBox="1"/>
              <p:nvPr/>
            </p:nvSpPr>
            <p:spPr>
              <a:xfrm>
                <a:off x="527103" y="4959047"/>
                <a:ext cx="4886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chemeClr val="accent1">
                        <a:lumMod val="75000"/>
                      </a:schemeClr>
                    </a:solidFill>
                  </a:rPr>
                  <a:t> are universal constants specific to universality classes.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E562747-AF46-4CE4-F538-91AB995CB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03" y="4959047"/>
                <a:ext cx="4886398" cy="830997"/>
              </a:xfrm>
              <a:prstGeom prst="rect">
                <a:avLst/>
              </a:prstGeom>
              <a:blipFill>
                <a:blip r:embed="rId13"/>
                <a:stretch>
                  <a:fillRect l="-1870" t="-5109" r="-3367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F2CB51A-E063-40F4-0B87-BE0B193BB246}"/>
              </a:ext>
            </a:extLst>
          </p:cNvPr>
          <p:cNvSpPr/>
          <p:nvPr/>
        </p:nvSpPr>
        <p:spPr>
          <a:xfrm>
            <a:off x="7334841" y="1758461"/>
            <a:ext cx="2933496" cy="89915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2C1F49F-C9BE-7538-6E6F-4891E9EAF303}"/>
                  </a:ext>
                </a:extLst>
              </p:cNvPr>
              <p:cNvSpPr txBox="1"/>
              <p:nvPr/>
            </p:nvSpPr>
            <p:spPr>
              <a:xfrm>
                <a:off x="7334840" y="2220738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3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2C1F49F-C9BE-7538-6E6F-4891E9EAF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840" y="2220738"/>
                <a:ext cx="2865143" cy="461665"/>
              </a:xfrm>
              <a:prstGeom prst="rect">
                <a:avLst/>
              </a:prstGeom>
              <a:blipFill>
                <a:blip r:embed="rId14"/>
                <a:stretch>
                  <a:fillRect l="-319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E13DBF2-803D-DCB0-A735-1671C73B2915}"/>
              </a:ext>
            </a:extLst>
          </p:cNvPr>
          <p:cNvSpPr/>
          <p:nvPr/>
        </p:nvSpPr>
        <p:spPr>
          <a:xfrm>
            <a:off x="7942223" y="1758461"/>
            <a:ext cx="511824" cy="48342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\tau) = \frac{\xi_{\rm I}^{(n)}(\tau)}{\xi_{\rm I}^{(m)}(\tau)}&#10;= r_{nm}\Big( 1 + C L^{y_t} \delta\tau + {\cal O}(\delta\tau^2) \Big)&#10;\Big( 1 + D L^{2\bar y} + {\cal O}(L^{4\bar y}) \Big)&#10;\end{align*}&lt;/body&gt;&#10;  &lt;fcolor&gt;FF000000&lt;/fcolor&gt;&#10;  &lt;bcolor&gt;FF000000&lt;/bcolor&gt;&#10;  &lt;transparent&gt;True&lt;/transparent&gt;&#10;  &lt;resolution&gt;1800&lt;/resolution&gt;&#10;  &lt;imageh&gt;737&lt;/imageh&gt;&#10;  &lt;imagew&gt;7760&lt;/imagew&gt;&#10;  &lt;scale&gt;50&lt;/scale&gt;&#10;  &lt;cursor&gt;116&lt;/cursor&gt;&#10;&lt;/TeXTeX&gt;">
            <a:extLst>
              <a:ext uri="{FF2B5EF4-FFF2-40B4-BE49-F238E27FC236}">
                <a16:creationId xmlns:a16="http://schemas.microsoft.com/office/drawing/2014/main" id="{60B358BA-9E82-774D-5C33-6CBD38AC3D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0" y="1638854"/>
            <a:ext cx="9054049" cy="85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F40BDA1-7EF1-7C93-BFF9-0C0B5E38518C}"/>
              </a:ext>
            </a:extLst>
          </p:cNvPr>
          <p:cNvSpPr/>
          <p:nvPr/>
        </p:nvSpPr>
        <p:spPr>
          <a:xfrm>
            <a:off x="2780745" y="1173117"/>
            <a:ext cx="6430945" cy="1332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F90BF7-9A8D-6EB6-6936-DE5DFB52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Numerical Analysis: 3d 3-State Potts Model</a:t>
            </a:r>
            <a:endParaRPr kumimoji="1" lang="ja-JP" altLang="en-US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62F5BE2-65FF-B683-3B14-12D3DEEF323F}"/>
              </a:ext>
            </a:extLst>
          </p:cNvPr>
          <p:cNvCxnSpPr>
            <a:cxnSpLocks/>
          </p:cNvCxnSpPr>
          <p:nvPr/>
        </p:nvCxnSpPr>
        <p:spPr>
          <a:xfrm>
            <a:off x="1148962" y="6160876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7613F99-5A20-5C85-82BF-64F1F81F8124}"/>
              </a:ext>
            </a:extLst>
          </p:cNvPr>
          <p:cNvCxnSpPr>
            <a:cxnSpLocks/>
          </p:cNvCxnSpPr>
          <p:nvPr/>
        </p:nvCxnSpPr>
        <p:spPr>
          <a:xfrm flipH="1" flipV="1">
            <a:off x="1423136" y="3773732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17FBE473-CAA6-47B0-8251-9C4AB228951E}"/>
              </a:ext>
            </a:extLst>
          </p:cNvPr>
          <p:cNvSpPr/>
          <p:nvPr/>
        </p:nvSpPr>
        <p:spPr>
          <a:xfrm rot="10800000" flipH="1" flipV="1">
            <a:off x="1423136" y="4230298"/>
            <a:ext cx="1551217" cy="454379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362AEAA1-6CB7-85BC-75DA-AF5C8F3A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83" y="3678394"/>
            <a:ext cx="211666" cy="1906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127B1578-F864-EF5E-476F-F24336484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42" y="5614701"/>
            <a:ext cx="185427" cy="39009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A5CA67-9C26-7434-74F3-A02DE3AE704C}"/>
              </a:ext>
            </a:extLst>
          </p:cNvPr>
          <p:cNvSpPr txBox="1"/>
          <p:nvPr/>
        </p:nvSpPr>
        <p:spPr>
          <a:xfrm>
            <a:off x="744976" y="4641205"/>
            <a:ext cx="1446230" cy="830997"/>
          </a:xfrm>
          <a:prstGeom prst="wedgeRectCallout">
            <a:avLst>
              <a:gd name="adj1" fmla="val 6264"/>
              <a:gd name="adj2" fmla="val -83812"/>
            </a:avLst>
          </a:prstGeom>
          <a:solidFill>
            <a:schemeClr val="bg1">
              <a:alpha val="81000"/>
            </a:schemeClr>
          </a:solidFill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1st-order</a:t>
            </a:r>
          </a:p>
          <a:p>
            <a:pPr algn="l"/>
            <a:r>
              <a:rPr kumimoji="1" lang="en-US" altLang="ja-JP" sz="2400" dirty="0"/>
              <a:t>Z(3)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5A95BA-BF6D-54B0-E990-32DCFF06E761}"/>
              </a:ext>
            </a:extLst>
          </p:cNvPr>
          <p:cNvSpPr txBox="1"/>
          <p:nvPr/>
        </p:nvSpPr>
        <p:spPr>
          <a:xfrm>
            <a:off x="3166902" y="437688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Z(2) CP</a:t>
            </a:r>
            <a:endParaRPr kumimoji="1" lang="ja-JP" altLang="en-US" sz="2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6C3FFE3-8D2A-F620-FFC7-29691D89F188}"/>
              </a:ext>
            </a:extLst>
          </p:cNvPr>
          <p:cNvSpPr txBox="1"/>
          <p:nvPr/>
        </p:nvSpPr>
        <p:spPr>
          <a:xfrm>
            <a:off x="2882451" y="2008917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Monte-Carlo + reweighting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sigma_i=1,2,3&#10;\end{align*}&lt;/body&gt;&#10;  &lt;fcolor&gt;FF000000&lt;/fcolor&gt;&#10;  &lt;bcolor&gt;FF000000&lt;/bcolor&gt;&#10;  &lt;transparent&gt;True&lt;/transparent&gt;&#10;  &lt;resolution&gt;1800&lt;/resolution&gt;&#10;  &lt;imageh&gt;212&lt;/imageh&gt;&#10;  &lt;imagew&gt;1132&lt;/imagew&gt;&#10;  &lt;scale&gt;50&lt;/scale&gt;&#10;  &lt;cursor&gt;30&lt;/cursor&gt;&#10;&lt;/TeXTeX&gt;">
            <a:extLst>
              <a:ext uri="{FF2B5EF4-FFF2-40B4-BE49-F238E27FC236}">
                <a16:creationId xmlns:a16="http://schemas.microsoft.com/office/drawing/2014/main" id="{F1828A7D-05F0-9273-1CCA-1FFCCC387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81" y="1538832"/>
            <a:ext cx="1198033" cy="224367"/>
          </a:xfrm>
          <a:prstGeom prst="rect">
            <a:avLst/>
          </a:prstGeom>
        </p:spPr>
      </p:pic>
      <p:pic>
        <p:nvPicPr>
          <p:cNvPr id="21" name="図 20" descr="ダイアグラム&#10;&#10;自動的に生成された説明">
            <a:extLst>
              <a:ext uri="{FF2B5EF4-FFF2-40B4-BE49-F238E27FC236}">
                <a16:creationId xmlns:a16="http://schemas.microsoft.com/office/drawing/2014/main" id="{C843A2EC-6B77-95D8-E9B1-0AFA9A5B07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64" t="4975" b="9755"/>
          <a:stretch/>
        </p:blipFill>
        <p:spPr>
          <a:xfrm>
            <a:off x="6725333" y="3623842"/>
            <a:ext cx="4240080" cy="267664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74108AF-D294-30FA-7E7E-DD4A7EB21B0A}"/>
              </a:ext>
            </a:extLst>
          </p:cNvPr>
          <p:cNvSpPr txBox="1"/>
          <p:nvPr/>
        </p:nvSpPr>
        <p:spPr>
          <a:xfrm>
            <a:off x="8887495" y="6319234"/>
            <a:ext cx="301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 err="1"/>
              <a:t>Karsch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Stickan</a:t>
            </a:r>
            <a:r>
              <a:rPr lang="en-US" altLang="ja-JP" sz="2400" dirty="0"/>
              <a:t>, 2000</a:t>
            </a:r>
            <a:endParaRPr kumimoji="1" lang="ja-JP" altLang="en-US" sz="2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A717081-5F8B-E916-5167-EE1AE89013D8}"/>
              </a:ext>
            </a:extLst>
          </p:cNvPr>
          <p:cNvSpPr txBox="1"/>
          <p:nvPr/>
        </p:nvSpPr>
        <p:spPr>
          <a:xfrm>
            <a:off x="1763663" y="2805910"/>
            <a:ext cx="298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Phase Diagram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8000C8F-051E-E012-DD9E-E56D3D0F4C1B}"/>
              </a:ext>
            </a:extLst>
          </p:cNvPr>
          <p:cNvSpPr txBox="1"/>
          <p:nvPr/>
        </p:nvSpPr>
        <p:spPr>
          <a:xfrm>
            <a:off x="6312131" y="2806025"/>
            <a:ext cx="4985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Binder-Cumulant Analysis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 = -\tau {\sum}_{\langle i,j \rangle} \delta_{\sigma_i,\sigma_j} - \xi {\sum}_i \delta_{\sigma_i,1}&#10;\end{align*}&lt;/body&gt;&#10;  &lt;fcolor&gt;FF000000&lt;/fcolor&gt;&#10;  &lt;bcolor&gt;FF000000&lt;/bcolor&gt;&#10;  &lt;transparent&gt;True&lt;/transparent&gt;&#10;  &lt;resolution&gt;1800&lt;/resolution&gt;&#10;  &lt;imageh&gt;430&lt;/imageh&gt;&#10;  &lt;imagew&gt;3534&lt;/imagew&gt;&#10;  &lt;scale&gt;50&lt;/scale&gt;&#10;  &lt;cursor&gt;94&lt;/cursor&gt;&#10;&lt;/TeXTeX&gt;">
            <a:extLst>
              <a:ext uri="{FF2B5EF4-FFF2-40B4-BE49-F238E27FC236}">
                <a16:creationId xmlns:a16="http://schemas.microsoft.com/office/drawing/2014/main" id="{AAAD576D-DDC5-8233-8C98-494AD0578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62" y="1422549"/>
            <a:ext cx="4408174" cy="536365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sigma_i=&#10;\end{align*}&lt;/body&gt;&#10;  &lt;fcolor&gt;FF000000&lt;/fcolor&gt;&#10;  &lt;bcolor&gt;FF000000&lt;/bcolor&gt;&#10;  &lt;transparent&gt;True&lt;/transparent&gt;&#10;  &lt;resolution&gt;1800&lt;/resolution&gt;&#10;  &lt;imageh&gt;146&lt;/imageh&gt;&#10;  &lt;imagew&gt;463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B926BC2A-110C-5D1C-05A0-8DFACE414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171" y="1821863"/>
            <a:ext cx="869239" cy="274102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8460B210-A677-D0DE-5486-CD15E513E83C}"/>
              </a:ext>
            </a:extLst>
          </p:cNvPr>
          <p:cNvSpPr>
            <a:spLocks noChangeAspect="1"/>
          </p:cNvSpPr>
          <p:nvPr/>
        </p:nvSpPr>
        <p:spPr>
          <a:xfrm>
            <a:off x="10598288" y="1353364"/>
            <a:ext cx="1080000" cy="108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9E2200F-3BEC-F50E-EB3A-5D68D1B20D8D}"/>
              </a:ext>
            </a:extLst>
          </p:cNvPr>
          <p:cNvCxnSpPr>
            <a:cxnSpLocks/>
            <a:endCxn id="5" idx="6"/>
          </p:cNvCxnSpPr>
          <p:nvPr/>
        </p:nvCxnSpPr>
        <p:spPr>
          <a:xfrm>
            <a:off x="11167981" y="1893364"/>
            <a:ext cx="510307" cy="0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6435D1F-2033-24DE-50EC-413D60987517}"/>
              </a:ext>
            </a:extLst>
          </p:cNvPr>
          <p:cNvCxnSpPr>
            <a:cxnSpLocks/>
          </p:cNvCxnSpPr>
          <p:nvPr/>
        </p:nvCxnSpPr>
        <p:spPr>
          <a:xfrm flipH="1" flipV="1">
            <a:off x="10858500" y="1422549"/>
            <a:ext cx="309481" cy="483591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146AA0D-CC0A-D61B-2378-940E793436C3}"/>
              </a:ext>
            </a:extLst>
          </p:cNvPr>
          <p:cNvCxnSpPr>
            <a:cxnSpLocks/>
          </p:cNvCxnSpPr>
          <p:nvPr/>
        </p:nvCxnSpPr>
        <p:spPr>
          <a:xfrm flipH="1">
            <a:off x="10858500" y="1870723"/>
            <a:ext cx="309481" cy="483591"/>
          </a:xfrm>
          <a:prstGeom prst="line">
            <a:avLst/>
          </a:prstGeom>
          <a:ln w="381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1&#10;\end{align*}&lt;/body&gt;&#10;  &lt;fcolor&gt;FF000000&lt;/fcolor&gt;&#10;  &lt;bcolor&gt;FF000000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9327EA7B-A2C8-5A27-13FE-0B11C8FF18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437" y="1602169"/>
            <a:ext cx="85725" cy="173567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2&#10;\end{align*}&lt;/body&gt;&#10;  &lt;fcolor&gt;FF000000&lt;/fcolor&gt;&#10;  &lt;bcolor&gt;FF000000&lt;/bcolor&gt;&#10;  &lt;transparent&gt;True&lt;/transparent&gt;&#10;  &lt;resolution&gt;1800&lt;/resolution&gt;&#10;  &lt;imageh&gt;164&lt;/imageh&gt;&#10;  &lt;imagew&gt;100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5C7EE35-B8A5-094C-386C-42A1159BC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88" y="1602169"/>
            <a:ext cx="105833" cy="173567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3&#10;\end{align*}&lt;/body&gt;&#10;  &lt;fcolor&gt;FF000000&lt;/fcolor&gt;&#10;  &lt;bcolor&gt;FF000000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B49A7F3-4E97-597C-5201-A1EEF6C9BA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14" y="2207776"/>
            <a:ext cx="110067" cy="17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DD4CBF1-F0A8-75EC-A2CC-163B1665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895" y="1525656"/>
            <a:ext cx="4953000" cy="329565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03B5CFF-3F1E-FDD6-4908-23D7282E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3d 3-State Potts Model: LYZ Ratio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229F297-076B-A92E-BBD6-C40A5122C4E8}"/>
                  </a:ext>
                </a:extLst>
              </p:cNvPr>
              <p:cNvSpPr txBox="1"/>
              <p:nvPr/>
            </p:nvSpPr>
            <p:spPr>
              <a:xfrm>
                <a:off x="7288192" y="5806785"/>
                <a:ext cx="41264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give the same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within statistics.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229F297-076B-A92E-BBD6-C40A5122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192" y="5806785"/>
                <a:ext cx="4126405" cy="830997"/>
              </a:xfrm>
              <a:prstGeom prst="rect">
                <a:avLst/>
              </a:prstGeom>
              <a:blipFill>
                <a:blip r:embed="rId3"/>
                <a:stretch>
                  <a:fillRect l="-2367" t="-5147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35F8323B-8788-5634-24E6-D8D1273076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2880"/>
          <a:stretch/>
        </p:blipFill>
        <p:spPr>
          <a:xfrm>
            <a:off x="434517" y="1571157"/>
            <a:ext cx="5825369" cy="384874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4D6CB9-14EE-7A9E-4A51-1FA328315E08}"/>
              </a:ext>
            </a:extLst>
          </p:cNvPr>
          <p:cNvSpPr txBox="1"/>
          <p:nvPr/>
        </p:nvSpPr>
        <p:spPr>
          <a:xfrm>
            <a:off x="8062916" y="1182048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Binder Cumulant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8D35AD-6062-17B3-4BF3-D2F18A795B45}"/>
              </a:ext>
            </a:extLst>
          </p:cNvPr>
          <p:cNvSpPr txBox="1"/>
          <p:nvPr/>
        </p:nvSpPr>
        <p:spPr>
          <a:xfrm>
            <a:off x="2180276" y="1176491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LYZ Ratio (R</a:t>
            </a:r>
            <a:r>
              <a:rPr kumimoji="1" lang="en-US" altLang="ja-JP" sz="2800" b="1" baseline="-25000" dirty="0">
                <a:solidFill>
                  <a:schemeClr val="accent6">
                    <a:lumMod val="75000"/>
                  </a:schemeClr>
                </a:solidFill>
              </a:rPr>
              <a:t>21</a:t>
            </a:r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D5551DE-6D32-1B7D-D0E7-A69232F7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4168"/>
          <a:stretch/>
        </p:blipFill>
        <p:spPr>
          <a:xfrm>
            <a:off x="892175" y="5447062"/>
            <a:ext cx="6208266" cy="71944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D4EA7AD-6392-CEF2-BF85-AC4EC0D3B5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4834"/>
          <a:stretch/>
        </p:blipFill>
        <p:spPr>
          <a:xfrm>
            <a:off x="892175" y="6078230"/>
            <a:ext cx="6208266" cy="50528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306A04-32B9-F97D-648F-2E93A31F417D}"/>
              </a:ext>
            </a:extLst>
          </p:cNvPr>
          <p:cNvSpPr txBox="1"/>
          <p:nvPr/>
        </p:nvSpPr>
        <p:spPr>
          <a:xfrm>
            <a:off x="8198599" y="4870679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Wada, MK, Kanaya, PRL, ’25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517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8EB1E-D66A-BCFC-6D7A-9AD29095C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355AA0-29E3-E2FB-232F-408EC168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3d 3-State Potts Model: LYZ Ratio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C0C7CBD-8B6C-B9C9-17E8-118CEB039B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880"/>
          <a:stretch/>
        </p:blipFill>
        <p:spPr>
          <a:xfrm>
            <a:off x="434517" y="1571157"/>
            <a:ext cx="5825369" cy="384874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8FC17B0-806B-7649-EA42-C83C597FC1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4168"/>
          <a:stretch/>
        </p:blipFill>
        <p:spPr>
          <a:xfrm>
            <a:off x="892175" y="5447062"/>
            <a:ext cx="6208266" cy="71944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7BE262C-626F-5694-3770-E50F43A74F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703" b="-1"/>
          <a:stretch/>
        </p:blipFill>
        <p:spPr>
          <a:xfrm>
            <a:off x="892175" y="6074541"/>
            <a:ext cx="6208266" cy="7689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9AB04AE-25F8-A44F-A114-040309828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200" y="1080678"/>
            <a:ext cx="3749122" cy="487598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EB3060D-3FBB-99BC-7221-9BDBB166C1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3299"/>
          <a:stretch/>
        </p:blipFill>
        <p:spPr>
          <a:xfrm>
            <a:off x="434517" y="1571156"/>
            <a:ext cx="5800290" cy="387590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8E5E02-D3D4-E258-F372-92784569A678}"/>
              </a:ext>
            </a:extLst>
          </p:cNvPr>
          <p:cNvSpPr txBox="1"/>
          <p:nvPr/>
        </p:nvSpPr>
        <p:spPr>
          <a:xfrm>
            <a:off x="2180276" y="1176491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LYZ Ratio (R</a:t>
            </a:r>
            <a:r>
              <a:rPr kumimoji="1" lang="en-US" altLang="ja-JP" sz="2800" b="1" baseline="-25000" dirty="0">
                <a:solidFill>
                  <a:schemeClr val="accent6">
                    <a:lumMod val="75000"/>
                  </a:schemeClr>
                </a:solidFill>
              </a:rPr>
              <a:t>21</a:t>
            </a:r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B6B7CB3-08E8-A593-8992-893B069E3799}"/>
              </a:ext>
            </a:extLst>
          </p:cNvPr>
          <p:cNvSpPr txBox="1"/>
          <p:nvPr/>
        </p:nvSpPr>
        <p:spPr>
          <a:xfrm>
            <a:off x="7350281" y="6012498"/>
            <a:ext cx="4633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Combined use of LYZ can improve statistics!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31}&#10;\end{align*}&lt;/body&gt;&#10;  &lt;fcolor&gt;FF000000&lt;/fcolor&gt;&#10;  &lt;bcolor&gt;FF000000&lt;/bcolor&gt;&#10;  &lt;transparent&gt;True&lt;/transparent&gt;&#10;  &lt;resolution&gt;1800&lt;/resolution&gt;&#10;  &lt;imageh&gt;210&lt;/imageh&gt;&#10;  &lt;imagew&gt;360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BA20F68E-C430-BC73-7C7F-6FB585F347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14" y="1176491"/>
            <a:ext cx="491227" cy="286549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41}&#10;\end{align*}&lt;/body&gt;&#10;  &lt;fcolor&gt;FF000000&lt;/fcolor&gt;&#10;  &lt;bcolor&gt;FF000000&lt;/bcolor&gt;&#10;  &lt;transparent&gt;True&lt;/transparent&gt;&#10;  &lt;resolution&gt;1800&lt;/resolution&gt;&#10;  &lt;imageh&gt;208&lt;/imageh&gt;&#10;  &lt;imagew&gt;360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A7FFD728-585B-9A3C-0513-B4C1884434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13" y="3437417"/>
            <a:ext cx="491227" cy="2838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B4355A-8A73-B835-33E2-9E36392EF54F}"/>
              </a:ext>
            </a:extLst>
          </p:cNvPr>
          <p:cNvSpPr txBox="1"/>
          <p:nvPr/>
        </p:nvSpPr>
        <p:spPr>
          <a:xfrm rot="16200000">
            <a:off x="9756649" y="3264695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Wada, MK, Kanaya, PRL, ’25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600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5B4F652-EF23-EAE7-99C0-7BAFE16257C1}"/>
              </a:ext>
            </a:extLst>
          </p:cNvPr>
          <p:cNvSpPr/>
          <p:nvPr/>
        </p:nvSpPr>
        <p:spPr>
          <a:xfrm>
            <a:off x="1111850" y="5949712"/>
            <a:ext cx="10110332" cy="776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72F99F-8C84-77DE-1E22-D60C2C7C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LYZR in Various Models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D7C07F-5447-784F-F589-0ED323538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95" y="1272308"/>
            <a:ext cx="5543195" cy="4064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8AD3B3-C259-4AE9-21E4-C99F0A9B28CD}"/>
              </a:ext>
            </a:extLst>
          </p:cNvPr>
          <p:cNvSpPr txBox="1"/>
          <p:nvPr/>
        </p:nvSpPr>
        <p:spPr>
          <a:xfrm>
            <a:off x="3775992" y="5444377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Heavy-Quark CP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0CC164-4178-15CA-68F4-B2307C7F6759}"/>
              </a:ext>
            </a:extLst>
          </p:cNvPr>
          <p:cNvSpPr txBox="1"/>
          <p:nvPr/>
        </p:nvSpPr>
        <p:spPr>
          <a:xfrm rot="16200000">
            <a:off x="-1598127" y="2864112"/>
            <a:ext cx="4373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LYZR at the intersection point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FA92DB-CF5D-8D5E-6AB2-CC0E6A7E505F}"/>
              </a:ext>
            </a:extLst>
          </p:cNvPr>
          <p:cNvSpPr txBox="1"/>
          <p:nvPr/>
        </p:nvSpPr>
        <p:spPr>
          <a:xfrm>
            <a:off x="7199509" y="2328424"/>
            <a:ext cx="36375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800" b="1" dirty="0"/>
              <a:t>Ising</a:t>
            </a:r>
            <a:r>
              <a:rPr kumimoji="1" lang="en-US" altLang="ja-JP" sz="2800" dirty="0"/>
              <a:t>: 2508.20422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800" b="1" dirty="0"/>
              <a:t>Potts</a:t>
            </a:r>
            <a:r>
              <a:rPr lang="en-US" altLang="ja-JP" sz="2800" dirty="0"/>
              <a:t>: PRL, ’25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800" b="1" dirty="0"/>
              <a:t>HQ-CP</a:t>
            </a:r>
            <a:r>
              <a:rPr kumimoji="1" lang="en-US" altLang="ja-JP" sz="2800" dirty="0"/>
              <a:t>: 2501.18904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C1AD7E-1CB9-3C58-E342-702CD8C99F30}"/>
              </a:ext>
            </a:extLst>
          </p:cNvPr>
          <p:cNvSpPr txBox="1"/>
          <p:nvPr/>
        </p:nvSpPr>
        <p:spPr>
          <a:xfrm>
            <a:off x="6732622" y="1627475"/>
            <a:ext cx="5128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CPs in 3d-Z(2) universality class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C3CD29-5DCF-160A-00BE-AE921F5A8D4D}"/>
              </a:ext>
            </a:extLst>
          </p:cNvPr>
          <p:cNvSpPr txBox="1"/>
          <p:nvPr/>
        </p:nvSpPr>
        <p:spPr>
          <a:xfrm>
            <a:off x="1404153" y="6046140"/>
            <a:ext cx="4347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Consistent within statistics</a:t>
            </a:r>
            <a:endParaRPr kumimoji="1" lang="ja-JP" altLang="en-US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5E47BD-5C0C-9AC1-08E9-C229B61C70C6}"/>
              </a:ext>
            </a:extLst>
          </p:cNvPr>
          <p:cNvSpPr txBox="1"/>
          <p:nvPr/>
        </p:nvSpPr>
        <p:spPr>
          <a:xfrm>
            <a:off x="6321017" y="6046140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Confirmation of universality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矢印: 山形 10">
            <a:extLst>
              <a:ext uri="{FF2B5EF4-FFF2-40B4-BE49-F238E27FC236}">
                <a16:creationId xmlns:a16="http://schemas.microsoft.com/office/drawing/2014/main" id="{B9F2A88F-9917-24F1-B78D-95AD222BA414}"/>
              </a:ext>
            </a:extLst>
          </p:cNvPr>
          <p:cNvSpPr/>
          <p:nvPr/>
        </p:nvSpPr>
        <p:spPr>
          <a:xfrm>
            <a:off x="5800092" y="6139247"/>
            <a:ext cx="427268" cy="368558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E5219513-0BD4-ECCB-4A15-CADD81EA879B}"/>
              </a:ext>
            </a:extLst>
          </p:cNvPr>
          <p:cNvSpPr/>
          <p:nvPr/>
        </p:nvSpPr>
        <p:spPr>
          <a:xfrm rot="5400000">
            <a:off x="4818355" y="4394479"/>
            <a:ext cx="266056" cy="1996675"/>
          </a:xfrm>
          <a:prstGeom prst="rightBrace">
            <a:avLst>
              <a:gd name="adj1" fmla="val 7082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3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DCFD38-CA8D-8B44-B93E-2D2D8B610175}"/>
              </a:ext>
            </a:extLst>
          </p:cNvPr>
          <p:cNvSpPr/>
          <p:nvPr/>
        </p:nvSpPr>
        <p:spPr>
          <a:xfrm>
            <a:off x="483849" y="1432114"/>
            <a:ext cx="5080092" cy="5311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FA71F8-86B1-4B25-ADE1-02DBDAE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Lee-Yang Zeros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21EA1F-ABE5-406A-BCF5-326798716B0A}"/>
              </a:ext>
            </a:extLst>
          </p:cNvPr>
          <p:cNvSpPr txBox="1"/>
          <p:nvPr/>
        </p:nvSpPr>
        <p:spPr>
          <a:xfrm>
            <a:off x="483849" y="1177355"/>
            <a:ext cx="508009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/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      Polynomial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blipFill>
                <a:blip r:embed="rId2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0052F8-A60E-827C-4615-76EBE5B82EF8}"/>
              </a:ext>
            </a:extLst>
          </p:cNvPr>
          <p:cNvSpPr txBox="1"/>
          <p:nvPr/>
        </p:nvSpPr>
        <p:spPr>
          <a:xfrm>
            <a:off x="1282865" y="567953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zeros</a:t>
            </a:r>
            <a:r>
              <a:rPr kumimoji="1" lang="en-US" altLang="ja-JP" sz="2400" dirty="0"/>
              <a:t> on the complex plane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 = \prod_i (\mu-\mu_i)&#10;\end{align*}&lt;/body&gt;&#10;  &lt;fcolor&gt;FF000000&lt;/fcolor&gt;&#10;  &lt;bcolor&gt;FF000000&lt;/bcolor&gt;&#10;  &lt;transparent&gt;True&lt;/transparent&gt;&#10;  &lt;resolution&gt;1800&lt;/resolution&gt;&#10;  &lt;imageh&gt;531&lt;/imageh&gt;&#10;  &lt;imagew&gt;2300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C7C019D-09E7-9836-0256-6BCED263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387978"/>
            <a:ext cx="3218722" cy="74310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D836FE03-CF4C-AE44-D643-E1D733F5A182}"/>
              </a:ext>
            </a:extLst>
          </p:cNvPr>
          <p:cNvCxnSpPr>
            <a:cxnSpLocks/>
          </p:cNvCxnSpPr>
          <p:nvPr/>
        </p:nvCxnSpPr>
        <p:spPr>
          <a:xfrm flipV="1">
            <a:off x="2784488" y="3338932"/>
            <a:ext cx="0" cy="216672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8E2A48-2B38-A406-7DE4-34872C6D2409}"/>
              </a:ext>
            </a:extLst>
          </p:cNvPr>
          <p:cNvCxnSpPr>
            <a:cxnSpLocks/>
          </p:cNvCxnSpPr>
          <p:nvPr/>
        </p:nvCxnSpPr>
        <p:spPr>
          <a:xfrm>
            <a:off x="1240907" y="4501681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17A4CBA9-4D63-592D-EFD3-DDB62CF8C3F9}"/>
              </a:ext>
            </a:extLst>
          </p:cNvPr>
          <p:cNvSpPr>
            <a:spLocks noChangeAspect="1"/>
          </p:cNvSpPr>
          <p:nvPr/>
        </p:nvSpPr>
        <p:spPr>
          <a:xfrm>
            <a:off x="2951949" y="377914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443547BB-343C-6E3E-2055-8F88287673E4}"/>
              </a:ext>
            </a:extLst>
          </p:cNvPr>
          <p:cNvSpPr>
            <a:spLocks noChangeAspect="1"/>
          </p:cNvSpPr>
          <p:nvPr/>
        </p:nvSpPr>
        <p:spPr>
          <a:xfrm>
            <a:off x="1795878" y="367671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62B8B790-E360-E18E-BDA5-2DE3DB734595}"/>
              </a:ext>
            </a:extLst>
          </p:cNvPr>
          <p:cNvSpPr>
            <a:spLocks noChangeAspect="1"/>
          </p:cNvSpPr>
          <p:nvPr/>
        </p:nvSpPr>
        <p:spPr>
          <a:xfrm>
            <a:off x="3245523" y="46831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B4CD9ACA-D038-7740-40DC-670942A5D67A}"/>
              </a:ext>
            </a:extLst>
          </p:cNvPr>
          <p:cNvSpPr>
            <a:spLocks noChangeAspect="1"/>
          </p:cNvSpPr>
          <p:nvPr/>
        </p:nvSpPr>
        <p:spPr>
          <a:xfrm>
            <a:off x="1633160" y="4722515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F5418FE-788E-9D21-1584-4AADF1A97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0" y="3408303"/>
            <a:ext cx="210238" cy="249170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i&#10;\end{align*}&lt;/body&gt;&#10;  &lt;fcolor&gt;FF000000&lt;/fcolor&gt;&#10;  &lt;bcolor&gt;FF000000&lt;/bcolor&gt;&#10;  &lt;transparent&gt;True&lt;/transparent&gt;&#10;  &lt;resolution&gt;1800&lt;/resolution&gt;&#10;  &lt;imageh&gt;160&lt;/imageh&gt;&#10;  &lt;imagew&gt;202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9D09F7-6C33-B53F-B651-034039A86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0" y="5147722"/>
            <a:ext cx="351182" cy="278164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CDAD9B-AA73-D0D7-6F4E-984D9115E6ED}"/>
              </a:ext>
            </a:extLst>
          </p:cNvPr>
          <p:cNvCxnSpPr>
            <a:cxnSpLocks/>
          </p:cNvCxnSpPr>
          <p:nvPr/>
        </p:nvCxnSpPr>
        <p:spPr>
          <a:xfrm>
            <a:off x="3862820" y="3369471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3181A1-C747-F107-AFC7-AC7F94142EB1}"/>
              </a:ext>
            </a:extLst>
          </p:cNvPr>
          <p:cNvCxnSpPr>
            <a:cxnSpLocks/>
          </p:cNvCxnSpPr>
          <p:nvPr/>
        </p:nvCxnSpPr>
        <p:spPr>
          <a:xfrm flipH="1">
            <a:off x="3862820" y="3734420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F38E68-00A0-BF92-2624-54203609FF32}"/>
              </a:ext>
            </a:extLst>
          </p:cNvPr>
          <p:cNvSpPr txBox="1"/>
          <p:nvPr/>
        </p:nvSpPr>
        <p:spPr>
          <a:xfrm>
            <a:off x="7700126" y="458179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Yang, Lee; Lee, Yang (’52)</a:t>
            </a:r>
            <a:endParaRPr kumimoji="1" lang="ja-JP" altLang="en-US" sz="2400" dirty="0"/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A7727338-C027-07F9-BD67-D3A843E01BCA}"/>
              </a:ext>
            </a:extLst>
          </p:cNvPr>
          <p:cNvSpPr/>
          <p:nvPr/>
        </p:nvSpPr>
        <p:spPr>
          <a:xfrm>
            <a:off x="920362" y="5787323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矢印: 山形 35">
            <a:extLst>
              <a:ext uri="{FF2B5EF4-FFF2-40B4-BE49-F238E27FC236}">
                <a16:creationId xmlns:a16="http://schemas.microsoft.com/office/drawing/2014/main" id="{8BBF4AC5-C07D-5C39-21EC-26F41C7B520F}"/>
              </a:ext>
            </a:extLst>
          </p:cNvPr>
          <p:cNvSpPr/>
          <p:nvPr/>
        </p:nvSpPr>
        <p:spPr>
          <a:xfrm>
            <a:off x="1730936" y="1914345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&#10;\end{align*}&lt;/body&gt;&#10;  &lt;fcolor&gt;FFFFFFFF&lt;/fcolor&gt;&#10;  &lt;bcolor&gt;FF000000&lt;/bcolor&gt;&#10;  &lt;transparent&gt;True&lt;/transparent&gt;&#10;  &lt;resolution&gt;1800&lt;/resolution&gt;&#10;  &lt;imageh&gt;250&lt;/imageh&gt;&#10;  &lt;imagew&gt;76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44C5641-1AA9-B01A-003E-E1BA71150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7" y="1306599"/>
            <a:ext cx="1177038" cy="383150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16D953A-F73F-BF1E-876D-544E2B39D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4" y="4637737"/>
            <a:ext cx="452967" cy="233892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03AD9A7-CB64-75AB-E0BD-B0AB684E9F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1" y="3351113"/>
            <a:ext cx="459317" cy="233892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1D6B51-6B87-F177-D09D-95BFDB856E52}"/>
              </a:ext>
            </a:extLst>
          </p:cNvPr>
          <p:cNvSpPr txBox="1"/>
          <p:nvPr/>
        </p:nvSpPr>
        <p:spPr>
          <a:xfrm>
            <a:off x="1260378" y="6103031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>
                    <a:lumMod val="75000"/>
                  </a:schemeClr>
                </a:solidFill>
              </a:rPr>
              <a:t>=Lee-Yang Zeros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717165-2767-A6E0-09A3-37CA5D7ACCC8}"/>
              </a:ext>
            </a:extLst>
          </p:cNvPr>
          <p:cNvSpPr/>
          <p:nvPr/>
        </p:nvSpPr>
        <p:spPr>
          <a:xfrm>
            <a:off x="276628" y="1428194"/>
            <a:ext cx="5374042" cy="36841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E80834F-8205-55C3-5567-8ED5F69F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Single-LYZ Method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DB5B1D-BC38-421A-A20C-D15A06FAA3CC}"/>
              </a:ext>
            </a:extLst>
          </p:cNvPr>
          <p:cNvSpPr/>
          <p:nvPr/>
        </p:nvSpPr>
        <p:spPr>
          <a:xfrm>
            <a:off x="464886" y="3084127"/>
            <a:ext cx="4993310" cy="789499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A94C912-F54C-886D-C7CD-C701ED8A3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64" y="1450768"/>
            <a:ext cx="5766889" cy="436605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n)} = \tilde h_{\rm LY}^{(n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2216&lt;/imagew&gt;&#10;  &lt;scale&gt;50&lt;/scale&gt;&#10;  &lt;cursor&gt;55&lt;/cursor&gt;&#10;&lt;/TeXTeX&gt;">
            <a:extLst>
              <a:ext uri="{FF2B5EF4-FFF2-40B4-BE49-F238E27FC236}">
                <a16:creationId xmlns:a16="http://schemas.microsoft.com/office/drawing/2014/main" id="{0C02FB1D-734C-20C2-2085-CC8B30FFD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41" y="1644749"/>
            <a:ext cx="3964603" cy="595764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n)} = X_n + Y_n L^{y_t}t + {\cal O}(t^2)&#10;\end{align*}&lt;/body&gt;&#10;  &lt;fcolor&gt;FF000000&lt;/fcolor&gt;&#10;  &lt;bcolor&gt;FF000000&lt;/bcolor&gt;&#10;  &lt;transparent&gt;True&lt;/transparent&gt;&#10;  &lt;resolution&gt;1800&lt;/resolution&gt;&#10;  &lt;imageh&gt;297&lt;/imageh&gt;&#10;  &lt;imagew&gt;3419&lt;/imagew&gt;&#10;  &lt;scale&gt;50&lt;/scale&gt;&#10;  &lt;cursor&gt;68&lt;/cursor&gt;&#10;&lt;/TeXTeX&gt;">
            <a:extLst>
              <a:ext uri="{FF2B5EF4-FFF2-40B4-BE49-F238E27FC236}">
                <a16:creationId xmlns:a16="http://schemas.microsoft.com/office/drawing/2014/main" id="{C04E57DA-6855-5F6B-0355-083EDF3AE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1" y="3281503"/>
            <a:ext cx="4544265" cy="39474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FFA03B4-3014-2F74-3668-5249FAD431FF}"/>
              </a:ext>
            </a:extLst>
          </p:cNvPr>
          <p:cNvSpPr txBox="1"/>
          <p:nvPr/>
        </p:nvSpPr>
        <p:spPr>
          <a:xfrm>
            <a:off x="7668296" y="302805"/>
            <a:ext cx="441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Wada, MK, Kanaya, arXiv:2508. 20422</a:t>
            </a:r>
            <a:endParaRPr lang="ja-JP" altLang="en-US" sz="2000" dirty="0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B8043379-8817-A8EA-B920-D0252062B2BE}"/>
              </a:ext>
            </a:extLst>
          </p:cNvPr>
          <p:cNvSpPr/>
          <p:nvPr/>
        </p:nvSpPr>
        <p:spPr>
          <a:xfrm>
            <a:off x="2114475" y="2511465"/>
            <a:ext cx="1694133" cy="43071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3FA18F1-A0D3-8D94-2400-C3975E1ACA76}"/>
                  </a:ext>
                </a:extLst>
              </p:cNvPr>
              <p:cNvSpPr txBox="1"/>
              <p:nvPr/>
            </p:nvSpPr>
            <p:spPr>
              <a:xfrm>
                <a:off x="1641499" y="5867322"/>
                <a:ext cx="95177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Assuming the universality class and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</a:t>
                </a:r>
              </a:p>
              <a:p>
                <a:pPr algn="l"/>
                <a:r>
                  <a:rPr kumimoji="1" lang="en-US" altLang="ja-JP" sz="2400" dirty="0"/>
                  <a:t>the intersection analysis can be performed only with a single LYZ.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3FA18F1-A0D3-8D94-2400-C3975E1AC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499" y="5867322"/>
                <a:ext cx="9517748" cy="830997"/>
              </a:xfrm>
              <a:prstGeom prst="rect">
                <a:avLst/>
              </a:prstGeom>
              <a:blipFill>
                <a:blip r:embed="rId5"/>
                <a:stretch>
                  <a:fillRect l="-960" t="-5109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36D9E25-51B2-5301-E467-3C7833E44F2F}"/>
                  </a:ext>
                </a:extLst>
              </p:cNvPr>
              <p:cNvSpPr txBox="1"/>
              <p:nvPr/>
            </p:nvSpPr>
            <p:spPr>
              <a:xfrm>
                <a:off x="722062" y="3998932"/>
                <a:ext cx="447895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for various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intersect at the CP!</a:t>
                </a:r>
                <a:endParaRPr kumimoji="1" lang="ja-JP" altLang="en-US" sz="2800" dirty="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36D9E25-51B2-5301-E467-3C7833E44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62" y="3998932"/>
                <a:ext cx="4478958" cy="954107"/>
              </a:xfrm>
              <a:prstGeom prst="rect">
                <a:avLst/>
              </a:prstGeom>
              <a:blipFill>
                <a:blip r:embed="rId6"/>
                <a:stretch>
                  <a:fillRect t="-7006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36F00F-3139-ADFC-0EB4-29ACF7C4EEB0}"/>
              </a:ext>
            </a:extLst>
          </p:cNvPr>
          <p:cNvSpPr txBox="1"/>
          <p:nvPr/>
        </p:nvSpPr>
        <p:spPr>
          <a:xfrm>
            <a:off x="7558794" y="1034364"/>
            <a:ext cx="2619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LYZ in 3d-Ising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2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3889E5-58B4-D1A4-AD5B-60CEF0F2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Where is the QCD Critical Point?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F139D3E-74AD-5438-AB31-61AC39529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72" y="1852044"/>
            <a:ext cx="5998118" cy="399180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78F21BD-4051-EBC1-4EAB-111F4835D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34" y="2116312"/>
            <a:ext cx="5729294" cy="372753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AE130A-4779-4D1B-DE4B-91120E110E57}"/>
              </a:ext>
            </a:extLst>
          </p:cNvPr>
          <p:cNvSpPr txBox="1"/>
          <p:nvPr/>
        </p:nvSpPr>
        <p:spPr>
          <a:xfrm>
            <a:off x="2435382" y="1217396"/>
            <a:ext cx="7321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Single-LYZ analysis for 2+1 flavor QCD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0D9965D-5D70-3EEE-3D32-BD71C7CF5597}"/>
                  </a:ext>
                </a:extLst>
              </p:cNvPr>
              <p:cNvSpPr txBox="1"/>
              <p:nvPr/>
            </p:nvSpPr>
            <p:spPr>
              <a:xfrm>
                <a:off x="490023" y="6108116"/>
                <a:ext cx="114174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/>
                  <a:t>Intersection around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≃100</m:t>
                    </m:r>
                  </m:oMath>
                </a14:m>
                <a:r>
                  <a:rPr kumimoji="1" lang="en-US" altLang="ja-JP" sz="2800" dirty="0"/>
                  <a:t> MeV?     </a:t>
                </a:r>
                <a:r>
                  <a:rPr lang="en-US" altLang="ja-JP" sz="2800" dirty="0"/>
                  <a:t>Yet lower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data are mandatory.</a:t>
                </a:r>
                <a:endParaRPr kumimoji="1" lang="ja-JP" altLang="en-US" sz="2800" dirty="0"/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0D9965D-5D70-3EEE-3D32-BD71C7CF5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3" y="6108116"/>
                <a:ext cx="11417421" cy="523220"/>
              </a:xfrm>
              <a:prstGeom prst="rect">
                <a:avLst/>
              </a:prstGeom>
              <a:blipFill>
                <a:blip r:embed="rId4"/>
                <a:stretch>
                  <a:fillRect l="-1068"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8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63B7BE-A30F-6248-70E3-950C4CF8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96036E-FFE6-7B73-563C-E54F325B9ECA}"/>
              </a:ext>
            </a:extLst>
          </p:cNvPr>
          <p:cNvSpPr txBox="1"/>
          <p:nvPr/>
        </p:nvSpPr>
        <p:spPr>
          <a:xfrm>
            <a:off x="402988" y="3863045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600" b="1" dirty="0">
                <a:solidFill>
                  <a:schemeClr val="accent6">
                    <a:lumMod val="75000"/>
                  </a:schemeClr>
                </a:solidFill>
              </a:rPr>
              <a:t>Outlook</a:t>
            </a:r>
            <a:endParaRPr kumimoji="1" lang="ja-JP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2D08EEE-1032-D320-820F-3D213552A082}"/>
                  </a:ext>
                </a:extLst>
              </p:cNvPr>
              <p:cNvSpPr txBox="1"/>
              <p:nvPr/>
            </p:nvSpPr>
            <p:spPr>
              <a:xfrm>
                <a:off x="340765" y="4509376"/>
                <a:ext cx="69550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Yu Gothic UI" panose="020B0500000000000000" pitchFamily="50" charset="-128"/>
                  <a:buChar char="―"/>
                </a:pPr>
                <a:r>
                  <a:rPr lang="en-US" altLang="ja-JP" sz="2400" dirty="0"/>
                  <a:t>Determination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in each universality class</a:t>
                </a:r>
                <a:endParaRPr lang="ja-JP" altLang="en-US" sz="2400" dirty="0"/>
              </a:p>
              <a:p>
                <a:pPr marL="457200" indent="-457200" algn="l">
                  <a:buFont typeface="Yu Gothic UI" panose="020B0500000000000000" pitchFamily="50" charset="-128"/>
                  <a:buChar char="―"/>
                </a:pPr>
                <a:r>
                  <a:rPr kumimoji="1" lang="en-US" altLang="ja-JP" sz="2400" dirty="0"/>
                  <a:t>Other quantities: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mixing matrix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ja-JP" sz="2400" dirty="0"/>
                  <a:t>, etc.</a:t>
                </a:r>
              </a:p>
              <a:p>
                <a:pPr marL="457200" indent="-457200" algn="l">
                  <a:buFont typeface="Yu Gothic UI" panose="020B0500000000000000" pitchFamily="50" charset="-128"/>
                  <a:buChar char="―"/>
                </a:pPr>
                <a:r>
                  <a:rPr lang="en-US" altLang="ja-JP" sz="2400" dirty="0"/>
                  <a:t>Application to the CP in heavy-quark QCD</a:t>
                </a:r>
              </a:p>
              <a:p>
                <a:pPr marL="457200" indent="-457200" algn="l">
                  <a:buFont typeface="Yu Gothic UI" panose="020B0500000000000000" pitchFamily="50" charset="-128"/>
                  <a:buChar char="―"/>
                </a:pPr>
                <a:r>
                  <a:rPr lang="en-US" altLang="ja-JP" sz="2400" b="1" dirty="0">
                    <a:solidFill>
                      <a:schemeClr val="accent1"/>
                    </a:solidFill>
                  </a:rPr>
                  <a:t>QCD-CP</a:t>
                </a:r>
                <a:endParaRPr kumimoji="1" lang="en-US" altLang="ja-JP" sz="2400" dirty="0"/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E2D08EEE-1032-D320-820F-3D213552A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65" y="4509376"/>
                <a:ext cx="6955096" cy="1569660"/>
              </a:xfrm>
              <a:prstGeom prst="rect">
                <a:avLst/>
              </a:prstGeom>
              <a:blipFill>
                <a:blip r:embed="rId2"/>
                <a:stretch>
                  <a:fillRect l="-1665" t="-5837" b="-101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A8D7508-F5F4-5488-72B3-FDFC476BD255}"/>
              </a:ext>
            </a:extLst>
          </p:cNvPr>
          <p:cNvSpPr/>
          <p:nvPr/>
        </p:nvSpPr>
        <p:spPr>
          <a:xfrm>
            <a:off x="249382" y="1393641"/>
            <a:ext cx="7223760" cy="2153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BA6040-5DBC-D81E-0DB6-D756D1058213}"/>
              </a:ext>
            </a:extLst>
          </p:cNvPr>
          <p:cNvSpPr txBox="1"/>
          <p:nvPr/>
        </p:nvSpPr>
        <p:spPr>
          <a:xfrm>
            <a:off x="340765" y="1423191"/>
            <a:ext cx="69550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3600" b="1" dirty="0"/>
              <a:t>Lee-Yang-zero ratio method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A new method to utilize the </a:t>
            </a:r>
            <a:r>
              <a:rPr kumimoji="1" lang="en-US" altLang="ja-JP" sz="2400" b="1" dirty="0">
                <a:solidFill>
                  <a:schemeClr val="accent1"/>
                </a:solidFill>
              </a:rPr>
              <a:t>finite-size effects </a:t>
            </a:r>
            <a:r>
              <a:rPr kumimoji="1" lang="en-US" altLang="ja-JP" sz="2400" dirty="0">
                <a:solidFill>
                  <a:schemeClr val="accent1"/>
                </a:solidFill>
              </a:rPr>
              <a:t>of </a:t>
            </a:r>
            <a:r>
              <a:rPr kumimoji="1" lang="en-US" altLang="ja-JP" sz="2400" b="1" dirty="0">
                <a:solidFill>
                  <a:schemeClr val="accent1"/>
                </a:solidFill>
              </a:rPr>
              <a:t>Lee-Yang zeros </a:t>
            </a:r>
            <a:r>
              <a:rPr kumimoji="1" lang="en-US" altLang="ja-JP" sz="2400" dirty="0">
                <a:solidFill>
                  <a:schemeClr val="accent1"/>
                </a:solidFill>
              </a:rPr>
              <a:t>for the </a:t>
            </a:r>
            <a:r>
              <a:rPr kumimoji="1" lang="en-US" altLang="ja-JP" sz="2400" b="1" dirty="0">
                <a:solidFill>
                  <a:schemeClr val="accent1"/>
                </a:solidFill>
              </a:rPr>
              <a:t>CP searches</a:t>
            </a:r>
            <a:r>
              <a:rPr kumimoji="1" lang="en-US" altLang="ja-JP" sz="2400" dirty="0"/>
              <a:t>.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Works successfully in 3d Ising and Potts models, as well as heavy-quark QCD-CP.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1CE3DFC-D191-C2B1-BF04-4B535F97C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804" y="849525"/>
            <a:ext cx="4107188" cy="306443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44A7D5F-3D48-DC68-A3F2-E427F9C4D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009" y="4006735"/>
            <a:ext cx="4382449" cy="28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DCFD38-CA8D-8B44-B93E-2D2D8B610175}"/>
              </a:ext>
            </a:extLst>
          </p:cNvPr>
          <p:cNvSpPr/>
          <p:nvPr/>
        </p:nvSpPr>
        <p:spPr>
          <a:xfrm>
            <a:off x="483849" y="1432114"/>
            <a:ext cx="5080092" cy="5311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2DAF9F7C-9F3E-36C2-AA6D-DC0FB3236C7C}"/>
              </a:ext>
            </a:extLst>
          </p:cNvPr>
          <p:cNvSpPr/>
          <p:nvPr/>
        </p:nvSpPr>
        <p:spPr>
          <a:xfrm>
            <a:off x="8580715" y="2798579"/>
            <a:ext cx="148908" cy="21198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F919E71-5CF7-9F26-8007-226A1D26B515}"/>
              </a:ext>
            </a:extLst>
          </p:cNvPr>
          <p:cNvCxnSpPr/>
          <p:nvPr/>
        </p:nvCxnSpPr>
        <p:spPr>
          <a:xfrm>
            <a:off x="8658035" y="3736901"/>
            <a:ext cx="0" cy="2472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FA71F8-86B1-4B25-ADE1-02DBDAE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Lee-Yang Zeros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21EA1F-ABE5-406A-BCF5-326798716B0A}"/>
              </a:ext>
            </a:extLst>
          </p:cNvPr>
          <p:cNvSpPr txBox="1"/>
          <p:nvPr/>
        </p:nvSpPr>
        <p:spPr>
          <a:xfrm>
            <a:off x="483849" y="1177355"/>
            <a:ext cx="508009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/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      Polynomial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blipFill>
                <a:blip r:embed="rId2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0052F8-A60E-827C-4615-76EBE5B82EF8}"/>
              </a:ext>
            </a:extLst>
          </p:cNvPr>
          <p:cNvSpPr txBox="1"/>
          <p:nvPr/>
        </p:nvSpPr>
        <p:spPr>
          <a:xfrm>
            <a:off x="1282865" y="567953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zeros</a:t>
            </a:r>
            <a:r>
              <a:rPr kumimoji="1" lang="en-US" altLang="ja-JP" sz="2400" dirty="0"/>
              <a:t> on the complex plane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 = \prod_i (\mu-\mu_i)&#10;\end{align*}&lt;/body&gt;&#10;  &lt;fcolor&gt;FF000000&lt;/fcolor&gt;&#10;  &lt;bcolor&gt;FF000000&lt;/bcolor&gt;&#10;  &lt;transparent&gt;True&lt;/transparent&gt;&#10;  &lt;resolution&gt;1800&lt;/resolution&gt;&#10;  &lt;imageh&gt;531&lt;/imageh&gt;&#10;  &lt;imagew&gt;2300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C7C019D-09E7-9836-0256-6BCED263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387978"/>
            <a:ext cx="3218722" cy="74310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D836FE03-CF4C-AE44-D643-E1D733F5A182}"/>
              </a:ext>
            </a:extLst>
          </p:cNvPr>
          <p:cNvCxnSpPr>
            <a:cxnSpLocks/>
          </p:cNvCxnSpPr>
          <p:nvPr/>
        </p:nvCxnSpPr>
        <p:spPr>
          <a:xfrm flipV="1">
            <a:off x="2784488" y="3338932"/>
            <a:ext cx="0" cy="216672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8E2A48-2B38-A406-7DE4-34872C6D2409}"/>
              </a:ext>
            </a:extLst>
          </p:cNvPr>
          <p:cNvCxnSpPr>
            <a:cxnSpLocks/>
          </p:cNvCxnSpPr>
          <p:nvPr/>
        </p:nvCxnSpPr>
        <p:spPr>
          <a:xfrm>
            <a:off x="1240907" y="4501681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17A4CBA9-4D63-592D-EFD3-DDB62CF8C3F9}"/>
              </a:ext>
            </a:extLst>
          </p:cNvPr>
          <p:cNvSpPr>
            <a:spLocks noChangeAspect="1"/>
          </p:cNvSpPr>
          <p:nvPr/>
        </p:nvSpPr>
        <p:spPr>
          <a:xfrm>
            <a:off x="2951949" y="377914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443547BB-343C-6E3E-2055-8F88287673E4}"/>
              </a:ext>
            </a:extLst>
          </p:cNvPr>
          <p:cNvSpPr>
            <a:spLocks noChangeAspect="1"/>
          </p:cNvSpPr>
          <p:nvPr/>
        </p:nvSpPr>
        <p:spPr>
          <a:xfrm>
            <a:off x="1795878" y="367671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62B8B790-E360-E18E-BDA5-2DE3DB734595}"/>
              </a:ext>
            </a:extLst>
          </p:cNvPr>
          <p:cNvSpPr>
            <a:spLocks noChangeAspect="1"/>
          </p:cNvSpPr>
          <p:nvPr/>
        </p:nvSpPr>
        <p:spPr>
          <a:xfrm>
            <a:off x="3245523" y="46831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B4CD9ACA-D038-7740-40DC-670942A5D67A}"/>
              </a:ext>
            </a:extLst>
          </p:cNvPr>
          <p:cNvSpPr>
            <a:spLocks noChangeAspect="1"/>
          </p:cNvSpPr>
          <p:nvPr/>
        </p:nvSpPr>
        <p:spPr>
          <a:xfrm>
            <a:off x="1633160" y="4722515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EC639E-E06B-D2E7-AD24-9B753DE765EE}"/>
              </a:ext>
            </a:extLst>
          </p:cNvPr>
          <p:cNvSpPr txBox="1"/>
          <p:nvPr/>
        </p:nvSpPr>
        <p:spPr>
          <a:xfrm>
            <a:off x="6187085" y="1297789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Phase Transition &amp; LYZ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7E5894C-7366-D8CE-EB0C-0FC193E843A5}"/>
              </a:ext>
            </a:extLst>
          </p:cNvPr>
          <p:cNvCxnSpPr>
            <a:cxnSpLocks/>
          </p:cNvCxnSpPr>
          <p:nvPr/>
        </p:nvCxnSpPr>
        <p:spPr>
          <a:xfrm>
            <a:off x="6463301" y="3855748"/>
            <a:ext cx="4547640" cy="477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乗算記号 20">
            <a:extLst>
              <a:ext uri="{FF2B5EF4-FFF2-40B4-BE49-F238E27FC236}">
                <a16:creationId xmlns:a16="http://schemas.microsoft.com/office/drawing/2014/main" id="{CFEE47C8-A4F2-2F90-C042-13362EC8B724}"/>
              </a:ext>
            </a:extLst>
          </p:cNvPr>
          <p:cNvSpPr>
            <a:spLocks noChangeAspect="1"/>
          </p:cNvSpPr>
          <p:nvPr/>
        </p:nvSpPr>
        <p:spPr>
          <a:xfrm>
            <a:off x="8466705" y="3348794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F5418FE-788E-9D21-1584-4AADF1A97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0" y="3408303"/>
            <a:ext cx="210238" cy="249170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i&#10;\end{align*}&lt;/body&gt;&#10;  &lt;fcolor&gt;FF000000&lt;/fcolor&gt;&#10;  &lt;bcolor&gt;FF000000&lt;/bcolor&gt;&#10;  &lt;transparent&gt;True&lt;/transparent&gt;&#10;  &lt;resolution&gt;1800&lt;/resolution&gt;&#10;  &lt;imageh&gt;160&lt;/imageh&gt;&#10;  &lt;imagew&gt;202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9D09F7-6C33-B53F-B651-034039A86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0" y="5147722"/>
            <a:ext cx="351182" cy="278164"/>
          </a:xfrm>
          <a:prstGeom prst="rect">
            <a:avLst/>
          </a:prstGeom>
        </p:spPr>
      </p:pic>
      <p:sp>
        <p:nvSpPr>
          <p:cNvPr id="28" name="乗算記号 27">
            <a:extLst>
              <a:ext uri="{FF2B5EF4-FFF2-40B4-BE49-F238E27FC236}">
                <a16:creationId xmlns:a16="http://schemas.microsoft.com/office/drawing/2014/main" id="{9D9115AB-2720-21EE-91F9-36E67D7CF285}"/>
              </a:ext>
            </a:extLst>
          </p:cNvPr>
          <p:cNvSpPr>
            <a:spLocks noChangeAspect="1"/>
          </p:cNvSpPr>
          <p:nvPr/>
        </p:nvSpPr>
        <p:spPr>
          <a:xfrm>
            <a:off x="8476252" y="3934002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乗算記号 28">
            <a:extLst>
              <a:ext uri="{FF2B5EF4-FFF2-40B4-BE49-F238E27FC236}">
                <a16:creationId xmlns:a16="http://schemas.microsoft.com/office/drawing/2014/main" id="{D8E2EFEC-78C9-F934-9B73-75B6A61B1D69}"/>
              </a:ext>
            </a:extLst>
          </p:cNvPr>
          <p:cNvSpPr>
            <a:spLocks noChangeAspect="1"/>
          </p:cNvSpPr>
          <p:nvPr/>
        </p:nvSpPr>
        <p:spPr>
          <a:xfrm>
            <a:off x="8471538" y="28963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乗算記号 29">
            <a:extLst>
              <a:ext uri="{FF2B5EF4-FFF2-40B4-BE49-F238E27FC236}">
                <a16:creationId xmlns:a16="http://schemas.microsoft.com/office/drawing/2014/main" id="{700794EC-167C-DF33-B356-9A1456A88063}"/>
              </a:ext>
            </a:extLst>
          </p:cNvPr>
          <p:cNvSpPr>
            <a:spLocks noChangeAspect="1"/>
          </p:cNvSpPr>
          <p:nvPr/>
        </p:nvSpPr>
        <p:spPr>
          <a:xfrm>
            <a:off x="8467637" y="438088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CDAD9B-AA73-D0D7-6F4E-984D9115E6ED}"/>
              </a:ext>
            </a:extLst>
          </p:cNvPr>
          <p:cNvCxnSpPr>
            <a:cxnSpLocks/>
          </p:cNvCxnSpPr>
          <p:nvPr/>
        </p:nvCxnSpPr>
        <p:spPr>
          <a:xfrm>
            <a:off x="3862820" y="3369471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3181A1-C747-F107-AFC7-AC7F94142EB1}"/>
              </a:ext>
            </a:extLst>
          </p:cNvPr>
          <p:cNvCxnSpPr>
            <a:cxnSpLocks/>
          </p:cNvCxnSpPr>
          <p:nvPr/>
        </p:nvCxnSpPr>
        <p:spPr>
          <a:xfrm flipH="1">
            <a:off x="3862820" y="3734420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c&#10;\end{align*}&lt;/body&gt;&#10;  &lt;fcolor&gt;FF000000&lt;/fcolor&gt;&#10;  &lt;bcolor&gt;FF000000&lt;/bcolor&gt;&#10;  &lt;transparent&gt;True&lt;/transparent&gt;&#10;  &lt;resolution&gt;1800&lt;/resolution&gt;&#10;  &lt;imageh&gt;160&lt;/imageh&gt;&#10;  &lt;imagew&gt;226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52CCB3AD-E17B-B1E8-4CE3-1A09C5E4F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65" y="3917906"/>
            <a:ext cx="239183" cy="169333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F38E68-00A0-BF92-2624-54203609FF32}"/>
              </a:ext>
            </a:extLst>
          </p:cNvPr>
          <p:cNvSpPr txBox="1"/>
          <p:nvPr/>
        </p:nvSpPr>
        <p:spPr>
          <a:xfrm>
            <a:off x="7700126" y="458179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Yang, Lee; Lee, Yang (’52)</a:t>
            </a:r>
            <a:endParaRPr kumimoji="1" lang="ja-JP" altLang="en-US" sz="2400" dirty="0"/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A7727338-C027-07F9-BD67-D3A843E01BCA}"/>
              </a:ext>
            </a:extLst>
          </p:cNvPr>
          <p:cNvSpPr/>
          <p:nvPr/>
        </p:nvSpPr>
        <p:spPr>
          <a:xfrm>
            <a:off x="920362" y="5787323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矢印: 山形 35">
            <a:extLst>
              <a:ext uri="{FF2B5EF4-FFF2-40B4-BE49-F238E27FC236}">
                <a16:creationId xmlns:a16="http://schemas.microsoft.com/office/drawing/2014/main" id="{8BBF4AC5-C07D-5C39-21EC-26F41C7B520F}"/>
              </a:ext>
            </a:extLst>
          </p:cNvPr>
          <p:cNvSpPr/>
          <p:nvPr/>
        </p:nvSpPr>
        <p:spPr>
          <a:xfrm>
            <a:off x="1730936" y="1914345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&#10;\end{align*}&lt;/body&gt;&#10;  &lt;fcolor&gt;FFFFFFFF&lt;/fcolor&gt;&#10;  &lt;bcolor&gt;FF000000&lt;/bcolor&gt;&#10;  &lt;transparent&gt;True&lt;/transparent&gt;&#10;  &lt;resolution&gt;1800&lt;/resolution&gt;&#10;  &lt;imageh&gt;250&lt;/imageh&gt;&#10;  &lt;imagew&gt;76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44C5641-1AA9-B01A-003E-E1BA71150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7" y="1306599"/>
            <a:ext cx="1177038" cy="383150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16D953A-F73F-BF1E-876D-544E2B39DE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4" y="4637737"/>
            <a:ext cx="452967" cy="233892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03AD9A7-CB64-75AB-E0BD-B0AB684E9F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1" y="3351113"/>
            <a:ext cx="459317" cy="233892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1D6B51-6B87-F177-D09D-95BFDB856E52}"/>
              </a:ext>
            </a:extLst>
          </p:cNvPr>
          <p:cNvSpPr txBox="1"/>
          <p:nvPr/>
        </p:nvSpPr>
        <p:spPr>
          <a:xfrm>
            <a:off x="1260378" y="6103031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>
                    <a:lumMod val="75000"/>
                  </a:schemeClr>
                </a:solidFill>
              </a:rPr>
              <a:t>=Lee-Yang Zeros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A0B63F22-627E-A10C-AC12-E1BC72EA5C59}"/>
              </a:ext>
            </a:extLst>
          </p:cNvPr>
          <p:cNvCxnSpPr>
            <a:cxnSpLocks/>
          </p:cNvCxnSpPr>
          <p:nvPr/>
        </p:nvCxnSpPr>
        <p:spPr>
          <a:xfrm flipV="1">
            <a:off x="8408255" y="3967397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E6496CF4-F2C0-B8A6-8D30-EC9E46851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11" y="2896366"/>
            <a:ext cx="210238" cy="249170"/>
          </a:xfrm>
          <a:prstGeom prst="rect">
            <a:avLst/>
          </a:prstGeom>
        </p:spPr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9B68537D-0100-AF6D-B135-AF570D31D27D}"/>
              </a:ext>
            </a:extLst>
          </p:cNvPr>
          <p:cNvCxnSpPr>
            <a:cxnSpLocks/>
          </p:cNvCxnSpPr>
          <p:nvPr/>
        </p:nvCxnSpPr>
        <p:spPr>
          <a:xfrm>
            <a:off x="10349621" y="2857534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976F6F55-204D-1B26-9B58-1A40D2ECD567}"/>
              </a:ext>
            </a:extLst>
          </p:cNvPr>
          <p:cNvCxnSpPr>
            <a:cxnSpLocks/>
          </p:cNvCxnSpPr>
          <p:nvPr/>
        </p:nvCxnSpPr>
        <p:spPr>
          <a:xfrm flipH="1">
            <a:off x="10349621" y="3222483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59B1CD1-2733-FECE-B7F7-33262FDF9454}"/>
              </a:ext>
            </a:extLst>
          </p:cNvPr>
          <p:cNvCxnSpPr>
            <a:cxnSpLocks/>
          </p:cNvCxnSpPr>
          <p:nvPr/>
        </p:nvCxnSpPr>
        <p:spPr>
          <a:xfrm>
            <a:off x="8408255" y="3181523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7CDA822-3262-4B1D-EAD0-0800E9AE1DAF}"/>
                  </a:ext>
                </a:extLst>
              </p:cNvPr>
              <p:cNvSpPr txBox="1"/>
              <p:nvPr/>
            </p:nvSpPr>
            <p:spPr>
              <a:xfrm>
                <a:off x="7131282" y="1916353"/>
                <a:ext cx="306686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dirty="0"/>
                  <a:t>First-order transition </a:t>
                </a:r>
              </a:p>
              <a:p>
                <a:pPr algn="ctr"/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7CDA822-3262-4B1D-EAD0-0800E9AE1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282" y="1916353"/>
                <a:ext cx="3066866" cy="830997"/>
              </a:xfrm>
              <a:prstGeom prst="rect">
                <a:avLst/>
              </a:prstGeom>
              <a:blipFill>
                <a:blip r:embed="rId10"/>
                <a:stretch>
                  <a:fillRect l="-2783" t="-5109" r="-2386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7E7764-0376-BF55-AC12-4FD5888B6010}"/>
                  </a:ext>
                </a:extLst>
              </p:cNvPr>
              <p:cNvSpPr txBox="1"/>
              <p:nvPr/>
            </p:nvSpPr>
            <p:spPr>
              <a:xfrm>
                <a:off x="6187085" y="5425886"/>
                <a:ext cx="55945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2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ja-JP" sz="2200" dirty="0"/>
                  <a:t>, LYZs are accumulated on the line crossing the real axis at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200" dirty="0"/>
                  <a:t>.</a:t>
                </a: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7E7764-0376-BF55-AC12-4FD5888B6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085" y="5425886"/>
                <a:ext cx="5594534" cy="769441"/>
              </a:xfrm>
              <a:prstGeom prst="rect">
                <a:avLst/>
              </a:prstGeom>
              <a:blipFill>
                <a:blip r:embed="rId11"/>
                <a:stretch>
                  <a:fillRect l="-1852" t="-10317" r="-980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C07C036B-88B1-1297-89D2-EE8AA5724F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36" y="3213018"/>
            <a:ext cx="856192" cy="1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CDF370-844B-6625-6EB7-321CFE2EAC36}"/>
                  </a:ext>
                </a:extLst>
              </p:cNvPr>
              <p:cNvSpPr txBox="1"/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Note:</a:t>
                </a:r>
              </a:p>
              <a:p>
                <a:pPr algn="l"/>
                <a:r>
                  <a:rPr kumimoji="1" lang="en-US" altLang="ja-JP" sz="2400" dirty="0"/>
                  <a:t>LYZ in complex-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plane are purely imaginary.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CDF370-844B-6625-6EB7-321CFE2EA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blipFill>
                <a:blip r:embed="rId5"/>
                <a:stretch>
                  <a:fillRect l="-2198" t="-3553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8180C6-3248-9070-36B0-E627156EF5F1}"/>
              </a:ext>
            </a:extLst>
          </p:cNvPr>
          <p:cNvSpPr txBox="1"/>
          <p:nvPr/>
        </p:nvSpPr>
        <p:spPr>
          <a:xfrm>
            <a:off x="8942821" y="4862773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Lee-Yang, 1952</a:t>
            </a:r>
            <a:endParaRPr kumimoji="1" lang="ja-JP" altLang="en-US" sz="20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\frac{T-T_c}{T_c}&#10;\end{align*}&lt;/body&gt;&#10;  &lt;fcolor&gt;FF000000&lt;/fcolor&gt;&#10;  &lt;bcolor&gt;FF000000&lt;/bcolor&gt;&#10;  &lt;transparent&gt;True&lt;/transparent&gt;&#10;  &lt;resolution&gt;1800&lt;/resolution&gt;&#10;  &lt;imageh&gt;546&lt;/imageh&gt;&#10;  &lt;imagew&gt;1179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3F9917C0-BF3F-0A7A-BD66-E05A97F8C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81" y="1287606"/>
            <a:ext cx="1247775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D7DE7C4-9172-25E0-2422-05122873B041}"/>
                  </a:ext>
                </a:extLst>
              </p:cNvPr>
              <p:cNvSpPr txBox="1"/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Note:</a:t>
                </a:r>
              </a:p>
              <a:p>
                <a:pPr algn="l"/>
                <a:r>
                  <a:rPr kumimoji="1" lang="en-US" altLang="ja-JP" sz="2400" dirty="0"/>
                  <a:t>LYZ in complex-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plane are purely imaginary.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D7DE7C4-9172-25E0-2422-05122873B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blipFill>
                <a:blip r:embed="rId5"/>
                <a:stretch>
                  <a:fillRect l="-2198" t="-3553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3668DB-E501-348A-F290-66F3480129D5}"/>
              </a:ext>
            </a:extLst>
          </p:cNvPr>
          <p:cNvSpPr txBox="1"/>
          <p:nvPr/>
        </p:nvSpPr>
        <p:spPr>
          <a:xfrm>
            <a:off x="8942821" y="4862773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Lee-Yang, 1952</a:t>
            </a:r>
            <a:endParaRPr kumimoji="1" lang="ja-JP" altLang="en-US" sz="20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\frac{T-T_c}{T_c}&#10;\end{align*}&lt;/body&gt;&#10;  &lt;fcolor&gt;FF000000&lt;/fcolor&gt;&#10;  &lt;bcolor&gt;FF000000&lt;/bcolor&gt;&#10;  &lt;transparent&gt;True&lt;/transparent&gt;&#10;  &lt;resolution&gt;1800&lt;/resolution&gt;&#10;  &lt;imageh&gt;546&lt;/imageh&gt;&#10;  &lt;imagew&gt;1179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7329DCE9-2C58-729A-2B00-B42DEEF25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81" y="1287606"/>
            <a:ext cx="1247775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757B2136-04D4-9EF4-EF8C-5868B249C8AE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FC7416FE-8A8E-A28F-EB66-895A51C7AA75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8E64A90-2154-ED64-2385-D5A5499D4699}"/>
              </a:ext>
            </a:extLst>
          </p:cNvPr>
          <p:cNvGrpSpPr/>
          <p:nvPr/>
        </p:nvGrpSpPr>
        <p:grpSpPr>
          <a:xfrm>
            <a:off x="2390042" y="1395048"/>
            <a:ext cx="2604011" cy="2477104"/>
            <a:chOff x="2390042" y="1395048"/>
            <a:chExt cx="2604011" cy="2477104"/>
          </a:xfrm>
        </p:grpSpPr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7A605C6C-D510-18EC-603B-9020B84DC1DC}"/>
                </a:ext>
              </a:extLst>
            </p:cNvPr>
            <p:cNvSpPr/>
            <p:nvPr/>
          </p:nvSpPr>
          <p:spPr>
            <a:xfrm flipH="1">
              <a:off x="3119190" y="1857983"/>
              <a:ext cx="672045" cy="2014169"/>
            </a:xfrm>
            <a:custGeom>
              <a:avLst/>
              <a:gdLst>
                <a:gd name="connsiteX0" fmla="*/ 535021 w 535021"/>
                <a:gd name="connsiteY0" fmla="*/ 1449421 h 1449421"/>
                <a:gd name="connsiteX1" fmla="*/ 428017 w 535021"/>
                <a:gd name="connsiteY1" fmla="*/ 749029 h 1449421"/>
                <a:gd name="connsiteX2" fmla="*/ 0 w 535021"/>
                <a:gd name="connsiteY2" fmla="*/ 0 h 144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5021" h="1449421">
                  <a:moveTo>
                    <a:pt x="535021" y="1449421"/>
                  </a:moveTo>
                  <a:cubicBezTo>
                    <a:pt x="526104" y="1220010"/>
                    <a:pt x="517187" y="990599"/>
                    <a:pt x="428017" y="749029"/>
                  </a:cubicBezTo>
                  <a:cubicBezTo>
                    <a:pt x="338847" y="507459"/>
                    <a:pt x="169423" y="253729"/>
                    <a:pt x="0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68BAB437-28B6-5B9E-E362-B7CCC7BF4CA4}"/>
                </a:ext>
              </a:extLst>
            </p:cNvPr>
            <p:cNvSpPr/>
            <p:nvPr/>
          </p:nvSpPr>
          <p:spPr>
            <a:xfrm>
              <a:off x="2390042" y="2422042"/>
              <a:ext cx="701329" cy="1385286"/>
            </a:xfrm>
            <a:custGeom>
              <a:avLst/>
              <a:gdLst>
                <a:gd name="connsiteX0" fmla="*/ 535021 w 535021"/>
                <a:gd name="connsiteY0" fmla="*/ 1449421 h 1449421"/>
                <a:gd name="connsiteX1" fmla="*/ 428017 w 535021"/>
                <a:gd name="connsiteY1" fmla="*/ 749029 h 1449421"/>
                <a:gd name="connsiteX2" fmla="*/ 0 w 535021"/>
                <a:gd name="connsiteY2" fmla="*/ 0 h 144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5021" h="1449421">
                  <a:moveTo>
                    <a:pt x="535021" y="1449421"/>
                  </a:moveTo>
                  <a:cubicBezTo>
                    <a:pt x="526104" y="1220010"/>
                    <a:pt x="517187" y="990599"/>
                    <a:pt x="428017" y="749029"/>
                  </a:cubicBezTo>
                  <a:cubicBezTo>
                    <a:pt x="338847" y="507459"/>
                    <a:pt x="169423" y="253729"/>
                    <a:pt x="0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5F42A1C4-F908-6734-EE11-9E56F42FED99}"/>
                    </a:ext>
                  </a:extLst>
                </p:cNvPr>
                <p:cNvSpPr txBox="1"/>
                <p:nvPr/>
              </p:nvSpPr>
              <p:spPr>
                <a:xfrm>
                  <a:off x="3818539" y="1395048"/>
                  <a:ext cx="1175514" cy="4514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𝛽𝛿</m:t>
                            </m:r>
                          </m:sup>
                        </m:sSup>
                      </m:oMath>
                    </m:oMathPara>
                  </a14:m>
                  <a:endParaRPr kumimoji="1" lang="en-US" altLang="ja-JP" sz="2800" b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5F42A1C4-F908-6734-EE11-9E56F42FED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539" y="1395048"/>
                  <a:ext cx="1175514" cy="4514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99BBDBF-4E15-DC1D-7AA8-857C96393135}"/>
              </a:ext>
            </a:extLst>
          </p:cNvPr>
          <p:cNvSpPr/>
          <p:nvPr/>
        </p:nvSpPr>
        <p:spPr>
          <a:xfrm>
            <a:off x="6717949" y="4131969"/>
            <a:ext cx="5061658" cy="25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5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DD1BABA-47B6-F030-7470-1319AA614008}"/>
              </a:ext>
            </a:extLst>
          </p:cNvPr>
          <p:cNvSpPr txBox="1"/>
          <p:nvPr/>
        </p:nvSpPr>
        <p:spPr>
          <a:xfrm>
            <a:off x="6839130" y="4216567"/>
            <a:ext cx="42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LY edge singularity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D99E5D4-141C-7D4C-A0D8-FAAE5A840569}"/>
              </a:ext>
            </a:extLst>
          </p:cNvPr>
          <p:cNvSpPr txBox="1"/>
          <p:nvPr/>
        </p:nvSpPr>
        <p:spPr>
          <a:xfrm>
            <a:off x="7124131" y="5295047"/>
            <a:ext cx="449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Its </a:t>
            </a:r>
            <a:r>
              <a:rPr kumimoji="1" lang="en-US" altLang="ja-JP" sz="2400" dirty="0"/>
              <a:t>behavior is governed by the  the scaling function.</a:t>
            </a:r>
            <a:endParaRPr kumimoji="1" lang="ja-JP" altLang="en-US" sz="2400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9874D90-1672-EE03-EA12-DAC22ED7D4DB}"/>
              </a:ext>
            </a:extLst>
          </p:cNvPr>
          <p:cNvSpPr txBox="1"/>
          <p:nvPr/>
        </p:nvSpPr>
        <p:spPr>
          <a:xfrm>
            <a:off x="7124131" y="46730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Starting </a:t>
            </a:r>
            <a:r>
              <a:rPr kumimoji="1" lang="en-US" altLang="ja-JP" sz="2400" dirty="0"/>
              <a:t>from the CP</a:t>
            </a:r>
            <a:endParaRPr kumimoji="1" lang="ja-JP" altLang="en-US" sz="2400" dirty="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1BEEA3C-41AB-D0FA-A4F9-8E92070FDAFA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E7A0B971-4A87-6746-EB13-74E059DAC745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90086DE-F1B9-C536-0E44-65EA02FC67D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E23E27-6E31-EAFC-0E4C-97C41303264B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A8BFBD14-0018-EF1A-8EEE-749FF812E6C7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2D7A631C-BCEC-A4B6-99B6-068E54A47B9C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55D7860-82F9-E0CD-CDE4-7BCE1CFA048A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8F792007-1972-50DE-57F1-32BB067197E7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9649A010-9070-61A5-7C6E-B933D275E308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F8D89D-1356-73DD-2312-65327333C9B8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EF98125-2E5B-C629-49C6-2244FF37CE84}"/>
                  </a:ext>
                </a:extLst>
              </p:cNvPr>
              <p:cNvSpPr txBox="1"/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EF98125-2E5B-C629-49C6-2244FF37C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矢印: 山形 9">
            <a:extLst>
              <a:ext uri="{FF2B5EF4-FFF2-40B4-BE49-F238E27FC236}">
                <a16:creationId xmlns:a16="http://schemas.microsoft.com/office/drawing/2014/main" id="{BA6C1F4A-5CE6-DE41-F972-FBFC1B9C6E33}"/>
              </a:ext>
            </a:extLst>
          </p:cNvPr>
          <p:cNvSpPr/>
          <p:nvPr/>
        </p:nvSpPr>
        <p:spPr>
          <a:xfrm rot="5400000">
            <a:off x="8885219" y="3064393"/>
            <a:ext cx="72711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平行四辺形 23">
            <a:extLst>
              <a:ext uri="{FF2B5EF4-FFF2-40B4-BE49-F238E27FC236}">
                <a16:creationId xmlns:a16="http://schemas.microsoft.com/office/drawing/2014/main" id="{8BCB4F11-4483-E580-8347-6B4013C1279C}"/>
              </a:ext>
            </a:extLst>
          </p:cNvPr>
          <p:cNvSpPr/>
          <p:nvPr/>
        </p:nvSpPr>
        <p:spPr>
          <a:xfrm>
            <a:off x="-351014" y="5230142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3C6AA854-617F-F8D6-70D9-FF14E16E7D30}"/>
              </a:ext>
            </a:extLst>
          </p:cNvPr>
          <p:cNvSpPr/>
          <p:nvPr/>
        </p:nvSpPr>
        <p:spPr>
          <a:xfrm>
            <a:off x="798212" y="4655418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D05F49B-C764-0BC3-3B58-12DF18FBCC35}"/>
              </a:ext>
            </a:extLst>
          </p:cNvPr>
          <p:cNvSpPr/>
          <p:nvPr/>
        </p:nvSpPr>
        <p:spPr>
          <a:xfrm>
            <a:off x="1933096" y="2264230"/>
            <a:ext cx="1209723" cy="4650378"/>
          </a:xfrm>
          <a:custGeom>
            <a:avLst/>
            <a:gdLst>
              <a:gd name="connsiteX0" fmla="*/ 1212750 w 1249751"/>
              <a:gd name="connsiteY0" fmla="*/ 4541486 h 4874050"/>
              <a:gd name="connsiteX1" fmla="*/ 1221459 w 1249751"/>
              <a:gd name="connsiteY1" fmla="*/ 1571863 h 4874050"/>
              <a:gd name="connsiteX2" fmla="*/ 899241 w 1249751"/>
              <a:gd name="connsiteY2" fmla="*/ 631338 h 4874050"/>
              <a:gd name="connsiteX3" fmla="*/ 533481 w 1249751"/>
              <a:gd name="connsiteY3" fmla="*/ 143658 h 4874050"/>
              <a:gd name="connsiteX4" fmla="*/ 37093 w 1249751"/>
              <a:gd name="connsiteY4" fmla="*/ 439749 h 4874050"/>
              <a:gd name="connsiteX5" fmla="*/ 37093 w 1249751"/>
              <a:gd name="connsiteY5" fmla="*/ 4593738 h 4874050"/>
              <a:gd name="connsiteX6" fmla="*/ 45801 w 1249751"/>
              <a:gd name="connsiteY6" fmla="*/ 4463109 h 4874050"/>
              <a:gd name="connsiteX7" fmla="*/ 376727 w 1249751"/>
              <a:gd name="connsiteY7" fmla="*/ 4193143 h 4874050"/>
              <a:gd name="connsiteX0" fmla="*/ 1212750 w 1249751"/>
              <a:gd name="connsiteY0" fmla="*/ 4541486 h 4874050"/>
              <a:gd name="connsiteX1" fmla="*/ 1221459 w 1249751"/>
              <a:gd name="connsiteY1" fmla="*/ 1571863 h 4874050"/>
              <a:gd name="connsiteX2" fmla="*/ 899241 w 1249751"/>
              <a:gd name="connsiteY2" fmla="*/ 631338 h 4874050"/>
              <a:gd name="connsiteX3" fmla="*/ 533481 w 1249751"/>
              <a:gd name="connsiteY3" fmla="*/ 143658 h 4874050"/>
              <a:gd name="connsiteX4" fmla="*/ 37093 w 1249751"/>
              <a:gd name="connsiteY4" fmla="*/ 439749 h 4874050"/>
              <a:gd name="connsiteX5" fmla="*/ 37093 w 1249751"/>
              <a:gd name="connsiteY5" fmla="*/ 4593738 h 4874050"/>
              <a:gd name="connsiteX6" fmla="*/ 45801 w 1249751"/>
              <a:gd name="connsiteY6" fmla="*/ 4463109 h 4874050"/>
              <a:gd name="connsiteX0" fmla="*/ 1212750 w 1249751"/>
              <a:gd name="connsiteY0" fmla="*/ 4541486 h 4593738"/>
              <a:gd name="connsiteX1" fmla="*/ 1221459 w 1249751"/>
              <a:gd name="connsiteY1" fmla="*/ 1571863 h 4593738"/>
              <a:gd name="connsiteX2" fmla="*/ 899241 w 1249751"/>
              <a:gd name="connsiteY2" fmla="*/ 631338 h 4593738"/>
              <a:gd name="connsiteX3" fmla="*/ 533481 w 1249751"/>
              <a:gd name="connsiteY3" fmla="*/ 143658 h 4593738"/>
              <a:gd name="connsiteX4" fmla="*/ 37093 w 1249751"/>
              <a:gd name="connsiteY4" fmla="*/ 439749 h 4593738"/>
              <a:gd name="connsiteX5" fmla="*/ 37093 w 1249751"/>
              <a:gd name="connsiteY5" fmla="*/ 4593738 h 4593738"/>
              <a:gd name="connsiteX0" fmla="*/ 1282417 w 1319418"/>
              <a:gd name="connsiteY0" fmla="*/ 4426693 h 4478945"/>
              <a:gd name="connsiteX1" fmla="*/ 1291126 w 1319418"/>
              <a:gd name="connsiteY1" fmla="*/ 1457070 h 4478945"/>
              <a:gd name="connsiteX2" fmla="*/ 968908 w 1319418"/>
              <a:gd name="connsiteY2" fmla="*/ 516545 h 4478945"/>
              <a:gd name="connsiteX3" fmla="*/ 603148 w 1319418"/>
              <a:gd name="connsiteY3" fmla="*/ 28865 h 4478945"/>
              <a:gd name="connsiteX4" fmla="*/ 106760 w 1319418"/>
              <a:gd name="connsiteY4" fmla="*/ 324956 h 4478945"/>
              <a:gd name="connsiteX5" fmla="*/ 106760 w 1319418"/>
              <a:gd name="connsiteY5" fmla="*/ 4478945 h 4478945"/>
              <a:gd name="connsiteX0" fmla="*/ 1282417 w 1319418"/>
              <a:gd name="connsiteY0" fmla="*/ 4426693 h 4478945"/>
              <a:gd name="connsiteX1" fmla="*/ 1291126 w 1319418"/>
              <a:gd name="connsiteY1" fmla="*/ 1457070 h 4478945"/>
              <a:gd name="connsiteX2" fmla="*/ 968908 w 1319418"/>
              <a:gd name="connsiteY2" fmla="*/ 516545 h 4478945"/>
              <a:gd name="connsiteX3" fmla="*/ 603148 w 1319418"/>
              <a:gd name="connsiteY3" fmla="*/ 28865 h 4478945"/>
              <a:gd name="connsiteX4" fmla="*/ 106760 w 1319418"/>
              <a:gd name="connsiteY4" fmla="*/ 324956 h 4478945"/>
              <a:gd name="connsiteX5" fmla="*/ 106760 w 1319418"/>
              <a:gd name="connsiteY5" fmla="*/ 4478945 h 4478945"/>
              <a:gd name="connsiteX0" fmla="*/ 1348021 w 1385022"/>
              <a:gd name="connsiteY0" fmla="*/ 4407120 h 4459372"/>
              <a:gd name="connsiteX1" fmla="*/ 1356730 w 1385022"/>
              <a:gd name="connsiteY1" fmla="*/ 1437497 h 4459372"/>
              <a:gd name="connsiteX2" fmla="*/ 1034512 w 1385022"/>
              <a:gd name="connsiteY2" fmla="*/ 496972 h 4459372"/>
              <a:gd name="connsiteX3" fmla="*/ 668752 w 1385022"/>
              <a:gd name="connsiteY3" fmla="*/ 9292 h 4459372"/>
              <a:gd name="connsiteX4" fmla="*/ 172364 w 1385022"/>
              <a:gd name="connsiteY4" fmla="*/ 305383 h 4459372"/>
              <a:gd name="connsiteX5" fmla="*/ 172364 w 1385022"/>
              <a:gd name="connsiteY5" fmla="*/ 4459372 h 4459372"/>
              <a:gd name="connsiteX0" fmla="*/ 1348021 w 1385022"/>
              <a:gd name="connsiteY0" fmla="*/ 4407120 h 4459372"/>
              <a:gd name="connsiteX1" fmla="*/ 1356730 w 1385022"/>
              <a:gd name="connsiteY1" fmla="*/ 1437497 h 4459372"/>
              <a:gd name="connsiteX2" fmla="*/ 1034512 w 1385022"/>
              <a:gd name="connsiteY2" fmla="*/ 496972 h 4459372"/>
              <a:gd name="connsiteX3" fmla="*/ 668752 w 1385022"/>
              <a:gd name="connsiteY3" fmla="*/ 9292 h 4459372"/>
              <a:gd name="connsiteX4" fmla="*/ 172364 w 1385022"/>
              <a:gd name="connsiteY4" fmla="*/ 305383 h 4459372"/>
              <a:gd name="connsiteX5" fmla="*/ 172364 w 1385022"/>
              <a:gd name="connsiteY5" fmla="*/ 4459372 h 4459372"/>
              <a:gd name="connsiteX0" fmla="*/ 1181605 w 1218606"/>
              <a:gd name="connsiteY0" fmla="*/ 4407120 h 4459372"/>
              <a:gd name="connsiteX1" fmla="*/ 1190314 w 1218606"/>
              <a:gd name="connsiteY1" fmla="*/ 1437497 h 4459372"/>
              <a:gd name="connsiteX2" fmla="*/ 868096 w 1218606"/>
              <a:gd name="connsiteY2" fmla="*/ 496972 h 4459372"/>
              <a:gd name="connsiteX3" fmla="*/ 502336 w 1218606"/>
              <a:gd name="connsiteY3" fmla="*/ 9292 h 4459372"/>
              <a:gd name="connsiteX4" fmla="*/ 5948 w 1218606"/>
              <a:gd name="connsiteY4" fmla="*/ 305383 h 4459372"/>
              <a:gd name="connsiteX5" fmla="*/ 5948 w 1218606"/>
              <a:gd name="connsiteY5" fmla="*/ 4459372 h 4459372"/>
              <a:gd name="connsiteX0" fmla="*/ 1181605 w 1218606"/>
              <a:gd name="connsiteY0" fmla="*/ 4417792 h 4470044"/>
              <a:gd name="connsiteX1" fmla="*/ 1190314 w 1218606"/>
              <a:gd name="connsiteY1" fmla="*/ 1448169 h 4470044"/>
              <a:gd name="connsiteX2" fmla="*/ 868096 w 1218606"/>
              <a:gd name="connsiteY2" fmla="*/ 507644 h 4470044"/>
              <a:gd name="connsiteX3" fmla="*/ 502336 w 1218606"/>
              <a:gd name="connsiteY3" fmla="*/ 19964 h 4470044"/>
              <a:gd name="connsiteX4" fmla="*/ 5948 w 1218606"/>
              <a:gd name="connsiteY4" fmla="*/ 263803 h 4470044"/>
              <a:gd name="connsiteX5" fmla="*/ 5948 w 1218606"/>
              <a:gd name="connsiteY5" fmla="*/ 4470044 h 4470044"/>
              <a:gd name="connsiteX0" fmla="*/ 1181605 w 1218606"/>
              <a:gd name="connsiteY0" fmla="*/ 4411718 h 4463970"/>
              <a:gd name="connsiteX1" fmla="*/ 1190314 w 1218606"/>
              <a:gd name="connsiteY1" fmla="*/ 1442095 h 4463970"/>
              <a:gd name="connsiteX2" fmla="*/ 868096 w 1218606"/>
              <a:gd name="connsiteY2" fmla="*/ 501570 h 4463970"/>
              <a:gd name="connsiteX3" fmla="*/ 502336 w 1218606"/>
              <a:gd name="connsiteY3" fmla="*/ 13890 h 4463970"/>
              <a:gd name="connsiteX4" fmla="*/ 5948 w 1218606"/>
              <a:gd name="connsiteY4" fmla="*/ 257729 h 4463970"/>
              <a:gd name="connsiteX5" fmla="*/ 5948 w 1218606"/>
              <a:gd name="connsiteY5" fmla="*/ 4463970 h 4463970"/>
              <a:gd name="connsiteX0" fmla="*/ 1181605 w 1218606"/>
              <a:gd name="connsiteY0" fmla="*/ 4409202 h 4461454"/>
              <a:gd name="connsiteX1" fmla="*/ 1190314 w 1218606"/>
              <a:gd name="connsiteY1" fmla="*/ 1439579 h 4461454"/>
              <a:gd name="connsiteX2" fmla="*/ 868096 w 1218606"/>
              <a:gd name="connsiteY2" fmla="*/ 499054 h 4461454"/>
              <a:gd name="connsiteX3" fmla="*/ 502336 w 1218606"/>
              <a:gd name="connsiteY3" fmla="*/ 11374 h 4461454"/>
              <a:gd name="connsiteX4" fmla="*/ 5948 w 1218606"/>
              <a:gd name="connsiteY4" fmla="*/ 255213 h 4461454"/>
              <a:gd name="connsiteX5" fmla="*/ 5948 w 1218606"/>
              <a:gd name="connsiteY5" fmla="*/ 4461454 h 4461454"/>
              <a:gd name="connsiteX0" fmla="*/ 1181605 w 1218606"/>
              <a:gd name="connsiteY0" fmla="*/ 4409202 h 4461454"/>
              <a:gd name="connsiteX1" fmla="*/ 1190314 w 1218606"/>
              <a:gd name="connsiteY1" fmla="*/ 1439579 h 4461454"/>
              <a:gd name="connsiteX2" fmla="*/ 868096 w 1218606"/>
              <a:gd name="connsiteY2" fmla="*/ 499054 h 4461454"/>
              <a:gd name="connsiteX3" fmla="*/ 502336 w 1218606"/>
              <a:gd name="connsiteY3" fmla="*/ 11374 h 4461454"/>
              <a:gd name="connsiteX4" fmla="*/ 5948 w 1218606"/>
              <a:gd name="connsiteY4" fmla="*/ 255213 h 4461454"/>
              <a:gd name="connsiteX5" fmla="*/ 5948 w 1218606"/>
              <a:gd name="connsiteY5" fmla="*/ 4461454 h 4461454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5464"/>
              <a:gd name="connsiteY0" fmla="*/ 4397828 h 4450080"/>
              <a:gd name="connsiteX1" fmla="*/ 1190314 w 1215464"/>
              <a:gd name="connsiteY1" fmla="*/ 1428205 h 4450080"/>
              <a:gd name="connsiteX2" fmla="*/ 911639 w 1215464"/>
              <a:gd name="connsiteY2" fmla="*/ 531223 h 4450080"/>
              <a:gd name="connsiteX3" fmla="*/ 502336 w 1215464"/>
              <a:gd name="connsiteY3" fmla="*/ 0 h 4450080"/>
              <a:gd name="connsiteX4" fmla="*/ 5948 w 1215464"/>
              <a:gd name="connsiteY4" fmla="*/ 243839 h 4450080"/>
              <a:gd name="connsiteX5" fmla="*/ 5948 w 1215464"/>
              <a:gd name="connsiteY5" fmla="*/ 4450080 h 4450080"/>
              <a:gd name="connsiteX0" fmla="*/ 1181605 w 1215464"/>
              <a:gd name="connsiteY0" fmla="*/ 4796392 h 4848644"/>
              <a:gd name="connsiteX1" fmla="*/ 1190314 w 1215464"/>
              <a:gd name="connsiteY1" fmla="*/ 1826769 h 4848644"/>
              <a:gd name="connsiteX2" fmla="*/ 911639 w 1215464"/>
              <a:gd name="connsiteY2" fmla="*/ 929787 h 4848644"/>
              <a:gd name="connsiteX3" fmla="*/ 502336 w 1215464"/>
              <a:gd name="connsiteY3" fmla="*/ 398564 h 4848644"/>
              <a:gd name="connsiteX4" fmla="*/ 5948 w 1215464"/>
              <a:gd name="connsiteY4" fmla="*/ 32803 h 4848644"/>
              <a:gd name="connsiteX5" fmla="*/ 5948 w 1215464"/>
              <a:gd name="connsiteY5" fmla="*/ 4848644 h 4848644"/>
              <a:gd name="connsiteX0" fmla="*/ 1181605 w 1215464"/>
              <a:gd name="connsiteY0" fmla="*/ 4763589 h 4815841"/>
              <a:gd name="connsiteX1" fmla="*/ 1190314 w 1215464"/>
              <a:gd name="connsiteY1" fmla="*/ 1793966 h 4815841"/>
              <a:gd name="connsiteX2" fmla="*/ 911639 w 1215464"/>
              <a:gd name="connsiteY2" fmla="*/ 896984 h 4815841"/>
              <a:gd name="connsiteX3" fmla="*/ 502336 w 1215464"/>
              <a:gd name="connsiteY3" fmla="*/ 365761 h 4815841"/>
              <a:gd name="connsiteX4" fmla="*/ 5948 w 1215464"/>
              <a:gd name="connsiteY4" fmla="*/ 0 h 4815841"/>
              <a:gd name="connsiteX5" fmla="*/ 5948 w 1215464"/>
              <a:gd name="connsiteY5" fmla="*/ 4815841 h 4815841"/>
              <a:gd name="connsiteX0" fmla="*/ 1181605 w 1215464"/>
              <a:gd name="connsiteY0" fmla="*/ 4763589 h 4815841"/>
              <a:gd name="connsiteX1" fmla="*/ 1190314 w 1215464"/>
              <a:gd name="connsiteY1" fmla="*/ 1793966 h 4815841"/>
              <a:gd name="connsiteX2" fmla="*/ 911639 w 1215464"/>
              <a:gd name="connsiteY2" fmla="*/ 896984 h 4815841"/>
              <a:gd name="connsiteX3" fmla="*/ 502336 w 1215464"/>
              <a:gd name="connsiteY3" fmla="*/ 365761 h 4815841"/>
              <a:gd name="connsiteX4" fmla="*/ 5948 w 1215464"/>
              <a:gd name="connsiteY4" fmla="*/ 0 h 4815841"/>
              <a:gd name="connsiteX5" fmla="*/ 5948 w 1215464"/>
              <a:gd name="connsiteY5" fmla="*/ 4815841 h 4815841"/>
              <a:gd name="connsiteX0" fmla="*/ 1175864 w 1209723"/>
              <a:gd name="connsiteY0" fmla="*/ 4598126 h 4650378"/>
              <a:gd name="connsiteX1" fmla="*/ 1184573 w 1209723"/>
              <a:gd name="connsiteY1" fmla="*/ 1628503 h 4650378"/>
              <a:gd name="connsiteX2" fmla="*/ 905898 w 1209723"/>
              <a:gd name="connsiteY2" fmla="*/ 731521 h 4650378"/>
              <a:gd name="connsiteX3" fmla="*/ 496595 w 1209723"/>
              <a:gd name="connsiteY3" fmla="*/ 200298 h 4650378"/>
              <a:gd name="connsiteX4" fmla="*/ 17624 w 1209723"/>
              <a:gd name="connsiteY4" fmla="*/ 0 h 4650378"/>
              <a:gd name="connsiteX5" fmla="*/ 207 w 1209723"/>
              <a:gd name="connsiteY5" fmla="*/ 4650378 h 4650378"/>
              <a:gd name="connsiteX0" fmla="*/ 1175864 w 1209723"/>
              <a:gd name="connsiteY0" fmla="*/ 4598126 h 4650378"/>
              <a:gd name="connsiteX1" fmla="*/ 1184573 w 1209723"/>
              <a:gd name="connsiteY1" fmla="*/ 1628503 h 4650378"/>
              <a:gd name="connsiteX2" fmla="*/ 905898 w 1209723"/>
              <a:gd name="connsiteY2" fmla="*/ 731521 h 4650378"/>
              <a:gd name="connsiteX3" fmla="*/ 496595 w 1209723"/>
              <a:gd name="connsiteY3" fmla="*/ 200298 h 4650378"/>
              <a:gd name="connsiteX4" fmla="*/ 17624 w 1209723"/>
              <a:gd name="connsiteY4" fmla="*/ 0 h 4650378"/>
              <a:gd name="connsiteX5" fmla="*/ 207 w 1209723"/>
              <a:gd name="connsiteY5" fmla="*/ 4650378 h 465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723" h="4650378">
                <a:moveTo>
                  <a:pt x="1175864" y="4598126"/>
                </a:moveTo>
                <a:cubicBezTo>
                  <a:pt x="1206344" y="3439160"/>
                  <a:pt x="1229567" y="2272937"/>
                  <a:pt x="1184573" y="1628503"/>
                </a:cubicBezTo>
                <a:cubicBezTo>
                  <a:pt x="1139579" y="984069"/>
                  <a:pt x="1020561" y="969555"/>
                  <a:pt x="905898" y="731521"/>
                </a:cubicBezTo>
                <a:cubicBezTo>
                  <a:pt x="791235" y="493487"/>
                  <a:pt x="701246" y="388984"/>
                  <a:pt x="496595" y="200298"/>
                </a:cubicBezTo>
                <a:cubicBezTo>
                  <a:pt x="274526" y="46447"/>
                  <a:pt x="265819" y="76925"/>
                  <a:pt x="17624" y="0"/>
                </a:cubicBezTo>
                <a:cubicBezTo>
                  <a:pt x="5000" y="772488"/>
                  <a:pt x="-1244" y="3979818"/>
                  <a:pt x="207" y="4650378"/>
                </a:cubicBezTo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3258A58-3221-C7A0-1CB3-145508D88076}"/>
              </a:ext>
            </a:extLst>
          </p:cNvPr>
          <p:cNvSpPr/>
          <p:nvPr/>
        </p:nvSpPr>
        <p:spPr>
          <a:xfrm>
            <a:off x="3095301" y="1332412"/>
            <a:ext cx="1171733" cy="5547359"/>
          </a:xfrm>
          <a:custGeom>
            <a:avLst/>
            <a:gdLst>
              <a:gd name="connsiteX0" fmla="*/ 22367 w 1219328"/>
              <a:gd name="connsiteY0" fmla="*/ 5811083 h 5819791"/>
              <a:gd name="connsiteX1" fmla="*/ 4949 w 1219328"/>
              <a:gd name="connsiteY1" fmla="*/ 2850169 h 5819791"/>
              <a:gd name="connsiteX2" fmla="*/ 100744 w 1219328"/>
              <a:gd name="connsiteY2" fmla="*/ 2048980 h 5819791"/>
              <a:gd name="connsiteX3" fmla="*/ 649384 w 1219328"/>
              <a:gd name="connsiteY3" fmla="*/ 847197 h 5819791"/>
              <a:gd name="connsiteX4" fmla="*/ 1180607 w 1219328"/>
              <a:gd name="connsiteY4" fmla="*/ 307266 h 5819791"/>
              <a:gd name="connsiteX5" fmla="*/ 1137064 w 1219328"/>
              <a:gd name="connsiteY5" fmla="*/ 5819791 h 5819791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180748"/>
              <a:gd name="connsiteY0" fmla="*/ 5503817 h 5512525"/>
              <a:gd name="connsiteX1" fmla="*/ 4949 w 1180748"/>
              <a:gd name="connsiteY1" fmla="*/ 2542903 h 5512525"/>
              <a:gd name="connsiteX2" fmla="*/ 100744 w 1180748"/>
              <a:gd name="connsiteY2" fmla="*/ 1741714 h 5512525"/>
              <a:gd name="connsiteX3" fmla="*/ 649384 w 1180748"/>
              <a:gd name="connsiteY3" fmla="*/ 539931 h 5512525"/>
              <a:gd name="connsiteX4" fmla="*/ 1180607 w 1180748"/>
              <a:gd name="connsiteY4" fmla="*/ 0 h 5512525"/>
              <a:gd name="connsiteX5" fmla="*/ 1137064 w 1180748"/>
              <a:gd name="connsiteY5" fmla="*/ 5512525 h 5512525"/>
              <a:gd name="connsiteX0" fmla="*/ 22367 w 1175711"/>
              <a:gd name="connsiteY0" fmla="*/ 5381897 h 5390605"/>
              <a:gd name="connsiteX1" fmla="*/ 4949 w 1175711"/>
              <a:gd name="connsiteY1" fmla="*/ 2420983 h 5390605"/>
              <a:gd name="connsiteX2" fmla="*/ 100744 w 1175711"/>
              <a:gd name="connsiteY2" fmla="*/ 1619794 h 5390605"/>
              <a:gd name="connsiteX3" fmla="*/ 649384 w 1175711"/>
              <a:gd name="connsiteY3" fmla="*/ 418011 h 5390605"/>
              <a:gd name="connsiteX4" fmla="*/ 1171898 w 1175711"/>
              <a:gd name="connsiteY4" fmla="*/ 0 h 5390605"/>
              <a:gd name="connsiteX5" fmla="*/ 1137064 w 1175711"/>
              <a:gd name="connsiteY5" fmla="*/ 5390605 h 5390605"/>
              <a:gd name="connsiteX0" fmla="*/ 22367 w 1175711"/>
              <a:gd name="connsiteY0" fmla="*/ 5381897 h 5390605"/>
              <a:gd name="connsiteX1" fmla="*/ 4949 w 1175711"/>
              <a:gd name="connsiteY1" fmla="*/ 2420983 h 5390605"/>
              <a:gd name="connsiteX2" fmla="*/ 100744 w 1175711"/>
              <a:gd name="connsiteY2" fmla="*/ 1619794 h 5390605"/>
              <a:gd name="connsiteX3" fmla="*/ 649384 w 1175711"/>
              <a:gd name="connsiteY3" fmla="*/ 418011 h 5390605"/>
              <a:gd name="connsiteX4" fmla="*/ 1171898 w 1175711"/>
              <a:gd name="connsiteY4" fmla="*/ 0 h 5390605"/>
              <a:gd name="connsiteX5" fmla="*/ 1137064 w 1175711"/>
              <a:gd name="connsiteY5" fmla="*/ 5390605 h 5390605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733" h="5547359">
                <a:moveTo>
                  <a:pt x="22367" y="5538651"/>
                </a:moveTo>
                <a:cubicBezTo>
                  <a:pt x="7126" y="4371702"/>
                  <a:pt x="-8114" y="3204754"/>
                  <a:pt x="4949" y="2577737"/>
                </a:cubicBezTo>
                <a:cubicBezTo>
                  <a:pt x="18012" y="1950720"/>
                  <a:pt x="-6662" y="2110377"/>
                  <a:pt x="100744" y="1776548"/>
                </a:cubicBezTo>
                <a:cubicBezTo>
                  <a:pt x="208150" y="1442719"/>
                  <a:pt x="417155" y="943428"/>
                  <a:pt x="649384" y="574765"/>
                </a:cubicBezTo>
                <a:cubicBezTo>
                  <a:pt x="838069" y="336731"/>
                  <a:pt x="899029" y="277223"/>
                  <a:pt x="1163190" y="0"/>
                </a:cubicBezTo>
                <a:cubicBezTo>
                  <a:pt x="1157384" y="854892"/>
                  <a:pt x="1199475" y="3205479"/>
                  <a:pt x="1137064" y="5547359"/>
                </a:cubicBezTo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平行四辺形 29">
            <a:extLst>
              <a:ext uri="{FF2B5EF4-FFF2-40B4-BE49-F238E27FC236}">
                <a16:creationId xmlns:a16="http://schemas.microsoft.com/office/drawing/2014/main" id="{0B0BD808-255F-9A96-1FF4-6CAB9418C242}"/>
              </a:ext>
            </a:extLst>
          </p:cNvPr>
          <p:cNvSpPr/>
          <p:nvPr/>
        </p:nvSpPr>
        <p:spPr>
          <a:xfrm>
            <a:off x="3117755" y="4655759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平行四辺形 32">
            <a:extLst>
              <a:ext uri="{FF2B5EF4-FFF2-40B4-BE49-F238E27FC236}">
                <a16:creationId xmlns:a16="http://schemas.microsoft.com/office/drawing/2014/main" id="{AEE41680-2DF7-F29F-72CB-A42539E72DED}"/>
              </a:ext>
            </a:extLst>
          </p:cNvPr>
          <p:cNvSpPr/>
          <p:nvPr/>
        </p:nvSpPr>
        <p:spPr>
          <a:xfrm>
            <a:off x="1980903" y="5233460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757B2136-04D4-9EF4-EF8C-5868B249C8AE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FC7416FE-8A8E-A28F-EB66-895A51C7AA75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A605C6C-D510-18EC-603B-9020B84DC1DC}"/>
              </a:ext>
            </a:extLst>
          </p:cNvPr>
          <p:cNvSpPr/>
          <p:nvPr/>
        </p:nvSpPr>
        <p:spPr>
          <a:xfrm flipH="1">
            <a:off x="3119190" y="1857983"/>
            <a:ext cx="672045" cy="2014169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1BEEA3C-41AB-D0FA-A4F9-8E92070FDAFA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E7A0B971-4A87-6746-EB13-74E059DAC745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E23E27-6E31-EAFC-0E4C-97C41303264B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A8BFBD14-0018-EF1A-8EEE-749FF812E6C7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2D7A631C-BCEC-A4B6-99B6-068E54A47B9C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F8D89D-1356-73DD-2312-65327333C9B8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68BAB437-28B6-5B9E-E362-B7CCC7BF4CA4}"/>
              </a:ext>
            </a:extLst>
          </p:cNvPr>
          <p:cNvSpPr/>
          <p:nvPr/>
        </p:nvSpPr>
        <p:spPr>
          <a:xfrm>
            <a:off x="2390042" y="2422042"/>
            <a:ext cx="701329" cy="1385286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90086DE-F1B9-C536-0E44-65EA02FC67D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55D7860-82F9-E0CD-CDE4-7BCE1CFA048A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8F792007-1972-50DE-57F1-32BB067197E7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9649A010-9070-61A5-7C6E-B933D275E308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CF8CA13-68BC-CFE1-6AE2-7C3CD91D2DA1}"/>
              </a:ext>
            </a:extLst>
          </p:cNvPr>
          <p:cNvSpPr/>
          <p:nvPr/>
        </p:nvSpPr>
        <p:spPr>
          <a:xfrm>
            <a:off x="6717949" y="4131969"/>
            <a:ext cx="5061658" cy="25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F1E7D95-BD40-E455-6F74-AAF6A9ED9585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841D09C-5DD8-F954-490F-67AB6E348530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9F9DE7-E45F-C065-EDA6-2FAF1F5A5F1F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9F9DE7-E45F-C065-EDA6-2FAF1F5A5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7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665DF2-072E-A181-BF87-628F672DA526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0967DE3-71C3-D587-1FBE-F47C8BD967A5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E51D634-79B4-F01D-8F2D-40F3A9B725C7}"/>
              </a:ext>
            </a:extLst>
          </p:cNvPr>
          <p:cNvSpPr txBox="1"/>
          <p:nvPr/>
        </p:nvSpPr>
        <p:spPr>
          <a:xfrm>
            <a:off x="6839130" y="4216567"/>
            <a:ext cx="42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LY edge singularity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矢印: 山形 44">
            <a:extLst>
              <a:ext uri="{FF2B5EF4-FFF2-40B4-BE49-F238E27FC236}">
                <a16:creationId xmlns:a16="http://schemas.microsoft.com/office/drawing/2014/main" id="{33D33C4C-8AAA-623F-710A-94C8CC3AABE7}"/>
              </a:ext>
            </a:extLst>
          </p:cNvPr>
          <p:cNvSpPr/>
          <p:nvPr/>
        </p:nvSpPr>
        <p:spPr>
          <a:xfrm rot="5400000">
            <a:off x="8885219" y="3064393"/>
            <a:ext cx="72711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DAC170A-4B39-38D5-4F45-C274869F1D35}"/>
              </a:ext>
            </a:extLst>
          </p:cNvPr>
          <p:cNvSpPr txBox="1"/>
          <p:nvPr/>
        </p:nvSpPr>
        <p:spPr>
          <a:xfrm>
            <a:off x="7124131" y="5295047"/>
            <a:ext cx="449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Its </a:t>
            </a:r>
            <a:r>
              <a:rPr kumimoji="1" lang="en-US" altLang="ja-JP" sz="2400" dirty="0"/>
              <a:t>behavior is governed by the  the scaling function.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4F9CE73-DA3B-B440-8ABD-F6DC86586E34}"/>
              </a:ext>
            </a:extLst>
          </p:cNvPr>
          <p:cNvSpPr txBox="1"/>
          <p:nvPr/>
        </p:nvSpPr>
        <p:spPr>
          <a:xfrm>
            <a:off x="7124131" y="46730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Starting </a:t>
            </a:r>
            <a:r>
              <a:rPr kumimoji="1" lang="en-US" altLang="ja-JP" sz="2400" dirty="0"/>
              <a:t>from the CP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0548EBC-5AAA-793F-4A9E-C4EDE9A80692}"/>
                  </a:ext>
                </a:extLst>
              </p:cNvPr>
              <p:cNvSpPr txBox="1"/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0548EBC-5AAA-793F-4A9E-C4EDE9A80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7F6F5D5-4253-E4AB-B3DD-E80B670B72FC}"/>
                  </a:ext>
                </a:extLst>
              </p:cNvPr>
              <p:cNvSpPr txBox="1"/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7F6F5D5-4253-E4AB-B3DD-E80B670B7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6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9B27097-5D06-70EC-23FC-51E58E2C3A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9" r="3174" b="16643"/>
          <a:stretch>
            <a:fillRect/>
          </a:stretch>
        </p:blipFill>
        <p:spPr>
          <a:xfrm>
            <a:off x="6449964" y="1521748"/>
            <a:ext cx="3116831" cy="23691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F38D33-A394-ACA0-60AC-A979137CF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50" r="2623" b="32265"/>
          <a:stretch>
            <a:fillRect/>
          </a:stretch>
        </p:blipFill>
        <p:spPr>
          <a:xfrm>
            <a:off x="7290145" y="4488875"/>
            <a:ext cx="4901855" cy="236912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B696759-E4D0-75C4-96C2-A2E8BE3273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9650" b="2490"/>
          <a:stretch>
            <a:fillRect/>
          </a:stretch>
        </p:blipFill>
        <p:spPr>
          <a:xfrm>
            <a:off x="9521116" y="769420"/>
            <a:ext cx="2670884" cy="383583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970898-382E-0AEE-DC82-140BD16F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Recent </a:t>
            </a:r>
            <a:r>
              <a:rPr lang="en-US" altLang="ja-JP" dirty="0"/>
              <a:t>Progress</a:t>
            </a:r>
            <a:r>
              <a:rPr kumimoji="1" lang="en-US" altLang="ja-JP" dirty="0"/>
              <a:t> in LYZ</a:t>
            </a:r>
            <a:r>
              <a:rPr lang="en-US" altLang="ja-JP" dirty="0"/>
              <a:t>/LY</a:t>
            </a:r>
            <a:r>
              <a:rPr kumimoji="1" lang="en-US" altLang="ja-JP" dirty="0"/>
              <a:t>ES and Lattice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312251-4108-A27E-FB70-58693C9A1F43}"/>
              </a:ext>
            </a:extLst>
          </p:cNvPr>
          <p:cNvSpPr txBox="1"/>
          <p:nvPr/>
        </p:nvSpPr>
        <p:spPr>
          <a:xfrm>
            <a:off x="502331" y="1393254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Analytic Structure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6C129F-8BF0-DEF9-DF8C-492089D33BB6}"/>
              </a:ext>
            </a:extLst>
          </p:cNvPr>
          <p:cNvSpPr txBox="1"/>
          <p:nvPr/>
        </p:nvSpPr>
        <p:spPr>
          <a:xfrm>
            <a:off x="2154193" y="4426133"/>
            <a:ext cx="4878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Clarke+, 2405.10196; Adam+</a:t>
            </a:r>
            <a:r>
              <a:rPr lang="en-US" altLang="ja-JP" sz="2000" dirty="0"/>
              <a:t>, 2507.13254</a:t>
            </a:r>
            <a:endParaRPr kumimoji="1" lang="ja-JP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90C52C-81B2-EF1F-A110-42A5FEF667C7}"/>
                  </a:ext>
                </a:extLst>
              </p:cNvPr>
              <p:cNvSpPr txBox="1"/>
              <p:nvPr/>
            </p:nvSpPr>
            <p:spPr>
              <a:xfrm>
                <a:off x="799172" y="4847972"/>
                <a:ext cx="61400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Taylor exp. + Imaginary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+ </a:t>
                </a:r>
                <a:r>
                  <a:rPr kumimoji="1" lang="en-US" altLang="ja-JP" sz="2400" dirty="0" err="1"/>
                  <a:t>Pade</a:t>
                </a:r>
                <a:r>
                  <a:rPr kumimoji="1" lang="en-US" altLang="ja-JP" sz="2400" dirty="0"/>
                  <a:t> approx.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Identify the 1st LYZ to be LYES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90C52C-81B2-EF1F-A110-42A5FEF66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72" y="4847972"/>
                <a:ext cx="6140079" cy="830997"/>
              </a:xfrm>
              <a:prstGeom prst="rect">
                <a:avLst/>
              </a:prstGeom>
              <a:blipFill>
                <a:blip r:embed="rId5"/>
                <a:stretch>
                  <a:fillRect l="-1887" t="-10219" r="-397" b="-197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C2487C-2687-4C9B-2945-F73DB00C61A2}"/>
                  </a:ext>
                </a:extLst>
              </p:cNvPr>
              <p:cNvSpPr txBox="1"/>
              <p:nvPr/>
            </p:nvSpPr>
            <p:spPr>
              <a:xfrm>
                <a:off x="502331" y="3858640"/>
                <a:ext cx="6530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Locating QCD-CP at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400" b="1" dirty="0">
                    <a:solidFill>
                      <a:schemeClr val="accent1"/>
                    </a:solidFill>
                  </a:rPr>
                  <a:t>on the lattice</a:t>
                </a: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?</a:t>
                </a:r>
                <a:endParaRPr kumimoji="1" lang="ja-JP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C2487C-2687-4C9B-2945-F73DB00C6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31" y="3858640"/>
                <a:ext cx="6530121" cy="523220"/>
              </a:xfrm>
              <a:prstGeom prst="rect">
                <a:avLst/>
              </a:prstGeom>
              <a:blipFill>
                <a:blip r:embed="rId6"/>
                <a:stretch>
                  <a:fillRect l="-1866" t="-12791" r="-1026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E3E4E2-7AF2-0FC6-BE1A-069BA6B27251}"/>
              </a:ext>
            </a:extLst>
          </p:cNvPr>
          <p:cNvSpPr txBox="1"/>
          <p:nvPr/>
        </p:nvSpPr>
        <p:spPr>
          <a:xfrm>
            <a:off x="1668982" y="2293890"/>
            <a:ext cx="38507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An, Mesterhazy, </a:t>
            </a:r>
            <a:r>
              <a:rPr kumimoji="1" lang="en-US" altLang="ja-JP" sz="2000" dirty="0" err="1"/>
              <a:t>Stephanov</a:t>
            </a:r>
            <a:r>
              <a:rPr kumimoji="1" lang="en-US" altLang="ja-JP" sz="2000" dirty="0"/>
              <a:t> (’16)</a:t>
            </a:r>
          </a:p>
          <a:p>
            <a:pPr algn="l"/>
            <a:r>
              <a:rPr kumimoji="1" lang="en-US" altLang="ja-JP" sz="2000" dirty="0"/>
              <a:t>Johnson, </a:t>
            </a:r>
            <a:r>
              <a:rPr kumimoji="1" lang="en-US" altLang="ja-JP" sz="2000" dirty="0" err="1"/>
              <a:t>Rennecke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Skokov</a:t>
            </a:r>
            <a:r>
              <a:rPr kumimoji="1" lang="en-US" altLang="ja-JP" sz="2000" dirty="0"/>
              <a:t> (’23)</a:t>
            </a:r>
          </a:p>
          <a:p>
            <a:pPr algn="l"/>
            <a:r>
              <a:rPr lang="en-US" altLang="ja-JP" sz="2000" dirty="0" err="1"/>
              <a:t>Karsch</a:t>
            </a:r>
            <a:r>
              <a:rPr lang="en-US" altLang="ja-JP" sz="2000" dirty="0"/>
              <a:t>, Schmidt, Singh (‘23)</a:t>
            </a:r>
          </a:p>
          <a:p>
            <a:pPr algn="l"/>
            <a:r>
              <a:rPr lang="en-US" altLang="ja-JP" sz="2000" dirty="0"/>
              <a:t>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51BF5C-01BD-BAF8-E959-2FE3830E8D8A}"/>
              </a:ext>
            </a:extLst>
          </p:cNvPr>
          <p:cNvSpPr txBox="1"/>
          <p:nvPr/>
        </p:nvSpPr>
        <p:spPr>
          <a:xfrm>
            <a:off x="799172" y="1864440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Scaling functions, FRG, …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44B2AA3-221F-E0B1-329C-F5ABC4CC8840}"/>
              </a:ext>
            </a:extLst>
          </p:cNvPr>
          <p:cNvSpPr txBox="1"/>
          <p:nvPr/>
        </p:nvSpPr>
        <p:spPr>
          <a:xfrm>
            <a:off x="6665996" y="1193199"/>
            <a:ext cx="2486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Clarke+, 2405.10196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047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"/>
  <p:tag name="ORIGINALWIDTH" val="200"/>
  <p:tag name="OUTPUTTYPE" val="PDF"/>
  <p:tag name="IGUANATEXVERSION" val="160"/>
  <p:tag name="LATEXADDIN" val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/>
  <p:tag name="IGUANATEXSIZE" val="24"/>
  <p:tag name="IGUANATEXCURSOR" val="44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"/>
  <p:tag name="ORIGINALWIDTH" val="200"/>
  <p:tag name="OUTPUTTYPE" val="PDF"/>
  <p:tag name="IGUANATEXVERSION" val="160"/>
  <p:tag name="LATEXADDIN" val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/>
  <p:tag name="IGUANATEXSIZE" val="24"/>
  <p:tag name="IGUANATEXCURSOR" val="44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heme/theme1.xml><?xml version="1.0" encoding="utf-8"?>
<a:theme xmlns:a="http://schemas.openxmlformats.org/drawingml/2006/main" name="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6">
      <a:majorFont>
        <a:latin typeface="Yu Gothic UI"/>
        <a:ea typeface="游ゴシック Light"/>
        <a:cs typeface=""/>
      </a:majorFont>
      <a:minorFont>
        <a:latin typeface="Yu Gothic UI"/>
        <a:ea typeface="游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 F F 0 0 0 0 0 0 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C39084-28DF-41CD-8ADB-C6C1587341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10506</TotalTime>
  <Words>1218</Words>
  <Application>Microsoft Office PowerPoint</Application>
  <PresentationFormat>ワイド画面</PresentationFormat>
  <Paragraphs>221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Yu Gothic UI</vt:lpstr>
      <vt:lpstr>游ゴシック</vt:lpstr>
      <vt:lpstr>Arial</vt:lpstr>
      <vt:lpstr>Cambria Math</vt:lpstr>
      <vt:lpstr>Wingdings</vt:lpstr>
      <vt:lpstr>Office テーマ</vt:lpstr>
      <vt:lpstr>PowerPoint プレゼンテーション</vt:lpstr>
      <vt:lpstr>QCD Phase Diagram</vt:lpstr>
      <vt:lpstr>Lee-Yang Zeros</vt:lpstr>
      <vt:lpstr>Lee-Yang Zeros</vt:lpstr>
      <vt:lpstr>LYZ around a Critical Point in Ising Model</vt:lpstr>
      <vt:lpstr>LYZ around a Critical Point in Ising Model</vt:lpstr>
      <vt:lpstr>LYZ around a Critical Point in Ising Model</vt:lpstr>
      <vt:lpstr>LYZ around a Critical Point in Ising Model</vt:lpstr>
      <vt:lpstr>Recent Progress in LYZ/LYES and Lattice</vt:lpstr>
      <vt:lpstr>Purpose of This Study</vt:lpstr>
      <vt:lpstr>Finite-Size Scaling</vt:lpstr>
      <vt:lpstr>LYZ in 3d Ising Model</vt:lpstr>
      <vt:lpstr>Where is QCD Critical Point?</vt:lpstr>
      <vt:lpstr>Lee-Yang Zero Ratios</vt:lpstr>
      <vt:lpstr>LYZ near t=0</vt:lpstr>
      <vt:lpstr>LYZ Ratios</vt:lpstr>
      <vt:lpstr>LYZR vs Binder Cumulant in 3d-Ising</vt:lpstr>
      <vt:lpstr>LYZR vs Binder Cumulant in 3d-Ising</vt:lpstr>
      <vt:lpstr>Convergence at T=T_c</vt:lpstr>
      <vt:lpstr>Curvature</vt:lpstr>
      <vt:lpstr>Curvature</vt:lpstr>
      <vt:lpstr>CP in a General System</vt:lpstr>
      <vt:lpstr>CP in a General System</vt:lpstr>
      <vt:lpstr>LYZ Ratios for General CP</vt:lpstr>
      <vt:lpstr>LYZ Ratios vs Binder Cumulant</vt:lpstr>
      <vt:lpstr>Numerical Analysis: 3d 3-State Potts Model</vt:lpstr>
      <vt:lpstr>3d 3-State Potts Model: LYZ Ratio</vt:lpstr>
      <vt:lpstr>3d 3-State Potts Model: LYZ Ratio</vt:lpstr>
      <vt:lpstr>LYZR in Various Models</vt:lpstr>
      <vt:lpstr>Single-LYZ Method</vt:lpstr>
      <vt:lpstr>Where is the QCD Critical Point?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J-PARC-HI J-PARC Heavy-Ion Project</dc:title>
  <dc:creator>Kitazawa Masakiyo</dc:creator>
  <cp:lastModifiedBy>Masakiyo Kitazawa</cp:lastModifiedBy>
  <cp:revision>118</cp:revision>
  <dcterms:created xsi:type="dcterms:W3CDTF">2023-04-21T06:24:41Z</dcterms:created>
  <dcterms:modified xsi:type="dcterms:W3CDTF">2025-10-14T04:02:43Z</dcterms:modified>
</cp:coreProperties>
</file>