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33"/>
  </p:notesMasterIdLst>
  <p:sldIdLst>
    <p:sldId id="556" r:id="rId3"/>
    <p:sldId id="592" r:id="rId4"/>
    <p:sldId id="632" r:id="rId5"/>
    <p:sldId id="593" r:id="rId6"/>
    <p:sldId id="594" r:id="rId7"/>
    <p:sldId id="262" r:id="rId8"/>
    <p:sldId id="532" r:id="rId9"/>
    <p:sldId id="437" r:id="rId10"/>
    <p:sldId id="538" r:id="rId11"/>
    <p:sldId id="534" r:id="rId12"/>
    <p:sldId id="574" r:id="rId13"/>
    <p:sldId id="595" r:id="rId14"/>
    <p:sldId id="630" r:id="rId15"/>
    <p:sldId id="631" r:id="rId16"/>
    <p:sldId id="615" r:id="rId17"/>
    <p:sldId id="616" r:id="rId18"/>
    <p:sldId id="617" r:id="rId19"/>
    <p:sldId id="623" r:id="rId20"/>
    <p:sldId id="624" r:id="rId21"/>
    <p:sldId id="618" r:id="rId22"/>
    <p:sldId id="619" r:id="rId23"/>
    <p:sldId id="620" r:id="rId24"/>
    <p:sldId id="625" r:id="rId25"/>
    <p:sldId id="626" r:id="rId26"/>
    <p:sldId id="439" r:id="rId27"/>
    <p:sldId id="573" r:id="rId28"/>
    <p:sldId id="628" r:id="rId29"/>
    <p:sldId id="622" r:id="rId30"/>
    <p:sldId id="567" r:id="rId31"/>
    <p:sldId id="568" r:id="rId3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858A"/>
    <a:srgbClr val="5B813D"/>
    <a:srgbClr val="075370"/>
    <a:srgbClr val="385C27"/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1CF16-A538-4234-94B6-61A959E1B26A}" v="7" dt="2025-11-19T00:56:19.325"/>
    <p1510:client id="{7DFA3D0D-8E3C-4A44-8E71-99C65FC70561}" v="160" dt="2025-11-19T03:11:13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B939F97A-462D-4240-AED8-37DEEEF9D99C}"/>
    <pc:docChg chg="undo redo custSel addSld delSld modSld sldOrd">
      <pc:chgData name="Masakiyo Kitazawa" userId="2bf3742da7ad8ecb" providerId="LiveId" clId="{B939F97A-462D-4240-AED8-37DEEEF9D99C}" dt="2025-11-19T01:09:21.260" v="328" actId="1076"/>
      <pc:docMkLst>
        <pc:docMk/>
      </pc:docMkLst>
      <pc:sldChg chg="addSp delSp modSp mod">
        <pc:chgData name="Masakiyo Kitazawa" userId="2bf3742da7ad8ecb" providerId="LiveId" clId="{B939F97A-462D-4240-AED8-37DEEEF9D99C}" dt="2025-11-19T00:53:21.160" v="304" actId="478"/>
        <pc:sldMkLst>
          <pc:docMk/>
          <pc:sldMk cId="882133108" sldId="556"/>
        </pc:sldMkLst>
        <pc:spChg chg="mod ord">
          <ac:chgData name="Masakiyo Kitazawa" userId="2bf3742da7ad8ecb" providerId="LiveId" clId="{B939F97A-462D-4240-AED8-37DEEEF9D99C}" dt="2025-11-18T23:57:33.339" v="210" actId="167"/>
          <ac:spMkLst>
            <pc:docMk/>
            <pc:sldMk cId="882133108" sldId="556"/>
            <ac:spMk id="2" creationId="{5ABE2F43-8B2C-4203-8EB8-B0C850B784D1}"/>
          </ac:spMkLst>
        </pc:spChg>
        <pc:spChg chg="mod">
          <ac:chgData name="Masakiyo Kitazawa" userId="2bf3742da7ad8ecb" providerId="LiveId" clId="{B939F97A-462D-4240-AED8-37DEEEF9D99C}" dt="2025-11-19T00:09:49.272" v="291" actId="1076"/>
          <ac:spMkLst>
            <pc:docMk/>
            <pc:sldMk cId="882133108" sldId="556"/>
            <ac:spMk id="3" creationId="{F59B91BD-AD21-47F7-8168-67361478D281}"/>
          </ac:spMkLst>
        </pc:spChg>
        <pc:spChg chg="mod ord">
          <ac:chgData name="Masakiyo Kitazawa" userId="2bf3742da7ad8ecb" providerId="LiveId" clId="{B939F97A-462D-4240-AED8-37DEEEF9D99C}" dt="2025-11-19T00:08:53.446" v="286" actId="207"/>
          <ac:spMkLst>
            <pc:docMk/>
            <pc:sldMk cId="882133108" sldId="556"/>
            <ac:spMk id="4" creationId="{91622977-48AF-1EFC-6C28-788FE844A9A0}"/>
          </ac:spMkLst>
        </pc:spChg>
        <pc:spChg chg="mod">
          <ac:chgData name="Masakiyo Kitazawa" userId="2bf3742da7ad8ecb" providerId="LiveId" clId="{B939F97A-462D-4240-AED8-37DEEEF9D99C}" dt="2025-11-18T23:54:56.301" v="89" actId="20577"/>
          <ac:spMkLst>
            <pc:docMk/>
            <pc:sldMk cId="882133108" sldId="556"/>
            <ac:spMk id="5" creationId="{42E9C371-EFBE-D912-CDE1-C65703C0A378}"/>
          </ac:spMkLst>
        </pc:spChg>
        <pc:spChg chg="mod">
          <ac:chgData name="Masakiyo Kitazawa" userId="2bf3742da7ad8ecb" providerId="LiveId" clId="{B939F97A-462D-4240-AED8-37DEEEF9D99C}" dt="2025-11-18T23:56:01.044" v="127" actId="1036"/>
          <ac:spMkLst>
            <pc:docMk/>
            <pc:sldMk cId="882133108" sldId="556"/>
            <ac:spMk id="6" creationId="{0493C138-0193-43F2-C509-C3C76D62EF00}"/>
          </ac:spMkLst>
        </pc:spChg>
        <pc:spChg chg="mod">
          <ac:chgData name="Masakiyo Kitazawa" userId="2bf3742da7ad8ecb" providerId="LiveId" clId="{B939F97A-462D-4240-AED8-37DEEEF9D99C}" dt="2025-11-18T23:52:58.804" v="38" actId="6549"/>
          <ac:spMkLst>
            <pc:docMk/>
            <pc:sldMk cId="882133108" sldId="556"/>
            <ac:spMk id="7" creationId="{267FE1AE-0821-C9B4-83F8-25DA1BB0CA2B}"/>
          </ac:spMkLst>
        </pc:spChg>
        <pc:picChg chg="add del mod">
          <ac:chgData name="Masakiyo Kitazawa" userId="2bf3742da7ad8ecb" providerId="LiveId" clId="{B939F97A-462D-4240-AED8-37DEEEF9D99C}" dt="2025-11-19T00:53:21.160" v="304" actId="478"/>
          <ac:picMkLst>
            <pc:docMk/>
            <pc:sldMk cId="882133108" sldId="556"/>
            <ac:picMk id="18" creationId="{E4D335D5-5EC4-A2DF-9E19-EA50173B41A6}"/>
          </ac:picMkLst>
        </pc:picChg>
        <pc:picChg chg="add del">
          <ac:chgData name="Masakiyo Kitazawa" userId="2bf3742da7ad8ecb" providerId="LiveId" clId="{B939F97A-462D-4240-AED8-37DEEEF9D99C}" dt="2025-11-19T00:53:20.400" v="303" actId="478"/>
          <ac:picMkLst>
            <pc:docMk/>
            <pc:sldMk cId="882133108" sldId="556"/>
            <ac:picMk id="20" creationId="{8A063EFA-CD6F-77FE-ADCB-69D4EACD9741}"/>
          </ac:picMkLst>
        </pc:picChg>
        <pc:cxnChg chg="add mod ord">
          <ac:chgData name="Masakiyo Kitazawa" userId="2bf3742da7ad8ecb" providerId="LiveId" clId="{B939F97A-462D-4240-AED8-37DEEEF9D99C}" dt="2025-11-19T00:08:36.241" v="285" actId="692"/>
          <ac:cxnSpMkLst>
            <pc:docMk/>
            <pc:sldMk cId="882133108" sldId="556"/>
            <ac:cxnSpMk id="9" creationId="{21EF9549-A3C0-519B-87D4-7C6E5775B824}"/>
          </ac:cxnSpMkLst>
        </pc:cxnChg>
        <pc:cxnChg chg="add mod ord">
          <ac:chgData name="Masakiyo Kitazawa" userId="2bf3742da7ad8ecb" providerId="LiveId" clId="{B939F97A-462D-4240-AED8-37DEEEF9D99C}" dt="2025-11-19T00:08:36.241" v="285" actId="692"/>
          <ac:cxnSpMkLst>
            <pc:docMk/>
            <pc:sldMk cId="882133108" sldId="556"/>
            <ac:cxnSpMk id="12" creationId="{85CBB820-7C47-B825-2E32-EFD1B94C8541}"/>
          </ac:cxnSpMkLst>
        </pc:cxnChg>
      </pc:sldChg>
      <pc:sldChg chg="del">
        <pc:chgData name="Masakiyo Kitazawa" userId="2bf3742da7ad8ecb" providerId="LiveId" clId="{B939F97A-462D-4240-AED8-37DEEEF9D99C}" dt="2025-11-18T23:52:30.391" v="0" actId="2696"/>
        <pc:sldMkLst>
          <pc:docMk/>
          <pc:sldMk cId="3525967568" sldId="585"/>
        </pc:sldMkLst>
      </pc:sldChg>
      <pc:sldChg chg="del">
        <pc:chgData name="Masakiyo Kitazawa" userId="2bf3742da7ad8ecb" providerId="LiveId" clId="{B939F97A-462D-4240-AED8-37DEEEF9D99C}" dt="2025-11-18T23:52:30.391" v="0" actId="2696"/>
        <pc:sldMkLst>
          <pc:docMk/>
          <pc:sldMk cId="4058818316" sldId="586"/>
        </pc:sldMkLst>
      </pc:sldChg>
      <pc:sldChg chg="del">
        <pc:chgData name="Masakiyo Kitazawa" userId="2bf3742da7ad8ecb" providerId="LiveId" clId="{B939F97A-462D-4240-AED8-37DEEEF9D99C}" dt="2025-11-18T23:52:30.391" v="0" actId="2696"/>
        <pc:sldMkLst>
          <pc:docMk/>
          <pc:sldMk cId="2212782168" sldId="588"/>
        </pc:sldMkLst>
      </pc:sldChg>
      <pc:sldChg chg="addSp modSp new mod ord">
        <pc:chgData name="Masakiyo Kitazawa" userId="2bf3742da7ad8ecb" providerId="LiveId" clId="{B939F97A-462D-4240-AED8-37DEEEF9D99C}" dt="2025-11-19T01:09:21.260" v="328" actId="1076"/>
        <pc:sldMkLst>
          <pc:docMk/>
          <pc:sldMk cId="2782756854" sldId="591"/>
        </pc:sldMkLst>
        <pc:spChg chg="mod">
          <ac:chgData name="Masakiyo Kitazawa" userId="2bf3742da7ad8ecb" providerId="LiveId" clId="{B939F97A-462D-4240-AED8-37DEEEF9D99C}" dt="2025-11-18T23:57:10.941" v="207" actId="20577"/>
          <ac:spMkLst>
            <pc:docMk/>
            <pc:sldMk cId="2782756854" sldId="591"/>
            <ac:spMk id="2" creationId="{804453B2-011D-BC08-7F2D-CFCEEBC9F1D5}"/>
          </ac:spMkLst>
        </pc:spChg>
        <pc:picChg chg="add mod">
          <ac:chgData name="Masakiyo Kitazawa" userId="2bf3742da7ad8ecb" providerId="LiveId" clId="{B939F97A-462D-4240-AED8-37DEEEF9D99C}" dt="2025-11-19T01:09:21.260" v="328" actId="1076"/>
          <ac:picMkLst>
            <pc:docMk/>
            <pc:sldMk cId="2782756854" sldId="591"/>
            <ac:picMk id="7" creationId="{F62D5971-0A3B-F2A4-197A-5D2494B145A5}"/>
          </ac:picMkLst>
        </pc:picChg>
        <pc:cxnChg chg="add mod">
          <ac:chgData name="Masakiyo Kitazawa" userId="2bf3742da7ad8ecb" providerId="LiveId" clId="{B939F97A-462D-4240-AED8-37DEEEF9D99C}" dt="2025-11-19T00:08:20.575" v="283" actId="692"/>
          <ac:cxnSpMkLst>
            <pc:docMk/>
            <pc:sldMk cId="2782756854" sldId="591"/>
            <ac:cxnSpMk id="3" creationId="{15BF757F-6ED9-06B4-FE3D-6A64B5CB9373}"/>
          </ac:cxnSpMkLst>
        </pc:cxnChg>
      </pc:sldChg>
      <pc:sldChg chg="new del">
        <pc:chgData name="Masakiyo Kitazawa" userId="2bf3742da7ad8ecb" providerId="LiveId" clId="{B939F97A-462D-4240-AED8-37DEEEF9D99C}" dt="2025-11-18T23:56:56.974" v="177" actId="680"/>
        <pc:sldMkLst>
          <pc:docMk/>
          <pc:sldMk cId="4034657716" sldId="591"/>
        </pc:sldMkLst>
      </pc:sldChg>
      <pc:sldChg chg="addSp delSp modSp add mod addAnim delAnim modAnim">
        <pc:chgData name="Masakiyo Kitazawa" userId="2bf3742da7ad8ecb" providerId="LiveId" clId="{B939F97A-462D-4240-AED8-37DEEEF9D99C}" dt="2025-11-19T00:56:19.325" v="324"/>
        <pc:sldMkLst>
          <pc:docMk/>
          <pc:sldMk cId="1668672774" sldId="592"/>
        </pc:sldMkLst>
        <pc:picChg chg="add mod">
          <ac:chgData name="Masakiyo Kitazawa" userId="2bf3742da7ad8ecb" providerId="LiveId" clId="{B939F97A-462D-4240-AED8-37DEEEF9D99C}" dt="2025-11-19T00:55:29.553" v="321" actId="14861"/>
          <ac:picMkLst>
            <pc:docMk/>
            <pc:sldMk cId="1668672774" sldId="592"/>
            <ac:picMk id="10" creationId="{E57FFA94-2BA5-5D7B-B7C7-D41D6BACDC1E}"/>
          </ac:picMkLst>
        </pc:picChg>
        <pc:picChg chg="mod">
          <ac:chgData name="Masakiyo Kitazawa" userId="2bf3742da7ad8ecb" providerId="LiveId" clId="{B939F97A-462D-4240-AED8-37DEEEF9D99C}" dt="2025-11-19T00:55:27.532" v="320" actId="14861"/>
          <ac:picMkLst>
            <pc:docMk/>
            <pc:sldMk cId="1668672774" sldId="592"/>
            <ac:picMk id="18" creationId="{7BD4E26E-FA55-3E33-349D-73141519931F}"/>
          </ac:picMkLst>
        </pc:picChg>
        <pc:picChg chg="del mod modCrop">
          <ac:chgData name="Masakiyo Kitazawa" userId="2bf3742da7ad8ecb" providerId="LiveId" clId="{B939F97A-462D-4240-AED8-37DEEEF9D99C}" dt="2025-11-19T00:54:46.750" v="313" actId="478"/>
          <ac:picMkLst>
            <pc:docMk/>
            <pc:sldMk cId="1668672774" sldId="592"/>
            <ac:picMk id="20" creationId="{207C8D02-27DC-7577-3572-AEEE860F15BD}"/>
          </ac:picMkLst>
        </pc:picChg>
      </pc:sldChg>
    </pc:docChg>
  </pc:docChgLst>
  <pc:docChgLst>
    <pc:chgData name="Masakiyo Kitazawa" userId="2bf3742da7ad8ecb" providerId="LiveId" clId="{F47CBE27-9031-40BD-BC48-2BA201BA83D7}"/>
    <pc:docChg chg="undo custSel addSld delSld modSld sldOrd modMainMaster">
      <pc:chgData name="Masakiyo Kitazawa" userId="2bf3742da7ad8ecb" providerId="LiveId" clId="{F47CBE27-9031-40BD-BC48-2BA201BA83D7}" dt="2025-11-19T03:11:27.402" v="936" actId="14100"/>
      <pc:docMkLst>
        <pc:docMk/>
      </pc:docMkLst>
      <pc:sldChg chg="add">
        <pc:chgData name="Masakiyo Kitazawa" userId="2bf3742da7ad8ecb" providerId="LiveId" clId="{F47CBE27-9031-40BD-BC48-2BA201BA83D7}" dt="2025-11-19T02:47:10.237" v="730"/>
        <pc:sldMkLst>
          <pc:docMk/>
          <pc:sldMk cId="939384464" sldId="439"/>
        </pc:sldMkLst>
      </pc:sldChg>
      <pc:sldChg chg="del">
        <pc:chgData name="Masakiyo Kitazawa" userId="2bf3742da7ad8ecb" providerId="LiveId" clId="{F47CBE27-9031-40BD-BC48-2BA201BA83D7}" dt="2025-11-19T01:45:23.962" v="388" actId="2696"/>
        <pc:sldMkLst>
          <pc:docMk/>
          <pc:sldMk cId="4104788435" sldId="446"/>
        </pc:sldMkLst>
      </pc:sldChg>
      <pc:sldChg chg="modSp mod">
        <pc:chgData name="Masakiyo Kitazawa" userId="2bf3742da7ad8ecb" providerId="LiveId" clId="{F47CBE27-9031-40BD-BC48-2BA201BA83D7}" dt="2025-11-19T01:50:47.439" v="411" actId="14100"/>
        <pc:sldMkLst>
          <pc:docMk/>
          <pc:sldMk cId="30409638" sldId="532"/>
        </pc:sldMkLst>
        <pc:spChg chg="mod">
          <ac:chgData name="Masakiyo Kitazawa" userId="2bf3742da7ad8ecb" providerId="LiveId" clId="{F47CBE27-9031-40BD-BC48-2BA201BA83D7}" dt="2025-11-19T01:50:30.202" v="408" actId="20577"/>
          <ac:spMkLst>
            <pc:docMk/>
            <pc:sldMk cId="30409638" sldId="532"/>
            <ac:spMk id="17" creationId="{A6EC639E-E06B-D2E7-AD24-9B753DE765EE}"/>
          </ac:spMkLst>
        </pc:spChg>
        <pc:spChg chg="mod">
          <ac:chgData name="Masakiyo Kitazawa" userId="2bf3742da7ad8ecb" providerId="LiveId" clId="{F47CBE27-9031-40BD-BC48-2BA201BA83D7}" dt="2025-11-19T01:50:41.939" v="409" actId="1076"/>
          <ac:spMkLst>
            <pc:docMk/>
            <pc:sldMk cId="30409638" sldId="532"/>
            <ac:spMk id="21" creationId="{CFEE47C8-A4F2-2F90-C042-13362EC8B724}"/>
          </ac:spMkLst>
        </pc:spChg>
        <pc:spChg chg="mod">
          <ac:chgData name="Masakiyo Kitazawa" userId="2bf3742da7ad8ecb" providerId="LiveId" clId="{F47CBE27-9031-40BD-BC48-2BA201BA83D7}" dt="2025-11-19T01:50:41.939" v="409" actId="1076"/>
          <ac:spMkLst>
            <pc:docMk/>
            <pc:sldMk cId="30409638" sldId="532"/>
            <ac:spMk id="28" creationId="{9D9115AB-2720-21EE-91F9-36E67D7CF285}"/>
          </ac:spMkLst>
        </pc:spChg>
        <pc:spChg chg="mod">
          <ac:chgData name="Masakiyo Kitazawa" userId="2bf3742da7ad8ecb" providerId="LiveId" clId="{F47CBE27-9031-40BD-BC48-2BA201BA83D7}" dt="2025-11-19T01:50:41.939" v="409" actId="1076"/>
          <ac:spMkLst>
            <pc:docMk/>
            <pc:sldMk cId="30409638" sldId="532"/>
            <ac:spMk id="29" creationId="{D8E2EFEC-78C9-F934-9B73-75B6A61B1D69}"/>
          </ac:spMkLst>
        </pc:spChg>
        <pc:spChg chg="mod">
          <ac:chgData name="Masakiyo Kitazawa" userId="2bf3742da7ad8ecb" providerId="LiveId" clId="{F47CBE27-9031-40BD-BC48-2BA201BA83D7}" dt="2025-11-19T01:50:41.939" v="409" actId="1076"/>
          <ac:spMkLst>
            <pc:docMk/>
            <pc:sldMk cId="30409638" sldId="532"/>
            <ac:spMk id="30" creationId="{700794EC-167C-DF33-B356-9A1456A88063}"/>
          </ac:spMkLst>
        </pc:spChg>
        <pc:spChg chg="mod">
          <ac:chgData name="Masakiyo Kitazawa" userId="2bf3742da7ad8ecb" providerId="LiveId" clId="{F47CBE27-9031-40BD-BC48-2BA201BA83D7}" dt="2025-11-19T01:50:41.939" v="409" actId="1076"/>
          <ac:spMkLst>
            <pc:docMk/>
            <pc:sldMk cId="30409638" sldId="532"/>
            <ac:spMk id="31" creationId="{2DAF9F7C-9F3E-36C2-AA6D-DC0FB3236C7C}"/>
          </ac:spMkLst>
        </pc:spChg>
        <pc:spChg chg="mod">
          <ac:chgData name="Masakiyo Kitazawa" userId="2bf3742da7ad8ecb" providerId="LiveId" clId="{F47CBE27-9031-40BD-BC48-2BA201BA83D7}" dt="2025-11-19T01:35:15.433" v="215" actId="403"/>
          <ac:spMkLst>
            <pc:docMk/>
            <pc:sldMk cId="30409638" sldId="532"/>
            <ac:spMk id="68" creationId="{47CDA822-3262-4B1D-EAD0-0800E9AE1DAF}"/>
          </ac:spMkLst>
        </pc:spChg>
        <pc:spChg chg="mod">
          <ac:chgData name="Masakiyo Kitazawa" userId="2bf3742da7ad8ecb" providerId="LiveId" clId="{F47CBE27-9031-40BD-BC48-2BA201BA83D7}" dt="2025-11-19T01:50:47.439" v="411" actId="14100"/>
          <ac:spMkLst>
            <pc:docMk/>
            <pc:sldMk cId="30409638" sldId="532"/>
            <ac:spMk id="80" creationId="{CA7E7764-0376-BF55-AC12-4FD5888B6010}"/>
          </ac:spMkLst>
        </pc:spChg>
        <pc:picChg chg="mod">
          <ac:chgData name="Masakiyo Kitazawa" userId="2bf3742da7ad8ecb" providerId="LiveId" clId="{F47CBE27-9031-40BD-BC48-2BA201BA83D7}" dt="2025-11-19T01:50:41.939" v="409" actId="1076"/>
          <ac:picMkLst>
            <pc:docMk/>
            <pc:sldMk cId="30409638" sldId="532"/>
            <ac:picMk id="20" creationId="{C07C036B-88B1-1297-89D2-EE8AA5724F84}"/>
          </ac:picMkLst>
        </pc:picChg>
        <pc:picChg chg="mod">
          <ac:chgData name="Masakiyo Kitazawa" userId="2bf3742da7ad8ecb" providerId="LiveId" clId="{F47CBE27-9031-40BD-BC48-2BA201BA83D7}" dt="2025-11-19T01:50:41.939" v="409" actId="1076"/>
          <ac:picMkLst>
            <pc:docMk/>
            <pc:sldMk cId="30409638" sldId="532"/>
            <ac:picMk id="33" creationId="{52CCB3AD-E17B-B1E8-4CE3-1A09C5E4F605}"/>
          </ac:picMkLst>
        </pc:picChg>
        <pc:picChg chg="mod">
          <ac:chgData name="Masakiyo Kitazawa" userId="2bf3742da7ad8ecb" providerId="LiveId" clId="{F47CBE27-9031-40BD-BC48-2BA201BA83D7}" dt="2025-11-19T01:50:41.939" v="409" actId="1076"/>
          <ac:picMkLst>
            <pc:docMk/>
            <pc:sldMk cId="30409638" sldId="532"/>
            <ac:picMk id="56" creationId="{E6496CF4-F2C0-B8A6-8D30-EC9E46851F3F}"/>
          </ac:picMkLst>
        </pc:picChg>
        <pc:cxnChg chg="mod">
          <ac:chgData name="Masakiyo Kitazawa" userId="2bf3742da7ad8ecb" providerId="LiveId" clId="{F47CBE27-9031-40BD-BC48-2BA201BA83D7}" dt="2025-11-19T01:50:41.939" v="409" actId="1076"/>
          <ac:cxnSpMkLst>
            <pc:docMk/>
            <pc:sldMk cId="30409638" sldId="532"/>
            <ac:cxnSpMk id="18" creationId="{57E5894C-7366-D8CE-EB0C-0FC193E843A5}"/>
          </ac:cxnSpMkLst>
        </pc:cxnChg>
        <pc:cxnChg chg="mod">
          <ac:chgData name="Masakiyo Kitazawa" userId="2bf3742da7ad8ecb" providerId="LiveId" clId="{F47CBE27-9031-40BD-BC48-2BA201BA83D7}" dt="2025-11-19T01:50:41.939" v="409" actId="1076"/>
          <ac:cxnSpMkLst>
            <pc:docMk/>
            <pc:sldMk cId="30409638" sldId="532"/>
            <ac:cxnSpMk id="59" creationId="{159B1CD1-2733-FECE-B7F7-33262FDF9454}"/>
          </ac:cxnSpMkLst>
        </pc:cxnChg>
      </pc:sldChg>
      <pc:sldChg chg="del">
        <pc:chgData name="Masakiyo Kitazawa" userId="2bf3742da7ad8ecb" providerId="LiveId" clId="{F47CBE27-9031-40BD-BC48-2BA201BA83D7}" dt="2025-11-19T01:34:48.905" v="214" actId="2696"/>
        <pc:sldMkLst>
          <pc:docMk/>
          <pc:sldMk cId="3959006449" sldId="540"/>
        </pc:sldMkLst>
      </pc:sldChg>
      <pc:sldChg chg="del">
        <pc:chgData name="Masakiyo Kitazawa" userId="2bf3742da7ad8ecb" providerId="LiveId" clId="{F47CBE27-9031-40BD-BC48-2BA201BA83D7}" dt="2025-11-19T01:40:01.074" v="325" actId="2696"/>
        <pc:sldMkLst>
          <pc:docMk/>
          <pc:sldMk cId="145802996" sldId="541"/>
        </pc:sldMkLst>
      </pc:sldChg>
      <pc:sldChg chg="add del">
        <pc:chgData name="Masakiyo Kitazawa" userId="2bf3742da7ad8ecb" providerId="LiveId" clId="{F47CBE27-9031-40BD-BC48-2BA201BA83D7}" dt="2025-11-19T01:44:45.454" v="387" actId="2696"/>
        <pc:sldMkLst>
          <pc:docMk/>
          <pc:sldMk cId="3775975769" sldId="541"/>
        </pc:sldMkLst>
      </pc:sldChg>
      <pc:sldChg chg="del">
        <pc:chgData name="Masakiyo Kitazawa" userId="2bf3742da7ad8ecb" providerId="LiveId" clId="{F47CBE27-9031-40BD-BC48-2BA201BA83D7}" dt="2025-11-19T01:40:01.074" v="325" actId="2696"/>
        <pc:sldMkLst>
          <pc:docMk/>
          <pc:sldMk cId="1683578226" sldId="544"/>
        </pc:sldMkLst>
      </pc:sldChg>
      <pc:sldChg chg="add del">
        <pc:chgData name="Masakiyo Kitazawa" userId="2bf3742da7ad8ecb" providerId="LiveId" clId="{F47CBE27-9031-40BD-BC48-2BA201BA83D7}" dt="2025-11-19T01:44:45.454" v="387" actId="2696"/>
        <pc:sldMkLst>
          <pc:docMk/>
          <pc:sldMk cId="3436675034" sldId="544"/>
        </pc:sldMkLst>
      </pc:sldChg>
      <pc:sldChg chg="modSp mod">
        <pc:chgData name="Masakiyo Kitazawa" userId="2bf3742da7ad8ecb" providerId="LiveId" clId="{F47CBE27-9031-40BD-BC48-2BA201BA83D7}" dt="2025-11-19T01:19:30.532" v="8" actId="14838"/>
        <pc:sldMkLst>
          <pc:docMk/>
          <pc:sldMk cId="882133108" sldId="556"/>
        </pc:sldMkLst>
        <pc:spChg chg="mod">
          <ac:chgData name="Masakiyo Kitazawa" userId="2bf3742da7ad8ecb" providerId="LiveId" clId="{F47CBE27-9031-40BD-BC48-2BA201BA83D7}" dt="2025-11-19T01:19:30.532" v="8" actId="14838"/>
          <ac:spMkLst>
            <pc:docMk/>
            <pc:sldMk cId="882133108" sldId="556"/>
            <ac:spMk id="6" creationId="{0493C138-0193-43F2-C509-C3C76D62EF00}"/>
          </ac:spMkLst>
        </pc:spChg>
      </pc:sldChg>
      <pc:sldChg chg="del">
        <pc:chgData name="Masakiyo Kitazawa" userId="2bf3742da7ad8ecb" providerId="LiveId" clId="{F47CBE27-9031-40BD-BC48-2BA201BA83D7}" dt="2025-11-19T02:19:13.076" v="696" actId="2696"/>
        <pc:sldMkLst>
          <pc:docMk/>
          <pc:sldMk cId="2218846911" sldId="557"/>
        </pc:sldMkLst>
      </pc:sldChg>
      <pc:sldChg chg="del">
        <pc:chgData name="Masakiyo Kitazawa" userId="2bf3742da7ad8ecb" providerId="LiveId" clId="{F47CBE27-9031-40BD-BC48-2BA201BA83D7}" dt="2025-11-19T02:19:13.076" v="696" actId="2696"/>
        <pc:sldMkLst>
          <pc:docMk/>
          <pc:sldMk cId="2369208025" sldId="558"/>
        </pc:sldMkLst>
      </pc:sldChg>
      <pc:sldChg chg="del">
        <pc:chgData name="Masakiyo Kitazawa" userId="2bf3742da7ad8ecb" providerId="LiveId" clId="{F47CBE27-9031-40BD-BC48-2BA201BA83D7}" dt="2025-11-19T02:20:16.807" v="728" actId="2696"/>
        <pc:sldMkLst>
          <pc:docMk/>
          <pc:sldMk cId="2673446898" sldId="560"/>
        </pc:sldMkLst>
      </pc:sldChg>
      <pc:sldChg chg="del">
        <pc:chgData name="Masakiyo Kitazawa" userId="2bf3742da7ad8ecb" providerId="LiveId" clId="{F47CBE27-9031-40BD-BC48-2BA201BA83D7}" dt="2025-11-19T02:20:16.807" v="728" actId="2696"/>
        <pc:sldMkLst>
          <pc:docMk/>
          <pc:sldMk cId="1298702896" sldId="561"/>
        </pc:sldMkLst>
      </pc:sldChg>
      <pc:sldChg chg="del">
        <pc:chgData name="Masakiyo Kitazawa" userId="2bf3742da7ad8ecb" providerId="LiveId" clId="{F47CBE27-9031-40BD-BC48-2BA201BA83D7}" dt="2025-11-19T02:20:16.807" v="728" actId="2696"/>
        <pc:sldMkLst>
          <pc:docMk/>
          <pc:sldMk cId="2836713612" sldId="562"/>
        </pc:sldMkLst>
      </pc:sldChg>
      <pc:sldChg chg="del">
        <pc:chgData name="Masakiyo Kitazawa" userId="2bf3742da7ad8ecb" providerId="LiveId" clId="{F47CBE27-9031-40BD-BC48-2BA201BA83D7}" dt="2025-11-19T02:20:39.424" v="729" actId="2696"/>
        <pc:sldMkLst>
          <pc:docMk/>
          <pc:sldMk cId="2351771641" sldId="563"/>
        </pc:sldMkLst>
      </pc:sldChg>
      <pc:sldChg chg="del">
        <pc:chgData name="Masakiyo Kitazawa" userId="2bf3742da7ad8ecb" providerId="LiveId" clId="{F47CBE27-9031-40BD-BC48-2BA201BA83D7}" dt="2025-11-19T01:45:27.378" v="389" actId="2696"/>
        <pc:sldMkLst>
          <pc:docMk/>
          <pc:sldMk cId="2737302597" sldId="566"/>
        </pc:sldMkLst>
      </pc:sldChg>
      <pc:sldChg chg="addSp delSp modSp mod">
        <pc:chgData name="Masakiyo Kitazawa" userId="2bf3742da7ad8ecb" providerId="LiveId" clId="{F47CBE27-9031-40BD-BC48-2BA201BA83D7}" dt="2025-11-19T02:48:28.879" v="807" actId="403"/>
        <pc:sldMkLst>
          <pc:docMk/>
          <pc:sldMk cId="3479087080" sldId="567"/>
        </pc:sldMkLst>
        <pc:spChg chg="mod">
          <ac:chgData name="Masakiyo Kitazawa" userId="2bf3742da7ad8ecb" providerId="LiveId" clId="{F47CBE27-9031-40BD-BC48-2BA201BA83D7}" dt="2025-11-19T02:48:28.879" v="807" actId="403"/>
          <ac:spMkLst>
            <pc:docMk/>
            <pc:sldMk cId="3479087080" sldId="567"/>
            <ac:spMk id="4" creationId="{35BA6040-5DBC-D81E-0DB6-D756D1058213}"/>
          </ac:spMkLst>
        </pc:spChg>
        <pc:spChg chg="del">
          <ac:chgData name="Masakiyo Kitazawa" userId="2bf3742da7ad8ecb" providerId="LiveId" clId="{F47CBE27-9031-40BD-BC48-2BA201BA83D7}" dt="2025-11-19T02:05:52.430" v="621" actId="478"/>
          <ac:spMkLst>
            <pc:docMk/>
            <pc:sldMk cId="3479087080" sldId="567"/>
            <ac:spMk id="6" creationId="{514947A9-84C1-782F-7BF5-1D43D333694A}"/>
          </ac:spMkLst>
        </pc:spChg>
        <pc:spChg chg="mod">
          <ac:chgData name="Masakiyo Kitazawa" userId="2bf3742da7ad8ecb" providerId="LiveId" clId="{F47CBE27-9031-40BD-BC48-2BA201BA83D7}" dt="2025-11-19T02:06:01.765" v="658" actId="1038"/>
          <ac:spMkLst>
            <pc:docMk/>
            <pc:sldMk cId="3479087080" sldId="567"/>
            <ac:spMk id="7" creationId="{C796036E-FFE6-7B73-563C-E54F325B9ECA}"/>
          </ac:spMkLst>
        </pc:spChg>
        <pc:spChg chg="mod">
          <ac:chgData name="Masakiyo Kitazawa" userId="2bf3742da7ad8ecb" providerId="LiveId" clId="{F47CBE27-9031-40BD-BC48-2BA201BA83D7}" dt="2025-11-19T02:06:01.765" v="658" actId="1038"/>
          <ac:spMkLst>
            <pc:docMk/>
            <pc:sldMk cId="3479087080" sldId="567"/>
            <ac:spMk id="16" creationId="{E2D08EEE-1032-D320-820F-3D213552A082}"/>
          </ac:spMkLst>
        </pc:spChg>
        <pc:picChg chg="del">
          <ac:chgData name="Masakiyo Kitazawa" userId="2bf3742da7ad8ecb" providerId="LiveId" clId="{F47CBE27-9031-40BD-BC48-2BA201BA83D7}" dt="2025-11-19T02:04:48.403" v="594" actId="478"/>
          <ac:picMkLst>
            <pc:docMk/>
            <pc:sldMk cId="3479087080" sldId="567"/>
            <ac:picMk id="3" creationId="{4EE6B4A3-0336-A918-0C02-DA28D30D8396}"/>
          </ac:picMkLst>
        </pc:picChg>
        <pc:picChg chg="add del mod">
          <ac:chgData name="Masakiyo Kitazawa" userId="2bf3742da7ad8ecb" providerId="LiveId" clId="{F47CBE27-9031-40BD-BC48-2BA201BA83D7}" dt="2025-11-19T02:05:38.439" v="619"/>
          <ac:picMkLst>
            <pc:docMk/>
            <pc:sldMk cId="3479087080" sldId="567"/>
            <ac:picMk id="8" creationId="{C5AF2AE1-A4ED-7026-B7B7-92FA70A8B96D}"/>
          </ac:picMkLst>
        </pc:picChg>
        <pc:picChg chg="add mod">
          <ac:chgData name="Masakiyo Kitazawa" userId="2bf3742da7ad8ecb" providerId="LiveId" clId="{F47CBE27-9031-40BD-BC48-2BA201BA83D7}" dt="2025-11-19T02:05:44.452" v="620" actId="1076"/>
          <ac:picMkLst>
            <pc:docMk/>
            <pc:sldMk cId="3479087080" sldId="567"/>
            <ac:picMk id="10" creationId="{CC676DBD-9452-2989-09E3-9BF671FBB96B}"/>
          </ac:picMkLst>
        </pc:picChg>
        <pc:picChg chg="del">
          <ac:chgData name="Masakiyo Kitazawa" userId="2bf3742da7ad8ecb" providerId="LiveId" clId="{F47CBE27-9031-40BD-BC48-2BA201BA83D7}" dt="2025-11-19T02:05:19.864" v="603" actId="478"/>
          <ac:picMkLst>
            <pc:docMk/>
            <pc:sldMk cId="3479087080" sldId="567"/>
            <ac:picMk id="13" creationId="{BE81FEB5-9A6D-E56C-FC62-D56C4390E124}"/>
          </ac:picMkLst>
        </pc:picChg>
      </pc:sldChg>
      <pc:sldChg chg="del">
        <pc:chgData name="Masakiyo Kitazawa" userId="2bf3742da7ad8ecb" providerId="LiveId" clId="{F47CBE27-9031-40BD-BC48-2BA201BA83D7}" dt="2025-11-19T02:20:39.424" v="729" actId="2696"/>
        <pc:sldMkLst>
          <pc:docMk/>
          <pc:sldMk cId="3084558490" sldId="569"/>
        </pc:sldMkLst>
      </pc:sldChg>
      <pc:sldChg chg="del">
        <pc:chgData name="Masakiyo Kitazawa" userId="2bf3742da7ad8ecb" providerId="LiveId" clId="{F47CBE27-9031-40BD-BC48-2BA201BA83D7}" dt="2025-11-19T02:20:16.807" v="728" actId="2696"/>
        <pc:sldMkLst>
          <pc:docMk/>
          <pc:sldMk cId="2263278927" sldId="571"/>
        </pc:sldMkLst>
      </pc:sldChg>
      <pc:sldChg chg="add">
        <pc:chgData name="Masakiyo Kitazawa" userId="2bf3742da7ad8ecb" providerId="LiveId" clId="{F47CBE27-9031-40BD-BC48-2BA201BA83D7}" dt="2025-11-19T02:47:10.237" v="730"/>
        <pc:sldMkLst>
          <pc:docMk/>
          <pc:sldMk cId="3442300430" sldId="573"/>
        </pc:sldMkLst>
      </pc:sldChg>
      <pc:sldChg chg="del ord">
        <pc:chgData name="Masakiyo Kitazawa" userId="2bf3742da7ad8ecb" providerId="LiveId" clId="{F47CBE27-9031-40BD-BC48-2BA201BA83D7}" dt="2025-11-19T01:50:04.316" v="393" actId="2696"/>
        <pc:sldMkLst>
          <pc:docMk/>
          <pc:sldMk cId="1350512042" sldId="577"/>
        </pc:sldMkLst>
      </pc:sldChg>
      <pc:sldChg chg="del">
        <pc:chgData name="Masakiyo Kitazawa" userId="2bf3742da7ad8ecb" providerId="LiveId" clId="{F47CBE27-9031-40BD-BC48-2BA201BA83D7}" dt="2025-11-19T02:20:16.807" v="728" actId="2696"/>
        <pc:sldMkLst>
          <pc:docMk/>
          <pc:sldMk cId="170302630" sldId="578"/>
        </pc:sldMkLst>
      </pc:sldChg>
      <pc:sldChg chg="del">
        <pc:chgData name="Masakiyo Kitazawa" userId="2bf3742da7ad8ecb" providerId="LiveId" clId="{F47CBE27-9031-40BD-BC48-2BA201BA83D7}" dt="2025-11-19T02:20:16.807" v="728" actId="2696"/>
        <pc:sldMkLst>
          <pc:docMk/>
          <pc:sldMk cId="2778864765" sldId="579"/>
        </pc:sldMkLst>
      </pc:sldChg>
      <pc:sldChg chg="del">
        <pc:chgData name="Masakiyo Kitazawa" userId="2bf3742da7ad8ecb" providerId="LiveId" clId="{F47CBE27-9031-40BD-BC48-2BA201BA83D7}" dt="2025-11-19T02:20:39.424" v="729" actId="2696"/>
        <pc:sldMkLst>
          <pc:docMk/>
          <pc:sldMk cId="602693863" sldId="580"/>
        </pc:sldMkLst>
      </pc:sldChg>
      <pc:sldChg chg="del">
        <pc:chgData name="Masakiyo Kitazawa" userId="2bf3742da7ad8ecb" providerId="LiveId" clId="{F47CBE27-9031-40BD-BC48-2BA201BA83D7}" dt="2025-11-19T02:20:16.807" v="728" actId="2696"/>
        <pc:sldMkLst>
          <pc:docMk/>
          <pc:sldMk cId="2607584920" sldId="584"/>
        </pc:sldMkLst>
      </pc:sldChg>
      <pc:sldChg chg="del">
        <pc:chgData name="Masakiyo Kitazawa" userId="2bf3742da7ad8ecb" providerId="LiveId" clId="{F47CBE27-9031-40BD-BC48-2BA201BA83D7}" dt="2025-11-19T02:06:07.187" v="659" actId="2696"/>
        <pc:sldMkLst>
          <pc:docMk/>
          <pc:sldMk cId="4250890733" sldId="587"/>
        </pc:sldMkLst>
      </pc:sldChg>
      <pc:sldChg chg="del">
        <pc:chgData name="Masakiyo Kitazawa" userId="2bf3742da7ad8ecb" providerId="LiveId" clId="{F47CBE27-9031-40BD-BC48-2BA201BA83D7}" dt="2025-11-19T01:37:08.390" v="243" actId="2696"/>
        <pc:sldMkLst>
          <pc:docMk/>
          <pc:sldMk cId="3990969028" sldId="589"/>
        </pc:sldMkLst>
      </pc:sldChg>
      <pc:sldChg chg="del">
        <pc:chgData name="Masakiyo Kitazawa" userId="2bf3742da7ad8ecb" providerId="LiveId" clId="{F47CBE27-9031-40BD-BC48-2BA201BA83D7}" dt="2025-11-19T02:20:39.424" v="729" actId="2696"/>
        <pc:sldMkLst>
          <pc:docMk/>
          <pc:sldMk cId="2360062494" sldId="590"/>
        </pc:sldMkLst>
      </pc:sldChg>
      <pc:sldChg chg="addSp modSp del mod">
        <pc:chgData name="Masakiyo Kitazawa" userId="2bf3742da7ad8ecb" providerId="LiveId" clId="{F47CBE27-9031-40BD-BC48-2BA201BA83D7}" dt="2025-11-19T01:34:44.632" v="213" actId="2696"/>
        <pc:sldMkLst>
          <pc:docMk/>
          <pc:sldMk cId="2782756854" sldId="591"/>
        </pc:sldMkLst>
        <pc:spChg chg="add mod">
          <ac:chgData name="Masakiyo Kitazawa" userId="2bf3742da7ad8ecb" providerId="LiveId" clId="{F47CBE27-9031-40BD-BC48-2BA201BA83D7}" dt="2025-11-19T01:25:04.123" v="82" actId="1076"/>
          <ac:spMkLst>
            <pc:docMk/>
            <pc:sldMk cId="2782756854" sldId="591"/>
            <ac:spMk id="6" creationId="{83FAC479-707D-66A8-A159-69DFBA884991}"/>
          </ac:spMkLst>
        </pc:spChg>
        <pc:spChg chg="add mod">
          <ac:chgData name="Masakiyo Kitazawa" userId="2bf3742da7ad8ecb" providerId="LiveId" clId="{F47CBE27-9031-40BD-BC48-2BA201BA83D7}" dt="2025-11-19T01:25:50.403" v="111" actId="1076"/>
          <ac:spMkLst>
            <pc:docMk/>
            <pc:sldMk cId="2782756854" sldId="591"/>
            <ac:spMk id="12" creationId="{A1E58BE7-C0A5-6B04-AD85-A6FBCAD12A85}"/>
          </ac:spMkLst>
        </pc:spChg>
        <pc:picChg chg="add mod">
          <ac:chgData name="Masakiyo Kitazawa" userId="2bf3742da7ad8ecb" providerId="LiveId" clId="{F47CBE27-9031-40BD-BC48-2BA201BA83D7}" dt="2025-11-19T01:24:50.507" v="68" actId="1076"/>
          <ac:picMkLst>
            <pc:docMk/>
            <pc:sldMk cId="2782756854" sldId="591"/>
            <ac:picMk id="5" creationId="{76A55626-83D7-CF9D-7F35-EDD3CF2810F2}"/>
          </ac:picMkLst>
        </pc:picChg>
        <pc:picChg chg="mod">
          <ac:chgData name="Masakiyo Kitazawa" userId="2bf3742da7ad8ecb" providerId="LiveId" clId="{F47CBE27-9031-40BD-BC48-2BA201BA83D7}" dt="2025-11-19T01:21:11.324" v="15" actId="14100"/>
          <ac:picMkLst>
            <pc:docMk/>
            <pc:sldMk cId="2782756854" sldId="591"/>
            <ac:picMk id="7" creationId="{F62D5971-0A3B-F2A4-197A-5D2494B145A5}"/>
          </ac:picMkLst>
        </pc:picChg>
        <pc:picChg chg="add mod">
          <ac:chgData name="Masakiyo Kitazawa" userId="2bf3742da7ad8ecb" providerId="LiveId" clId="{F47CBE27-9031-40BD-BC48-2BA201BA83D7}" dt="2025-11-19T01:22:15.323" v="66" actId="1076"/>
          <ac:picMkLst>
            <pc:docMk/>
            <pc:sldMk cId="2782756854" sldId="591"/>
            <ac:picMk id="9" creationId="{9993EEFE-48B5-1E3F-358D-C54178EF4991}"/>
          </ac:picMkLst>
        </pc:picChg>
        <pc:picChg chg="add mod">
          <ac:chgData name="Masakiyo Kitazawa" userId="2bf3742da7ad8ecb" providerId="LiveId" clId="{F47CBE27-9031-40BD-BC48-2BA201BA83D7}" dt="2025-11-19T01:25:50.403" v="111" actId="1076"/>
          <ac:picMkLst>
            <pc:docMk/>
            <pc:sldMk cId="2782756854" sldId="591"/>
            <ac:picMk id="11" creationId="{E26317B9-DF00-08BC-97A0-C66925974A2A}"/>
          </ac:picMkLst>
        </pc:picChg>
        <pc:cxnChg chg="mod">
          <ac:chgData name="Masakiyo Kitazawa" userId="2bf3742da7ad8ecb" providerId="LiveId" clId="{F47CBE27-9031-40BD-BC48-2BA201BA83D7}" dt="2025-11-19T01:25:43.066" v="110" actId="1076"/>
          <ac:cxnSpMkLst>
            <pc:docMk/>
            <pc:sldMk cId="2782756854" sldId="591"/>
            <ac:cxnSpMk id="3" creationId="{15BF757F-6ED9-06B4-FE3D-6A64B5CB9373}"/>
          </ac:cxnSpMkLst>
        </pc:cxnChg>
      </pc:sldChg>
      <pc:sldChg chg="modSp mod">
        <pc:chgData name="Masakiyo Kitazawa" userId="2bf3742da7ad8ecb" providerId="LiveId" clId="{F47CBE27-9031-40BD-BC48-2BA201BA83D7}" dt="2025-11-19T01:51:08.916" v="413" actId="1076"/>
        <pc:sldMkLst>
          <pc:docMk/>
          <pc:sldMk cId="1668672774" sldId="592"/>
        </pc:sldMkLst>
        <pc:spChg chg="mod">
          <ac:chgData name="Masakiyo Kitazawa" userId="2bf3742da7ad8ecb" providerId="LiveId" clId="{F47CBE27-9031-40BD-BC48-2BA201BA83D7}" dt="2025-11-19T01:20:13.280" v="9" actId="14838"/>
          <ac:spMkLst>
            <pc:docMk/>
            <pc:sldMk cId="1668672774" sldId="592"/>
            <ac:spMk id="6" creationId="{04D6934E-7ADF-3757-72AF-7F3B5313C9A4}"/>
          </ac:spMkLst>
        </pc:spChg>
        <pc:picChg chg="mod">
          <ac:chgData name="Masakiyo Kitazawa" userId="2bf3742da7ad8ecb" providerId="LiveId" clId="{F47CBE27-9031-40BD-BC48-2BA201BA83D7}" dt="2025-11-19T01:51:04.458" v="412" actId="1076"/>
          <ac:picMkLst>
            <pc:docMk/>
            <pc:sldMk cId="1668672774" sldId="592"/>
            <ac:picMk id="10" creationId="{E57FFA94-2BA5-5D7B-B7C7-D41D6BACDC1E}"/>
          </ac:picMkLst>
        </pc:picChg>
        <pc:picChg chg="mod">
          <ac:chgData name="Masakiyo Kitazawa" userId="2bf3742da7ad8ecb" providerId="LiveId" clId="{F47CBE27-9031-40BD-BC48-2BA201BA83D7}" dt="2025-11-19T01:51:08.916" v="413" actId="1076"/>
          <ac:picMkLst>
            <pc:docMk/>
            <pc:sldMk cId="1668672774" sldId="592"/>
            <ac:picMk id="18" creationId="{7BD4E26E-FA55-3E33-349D-73141519931F}"/>
          </ac:picMkLst>
        </pc:picChg>
      </pc:sldChg>
      <pc:sldChg chg="addSp delSp modSp add mod ord modAnim">
        <pc:chgData name="Masakiyo Kitazawa" userId="2bf3742da7ad8ecb" providerId="LiveId" clId="{F47CBE27-9031-40BD-BC48-2BA201BA83D7}" dt="2025-11-19T03:02:59.702" v="888" actId="207"/>
        <pc:sldMkLst>
          <pc:docMk/>
          <pc:sldMk cId="3040573656" sldId="593"/>
        </pc:sldMkLst>
        <pc:spChg chg="mod">
          <ac:chgData name="Masakiyo Kitazawa" userId="2bf3742da7ad8ecb" providerId="LiveId" clId="{F47CBE27-9031-40BD-BC48-2BA201BA83D7}" dt="2025-11-19T01:32:37.580" v="204" actId="164"/>
          <ac:spMkLst>
            <pc:docMk/>
            <pc:sldMk cId="3040573656" sldId="593"/>
            <ac:spMk id="6" creationId="{9AA2401E-DA33-C693-A99E-79E2B1398E8A}"/>
          </ac:spMkLst>
        </pc:spChg>
        <pc:spChg chg="mod">
          <ac:chgData name="Masakiyo Kitazawa" userId="2bf3742da7ad8ecb" providerId="LiveId" clId="{F47CBE27-9031-40BD-BC48-2BA201BA83D7}" dt="2025-11-19T01:32:53.007" v="206" actId="164"/>
          <ac:spMkLst>
            <pc:docMk/>
            <pc:sldMk cId="3040573656" sldId="593"/>
            <ac:spMk id="12" creationId="{571217DA-7B03-6A41-76BA-CD69303EF351}"/>
          </ac:spMkLst>
        </pc:spChg>
        <pc:spChg chg="add del mod">
          <ac:chgData name="Masakiyo Kitazawa" userId="2bf3742da7ad8ecb" providerId="LiveId" clId="{F47CBE27-9031-40BD-BC48-2BA201BA83D7}" dt="2025-11-19T01:26:57.636" v="118" actId="478"/>
          <ac:spMkLst>
            <pc:docMk/>
            <pc:sldMk cId="3040573656" sldId="593"/>
            <ac:spMk id="16" creationId="{77883E4A-4EB2-A31D-B0D4-2392B98F63B9}"/>
          </ac:spMkLst>
        </pc:spChg>
        <pc:spChg chg="add del mod">
          <ac:chgData name="Masakiyo Kitazawa" userId="2bf3742da7ad8ecb" providerId="LiveId" clId="{F47CBE27-9031-40BD-BC48-2BA201BA83D7}" dt="2025-11-19T01:27:24.431" v="145" actId="478"/>
          <ac:spMkLst>
            <pc:docMk/>
            <pc:sldMk cId="3040573656" sldId="593"/>
            <ac:spMk id="17" creationId="{35E431DC-93DC-92EB-7582-524C3314B868}"/>
          </ac:spMkLst>
        </pc:spChg>
        <pc:spChg chg="add del mod">
          <ac:chgData name="Masakiyo Kitazawa" userId="2bf3742da7ad8ecb" providerId="LiveId" clId="{F47CBE27-9031-40BD-BC48-2BA201BA83D7}" dt="2025-11-19T01:27:26.926" v="146" actId="478"/>
          <ac:spMkLst>
            <pc:docMk/>
            <pc:sldMk cId="3040573656" sldId="593"/>
            <ac:spMk id="18" creationId="{F7899B6D-869D-A339-3069-F504556FC8C9}"/>
          </ac:spMkLst>
        </pc:spChg>
        <pc:spChg chg="add mod">
          <ac:chgData name="Masakiyo Kitazawa" userId="2bf3742da7ad8ecb" providerId="LiveId" clId="{F47CBE27-9031-40BD-BC48-2BA201BA83D7}" dt="2025-11-19T01:31:34.128" v="171"/>
          <ac:spMkLst>
            <pc:docMk/>
            <pc:sldMk cId="3040573656" sldId="593"/>
            <ac:spMk id="25" creationId="{8F844E75-90F6-F6D1-F163-070DB30FE362}"/>
          </ac:spMkLst>
        </pc:spChg>
        <pc:spChg chg="add mod">
          <ac:chgData name="Masakiyo Kitazawa" userId="2bf3742da7ad8ecb" providerId="LiveId" clId="{F47CBE27-9031-40BD-BC48-2BA201BA83D7}" dt="2025-11-19T01:33:26.558" v="210" actId="164"/>
          <ac:spMkLst>
            <pc:docMk/>
            <pc:sldMk cId="3040573656" sldId="593"/>
            <ac:spMk id="26" creationId="{005ACCA9-E99D-D4DD-E865-9E50425E86A1}"/>
          </ac:spMkLst>
        </pc:spChg>
        <pc:spChg chg="add mod">
          <ac:chgData name="Masakiyo Kitazawa" userId="2bf3742da7ad8ecb" providerId="LiveId" clId="{F47CBE27-9031-40BD-BC48-2BA201BA83D7}" dt="2025-11-19T01:36:11.805" v="240" actId="1076"/>
          <ac:spMkLst>
            <pc:docMk/>
            <pc:sldMk cId="3040573656" sldId="593"/>
            <ac:spMk id="27" creationId="{8B1F8D43-8890-E0E4-DAE6-4B01FBAB7481}"/>
          </ac:spMkLst>
        </pc:spChg>
        <pc:spChg chg="add del mod">
          <ac:chgData name="Masakiyo Kitazawa" userId="2bf3742da7ad8ecb" providerId="LiveId" clId="{F47CBE27-9031-40BD-BC48-2BA201BA83D7}" dt="2025-11-19T02:11:03.258" v="672" actId="478"/>
          <ac:spMkLst>
            <pc:docMk/>
            <pc:sldMk cId="3040573656" sldId="593"/>
            <ac:spMk id="32" creationId="{EF4D1FC0-71E0-B2FE-E2F4-BEF0AA411A10}"/>
          </ac:spMkLst>
        </pc:spChg>
        <pc:spChg chg="add mod">
          <ac:chgData name="Masakiyo Kitazawa" userId="2bf3742da7ad8ecb" providerId="LiveId" clId="{F47CBE27-9031-40BD-BC48-2BA201BA83D7}" dt="2025-11-19T02:13:31.869" v="679" actId="1076"/>
          <ac:spMkLst>
            <pc:docMk/>
            <pc:sldMk cId="3040573656" sldId="593"/>
            <ac:spMk id="33" creationId="{8679CE9F-07DB-A084-C011-02E336E09CE2}"/>
          </ac:spMkLst>
        </pc:spChg>
        <pc:spChg chg="add mod">
          <ac:chgData name="Masakiyo Kitazawa" userId="2bf3742da7ad8ecb" providerId="LiveId" clId="{F47CBE27-9031-40BD-BC48-2BA201BA83D7}" dt="2025-11-19T03:02:59.702" v="888" actId="207"/>
          <ac:spMkLst>
            <pc:docMk/>
            <pc:sldMk cId="3040573656" sldId="593"/>
            <ac:spMk id="34" creationId="{CAE28946-D8B2-78E2-4AB2-80E191963B61}"/>
          </ac:spMkLst>
        </pc:spChg>
        <pc:grpChg chg="add mod">
          <ac:chgData name="Masakiyo Kitazawa" userId="2bf3742da7ad8ecb" providerId="LiveId" clId="{F47CBE27-9031-40BD-BC48-2BA201BA83D7}" dt="2025-11-19T01:33:17.713" v="208" actId="164"/>
          <ac:grpSpMkLst>
            <pc:docMk/>
            <pc:sldMk cId="3040573656" sldId="593"/>
            <ac:grpSpMk id="23" creationId="{E233E6C8-C24B-9B43-FC80-2CF655939951}"/>
          </ac:grpSpMkLst>
        </pc:grpChg>
        <pc:grpChg chg="add mod">
          <ac:chgData name="Masakiyo Kitazawa" userId="2bf3742da7ad8ecb" providerId="LiveId" clId="{F47CBE27-9031-40BD-BC48-2BA201BA83D7}" dt="2025-11-19T01:32:37.580" v="204" actId="164"/>
          <ac:grpSpMkLst>
            <pc:docMk/>
            <pc:sldMk cId="3040573656" sldId="593"/>
            <ac:grpSpMk id="28" creationId="{49C7E381-4D11-F99C-19DE-1F76CB8143C0}"/>
          </ac:grpSpMkLst>
        </pc:grpChg>
        <pc:grpChg chg="add mod">
          <ac:chgData name="Masakiyo Kitazawa" userId="2bf3742da7ad8ecb" providerId="LiveId" clId="{F47CBE27-9031-40BD-BC48-2BA201BA83D7}" dt="2025-11-19T01:32:53.007" v="206" actId="164"/>
          <ac:grpSpMkLst>
            <pc:docMk/>
            <pc:sldMk cId="3040573656" sldId="593"/>
            <ac:grpSpMk id="29" creationId="{28DDF33F-603C-2355-0433-3046724388BC}"/>
          </ac:grpSpMkLst>
        </pc:grpChg>
        <pc:grpChg chg="add mod">
          <ac:chgData name="Masakiyo Kitazawa" userId="2bf3742da7ad8ecb" providerId="LiveId" clId="{F47CBE27-9031-40BD-BC48-2BA201BA83D7}" dt="2025-11-19T01:33:17.713" v="208" actId="164"/>
          <ac:grpSpMkLst>
            <pc:docMk/>
            <pc:sldMk cId="3040573656" sldId="593"/>
            <ac:grpSpMk id="30" creationId="{468CC41F-0F20-2C33-B014-66A95D97CE61}"/>
          </ac:grpSpMkLst>
        </pc:grpChg>
        <pc:grpChg chg="add mod">
          <ac:chgData name="Masakiyo Kitazawa" userId="2bf3742da7ad8ecb" providerId="LiveId" clId="{F47CBE27-9031-40BD-BC48-2BA201BA83D7}" dt="2025-11-19T01:33:26.558" v="210" actId="164"/>
          <ac:grpSpMkLst>
            <pc:docMk/>
            <pc:sldMk cId="3040573656" sldId="593"/>
            <ac:grpSpMk id="31" creationId="{8686FA91-699E-A811-C8B3-CB5D44311F92}"/>
          </ac:grpSpMkLst>
        </pc:grpChg>
        <pc:graphicFrameChg chg="add mod">
          <ac:chgData name="Masakiyo Kitazawa" userId="2bf3742da7ad8ecb" providerId="LiveId" clId="{F47CBE27-9031-40BD-BC48-2BA201BA83D7}" dt="2025-11-19T01:26:41.196" v="116"/>
          <ac:graphicFrameMkLst>
            <pc:docMk/>
            <pc:sldMk cId="3040573656" sldId="593"/>
            <ac:graphicFrameMk id="4" creationId="{BC86CECC-B9E4-E323-7BB5-289840B31020}"/>
          </ac:graphicFrameMkLst>
        </pc:graphicFrameChg>
        <pc:graphicFrameChg chg="add mod">
          <ac:chgData name="Masakiyo Kitazawa" userId="2bf3742da7ad8ecb" providerId="LiveId" clId="{F47CBE27-9031-40BD-BC48-2BA201BA83D7}" dt="2025-11-19T01:31:00.476" v="164"/>
          <ac:graphicFrameMkLst>
            <pc:docMk/>
            <pc:sldMk cId="3040573656" sldId="593"/>
            <ac:graphicFrameMk id="13" creationId="{C359CCC5-6AD8-2A96-8222-804AE5FCCFAA}"/>
          </ac:graphicFrameMkLst>
        </pc:graphicFrameChg>
        <pc:picChg chg="mod">
          <ac:chgData name="Masakiyo Kitazawa" userId="2bf3742da7ad8ecb" providerId="LiveId" clId="{F47CBE27-9031-40BD-BC48-2BA201BA83D7}" dt="2025-11-19T01:32:37.580" v="204" actId="164"/>
          <ac:picMkLst>
            <pc:docMk/>
            <pc:sldMk cId="3040573656" sldId="593"/>
            <ac:picMk id="5" creationId="{2A088252-E44C-4896-FC26-79F87B35FBAF}"/>
          </ac:picMkLst>
        </pc:picChg>
        <pc:picChg chg="del">
          <ac:chgData name="Masakiyo Kitazawa" userId="2bf3742da7ad8ecb" providerId="LiveId" clId="{F47CBE27-9031-40BD-BC48-2BA201BA83D7}" dt="2025-11-19T01:26:03.045" v="113" actId="21"/>
          <ac:picMkLst>
            <pc:docMk/>
            <pc:sldMk cId="3040573656" sldId="593"/>
            <ac:picMk id="7" creationId="{91C9DDD9-BC77-8836-87D5-F68528FE4462}"/>
          </ac:picMkLst>
        </pc:picChg>
        <pc:picChg chg="mod">
          <ac:chgData name="Masakiyo Kitazawa" userId="2bf3742da7ad8ecb" providerId="LiveId" clId="{F47CBE27-9031-40BD-BC48-2BA201BA83D7}" dt="2025-11-19T01:33:17.713" v="208" actId="164"/>
          <ac:picMkLst>
            <pc:docMk/>
            <pc:sldMk cId="3040573656" sldId="593"/>
            <ac:picMk id="9" creationId="{31F4E832-36DB-C0B3-B997-208C9FBA81D7}"/>
          </ac:picMkLst>
        </pc:picChg>
        <pc:picChg chg="mod">
          <ac:chgData name="Masakiyo Kitazawa" userId="2bf3742da7ad8ecb" providerId="LiveId" clId="{F47CBE27-9031-40BD-BC48-2BA201BA83D7}" dt="2025-11-19T01:32:53.007" v="206" actId="164"/>
          <ac:picMkLst>
            <pc:docMk/>
            <pc:sldMk cId="3040573656" sldId="593"/>
            <ac:picMk id="11" creationId="{4FAEBE45-264B-CF83-075B-313465C1BB4D}"/>
          </ac:picMkLst>
        </pc:picChg>
        <pc:picChg chg="add del mod">
          <ac:chgData name="Masakiyo Kitazawa" userId="2bf3742da7ad8ecb" providerId="LiveId" clId="{F47CBE27-9031-40BD-BC48-2BA201BA83D7}" dt="2025-11-19T01:27:20.886" v="144"/>
          <ac:picMkLst>
            <pc:docMk/>
            <pc:sldMk cId="3040573656" sldId="593"/>
            <ac:picMk id="14" creationId="{44C79516-C09A-6635-3296-DCAFAE08FC25}"/>
          </ac:picMkLst>
        </pc:picChg>
        <pc:picChg chg="add del mod">
          <ac:chgData name="Masakiyo Kitazawa" userId="2bf3742da7ad8ecb" providerId="LiveId" clId="{F47CBE27-9031-40BD-BC48-2BA201BA83D7}" dt="2025-11-19T01:27:06.287" v="130"/>
          <ac:picMkLst>
            <pc:docMk/>
            <pc:sldMk cId="3040573656" sldId="593"/>
            <ac:picMk id="15" creationId="{451763B6-1259-10AE-6653-F64A5D30AE42}"/>
          </ac:picMkLst>
        </pc:picChg>
        <pc:picChg chg="add mod">
          <ac:chgData name="Masakiyo Kitazawa" userId="2bf3742da7ad8ecb" providerId="LiveId" clId="{F47CBE27-9031-40BD-BC48-2BA201BA83D7}" dt="2025-11-19T01:27:34.134" v="148" actId="164"/>
          <ac:picMkLst>
            <pc:docMk/>
            <pc:sldMk cId="3040573656" sldId="593"/>
            <ac:picMk id="20" creationId="{63CEAD02-8155-8FF4-AE11-4F52F8EBD75F}"/>
          </ac:picMkLst>
        </pc:picChg>
        <pc:picChg chg="add mod">
          <ac:chgData name="Masakiyo Kitazawa" userId="2bf3742da7ad8ecb" providerId="LiveId" clId="{F47CBE27-9031-40BD-BC48-2BA201BA83D7}" dt="2025-11-19T01:28:10.818" v="160" actId="1076"/>
          <ac:picMkLst>
            <pc:docMk/>
            <pc:sldMk cId="3040573656" sldId="593"/>
            <ac:picMk id="22" creationId="{7FF7839A-AB2B-D84F-3A6B-5375F7ABFF8C}"/>
          </ac:picMkLst>
        </pc:picChg>
        <pc:picChg chg="add mod">
          <ac:chgData name="Masakiyo Kitazawa" userId="2bf3742da7ad8ecb" providerId="LiveId" clId="{F47CBE27-9031-40BD-BC48-2BA201BA83D7}" dt="2025-11-19T01:33:26.558" v="210" actId="164"/>
          <ac:picMkLst>
            <pc:docMk/>
            <pc:sldMk cId="3040573656" sldId="593"/>
            <ac:picMk id="24" creationId="{B0D4311F-6876-0E07-E379-4246A1AE6DF7}"/>
          </ac:picMkLst>
        </pc:picChg>
        <pc:cxnChg chg="add mod">
          <ac:chgData name="Masakiyo Kitazawa" userId="2bf3742da7ad8ecb" providerId="LiveId" clId="{F47CBE27-9031-40BD-BC48-2BA201BA83D7}" dt="2025-11-19T01:27:34.134" v="148" actId="164"/>
          <ac:cxnSpMkLst>
            <pc:docMk/>
            <pc:sldMk cId="3040573656" sldId="593"/>
            <ac:cxnSpMk id="8" creationId="{6CBF4DAC-1336-8FB4-046F-301AA5B6279A}"/>
          </ac:cxnSpMkLst>
        </pc:cxnChg>
        <pc:cxnChg chg="add mod">
          <ac:chgData name="Masakiyo Kitazawa" userId="2bf3742da7ad8ecb" providerId="LiveId" clId="{F47CBE27-9031-40BD-BC48-2BA201BA83D7}" dt="2025-11-19T01:28:05.509" v="159" actId="1036"/>
          <ac:cxnSpMkLst>
            <pc:docMk/>
            <pc:sldMk cId="3040573656" sldId="593"/>
            <ac:cxnSpMk id="10" creationId="{B3F3B2B6-EC23-A7F9-5BF3-5CEB3476232B}"/>
          </ac:cxnSpMkLst>
        </pc:cxnChg>
      </pc:sldChg>
      <pc:sldChg chg="addSp delSp modSp new mod modAnim">
        <pc:chgData name="Masakiyo Kitazawa" userId="2bf3742da7ad8ecb" providerId="LiveId" clId="{F47CBE27-9031-40BD-BC48-2BA201BA83D7}" dt="2025-11-19T02:54:13.651" v="814" actId="1076"/>
        <pc:sldMkLst>
          <pc:docMk/>
          <pc:sldMk cId="1913052843" sldId="594"/>
        </pc:sldMkLst>
        <pc:spChg chg="mod">
          <ac:chgData name="Masakiyo Kitazawa" userId="2bf3742da7ad8ecb" providerId="LiveId" clId="{F47CBE27-9031-40BD-BC48-2BA201BA83D7}" dt="2025-11-19T01:38:03.191" v="281" actId="20577"/>
          <ac:spMkLst>
            <pc:docMk/>
            <pc:sldMk cId="1913052843" sldId="594"/>
            <ac:spMk id="2" creationId="{BF1D7A22-DA32-2177-F927-EEE2176DDB70}"/>
          </ac:spMkLst>
        </pc:spChg>
        <pc:spChg chg="del mod topLvl">
          <ac:chgData name="Masakiyo Kitazawa" userId="2bf3742da7ad8ecb" providerId="LiveId" clId="{F47CBE27-9031-40BD-BC48-2BA201BA83D7}" dt="2025-11-19T01:38:39.700" v="285" actId="478"/>
          <ac:spMkLst>
            <pc:docMk/>
            <pc:sldMk cId="1913052843" sldId="594"/>
            <ac:spMk id="5" creationId="{C8D911CF-F605-37A0-BC09-19D4A2C9DF66}"/>
          </ac:spMkLst>
        </pc:spChg>
        <pc:spChg chg="add mod">
          <ac:chgData name="Masakiyo Kitazawa" userId="2bf3742da7ad8ecb" providerId="LiveId" clId="{F47CBE27-9031-40BD-BC48-2BA201BA83D7}" dt="2025-11-19T01:43:20.283" v="377" actId="1076"/>
          <ac:spMkLst>
            <pc:docMk/>
            <pc:sldMk cId="1913052843" sldId="594"/>
            <ac:spMk id="6" creationId="{B31B1210-A69B-177A-8924-9F86F363F327}"/>
          </ac:spMkLst>
        </pc:spChg>
        <pc:spChg chg="add mod">
          <ac:chgData name="Masakiyo Kitazawa" userId="2bf3742da7ad8ecb" providerId="LiveId" clId="{F47CBE27-9031-40BD-BC48-2BA201BA83D7}" dt="2025-11-19T02:54:13.651" v="814" actId="1076"/>
          <ac:spMkLst>
            <pc:docMk/>
            <pc:sldMk cId="1913052843" sldId="594"/>
            <ac:spMk id="10" creationId="{0F5C3647-C216-F94A-3498-83C0D085650D}"/>
          </ac:spMkLst>
        </pc:spChg>
        <pc:spChg chg="add mod">
          <ac:chgData name="Masakiyo Kitazawa" userId="2bf3742da7ad8ecb" providerId="LiveId" clId="{F47CBE27-9031-40BD-BC48-2BA201BA83D7}" dt="2025-11-19T01:43:13.444" v="376" actId="1076"/>
          <ac:spMkLst>
            <pc:docMk/>
            <pc:sldMk cId="1913052843" sldId="594"/>
            <ac:spMk id="11" creationId="{E454BAEB-ABB4-025C-A560-B4493652A059}"/>
          </ac:spMkLst>
        </pc:spChg>
        <pc:spChg chg="add mod">
          <ac:chgData name="Masakiyo Kitazawa" userId="2bf3742da7ad8ecb" providerId="LiveId" clId="{F47CBE27-9031-40BD-BC48-2BA201BA83D7}" dt="2025-11-19T01:43:13.444" v="376" actId="1076"/>
          <ac:spMkLst>
            <pc:docMk/>
            <pc:sldMk cId="1913052843" sldId="594"/>
            <ac:spMk id="12" creationId="{37FB54DD-2BCF-75E7-36BD-640439F9CDAF}"/>
          </ac:spMkLst>
        </pc:spChg>
        <pc:spChg chg="add mod">
          <ac:chgData name="Masakiyo Kitazawa" userId="2bf3742da7ad8ecb" providerId="LiveId" clId="{F47CBE27-9031-40BD-BC48-2BA201BA83D7}" dt="2025-11-19T01:43:13.444" v="376" actId="1076"/>
          <ac:spMkLst>
            <pc:docMk/>
            <pc:sldMk cId="1913052843" sldId="594"/>
            <ac:spMk id="13" creationId="{504554FB-0199-0758-E5EC-77D96DCB9E9F}"/>
          </ac:spMkLst>
        </pc:spChg>
        <pc:spChg chg="add mod">
          <ac:chgData name="Masakiyo Kitazawa" userId="2bf3742da7ad8ecb" providerId="LiveId" clId="{F47CBE27-9031-40BD-BC48-2BA201BA83D7}" dt="2025-11-19T01:42:42.220" v="374" actId="1076"/>
          <ac:spMkLst>
            <pc:docMk/>
            <pc:sldMk cId="1913052843" sldId="594"/>
            <ac:spMk id="15" creationId="{3E66690C-A9AA-67FD-7912-6B479BEAD12B}"/>
          </ac:spMkLst>
        </pc:spChg>
        <pc:spChg chg="add mod">
          <ac:chgData name="Masakiyo Kitazawa" userId="2bf3742da7ad8ecb" providerId="LiveId" clId="{F47CBE27-9031-40BD-BC48-2BA201BA83D7}" dt="2025-11-19T02:03:31.553" v="591" actId="20577"/>
          <ac:spMkLst>
            <pc:docMk/>
            <pc:sldMk cId="1913052843" sldId="594"/>
            <ac:spMk id="17" creationId="{5D9D55CF-E747-A925-8D56-A09C9F71EB27}"/>
          </ac:spMkLst>
        </pc:spChg>
        <pc:grpChg chg="add del mod">
          <ac:chgData name="Masakiyo Kitazawa" userId="2bf3742da7ad8ecb" providerId="LiveId" clId="{F47CBE27-9031-40BD-BC48-2BA201BA83D7}" dt="2025-11-19T01:38:36.814" v="284" actId="165"/>
          <ac:grpSpMkLst>
            <pc:docMk/>
            <pc:sldMk cId="1913052843" sldId="594"/>
            <ac:grpSpMk id="3" creationId="{07972816-1730-AD1C-C94F-A7D3BE0179A8}"/>
          </ac:grpSpMkLst>
        </pc:grpChg>
        <pc:picChg chg="mod topLvl">
          <ac:chgData name="Masakiyo Kitazawa" userId="2bf3742da7ad8ecb" providerId="LiveId" clId="{F47CBE27-9031-40BD-BC48-2BA201BA83D7}" dt="2025-11-19T01:43:20.283" v="377" actId="1076"/>
          <ac:picMkLst>
            <pc:docMk/>
            <pc:sldMk cId="1913052843" sldId="594"/>
            <ac:picMk id="4" creationId="{A3C999BF-E5DF-2C8C-ED3E-16265756A301}"/>
          </ac:picMkLst>
        </pc:picChg>
        <pc:picChg chg="add mod">
          <ac:chgData name="Masakiyo Kitazawa" userId="2bf3742da7ad8ecb" providerId="LiveId" clId="{F47CBE27-9031-40BD-BC48-2BA201BA83D7}" dt="2025-11-19T01:43:37.196" v="381" actId="14100"/>
          <ac:picMkLst>
            <pc:docMk/>
            <pc:sldMk cId="1913052843" sldId="594"/>
            <ac:picMk id="7" creationId="{B809D18E-F92F-72A0-9B7F-71DFBE191191}"/>
          </ac:picMkLst>
        </pc:picChg>
        <pc:picChg chg="add mod">
          <ac:chgData name="Masakiyo Kitazawa" userId="2bf3742da7ad8ecb" providerId="LiveId" clId="{F47CBE27-9031-40BD-BC48-2BA201BA83D7}" dt="2025-11-19T01:43:29.316" v="379" actId="1076"/>
          <ac:picMkLst>
            <pc:docMk/>
            <pc:sldMk cId="1913052843" sldId="594"/>
            <ac:picMk id="8" creationId="{5DCFD3F5-3B67-F366-2D30-819F8FA024D4}"/>
          </ac:picMkLst>
        </pc:picChg>
        <pc:picChg chg="add mod">
          <ac:chgData name="Masakiyo Kitazawa" userId="2bf3742da7ad8ecb" providerId="LiveId" clId="{F47CBE27-9031-40BD-BC48-2BA201BA83D7}" dt="2025-11-19T01:44:19.691" v="386" actId="1076"/>
          <ac:picMkLst>
            <pc:docMk/>
            <pc:sldMk cId="1913052843" sldId="594"/>
            <ac:picMk id="9" creationId="{E584378D-C9B1-77D6-4076-5BBD662FF0F2}"/>
          </ac:picMkLst>
        </pc:picChg>
        <pc:picChg chg="add mod">
          <ac:chgData name="Masakiyo Kitazawa" userId="2bf3742da7ad8ecb" providerId="LiveId" clId="{F47CBE27-9031-40BD-BC48-2BA201BA83D7}" dt="2025-11-19T02:53:47.476" v="809" actId="1076"/>
          <ac:picMkLst>
            <pc:docMk/>
            <pc:sldMk cId="1913052843" sldId="594"/>
            <ac:picMk id="14" creationId="{9943C89C-286D-2623-CF8D-70A34018C29D}"/>
          </ac:picMkLst>
        </pc:picChg>
        <pc:picChg chg="add mod">
          <ac:chgData name="Masakiyo Kitazawa" userId="2bf3742da7ad8ecb" providerId="LiveId" clId="{F47CBE27-9031-40BD-BC48-2BA201BA83D7}" dt="2025-11-19T01:44:14.900" v="385" actId="1076"/>
          <ac:picMkLst>
            <pc:docMk/>
            <pc:sldMk cId="1913052843" sldId="594"/>
            <ac:picMk id="16" creationId="{45EAA412-7C01-D85C-65AF-66C28A345AC4}"/>
          </ac:picMkLst>
        </pc:picChg>
      </pc:sldChg>
      <pc:sldChg chg="add">
        <pc:chgData name="Masakiyo Kitazawa" userId="2bf3742da7ad8ecb" providerId="LiveId" clId="{F47CBE27-9031-40BD-BC48-2BA201BA83D7}" dt="2025-11-19T01:49:53.245" v="392"/>
        <pc:sldMkLst>
          <pc:docMk/>
          <pc:sldMk cId="353836596" sldId="595"/>
        </pc:sldMkLst>
      </pc:sldChg>
      <pc:sldChg chg="add del">
        <pc:chgData name="Masakiyo Kitazawa" userId="2bf3742da7ad8ecb" providerId="LiveId" clId="{F47CBE27-9031-40BD-BC48-2BA201BA83D7}" dt="2025-11-19T02:08:39.555" v="669" actId="2696"/>
        <pc:sldMkLst>
          <pc:docMk/>
          <pc:sldMk cId="1659266545" sldId="596"/>
        </pc:sldMkLst>
      </pc:sldChg>
      <pc:sldChg chg="add del">
        <pc:chgData name="Masakiyo Kitazawa" userId="2bf3742da7ad8ecb" providerId="LiveId" clId="{F47CBE27-9031-40BD-BC48-2BA201BA83D7}" dt="2025-11-19T02:08:39.555" v="669" actId="2696"/>
        <pc:sldMkLst>
          <pc:docMk/>
          <pc:sldMk cId="2228584175" sldId="597"/>
        </pc:sldMkLst>
      </pc:sldChg>
      <pc:sldChg chg="add ord">
        <pc:chgData name="Masakiyo Kitazawa" userId="2bf3742da7ad8ecb" providerId="LiveId" clId="{F47CBE27-9031-40BD-BC48-2BA201BA83D7}" dt="2025-11-19T02:07:04.002" v="662"/>
        <pc:sldMkLst>
          <pc:docMk/>
          <pc:sldMk cId="3114002766" sldId="615"/>
        </pc:sldMkLst>
      </pc:sldChg>
      <pc:sldChg chg="add">
        <pc:chgData name="Masakiyo Kitazawa" userId="2bf3742da7ad8ecb" providerId="LiveId" clId="{F47CBE27-9031-40BD-BC48-2BA201BA83D7}" dt="2025-11-19T01:49:53.245" v="392"/>
        <pc:sldMkLst>
          <pc:docMk/>
          <pc:sldMk cId="4019985570" sldId="616"/>
        </pc:sldMkLst>
      </pc:sldChg>
      <pc:sldChg chg="addSp modSp add mod">
        <pc:chgData name="Masakiyo Kitazawa" userId="2bf3742da7ad8ecb" providerId="LiveId" clId="{F47CBE27-9031-40BD-BC48-2BA201BA83D7}" dt="2025-11-19T03:11:27.402" v="936" actId="14100"/>
        <pc:sldMkLst>
          <pc:docMk/>
          <pc:sldMk cId="3468492488" sldId="617"/>
        </pc:sldMkLst>
        <pc:spChg chg="mod">
          <ac:chgData name="Masakiyo Kitazawa" userId="2bf3742da7ad8ecb" providerId="LiveId" clId="{F47CBE27-9031-40BD-BC48-2BA201BA83D7}" dt="2025-11-19T02:08:12.282" v="668" actId="6549"/>
          <ac:spMkLst>
            <pc:docMk/>
            <pc:sldMk cId="3468492488" sldId="617"/>
            <ac:spMk id="2" creationId="{2BE079F8-9D9B-83C1-170A-04E06ACD4F1E}"/>
          </ac:spMkLst>
        </pc:spChg>
        <pc:spChg chg="add mod">
          <ac:chgData name="Masakiyo Kitazawa" userId="2bf3742da7ad8ecb" providerId="LiveId" clId="{F47CBE27-9031-40BD-BC48-2BA201BA83D7}" dt="2025-11-19T03:11:27.402" v="936" actId="14100"/>
          <ac:spMkLst>
            <pc:docMk/>
            <pc:sldMk cId="3468492488" sldId="617"/>
            <ac:spMk id="5" creationId="{674B1471-006E-2944-CC4E-0C031ED189C3}"/>
          </ac:spMkLst>
        </pc:spChg>
      </pc:sldChg>
      <pc:sldChg chg="add">
        <pc:chgData name="Masakiyo Kitazawa" userId="2bf3742da7ad8ecb" providerId="LiveId" clId="{F47CBE27-9031-40BD-BC48-2BA201BA83D7}" dt="2025-11-19T01:49:53.245" v="392"/>
        <pc:sldMkLst>
          <pc:docMk/>
          <pc:sldMk cId="3686408978" sldId="618"/>
        </pc:sldMkLst>
      </pc:sldChg>
      <pc:sldChg chg="add">
        <pc:chgData name="Masakiyo Kitazawa" userId="2bf3742da7ad8ecb" providerId="LiveId" clId="{F47CBE27-9031-40BD-BC48-2BA201BA83D7}" dt="2025-11-19T01:49:53.245" v="392"/>
        <pc:sldMkLst>
          <pc:docMk/>
          <pc:sldMk cId="2814646341" sldId="619"/>
        </pc:sldMkLst>
      </pc:sldChg>
      <pc:sldChg chg="modSp add mod">
        <pc:chgData name="Masakiyo Kitazawa" userId="2bf3742da7ad8ecb" providerId="LiveId" clId="{F47CBE27-9031-40BD-BC48-2BA201BA83D7}" dt="2025-11-19T03:10:11.398" v="925" actId="1035"/>
        <pc:sldMkLst>
          <pc:docMk/>
          <pc:sldMk cId="2946353879" sldId="620"/>
        </pc:sldMkLst>
        <pc:spChg chg="mod">
          <ac:chgData name="Masakiyo Kitazawa" userId="2bf3742da7ad8ecb" providerId="LiveId" clId="{F47CBE27-9031-40BD-BC48-2BA201BA83D7}" dt="2025-11-19T03:10:11.398" v="925" actId="1035"/>
          <ac:spMkLst>
            <pc:docMk/>
            <pc:sldMk cId="2946353879" sldId="620"/>
            <ac:spMk id="5" creationId="{95D01588-5469-E4FE-E678-8B182E7CA362}"/>
          </ac:spMkLst>
        </pc:spChg>
        <pc:spChg chg="mod">
          <ac:chgData name="Masakiyo Kitazawa" userId="2bf3742da7ad8ecb" providerId="LiveId" clId="{F47CBE27-9031-40BD-BC48-2BA201BA83D7}" dt="2025-11-19T03:10:11.398" v="925" actId="1035"/>
          <ac:spMkLst>
            <pc:docMk/>
            <pc:sldMk cId="2946353879" sldId="620"/>
            <ac:spMk id="30" creationId="{E5D9EC25-2552-4C9A-A8C8-75B5DA09D8A5}"/>
          </ac:spMkLst>
        </pc:spChg>
        <pc:picChg chg="mod">
          <ac:chgData name="Masakiyo Kitazawa" userId="2bf3742da7ad8ecb" providerId="LiveId" clId="{F47CBE27-9031-40BD-BC48-2BA201BA83D7}" dt="2025-11-19T03:10:11.398" v="925" actId="1035"/>
          <ac:picMkLst>
            <pc:docMk/>
            <pc:sldMk cId="2946353879" sldId="620"/>
            <ac:picMk id="3" creationId="{63F50F45-2A7E-8A38-37DA-855CC5C2DC5E}"/>
          </ac:picMkLst>
        </pc:picChg>
      </pc:sldChg>
      <pc:sldChg chg="add del">
        <pc:chgData name="Masakiyo Kitazawa" userId="2bf3742da7ad8ecb" providerId="LiveId" clId="{F47CBE27-9031-40BD-BC48-2BA201BA83D7}" dt="2025-11-19T02:18:39.763" v="695" actId="2696"/>
        <pc:sldMkLst>
          <pc:docMk/>
          <pc:sldMk cId="356100539" sldId="621"/>
        </pc:sldMkLst>
      </pc:sldChg>
      <pc:sldChg chg="modSp add mod">
        <pc:chgData name="Masakiyo Kitazawa" userId="2bf3742da7ad8ecb" providerId="LiveId" clId="{F47CBE27-9031-40BD-BC48-2BA201BA83D7}" dt="2025-11-19T02:55:07.019" v="851" actId="6549"/>
        <pc:sldMkLst>
          <pc:docMk/>
          <pc:sldMk cId="3131807242" sldId="622"/>
        </pc:sldMkLst>
        <pc:spChg chg="mod">
          <ac:chgData name="Masakiyo Kitazawa" userId="2bf3742da7ad8ecb" providerId="LiveId" clId="{F47CBE27-9031-40BD-BC48-2BA201BA83D7}" dt="2025-11-19T02:55:07.019" v="851" actId="6549"/>
          <ac:spMkLst>
            <pc:docMk/>
            <pc:sldMk cId="3131807242" sldId="622"/>
            <ac:spMk id="2" creationId="{3A3889E5-58B4-D1A4-AD5B-60CEF0F27718}"/>
          </ac:spMkLst>
        </pc:spChg>
      </pc:sldChg>
      <pc:sldChg chg="add">
        <pc:chgData name="Masakiyo Kitazawa" userId="2bf3742da7ad8ecb" providerId="LiveId" clId="{F47CBE27-9031-40BD-BC48-2BA201BA83D7}" dt="2025-11-19T01:49:53.245" v="392"/>
        <pc:sldMkLst>
          <pc:docMk/>
          <pc:sldMk cId="834195292" sldId="623"/>
        </pc:sldMkLst>
      </pc:sldChg>
      <pc:sldChg chg="add">
        <pc:chgData name="Masakiyo Kitazawa" userId="2bf3742da7ad8ecb" providerId="LiveId" clId="{F47CBE27-9031-40BD-BC48-2BA201BA83D7}" dt="2025-11-19T01:49:53.245" v="392"/>
        <pc:sldMkLst>
          <pc:docMk/>
          <pc:sldMk cId="1839946779" sldId="624"/>
        </pc:sldMkLst>
      </pc:sldChg>
      <pc:sldChg chg="add">
        <pc:chgData name="Masakiyo Kitazawa" userId="2bf3742da7ad8ecb" providerId="LiveId" clId="{F47CBE27-9031-40BD-BC48-2BA201BA83D7}" dt="2025-11-19T01:49:53.245" v="392"/>
        <pc:sldMkLst>
          <pc:docMk/>
          <pc:sldMk cId="2587284262" sldId="625"/>
        </pc:sldMkLst>
      </pc:sldChg>
      <pc:sldChg chg="add">
        <pc:chgData name="Masakiyo Kitazawa" userId="2bf3742da7ad8ecb" providerId="LiveId" clId="{F47CBE27-9031-40BD-BC48-2BA201BA83D7}" dt="2025-11-19T01:49:53.245" v="392"/>
        <pc:sldMkLst>
          <pc:docMk/>
          <pc:sldMk cId="1687066477" sldId="626"/>
        </pc:sldMkLst>
      </pc:sldChg>
      <pc:sldChg chg="add del">
        <pc:chgData name="Masakiyo Kitazawa" userId="2bf3742da7ad8ecb" providerId="LiveId" clId="{F47CBE27-9031-40BD-BC48-2BA201BA83D7}" dt="2025-11-19T02:19:23.279" v="697" actId="2696"/>
        <pc:sldMkLst>
          <pc:docMk/>
          <pc:sldMk cId="2514086692" sldId="627"/>
        </pc:sldMkLst>
      </pc:sldChg>
      <pc:sldChg chg="add">
        <pc:chgData name="Masakiyo Kitazawa" userId="2bf3742da7ad8ecb" providerId="LiveId" clId="{F47CBE27-9031-40BD-BC48-2BA201BA83D7}" dt="2025-11-19T01:49:53.245" v="392"/>
        <pc:sldMkLst>
          <pc:docMk/>
          <pc:sldMk cId="2866348759" sldId="628"/>
        </pc:sldMkLst>
      </pc:sldChg>
      <pc:sldChg chg="add del">
        <pc:chgData name="Masakiyo Kitazawa" userId="2bf3742da7ad8ecb" providerId="LiveId" clId="{F47CBE27-9031-40BD-BC48-2BA201BA83D7}" dt="2025-11-19T02:19:13.076" v="696" actId="2696"/>
        <pc:sldMkLst>
          <pc:docMk/>
          <pc:sldMk cId="4078026991" sldId="629"/>
        </pc:sldMkLst>
      </pc:sldChg>
      <pc:sldChg chg="add">
        <pc:chgData name="Masakiyo Kitazawa" userId="2bf3742da7ad8ecb" providerId="LiveId" clId="{F47CBE27-9031-40BD-BC48-2BA201BA83D7}" dt="2025-11-19T02:06:38.069" v="660"/>
        <pc:sldMkLst>
          <pc:docMk/>
          <pc:sldMk cId="1244760548" sldId="630"/>
        </pc:sldMkLst>
      </pc:sldChg>
      <pc:sldChg chg="addSp delSp modSp add mod">
        <pc:chgData name="Masakiyo Kitazawa" userId="2bf3742da7ad8ecb" providerId="LiveId" clId="{F47CBE27-9031-40BD-BC48-2BA201BA83D7}" dt="2025-11-19T03:08:33.038" v="903" actId="478"/>
        <pc:sldMkLst>
          <pc:docMk/>
          <pc:sldMk cId="1961154233" sldId="631"/>
        </pc:sldMkLst>
        <pc:spChg chg="del">
          <ac:chgData name="Masakiyo Kitazawa" userId="2bf3742da7ad8ecb" providerId="LiveId" clId="{F47CBE27-9031-40BD-BC48-2BA201BA83D7}" dt="2025-11-19T02:07:19.842" v="664" actId="478"/>
          <ac:spMkLst>
            <pc:docMk/>
            <pc:sldMk cId="1961154233" sldId="631"/>
            <ac:spMk id="4" creationId="{6D1B9907-3C6B-3C82-FA6E-8807E0C474CC}"/>
          </ac:spMkLst>
        </pc:spChg>
        <pc:spChg chg="del">
          <ac:chgData name="Masakiyo Kitazawa" userId="2bf3742da7ad8ecb" providerId="LiveId" clId="{F47CBE27-9031-40BD-BC48-2BA201BA83D7}" dt="2025-11-19T02:07:22.245" v="665" actId="478"/>
          <ac:spMkLst>
            <pc:docMk/>
            <pc:sldMk cId="1961154233" sldId="631"/>
            <ac:spMk id="11" creationId="{EF726990-4705-0984-1517-F1DBBB268CB4}"/>
          </ac:spMkLst>
        </pc:spChg>
        <pc:spChg chg="add mod">
          <ac:chgData name="Masakiyo Kitazawa" userId="2bf3742da7ad8ecb" providerId="LiveId" clId="{F47CBE27-9031-40BD-BC48-2BA201BA83D7}" dt="2025-11-19T03:07:45.602" v="899" actId="1076"/>
          <ac:spMkLst>
            <pc:docMk/>
            <pc:sldMk cId="1961154233" sldId="631"/>
            <ac:spMk id="14" creationId="{5C6029B6-CCE8-B2E6-F23C-E594E45CA2A6}"/>
          </ac:spMkLst>
        </pc:spChg>
        <pc:spChg chg="del">
          <ac:chgData name="Masakiyo Kitazawa" userId="2bf3742da7ad8ecb" providerId="LiveId" clId="{F47CBE27-9031-40BD-BC48-2BA201BA83D7}" dt="2025-11-19T02:07:25.085" v="666" actId="478"/>
          <ac:spMkLst>
            <pc:docMk/>
            <pc:sldMk cId="1961154233" sldId="631"/>
            <ac:spMk id="17" creationId="{89F85B3F-342C-B915-D6E2-61EA85CD3F2E}"/>
          </ac:spMkLst>
        </pc:spChg>
        <pc:spChg chg="del">
          <ac:chgData name="Masakiyo Kitazawa" userId="2bf3742da7ad8ecb" providerId="LiveId" clId="{F47CBE27-9031-40BD-BC48-2BA201BA83D7}" dt="2025-11-19T02:07:22.245" v="665" actId="478"/>
          <ac:spMkLst>
            <pc:docMk/>
            <pc:sldMk cId="1961154233" sldId="631"/>
            <ac:spMk id="19" creationId="{A901F34F-DE02-FAE8-0459-5232F0640CBD}"/>
          </ac:spMkLst>
        </pc:spChg>
        <pc:spChg chg="add mod">
          <ac:chgData name="Masakiyo Kitazawa" userId="2bf3742da7ad8ecb" providerId="LiveId" clId="{F47CBE27-9031-40BD-BC48-2BA201BA83D7}" dt="2025-11-19T03:07:51.970" v="900" actId="1076"/>
          <ac:spMkLst>
            <pc:docMk/>
            <pc:sldMk cId="1961154233" sldId="631"/>
            <ac:spMk id="20" creationId="{2D1A3264-C93B-0EF9-054A-44C5E6EA9D37}"/>
          </ac:spMkLst>
        </pc:spChg>
        <pc:picChg chg="del">
          <ac:chgData name="Masakiyo Kitazawa" userId="2bf3742da7ad8ecb" providerId="LiveId" clId="{F47CBE27-9031-40BD-BC48-2BA201BA83D7}" dt="2025-11-19T02:07:22.245" v="665" actId="478"/>
          <ac:picMkLst>
            <pc:docMk/>
            <pc:sldMk cId="1961154233" sldId="631"/>
            <ac:picMk id="5" creationId="{1B4AFE44-45A0-9002-B492-1B923AAF4446}"/>
          </ac:picMkLst>
        </pc:picChg>
        <pc:picChg chg="del">
          <ac:chgData name="Masakiyo Kitazawa" userId="2bf3742da7ad8ecb" providerId="LiveId" clId="{F47CBE27-9031-40BD-BC48-2BA201BA83D7}" dt="2025-11-19T02:07:28.517" v="667" actId="478"/>
          <ac:picMkLst>
            <pc:docMk/>
            <pc:sldMk cId="1961154233" sldId="631"/>
            <ac:picMk id="8" creationId="{9280B23F-14FF-CA6B-745F-3AEF6FD2DDE5}"/>
          </ac:picMkLst>
        </pc:picChg>
        <pc:picChg chg="del">
          <ac:chgData name="Masakiyo Kitazawa" userId="2bf3742da7ad8ecb" providerId="LiveId" clId="{F47CBE27-9031-40BD-BC48-2BA201BA83D7}" dt="2025-11-19T02:07:28.517" v="667" actId="478"/>
          <ac:picMkLst>
            <pc:docMk/>
            <pc:sldMk cId="1961154233" sldId="631"/>
            <ac:picMk id="9" creationId="{C1A936BE-5A39-CADD-B5E9-3E2D69F463EB}"/>
          </ac:picMkLst>
        </pc:picChg>
        <pc:picChg chg="del">
          <ac:chgData name="Masakiyo Kitazawa" userId="2bf3742da7ad8ecb" providerId="LiveId" clId="{F47CBE27-9031-40BD-BC48-2BA201BA83D7}" dt="2025-11-19T02:07:22.245" v="665" actId="478"/>
          <ac:picMkLst>
            <pc:docMk/>
            <pc:sldMk cId="1961154233" sldId="631"/>
            <ac:picMk id="10" creationId="{DD140AB5-8323-BC9D-6884-18B313C06AFA}"/>
          </ac:picMkLst>
        </pc:picChg>
        <pc:picChg chg="add mod">
          <ac:chgData name="Masakiyo Kitazawa" userId="2bf3742da7ad8ecb" providerId="LiveId" clId="{F47CBE27-9031-40BD-BC48-2BA201BA83D7}" dt="2025-11-19T03:07:20.594" v="896" actId="14100"/>
          <ac:picMkLst>
            <pc:docMk/>
            <pc:sldMk cId="1961154233" sldId="631"/>
            <ac:picMk id="12" creationId="{6310B6CA-EAA8-0B29-30D8-11669E02A066}"/>
          </ac:picMkLst>
        </pc:picChg>
        <pc:picChg chg="del">
          <ac:chgData name="Masakiyo Kitazawa" userId="2bf3742da7ad8ecb" providerId="LiveId" clId="{F47CBE27-9031-40BD-BC48-2BA201BA83D7}" dt="2025-11-19T02:07:25.085" v="666" actId="478"/>
          <ac:picMkLst>
            <pc:docMk/>
            <pc:sldMk cId="1961154233" sldId="631"/>
            <ac:picMk id="18" creationId="{B1F068FD-D3EE-843D-69E5-08DA6A084C54}"/>
          </ac:picMkLst>
        </pc:picChg>
        <pc:picChg chg="add del mod">
          <ac:chgData name="Masakiyo Kitazawa" userId="2bf3742da7ad8ecb" providerId="LiveId" clId="{F47CBE27-9031-40BD-BC48-2BA201BA83D7}" dt="2025-11-19T03:08:33.038" v="903" actId="478"/>
          <ac:picMkLst>
            <pc:docMk/>
            <pc:sldMk cId="1961154233" sldId="631"/>
            <ac:picMk id="21" creationId="{87D28326-AE91-F14B-0B45-FED707FBB4D4}"/>
          </ac:picMkLst>
        </pc:picChg>
        <pc:cxnChg chg="del">
          <ac:chgData name="Masakiyo Kitazawa" userId="2bf3742da7ad8ecb" providerId="LiveId" clId="{F47CBE27-9031-40BD-BC48-2BA201BA83D7}" dt="2025-11-19T02:07:28.517" v="667" actId="478"/>
          <ac:cxnSpMkLst>
            <pc:docMk/>
            <pc:sldMk cId="1961154233" sldId="631"/>
            <ac:cxnSpMk id="6" creationId="{20290F11-760A-7011-80E9-E735C345A870}"/>
          </ac:cxnSpMkLst>
        </pc:cxnChg>
        <pc:cxnChg chg="del">
          <ac:chgData name="Masakiyo Kitazawa" userId="2bf3742da7ad8ecb" providerId="LiveId" clId="{F47CBE27-9031-40BD-BC48-2BA201BA83D7}" dt="2025-11-19T02:07:28.517" v="667" actId="478"/>
          <ac:cxnSpMkLst>
            <pc:docMk/>
            <pc:sldMk cId="1961154233" sldId="631"/>
            <ac:cxnSpMk id="7" creationId="{AD4CBD57-7F4E-6822-93FD-25F9D87820EB}"/>
          </ac:cxnSpMkLst>
        </pc:cxnChg>
      </pc:sldChg>
      <pc:sldChg chg="addSp delSp modSp add mod ord modAnim">
        <pc:chgData name="Masakiyo Kitazawa" userId="2bf3742da7ad8ecb" providerId="LiveId" clId="{F47CBE27-9031-40BD-BC48-2BA201BA83D7}" dt="2025-11-19T02:14:48.654" v="692"/>
        <pc:sldMkLst>
          <pc:docMk/>
          <pc:sldMk cId="1004530841" sldId="632"/>
        </pc:sldMkLst>
        <pc:spChg chg="add mod">
          <ac:chgData name="Masakiyo Kitazawa" userId="2bf3742da7ad8ecb" providerId="LiveId" clId="{F47CBE27-9031-40BD-BC48-2BA201BA83D7}" dt="2025-11-19T02:14:18.008" v="686"/>
          <ac:spMkLst>
            <pc:docMk/>
            <pc:sldMk cId="1004530841" sldId="632"/>
            <ac:spMk id="4" creationId="{A7E6078E-ABA0-D1CC-AD5E-340AACF4F121}"/>
          </ac:spMkLst>
        </pc:spChg>
        <pc:spChg chg="del">
          <ac:chgData name="Masakiyo Kitazawa" userId="2bf3742da7ad8ecb" providerId="LiveId" clId="{F47CBE27-9031-40BD-BC48-2BA201BA83D7}" dt="2025-11-19T02:13:52.790" v="683" actId="21"/>
          <ac:spMkLst>
            <pc:docMk/>
            <pc:sldMk cId="1004530841" sldId="632"/>
            <ac:spMk id="32" creationId="{CAE28946-D8B2-78E2-4AB2-80E191963B61}"/>
          </ac:spMkLst>
        </pc:spChg>
      </pc:sldChg>
      <pc:sldChg chg="modSp new del mod">
        <pc:chgData name="Masakiyo Kitazawa" userId="2bf3742da7ad8ecb" providerId="LiveId" clId="{F47CBE27-9031-40BD-BC48-2BA201BA83D7}" dt="2025-11-19T02:47:17.506" v="731" actId="2696"/>
        <pc:sldMkLst>
          <pc:docMk/>
          <pc:sldMk cId="191094995" sldId="633"/>
        </pc:sldMkLst>
        <pc:spChg chg="mod">
          <ac:chgData name="Masakiyo Kitazawa" userId="2bf3742da7ad8ecb" providerId="LiveId" clId="{F47CBE27-9031-40BD-BC48-2BA201BA83D7}" dt="2025-11-19T02:19:56.562" v="727" actId="20577"/>
          <ac:spMkLst>
            <pc:docMk/>
            <pc:sldMk cId="191094995" sldId="633"/>
            <ac:spMk id="2" creationId="{4D60F4A1-9ECB-4D06-B63A-0EE7457F2CCE}"/>
          </ac:spMkLst>
        </pc:spChg>
      </pc:sldChg>
      <pc:sldMasterChg chg="modSldLayout">
        <pc:chgData name="Masakiyo Kitazawa" userId="2bf3742da7ad8ecb" providerId="LiveId" clId="{F47CBE27-9031-40BD-BC48-2BA201BA83D7}" dt="2025-11-19T01:36:56.634" v="242" actId="692"/>
        <pc:sldMasterMkLst>
          <pc:docMk/>
          <pc:sldMasterMk cId="273925737" sldId="2147483650"/>
        </pc:sldMasterMkLst>
        <pc:sldLayoutChg chg="addSp modSp mod">
          <pc:chgData name="Masakiyo Kitazawa" userId="2bf3742da7ad8ecb" providerId="LiveId" clId="{F47CBE27-9031-40BD-BC48-2BA201BA83D7}" dt="2025-11-19T01:36:56.634" v="242" actId="692"/>
          <pc:sldLayoutMkLst>
            <pc:docMk/>
            <pc:sldMasterMk cId="273925737" sldId="2147483650"/>
            <pc:sldLayoutMk cId="1519537649" sldId="2147483652"/>
          </pc:sldLayoutMkLst>
          <pc:cxnChg chg="add mod">
            <ac:chgData name="Masakiyo Kitazawa" userId="2bf3742da7ad8ecb" providerId="LiveId" clId="{F47CBE27-9031-40BD-BC48-2BA201BA83D7}" dt="2025-11-19T01:36:56.634" v="242" actId="692"/>
            <ac:cxnSpMkLst>
              <pc:docMk/>
              <pc:sldMasterMk cId="273925737" sldId="2147483650"/>
              <pc:sldLayoutMk cId="1519537649" sldId="2147483652"/>
              <ac:cxnSpMk id="3" creationId="{82BB1F36-537C-06E6-D061-DDA6A0BD6023}"/>
            </ac:cxnSpMkLst>
          </pc:cxn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Sheet2!$B$1:$B$21</c:f>
              <c:numCache>
                <c:formatCode>General</c:formatCode>
                <c:ptCount val="21"/>
                <c:pt idx="3">
                  <c:v>134.01499999999999</c:v>
                </c:pt>
                <c:pt idx="4">
                  <c:v>91.44</c:v>
                </c:pt>
                <c:pt idx="5">
                  <c:v>59.375</c:v>
                </c:pt>
                <c:pt idx="6">
                  <c:v>35.840000000000003</c:v>
                </c:pt>
                <c:pt idx="7">
                  <c:v>19.215</c:v>
                </c:pt>
                <c:pt idx="8">
                  <c:v>8.24</c:v>
                </c:pt>
                <c:pt idx="9">
                  <c:v>2.0150000000000001</c:v>
                </c:pt>
                <c:pt idx="10">
                  <c:v>0</c:v>
                </c:pt>
                <c:pt idx="11">
                  <c:v>2.0150000000000001</c:v>
                </c:pt>
                <c:pt idx="12">
                  <c:v>8.24</c:v>
                </c:pt>
                <c:pt idx="13">
                  <c:v>19.215</c:v>
                </c:pt>
                <c:pt idx="14">
                  <c:v>35.840000000000003</c:v>
                </c:pt>
                <c:pt idx="15">
                  <c:v>59.375</c:v>
                </c:pt>
                <c:pt idx="16">
                  <c:v>91.44</c:v>
                </c:pt>
                <c:pt idx="17">
                  <c:v>134.01499999999999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6A-487F-BAAF-769F32CE503B}"/>
            </c:ext>
          </c:extLst>
        </c:ser>
        <c:ser>
          <c:idx val="2"/>
          <c:order val="1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Sheet2!$C$1:$C$21</c:f>
              <c:numCache>
                <c:formatCode>General</c:formatCode>
                <c:ptCount val="21"/>
                <c:pt idx="1">
                  <c:v>98.414999999999992</c:v>
                </c:pt>
                <c:pt idx="2">
                  <c:v>61.44</c:v>
                </c:pt>
                <c:pt idx="3">
                  <c:v>36.015000000000001</c:v>
                </c:pt>
                <c:pt idx="4">
                  <c:v>19.439999999999998</c:v>
                </c:pt>
                <c:pt idx="5">
                  <c:v>9.375</c:v>
                </c:pt>
                <c:pt idx="6">
                  <c:v>3.84</c:v>
                </c:pt>
                <c:pt idx="7">
                  <c:v>1.2149999999999999</c:v>
                </c:pt>
                <c:pt idx="8">
                  <c:v>0.24</c:v>
                </c:pt>
                <c:pt idx="9">
                  <c:v>1.4999999999999999E-2</c:v>
                </c:pt>
                <c:pt idx="10">
                  <c:v>0</c:v>
                </c:pt>
                <c:pt idx="11">
                  <c:v>1.4999999999999999E-2</c:v>
                </c:pt>
                <c:pt idx="12">
                  <c:v>0.24</c:v>
                </c:pt>
                <c:pt idx="13">
                  <c:v>1.2149999999999999</c:v>
                </c:pt>
                <c:pt idx="14">
                  <c:v>3.84</c:v>
                </c:pt>
                <c:pt idx="15">
                  <c:v>9.375</c:v>
                </c:pt>
                <c:pt idx="16">
                  <c:v>19.439999999999998</c:v>
                </c:pt>
                <c:pt idx="17">
                  <c:v>36.015000000000001</c:v>
                </c:pt>
                <c:pt idx="18">
                  <c:v>61.44</c:v>
                </c:pt>
                <c:pt idx="19">
                  <c:v>98.414999999999992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6A-487F-BAAF-769F32CE503B}"/>
            </c:ext>
          </c:extLst>
        </c:ser>
        <c:ser>
          <c:idx val="3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Sheet2!$D$1:$D$21</c:f>
              <c:numCache>
                <c:formatCode>General</c:formatCode>
                <c:ptCount val="21"/>
                <c:pt idx="0">
                  <c:v>50</c:v>
                </c:pt>
                <c:pt idx="1">
                  <c:v>17.414999999999992</c:v>
                </c:pt>
                <c:pt idx="2">
                  <c:v>-2.5600000000000023</c:v>
                </c:pt>
                <c:pt idx="3">
                  <c:v>-12.984999999999999</c:v>
                </c:pt>
                <c:pt idx="4">
                  <c:v>-16.560000000000002</c:v>
                </c:pt>
                <c:pt idx="5">
                  <c:v>-15.625</c:v>
                </c:pt>
                <c:pt idx="6">
                  <c:v>-12.16</c:v>
                </c:pt>
                <c:pt idx="7">
                  <c:v>-7.7850000000000001</c:v>
                </c:pt>
                <c:pt idx="8">
                  <c:v>-3.76</c:v>
                </c:pt>
                <c:pt idx="9">
                  <c:v>-0.98499999999999999</c:v>
                </c:pt>
                <c:pt idx="10">
                  <c:v>0</c:v>
                </c:pt>
                <c:pt idx="11">
                  <c:v>-0.98499999999999999</c:v>
                </c:pt>
                <c:pt idx="12">
                  <c:v>-3.76</c:v>
                </c:pt>
                <c:pt idx="13">
                  <c:v>-7.7850000000000001</c:v>
                </c:pt>
                <c:pt idx="14">
                  <c:v>-12.16</c:v>
                </c:pt>
                <c:pt idx="15">
                  <c:v>-15.625</c:v>
                </c:pt>
                <c:pt idx="16">
                  <c:v>-16.560000000000002</c:v>
                </c:pt>
                <c:pt idx="17">
                  <c:v>-12.984999999999999</c:v>
                </c:pt>
                <c:pt idx="18">
                  <c:v>-2.5600000000000023</c:v>
                </c:pt>
                <c:pt idx="19">
                  <c:v>17.414999999999992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6A-487F-BAAF-769F32CE5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878544"/>
        <c:axId val="1060878960"/>
      </c:lineChart>
      <c:catAx>
        <c:axId val="10608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0878960"/>
        <c:crosses val="autoZero"/>
        <c:auto val="1"/>
        <c:lblAlgn val="ctr"/>
        <c:lblOffset val="100"/>
        <c:noMultiLvlLbl val="0"/>
      </c:catAx>
      <c:valAx>
        <c:axId val="106087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7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Sheet2!$B$1:$B$21</c:f>
              <c:numCache>
                <c:formatCode>General</c:formatCode>
                <c:ptCount val="21"/>
                <c:pt idx="3">
                  <c:v>134.01499999999999</c:v>
                </c:pt>
                <c:pt idx="4">
                  <c:v>91.44</c:v>
                </c:pt>
                <c:pt idx="5">
                  <c:v>59.375</c:v>
                </c:pt>
                <c:pt idx="6">
                  <c:v>35.840000000000003</c:v>
                </c:pt>
                <c:pt idx="7">
                  <c:v>19.215</c:v>
                </c:pt>
                <c:pt idx="8">
                  <c:v>8.24</c:v>
                </c:pt>
                <c:pt idx="9">
                  <c:v>2.0150000000000001</c:v>
                </c:pt>
                <c:pt idx="10">
                  <c:v>0</c:v>
                </c:pt>
                <c:pt idx="11">
                  <c:v>2.0150000000000001</c:v>
                </c:pt>
                <c:pt idx="12">
                  <c:v>8.24</c:v>
                </c:pt>
                <c:pt idx="13">
                  <c:v>19.215</c:v>
                </c:pt>
                <c:pt idx="14">
                  <c:v>35.840000000000003</c:v>
                </c:pt>
                <c:pt idx="15">
                  <c:v>59.375</c:v>
                </c:pt>
                <c:pt idx="16">
                  <c:v>91.44</c:v>
                </c:pt>
                <c:pt idx="17">
                  <c:v>134.01499999999999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6A-487F-BAAF-769F32CE503B}"/>
            </c:ext>
          </c:extLst>
        </c:ser>
        <c:ser>
          <c:idx val="2"/>
          <c:order val="1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Sheet2!$C$1:$C$21</c:f>
              <c:numCache>
                <c:formatCode>General</c:formatCode>
                <c:ptCount val="21"/>
                <c:pt idx="1">
                  <c:v>98.414999999999992</c:v>
                </c:pt>
                <c:pt idx="2">
                  <c:v>61.44</c:v>
                </c:pt>
                <c:pt idx="3">
                  <c:v>36.015000000000001</c:v>
                </c:pt>
                <c:pt idx="4">
                  <c:v>19.439999999999998</c:v>
                </c:pt>
                <c:pt idx="5">
                  <c:v>9.375</c:v>
                </c:pt>
                <c:pt idx="6">
                  <c:v>3.84</c:v>
                </c:pt>
                <c:pt idx="7">
                  <c:v>1.2149999999999999</c:v>
                </c:pt>
                <c:pt idx="8">
                  <c:v>0.24</c:v>
                </c:pt>
                <c:pt idx="9">
                  <c:v>1.4999999999999999E-2</c:v>
                </c:pt>
                <c:pt idx="10">
                  <c:v>0</c:v>
                </c:pt>
                <c:pt idx="11">
                  <c:v>1.4999999999999999E-2</c:v>
                </c:pt>
                <c:pt idx="12">
                  <c:v>0.24</c:v>
                </c:pt>
                <c:pt idx="13">
                  <c:v>1.2149999999999999</c:v>
                </c:pt>
                <c:pt idx="14">
                  <c:v>3.84</c:v>
                </c:pt>
                <c:pt idx="15">
                  <c:v>9.375</c:v>
                </c:pt>
                <c:pt idx="16">
                  <c:v>19.439999999999998</c:v>
                </c:pt>
                <c:pt idx="17">
                  <c:v>36.015000000000001</c:v>
                </c:pt>
                <c:pt idx="18">
                  <c:v>61.44</c:v>
                </c:pt>
                <c:pt idx="19">
                  <c:v>98.414999999999992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6A-487F-BAAF-769F32CE503B}"/>
            </c:ext>
          </c:extLst>
        </c:ser>
        <c:ser>
          <c:idx val="3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Sheet2!$D$1:$D$21</c:f>
              <c:numCache>
                <c:formatCode>General</c:formatCode>
                <c:ptCount val="21"/>
                <c:pt idx="0">
                  <c:v>50</c:v>
                </c:pt>
                <c:pt idx="1">
                  <c:v>17.414999999999992</c:v>
                </c:pt>
                <c:pt idx="2">
                  <c:v>-2.5600000000000023</c:v>
                </c:pt>
                <c:pt idx="3">
                  <c:v>-12.984999999999999</c:v>
                </c:pt>
                <c:pt idx="4">
                  <c:v>-16.560000000000002</c:v>
                </c:pt>
                <c:pt idx="5">
                  <c:v>-15.625</c:v>
                </c:pt>
                <c:pt idx="6">
                  <c:v>-12.16</c:v>
                </c:pt>
                <c:pt idx="7">
                  <c:v>-7.7850000000000001</c:v>
                </c:pt>
                <c:pt idx="8">
                  <c:v>-3.76</c:v>
                </c:pt>
                <c:pt idx="9">
                  <c:v>-0.98499999999999999</c:v>
                </c:pt>
                <c:pt idx="10">
                  <c:v>0</c:v>
                </c:pt>
                <c:pt idx="11">
                  <c:v>-0.98499999999999999</c:v>
                </c:pt>
                <c:pt idx="12">
                  <c:v>-3.76</c:v>
                </c:pt>
                <c:pt idx="13">
                  <c:v>-7.7850000000000001</c:v>
                </c:pt>
                <c:pt idx="14">
                  <c:v>-12.16</c:v>
                </c:pt>
                <c:pt idx="15">
                  <c:v>-15.625</c:v>
                </c:pt>
                <c:pt idx="16">
                  <c:v>-16.560000000000002</c:v>
                </c:pt>
                <c:pt idx="17">
                  <c:v>-12.984999999999999</c:v>
                </c:pt>
                <c:pt idx="18">
                  <c:v>-2.5600000000000023</c:v>
                </c:pt>
                <c:pt idx="19">
                  <c:v>17.414999999999992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6A-487F-BAAF-769F32CE5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878544"/>
        <c:axId val="1060878960"/>
      </c:lineChart>
      <c:catAx>
        <c:axId val="10608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0878960"/>
        <c:crosses val="autoZero"/>
        <c:auto val="1"/>
        <c:lblAlgn val="ctr"/>
        <c:lblOffset val="100"/>
        <c:noMultiLvlLbl val="0"/>
      </c:catAx>
      <c:valAx>
        <c:axId val="106087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7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2BB1F36-537C-06E6-D061-DDA6A0BD602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097763"/>
            <a:ext cx="0" cy="3760237"/>
          </a:xfrm>
          <a:prstGeom prst="line">
            <a:avLst/>
          </a:prstGeom>
          <a:ln w="635000">
            <a:solidFill>
              <a:schemeClr val="bg1">
                <a:lumMod val="95000"/>
                <a:alpha val="54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70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5.png"/><Relationship Id="rId7" Type="http://schemas.openxmlformats.org/officeDocument/2006/relationships/image" Target="../media/image2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60.png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30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25.png"/><Relationship Id="rId10" Type="http://schemas.openxmlformats.org/officeDocument/2006/relationships/image" Target="../media/image63.png"/><Relationship Id="rId4" Type="http://schemas.openxmlformats.org/officeDocument/2006/relationships/image" Target="../media/image24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2.png"/><Relationship Id="rId3" Type="http://schemas.openxmlformats.org/officeDocument/2006/relationships/image" Target="../media/image630.png"/><Relationship Id="rId7" Type="http://schemas.openxmlformats.org/officeDocument/2006/relationships/image" Target="../media/image550.png"/><Relationship Id="rId12" Type="http://schemas.openxmlformats.org/officeDocument/2006/relationships/image" Target="../media/image61.png"/><Relationship Id="rId2" Type="http://schemas.openxmlformats.org/officeDocument/2006/relationships/image" Target="../media/image58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60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66.png"/><Relationship Id="rId9" Type="http://schemas.openxmlformats.org/officeDocument/2006/relationships/image" Target="../media/image25.png"/><Relationship Id="rId1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9.png"/><Relationship Id="rId11" Type="http://schemas.openxmlformats.org/officeDocument/2006/relationships/image" Target="../media/image69.png"/><Relationship Id="rId5" Type="http://schemas.openxmlformats.org/officeDocument/2006/relationships/image" Target="../media/image25.png"/><Relationship Id="rId10" Type="http://schemas.openxmlformats.org/officeDocument/2006/relationships/image" Target="../media/image76.png"/><Relationship Id="rId4" Type="http://schemas.openxmlformats.org/officeDocument/2006/relationships/image" Target="../media/image24.png"/><Relationship Id="rId9" Type="http://schemas.openxmlformats.org/officeDocument/2006/relationships/image" Target="../media/image6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0.png"/><Relationship Id="rId7" Type="http://schemas.openxmlformats.org/officeDocument/2006/relationships/image" Target="../media/image7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80.png"/><Relationship Id="rId4" Type="http://schemas.openxmlformats.org/officeDocument/2006/relationships/image" Target="../media/image72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250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0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0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5CBB820-7C47-B825-2E32-EFD1B94C854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4433754"/>
            <a:ext cx="0" cy="2424246"/>
          </a:xfrm>
          <a:prstGeom prst="line">
            <a:avLst/>
          </a:prstGeom>
          <a:ln w="635000">
            <a:solidFill>
              <a:srgbClr val="768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2"/>
            <a:ext cx="12192000" cy="4433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1EF9549-A3C0-519B-87D4-7C6E5775B82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6096000" y="2088823"/>
            <a:ext cx="0" cy="2344931"/>
          </a:xfrm>
          <a:prstGeom prst="line">
            <a:avLst/>
          </a:prstGeom>
          <a:ln w="635000">
            <a:solidFill>
              <a:schemeClr val="bg1">
                <a:alpha val="54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2256640" y="808479"/>
            <a:ext cx="767870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0" dirty="0">
                <a:solidFill>
                  <a:schemeClr val="bg1"/>
                </a:solidFill>
              </a:rPr>
              <a:t>Lee-Yang Zeros </a:t>
            </a:r>
          </a:p>
          <a:p>
            <a:pPr algn="ctr"/>
            <a:r>
              <a:rPr kumimoji="1" lang="en-US" altLang="ja-JP" sz="6600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altLang="ja-JP" sz="8000" dirty="0">
                <a:solidFill>
                  <a:schemeClr val="bg1"/>
                </a:solidFill>
              </a:rPr>
              <a:t>C</a:t>
            </a:r>
            <a:r>
              <a:rPr kumimoji="1" lang="en-US" altLang="ja-JP" sz="8000" dirty="0">
                <a:solidFill>
                  <a:schemeClr val="bg1"/>
                </a:solidFill>
              </a:rPr>
              <a:t>ritical </a:t>
            </a:r>
            <a:r>
              <a:rPr lang="en-US" altLang="ja-JP" sz="8000" dirty="0">
                <a:solidFill>
                  <a:schemeClr val="bg1"/>
                </a:solidFill>
              </a:rPr>
              <a:t>P</a:t>
            </a:r>
            <a:r>
              <a:rPr kumimoji="1" lang="en-US" altLang="ja-JP" sz="8000" dirty="0">
                <a:solidFill>
                  <a:schemeClr val="bg1"/>
                </a:solidFill>
              </a:rPr>
              <a:t>oints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FE1AE-0821-C9B4-83F8-25DA1BB0CA2B}"/>
              </a:ext>
            </a:extLst>
          </p:cNvPr>
          <p:cNvSpPr txBox="1"/>
          <p:nvPr/>
        </p:nvSpPr>
        <p:spPr>
          <a:xfrm>
            <a:off x="2030047" y="88191"/>
            <a:ext cx="81318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>
                <a:solidFill>
                  <a:schemeClr val="bg1"/>
                </a:solidFill>
              </a:rPr>
              <a:t>YITP Lunch Seminar, Kyoto, 2025/11/19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93C138-0193-43F2-C509-C3C76D62EF00}"/>
              </a:ext>
            </a:extLst>
          </p:cNvPr>
          <p:cNvSpPr txBox="1"/>
          <p:nvPr/>
        </p:nvSpPr>
        <p:spPr>
          <a:xfrm>
            <a:off x="1785357" y="5346451"/>
            <a:ext cx="8621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In collab. with </a:t>
            </a:r>
            <a:r>
              <a:rPr kumimoji="1" lang="en-US" altLang="ja-JP" sz="3200" b="1" dirty="0">
                <a:solidFill>
                  <a:schemeClr val="accent1"/>
                </a:solidFill>
                <a:effectLst>
                  <a:glow rad="228600">
                    <a:schemeClr val="bg1"/>
                  </a:glow>
                </a:effectLst>
              </a:rPr>
              <a:t>Tatsuya Wada</a:t>
            </a:r>
            <a:r>
              <a:rPr kumimoji="1" lang="en-US" altLang="ja-JP" sz="3200" dirty="0"/>
              <a:t>, Kazuyuki Kanaya</a:t>
            </a:r>
            <a:endParaRPr kumimoji="1"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E9C371-EFBE-D912-CDE1-C65703C0A378}"/>
              </a:ext>
            </a:extLst>
          </p:cNvPr>
          <p:cNvSpPr txBox="1"/>
          <p:nvPr/>
        </p:nvSpPr>
        <p:spPr>
          <a:xfrm>
            <a:off x="2812090" y="6213873"/>
            <a:ext cx="656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Wada, MK, Kanaya, PRL (‘25), arXiv:2508.20422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2977-48AF-1EFC-6C28-788FE844A9A0}"/>
              </a:ext>
            </a:extLst>
          </p:cNvPr>
          <p:cNvSpPr txBox="1"/>
          <p:nvPr/>
        </p:nvSpPr>
        <p:spPr>
          <a:xfrm>
            <a:off x="3668893" y="4521943"/>
            <a:ext cx="4854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/>
              <a:t>Masakiy</a:t>
            </a:r>
            <a:r>
              <a:rPr kumimoji="1" lang="en-US" altLang="ja-JP" sz="4400" dirty="0">
                <a:solidFill>
                  <a:schemeClr val="bg1"/>
                </a:solidFill>
              </a:rPr>
              <a:t>o</a:t>
            </a:r>
            <a:r>
              <a:rPr kumimoji="1" lang="en-US" altLang="ja-JP" sz="4400" dirty="0"/>
              <a:t> Kitazawa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821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8E64A90-2154-ED64-2385-D5A5499D4699}"/>
              </a:ext>
            </a:extLst>
          </p:cNvPr>
          <p:cNvGrpSpPr/>
          <p:nvPr/>
        </p:nvGrpSpPr>
        <p:grpSpPr>
          <a:xfrm>
            <a:off x="2390042" y="1395048"/>
            <a:ext cx="2604011" cy="2477104"/>
            <a:chOff x="2390042" y="1395048"/>
            <a:chExt cx="2604011" cy="2477104"/>
          </a:xfrm>
        </p:grpSpPr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7A605C6C-D510-18EC-603B-9020B84DC1DC}"/>
                </a:ext>
              </a:extLst>
            </p:cNvPr>
            <p:cNvSpPr/>
            <p:nvPr/>
          </p:nvSpPr>
          <p:spPr>
            <a:xfrm flipH="1">
              <a:off x="3119190" y="1857983"/>
              <a:ext cx="672045" cy="2014169"/>
            </a:xfrm>
            <a:custGeom>
              <a:avLst/>
              <a:gdLst>
                <a:gd name="connsiteX0" fmla="*/ 535021 w 535021"/>
                <a:gd name="connsiteY0" fmla="*/ 1449421 h 1449421"/>
                <a:gd name="connsiteX1" fmla="*/ 428017 w 535021"/>
                <a:gd name="connsiteY1" fmla="*/ 749029 h 1449421"/>
                <a:gd name="connsiteX2" fmla="*/ 0 w 535021"/>
                <a:gd name="connsiteY2" fmla="*/ 0 h 14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021" h="1449421">
                  <a:moveTo>
                    <a:pt x="535021" y="1449421"/>
                  </a:moveTo>
                  <a:cubicBezTo>
                    <a:pt x="526104" y="1220010"/>
                    <a:pt x="517187" y="990599"/>
                    <a:pt x="428017" y="749029"/>
                  </a:cubicBezTo>
                  <a:cubicBezTo>
                    <a:pt x="338847" y="507459"/>
                    <a:pt x="169423" y="253729"/>
                    <a:pt x="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68BAB437-28B6-5B9E-E362-B7CCC7BF4CA4}"/>
                </a:ext>
              </a:extLst>
            </p:cNvPr>
            <p:cNvSpPr/>
            <p:nvPr/>
          </p:nvSpPr>
          <p:spPr>
            <a:xfrm>
              <a:off x="2390042" y="2422042"/>
              <a:ext cx="701329" cy="1385286"/>
            </a:xfrm>
            <a:custGeom>
              <a:avLst/>
              <a:gdLst>
                <a:gd name="connsiteX0" fmla="*/ 535021 w 535021"/>
                <a:gd name="connsiteY0" fmla="*/ 1449421 h 1449421"/>
                <a:gd name="connsiteX1" fmla="*/ 428017 w 535021"/>
                <a:gd name="connsiteY1" fmla="*/ 749029 h 1449421"/>
                <a:gd name="connsiteX2" fmla="*/ 0 w 535021"/>
                <a:gd name="connsiteY2" fmla="*/ 0 h 14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021" h="1449421">
                  <a:moveTo>
                    <a:pt x="535021" y="1449421"/>
                  </a:moveTo>
                  <a:cubicBezTo>
                    <a:pt x="526104" y="1220010"/>
                    <a:pt x="517187" y="990599"/>
                    <a:pt x="428017" y="749029"/>
                  </a:cubicBezTo>
                  <a:cubicBezTo>
                    <a:pt x="338847" y="507459"/>
                    <a:pt x="169423" y="253729"/>
                    <a:pt x="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5F42A1C4-F908-6734-EE11-9E56F42FED99}"/>
                    </a:ext>
                  </a:extLst>
                </p:cNvPr>
                <p:cNvSpPr txBox="1"/>
                <p:nvPr/>
              </p:nvSpPr>
              <p:spPr>
                <a:xfrm>
                  <a:off x="3818539" y="1395048"/>
                  <a:ext cx="1175514" cy="4514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𝛽𝛿</m:t>
                            </m:r>
                          </m:sup>
                        </m:sSup>
                      </m:oMath>
                    </m:oMathPara>
                  </a14:m>
                  <a:endParaRPr kumimoji="1" lang="en-US" altLang="ja-JP" sz="2800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5F42A1C4-F908-6734-EE11-9E56F42FE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539" y="1395048"/>
                  <a:ext cx="1175514" cy="4514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99BBDBF-4E15-DC1D-7AA8-857C96393135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5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DD1BABA-47B6-F030-7470-1319AA614008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矢印: 山形 66">
            <a:extLst>
              <a:ext uri="{FF2B5EF4-FFF2-40B4-BE49-F238E27FC236}">
                <a16:creationId xmlns:a16="http://schemas.microsoft.com/office/drawing/2014/main" id="{D9C1B0DD-279C-8F34-7A0A-945AC855931C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99E5D4-141C-7D4C-A0D8-FAAE5A840569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9874D90-1672-EE03-EA12-DAC22ED7D4DB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F98125-2E5B-C629-49C6-2244FF37CE84}"/>
                  </a:ext>
                </a:extLst>
              </p:cNvPr>
              <p:cNvSpPr txBox="1"/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F98125-2E5B-C629-49C6-2244FF37C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3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8BCB4F11-4483-E580-8347-6B4013C1279C}"/>
              </a:ext>
            </a:extLst>
          </p:cNvPr>
          <p:cNvSpPr/>
          <p:nvPr/>
        </p:nvSpPr>
        <p:spPr>
          <a:xfrm>
            <a:off x="-351014" y="5230142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3C6AA854-617F-F8D6-70D9-FF14E16E7D30}"/>
              </a:ext>
            </a:extLst>
          </p:cNvPr>
          <p:cNvSpPr/>
          <p:nvPr/>
        </p:nvSpPr>
        <p:spPr>
          <a:xfrm>
            <a:off x="798212" y="4655418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D05F49B-C764-0BC3-3B58-12DF18FBCC35}"/>
              </a:ext>
            </a:extLst>
          </p:cNvPr>
          <p:cNvSpPr/>
          <p:nvPr/>
        </p:nvSpPr>
        <p:spPr>
          <a:xfrm>
            <a:off x="1933096" y="2264230"/>
            <a:ext cx="1209723" cy="4650378"/>
          </a:xfrm>
          <a:custGeom>
            <a:avLst/>
            <a:gdLst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7" fmla="*/ 376727 w 1249751"/>
              <a:gd name="connsiteY7" fmla="*/ 4193143 h 4874050"/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0" fmla="*/ 1212750 w 1249751"/>
              <a:gd name="connsiteY0" fmla="*/ 4541486 h 4593738"/>
              <a:gd name="connsiteX1" fmla="*/ 1221459 w 1249751"/>
              <a:gd name="connsiteY1" fmla="*/ 1571863 h 4593738"/>
              <a:gd name="connsiteX2" fmla="*/ 899241 w 1249751"/>
              <a:gd name="connsiteY2" fmla="*/ 631338 h 4593738"/>
              <a:gd name="connsiteX3" fmla="*/ 533481 w 1249751"/>
              <a:gd name="connsiteY3" fmla="*/ 143658 h 4593738"/>
              <a:gd name="connsiteX4" fmla="*/ 37093 w 1249751"/>
              <a:gd name="connsiteY4" fmla="*/ 439749 h 4593738"/>
              <a:gd name="connsiteX5" fmla="*/ 37093 w 1249751"/>
              <a:gd name="connsiteY5" fmla="*/ 4593738 h 4593738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181605 w 1218606"/>
              <a:gd name="connsiteY0" fmla="*/ 4407120 h 4459372"/>
              <a:gd name="connsiteX1" fmla="*/ 1190314 w 1218606"/>
              <a:gd name="connsiteY1" fmla="*/ 1437497 h 4459372"/>
              <a:gd name="connsiteX2" fmla="*/ 868096 w 1218606"/>
              <a:gd name="connsiteY2" fmla="*/ 496972 h 4459372"/>
              <a:gd name="connsiteX3" fmla="*/ 502336 w 1218606"/>
              <a:gd name="connsiteY3" fmla="*/ 9292 h 4459372"/>
              <a:gd name="connsiteX4" fmla="*/ 5948 w 1218606"/>
              <a:gd name="connsiteY4" fmla="*/ 305383 h 4459372"/>
              <a:gd name="connsiteX5" fmla="*/ 5948 w 1218606"/>
              <a:gd name="connsiteY5" fmla="*/ 4459372 h 4459372"/>
              <a:gd name="connsiteX0" fmla="*/ 1181605 w 1218606"/>
              <a:gd name="connsiteY0" fmla="*/ 4417792 h 4470044"/>
              <a:gd name="connsiteX1" fmla="*/ 1190314 w 1218606"/>
              <a:gd name="connsiteY1" fmla="*/ 1448169 h 4470044"/>
              <a:gd name="connsiteX2" fmla="*/ 868096 w 1218606"/>
              <a:gd name="connsiteY2" fmla="*/ 507644 h 4470044"/>
              <a:gd name="connsiteX3" fmla="*/ 502336 w 1218606"/>
              <a:gd name="connsiteY3" fmla="*/ 19964 h 4470044"/>
              <a:gd name="connsiteX4" fmla="*/ 5948 w 1218606"/>
              <a:gd name="connsiteY4" fmla="*/ 263803 h 4470044"/>
              <a:gd name="connsiteX5" fmla="*/ 5948 w 1218606"/>
              <a:gd name="connsiteY5" fmla="*/ 4470044 h 4470044"/>
              <a:gd name="connsiteX0" fmla="*/ 1181605 w 1218606"/>
              <a:gd name="connsiteY0" fmla="*/ 4411718 h 4463970"/>
              <a:gd name="connsiteX1" fmla="*/ 1190314 w 1218606"/>
              <a:gd name="connsiteY1" fmla="*/ 1442095 h 4463970"/>
              <a:gd name="connsiteX2" fmla="*/ 868096 w 1218606"/>
              <a:gd name="connsiteY2" fmla="*/ 501570 h 4463970"/>
              <a:gd name="connsiteX3" fmla="*/ 502336 w 1218606"/>
              <a:gd name="connsiteY3" fmla="*/ 13890 h 4463970"/>
              <a:gd name="connsiteX4" fmla="*/ 5948 w 1218606"/>
              <a:gd name="connsiteY4" fmla="*/ 257729 h 4463970"/>
              <a:gd name="connsiteX5" fmla="*/ 5948 w 1218606"/>
              <a:gd name="connsiteY5" fmla="*/ 4463970 h 4463970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5464"/>
              <a:gd name="connsiteY0" fmla="*/ 4397828 h 4450080"/>
              <a:gd name="connsiteX1" fmla="*/ 1190314 w 1215464"/>
              <a:gd name="connsiteY1" fmla="*/ 1428205 h 4450080"/>
              <a:gd name="connsiteX2" fmla="*/ 911639 w 1215464"/>
              <a:gd name="connsiteY2" fmla="*/ 531223 h 4450080"/>
              <a:gd name="connsiteX3" fmla="*/ 502336 w 1215464"/>
              <a:gd name="connsiteY3" fmla="*/ 0 h 4450080"/>
              <a:gd name="connsiteX4" fmla="*/ 5948 w 1215464"/>
              <a:gd name="connsiteY4" fmla="*/ 243839 h 4450080"/>
              <a:gd name="connsiteX5" fmla="*/ 5948 w 1215464"/>
              <a:gd name="connsiteY5" fmla="*/ 4450080 h 4450080"/>
              <a:gd name="connsiteX0" fmla="*/ 1181605 w 1215464"/>
              <a:gd name="connsiteY0" fmla="*/ 4796392 h 4848644"/>
              <a:gd name="connsiteX1" fmla="*/ 1190314 w 1215464"/>
              <a:gd name="connsiteY1" fmla="*/ 1826769 h 4848644"/>
              <a:gd name="connsiteX2" fmla="*/ 911639 w 1215464"/>
              <a:gd name="connsiteY2" fmla="*/ 929787 h 4848644"/>
              <a:gd name="connsiteX3" fmla="*/ 502336 w 1215464"/>
              <a:gd name="connsiteY3" fmla="*/ 398564 h 4848644"/>
              <a:gd name="connsiteX4" fmla="*/ 5948 w 1215464"/>
              <a:gd name="connsiteY4" fmla="*/ 32803 h 4848644"/>
              <a:gd name="connsiteX5" fmla="*/ 5948 w 1215464"/>
              <a:gd name="connsiteY5" fmla="*/ 4848644 h 4848644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723" h="4650378">
                <a:moveTo>
                  <a:pt x="1175864" y="4598126"/>
                </a:moveTo>
                <a:cubicBezTo>
                  <a:pt x="1206344" y="3439160"/>
                  <a:pt x="1229567" y="2272937"/>
                  <a:pt x="1184573" y="1628503"/>
                </a:cubicBezTo>
                <a:cubicBezTo>
                  <a:pt x="1139579" y="984069"/>
                  <a:pt x="1020561" y="969555"/>
                  <a:pt x="905898" y="731521"/>
                </a:cubicBezTo>
                <a:cubicBezTo>
                  <a:pt x="791235" y="493487"/>
                  <a:pt x="701246" y="388984"/>
                  <a:pt x="496595" y="200298"/>
                </a:cubicBezTo>
                <a:cubicBezTo>
                  <a:pt x="274526" y="46447"/>
                  <a:pt x="265819" y="76925"/>
                  <a:pt x="17624" y="0"/>
                </a:cubicBezTo>
                <a:cubicBezTo>
                  <a:pt x="5000" y="772488"/>
                  <a:pt x="-1244" y="3979818"/>
                  <a:pt x="207" y="4650378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3258A58-3221-C7A0-1CB3-145508D88076}"/>
              </a:ext>
            </a:extLst>
          </p:cNvPr>
          <p:cNvSpPr/>
          <p:nvPr/>
        </p:nvSpPr>
        <p:spPr>
          <a:xfrm>
            <a:off x="3095301" y="1332412"/>
            <a:ext cx="1171733" cy="5547359"/>
          </a:xfrm>
          <a:custGeom>
            <a:avLst/>
            <a:gdLst>
              <a:gd name="connsiteX0" fmla="*/ 22367 w 1219328"/>
              <a:gd name="connsiteY0" fmla="*/ 5811083 h 5819791"/>
              <a:gd name="connsiteX1" fmla="*/ 4949 w 1219328"/>
              <a:gd name="connsiteY1" fmla="*/ 2850169 h 5819791"/>
              <a:gd name="connsiteX2" fmla="*/ 100744 w 1219328"/>
              <a:gd name="connsiteY2" fmla="*/ 2048980 h 5819791"/>
              <a:gd name="connsiteX3" fmla="*/ 649384 w 1219328"/>
              <a:gd name="connsiteY3" fmla="*/ 847197 h 5819791"/>
              <a:gd name="connsiteX4" fmla="*/ 1180607 w 1219328"/>
              <a:gd name="connsiteY4" fmla="*/ 307266 h 5819791"/>
              <a:gd name="connsiteX5" fmla="*/ 1137064 w 1219328"/>
              <a:gd name="connsiteY5" fmla="*/ 5819791 h 5819791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180748"/>
              <a:gd name="connsiteY0" fmla="*/ 5503817 h 5512525"/>
              <a:gd name="connsiteX1" fmla="*/ 4949 w 1180748"/>
              <a:gd name="connsiteY1" fmla="*/ 2542903 h 5512525"/>
              <a:gd name="connsiteX2" fmla="*/ 100744 w 1180748"/>
              <a:gd name="connsiteY2" fmla="*/ 1741714 h 5512525"/>
              <a:gd name="connsiteX3" fmla="*/ 649384 w 1180748"/>
              <a:gd name="connsiteY3" fmla="*/ 539931 h 5512525"/>
              <a:gd name="connsiteX4" fmla="*/ 1180607 w 1180748"/>
              <a:gd name="connsiteY4" fmla="*/ 0 h 5512525"/>
              <a:gd name="connsiteX5" fmla="*/ 1137064 w 1180748"/>
              <a:gd name="connsiteY5" fmla="*/ 5512525 h 551252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733" h="5547359">
                <a:moveTo>
                  <a:pt x="22367" y="5538651"/>
                </a:moveTo>
                <a:cubicBezTo>
                  <a:pt x="7126" y="4371702"/>
                  <a:pt x="-8114" y="3204754"/>
                  <a:pt x="4949" y="2577737"/>
                </a:cubicBezTo>
                <a:cubicBezTo>
                  <a:pt x="18012" y="1950720"/>
                  <a:pt x="-6662" y="2110377"/>
                  <a:pt x="100744" y="1776548"/>
                </a:cubicBezTo>
                <a:cubicBezTo>
                  <a:pt x="208150" y="1442719"/>
                  <a:pt x="417155" y="943428"/>
                  <a:pt x="649384" y="574765"/>
                </a:cubicBezTo>
                <a:cubicBezTo>
                  <a:pt x="838069" y="336731"/>
                  <a:pt x="899029" y="277223"/>
                  <a:pt x="1163190" y="0"/>
                </a:cubicBezTo>
                <a:cubicBezTo>
                  <a:pt x="1157384" y="854892"/>
                  <a:pt x="1199475" y="3205479"/>
                  <a:pt x="1137064" y="5547359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平行四辺形 29">
            <a:extLst>
              <a:ext uri="{FF2B5EF4-FFF2-40B4-BE49-F238E27FC236}">
                <a16:creationId xmlns:a16="http://schemas.microsoft.com/office/drawing/2014/main" id="{0B0BD808-255F-9A96-1FF4-6CAB9418C242}"/>
              </a:ext>
            </a:extLst>
          </p:cNvPr>
          <p:cNvSpPr/>
          <p:nvPr/>
        </p:nvSpPr>
        <p:spPr>
          <a:xfrm>
            <a:off x="3117755" y="4655759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平行四辺形 32">
            <a:extLst>
              <a:ext uri="{FF2B5EF4-FFF2-40B4-BE49-F238E27FC236}">
                <a16:creationId xmlns:a16="http://schemas.microsoft.com/office/drawing/2014/main" id="{AEE41680-2DF7-F29F-72CB-A42539E72DED}"/>
              </a:ext>
            </a:extLst>
          </p:cNvPr>
          <p:cNvSpPr/>
          <p:nvPr/>
        </p:nvSpPr>
        <p:spPr>
          <a:xfrm>
            <a:off x="1980903" y="5233460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F8CA13-68BC-CFE1-6AE2-7C3CD91D2DA1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E7D95-BD40-E455-6F74-AAF6A9ED9585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41D09C-5DD8-F954-490F-67AB6E348530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7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665DF2-072E-A181-BF87-628F672DA526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967DE3-71C3-D587-1FBE-F47C8BD967A5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E51D634-79B4-F01D-8F2D-40F3A9B725C7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33D33C4C-8AAA-623F-710A-94C8CC3AABE7}"/>
              </a:ext>
            </a:extLst>
          </p:cNvPr>
          <p:cNvSpPr/>
          <p:nvPr/>
        </p:nvSpPr>
        <p:spPr>
          <a:xfrm rot="5400000">
            <a:off x="8946904" y="3082533"/>
            <a:ext cx="60374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DAC170A-4B39-38D5-4F45-C274869F1D35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F9CE73-DA3B-B440-8ABD-F6DC86586E34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548EBC-5AAA-793F-4A9E-C4EDE9A80692}"/>
                  </a:ext>
                </a:extLst>
              </p:cNvPr>
              <p:cNvSpPr txBox="1"/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548EBC-5AAA-793F-4A9E-C4EDE9A8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F6F5D5-4253-E4AB-B3DD-E80B670B72FC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F6F5D5-4253-E4AB-B3DD-E80B670B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2E5711F2-6920-CD3C-3AA8-14ED72E02C5A}"/>
              </a:ext>
            </a:extLst>
          </p:cNvPr>
          <p:cNvSpPr/>
          <p:nvPr/>
        </p:nvSpPr>
        <p:spPr>
          <a:xfrm>
            <a:off x="7248506" y="5728738"/>
            <a:ext cx="2726573" cy="978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51FFD20-E40A-D651-EDAE-35CE671C799C}"/>
              </a:ext>
            </a:extLst>
          </p:cNvPr>
          <p:cNvSpPr/>
          <p:nvPr/>
        </p:nvSpPr>
        <p:spPr>
          <a:xfrm>
            <a:off x="902311" y="5670941"/>
            <a:ext cx="3686631" cy="978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2D8BA3-375F-EF06-71AD-C92A58AC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Lee-Yang Zero Ratios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7E4747-E8D8-6C77-F68E-6F96B79D79C8}"/>
              </a:ext>
            </a:extLst>
          </p:cNvPr>
          <p:cNvSpPr/>
          <p:nvPr/>
        </p:nvSpPr>
        <p:spPr>
          <a:xfrm>
            <a:off x="4260271" y="1157128"/>
            <a:ext cx="3671455" cy="127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BE25C9D3-6EF0-FA92-BB22-DB729E08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49" y="1331989"/>
            <a:ext cx="2828901" cy="930638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3B52303-F440-125A-C8D6-CF5F147ADAF2}"/>
              </a:ext>
            </a:extLst>
          </p:cNvPr>
          <p:cNvSpPr/>
          <p:nvPr/>
        </p:nvSpPr>
        <p:spPr>
          <a:xfrm>
            <a:off x="2693675" y="3391215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60ED727-B537-806B-907F-1CFD4E2F6973}"/>
              </a:ext>
            </a:extLst>
          </p:cNvPr>
          <p:cNvCxnSpPr>
            <a:cxnSpLocks/>
          </p:cNvCxnSpPr>
          <p:nvPr/>
        </p:nvCxnSpPr>
        <p:spPr>
          <a:xfrm>
            <a:off x="1704109" y="4451136"/>
            <a:ext cx="2294313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3C1AB3D-83E3-4D07-7F6D-187BD1098D6F}"/>
              </a:ext>
            </a:extLst>
          </p:cNvPr>
          <p:cNvCxnSpPr>
            <a:cxnSpLocks/>
          </p:cNvCxnSpPr>
          <p:nvPr/>
        </p:nvCxnSpPr>
        <p:spPr>
          <a:xfrm flipV="1">
            <a:off x="2472968" y="4562785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711C875-960C-AEB7-534E-D546BB537861}"/>
              </a:ext>
            </a:extLst>
          </p:cNvPr>
          <p:cNvCxnSpPr>
            <a:cxnSpLocks/>
          </p:cNvCxnSpPr>
          <p:nvPr/>
        </p:nvCxnSpPr>
        <p:spPr>
          <a:xfrm>
            <a:off x="3791557" y="3433557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23B94A7-99DB-9AF4-9A02-6C585BFC9F29}"/>
              </a:ext>
            </a:extLst>
          </p:cNvPr>
          <p:cNvCxnSpPr>
            <a:cxnSpLocks/>
          </p:cNvCxnSpPr>
          <p:nvPr/>
        </p:nvCxnSpPr>
        <p:spPr>
          <a:xfrm flipH="1">
            <a:off x="3791557" y="3798506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55FE355-A93D-31B2-6709-5BE1B90DF7B9}"/>
              </a:ext>
            </a:extLst>
          </p:cNvPr>
          <p:cNvCxnSpPr>
            <a:cxnSpLocks/>
          </p:cNvCxnSpPr>
          <p:nvPr/>
        </p:nvCxnSpPr>
        <p:spPr>
          <a:xfrm>
            <a:off x="2472968" y="3776911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E87358B4-DEDA-A1F5-0E74-57DD78FB8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49" y="3808406"/>
            <a:ext cx="856192" cy="183092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26ED5DF-561A-73F8-BB5F-DAA548C11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7" y="3472389"/>
            <a:ext cx="191550" cy="272530"/>
          </a:xfrm>
          <a:prstGeom prst="rect">
            <a:avLst/>
          </a:prstGeom>
        </p:spPr>
      </p:pic>
      <p:sp>
        <p:nvSpPr>
          <p:cNvPr id="27" name="乗算記号 26">
            <a:extLst>
              <a:ext uri="{FF2B5EF4-FFF2-40B4-BE49-F238E27FC236}">
                <a16:creationId xmlns:a16="http://schemas.microsoft.com/office/drawing/2014/main" id="{02D44BE6-FBF4-DC02-142D-7DBEF213D0AB}"/>
              </a:ext>
            </a:extLst>
          </p:cNvPr>
          <p:cNvSpPr>
            <a:spLocks noChangeAspect="1"/>
          </p:cNvSpPr>
          <p:nvPr/>
        </p:nvSpPr>
        <p:spPr>
          <a:xfrm>
            <a:off x="2579704" y="472477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>
            <a:extLst>
              <a:ext uri="{FF2B5EF4-FFF2-40B4-BE49-F238E27FC236}">
                <a16:creationId xmlns:a16="http://schemas.microsoft.com/office/drawing/2014/main" id="{26DFBBC2-B57B-05B2-95D7-6435BF2CF582}"/>
              </a:ext>
            </a:extLst>
          </p:cNvPr>
          <p:cNvSpPr>
            <a:spLocks noChangeAspect="1"/>
          </p:cNvSpPr>
          <p:nvPr/>
        </p:nvSpPr>
        <p:spPr>
          <a:xfrm>
            <a:off x="2579700" y="441551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78141A8C-515A-5F8F-B602-B2FC0F98D58B}"/>
              </a:ext>
            </a:extLst>
          </p:cNvPr>
          <p:cNvSpPr>
            <a:spLocks noChangeAspect="1"/>
          </p:cNvSpPr>
          <p:nvPr/>
        </p:nvSpPr>
        <p:spPr>
          <a:xfrm>
            <a:off x="2579702" y="503402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B1027165-8875-9A99-7A08-840DEE366DBE}"/>
              </a:ext>
            </a:extLst>
          </p:cNvPr>
          <p:cNvSpPr>
            <a:spLocks noChangeAspect="1"/>
          </p:cNvSpPr>
          <p:nvPr/>
        </p:nvSpPr>
        <p:spPr>
          <a:xfrm>
            <a:off x="2573174" y="348774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乗算記号 30">
            <a:extLst>
              <a:ext uri="{FF2B5EF4-FFF2-40B4-BE49-F238E27FC236}">
                <a16:creationId xmlns:a16="http://schemas.microsoft.com/office/drawing/2014/main" id="{B0867B58-26A1-AF84-6E42-CFA0C93E222C}"/>
              </a:ext>
            </a:extLst>
          </p:cNvPr>
          <p:cNvSpPr>
            <a:spLocks noChangeAspect="1"/>
          </p:cNvSpPr>
          <p:nvPr/>
        </p:nvSpPr>
        <p:spPr>
          <a:xfrm>
            <a:off x="2579696" y="410625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乗算記号 31">
            <a:extLst>
              <a:ext uri="{FF2B5EF4-FFF2-40B4-BE49-F238E27FC236}">
                <a16:creationId xmlns:a16="http://schemas.microsoft.com/office/drawing/2014/main" id="{47860622-5D47-327E-35C5-0A44419D979D}"/>
              </a:ext>
            </a:extLst>
          </p:cNvPr>
          <p:cNvSpPr>
            <a:spLocks noChangeAspect="1"/>
          </p:cNvSpPr>
          <p:nvPr/>
        </p:nvSpPr>
        <p:spPr>
          <a:xfrm>
            <a:off x="2579692" y="3797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4D698A4-0ADD-17C4-A5BF-3F1F108C8EBE}"/>
              </a:ext>
            </a:extLst>
          </p:cNvPr>
          <p:cNvCxnSpPr>
            <a:cxnSpLocks/>
          </p:cNvCxnSpPr>
          <p:nvPr/>
        </p:nvCxnSpPr>
        <p:spPr>
          <a:xfrm>
            <a:off x="2785598" y="3676209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22B8FD9-2163-F42E-0B4F-323BA6E2A134}"/>
              </a:ext>
            </a:extLst>
          </p:cNvPr>
          <p:cNvCxnSpPr>
            <a:cxnSpLocks/>
          </p:cNvCxnSpPr>
          <p:nvPr/>
        </p:nvCxnSpPr>
        <p:spPr>
          <a:xfrm>
            <a:off x="2785598" y="3985465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8A57411-D203-7657-3DD0-02E2C8168187}"/>
              </a:ext>
            </a:extLst>
          </p:cNvPr>
          <p:cNvCxnSpPr>
            <a:cxnSpLocks/>
          </p:cNvCxnSpPr>
          <p:nvPr/>
        </p:nvCxnSpPr>
        <p:spPr>
          <a:xfrm>
            <a:off x="2785598" y="4294721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9122661-AD73-F354-EADF-707FB00C16B6}"/>
              </a:ext>
            </a:extLst>
          </p:cNvPr>
          <p:cNvCxnSpPr>
            <a:cxnSpLocks/>
          </p:cNvCxnSpPr>
          <p:nvPr/>
        </p:nvCxnSpPr>
        <p:spPr>
          <a:xfrm>
            <a:off x="2785598" y="4603977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029376F-8477-7A3D-2CB4-BF1CFFD44CF9}"/>
              </a:ext>
            </a:extLst>
          </p:cNvPr>
          <p:cNvCxnSpPr>
            <a:cxnSpLocks/>
          </p:cNvCxnSpPr>
          <p:nvPr/>
        </p:nvCxnSpPr>
        <p:spPr>
          <a:xfrm>
            <a:off x="2785598" y="4913233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0615BE8-1493-1523-D785-54C212A564BE}"/>
              </a:ext>
            </a:extLst>
          </p:cNvPr>
          <p:cNvCxnSpPr>
            <a:cxnSpLocks/>
          </p:cNvCxnSpPr>
          <p:nvPr/>
        </p:nvCxnSpPr>
        <p:spPr>
          <a:xfrm>
            <a:off x="2785598" y="5228726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C02EEDA-770C-4807-AD9D-2F3D6D47CD94}"/>
              </a:ext>
            </a:extLst>
          </p:cNvPr>
          <p:cNvCxnSpPr/>
          <p:nvPr/>
        </p:nvCxnSpPr>
        <p:spPr>
          <a:xfrm>
            <a:off x="3225425" y="3676209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49DEE19-5E84-481E-F774-316DC3FDB044}"/>
              </a:ext>
            </a:extLst>
          </p:cNvPr>
          <p:cNvCxnSpPr/>
          <p:nvPr/>
        </p:nvCxnSpPr>
        <p:spPr>
          <a:xfrm>
            <a:off x="3225425" y="3985465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1D46303-A27A-6020-BAB3-E3959BD27041}"/>
              </a:ext>
            </a:extLst>
          </p:cNvPr>
          <p:cNvCxnSpPr/>
          <p:nvPr/>
        </p:nvCxnSpPr>
        <p:spPr>
          <a:xfrm>
            <a:off x="3225425" y="4294721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F62A19A-1E44-AA40-48C8-710E3CC4F669}"/>
              </a:ext>
            </a:extLst>
          </p:cNvPr>
          <p:cNvCxnSpPr/>
          <p:nvPr/>
        </p:nvCxnSpPr>
        <p:spPr>
          <a:xfrm>
            <a:off x="3225425" y="4603977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44E33A2-E360-71D5-A555-9FC1FD407259}"/>
              </a:ext>
            </a:extLst>
          </p:cNvPr>
          <p:cNvCxnSpPr/>
          <p:nvPr/>
        </p:nvCxnSpPr>
        <p:spPr>
          <a:xfrm>
            <a:off x="3225425" y="4916438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AD49C324-1B6E-6693-F26D-C5A16A5F64A9}"/>
              </a:ext>
            </a:extLst>
          </p:cNvPr>
          <p:cNvCxnSpPr/>
          <p:nvPr/>
        </p:nvCxnSpPr>
        <p:spPr>
          <a:xfrm>
            <a:off x="3225425" y="3366953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2A17326-D926-6939-22B9-6823FCE9C3BA}"/>
              </a:ext>
            </a:extLst>
          </p:cNvPr>
          <p:cNvCxnSpPr/>
          <p:nvPr/>
        </p:nvCxnSpPr>
        <p:spPr>
          <a:xfrm>
            <a:off x="3220663" y="5225694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6B7DFB8-0311-42A6-88DF-FB5842FBC1C6}"/>
                  </a:ext>
                </a:extLst>
              </p:cNvPr>
              <p:cNvSpPr txBox="1"/>
              <p:nvPr/>
            </p:nvSpPr>
            <p:spPr>
              <a:xfrm>
                <a:off x="828583" y="2677380"/>
                <a:ext cx="44943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First-Order Side</a:t>
                </a:r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6B7DFB8-0311-42A6-88DF-FB5842FBC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" y="2677380"/>
                <a:ext cx="4494307" cy="584775"/>
              </a:xfrm>
              <a:prstGeom prst="rect">
                <a:avLst/>
              </a:prstGeom>
              <a:blipFill>
                <a:blip r:embed="rId5"/>
                <a:stretch>
                  <a:fillRect l="-3528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537A1DD-150F-AF1B-1EF0-72EA96432E8F}"/>
                  </a:ext>
                </a:extLst>
              </p:cNvPr>
              <p:cNvSpPr txBox="1"/>
              <p:nvPr/>
            </p:nvSpPr>
            <p:spPr>
              <a:xfrm>
                <a:off x="6425304" y="2676437"/>
                <a:ext cx="4285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Crossover Side</a:t>
                </a:r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537A1DD-150F-AF1B-1EF0-72EA9643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304" y="2676437"/>
                <a:ext cx="4285917" cy="584775"/>
              </a:xfrm>
              <a:prstGeom prst="rect">
                <a:avLst/>
              </a:prstGeom>
              <a:blipFill>
                <a:blip r:embed="rId6"/>
                <a:stretch>
                  <a:fillRect l="-3556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AC570F9D-F871-2649-B6B4-72E18B76A50C}"/>
              </a:ext>
            </a:extLst>
          </p:cNvPr>
          <p:cNvSpPr/>
          <p:nvPr/>
        </p:nvSpPr>
        <p:spPr>
          <a:xfrm>
            <a:off x="8549792" y="3355593"/>
            <a:ext cx="148908" cy="7827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B25E37A-F3D7-54C2-88F3-2CACCAA30C54}"/>
              </a:ext>
            </a:extLst>
          </p:cNvPr>
          <p:cNvCxnSpPr>
            <a:cxnSpLocks/>
          </p:cNvCxnSpPr>
          <p:nvPr/>
        </p:nvCxnSpPr>
        <p:spPr>
          <a:xfrm>
            <a:off x="7560226" y="4415514"/>
            <a:ext cx="2294313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EEA656CD-DD96-40E5-2ED0-46C5B2B31539}"/>
              </a:ext>
            </a:extLst>
          </p:cNvPr>
          <p:cNvCxnSpPr>
            <a:cxnSpLocks/>
          </p:cNvCxnSpPr>
          <p:nvPr/>
        </p:nvCxnSpPr>
        <p:spPr>
          <a:xfrm flipV="1">
            <a:off x="8329085" y="475633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CD42D31-AE3A-31C6-914B-D55D573ED451}"/>
              </a:ext>
            </a:extLst>
          </p:cNvPr>
          <p:cNvCxnSpPr>
            <a:cxnSpLocks/>
          </p:cNvCxnSpPr>
          <p:nvPr/>
        </p:nvCxnSpPr>
        <p:spPr>
          <a:xfrm>
            <a:off x="9647674" y="3397935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6F0148F-469E-00E2-D92A-098AA11DFF01}"/>
              </a:ext>
            </a:extLst>
          </p:cNvPr>
          <p:cNvCxnSpPr>
            <a:cxnSpLocks/>
          </p:cNvCxnSpPr>
          <p:nvPr/>
        </p:nvCxnSpPr>
        <p:spPr>
          <a:xfrm flipH="1">
            <a:off x="9647674" y="3762884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458A8FD0-642D-858B-78A2-CBB78572FA5F}"/>
              </a:ext>
            </a:extLst>
          </p:cNvPr>
          <p:cNvCxnSpPr>
            <a:cxnSpLocks/>
          </p:cNvCxnSpPr>
          <p:nvPr/>
        </p:nvCxnSpPr>
        <p:spPr>
          <a:xfrm>
            <a:off x="8317261" y="3560142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D0CBDB53-CB70-04F8-EF38-BF21376D8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66" y="3772784"/>
            <a:ext cx="856192" cy="183092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0B49F00-B151-7B21-D833-7094CA0CD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64" y="3436767"/>
            <a:ext cx="191550" cy="272530"/>
          </a:xfrm>
          <a:prstGeom prst="rect">
            <a:avLst/>
          </a:prstGeom>
        </p:spPr>
      </p:pic>
      <p:sp>
        <p:nvSpPr>
          <p:cNvPr id="64" name="乗算記号 63">
            <a:extLst>
              <a:ext uri="{FF2B5EF4-FFF2-40B4-BE49-F238E27FC236}">
                <a16:creationId xmlns:a16="http://schemas.microsoft.com/office/drawing/2014/main" id="{BE612DE8-A391-6744-D805-EB7049C9E84D}"/>
              </a:ext>
            </a:extLst>
          </p:cNvPr>
          <p:cNvSpPr>
            <a:spLocks noChangeAspect="1"/>
          </p:cNvSpPr>
          <p:nvPr/>
        </p:nvSpPr>
        <p:spPr>
          <a:xfrm>
            <a:off x="8435821" y="468914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乗算記号 65">
            <a:extLst>
              <a:ext uri="{FF2B5EF4-FFF2-40B4-BE49-F238E27FC236}">
                <a16:creationId xmlns:a16="http://schemas.microsoft.com/office/drawing/2014/main" id="{0FDA5FBC-A97A-3D24-06AB-782CAAD08C53}"/>
              </a:ext>
            </a:extLst>
          </p:cNvPr>
          <p:cNvSpPr>
            <a:spLocks noChangeAspect="1"/>
          </p:cNvSpPr>
          <p:nvPr/>
        </p:nvSpPr>
        <p:spPr>
          <a:xfrm>
            <a:off x="8435819" y="498329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乗算記号 66">
            <a:extLst>
              <a:ext uri="{FF2B5EF4-FFF2-40B4-BE49-F238E27FC236}">
                <a16:creationId xmlns:a16="http://schemas.microsoft.com/office/drawing/2014/main" id="{EDE60122-A211-82B9-E1F1-EB386F905190}"/>
              </a:ext>
            </a:extLst>
          </p:cNvPr>
          <p:cNvSpPr>
            <a:spLocks noChangeAspect="1"/>
          </p:cNvSpPr>
          <p:nvPr/>
        </p:nvSpPr>
        <p:spPr>
          <a:xfrm>
            <a:off x="8429291" y="346723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乗算記号 68">
            <a:extLst>
              <a:ext uri="{FF2B5EF4-FFF2-40B4-BE49-F238E27FC236}">
                <a16:creationId xmlns:a16="http://schemas.microsoft.com/office/drawing/2014/main" id="{2232D6F8-BECE-720B-A766-D6ED602E0D04}"/>
              </a:ext>
            </a:extLst>
          </p:cNvPr>
          <p:cNvSpPr>
            <a:spLocks noChangeAspect="1"/>
          </p:cNvSpPr>
          <p:nvPr/>
        </p:nvSpPr>
        <p:spPr>
          <a:xfrm>
            <a:off x="8435809" y="376138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A70A46D5-9B7C-E4C2-309D-A2B1F299CFB4}"/>
              </a:ext>
            </a:extLst>
          </p:cNvPr>
          <p:cNvSpPr/>
          <p:nvPr/>
        </p:nvSpPr>
        <p:spPr>
          <a:xfrm>
            <a:off x="8549792" y="4736357"/>
            <a:ext cx="148908" cy="7827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\xrightarrow[V\to\infty]{} \frac{2n-1}{2m-1}&#10;\end{align*}&lt;/body&gt;&#10;  &lt;fcolor&gt;FF000000&lt;/fcolor&gt;&#10;  &lt;bcolor&gt;FF000000&lt;/bcolor&gt;&#10;  &lt;transparent&gt;True&lt;/transparent&gt;&#10;  &lt;resolution&gt;1800&lt;/resolution&gt;&#10;  &lt;imageh&gt;505&lt;/imageh&gt;&#10;  &lt;imagew&gt;2434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8A948BD5-29AF-9CC5-DE47-B3B0CBFBA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25" y="5853167"/>
            <a:ext cx="3148259" cy="653193"/>
          </a:xfrm>
          <a:prstGeom prst="rect">
            <a:avLst/>
          </a:prstGeom>
        </p:spPr>
      </p:pic>
      <p:pic>
        <p:nvPicPr>
          <p:cNvPr id="9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\xrightarrow[V\to\infty]{} 1&#10;\end{align*}&lt;/body&gt;&#10;  &lt;fcolor&gt;FF000000&lt;/fcolor&gt;&#10;  &lt;bcolor&gt;FF000000&lt;/bcolor&gt;&#10;  &lt;transparent&gt;True&lt;/transparent&gt;&#10;  &lt;resolution&gt;1800&lt;/resolution&gt;&#10;  &lt;imageh&gt;351&lt;/imageh&gt;&#10;  &lt;imagew&gt;1735&lt;/imagew&gt;&#10;  &lt;scale&gt;50&lt;/scale&gt;&#10;  &lt;cursor&gt;54&lt;/cursor&gt;&#10;&lt;/TeXTeX&gt;">
            <a:extLst>
              <a:ext uri="{FF2B5EF4-FFF2-40B4-BE49-F238E27FC236}">
                <a16:creationId xmlns:a16="http://schemas.microsoft.com/office/drawing/2014/main" id="{343A0981-986D-9682-62D8-DBAA036FA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23" y="6060164"/>
            <a:ext cx="2244137" cy="4540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475180-9C4F-5662-3D51-7BD4612859C2}"/>
              </a:ext>
            </a:extLst>
          </p:cNvPr>
          <p:cNvSpPr txBox="1"/>
          <p:nvPr/>
        </p:nvSpPr>
        <p:spPr>
          <a:xfrm>
            <a:off x="8003037" y="113002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 (’25)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8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97B42C-D579-6D83-767D-D96BA333B2C2}"/>
              </a:ext>
            </a:extLst>
          </p:cNvPr>
          <p:cNvSpPr/>
          <p:nvPr/>
        </p:nvSpPr>
        <p:spPr>
          <a:xfrm>
            <a:off x="643646" y="4836461"/>
            <a:ext cx="10904708" cy="1571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3BE53B-E1F9-4682-2F94-90BD3BFD6377}"/>
              </a:ext>
            </a:extLst>
          </p:cNvPr>
          <p:cNvSpPr/>
          <p:nvPr/>
        </p:nvSpPr>
        <p:spPr>
          <a:xfrm>
            <a:off x="643647" y="1883850"/>
            <a:ext cx="5672239" cy="155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A1F3EC-339E-CCC2-5CB3-FE0586BD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_{\rm sing}(t,h,L^{-1}) = \tilde F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26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4E05CEB4-22E1-1083-BA4A-6E17414D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8" y="2099990"/>
            <a:ext cx="5151455" cy="41891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_{\rm sing}(t,h,L^{-1}) = \tilde Z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40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FEDD72C7-5851-1CC5-7194-3114D9FC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9" y="2811268"/>
            <a:ext cx="5170811" cy="41891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 = F_{\rm sing} + F_{\rm reg}&#10;\end{align*}&lt;/body&gt;&#10;  &lt;fcolor&gt;FF000000&lt;/fcolor&gt;&#10;  &lt;bcolor&gt;FF000000&lt;/bcolor&gt;&#10;  &lt;transparent&gt;True&lt;/transparent&gt;&#10;  &lt;resolution&gt;1800&lt;/resolution&gt;&#10;  &lt;imageh&gt;243&lt;/imageh&gt;&#10;  &lt;imagew&gt;1762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270115CE-9B2E-8EFA-C700-D680CBC97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13" y="2182944"/>
            <a:ext cx="2436088" cy="33596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Z_{\rm sing}  \times Z_{\rm reg}&#10;\end{align*}&lt;/body&gt;&#10;  &lt;fcolor&gt;FF000000&lt;/fcolor&gt;&#10;  &lt;bcolor&gt;FF000000&lt;/bcolor&gt;&#10;  &lt;transparent&gt;True&lt;/transparent&gt;&#10;  &lt;resolution&gt;1800&lt;/resolution&gt;&#10;  &lt;imageh&gt;244&lt;/imageh&gt;&#10;  &lt;imagew&gt;1770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969E0711-03C1-5280-2F91-39655CADB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3" y="2918245"/>
            <a:ext cx="2447148" cy="337347"/>
          </a:xfrm>
          <a:prstGeom prst="rect">
            <a:avLst/>
          </a:prstGeom>
        </p:spPr>
      </p:pic>
      <p:sp>
        <p:nvSpPr>
          <p:cNvPr id="3" name="矢印: 山形 2">
            <a:extLst>
              <a:ext uri="{FF2B5EF4-FFF2-40B4-BE49-F238E27FC236}">
                <a16:creationId xmlns:a16="http://schemas.microsoft.com/office/drawing/2014/main" id="{7F9AA0F0-4938-6FE1-DD84-C66F949A86A6}"/>
              </a:ext>
            </a:extLst>
          </p:cNvPr>
          <p:cNvSpPr/>
          <p:nvPr/>
        </p:nvSpPr>
        <p:spPr>
          <a:xfrm>
            <a:off x="5341030" y="5304120"/>
            <a:ext cx="705197" cy="821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0DE25C-2DA9-003B-0F81-7ACD507FF4D1}"/>
              </a:ext>
            </a:extLst>
          </p:cNvPr>
          <p:cNvSpPr txBox="1"/>
          <p:nvPr/>
        </p:nvSpPr>
        <p:spPr>
          <a:xfrm>
            <a:off x="643646" y="1285126"/>
            <a:ext cx="567223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Scaling Hypothesis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6DF673-A33F-BD02-9E46-173936A1D1A0}"/>
              </a:ext>
            </a:extLst>
          </p:cNvPr>
          <p:cNvSpPr txBox="1"/>
          <p:nvPr/>
        </p:nvSpPr>
        <p:spPr>
          <a:xfrm>
            <a:off x="643646" y="4251686"/>
            <a:ext cx="1090470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LYZ </a:t>
            </a:r>
            <a:r>
              <a:rPr lang="en-US" altLang="ja-JP" sz="3200" b="1" dirty="0"/>
              <a:t>in the scaling region </a:t>
            </a:r>
            <a:r>
              <a:rPr kumimoji="1" lang="en-US" altLang="ja-JP" sz="3200" b="1" dirty="0"/>
              <a:t>on </a:t>
            </a:r>
            <a:r>
              <a:rPr lang="en-US" altLang="ja-JP" sz="3200" b="1" dirty="0"/>
              <a:t>f</a:t>
            </a:r>
            <a:r>
              <a:rPr kumimoji="1" lang="en-US" altLang="ja-JP" sz="3200" b="1" dirty="0"/>
              <a:t>inite volume</a:t>
            </a:r>
            <a:endParaRPr kumimoji="1" lang="ja-JP" altLang="en-US" sz="3200" b="1" dirty="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3DF64567-C851-23CF-975F-90904A55F06C}"/>
              </a:ext>
            </a:extLst>
          </p:cNvPr>
          <p:cNvSpPr/>
          <p:nvPr/>
        </p:nvSpPr>
        <p:spPr>
          <a:xfrm>
            <a:off x="1668026" y="3593259"/>
            <a:ext cx="2220685" cy="584775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1F18C10-604F-95B5-8105-5FACF6CCF55C}"/>
              </a:ext>
            </a:extLst>
          </p:cNvPr>
          <p:cNvSpPr/>
          <p:nvPr/>
        </p:nvSpPr>
        <p:spPr>
          <a:xfrm>
            <a:off x="6517045" y="5304119"/>
            <a:ext cx="4731075" cy="821677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Z(t,h,L^{-1}) \\&#10;&amp;amp;\sim \tilde Z_{\rm sing}(L^{y_t}t,L^{y_h}h)= 0&#10;\end{align*}&lt;/body&gt;&#10;  &lt;fcolor&gt;FF000000&lt;/fcolor&gt;&#10;  &lt;bcolor&gt;FF000000&lt;/bcolor&gt;&#10;  &lt;transparent&gt;True&lt;/transparent&gt;&#10;  &lt;resolution&gt;1800&lt;/resolution&gt;&#10;  &lt;imageh&gt;739&lt;/imageh&gt;&#10;  &lt;imagew&gt;2595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10C817EA-0448-2FBE-5CF1-4DE79B4F6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3" y="5170200"/>
            <a:ext cx="3710070" cy="10565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1A7FA1-3CEB-AB52-EF63-1ABC57371A4C}"/>
              </a:ext>
            </a:extLst>
          </p:cNvPr>
          <p:cNvSpPr txBox="1"/>
          <p:nvPr/>
        </p:nvSpPr>
        <p:spPr>
          <a:xfrm>
            <a:off x="7557024" y="6408024"/>
            <a:ext cx="3724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/>
              <a:t>Itzykson, Nucl. Phys. 220 (1983)</a:t>
            </a:r>
            <a:endParaRPr kumimoji="1" lang="ja-JP" altLang="en-US" sz="20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_{\rm LY}^{(n)}(t) = \tilde h_{\rm LY}^{(n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500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1CB2A54A-9584-7687-C19B-7C37C03D6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48" y="5431637"/>
            <a:ext cx="4254070" cy="5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8CA75-9EA6-A2FB-BE63-77905B3CF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BBB6D1C-C300-2C94-CB7F-FBF3AAB9B2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LYZ near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0C9AEAC-DAE7-0F40-DCDC-183AC356F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7CEAD4C0-C887-1D76-FDDB-329ECD72E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09" y="1321520"/>
            <a:ext cx="6615631" cy="460271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80044025-CE07-859C-A097-92B1CC5FE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54" y="2438622"/>
            <a:ext cx="548596" cy="4832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4EEAF0A6-9DDC-FD4E-3E20-C4BD0ACBA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3527519"/>
            <a:ext cx="548596" cy="48328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A7981BF-DCA6-A4BE-286C-DF52E42D9190}"/>
              </a:ext>
            </a:extLst>
          </p:cNvPr>
          <p:cNvSpPr txBox="1"/>
          <p:nvPr/>
        </p:nvSpPr>
        <p:spPr>
          <a:xfrm>
            <a:off x="8003037" y="113002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 (’25)</a:t>
            </a:r>
            <a:endParaRPr kumimoji="1" lang="ja-JP" altLang="en-US" sz="24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310B6CA-EAA8-0B29-30D8-11669E02A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935" y="1294046"/>
            <a:ext cx="4071066" cy="2431978"/>
          </a:xfrm>
          <a:prstGeom prst="rect">
            <a:avLst/>
          </a:prstGeom>
        </p:spPr>
      </p:pic>
      <p:sp>
        <p:nvSpPr>
          <p:cNvPr id="14" name="矢印: 山形 13">
            <a:extLst>
              <a:ext uri="{FF2B5EF4-FFF2-40B4-BE49-F238E27FC236}">
                <a16:creationId xmlns:a16="http://schemas.microsoft.com/office/drawing/2014/main" id="{5C6029B6-CCE8-B2E6-F23C-E594E45CA2A6}"/>
              </a:ext>
            </a:extLst>
          </p:cNvPr>
          <p:cNvSpPr/>
          <p:nvPr/>
        </p:nvSpPr>
        <p:spPr>
          <a:xfrm rot="10800000">
            <a:off x="7382272" y="2343126"/>
            <a:ext cx="738663" cy="983350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D1A3264-C93B-0EF9-054A-44C5E6EA9D37}"/>
              </a:ext>
            </a:extLst>
          </p:cNvPr>
          <p:cNvSpPr txBox="1"/>
          <p:nvPr/>
        </p:nvSpPr>
        <p:spPr>
          <a:xfrm>
            <a:off x="7148452" y="332647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25A60"/>
                </a:solidFill>
                <a:effectLst>
                  <a:glow rad="228600">
                    <a:srgbClr val="FFFFFF">
                      <a:alpha val="40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rescale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25A60"/>
              </a:solidFill>
              <a:effectLst>
                <a:glow rad="228600">
                  <a:srgbClr val="FFFFFF">
                    <a:alpha val="40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1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3131F-EEB3-A649-67F3-3E7A6170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0C9AEAC-DAE7-0F40-DCDC-183AC356FD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LYZ near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0C9AEAC-DAE7-0F40-DCDC-183AC356F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14D7377A-C704-2501-FBAF-5FE7B7CB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09" y="1321520"/>
            <a:ext cx="6615631" cy="4602712"/>
          </a:xfrm>
          <a:prstGeom prst="rect">
            <a:avLst/>
          </a:prstGeom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B1904167-7814-6459-D152-2CC827EAF51B}"/>
              </a:ext>
            </a:extLst>
          </p:cNvPr>
          <p:cNvSpPr/>
          <p:nvPr/>
        </p:nvSpPr>
        <p:spPr>
          <a:xfrm>
            <a:off x="6271059" y="3180964"/>
            <a:ext cx="4926648" cy="1647498"/>
          </a:xfrm>
          <a:prstGeom prst="wedgeRectCallout">
            <a:avLst>
              <a:gd name="adj1" fmla="val -61900"/>
              <a:gd name="adj2" fmla="val -2541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1904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E5FC921B-059E-81E8-9DC8-3F6D3AFCA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02" y="3445643"/>
            <a:ext cx="2763297" cy="483287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96D74BC-6845-BA31-1814-92E56863A916}"/>
              </a:ext>
            </a:extLst>
          </p:cNvPr>
          <p:cNvCxnSpPr>
            <a:cxnSpLocks/>
          </p:cNvCxnSpPr>
          <p:nvPr/>
        </p:nvCxnSpPr>
        <p:spPr>
          <a:xfrm flipV="1">
            <a:off x="3148040" y="3630699"/>
            <a:ext cx="2494187" cy="638541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5F1127C-E371-1CFE-6DA0-10CF30D1E107}"/>
              </a:ext>
            </a:extLst>
          </p:cNvPr>
          <p:cNvCxnSpPr>
            <a:cxnSpLocks/>
          </p:cNvCxnSpPr>
          <p:nvPr/>
        </p:nvCxnSpPr>
        <p:spPr>
          <a:xfrm flipV="1">
            <a:off x="3148040" y="2302431"/>
            <a:ext cx="2401139" cy="755671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1 + Y_1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A54848C5-5A66-A8F2-E70A-859A887AE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401">
            <a:off x="3676220" y="3495818"/>
            <a:ext cx="1746031" cy="28747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2 + Y_2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AC6CDB6-0F9A-22D5-A8D7-5B1E2739B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2594">
            <a:off x="3357570" y="2260551"/>
            <a:ext cx="1746031" cy="28747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= X_i + Y_i L^{y_t} t + {\cal O}(t^2)&#10;\end{align*}&lt;/body&gt;&#10;  &lt;fcolor&gt;FF000000&lt;/fcolor&gt;&#10;  &lt;bcolor&gt;FF000000&lt;/bcolor&gt;&#10;  &lt;transparent&gt;True&lt;/transparent&gt;&#10;  &lt;resolution&gt;1800&lt;/resolution&gt;&#10;  &lt;imageh&gt;280&lt;/imageh&gt;&#10;  &lt;imagew&gt;2406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BA1ABF52-E0EB-4AD9-C286-CDAD86114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74" y="4118554"/>
            <a:ext cx="3491855" cy="406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E69CF15-BC7E-D2E3-90E7-17D569D40DA2}"/>
                  </a:ext>
                </a:extLst>
              </p:cNvPr>
              <p:cNvSpPr txBox="1"/>
              <p:nvPr/>
            </p:nvSpPr>
            <p:spPr>
              <a:xfrm>
                <a:off x="6271058" y="2590800"/>
                <a:ext cx="4926648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200" b="1" dirty="0"/>
                  <a:t>Linear Approx.</a:t>
                </a:r>
                <a:r>
                  <a:rPr kumimoji="1" lang="en-US" altLang="ja-JP" sz="2400" b="1" dirty="0"/>
                  <a:t> at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en-US" altLang="ja-JP" sz="2400" b="1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E69CF15-BC7E-D2E3-90E7-17D569D4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58" y="2590800"/>
                <a:ext cx="4926648" cy="584775"/>
              </a:xfrm>
              <a:prstGeom prst="rect">
                <a:avLst/>
              </a:prstGeom>
              <a:blipFill>
                <a:blip r:embed="rId8"/>
                <a:stretch>
                  <a:fillRect l="-3218" t="-13542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F2F77174-E317-DEA0-6613-D00A4EC9CF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54" y="2438622"/>
            <a:ext cx="548596" cy="4832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F11D4115-579E-7F46-E320-E386199FAF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3527519"/>
            <a:ext cx="548596" cy="48328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D0EDADE-E764-600B-CC34-7AC056AE544E}"/>
              </a:ext>
            </a:extLst>
          </p:cNvPr>
          <p:cNvSpPr/>
          <p:nvPr/>
        </p:nvSpPr>
        <p:spPr>
          <a:xfrm>
            <a:off x="6272331" y="5432150"/>
            <a:ext cx="5685485" cy="108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547&lt;/imageh&gt;&#10;  &lt;imagew&gt;4096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1665076-D24A-AF5C-75F5-C80EF2E11C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49" y="5665285"/>
            <a:ext cx="5297975" cy="707518"/>
          </a:xfrm>
          <a:prstGeom prst="rect">
            <a:avLst/>
          </a:prstGeom>
        </p:spPr>
      </p:pic>
      <p:sp>
        <p:nvSpPr>
          <p:cNvPr id="19" name="矢印: 下 18">
            <a:extLst>
              <a:ext uri="{FF2B5EF4-FFF2-40B4-BE49-F238E27FC236}">
                <a16:creationId xmlns:a16="http://schemas.microsoft.com/office/drawing/2014/main" id="{B04E3523-B7B1-2C37-8699-683596490B56}"/>
              </a:ext>
            </a:extLst>
          </p:cNvPr>
          <p:cNvSpPr/>
          <p:nvPr/>
        </p:nvSpPr>
        <p:spPr>
          <a:xfrm>
            <a:off x="7010401" y="4910384"/>
            <a:ext cx="1423968" cy="43644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608A79-92E6-FFA9-B3E3-93A2EE8C67E8}"/>
              </a:ext>
            </a:extLst>
          </p:cNvPr>
          <p:cNvSpPr txBox="1"/>
          <p:nvPr/>
        </p:nvSpPr>
        <p:spPr>
          <a:xfrm>
            <a:off x="8003037" y="113002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 (’25)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40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53C53FA-48C8-7974-EC17-C32D9585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168" y="1044817"/>
            <a:ext cx="3617146" cy="3622973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D398FBA8-AA02-D8A4-B363-7FB55B9D5F3F}"/>
              </a:ext>
            </a:extLst>
          </p:cNvPr>
          <p:cNvSpPr/>
          <p:nvPr/>
        </p:nvSpPr>
        <p:spPr>
          <a:xfrm>
            <a:off x="6990163" y="2808964"/>
            <a:ext cx="2169202" cy="883920"/>
          </a:xfrm>
          <a:prstGeom prst="wedgeRectCallout">
            <a:avLst>
              <a:gd name="adj1" fmla="val 65534"/>
              <a:gd name="adj2" fmla="val -56135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493611" y="1560236"/>
            <a:ext cx="6231120" cy="2886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LYZ Ratios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2188731" y="5003005"/>
                <a:ext cx="764504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Intersection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31" y="5003005"/>
                <a:ext cx="7645042" cy="1384995"/>
              </a:xfrm>
              <a:prstGeom prst="rect">
                <a:avLst/>
              </a:prstGeom>
              <a:blipFill>
                <a:blip r:embed="rId3"/>
                <a:stretch>
                  <a:fillRect l="-1914" t="-4846" r="-638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808882" y="1764915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803650" y="2287856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12AF74-6563-9FB7-5E8E-069CA65D6EB8}"/>
              </a:ext>
            </a:extLst>
          </p:cNvPr>
          <p:cNvSpPr txBox="1"/>
          <p:nvPr/>
        </p:nvSpPr>
        <p:spPr>
          <a:xfrm>
            <a:off x="7002935" y="280176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crossing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EA1967C7-9AC3-370F-FA67-827AA0B93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77" y="290946"/>
            <a:ext cx="2560367" cy="84229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\xrightarrow[V\to\infty]{}&#10;\begin{cases}&#10;2n-1 &amp;amp; t &amp;lt;0 \\&#10;1 &amp;amp; t &amp;gt;0&#10;\end{cases}&#10;\end{align*}&lt;/body&gt;&#10;  &lt;fcolor&gt;FF000000&lt;/fcolor&gt;&#10;  &lt;bcolor&gt;FF000000&lt;/bcolor&gt;&#10;  &lt;transparent&gt;True&lt;/transparent&gt;&#10;  &lt;resolution&gt;1800&lt;/resolution&gt;&#10;  &lt;imageh&gt;894&lt;/imageh&gt;&#10;  &lt;imagew&gt;3263&lt;/imagew&gt;&#10;  &lt;scale&gt;50&lt;/scale&gt;&#10;  &lt;cursor&gt;90&lt;/cursor&gt;&#10;&lt;/TeXTeX&gt;">
            <a:extLst>
              <a:ext uri="{FF2B5EF4-FFF2-40B4-BE49-F238E27FC236}">
                <a16:creationId xmlns:a16="http://schemas.microsoft.com/office/drawing/2014/main" id="{BDA50CB1-F75A-BDD8-66C3-3C2B78181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1735936"/>
            <a:ext cx="3879775" cy="106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/>
              <p:nvPr/>
            </p:nvSpPr>
            <p:spPr>
              <a:xfrm>
                <a:off x="4803650" y="3787792"/>
                <a:ext cx="1568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near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50" y="3787792"/>
                <a:ext cx="1568571" cy="461665"/>
              </a:xfrm>
              <a:prstGeom prst="rect">
                <a:avLst/>
              </a:prstGeom>
              <a:blipFill>
                <a:blip r:embed="rId6"/>
                <a:stretch>
                  <a:fillRect l="-5837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A4713E-108C-D054-3FBD-A13D069D6A29}"/>
              </a:ext>
            </a:extLst>
          </p:cNvPr>
          <p:cNvSpPr txBox="1"/>
          <p:nvPr/>
        </p:nvSpPr>
        <p:spPr>
          <a:xfrm>
            <a:off x="7773803" y="50068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PRL, ’25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 = X_n/X_m&#10;\end{align*}&lt;/body&gt;&#10;  &lt;fcolor&gt;FF000000&lt;/fcolor&gt;&#10;  &lt;bcolor&gt;FF000000&lt;/bcolor&gt;&#10;  &lt;transparent&gt;True&lt;/transparent&gt;&#10;  &lt;resolution&gt;1800&lt;/resolution&gt;&#10;  &lt;imageh&gt;249&lt;/imageh&gt;&#10;  &lt;imagew&gt;1589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8B33D535-A90B-4DC3-07E4-53D7FBA547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37" y="3319351"/>
            <a:ext cx="1871778" cy="29331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3E57E6-3E5B-5186-60CD-A3BA0C8347FF}"/>
              </a:ext>
            </a:extLst>
          </p:cNvPr>
          <p:cNvSpPr/>
          <p:nvPr/>
        </p:nvSpPr>
        <p:spPr>
          <a:xfrm>
            <a:off x="7878168" y="977255"/>
            <a:ext cx="638815" cy="36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&#10;= r_{n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447&lt;/imageh&gt;&#10;  &lt;imagew&gt;4065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B810DB31-4FBE-050A-0151-8AAA1B72F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3138074"/>
            <a:ext cx="5257878" cy="5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079F8-9D9B-83C1-170A-04E06ACD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LYZR in 3d-Ising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30E78D-B008-7768-6C06-3385AA00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2" y="1629290"/>
            <a:ext cx="5514975" cy="41148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00BD08-06AE-5DF0-2EC6-8BD23A3C45BF}"/>
              </a:ext>
            </a:extLst>
          </p:cNvPr>
          <p:cNvSpPr txBox="1"/>
          <p:nvPr/>
        </p:nvSpPr>
        <p:spPr>
          <a:xfrm>
            <a:off x="7601186" y="638141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arXiv:2508.20422</a:t>
            </a:r>
            <a:endParaRPr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0387DA-D80E-4EDD-51E9-F3F754E3B1D8}"/>
              </a:ext>
            </a:extLst>
          </p:cNvPr>
          <p:cNvSpPr txBox="1"/>
          <p:nvPr/>
        </p:nvSpPr>
        <p:spPr>
          <a:xfrm>
            <a:off x="2601182" y="111391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LYZR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BE7835-96DB-D5FA-BAB9-7D8D723FDBDC}"/>
              </a:ext>
            </a:extLst>
          </p:cNvPr>
          <p:cNvSpPr/>
          <p:nvPr/>
        </p:nvSpPr>
        <p:spPr>
          <a:xfrm>
            <a:off x="3690938" y="1756959"/>
            <a:ext cx="533722" cy="351194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D474FE-10F0-E7EB-346F-11819B96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20" t="3458" r="1209" b="70116"/>
          <a:stretch>
            <a:fillRect/>
          </a:stretch>
        </p:blipFill>
        <p:spPr>
          <a:xfrm>
            <a:off x="7257099" y="2274944"/>
            <a:ext cx="3281596" cy="20559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4B1471-006E-2944-CC4E-0C031ED189C3}"/>
                  </a:ext>
                </a:extLst>
              </p:cNvPr>
              <p:cNvSpPr txBox="1"/>
              <p:nvPr/>
            </p:nvSpPr>
            <p:spPr>
              <a:xfrm>
                <a:off x="3499413" y="5868133"/>
                <a:ext cx="2266390" cy="513282"/>
              </a:xfrm>
              <a:prstGeom prst="wedgeRectCallout">
                <a:avLst>
                  <a:gd name="adj1" fmla="val -20609"/>
                  <a:gd name="adj2" fmla="val -131516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 i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dirty="0" err="1"/>
                  <a:t>Ferrenberg</a:t>
                </a:r>
                <a:r>
                  <a:rPr lang="en-US" altLang="ja-JP" dirty="0"/>
                  <a:t> (’18)</a:t>
                </a:r>
                <a:endParaRPr lang="en-US" altLang="ja-JP" sz="24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4B1471-006E-2944-CC4E-0C031ED1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13" y="5868133"/>
                <a:ext cx="2266390" cy="513282"/>
              </a:xfrm>
              <a:prstGeom prst="wedgeRectCallout">
                <a:avLst>
                  <a:gd name="adj1" fmla="val -20609"/>
                  <a:gd name="adj2" fmla="val -131516"/>
                </a:avLst>
              </a:prstGeom>
              <a:blipFill>
                <a:blip r:embed="rId3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1603D-6917-05AB-8866-2E7D2050E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90C0F-C7F2-1CB3-5DA3-3E13B0C5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LYZR vs Binder Cumulant in 3d-Ising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A08CF4-2EA3-E9E6-A20B-28B2FB0E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2" y="1629290"/>
            <a:ext cx="5514975" cy="41148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943E910-4943-38C0-7B14-4E6F6BFCC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11" y="1629290"/>
            <a:ext cx="5448300" cy="41433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402A97-BC78-E45A-D2BA-DF5F3C68AD0E}"/>
              </a:ext>
            </a:extLst>
          </p:cNvPr>
          <p:cNvSpPr txBox="1"/>
          <p:nvPr/>
        </p:nvSpPr>
        <p:spPr>
          <a:xfrm>
            <a:off x="7601186" y="638141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arXiv:2508.20422</a:t>
            </a:r>
            <a:endParaRPr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B541B9-D491-98C9-6A4E-CAC51CD0D573}"/>
              </a:ext>
            </a:extLst>
          </p:cNvPr>
          <p:cNvSpPr txBox="1"/>
          <p:nvPr/>
        </p:nvSpPr>
        <p:spPr>
          <a:xfrm>
            <a:off x="1636070" y="5770365"/>
            <a:ext cx="916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/>
              <a:t>Faster convergence of the violation of FSS in LYZ?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0839EE-7958-2E1A-05B8-E8A65C5D66D5}"/>
              </a:ext>
            </a:extLst>
          </p:cNvPr>
          <p:cNvSpPr txBox="1"/>
          <p:nvPr/>
        </p:nvSpPr>
        <p:spPr>
          <a:xfrm>
            <a:off x="2601182" y="111391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LYZR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25C714-3BE9-9EA5-64DD-1C91FDF85418}"/>
              </a:ext>
            </a:extLst>
          </p:cNvPr>
          <p:cNvSpPr txBox="1"/>
          <p:nvPr/>
        </p:nvSpPr>
        <p:spPr>
          <a:xfrm>
            <a:off x="7314554" y="1113909"/>
            <a:ext cx="325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Binder cumulant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423176B-C8AB-D269-38F5-633189CE9E40}"/>
              </a:ext>
            </a:extLst>
          </p:cNvPr>
          <p:cNvSpPr/>
          <p:nvPr/>
        </p:nvSpPr>
        <p:spPr>
          <a:xfrm>
            <a:off x="9579157" y="1783086"/>
            <a:ext cx="487952" cy="351194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B6855A-FC05-6BA9-0936-B065D1E64FBB}"/>
              </a:ext>
            </a:extLst>
          </p:cNvPr>
          <p:cNvSpPr/>
          <p:nvPr/>
        </p:nvSpPr>
        <p:spPr>
          <a:xfrm>
            <a:off x="3690938" y="1756959"/>
            <a:ext cx="533722" cy="351194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838AF78-8871-4457-6FF3-F7722126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20" t="3458" r="1209" b="70116"/>
          <a:stretch>
            <a:fillRect/>
          </a:stretch>
        </p:blipFill>
        <p:spPr>
          <a:xfrm>
            <a:off x="3690938" y="1530971"/>
            <a:ext cx="2523053" cy="15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56760B0-8F14-9278-E976-301DC78573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Convergence at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56760B0-8F14-9278-E976-301DC7857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6CCFB5EB-7EB9-BC1A-86C4-5069BA6C3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50" y="1122218"/>
            <a:ext cx="5872207" cy="5735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AA86B41-70B7-AD57-48D0-03237E674415}"/>
                  </a:ext>
                </a:extLst>
              </p:cNvPr>
              <p:cNvSpPr txBox="1"/>
              <p:nvPr/>
            </p:nvSpPr>
            <p:spPr>
              <a:xfrm>
                <a:off x="7122308" y="1164125"/>
                <a:ext cx="4036939" cy="830997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Red</a:t>
                </a:r>
                <a:r>
                  <a:rPr kumimoji="1" lang="en-US" altLang="ja-JP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of </a:t>
                </a:r>
                <a:r>
                  <a:rPr lang="en-US" altLang="ja-JP" sz="2400" dirty="0" err="1"/>
                  <a:t>Ferrenberg</a:t>
                </a:r>
                <a:r>
                  <a:rPr lang="en-US" altLang="ja-JP" sz="2400" dirty="0"/>
                  <a:t> (’18)</a:t>
                </a:r>
              </a:p>
              <a:p>
                <a:pPr algn="l"/>
                <a:r>
                  <a:rPr lang="en-US" altLang="ja-JP" sz="2400" b="1" dirty="0">
                    <a:solidFill>
                      <a:srgbClr val="0070C0"/>
                    </a:solidFill>
                  </a:rPr>
                  <a:t>Blue</a:t>
                </a:r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of intersection point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AA86B41-70B7-AD57-48D0-03237E6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08" y="1164125"/>
                <a:ext cx="4036939" cy="830997"/>
              </a:xfrm>
              <a:prstGeom prst="rect">
                <a:avLst/>
              </a:prstGeom>
              <a:blipFill>
                <a:blip r:embed="rId4"/>
                <a:stretch>
                  <a:fillRect l="-1946" t="-3546" r="-1198" b="-14184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04852D-31F9-D6CB-C801-00FB5D5AA32A}"/>
              </a:ext>
            </a:extLst>
          </p:cNvPr>
          <p:cNvSpPr txBox="1"/>
          <p:nvPr/>
        </p:nvSpPr>
        <p:spPr>
          <a:xfrm>
            <a:off x="3213257" y="1164125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LYZR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7BB92B-BF94-61B5-6D64-7949400D274C}"/>
              </a:ext>
            </a:extLst>
          </p:cNvPr>
          <p:cNvSpPr txBox="1"/>
          <p:nvPr/>
        </p:nvSpPr>
        <p:spPr>
          <a:xfrm>
            <a:off x="2470264" y="5660973"/>
            <a:ext cx="2484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Binder cumulant</a:t>
            </a:r>
            <a:endParaRPr kumimoji="1" lang="ja-JP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AFCE729-6040-C6E3-6A84-150ECA7AF19B}"/>
                  </a:ext>
                </a:extLst>
              </p:cNvPr>
              <p:cNvSpPr txBox="1"/>
              <p:nvPr/>
            </p:nvSpPr>
            <p:spPr>
              <a:xfrm>
                <a:off x="7122308" y="3192088"/>
                <a:ext cx="47067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In 3d-Ising,</a:t>
                </a:r>
              </a:p>
              <a:p>
                <a:pPr algn="l"/>
                <a:r>
                  <a:rPr lang="en-US" altLang="ja-JP" sz="2400" dirty="0"/>
                  <a:t>v</a:t>
                </a:r>
                <a:r>
                  <a:rPr kumimoji="1" lang="en-US" altLang="ja-JP" sz="2400" dirty="0"/>
                  <a:t>iolation of FSS is more quickly suppressed in the LYZR than the Binder cumulant </a:t>
                </a:r>
                <a:r>
                  <a:rPr lang="en-US" altLang="ja-JP" sz="2400" dirty="0"/>
                  <a:t>for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AFCE729-6040-C6E3-6A84-150ECA7AF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08" y="3192088"/>
                <a:ext cx="4706703" cy="1569660"/>
              </a:xfrm>
              <a:prstGeom prst="rect">
                <a:avLst/>
              </a:prstGeom>
              <a:blipFill>
                <a:blip r:embed="rId5"/>
                <a:stretch>
                  <a:fillRect l="-1943" t="-2724" b="-85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CB4FB0-7C81-E536-CCC9-ECBCB8CDC5A4}"/>
              </a:ext>
            </a:extLst>
          </p:cNvPr>
          <p:cNvSpPr txBox="1"/>
          <p:nvPr/>
        </p:nvSpPr>
        <p:spPr>
          <a:xfrm>
            <a:off x="7668296" y="30280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 20422</a:t>
            </a:r>
            <a:endParaRPr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Z_{\rm sing}  \times Z_{\rm reg}&#10;\end{align*}&lt;/body&gt;&#10;  &lt;fcolor&gt;FF000000&lt;/fcolor&gt;&#10;  &lt;bcolor&gt;FF000000&lt;/bcolor&gt;&#10;  &lt;transparent&gt;True&lt;/transparent&gt;&#10;  &lt;resolution&gt;1800&lt;/resolution&gt;&#10;  &lt;imageh&gt;244&lt;/imageh&gt;&#10;  &lt;imagew&gt;1770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F48492D5-A68B-D7BB-DB8D-739B450B0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03" y="5440904"/>
            <a:ext cx="2447148" cy="33734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,L)=r_{21} (1+cL^{-\omega})&#10;\end{align*}&lt;/body&gt;&#10;  &lt;fcolor&gt;FF000000&lt;/fcolor&gt;&#10;  &lt;bcolor&gt;FF000000&lt;/bcolor&gt;&#10;  &lt;transparent&gt;True&lt;/transparent&gt;&#10;  &lt;resolution&gt;1800&lt;/resolution&gt;&#10;  &lt;imageh&gt;250&lt;/imageh&gt;&#10;  &lt;imagew&gt;2820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62C8CC1A-8A60-6DD8-C5DE-88E13626E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68" y="2326075"/>
            <a:ext cx="3820812" cy="3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6E577-170B-03C0-D66F-F3AAA94A0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B14DDA-2B73-122F-DCA5-CFCA1E201FF2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4433754"/>
            <a:ext cx="0" cy="2424246"/>
          </a:xfrm>
          <a:prstGeom prst="line">
            <a:avLst/>
          </a:prstGeom>
          <a:ln w="635000">
            <a:solidFill>
              <a:srgbClr val="768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2CBB51-EE22-DEED-8DCF-04B4D1AA848B}"/>
              </a:ext>
            </a:extLst>
          </p:cNvPr>
          <p:cNvSpPr/>
          <p:nvPr/>
        </p:nvSpPr>
        <p:spPr>
          <a:xfrm>
            <a:off x="0" y="2"/>
            <a:ext cx="12192000" cy="4433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1F750C3-CA43-00F2-24BB-7FBB298FA929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6096000" y="2088823"/>
            <a:ext cx="0" cy="2344931"/>
          </a:xfrm>
          <a:prstGeom prst="line">
            <a:avLst/>
          </a:prstGeom>
          <a:ln w="635000">
            <a:solidFill>
              <a:schemeClr val="bg1">
                <a:alpha val="54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B09703-CBD7-5A25-5B9C-CCD00310FE0C}"/>
              </a:ext>
            </a:extLst>
          </p:cNvPr>
          <p:cNvSpPr txBox="1"/>
          <p:nvPr/>
        </p:nvSpPr>
        <p:spPr>
          <a:xfrm>
            <a:off x="2256640" y="808479"/>
            <a:ext cx="767870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0" dirty="0">
                <a:solidFill>
                  <a:schemeClr val="bg1"/>
                </a:solidFill>
              </a:rPr>
              <a:t>Lee-Yang Zeros </a:t>
            </a:r>
          </a:p>
          <a:p>
            <a:pPr algn="ctr"/>
            <a:r>
              <a:rPr kumimoji="1" lang="en-US" altLang="ja-JP" sz="6600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altLang="ja-JP" sz="8000" dirty="0">
                <a:solidFill>
                  <a:schemeClr val="bg1"/>
                </a:solidFill>
              </a:rPr>
              <a:t>C</a:t>
            </a:r>
            <a:r>
              <a:rPr kumimoji="1" lang="en-US" altLang="ja-JP" sz="8000" dirty="0">
                <a:solidFill>
                  <a:schemeClr val="bg1"/>
                </a:solidFill>
              </a:rPr>
              <a:t>ritical </a:t>
            </a:r>
            <a:r>
              <a:rPr lang="en-US" altLang="ja-JP" sz="8000" dirty="0">
                <a:solidFill>
                  <a:schemeClr val="bg1"/>
                </a:solidFill>
              </a:rPr>
              <a:t>P</a:t>
            </a:r>
            <a:r>
              <a:rPr kumimoji="1" lang="en-US" altLang="ja-JP" sz="8000" dirty="0">
                <a:solidFill>
                  <a:schemeClr val="bg1"/>
                </a:solidFill>
              </a:rPr>
              <a:t>oints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867CED-ECAB-C044-3C89-5B2ADBFF719B}"/>
              </a:ext>
            </a:extLst>
          </p:cNvPr>
          <p:cNvSpPr txBox="1"/>
          <p:nvPr/>
        </p:nvSpPr>
        <p:spPr>
          <a:xfrm>
            <a:off x="2030047" y="88191"/>
            <a:ext cx="81318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>
                <a:solidFill>
                  <a:schemeClr val="bg1"/>
                </a:solidFill>
              </a:rPr>
              <a:t>YITP Lunch Seminar, Kyoto, 2025/11/19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D6934E-7ADF-3757-72AF-7F3B5313C9A4}"/>
              </a:ext>
            </a:extLst>
          </p:cNvPr>
          <p:cNvSpPr txBox="1"/>
          <p:nvPr/>
        </p:nvSpPr>
        <p:spPr>
          <a:xfrm>
            <a:off x="1785357" y="5346451"/>
            <a:ext cx="8621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In collab. with </a:t>
            </a:r>
            <a:r>
              <a:rPr kumimoji="1" lang="en-US" altLang="ja-JP" sz="3200" b="1" dirty="0">
                <a:solidFill>
                  <a:schemeClr val="accent1"/>
                </a:solidFill>
                <a:effectLst>
                  <a:glow rad="228600">
                    <a:schemeClr val="bg1"/>
                  </a:glow>
                </a:effectLst>
              </a:rPr>
              <a:t>Tatsuya Wada</a:t>
            </a:r>
            <a:r>
              <a:rPr kumimoji="1" lang="en-US" altLang="ja-JP" sz="3200" dirty="0"/>
              <a:t>, Kazuyuki Kanaya</a:t>
            </a:r>
            <a:endParaRPr kumimoji="1"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6B0891-F14A-4F89-C03C-DF2B18B6C6AA}"/>
              </a:ext>
            </a:extLst>
          </p:cNvPr>
          <p:cNvSpPr txBox="1"/>
          <p:nvPr/>
        </p:nvSpPr>
        <p:spPr>
          <a:xfrm>
            <a:off x="2812090" y="6213873"/>
            <a:ext cx="656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Wada, MK, Kanaya, PRL (‘25), arXiv:2508.20422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C410ED-D4A9-0415-BCAE-9B53A90CED9C}"/>
              </a:ext>
            </a:extLst>
          </p:cNvPr>
          <p:cNvSpPr txBox="1"/>
          <p:nvPr/>
        </p:nvSpPr>
        <p:spPr>
          <a:xfrm>
            <a:off x="3668893" y="4521943"/>
            <a:ext cx="4854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/>
              <a:t>Masakiy</a:t>
            </a:r>
            <a:r>
              <a:rPr kumimoji="1" lang="en-US" altLang="ja-JP" sz="4400" dirty="0">
                <a:solidFill>
                  <a:schemeClr val="bg1"/>
                </a:solidFill>
              </a:rPr>
              <a:t>o</a:t>
            </a:r>
            <a:r>
              <a:rPr kumimoji="1" lang="en-US" altLang="ja-JP" sz="4400" dirty="0"/>
              <a:t> Kitazawa</a:t>
            </a:r>
            <a:endParaRPr kumimoji="1" lang="ja-JP" altLang="en-US" sz="32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BD4E26E-FA55-3E33-349D-73141519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3" y="3071018"/>
            <a:ext cx="6877050" cy="2247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57FFA94-2BA5-5D7B-B7C7-D41D6BACD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711" y="3320352"/>
            <a:ext cx="6197957" cy="32400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6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 in a General System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plane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blipFill>
                <a:blip r:embed="rId3"/>
                <a:stretch>
                  <a:fillRect l="-1938" t="-70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CF5993-E623-5937-B2BB-D36751C1C9FB}"/>
              </a:ext>
            </a:extLst>
          </p:cNvPr>
          <p:cNvCxnSpPr/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8E5D21D-D892-A09B-EBE4-42235117C1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8" y="2081352"/>
            <a:ext cx="327120" cy="2554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FCF41B8-DBC6-CF1D-FAA6-013C3667F8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236295-E267-6A90-11EF-AB78A9804328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2B6029E-5048-2195-88FF-6D15ABBD4A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892234-D7F0-B329-C29E-0AA56F64EC16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_{\rm sing}(\tau,\xi) = \tilde Z_{\rm Ising}\big(t(\tau,\xi),\xi(\tau,\xi)\big)&#10;\end{align*}&lt;/body&gt;&#10;  &lt;fcolor&gt;FF000000&lt;/fcolor&gt;&#10;  &lt;bcolor&gt;FF000000&lt;/bcolor&gt;&#10;  &lt;transparent&gt;True&lt;/transparent&gt;&#10;  &lt;resolution&gt;1800&lt;/resolution&gt;&#10;  &lt;imageh&gt;315&lt;/imageh&gt;&#10;  &lt;imagew&gt;3604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6BA1CAA0-4098-A6F6-F35A-F7D44BA2D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5037595"/>
            <a:ext cx="6086927" cy="532015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(t) \simeq X_n + Y_n L^{y_t} t&#10;\end{align*}&lt;/body&gt;&#10;  &lt;fcolor&gt;FF000000&lt;/fcolor&gt;&#10;  &lt;bcolor&gt;FF000000&lt;/bcolor&gt;&#10;  &lt;transparent&gt;True&lt;/transparent&gt;&#10;  &lt;resolution&gt;1800&lt;/resolution&gt;&#10;  &lt;imageh&gt;297&lt;/imageh&gt;&#10;  &lt;imagew&gt;2814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1E895719-A335-0659-11ED-7F6D5C8AE5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783909" cy="3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8282BB-246B-0589-5D6D-0CEE0C3113A3}"/>
              </a:ext>
            </a:extLst>
          </p:cNvPr>
          <p:cNvSpPr/>
          <p:nvPr/>
        </p:nvSpPr>
        <p:spPr>
          <a:xfrm>
            <a:off x="8651221" y="4851988"/>
            <a:ext cx="3281811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513169A-D6BB-732E-8FF1-116E9B5271FE}"/>
              </a:ext>
            </a:extLst>
          </p:cNvPr>
          <p:cNvSpPr/>
          <p:nvPr/>
        </p:nvSpPr>
        <p:spPr>
          <a:xfrm>
            <a:off x="311504" y="4851988"/>
            <a:ext cx="6303328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 in a General System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plane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blipFill>
                <a:blip r:embed="rId3"/>
                <a:stretch>
                  <a:fillRect l="-1938" t="-70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4E45D1F-0769-E089-DB24-3F2B2BB96B2C}"/>
              </a:ext>
            </a:extLst>
          </p:cNvPr>
          <p:cNvSpPr txBox="1"/>
          <p:nvPr/>
        </p:nvSpPr>
        <p:spPr>
          <a:xfrm>
            <a:off x="9960542" y="638335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Stephanov</a:t>
            </a:r>
            <a:r>
              <a:rPr kumimoji="1" lang="en-US" altLang="ja-JP" dirty="0"/>
              <a:t>, 2006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B91A169-998B-3AAD-D093-A17CE002427C}"/>
              </a:ext>
            </a:extLst>
          </p:cNvPr>
          <p:cNvSpPr txBox="1"/>
          <p:nvPr/>
        </p:nvSpPr>
        <p:spPr>
          <a:xfrm>
            <a:off x="8812852" y="4896789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0" dirty="0"/>
              <a:t>LY Edge Singularity</a:t>
            </a:r>
            <a:endParaRPr kumimoji="1" lang="ja-JP" altLang="en-US" sz="2400" dirty="0"/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xi_{\rm LYES} \simeq&amp;amp; c_1 \tau &#10;\\&#10;{\rm Im} \xi_{\rm LYES} \simeq&amp;amp; c_2 \tau^{\beta\delta}&#10;\end{align*}&lt;/body&gt;&#10;  &lt;fcolor&gt;FF000000&lt;/fcolor&gt;&#10;  &lt;bcolor&gt;FF000000&lt;/bcolor&gt;&#10;  &lt;transparent&gt;True&lt;/transparent&gt;&#10;  &lt;resolution&gt;1800&lt;/resolution&gt;&#10;  &lt;imageh&gt;672&lt;/imageh&gt;&#10;  &lt;imagew&gt;17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A680B35A-D0F4-4800-980B-130857C38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79" y="5503990"/>
            <a:ext cx="2141082" cy="827851"/>
          </a:xfrm>
          <a:prstGeom prst="rect">
            <a:avLst/>
          </a:prstGeom>
        </p:spPr>
      </p:pic>
      <p:sp>
        <p:nvSpPr>
          <p:cNvPr id="59" name="左中かっこ 58">
            <a:extLst>
              <a:ext uri="{FF2B5EF4-FFF2-40B4-BE49-F238E27FC236}">
                <a16:creationId xmlns:a16="http://schemas.microsoft.com/office/drawing/2014/main" id="{9E9D31D2-FD2A-05AC-4950-258F1C64B7E4}"/>
              </a:ext>
            </a:extLst>
          </p:cNvPr>
          <p:cNvSpPr/>
          <p:nvPr/>
        </p:nvSpPr>
        <p:spPr>
          <a:xfrm>
            <a:off x="376491" y="5056452"/>
            <a:ext cx="348748" cy="1433806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FBC118DF-3F19-DEE0-39BD-820E479591E9}"/>
              </a:ext>
            </a:extLst>
          </p:cNvPr>
          <p:cNvSpPr/>
          <p:nvPr/>
        </p:nvSpPr>
        <p:spPr>
          <a:xfrm>
            <a:off x="7082205" y="529618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053727A5-4CB0-C42C-D6CB-ADFACFAEC8FD}"/>
              </a:ext>
            </a:extLst>
          </p:cNvPr>
          <p:cNvSpPr/>
          <p:nvPr/>
        </p:nvSpPr>
        <p:spPr>
          <a:xfrm rot="10800000">
            <a:off x="7082205" y="570715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/>
              <p:nvPr/>
            </p:nvSpPr>
            <p:spPr>
              <a:xfrm>
                <a:off x="7148227" y="4834519"/>
                <a:ext cx="11297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227" y="4834519"/>
                <a:ext cx="11297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558F9CE-DB1D-3816-13C6-A5E7D880302D}"/>
                  </a:ext>
                </a:extLst>
              </p:cNvPr>
              <p:cNvSpPr txBox="1"/>
              <p:nvPr/>
            </p:nvSpPr>
            <p:spPr>
              <a:xfrm>
                <a:off x="6576060" y="6052567"/>
                <a:ext cx="2169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generalization</a:t>
                </a:r>
              </a:p>
              <a:p>
                <a:pPr algn="ctr"/>
                <a:r>
                  <a:rPr lang="en-US" altLang="ja-JP" sz="2400" b="1" dirty="0">
                    <a:solidFill>
                      <a:schemeClr val="accent1"/>
                    </a:solidFill>
                  </a:rPr>
                  <a:t>to finite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kumimoji="1" lang="ja-JP" alt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558F9CE-DB1D-3816-13C6-A5E7D8803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060" y="6052567"/>
                <a:ext cx="2169185" cy="830997"/>
              </a:xfrm>
              <a:prstGeom prst="rect">
                <a:avLst/>
              </a:prstGeom>
              <a:blipFill>
                <a:blip r:embed="rId7"/>
                <a:stretch>
                  <a:fillRect l="-4213" t="-5147" r="-3652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4CF0AEED-C65E-1427-AA13-906D0A268F9D}"/>
              </a:ext>
            </a:extLst>
          </p:cNvPr>
          <p:cNvSpPr/>
          <p:nvPr/>
        </p:nvSpPr>
        <p:spPr>
          <a:xfrm>
            <a:off x="1067470" y="4345493"/>
            <a:ext cx="1694133" cy="43071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中かっこ 27">
            <a:extLst>
              <a:ext uri="{FF2B5EF4-FFF2-40B4-BE49-F238E27FC236}">
                <a16:creationId xmlns:a16="http://schemas.microsoft.com/office/drawing/2014/main" id="{A124A469-4ADD-0258-45B6-9C11FD74C86C}"/>
              </a:ext>
            </a:extLst>
          </p:cNvPr>
          <p:cNvSpPr/>
          <p:nvPr/>
        </p:nvSpPr>
        <p:spPr>
          <a:xfrm>
            <a:off x="8879762" y="5482750"/>
            <a:ext cx="348748" cy="913115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CF5993-E623-5937-B2BB-D36751C1C9FB}"/>
              </a:ext>
            </a:extLst>
          </p:cNvPr>
          <p:cNvCxnSpPr/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8E5D21D-D892-A09B-EBE4-42235117C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8" y="2081352"/>
            <a:ext cx="327120" cy="2554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FCF41B8-DBC6-CF1D-FAA6-013C3667F8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236295-E267-6A90-11EF-AB78A9804328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{\rm R}^{(n)} =&amp;amp;\; \xi_c - \frac{a_{21}}{a_{22}} \delta\tau + {\cal O}(L^{2 \bar y})&#10;\\&#10;\xi_{\rm I}^{(n)} =&amp;amp; \;\frac{X_n}{a_{22}} L^{-y_h}+ \frac{\det A Y_n}{a_{22}^2} \delta\tau L^{\bar y} + {\cal O}(L^{2\bar y})&#10;\end{align*}&lt;/body&gt;&#10;  &lt;fcolor&gt;FF000000&lt;/fcolor&gt;&#10;  &lt;bcolor&gt;FF000000&lt;/bcolor&gt;&#10;  &lt;transparent&gt;True&lt;/transparent&gt;&#10;  &lt;resolution&gt;1800&lt;/resolution&gt;&#10;  &lt;imageh&gt;1164&lt;/imageh&gt;&#10;  &lt;imagew&gt;4528&lt;/imagew&gt;&#10;  &lt;scale&gt;50&lt;/scale&gt;&#10;  &lt;cursor&gt;231&lt;/cursor&gt;&#10;&lt;/TeXTeX&gt;">
            <a:extLst>
              <a:ext uri="{FF2B5EF4-FFF2-40B4-BE49-F238E27FC236}">
                <a16:creationId xmlns:a16="http://schemas.microsoft.com/office/drawing/2014/main" id="{9E267C1D-85ED-8ED8-9C7B-901042A90B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4" y="5105069"/>
            <a:ext cx="5690926" cy="146295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8075F6CF-4BAB-486B-FFE7-D3169A2F26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210184-2AFA-D877-19FB-AE494CF01CAB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(t) \simeq X_n + Y_n L^{y_t} t&#10;\end{align*}&lt;/body&gt;&#10;  &lt;fcolor&gt;FF000000&lt;/fcolor&gt;&#10;  &lt;bcolor&gt;FF000000&lt;/bcolor&gt;&#10;  &lt;transparent&gt;True&lt;/transparent&gt;&#10;  &lt;resolution&gt;1800&lt;/resolution&gt;&#10;  &lt;imageh&gt;297&lt;/imageh&gt;&#10;  &lt;imagew&gt;2814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EDDDA7BE-7645-51F9-30F6-F75260B524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783909" cy="3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Ratios for General CP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63F50F45-2A7E-8A38-37DA-855CC5C2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6" y="4015888"/>
            <a:ext cx="4634446" cy="78951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D01588-5469-E4FE-E678-8B182E7CA362}"/>
              </a:ext>
            </a:extLst>
          </p:cNvPr>
          <p:cNvSpPr/>
          <p:nvPr/>
        </p:nvSpPr>
        <p:spPr>
          <a:xfrm>
            <a:off x="2437960" y="4054731"/>
            <a:ext cx="471496" cy="38085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5C7AACD-81E1-367E-2972-5056D7CD15EB}"/>
              </a:ext>
            </a:extLst>
          </p:cNvPr>
          <p:cNvCxnSpPr>
            <a:cxnSpLocks/>
          </p:cNvCxnSpPr>
          <p:nvPr/>
        </p:nvCxnSpPr>
        <p:spPr>
          <a:xfrm>
            <a:off x="6508959" y="6149392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65B2B30-D6E4-5C4F-21CB-86C8F4FEEE9C}"/>
              </a:ext>
            </a:extLst>
          </p:cNvPr>
          <p:cNvCxnSpPr>
            <a:cxnSpLocks/>
          </p:cNvCxnSpPr>
          <p:nvPr/>
        </p:nvCxnSpPr>
        <p:spPr>
          <a:xfrm flipH="1" flipV="1">
            <a:off x="6783133" y="3762248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8442E15-18E8-ABA1-C840-F9EA849A23EC}"/>
              </a:ext>
            </a:extLst>
          </p:cNvPr>
          <p:cNvSpPr/>
          <p:nvPr/>
        </p:nvSpPr>
        <p:spPr>
          <a:xfrm rot="16200000" flipV="1">
            <a:off x="8561748" y="4711986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68F019F-67B0-FBB1-C015-9E4A5313688E}"/>
              </a:ext>
            </a:extLst>
          </p:cNvPr>
          <p:cNvCxnSpPr>
            <a:cxnSpLocks/>
          </p:cNvCxnSpPr>
          <p:nvPr/>
        </p:nvCxnSpPr>
        <p:spPr>
          <a:xfrm flipH="1" flipV="1">
            <a:off x="7959241" y="4000423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B01D63D-671A-1096-61D2-C635051B15F8}"/>
              </a:ext>
            </a:extLst>
          </p:cNvPr>
          <p:cNvCxnSpPr>
            <a:cxnSpLocks/>
          </p:cNvCxnSpPr>
          <p:nvPr/>
        </p:nvCxnSpPr>
        <p:spPr>
          <a:xfrm flipV="1">
            <a:off x="8141739" y="3961549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61E2B93-8DAD-B7B8-A3FC-D946B3E1F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71" y="3826623"/>
            <a:ext cx="130628" cy="2698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26B35C-AF4A-2F5C-9F5D-AD3875273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06" y="4032216"/>
            <a:ext cx="211411" cy="30078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69C5356-B6BB-F5DB-15F2-A8F50EC24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80" y="3666910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07049CC-452F-4BDA-3226-13F007E94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39" y="5603217"/>
            <a:ext cx="185427" cy="390095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5CF0DB0-0C61-0E1E-C10C-1959B7BE0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D2E5F0-16C6-AB3E-B222-74269DCBFB00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953FD74-4C20-06DB-89F0-80611A75BBD7}"/>
              </a:ext>
            </a:extLst>
          </p:cNvPr>
          <p:cNvSpPr/>
          <p:nvPr/>
        </p:nvSpPr>
        <p:spPr>
          <a:xfrm>
            <a:off x="7334841" y="1758461"/>
            <a:ext cx="2933496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B471B61-4C6C-4881-92DD-5998F574B4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21777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B2934B9-19F8-3031-C9F6-0241F2C971A4}"/>
                  </a:ext>
                </a:extLst>
              </p:cNvPr>
              <p:cNvSpPr txBox="1"/>
              <p:nvPr/>
            </p:nvSpPr>
            <p:spPr>
              <a:xfrm>
                <a:off x="7334840" y="2220738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B2934B9-19F8-3031-C9F6-0241F2C97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40" y="2220738"/>
                <a:ext cx="2865143" cy="461665"/>
              </a:xfrm>
              <a:prstGeom prst="rect">
                <a:avLst/>
              </a:prstGeom>
              <a:blipFill>
                <a:blip r:embed="rId10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=\frac{X_n}{X_m},&#10;\end{align*}&lt;/body&gt;&#10;  &lt;fcolor&gt;FF000000&lt;/fcolor&gt;&#10;  &lt;bcolor&gt;FF000000&lt;/bcolor&gt;&#10;  &lt;transparent&gt;True&lt;/transparent&gt;&#10;  &lt;resolution&gt;1800&lt;/resolution&gt;&#10;  &lt;imageh&gt;547&lt;/imageh&gt;&#10;  &lt;imagew&gt;1256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242DEC0B-9B85-5D91-BEFA-7D2E1F3F1C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29" y="2708063"/>
            <a:ext cx="1239620" cy="539866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\tau) = \frac{\xi_{\rm I}^{(n)}(\tau)}{\xi_{\rm I}^{(m)}(\tau)}&#10;= r_{nm}\Big( 1 + C L^{y_t} \delta\tau + {\cal O}(\delta\tau^2) \Big)&#10;\Big( 1 + D L^{2\bar y} + {\cal O}(L^{4\bar y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7760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7A90BA7B-9E4D-C614-385C-5EBE02E57C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9054049" cy="8599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5D9EC25-2552-4C9A-A8C8-75B5DA09D8A5}"/>
                  </a:ext>
                </a:extLst>
              </p:cNvPr>
              <p:cNvSpPr txBox="1"/>
              <p:nvPr/>
            </p:nvSpPr>
            <p:spPr>
              <a:xfrm>
                <a:off x="564134" y="5148075"/>
                <a:ext cx="51189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𝒏𝒎</m:t>
                        </m:r>
                      </m:sub>
                    </m:sSub>
                  </m:oMath>
                </a14:m>
                <a:r>
                  <a:rPr lang="en-US" altLang="ja-JP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 are universal constants specific to universality classes.</a:t>
                </a:r>
                <a:endParaRPr kumimoji="1" lang="ja-JP" altLang="en-US" sz="2400" b="1" dirty="0"/>
              </a:p>
            </p:txBody>
          </p:sp>
        </mc:Choice>
        <mc:Fallback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5D9EC25-2552-4C9A-A8C8-75B5DA09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34" y="5148075"/>
                <a:ext cx="5118904" cy="830997"/>
              </a:xfrm>
              <a:prstGeom prst="rect">
                <a:avLst/>
              </a:prstGeom>
              <a:blipFill>
                <a:blip r:embed="rId13"/>
                <a:stretch>
                  <a:fillRect l="-1907" t="-5147" r="-2384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3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40BDA1-7EF1-7C93-BFF9-0C0B5E38518C}"/>
              </a:ext>
            </a:extLst>
          </p:cNvPr>
          <p:cNvSpPr/>
          <p:nvPr/>
        </p:nvSpPr>
        <p:spPr>
          <a:xfrm>
            <a:off x="2780745" y="1173117"/>
            <a:ext cx="6430945" cy="1332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F90BF7-9A8D-6EB6-6936-DE5DFB52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Numerical Analysis: 3d 3-State Potts Model</a:t>
            </a:r>
            <a:endParaRPr kumimoji="1"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62F5BE2-65FF-B683-3B14-12D3DEEF323F}"/>
              </a:ext>
            </a:extLst>
          </p:cNvPr>
          <p:cNvCxnSpPr>
            <a:cxnSpLocks/>
          </p:cNvCxnSpPr>
          <p:nvPr/>
        </p:nvCxnSpPr>
        <p:spPr>
          <a:xfrm>
            <a:off x="1148962" y="6160876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7613F99-5A20-5C85-82BF-64F1F81F8124}"/>
              </a:ext>
            </a:extLst>
          </p:cNvPr>
          <p:cNvCxnSpPr>
            <a:cxnSpLocks/>
          </p:cNvCxnSpPr>
          <p:nvPr/>
        </p:nvCxnSpPr>
        <p:spPr>
          <a:xfrm flipH="1" flipV="1">
            <a:off x="1423136" y="3773732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7FBE473-CAA6-47B0-8251-9C4AB228951E}"/>
              </a:ext>
            </a:extLst>
          </p:cNvPr>
          <p:cNvSpPr/>
          <p:nvPr/>
        </p:nvSpPr>
        <p:spPr>
          <a:xfrm rot="10800000" flipH="1" flipV="1">
            <a:off x="1423136" y="4230298"/>
            <a:ext cx="1551217" cy="454379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362AEAA1-6CB7-85BC-75DA-AF5C8F3A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3" y="3678394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127B1578-F864-EF5E-476F-F2433648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42" y="5614701"/>
            <a:ext cx="185427" cy="39009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A5CA67-9C26-7434-74F3-A02DE3AE704C}"/>
              </a:ext>
            </a:extLst>
          </p:cNvPr>
          <p:cNvSpPr txBox="1"/>
          <p:nvPr/>
        </p:nvSpPr>
        <p:spPr>
          <a:xfrm>
            <a:off x="744976" y="4641205"/>
            <a:ext cx="1446230" cy="830997"/>
          </a:xfrm>
          <a:prstGeom prst="wedgeRectCallout">
            <a:avLst>
              <a:gd name="adj1" fmla="val 6264"/>
              <a:gd name="adj2" fmla="val -83812"/>
            </a:avLst>
          </a:prstGeom>
          <a:solidFill>
            <a:schemeClr val="bg1">
              <a:alpha val="81000"/>
            </a:schemeClr>
          </a:solidFill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1st-order</a:t>
            </a:r>
          </a:p>
          <a:p>
            <a:pPr algn="l"/>
            <a:r>
              <a:rPr kumimoji="1" lang="en-US" altLang="ja-JP" sz="2400" dirty="0"/>
              <a:t>Z(3)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5A95BA-BF6D-54B0-E990-32DCFF06E761}"/>
              </a:ext>
            </a:extLst>
          </p:cNvPr>
          <p:cNvSpPr txBox="1"/>
          <p:nvPr/>
        </p:nvSpPr>
        <p:spPr>
          <a:xfrm>
            <a:off x="3166902" y="437688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Z(2) CP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C3FFE3-8D2A-F620-FFC7-29691D89F188}"/>
              </a:ext>
            </a:extLst>
          </p:cNvPr>
          <p:cNvSpPr txBox="1"/>
          <p:nvPr/>
        </p:nvSpPr>
        <p:spPr>
          <a:xfrm>
            <a:off x="2882451" y="2008917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Monte-Carlo + reweighting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sigma_i=1,2,3&#10;\end{align*}&lt;/body&gt;&#10;  &lt;fcolor&gt;FF000000&lt;/fcolor&gt;&#10;  &lt;bcolor&gt;FF000000&lt;/bcolor&gt;&#10;  &lt;transparent&gt;True&lt;/transparent&gt;&#10;  &lt;resolution&gt;1800&lt;/resolution&gt;&#10;  &lt;imageh&gt;212&lt;/imageh&gt;&#10;  &lt;imagew&gt;113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F1828A7D-05F0-9273-1CCA-1FFCCC387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81" y="1538832"/>
            <a:ext cx="1198033" cy="224367"/>
          </a:xfrm>
          <a:prstGeom prst="rect">
            <a:avLst/>
          </a:prstGeom>
        </p:spPr>
      </p:pic>
      <p:pic>
        <p:nvPicPr>
          <p:cNvPr id="21" name="図 20" descr="ダイアグラム&#10;&#10;自動的に生成された説明">
            <a:extLst>
              <a:ext uri="{FF2B5EF4-FFF2-40B4-BE49-F238E27FC236}">
                <a16:creationId xmlns:a16="http://schemas.microsoft.com/office/drawing/2014/main" id="{C843A2EC-6B77-95D8-E9B1-0AFA9A5B07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t="4975" b="9755"/>
          <a:stretch/>
        </p:blipFill>
        <p:spPr>
          <a:xfrm>
            <a:off x="6725333" y="3623842"/>
            <a:ext cx="4240080" cy="267664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4108AF-D294-30FA-7E7E-DD4A7EB21B0A}"/>
              </a:ext>
            </a:extLst>
          </p:cNvPr>
          <p:cNvSpPr txBox="1"/>
          <p:nvPr/>
        </p:nvSpPr>
        <p:spPr>
          <a:xfrm>
            <a:off x="8887495" y="6319234"/>
            <a:ext cx="301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Karsch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Stickan</a:t>
            </a:r>
            <a:r>
              <a:rPr lang="en-US" altLang="ja-JP" sz="2400" dirty="0"/>
              <a:t>, 2000</a:t>
            </a:r>
            <a:endParaRPr kumimoji="1" lang="ja-JP" altLang="en-US" sz="2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717081-5F8B-E916-5167-EE1AE89013D8}"/>
              </a:ext>
            </a:extLst>
          </p:cNvPr>
          <p:cNvSpPr txBox="1"/>
          <p:nvPr/>
        </p:nvSpPr>
        <p:spPr>
          <a:xfrm>
            <a:off x="1763663" y="2805910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Diagram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8000C8F-051E-E012-DD9E-E56D3D0F4C1B}"/>
              </a:ext>
            </a:extLst>
          </p:cNvPr>
          <p:cNvSpPr txBox="1"/>
          <p:nvPr/>
        </p:nvSpPr>
        <p:spPr>
          <a:xfrm>
            <a:off x="6312131" y="2806025"/>
            <a:ext cx="498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Binder-Cumulant Analysis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 = -\tau {\sum}_{\langle i,j \rangle} \delta_{\sigma_i,\sigma_j} - \xi {\sum}_i \delta_{\sigma_i,1}&#10;\end{align*}&lt;/body&gt;&#10;  &lt;fcolor&gt;FF000000&lt;/fcolor&gt;&#10;  &lt;bcolor&gt;FF000000&lt;/bcolor&gt;&#10;  &lt;transparent&gt;True&lt;/transparent&gt;&#10;  &lt;resolution&gt;1800&lt;/resolution&gt;&#10;  &lt;imageh&gt;430&lt;/imageh&gt;&#10;  &lt;imagew&gt;3534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AAAD576D-DDC5-8233-8C98-494AD0578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62" y="1422549"/>
            <a:ext cx="4408174" cy="536365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sigma_i=&#10;\end{align*}&lt;/body&gt;&#10;  &lt;fcolor&gt;FF000000&lt;/fcolor&gt;&#10;  &lt;bcolor&gt;FF000000&lt;/bcolor&gt;&#10;  &lt;transparent&gt;True&lt;/transparent&gt;&#10;  &lt;resolution&gt;1800&lt;/resolution&gt;&#10;  &lt;imageh&gt;146&lt;/imageh&gt;&#10;  &lt;imagew&gt;463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926BC2A-110C-5D1C-05A0-8DFACE414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171" y="1821863"/>
            <a:ext cx="869239" cy="274102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8460B210-A677-D0DE-5486-CD15E513E83C}"/>
              </a:ext>
            </a:extLst>
          </p:cNvPr>
          <p:cNvSpPr>
            <a:spLocks noChangeAspect="1"/>
          </p:cNvSpPr>
          <p:nvPr/>
        </p:nvSpPr>
        <p:spPr>
          <a:xfrm>
            <a:off x="10598288" y="1353364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9E2200F-3BEC-F50E-EB3A-5D68D1B20D8D}"/>
              </a:ext>
            </a:extLst>
          </p:cNvPr>
          <p:cNvCxnSpPr>
            <a:cxnSpLocks/>
            <a:endCxn id="5" idx="6"/>
          </p:cNvCxnSpPr>
          <p:nvPr/>
        </p:nvCxnSpPr>
        <p:spPr>
          <a:xfrm>
            <a:off x="11167981" y="1893364"/>
            <a:ext cx="510307" cy="0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6435D1F-2033-24DE-50EC-413D60987517}"/>
              </a:ext>
            </a:extLst>
          </p:cNvPr>
          <p:cNvCxnSpPr>
            <a:cxnSpLocks/>
          </p:cNvCxnSpPr>
          <p:nvPr/>
        </p:nvCxnSpPr>
        <p:spPr>
          <a:xfrm flipH="1" flipV="1">
            <a:off x="10858500" y="1422549"/>
            <a:ext cx="309481" cy="483591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146AA0D-CC0A-D61B-2378-940E793436C3}"/>
              </a:ext>
            </a:extLst>
          </p:cNvPr>
          <p:cNvCxnSpPr>
            <a:cxnSpLocks/>
          </p:cNvCxnSpPr>
          <p:nvPr/>
        </p:nvCxnSpPr>
        <p:spPr>
          <a:xfrm flipH="1">
            <a:off x="10858500" y="1870723"/>
            <a:ext cx="309481" cy="483591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&#10;\end{align*}&lt;/body&gt;&#10;  &lt;fcolor&gt;FF000000&lt;/fcolor&gt;&#10;  &lt;bcolor&gt;FF000000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9327EA7B-A2C8-5A27-13FE-0B11C8FF1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437" y="1602169"/>
            <a:ext cx="85725" cy="173567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2&#10;\end{align*}&lt;/body&gt;&#10;  &lt;fcolor&gt;FF000000&lt;/fcolor&gt;&#10;  &lt;bcolor&gt;FF000000&lt;/bcolor&gt;&#10;  &lt;transparent&gt;True&lt;/transparent&gt;&#10;  &lt;resolution&gt;1800&lt;/resolution&gt;&#10;  &lt;imageh&gt;164&lt;/imageh&gt;&#10;  &lt;imagew&gt;100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5C7EE35-B8A5-094C-386C-42A1159BC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88" y="1602169"/>
            <a:ext cx="105833" cy="17356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3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B49A7F3-4E97-597C-5201-A1EEF6C9B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14" y="2207776"/>
            <a:ext cx="110067" cy="1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DD4CBF1-F0A8-75EC-A2CC-163B1665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895" y="1525656"/>
            <a:ext cx="4953000" cy="32956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03B5CFF-3F1E-FDD6-4908-23D7282E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Model: LYZ Ratio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229F297-076B-A92E-BBD6-C40A5122C4E8}"/>
                  </a:ext>
                </a:extLst>
              </p:cNvPr>
              <p:cNvSpPr txBox="1"/>
              <p:nvPr/>
            </p:nvSpPr>
            <p:spPr>
              <a:xfrm>
                <a:off x="7288192" y="5806785"/>
                <a:ext cx="41264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give the same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within statistics.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229F297-076B-A92E-BBD6-C40A5122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192" y="5806785"/>
                <a:ext cx="4126405" cy="830997"/>
              </a:xfrm>
              <a:prstGeom prst="rect">
                <a:avLst/>
              </a:prstGeom>
              <a:blipFill>
                <a:blip r:embed="rId3"/>
                <a:stretch>
                  <a:fillRect l="-2367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35F8323B-8788-5634-24E6-D8D1273076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2880"/>
          <a:stretch/>
        </p:blipFill>
        <p:spPr>
          <a:xfrm>
            <a:off x="434517" y="1571157"/>
            <a:ext cx="5825369" cy="384874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4D6CB9-14EE-7A9E-4A51-1FA328315E08}"/>
              </a:ext>
            </a:extLst>
          </p:cNvPr>
          <p:cNvSpPr txBox="1"/>
          <p:nvPr/>
        </p:nvSpPr>
        <p:spPr>
          <a:xfrm>
            <a:off x="8062916" y="1182048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Binder Cumulant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8D35AD-6062-17B3-4BF3-D2F18A795B45}"/>
              </a:ext>
            </a:extLst>
          </p:cNvPr>
          <p:cNvSpPr txBox="1"/>
          <p:nvPr/>
        </p:nvSpPr>
        <p:spPr>
          <a:xfrm>
            <a:off x="2180276" y="1176491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 Ratio (R</a:t>
            </a:r>
            <a:r>
              <a:rPr kumimoji="1" lang="en-US" altLang="ja-JP" sz="2800" b="1" baseline="-25000" dirty="0">
                <a:solidFill>
                  <a:schemeClr val="accent6">
                    <a:lumMod val="75000"/>
                  </a:schemeClr>
                </a:solidFill>
              </a:rPr>
              <a:t>21</a:t>
            </a:r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D5551DE-6D32-1B7D-D0E7-A69232F7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4168"/>
          <a:stretch/>
        </p:blipFill>
        <p:spPr>
          <a:xfrm>
            <a:off x="892175" y="5447062"/>
            <a:ext cx="6208266" cy="71944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D4EA7AD-6392-CEF2-BF85-AC4EC0D3B5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4834"/>
          <a:stretch/>
        </p:blipFill>
        <p:spPr>
          <a:xfrm>
            <a:off x="892175" y="6078230"/>
            <a:ext cx="6208266" cy="50528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306A04-32B9-F97D-648F-2E93A31F417D}"/>
              </a:ext>
            </a:extLst>
          </p:cNvPr>
          <p:cNvSpPr txBox="1"/>
          <p:nvPr/>
        </p:nvSpPr>
        <p:spPr>
          <a:xfrm>
            <a:off x="8198599" y="4870679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PRL, ’25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70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11F3CCC-B480-5259-090A-F002A6C6784C}"/>
              </a:ext>
            </a:extLst>
          </p:cNvPr>
          <p:cNvSpPr/>
          <p:nvPr/>
        </p:nvSpPr>
        <p:spPr>
          <a:xfrm>
            <a:off x="0" y="5215836"/>
            <a:ext cx="12192001" cy="1642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4F572BC-1E33-9A88-B90D-4A10BCC0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1" y="1603744"/>
            <a:ext cx="3521802" cy="34483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7233199-8ED4-5BC7-A6FB-DA1280C7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CP in </a:t>
            </a:r>
            <a:r>
              <a:rPr kumimoji="1" lang="en-US" altLang="ja-JP" dirty="0"/>
              <a:t>Heavy-Quark QCD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8788968-88B9-59F5-3F32-D5FDA0D6F9A6}"/>
              </a:ext>
            </a:extLst>
          </p:cNvPr>
          <p:cNvCxnSpPr>
            <a:cxnSpLocks/>
          </p:cNvCxnSpPr>
          <p:nvPr/>
        </p:nvCxnSpPr>
        <p:spPr>
          <a:xfrm flipV="1">
            <a:off x="7317756" y="2284206"/>
            <a:ext cx="0" cy="2670935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BEB3416-7C9F-FB8E-DE8D-4F017F532279}"/>
              </a:ext>
            </a:extLst>
          </p:cNvPr>
          <p:cNvCxnSpPr>
            <a:cxnSpLocks/>
          </p:cNvCxnSpPr>
          <p:nvPr/>
        </p:nvCxnSpPr>
        <p:spPr>
          <a:xfrm>
            <a:off x="7050010" y="4718442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/m_q&#10;\end{align*}&lt;/body&gt;&#10;  &lt;fcolor&gt;FF000000&lt;/fcolor&gt;&#10;  &lt;bcolor&gt;FF000000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9985E5D-FF5B-3FD8-B104-EC378B583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10" y="4215895"/>
            <a:ext cx="788453" cy="383131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ta~(1/T)&#10;\end{align*}&lt;/body&gt;&#10;  &lt;fcolor&gt;FF000000&lt;/fcolor&gt;&#10;  &lt;bcolor&gt;FF000000&lt;/bcolor&gt;&#10;  &lt;transparent&gt;True&lt;/transparent&gt;&#10;  &lt;resolution&gt;1800&lt;/resolution&gt;&#10;  &lt;imageh&gt;250&lt;/imageh&gt;&#10;  &lt;imagew&gt;827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166522E9-91B2-22C9-A9DC-AACB072D2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95" y="1850286"/>
            <a:ext cx="1128401" cy="341113"/>
          </a:xfrm>
          <a:prstGeom prst="rect">
            <a:avLst/>
          </a:prstGeom>
        </p:spPr>
      </p:pic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58929A1-4DC5-CF91-BACB-B2D1B01D4801}"/>
              </a:ext>
            </a:extLst>
          </p:cNvPr>
          <p:cNvSpPr/>
          <p:nvPr/>
        </p:nvSpPr>
        <p:spPr>
          <a:xfrm>
            <a:off x="7319022" y="2684448"/>
            <a:ext cx="1325149" cy="419783"/>
          </a:xfrm>
          <a:custGeom>
            <a:avLst/>
            <a:gdLst>
              <a:gd name="connsiteX0" fmla="*/ 0 w 1149724"/>
              <a:gd name="connsiteY0" fmla="*/ 0 h 242047"/>
              <a:gd name="connsiteX1" fmla="*/ 537883 w 1149724"/>
              <a:gd name="connsiteY1" fmla="*/ 67235 h 242047"/>
              <a:gd name="connsiteX2" fmla="*/ 1149724 w 1149724"/>
              <a:gd name="connsiteY2" fmla="*/ 242047 h 2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724" h="242047">
                <a:moveTo>
                  <a:pt x="0" y="0"/>
                </a:moveTo>
                <a:cubicBezTo>
                  <a:pt x="173131" y="13447"/>
                  <a:pt x="346262" y="26894"/>
                  <a:pt x="537883" y="67235"/>
                </a:cubicBezTo>
                <a:cubicBezTo>
                  <a:pt x="729504" y="107576"/>
                  <a:pt x="939614" y="174811"/>
                  <a:pt x="1149724" y="242047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F831E222-EC18-F6C7-4FC3-D01262AB3ED9}"/>
              </a:ext>
            </a:extLst>
          </p:cNvPr>
          <p:cNvSpPr/>
          <p:nvPr/>
        </p:nvSpPr>
        <p:spPr>
          <a:xfrm>
            <a:off x="8121087" y="2029458"/>
            <a:ext cx="1755835" cy="612648"/>
          </a:xfrm>
          <a:prstGeom prst="wedgeRoundRectCallout">
            <a:avLst>
              <a:gd name="adj1" fmla="val -19931"/>
              <a:gd name="adj2" fmla="val 101558"/>
              <a:gd name="adj3" fmla="val 16667"/>
            </a:avLst>
          </a:prstGeom>
          <a:solidFill>
            <a:srgbClr val="BF2805">
              <a:alpha val="76000"/>
            </a:srgbClr>
          </a:solidFill>
          <a:ln w="25400" cap="flat" cmpd="sng" algn="ctr">
            <a:solidFill>
              <a:srgbClr val="8E0E0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This study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12FBA54-20F9-2760-72AD-B35B3523A6C7}"/>
              </a:ext>
            </a:extLst>
          </p:cNvPr>
          <p:cNvSpPr txBox="1"/>
          <p:nvPr/>
        </p:nvSpPr>
        <p:spPr>
          <a:xfrm>
            <a:off x="7699803" y="3317982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critical point</a:t>
            </a:r>
            <a:endParaRPr kumimoji="1" lang="ja-JP" altLang="en-US" sz="2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50FCB58-5F97-8435-B783-E39D4BB75A12}"/>
              </a:ext>
            </a:extLst>
          </p:cNvPr>
          <p:cNvSpPr txBox="1"/>
          <p:nvPr/>
        </p:nvSpPr>
        <p:spPr>
          <a:xfrm>
            <a:off x="7630835" y="5510338"/>
            <a:ext cx="4217945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/>
              <a:t>We study the </a:t>
            </a:r>
            <a:r>
              <a:rPr kumimoji="1" lang="en-US" altLang="ja-JP" sz="3200" b="1" dirty="0"/>
              <a:t>LYZ around the HQ</a:t>
            </a:r>
            <a:r>
              <a:rPr lang="en-US" altLang="ja-JP" sz="3200" b="1" dirty="0"/>
              <a:t>-</a:t>
            </a:r>
            <a:r>
              <a:rPr kumimoji="1" lang="en-US" altLang="ja-JP" sz="3200" b="1" dirty="0"/>
              <a:t>QCD-CP.</a:t>
            </a:r>
            <a:endParaRPr kumimoji="1" lang="ja-JP" altLang="en-US" sz="32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6942881-EE1E-A3E6-AE89-484F532CF2CA}"/>
              </a:ext>
            </a:extLst>
          </p:cNvPr>
          <p:cNvSpPr txBox="1"/>
          <p:nvPr/>
        </p:nvSpPr>
        <p:spPr>
          <a:xfrm>
            <a:off x="1621328" y="1175714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Columbia Plot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314E005-136D-45A3-267D-EA2EA7878B81}"/>
              </a:ext>
            </a:extLst>
          </p:cNvPr>
          <p:cNvCxnSpPr>
            <a:cxnSpLocks/>
          </p:cNvCxnSpPr>
          <p:nvPr/>
        </p:nvCxnSpPr>
        <p:spPr>
          <a:xfrm flipH="1">
            <a:off x="3231239" y="1841671"/>
            <a:ext cx="1356126" cy="20424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1158324-2665-C24A-1B07-B0756250AF51}"/>
              </a:ext>
            </a:extLst>
          </p:cNvPr>
          <p:cNvCxnSpPr>
            <a:cxnSpLocks/>
          </p:cNvCxnSpPr>
          <p:nvPr/>
        </p:nvCxnSpPr>
        <p:spPr>
          <a:xfrm flipH="1">
            <a:off x="3365604" y="1850286"/>
            <a:ext cx="1222394" cy="598336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C4E49A7-35B4-E6EA-5CAB-2E9041326373}"/>
              </a:ext>
            </a:extLst>
          </p:cNvPr>
          <p:cNvCxnSpPr>
            <a:cxnSpLocks/>
          </p:cNvCxnSpPr>
          <p:nvPr/>
        </p:nvCxnSpPr>
        <p:spPr>
          <a:xfrm>
            <a:off x="7316491" y="4680423"/>
            <a:ext cx="2167552" cy="0"/>
          </a:xfrm>
          <a:prstGeom prst="straightConnector1">
            <a:avLst/>
          </a:prstGeom>
          <a:ln w="76200">
            <a:solidFill>
              <a:schemeClr val="accent1">
                <a:alpha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A3D4576-3403-B4A6-8094-4C25BE955F62}"/>
              </a:ext>
            </a:extLst>
          </p:cNvPr>
          <p:cNvSpPr txBox="1"/>
          <p:nvPr/>
        </p:nvSpPr>
        <p:spPr>
          <a:xfrm>
            <a:off x="864711" y="5308030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CP in heavy-quark QCD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A241DB27-728E-B39A-B90A-A3576F541873}"/>
              </a:ext>
            </a:extLst>
          </p:cNvPr>
          <p:cNvSpPr/>
          <p:nvPr/>
        </p:nvSpPr>
        <p:spPr>
          <a:xfrm>
            <a:off x="5365647" y="2502744"/>
            <a:ext cx="991233" cy="1116929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B858C7D-49FF-DE5C-DE2B-A32E5BAE7AEB}"/>
              </a:ext>
            </a:extLst>
          </p:cNvPr>
          <p:cNvSpPr txBox="1"/>
          <p:nvPr/>
        </p:nvSpPr>
        <p:spPr>
          <a:xfrm>
            <a:off x="6853195" y="1181871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Phase Diagram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43BEB3A-CDF1-3BBE-B320-0D959D102305}"/>
                  </a:ext>
                </a:extLst>
              </p:cNvPr>
              <p:cNvSpPr txBox="1"/>
              <p:nvPr/>
            </p:nvSpPr>
            <p:spPr>
              <a:xfrm>
                <a:off x="1206389" y="5791818"/>
                <a:ext cx="301884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&amp;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43BEB3A-CDF1-3BBE-B320-0D959D10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89" y="5791818"/>
                <a:ext cx="3018840" cy="490199"/>
              </a:xfrm>
              <a:prstGeom prst="rect">
                <a:avLst/>
              </a:prstGeom>
              <a:blipFill>
                <a:blip r:embed="rId5"/>
                <a:stretch>
                  <a:fillRect l="-3030" t="-9877" b="-20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矢印: 山形 47">
            <a:extLst>
              <a:ext uri="{FF2B5EF4-FFF2-40B4-BE49-F238E27FC236}">
                <a16:creationId xmlns:a16="http://schemas.microsoft.com/office/drawing/2014/main" id="{70247AF0-EF00-0FF6-1B1C-7A3DC0A7E089}"/>
              </a:ext>
            </a:extLst>
          </p:cNvPr>
          <p:cNvSpPr/>
          <p:nvPr/>
        </p:nvSpPr>
        <p:spPr>
          <a:xfrm>
            <a:off x="1285391" y="6361585"/>
            <a:ext cx="380359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A74394A-FE58-8EB4-A322-91B79EAF8B01}"/>
              </a:ext>
            </a:extLst>
          </p:cNvPr>
          <p:cNvSpPr txBox="1"/>
          <p:nvPr/>
        </p:nvSpPr>
        <p:spPr>
          <a:xfrm>
            <a:off x="1670683" y="6245576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Easy to handle in lattice simulations!</a:t>
            </a:r>
            <a:endParaRPr kumimoji="1" lang="ja-JP" altLang="en-US" sz="2400" dirty="0"/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DC9D1863-A017-D169-57C7-C235812CDAF6}"/>
              </a:ext>
            </a:extLst>
          </p:cNvPr>
          <p:cNvSpPr/>
          <p:nvPr/>
        </p:nvSpPr>
        <p:spPr>
          <a:xfrm rot="5400000">
            <a:off x="6886710" y="5774463"/>
            <a:ext cx="1056726" cy="56945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0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0971715-6955-56E0-AA1A-DCA50DF0C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10" y="4801607"/>
            <a:ext cx="155963" cy="2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6E703A-B8F9-B95A-5979-2EB68D1E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47D84C-0C1D-CED4-68BE-ECBC4555EFC1}"/>
                  </a:ext>
                </a:extLst>
              </p:cNvPr>
              <p:cNvSpPr txBox="1"/>
              <p:nvPr/>
            </p:nvSpPr>
            <p:spPr>
              <a:xfrm>
                <a:off x="5729958" y="775063"/>
                <a:ext cx="2498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HPE-NLO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47D84C-0C1D-CED4-68BE-ECBC4555E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958" y="775063"/>
                <a:ext cx="2498504" cy="461665"/>
              </a:xfrm>
              <a:prstGeom prst="rect">
                <a:avLst/>
              </a:prstGeom>
              <a:blipFill>
                <a:blip r:embed="rId2"/>
                <a:stretch>
                  <a:fillRect l="-732" t="-9211" r="-2927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A2B826F-6C47-2BE0-E9DB-421C043ED29F}"/>
                  </a:ext>
                </a:extLst>
              </p:cNvPr>
              <p:cNvSpPr txBox="1"/>
              <p:nvPr/>
            </p:nvSpPr>
            <p:spPr>
              <a:xfrm>
                <a:off x="1147559" y="6082937"/>
                <a:ext cx="105690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Conistent with the Binder-cumulant analysis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𝟔𝟖𝟓𝟕𝟖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𝟐𝟐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b="1" dirty="0"/>
                  <a:t>.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A2B826F-6C47-2BE0-E9DB-421C043ED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59" y="6082937"/>
                <a:ext cx="10569047" cy="523220"/>
              </a:xfrm>
              <a:prstGeom prst="rect">
                <a:avLst/>
              </a:prstGeom>
              <a:blipFill>
                <a:blip r:embed="rId3"/>
                <a:stretch>
                  <a:fillRect l="-1153" t="-12791" r="-23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D41EEFA6-7FC8-8D2A-35F8-1C5CF8A07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0636"/>
            <a:ext cx="12192000" cy="473408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70063D-7F63-FDC4-2C60-601C4CD41A4F}"/>
              </a:ext>
            </a:extLst>
          </p:cNvPr>
          <p:cNvSpPr txBox="1"/>
          <p:nvPr/>
        </p:nvSpPr>
        <p:spPr>
          <a:xfrm>
            <a:off x="4136220" y="34290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D185CC-117E-EE7A-959A-13429197025F}"/>
              </a:ext>
            </a:extLst>
          </p:cNvPr>
          <p:cNvSpPr txBox="1"/>
          <p:nvPr/>
        </p:nvSpPr>
        <p:spPr>
          <a:xfrm>
            <a:off x="9757185" y="1776445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1">
                    <a:alpha val="40000"/>
                  </a:schemeClr>
                </a:solidFill>
              </a:rPr>
              <a:t>Preliminary</a:t>
            </a:r>
            <a:endParaRPr kumimoji="1" lang="ja-JP" altLang="en-US" sz="2400" b="1" dirty="0">
              <a:solidFill>
                <a:schemeClr val="accent1">
                  <a:alpha val="40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0BE5B-53C6-A704-C225-525EACB9B5E2}"/>
              </a:ext>
            </a:extLst>
          </p:cNvPr>
          <p:cNvSpPr txBox="1"/>
          <p:nvPr/>
        </p:nvSpPr>
        <p:spPr>
          <a:xfrm>
            <a:off x="6550090" y="16910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23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5B4F652-EF23-EAE7-99C0-7BAFE16257C1}"/>
              </a:ext>
            </a:extLst>
          </p:cNvPr>
          <p:cNvSpPr/>
          <p:nvPr/>
        </p:nvSpPr>
        <p:spPr>
          <a:xfrm>
            <a:off x="1111850" y="5949712"/>
            <a:ext cx="10110332" cy="776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72F99F-8C84-77DE-1E22-D60C2C7C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LYZR in Various Models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D7C07F-5447-784F-F589-0ED32353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95" y="1272308"/>
            <a:ext cx="5543195" cy="4064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AD3B3-C259-4AE9-21E4-C99F0A9B28CD}"/>
              </a:ext>
            </a:extLst>
          </p:cNvPr>
          <p:cNvSpPr txBox="1"/>
          <p:nvPr/>
        </p:nvSpPr>
        <p:spPr>
          <a:xfrm>
            <a:off x="3775992" y="5444377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Heavy-Quark CP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0CC164-4178-15CA-68F4-B2307C7F6759}"/>
              </a:ext>
            </a:extLst>
          </p:cNvPr>
          <p:cNvSpPr txBox="1"/>
          <p:nvPr/>
        </p:nvSpPr>
        <p:spPr>
          <a:xfrm rot="16200000">
            <a:off x="-1598127" y="2864112"/>
            <a:ext cx="437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LYZR at the intersection point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FA92DB-CF5D-8D5E-6AB2-CC0E6A7E505F}"/>
              </a:ext>
            </a:extLst>
          </p:cNvPr>
          <p:cNvSpPr txBox="1"/>
          <p:nvPr/>
        </p:nvSpPr>
        <p:spPr>
          <a:xfrm>
            <a:off x="7199509" y="2328424"/>
            <a:ext cx="36375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800" b="1" dirty="0"/>
              <a:t>Ising</a:t>
            </a:r>
            <a:r>
              <a:rPr kumimoji="1" lang="en-US" altLang="ja-JP" sz="2800" dirty="0"/>
              <a:t>: 2508.20422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800" b="1" dirty="0"/>
              <a:t>Potts</a:t>
            </a:r>
            <a:r>
              <a:rPr lang="en-US" altLang="ja-JP" sz="2800" dirty="0"/>
              <a:t>: PRL, ’25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800" b="1" dirty="0"/>
              <a:t>HQ-CP</a:t>
            </a:r>
            <a:r>
              <a:rPr kumimoji="1" lang="en-US" altLang="ja-JP" sz="2800" dirty="0"/>
              <a:t>: 2501.18904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C1AD7E-1CB9-3C58-E342-702CD8C99F30}"/>
              </a:ext>
            </a:extLst>
          </p:cNvPr>
          <p:cNvSpPr txBox="1"/>
          <p:nvPr/>
        </p:nvSpPr>
        <p:spPr>
          <a:xfrm>
            <a:off x="6732622" y="1627475"/>
            <a:ext cx="512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CPs in 3d-Z(2) universality class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C3CD29-5DCF-160A-00BE-AE921F5A8D4D}"/>
              </a:ext>
            </a:extLst>
          </p:cNvPr>
          <p:cNvSpPr txBox="1"/>
          <p:nvPr/>
        </p:nvSpPr>
        <p:spPr>
          <a:xfrm>
            <a:off x="1404153" y="6046140"/>
            <a:ext cx="434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Consistent within statistics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5E47BD-5C0C-9AC1-08E9-C229B61C70C6}"/>
              </a:ext>
            </a:extLst>
          </p:cNvPr>
          <p:cNvSpPr txBox="1"/>
          <p:nvPr/>
        </p:nvSpPr>
        <p:spPr>
          <a:xfrm>
            <a:off x="6321017" y="604614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Confirmation of universality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矢印: 山形 10">
            <a:extLst>
              <a:ext uri="{FF2B5EF4-FFF2-40B4-BE49-F238E27FC236}">
                <a16:creationId xmlns:a16="http://schemas.microsoft.com/office/drawing/2014/main" id="{B9F2A88F-9917-24F1-B78D-95AD222BA414}"/>
              </a:ext>
            </a:extLst>
          </p:cNvPr>
          <p:cNvSpPr/>
          <p:nvPr/>
        </p:nvSpPr>
        <p:spPr>
          <a:xfrm>
            <a:off x="5800092" y="6139247"/>
            <a:ext cx="427268" cy="36855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E5219513-0BD4-ECCB-4A15-CADD81EA879B}"/>
              </a:ext>
            </a:extLst>
          </p:cNvPr>
          <p:cNvSpPr/>
          <p:nvPr/>
        </p:nvSpPr>
        <p:spPr>
          <a:xfrm rot="5400000">
            <a:off x="4818355" y="4394479"/>
            <a:ext cx="266056" cy="1996675"/>
          </a:xfrm>
          <a:prstGeom prst="rightBrace">
            <a:avLst>
              <a:gd name="adj1" fmla="val 708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3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889E5-58B4-D1A4-AD5B-60CEF0F2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Application </a:t>
            </a:r>
            <a:r>
              <a:rPr lang="en-US" altLang="ja-JP" dirty="0"/>
              <a:t>to</a:t>
            </a:r>
            <a:r>
              <a:rPr kumimoji="1" lang="en-US" altLang="ja-JP" dirty="0"/>
              <a:t> QCD Critical Point?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139D3E-74AD-5438-AB31-61AC39529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72" y="1852044"/>
            <a:ext cx="5998118" cy="39918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8F21BD-4051-EBC1-4EAB-111F4835D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34" y="2116312"/>
            <a:ext cx="5729294" cy="37275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AE130A-4779-4D1B-DE4B-91120E110E57}"/>
              </a:ext>
            </a:extLst>
          </p:cNvPr>
          <p:cNvSpPr txBox="1"/>
          <p:nvPr/>
        </p:nvSpPr>
        <p:spPr>
          <a:xfrm>
            <a:off x="2435382" y="1217396"/>
            <a:ext cx="7321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Single-LYZ analysis for 2+1 flavor QCD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0D9965D-5D70-3EEE-3D32-BD71C7CF5597}"/>
                  </a:ext>
                </a:extLst>
              </p:cNvPr>
              <p:cNvSpPr txBox="1"/>
              <p:nvPr/>
            </p:nvSpPr>
            <p:spPr>
              <a:xfrm>
                <a:off x="490023" y="6108116"/>
                <a:ext cx="11417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Intersection around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≃100</m:t>
                    </m:r>
                  </m:oMath>
                </a14:m>
                <a:r>
                  <a:rPr kumimoji="1" lang="en-US" altLang="ja-JP" sz="2800" dirty="0"/>
                  <a:t> MeV?     </a:t>
                </a:r>
                <a:r>
                  <a:rPr lang="en-US" altLang="ja-JP" sz="2800" dirty="0"/>
                  <a:t>Yet lower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data are mandatory.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0D9965D-5D70-3EEE-3D32-BD71C7CF5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3" y="6108116"/>
                <a:ext cx="11417421" cy="523220"/>
              </a:xfrm>
              <a:prstGeom prst="rect">
                <a:avLst/>
              </a:prstGeom>
              <a:blipFill>
                <a:blip r:embed="rId4"/>
                <a:stretch>
                  <a:fillRect l="-1068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8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3B7BE-A30F-6248-70E3-950C4CF8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6036E-FFE6-7B73-563C-E54F325B9ECA}"/>
              </a:ext>
            </a:extLst>
          </p:cNvPr>
          <p:cNvSpPr txBox="1"/>
          <p:nvPr/>
        </p:nvSpPr>
        <p:spPr>
          <a:xfrm>
            <a:off x="2352328" y="4672198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accent6">
                    <a:lumMod val="75000"/>
                  </a:schemeClr>
                </a:solidFill>
              </a:rPr>
              <a:t>Outlook</a:t>
            </a:r>
            <a:endParaRPr kumimoji="1" lang="ja-JP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2D08EEE-1032-D320-820F-3D213552A082}"/>
                  </a:ext>
                </a:extLst>
              </p:cNvPr>
              <p:cNvSpPr txBox="1"/>
              <p:nvPr/>
            </p:nvSpPr>
            <p:spPr>
              <a:xfrm>
                <a:off x="4532427" y="4564376"/>
                <a:ext cx="69550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in each universality class</a:t>
                </a:r>
                <a:endParaRPr lang="ja-JP" altLang="en-US" sz="2400" dirty="0"/>
              </a:p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400" dirty="0"/>
                  <a:t>More sophisticated utilization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dirty="0"/>
              </a:p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400" dirty="0"/>
                  <a:t>Other quantities: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mixing matrix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ja-JP" sz="2400" dirty="0"/>
                  <a:t>, etc.</a:t>
                </a:r>
              </a:p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Application to </a:t>
                </a:r>
                <a:r>
                  <a:rPr lang="en-US" altLang="ja-JP" sz="2400" b="1" dirty="0">
                    <a:solidFill>
                      <a:schemeClr val="accent1"/>
                    </a:solidFill>
                  </a:rPr>
                  <a:t>QCD-CP</a:t>
                </a:r>
                <a:r>
                  <a:rPr lang="en-US" altLang="ja-JP" sz="2400" dirty="0"/>
                  <a:t> and other CPs</a:t>
                </a:r>
                <a:endParaRPr kumimoji="1" lang="en-US" altLang="ja-JP" sz="240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2D08EEE-1032-D320-820F-3D213552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427" y="4564376"/>
                <a:ext cx="6955096" cy="1569660"/>
              </a:xfrm>
              <a:prstGeom prst="rect">
                <a:avLst/>
              </a:prstGeom>
              <a:blipFill>
                <a:blip r:embed="rId2"/>
                <a:stretch>
                  <a:fillRect l="-1667" t="-5837" b="-101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A8D7508-F5F4-5488-72B3-FDFC476BD255}"/>
              </a:ext>
            </a:extLst>
          </p:cNvPr>
          <p:cNvSpPr/>
          <p:nvPr/>
        </p:nvSpPr>
        <p:spPr>
          <a:xfrm>
            <a:off x="0" y="1471141"/>
            <a:ext cx="12192000" cy="2876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A6040-5DBC-D81E-0DB6-D756D1058213}"/>
              </a:ext>
            </a:extLst>
          </p:cNvPr>
          <p:cNvSpPr txBox="1"/>
          <p:nvPr/>
        </p:nvSpPr>
        <p:spPr>
          <a:xfrm>
            <a:off x="302860" y="1656389"/>
            <a:ext cx="6830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4400" b="1" dirty="0"/>
              <a:t>Lee-Yang-zero ratios</a:t>
            </a:r>
          </a:p>
          <a:p>
            <a:pPr algn="l"/>
            <a:r>
              <a:rPr kumimoji="1" lang="en-US" altLang="ja-JP" sz="2800" dirty="0"/>
              <a:t>A new tool for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the CP searches </a:t>
            </a:r>
            <a:r>
              <a:rPr kumimoji="1" lang="en-US" altLang="ja-JP" sz="2800" dirty="0"/>
              <a:t>utilizing the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finite-size scaling </a:t>
            </a:r>
            <a:r>
              <a:rPr kumimoji="1" lang="en-US" altLang="ja-JP" sz="2800" dirty="0">
                <a:solidFill>
                  <a:schemeClr val="accent1"/>
                </a:solidFill>
              </a:rPr>
              <a:t>of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Lee-Yang zeros</a:t>
            </a:r>
            <a:r>
              <a:rPr kumimoji="1" lang="en-US" altLang="ja-JP" sz="2800" dirty="0"/>
              <a:t>.</a:t>
            </a:r>
            <a:endParaRPr kumimoji="1" lang="ja-JP" altLang="en-US" sz="28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CC676DBD-9452-2989-09E3-9BF671FBB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70" y="2009657"/>
            <a:ext cx="4084339" cy="13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EAB6A-A3E0-1C77-ADAA-2C8B674CD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D9E01-A638-10B1-3C37-B1F69A4A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Critical Points Everywhere!</a:t>
            </a:r>
            <a:endParaRPr kumimoji="1" lang="ja-JP" altLang="en-US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441DC270-64D5-9EB0-086A-AE345A60F679}"/>
              </a:ext>
            </a:extLst>
          </p:cNvPr>
          <p:cNvCxnSpPr>
            <a:cxnSpLocks/>
          </p:cNvCxnSpPr>
          <p:nvPr/>
        </p:nvCxnSpPr>
        <p:spPr>
          <a:xfrm>
            <a:off x="6096000" y="3097763"/>
            <a:ext cx="0" cy="3760237"/>
          </a:xfrm>
          <a:prstGeom prst="line">
            <a:avLst/>
          </a:prstGeom>
          <a:ln w="635000">
            <a:solidFill>
              <a:schemeClr val="bg1">
                <a:lumMod val="85000"/>
                <a:alpha val="54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833BC78-9711-595C-7B21-5627C299B7D8}"/>
              </a:ext>
            </a:extLst>
          </p:cNvPr>
          <p:cNvGrpSpPr/>
          <p:nvPr/>
        </p:nvGrpSpPr>
        <p:grpSpPr>
          <a:xfrm>
            <a:off x="178444" y="1343885"/>
            <a:ext cx="3465944" cy="3013183"/>
            <a:chOff x="178444" y="1343885"/>
            <a:chExt cx="3465944" cy="3013183"/>
          </a:xfrm>
        </p:grpSpPr>
        <p:pic>
          <p:nvPicPr>
            <p:cNvPr id="5" name="図 4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2DA780-E04D-98FD-D15F-ABF1D8C2B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44" y="1685403"/>
              <a:ext cx="3465944" cy="2671665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2B19E2C-30A0-5117-B6D7-BE86512837E2}"/>
                </a:ext>
              </a:extLst>
            </p:cNvPr>
            <p:cNvSpPr txBox="1"/>
            <p:nvPr/>
          </p:nvSpPr>
          <p:spPr>
            <a:xfrm>
              <a:off x="1250528" y="1343885"/>
              <a:ext cx="13147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3200" b="1" dirty="0"/>
                <a:t>Water</a:t>
              </a:r>
              <a:endParaRPr kumimoji="1" lang="ja-JP" altLang="en-US" sz="2800" dirty="0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390EE50-42F5-8B77-9A63-9E5B90D85C43}"/>
              </a:ext>
            </a:extLst>
          </p:cNvPr>
          <p:cNvGrpSpPr/>
          <p:nvPr/>
        </p:nvGrpSpPr>
        <p:grpSpPr>
          <a:xfrm>
            <a:off x="2448181" y="3351515"/>
            <a:ext cx="3429000" cy="3457234"/>
            <a:chOff x="2448181" y="3351515"/>
            <a:chExt cx="3429000" cy="3457234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C4B0B6B-6955-55A1-F850-080419027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8181" y="3646449"/>
              <a:ext cx="3429000" cy="31623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F34BE49-14FB-108D-719E-AC41E8CC7107}"/>
                </a:ext>
              </a:extLst>
            </p:cNvPr>
            <p:cNvSpPr txBox="1"/>
            <p:nvPr/>
          </p:nvSpPr>
          <p:spPr>
            <a:xfrm>
              <a:off x="2987611" y="3351515"/>
              <a:ext cx="27815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3200" b="1" dirty="0"/>
                <a:t>Liquid Helium</a:t>
              </a:r>
              <a:endParaRPr kumimoji="1" lang="ja-JP" altLang="en-US" sz="2800" dirty="0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9DBA1A6-04FC-8117-8667-A97AE2F2B885}"/>
              </a:ext>
            </a:extLst>
          </p:cNvPr>
          <p:cNvGrpSpPr/>
          <p:nvPr/>
        </p:nvGrpSpPr>
        <p:grpSpPr>
          <a:xfrm>
            <a:off x="7470663" y="1096748"/>
            <a:ext cx="3692957" cy="3009360"/>
            <a:chOff x="7470663" y="1096748"/>
            <a:chExt cx="3692957" cy="3009360"/>
          </a:xfrm>
        </p:grpSpPr>
        <p:pic>
          <p:nvPicPr>
  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(\phi) = -a\phi^2 + b\phi^4&#10;\end{align*}&lt;/body&gt;&#10;  &lt;fcolor&gt;FF000000&lt;/fcolor&gt;&#10;  &lt;bcolor&gt;FF000000&lt;/bcolor&gt;&#10;  &lt;transparent&gt;True&lt;/transparent&gt;&#10;  &lt;resolution&gt;1800&lt;/resolution&gt;&#10;  &lt;imageh&gt;281&lt;/imageh&gt;&#10;  &lt;imagew&gt;2097&lt;/imagew&gt;&#10;  &lt;scale&gt;50&lt;/scale&gt;&#10;  &lt;cursor&gt;44&lt;/cursor&gt;&#10;&lt;/TeXTeX&gt;">
              <a:extLst>
                <a:ext uri="{FF2B5EF4-FFF2-40B4-BE49-F238E27FC236}">
                  <a16:creationId xmlns:a16="http://schemas.microsoft.com/office/drawing/2014/main" id="{5B18E63E-BC92-DB91-C72C-BF1297F0C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663" y="1096748"/>
              <a:ext cx="3688584" cy="494274"/>
            </a:xfrm>
            <a:prstGeom prst="rect">
              <a:avLst/>
            </a:prstGeom>
          </p:spPr>
        </p:pic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D1E8ED65-578C-2211-E04C-820021861D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69518" y="1434443"/>
              <a:ext cx="3494102" cy="2671665"/>
              <a:chOff x="8468854" y="3351515"/>
              <a:chExt cx="2856537" cy="2184169"/>
            </a:xfrm>
          </p:grpSpPr>
          <p:cxnSp>
            <p:nvCxnSpPr>
              <p:cNvPr id="8" name="直線矢印コネクタ 7">
                <a:extLst>
                  <a:ext uri="{FF2B5EF4-FFF2-40B4-BE49-F238E27FC236}">
                    <a16:creationId xmlns:a16="http://schemas.microsoft.com/office/drawing/2014/main" id="{7552AC5F-73CF-EE58-FA66-D1B6ECB5DC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14051" y="3659586"/>
                <a:ext cx="0" cy="1766304"/>
              </a:xfrm>
              <a:prstGeom prst="straightConnector1">
                <a:avLst/>
              </a:prstGeom>
              <a:ln>
                <a:tailEnd type="arrow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EDB7E4A0-946E-0FA7-C1FD-272DB62ECC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3762" y="5028594"/>
                <a:ext cx="2821629" cy="0"/>
              </a:xfrm>
              <a:prstGeom prst="line">
                <a:avLst/>
              </a:prstGeom>
              <a:ln>
                <a:tailEnd type="arrow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13" name="グラフ 12">
                <a:extLst>
                  <a:ext uri="{FF2B5EF4-FFF2-40B4-BE49-F238E27FC236}">
                    <a16:creationId xmlns:a16="http://schemas.microsoft.com/office/drawing/2014/main" id="{60992DAC-2FD5-3A91-9480-AC2E104E0D6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468854" y="3351515"/>
              <a:ext cx="2690393" cy="21841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pic>
            <p:nvPicPr>
    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V(\phi)&#10;\end{align*}&lt;/body&gt;&#10;  &lt;fcolor&gt;FF000000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2&lt;/cursor&gt;&#10;&lt;/TeXTeX&gt;">
                <a:extLst>
                  <a:ext uri="{FF2B5EF4-FFF2-40B4-BE49-F238E27FC236}">
                    <a16:creationId xmlns:a16="http://schemas.microsoft.com/office/drawing/2014/main" id="{CEACC3D0-C7F5-1C35-1CC5-3738FF1FF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298948" y="3803841"/>
                <a:ext cx="532342" cy="264583"/>
              </a:xfrm>
              <a:prstGeom prst="rect">
                <a:avLst/>
              </a:prstGeom>
            </p:spPr>
          </p:pic>
          <p:pic>
            <p:nvPicPr>
    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hi&#10;\end{align*}&lt;/body&gt;&#10;  &lt;fcolor&gt;FF000000&lt;/fcolor&gt;&#10;  &lt;bcolor&gt;FFFFFFFF&lt;/bcolor&gt;&#10;  &lt;transparent&gt;True&lt;/transparent&gt;&#10;  &lt;resolution&gt;1800&lt;/resolution&gt;&#10;  &lt;imageh&gt;223&lt;/imageh&gt;&#10;  &lt;imagew&gt;130&lt;/imagew&gt;&#10;  &lt;scale&gt;50&lt;/scale&gt;&#10;  &lt;cursor&gt;20&lt;/cursor&gt;&#10;&lt;/TeXTeX&gt;">
                <a:extLst>
                  <a:ext uri="{FF2B5EF4-FFF2-40B4-BE49-F238E27FC236}">
                    <a16:creationId xmlns:a16="http://schemas.microsoft.com/office/drawing/2014/main" id="{5842F130-1551-DE38-DE26-4242C13C3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5549" y="5109238"/>
                <a:ext cx="137583" cy="236008"/>
              </a:xfrm>
              <a:prstGeom prst="rect">
                <a:avLst/>
              </a:prstGeom>
            </p:spPr>
          </p:pic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B037487-D30D-8E93-4301-9F06A058D39B}"/>
              </a:ext>
            </a:extLst>
          </p:cNvPr>
          <p:cNvGrpSpPr/>
          <p:nvPr/>
        </p:nvGrpSpPr>
        <p:grpSpPr>
          <a:xfrm>
            <a:off x="7005817" y="3479506"/>
            <a:ext cx="4842894" cy="3378494"/>
            <a:chOff x="7005817" y="3479506"/>
            <a:chExt cx="4842894" cy="3378494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8F3216E2-231B-2148-AB64-8C17AD26D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9648" b="3443"/>
            <a:stretch/>
          </p:blipFill>
          <p:spPr>
            <a:xfrm>
              <a:off x="7005817" y="3479506"/>
              <a:ext cx="4842894" cy="3378494"/>
            </a:xfrm>
            <a:prstGeom prst="rect">
              <a:avLst/>
            </a:prstGeom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DE613BF-042C-2AF4-682D-C199AD04031A}"/>
                </a:ext>
              </a:extLst>
            </p:cNvPr>
            <p:cNvSpPr txBox="1"/>
            <p:nvPr/>
          </p:nvSpPr>
          <p:spPr>
            <a:xfrm>
              <a:off x="7470663" y="3619975"/>
              <a:ext cx="39533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3200" b="1" dirty="0"/>
                <a:t>QCD Phase Diagram</a:t>
              </a:r>
              <a:endParaRPr kumimoji="1" lang="ja-JP" altLang="en-US" sz="2800" dirty="0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443163-46CD-55D3-9996-9147076A6D41}"/>
              </a:ext>
            </a:extLst>
          </p:cNvPr>
          <p:cNvSpPr txBox="1"/>
          <p:nvPr/>
        </p:nvSpPr>
        <p:spPr>
          <a:xfrm>
            <a:off x="5446582" y="1441658"/>
            <a:ext cx="129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b="1" dirty="0"/>
              <a:t>Ising</a:t>
            </a:r>
            <a:endParaRPr kumimoji="1" lang="ja-JP" altLang="en-US" sz="4000" b="1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7E6078E-ABA0-D1CC-AD5E-340AACF4F121}"/>
              </a:ext>
            </a:extLst>
          </p:cNvPr>
          <p:cNvSpPr/>
          <p:nvPr/>
        </p:nvSpPr>
        <p:spPr>
          <a:xfrm>
            <a:off x="8451838" y="5182457"/>
            <a:ext cx="644892" cy="482199"/>
          </a:xfrm>
          <a:prstGeom prst="ellipse">
            <a:avLst/>
          </a:prstGeom>
          <a:solidFill>
            <a:srgbClr val="FF0000">
              <a:alpha val="1700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5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0E14E-B31C-BBD4-A81A-927154B6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8CF3ED-F090-8D8E-5E1B-18CEC25F7549}"/>
              </a:ext>
            </a:extLst>
          </p:cNvPr>
          <p:cNvSpPr txBox="1"/>
          <p:nvPr/>
        </p:nvSpPr>
        <p:spPr>
          <a:xfrm>
            <a:off x="3831810" y="2107474"/>
            <a:ext cx="4139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600" dirty="0"/>
              <a:t>backup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68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8762E-95AA-30E2-2431-C51945359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EB7CD7-14D7-CB30-076A-625370A3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Critical Points Everywhere!</a:t>
            </a:r>
            <a:endParaRPr kumimoji="1" lang="ja-JP" altLang="en-US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D57C89B-773B-DE6D-585A-73328BE58D6C}"/>
              </a:ext>
            </a:extLst>
          </p:cNvPr>
          <p:cNvCxnSpPr>
            <a:cxnSpLocks/>
          </p:cNvCxnSpPr>
          <p:nvPr/>
        </p:nvCxnSpPr>
        <p:spPr>
          <a:xfrm>
            <a:off x="6096000" y="3097763"/>
            <a:ext cx="0" cy="3760237"/>
          </a:xfrm>
          <a:prstGeom prst="line">
            <a:avLst/>
          </a:prstGeom>
          <a:ln w="635000">
            <a:solidFill>
              <a:schemeClr val="bg1">
                <a:lumMod val="85000"/>
                <a:alpha val="54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9C7E381-4D11-F99C-19DE-1F76CB8143C0}"/>
              </a:ext>
            </a:extLst>
          </p:cNvPr>
          <p:cNvGrpSpPr/>
          <p:nvPr/>
        </p:nvGrpSpPr>
        <p:grpSpPr>
          <a:xfrm>
            <a:off x="178444" y="1343885"/>
            <a:ext cx="3465944" cy="3013183"/>
            <a:chOff x="178444" y="1343885"/>
            <a:chExt cx="3465944" cy="3013183"/>
          </a:xfrm>
        </p:grpSpPr>
        <p:pic>
          <p:nvPicPr>
            <p:cNvPr id="5" name="図 4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A088252-E44C-4896-FC26-79F87B35F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44" y="1685403"/>
              <a:ext cx="3465944" cy="2671665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AA2401E-DA33-C693-A99E-79E2B1398E8A}"/>
                </a:ext>
              </a:extLst>
            </p:cNvPr>
            <p:cNvSpPr txBox="1"/>
            <p:nvPr/>
          </p:nvSpPr>
          <p:spPr>
            <a:xfrm>
              <a:off x="1250528" y="1343885"/>
              <a:ext cx="13147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3200" b="1" dirty="0"/>
                <a:t>Water</a:t>
              </a:r>
              <a:endParaRPr kumimoji="1" lang="ja-JP" altLang="en-US" sz="2800" dirty="0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8DDF33F-603C-2355-0433-3046724388BC}"/>
              </a:ext>
            </a:extLst>
          </p:cNvPr>
          <p:cNvGrpSpPr/>
          <p:nvPr/>
        </p:nvGrpSpPr>
        <p:grpSpPr>
          <a:xfrm>
            <a:off x="2448181" y="3351515"/>
            <a:ext cx="3429000" cy="3457234"/>
            <a:chOff x="2448181" y="3351515"/>
            <a:chExt cx="3429000" cy="3457234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FAEBE45-264B-CF83-075B-313465C1B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8181" y="3646449"/>
              <a:ext cx="3429000" cy="31623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71217DA-7B03-6A41-76BA-CD69303EF351}"/>
                </a:ext>
              </a:extLst>
            </p:cNvPr>
            <p:cNvSpPr txBox="1"/>
            <p:nvPr/>
          </p:nvSpPr>
          <p:spPr>
            <a:xfrm>
              <a:off x="2987611" y="3351515"/>
              <a:ext cx="27815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3200" b="1" dirty="0"/>
                <a:t>Liquid Helium</a:t>
              </a:r>
              <a:endParaRPr kumimoji="1" lang="ja-JP" altLang="en-US" sz="2800" dirty="0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68CC41F-0F20-2C33-B014-66A95D97CE61}"/>
              </a:ext>
            </a:extLst>
          </p:cNvPr>
          <p:cNvGrpSpPr/>
          <p:nvPr/>
        </p:nvGrpSpPr>
        <p:grpSpPr>
          <a:xfrm>
            <a:off x="7470663" y="1096748"/>
            <a:ext cx="3692957" cy="3009360"/>
            <a:chOff x="7470663" y="1096748"/>
            <a:chExt cx="3692957" cy="3009360"/>
          </a:xfrm>
        </p:grpSpPr>
        <p:pic>
          <p:nvPicPr>
  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(\phi) = -a\phi^2 + b\phi^4&#10;\end{align*}&lt;/body&gt;&#10;  &lt;fcolor&gt;FF000000&lt;/fcolor&gt;&#10;  &lt;bcolor&gt;FF000000&lt;/bcolor&gt;&#10;  &lt;transparent&gt;True&lt;/transparent&gt;&#10;  &lt;resolution&gt;1800&lt;/resolution&gt;&#10;  &lt;imageh&gt;281&lt;/imageh&gt;&#10;  &lt;imagew&gt;2097&lt;/imagew&gt;&#10;  &lt;scale&gt;50&lt;/scale&gt;&#10;  &lt;cursor&gt;44&lt;/cursor&gt;&#10;&lt;/TeXTeX&gt;">
              <a:extLst>
                <a:ext uri="{FF2B5EF4-FFF2-40B4-BE49-F238E27FC236}">
                  <a16:creationId xmlns:a16="http://schemas.microsoft.com/office/drawing/2014/main" id="{31F4E832-36DB-C0B3-B997-208C9FBA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663" y="1096748"/>
              <a:ext cx="3688584" cy="494274"/>
            </a:xfrm>
            <a:prstGeom prst="rect">
              <a:avLst/>
            </a:prstGeom>
          </p:spPr>
        </p:pic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E233E6C8-C24B-9B43-FC80-2CF6559399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69518" y="1434443"/>
              <a:ext cx="3494102" cy="2671665"/>
              <a:chOff x="8468854" y="3351515"/>
              <a:chExt cx="2856537" cy="2184169"/>
            </a:xfrm>
          </p:grpSpPr>
          <p:cxnSp>
            <p:nvCxnSpPr>
              <p:cNvPr id="8" name="直線矢印コネクタ 7">
                <a:extLst>
                  <a:ext uri="{FF2B5EF4-FFF2-40B4-BE49-F238E27FC236}">
                    <a16:creationId xmlns:a16="http://schemas.microsoft.com/office/drawing/2014/main" id="{6CBF4DAC-1336-8FB4-046F-301AA5B627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14051" y="3659586"/>
                <a:ext cx="0" cy="1766304"/>
              </a:xfrm>
              <a:prstGeom prst="straightConnector1">
                <a:avLst/>
              </a:prstGeom>
              <a:ln>
                <a:tailEnd type="arrow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B3F3B2B6-EC23-A7F9-5BF3-5CEB347623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3762" y="5028594"/>
                <a:ext cx="2821629" cy="0"/>
              </a:xfrm>
              <a:prstGeom prst="line">
                <a:avLst/>
              </a:prstGeom>
              <a:ln>
                <a:tailEnd type="arrow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13" name="グラフ 12">
                <a:extLst>
                  <a:ext uri="{FF2B5EF4-FFF2-40B4-BE49-F238E27FC236}">
                    <a16:creationId xmlns:a16="http://schemas.microsoft.com/office/drawing/2014/main" id="{C359CCC5-6AD8-2A96-8222-804AE5FCCF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01212724"/>
                  </p:ext>
                </p:extLst>
              </p:nvPr>
            </p:nvGraphicFramePr>
            <p:xfrm>
              <a:off x="8468854" y="3351515"/>
              <a:ext cx="2690393" cy="21841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pic>
            <p:nvPicPr>
    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V(\phi)&#10;\end{align*}&lt;/body&gt;&#10;  &lt;fcolor&gt;FF000000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2&lt;/cursor&gt;&#10;&lt;/TeXTeX&gt;">
                <a:extLst>
                  <a:ext uri="{FF2B5EF4-FFF2-40B4-BE49-F238E27FC236}">
                    <a16:creationId xmlns:a16="http://schemas.microsoft.com/office/drawing/2014/main" id="{63CEAD02-8155-8FF4-AE11-4F52F8EBD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298948" y="3803841"/>
                <a:ext cx="532342" cy="264583"/>
              </a:xfrm>
              <a:prstGeom prst="rect">
                <a:avLst/>
              </a:prstGeom>
            </p:spPr>
          </p:pic>
          <p:pic>
            <p:nvPicPr>
    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phi&#10;\end{align*}&lt;/body&gt;&#10;  &lt;fcolor&gt;FF000000&lt;/fcolor&gt;&#10;  &lt;bcolor&gt;FFFFFFFF&lt;/bcolor&gt;&#10;  &lt;transparent&gt;True&lt;/transparent&gt;&#10;  &lt;resolution&gt;1800&lt;/resolution&gt;&#10;  &lt;imageh&gt;223&lt;/imageh&gt;&#10;  &lt;imagew&gt;130&lt;/imagew&gt;&#10;  &lt;scale&gt;50&lt;/scale&gt;&#10;  &lt;cursor&gt;20&lt;/cursor&gt;&#10;&lt;/TeXTeX&gt;">
                <a:extLst>
                  <a:ext uri="{FF2B5EF4-FFF2-40B4-BE49-F238E27FC236}">
                    <a16:creationId xmlns:a16="http://schemas.microsoft.com/office/drawing/2014/main" id="{7FF7839A-AB2B-D84F-3A6B-5375F7ABF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5549" y="5109238"/>
                <a:ext cx="137583" cy="236008"/>
              </a:xfrm>
              <a:prstGeom prst="rect">
                <a:avLst/>
              </a:prstGeom>
            </p:spPr>
          </p:pic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686FA91-699E-A811-C8B3-CB5D44311F92}"/>
              </a:ext>
            </a:extLst>
          </p:cNvPr>
          <p:cNvGrpSpPr/>
          <p:nvPr/>
        </p:nvGrpSpPr>
        <p:grpSpPr>
          <a:xfrm>
            <a:off x="7005817" y="3479506"/>
            <a:ext cx="4842894" cy="3378494"/>
            <a:chOff x="7005817" y="3479506"/>
            <a:chExt cx="4842894" cy="3378494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B0D4311F-6876-0E07-E379-4246A1AE6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9648" b="3443"/>
            <a:stretch/>
          </p:blipFill>
          <p:spPr>
            <a:xfrm>
              <a:off x="7005817" y="3479506"/>
              <a:ext cx="4842894" cy="3378494"/>
            </a:xfrm>
            <a:prstGeom prst="rect">
              <a:avLst/>
            </a:prstGeom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05ACCA9-E99D-D4DD-E865-9E50425E86A1}"/>
                </a:ext>
              </a:extLst>
            </p:cNvPr>
            <p:cNvSpPr txBox="1"/>
            <p:nvPr/>
          </p:nvSpPr>
          <p:spPr>
            <a:xfrm>
              <a:off x="7470663" y="3619975"/>
              <a:ext cx="39533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3200" b="1" dirty="0"/>
                <a:t>QCD Phase Diagram</a:t>
              </a:r>
              <a:endParaRPr kumimoji="1" lang="ja-JP" altLang="en-US" sz="2800" dirty="0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B1F8D43-8890-E0E4-DAE6-4B01FBAB7481}"/>
              </a:ext>
            </a:extLst>
          </p:cNvPr>
          <p:cNvSpPr txBox="1"/>
          <p:nvPr/>
        </p:nvSpPr>
        <p:spPr>
          <a:xfrm>
            <a:off x="5446582" y="1441658"/>
            <a:ext cx="129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b="1" dirty="0"/>
              <a:t>Ising</a:t>
            </a:r>
            <a:endParaRPr kumimoji="1" lang="ja-JP" altLang="en-US" sz="4000" b="1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8679CE9F-07DB-A084-C011-02E336E09CE2}"/>
              </a:ext>
            </a:extLst>
          </p:cNvPr>
          <p:cNvSpPr/>
          <p:nvPr/>
        </p:nvSpPr>
        <p:spPr>
          <a:xfrm>
            <a:off x="8451838" y="5182457"/>
            <a:ext cx="644892" cy="482199"/>
          </a:xfrm>
          <a:prstGeom prst="ellipse">
            <a:avLst/>
          </a:prstGeom>
          <a:solidFill>
            <a:srgbClr val="FF0000">
              <a:alpha val="1700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AE28946-D8B2-78E2-4AB2-80E191963B61}"/>
              </a:ext>
            </a:extLst>
          </p:cNvPr>
          <p:cNvSpPr txBox="1"/>
          <p:nvPr/>
        </p:nvSpPr>
        <p:spPr>
          <a:xfrm>
            <a:off x="797071" y="4669038"/>
            <a:ext cx="10597774" cy="132343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b="1" dirty="0">
                <a:effectLst>
                  <a:glow rad="139700">
                    <a:schemeClr val="bg1"/>
                  </a:glow>
                </a:effectLst>
              </a:rPr>
              <a:t>CPs in completely different systems share </a:t>
            </a:r>
          </a:p>
          <a:p>
            <a:pPr algn="ctr"/>
            <a:r>
              <a:rPr kumimoji="1" lang="en-US" altLang="ja-JP" sz="4000" b="1" dirty="0">
                <a:effectLst>
                  <a:glow rad="139700">
                    <a:schemeClr val="bg1"/>
                  </a:glow>
                </a:effectLst>
              </a:rPr>
              <a:t>the singularity </a:t>
            </a:r>
            <a:r>
              <a:rPr lang="en-US" altLang="ja-JP" sz="4000" b="1" dirty="0">
                <a:effectLst>
                  <a:glow rad="139700">
                    <a:schemeClr val="bg1"/>
                  </a:glow>
                </a:effectLst>
              </a:rPr>
              <a:t>through the universality class.</a:t>
            </a:r>
            <a:endParaRPr kumimoji="1" lang="ja-JP" altLang="en-US" sz="4000" b="1" dirty="0">
              <a:effectLst>
                <a:glow rad="1397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5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6" descr="lattice">
            <a:extLst>
              <a:ext uri="{FF2B5EF4-FFF2-40B4-BE49-F238E27FC236}">
                <a16:creationId xmlns:a16="http://schemas.microsoft.com/office/drawing/2014/main" id="{9943C89C-286D-2623-CF8D-70A34018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463">
            <a:off x="5171438" y="1136537"/>
            <a:ext cx="2562060" cy="247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F1D7A22-DA32-2177-F927-EEE2176D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Search for QCD-CP with Lee-Yang Zeros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3C999BF-E5DF-2C8C-ED3E-16265756A3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648" b="3443"/>
          <a:stretch/>
        </p:blipFill>
        <p:spPr>
          <a:xfrm>
            <a:off x="-76468" y="3548024"/>
            <a:ext cx="4787046" cy="3236534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B31B1210-A69B-177A-8924-9F86F363F327}"/>
              </a:ext>
            </a:extLst>
          </p:cNvPr>
          <p:cNvSpPr/>
          <p:nvPr/>
        </p:nvSpPr>
        <p:spPr>
          <a:xfrm>
            <a:off x="1370394" y="5166291"/>
            <a:ext cx="644892" cy="482199"/>
          </a:xfrm>
          <a:prstGeom prst="ellipse">
            <a:avLst/>
          </a:prstGeom>
          <a:solidFill>
            <a:srgbClr val="FF0000">
              <a:alpha val="1700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809D18E-F92F-72A0-9B7F-71DFBE191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588" y="2535467"/>
            <a:ext cx="4157390" cy="3083008"/>
          </a:xfrm>
          <a:prstGeom prst="rect">
            <a:avLst/>
          </a:prstGeom>
        </p:spPr>
      </p:pic>
      <p:pic>
        <p:nvPicPr>
          <p:cNvPr id="8" name="図 7" descr="\documentclass{article}&#10;\usepackage{amsmath}&#10;\usepackage{physics}&#10;\usepackage{siunitx}&#10;\usepackage{color}&#10;&#10;\newcommand{\red}[1]{{\textcolor{red}{\textbf{#1}}}}&#10;\newcommand{\SU}[1]{\textrm{SU(#1)}}&#10;\newcommand{\U}[1]{\textrm{U(#1)}}&#10;\newcommand{\SO}[1]{\textrm{SO(#1)}}&#10;\newcommand{\Slash}[1]{{\ooalign{\hfil/\hfil\crcr$#1$}}}&#10;&#10;\pagestyle{empty}&#10;\begin{document}&#10;\begin{align*}&#10;\begin{cases}&#10;\mu^\text{CEP}=\num{422}^{+80}_{-35}\si{MeV}\\&#10;T^\text{CEP}=\num{105}^{+8}_{-18}\si{MeV}&#10;\end{cases}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5DCFD3F5-3B67-F366-2D30-819F8FA024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17322" y="5782682"/>
            <a:ext cx="2671482" cy="84362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584378D-C9B1-77D6-4076-5BBD662FF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524" y="3764727"/>
            <a:ext cx="3511469" cy="2950252"/>
          </a:xfrm>
          <a:prstGeom prst="rect">
            <a:avLst/>
          </a:prstGeom>
        </p:spPr>
      </p:pic>
      <p:sp>
        <p:nvSpPr>
          <p:cNvPr id="10" name="円/楕円 9">
            <a:extLst>
              <a:ext uri="{FF2B5EF4-FFF2-40B4-BE49-F238E27FC236}">
                <a16:creationId xmlns:a16="http://schemas.microsoft.com/office/drawing/2014/main" id="{0F5C3647-C216-F94A-3498-83C0D085650D}"/>
              </a:ext>
            </a:extLst>
          </p:cNvPr>
          <p:cNvSpPr>
            <a:spLocks noChangeAspect="1"/>
          </p:cNvSpPr>
          <p:nvPr/>
        </p:nvSpPr>
        <p:spPr>
          <a:xfrm>
            <a:off x="5489947" y="1355089"/>
            <a:ext cx="1925041" cy="1925041"/>
          </a:xfrm>
          <a:prstGeom prst="ellipse">
            <a:avLst/>
          </a:prstGeom>
          <a:solidFill>
            <a:srgbClr val="B3D9FF">
              <a:alpha val="50000"/>
            </a:srgbClr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E454BAEB-ABB4-025C-A560-B4493652A059}"/>
              </a:ext>
            </a:extLst>
          </p:cNvPr>
          <p:cNvSpPr/>
          <p:nvPr/>
        </p:nvSpPr>
        <p:spPr>
          <a:xfrm>
            <a:off x="5893376" y="1484499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37FB54DD-2BCF-75E7-36BD-640439F9CDAF}"/>
              </a:ext>
            </a:extLst>
          </p:cNvPr>
          <p:cNvSpPr/>
          <p:nvPr/>
        </p:nvSpPr>
        <p:spPr>
          <a:xfrm>
            <a:off x="6206547" y="1955007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504554FB-0199-0758-E5EC-77D96DCB9E9F}"/>
              </a:ext>
            </a:extLst>
          </p:cNvPr>
          <p:cNvSpPr/>
          <p:nvPr/>
        </p:nvSpPr>
        <p:spPr>
          <a:xfrm>
            <a:off x="5625427" y="1990817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66690C-A9AA-67FD-7912-6B479BEAD12B}"/>
              </a:ext>
            </a:extLst>
          </p:cNvPr>
          <p:cNvSpPr txBox="1"/>
          <p:nvPr/>
        </p:nvSpPr>
        <p:spPr>
          <a:xfrm>
            <a:off x="391103" y="1387150"/>
            <a:ext cx="438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in Lattice QCD Simulations</a:t>
            </a:r>
            <a:endParaRPr kumimoji="1" lang="ja-JP" altLang="en-US" sz="28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5EAA412-7C01-D85C-65AF-66C28A345A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0045105" y="398409"/>
            <a:ext cx="306098" cy="383840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9D55CF-E747-A925-8D56-A09C9F71EB27}"/>
              </a:ext>
            </a:extLst>
          </p:cNvPr>
          <p:cNvSpPr txBox="1"/>
          <p:nvPr/>
        </p:nvSpPr>
        <p:spPr>
          <a:xfrm>
            <a:off x="1400443" y="1955007"/>
            <a:ext cx="29626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…;</a:t>
            </a:r>
          </a:p>
          <a:p>
            <a:pPr algn="l"/>
            <a:r>
              <a:rPr kumimoji="1" lang="en-US" altLang="ja-JP" sz="2000" dirty="0"/>
              <a:t>Dimopoulos+, PRD (’22);</a:t>
            </a:r>
          </a:p>
          <a:p>
            <a:pPr algn="l"/>
            <a:r>
              <a:rPr kumimoji="1" lang="en-US" altLang="ja-JP" sz="2000" dirty="0"/>
              <a:t>Clarke+, 2405.10196; </a:t>
            </a:r>
          </a:p>
          <a:p>
            <a:pPr algn="l"/>
            <a:r>
              <a:rPr kumimoji="1" lang="en-US" altLang="ja-JP" sz="2000" dirty="0"/>
              <a:t>Adam+</a:t>
            </a:r>
            <a:r>
              <a:rPr lang="en-US" altLang="ja-JP" sz="2000" dirty="0"/>
              <a:t>, 2507.13254; 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30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DAF9F7C-9F3E-36C2-AA6D-DC0FB3236C7C}"/>
              </a:ext>
            </a:extLst>
          </p:cNvPr>
          <p:cNvSpPr/>
          <p:nvPr/>
        </p:nvSpPr>
        <p:spPr>
          <a:xfrm>
            <a:off x="8729021" y="3027880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F919E71-5CF7-9F26-8007-226A1D26B515}"/>
              </a:ext>
            </a:extLst>
          </p:cNvPr>
          <p:cNvCxnSpPr/>
          <p:nvPr/>
        </p:nvCxnSpPr>
        <p:spPr>
          <a:xfrm>
            <a:off x="8806341" y="3966202"/>
            <a:ext cx="0" cy="247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C639E-E06B-D2E7-AD24-9B753DE765EE}"/>
              </a:ext>
            </a:extLst>
          </p:cNvPr>
          <p:cNvSpPr txBox="1"/>
          <p:nvPr/>
        </p:nvSpPr>
        <p:spPr>
          <a:xfrm>
            <a:off x="6187085" y="1297789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Transition &amp; LYZ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7E5894C-7366-D8CE-EB0C-0FC193E843A5}"/>
              </a:ext>
            </a:extLst>
          </p:cNvPr>
          <p:cNvCxnSpPr>
            <a:cxnSpLocks/>
          </p:cNvCxnSpPr>
          <p:nvPr/>
        </p:nvCxnSpPr>
        <p:spPr>
          <a:xfrm>
            <a:off x="6611607" y="4085049"/>
            <a:ext cx="4547640" cy="477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乗算記号 20">
            <a:extLst>
              <a:ext uri="{FF2B5EF4-FFF2-40B4-BE49-F238E27FC236}">
                <a16:creationId xmlns:a16="http://schemas.microsoft.com/office/drawing/2014/main" id="{CFEE47C8-A4F2-2F90-C042-13362EC8B724}"/>
              </a:ext>
            </a:extLst>
          </p:cNvPr>
          <p:cNvSpPr>
            <a:spLocks noChangeAspect="1"/>
          </p:cNvSpPr>
          <p:nvPr/>
        </p:nvSpPr>
        <p:spPr>
          <a:xfrm>
            <a:off x="8615011" y="357809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sp>
        <p:nvSpPr>
          <p:cNvPr id="28" name="乗算記号 27">
            <a:extLst>
              <a:ext uri="{FF2B5EF4-FFF2-40B4-BE49-F238E27FC236}">
                <a16:creationId xmlns:a16="http://schemas.microsoft.com/office/drawing/2014/main" id="{9D9115AB-2720-21EE-91F9-36E67D7CF285}"/>
              </a:ext>
            </a:extLst>
          </p:cNvPr>
          <p:cNvSpPr>
            <a:spLocks noChangeAspect="1"/>
          </p:cNvSpPr>
          <p:nvPr/>
        </p:nvSpPr>
        <p:spPr>
          <a:xfrm>
            <a:off x="8624558" y="4163303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D8E2EFEC-78C9-F934-9B73-75B6A61B1D69}"/>
              </a:ext>
            </a:extLst>
          </p:cNvPr>
          <p:cNvSpPr>
            <a:spLocks noChangeAspect="1"/>
          </p:cNvSpPr>
          <p:nvPr/>
        </p:nvSpPr>
        <p:spPr>
          <a:xfrm>
            <a:off x="8619844" y="3125667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700794EC-167C-DF33-B356-9A1456A88063}"/>
              </a:ext>
            </a:extLst>
          </p:cNvPr>
          <p:cNvSpPr>
            <a:spLocks noChangeAspect="1"/>
          </p:cNvSpPr>
          <p:nvPr/>
        </p:nvSpPr>
        <p:spPr>
          <a:xfrm>
            <a:off x="8615943" y="4610187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c&#10;\end{align*}&lt;/body&gt;&#10;  &lt;fcolor&gt;FF000000&lt;/fcolor&gt;&#10;  &lt;bcolor&gt;FF000000&lt;/bcolor&gt;&#10;  &lt;transparent&gt;True&lt;/transparent&gt;&#10;  &lt;resolution&gt;1800&lt;/resolution&gt;&#10;  &lt;imageh&gt;160&lt;/imageh&gt;&#10;  &lt;imagew&gt;22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2CCB3AD-E17B-B1E8-4CE3-1A09C5E4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71" y="4147207"/>
            <a:ext cx="239183" cy="16933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A0B63F22-627E-A10C-AC12-E1BC72EA5C59}"/>
              </a:ext>
            </a:extLst>
          </p:cNvPr>
          <p:cNvCxnSpPr>
            <a:cxnSpLocks/>
          </p:cNvCxnSpPr>
          <p:nvPr/>
        </p:nvCxnSpPr>
        <p:spPr>
          <a:xfrm flipV="1">
            <a:off x="8556561" y="4196698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6496CF4-F2C0-B8A6-8D30-EC9E46851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17" y="3125667"/>
            <a:ext cx="210238" cy="249170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9B68537D-0100-AF6D-B135-AF570D31D27D}"/>
              </a:ext>
            </a:extLst>
          </p:cNvPr>
          <p:cNvCxnSpPr>
            <a:cxnSpLocks/>
          </p:cNvCxnSpPr>
          <p:nvPr/>
        </p:nvCxnSpPr>
        <p:spPr>
          <a:xfrm>
            <a:off x="10497927" y="3086835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6F6F55-204D-1B26-9B58-1A40D2ECD567}"/>
              </a:ext>
            </a:extLst>
          </p:cNvPr>
          <p:cNvCxnSpPr>
            <a:cxnSpLocks/>
          </p:cNvCxnSpPr>
          <p:nvPr/>
        </p:nvCxnSpPr>
        <p:spPr>
          <a:xfrm flipH="1">
            <a:off x="10497927" y="3451784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59B1CD1-2733-FECE-B7F7-33262FDF9454}"/>
              </a:ext>
            </a:extLst>
          </p:cNvPr>
          <p:cNvCxnSpPr>
            <a:cxnSpLocks/>
          </p:cNvCxnSpPr>
          <p:nvPr/>
        </p:nvCxnSpPr>
        <p:spPr>
          <a:xfrm>
            <a:off x="8556561" y="3410824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/>
              <p:nvPr/>
            </p:nvSpPr>
            <p:spPr>
              <a:xfrm>
                <a:off x="6895641" y="1916353"/>
                <a:ext cx="353814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dirty="0"/>
                  <a:t>First-order transition </a:t>
                </a:r>
              </a:p>
              <a:p>
                <a:pPr algn="ctr"/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641" y="1916353"/>
                <a:ext cx="3538148" cy="892552"/>
              </a:xfrm>
              <a:prstGeom prst="rect">
                <a:avLst/>
              </a:prstGeom>
              <a:blipFill>
                <a:blip r:embed="rId10"/>
                <a:stretch>
                  <a:fillRect l="-3098" t="-6803" r="-2926" b="-14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/>
              <p:nvPr/>
            </p:nvSpPr>
            <p:spPr>
              <a:xfrm>
                <a:off x="6436887" y="5512671"/>
                <a:ext cx="50273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2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200" dirty="0"/>
                  <a:t>, LYZs gather on the line crossing the real axis at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.</a:t>
                </a:r>
              </a:p>
            </p:txBody>
          </p:sp>
        </mc:Choice>
        <mc:Fallback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87" y="5512671"/>
                <a:ext cx="5027324" cy="769441"/>
              </a:xfrm>
              <a:prstGeom prst="rect">
                <a:avLst/>
              </a:prstGeom>
              <a:blipFill>
                <a:blip r:embed="rId11"/>
                <a:stretch>
                  <a:fillRect l="-2061" t="-10236" b="-157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07C036B-88B1-1297-89D2-EE8AA5724F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2" y="3442319"/>
            <a:ext cx="856192" cy="1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180C6-3248-9070-36B0-E627156EF5F1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3F9917C0-BF3F-0A7A-BD66-E05A97F8C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3668DB-E501-348A-F290-66F3480129D5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7329DCE9-2C58-729A-2B00-B42DEEF25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"/>
  <p:tag name="ORIGINALWIDTH" val="95"/>
  <p:tag name="OUTPUTTYPE" val="PDF"/>
  <p:tag name="IGUANATEXVERSION" val="160"/>
  <p:tag name="LATEXADDIN" val="\documentclass{article}&#10;\usepackage{amsmath}&#10;\usepackage{physics}&#10;\usepackage{siunitx}&#10;\usepackage{color}&#10;&#10;\newcommand{\red}[1]{{\textcolor{red}{\textbf{#1}}}}&#10;\newcommand{\SU}[1]{\textrm{SU(#1)}}&#10;\newcommand{\U}[1]{\textrm{U(#1)}}&#10;\newcommand{\SO}[1]{\textrm{SO(#1)}}&#10;\newcommand{\Slash}[1]{{\ooalign{\hfil/\hfil\crcr$#1$}}}&#10;&#10;\pagestyle{empty}&#10;\begin{document}&#10;\begin{align*}&#10;\begin{cases}&#10;\mu^\text{CEP}=\num{422}^{+80}_{-35}\si{MeV}\\&#10;T^\text{CEP}=\num{105}^{+8}_{-18}\si{MeV}&#10;\end{cases}&#10;\end{align*}&#10;&#10;&#10;\end{document}&#10;"/>
  <p:tag name="IGUANATEXSIZE" val="20"/>
  <p:tag name="IGUANATEXCURSOR" val="43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8225</TotalTime>
  <Words>956</Words>
  <Application>Microsoft Office PowerPoint</Application>
  <PresentationFormat>ワイド画面</PresentationFormat>
  <Paragraphs>190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Yu Gothic UI</vt:lpstr>
      <vt:lpstr>游ゴシック</vt:lpstr>
      <vt:lpstr>Arial</vt:lpstr>
      <vt:lpstr>Calibri</vt:lpstr>
      <vt:lpstr>Cambria Math</vt:lpstr>
      <vt:lpstr>Corbel</vt:lpstr>
      <vt:lpstr>Wingdings</vt:lpstr>
      <vt:lpstr>Office テーマ</vt:lpstr>
      <vt:lpstr>PowerPoint プレゼンテーション</vt:lpstr>
      <vt:lpstr>PowerPoint プレゼンテーション</vt:lpstr>
      <vt:lpstr>Critical Points Everywhere!</vt:lpstr>
      <vt:lpstr>Critical Points Everywhere!</vt:lpstr>
      <vt:lpstr>Search for QCD-CP with Lee-Yang Zeros</vt:lpstr>
      <vt:lpstr>Lee-Yang Zeros</vt:lpstr>
      <vt:lpstr>Lee-Yang Zeros</vt:lpstr>
      <vt:lpstr>LYZ around a Critical Point in Ising Model</vt:lpstr>
      <vt:lpstr>LYZ around a Critical Point in Ising Model</vt:lpstr>
      <vt:lpstr>LYZ around a Critical Point in Ising Model</vt:lpstr>
      <vt:lpstr>LYZ around a Critical Point in Ising Model</vt:lpstr>
      <vt:lpstr>Lee-Yang Zero Ratios</vt:lpstr>
      <vt:lpstr>Finite-Size Scaling</vt:lpstr>
      <vt:lpstr>LYZ near t=0</vt:lpstr>
      <vt:lpstr>LYZ near t=0</vt:lpstr>
      <vt:lpstr>LYZ Ratios</vt:lpstr>
      <vt:lpstr>LYZR in 3d-Ising</vt:lpstr>
      <vt:lpstr>LYZR vs Binder Cumulant in 3d-Ising</vt:lpstr>
      <vt:lpstr>Convergence at T=T_c</vt:lpstr>
      <vt:lpstr>CP in a General System</vt:lpstr>
      <vt:lpstr>CP in a General System</vt:lpstr>
      <vt:lpstr>LYZ Ratios for General CP</vt:lpstr>
      <vt:lpstr>Numerical Analysis: 3d 3-State Potts Model</vt:lpstr>
      <vt:lpstr>3d 3-State Potts Model: LYZ Ratio</vt:lpstr>
      <vt:lpstr>CP in Heavy-Quark QCD</vt:lpstr>
      <vt:lpstr>LYZ Ratio</vt:lpstr>
      <vt:lpstr>LYZR in Various Models</vt:lpstr>
      <vt:lpstr>Application to QCD Critical Point?</vt:lpstr>
      <vt:lpstr>Summary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118</cp:revision>
  <dcterms:created xsi:type="dcterms:W3CDTF">2023-04-21T06:24:41Z</dcterms:created>
  <dcterms:modified xsi:type="dcterms:W3CDTF">2025-11-19T03:11:34Z</dcterms:modified>
</cp:coreProperties>
</file>