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  <p:sldMasterId id="2147483672" r:id="rId3"/>
  </p:sldMasterIdLst>
  <p:sldIdLst>
    <p:sldId id="257" r:id="rId4"/>
  </p:sldIdLst>
  <p:sldSz cx="9601200" cy="12801600" type="A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C7D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21185E-0754-496D-95FA-68A8FC4DB0FE}" v="1" dt="2026-03-03T06:47:54.8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39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sakiyo Kitazawa" userId="2bf3742da7ad8ecb" providerId="LiveId" clId="{B939F97A-462D-4240-AED8-37DEEEF9D99C}"/>
    <pc:docChg chg="custSel modSld">
      <pc:chgData name="Masakiyo Kitazawa" userId="2bf3742da7ad8ecb" providerId="LiveId" clId="{B939F97A-462D-4240-AED8-37DEEEF9D99C}" dt="2026-03-03T12:47:58.293" v="0" actId="478"/>
      <pc:docMkLst>
        <pc:docMk/>
      </pc:docMkLst>
      <pc:sldChg chg="delSp mod">
        <pc:chgData name="Masakiyo Kitazawa" userId="2bf3742da7ad8ecb" providerId="LiveId" clId="{B939F97A-462D-4240-AED8-37DEEEF9D99C}" dt="2026-03-03T12:47:58.293" v="0" actId="478"/>
        <pc:sldMkLst>
          <pc:docMk/>
          <pc:sldMk cId="3605394694" sldId="257"/>
        </pc:sldMkLst>
        <pc:spChg chg="del">
          <ac:chgData name="Masakiyo Kitazawa" userId="2bf3742da7ad8ecb" providerId="LiveId" clId="{B939F97A-462D-4240-AED8-37DEEEF9D99C}" dt="2026-03-03T12:47:58.293" v="0" actId="478"/>
          <ac:spMkLst>
            <pc:docMk/>
            <pc:sldMk cId="3605394694" sldId="257"/>
            <ac:spMk id="294" creationId="{A2BE77C3-D685-CCB0-4262-3879710FB7B7}"/>
          </ac:spMkLst>
        </pc:spChg>
      </pc:sldChg>
    </pc:docChg>
  </pc:docChgLst>
  <pc:docChgLst>
    <pc:chgData name="Masakiyo Kitazawa" userId="2bf3742da7ad8ecb" providerId="LiveId" clId="{F47CBE27-9031-40BD-BC48-2BA201BA83D7}"/>
    <pc:docChg chg="custSel modSld">
      <pc:chgData name="Masakiyo Kitazawa" userId="2bf3742da7ad8ecb" providerId="LiveId" clId="{F47CBE27-9031-40BD-BC48-2BA201BA83D7}" dt="2026-03-03T06:48:16.946" v="6" actId="478"/>
      <pc:docMkLst>
        <pc:docMk/>
      </pc:docMkLst>
      <pc:sldChg chg="addSp delSp modSp mod">
        <pc:chgData name="Masakiyo Kitazawa" userId="2bf3742da7ad8ecb" providerId="LiveId" clId="{F47CBE27-9031-40BD-BC48-2BA201BA83D7}" dt="2026-03-03T06:48:16.946" v="6" actId="478"/>
        <pc:sldMkLst>
          <pc:docMk/>
          <pc:sldMk cId="3605394694" sldId="257"/>
        </pc:sldMkLst>
        <pc:spChg chg="add mod ord">
          <ac:chgData name="Masakiyo Kitazawa" userId="2bf3742da7ad8ecb" providerId="LiveId" clId="{F47CBE27-9031-40BD-BC48-2BA201BA83D7}" dt="2026-03-03T06:48:07.429" v="4" actId="167"/>
          <ac:spMkLst>
            <pc:docMk/>
            <pc:sldMk cId="3605394694" sldId="257"/>
            <ac:spMk id="3" creationId="{DFD477C9-A1C5-3A78-39A0-7E13B991BF06}"/>
          </ac:spMkLst>
        </pc:spChg>
        <pc:spChg chg="add mod ord">
          <ac:chgData name="Masakiyo Kitazawa" userId="2bf3742da7ad8ecb" providerId="LiveId" clId="{F47CBE27-9031-40BD-BC48-2BA201BA83D7}" dt="2026-03-03T06:48:07.429" v="4" actId="167"/>
          <ac:spMkLst>
            <pc:docMk/>
            <pc:sldMk cId="3605394694" sldId="257"/>
            <ac:spMk id="4" creationId="{4E51DF23-572A-3F2B-81B6-0677A1A299B0}"/>
          </ac:spMkLst>
        </pc:spChg>
        <pc:spChg chg="add mod ord">
          <ac:chgData name="Masakiyo Kitazawa" userId="2bf3742da7ad8ecb" providerId="LiveId" clId="{F47CBE27-9031-40BD-BC48-2BA201BA83D7}" dt="2026-03-03T06:48:07.429" v="4" actId="167"/>
          <ac:spMkLst>
            <pc:docMk/>
            <pc:sldMk cId="3605394694" sldId="257"/>
            <ac:spMk id="6" creationId="{558E95BC-B4E9-ADAA-5B1C-1115B53D08A2}"/>
          </ac:spMkLst>
        </pc:spChg>
        <pc:spChg chg="del">
          <ac:chgData name="Masakiyo Kitazawa" userId="2bf3742da7ad8ecb" providerId="LiveId" clId="{F47CBE27-9031-40BD-BC48-2BA201BA83D7}" dt="2026-03-03T06:48:12.583" v="5" actId="478"/>
          <ac:spMkLst>
            <pc:docMk/>
            <pc:sldMk cId="3605394694" sldId="257"/>
            <ac:spMk id="23" creationId="{0A279D18-63CF-F681-50A6-E0F7EFAFA7BB}"/>
          </ac:spMkLst>
        </pc:spChg>
        <pc:spChg chg="del">
          <ac:chgData name="Masakiyo Kitazawa" userId="2bf3742da7ad8ecb" providerId="LiveId" clId="{F47CBE27-9031-40BD-BC48-2BA201BA83D7}" dt="2026-03-03T06:48:16.946" v="6" actId="478"/>
          <ac:spMkLst>
            <pc:docMk/>
            <pc:sldMk cId="3605394694" sldId="257"/>
            <ac:spMk id="27" creationId="{1D4753CC-32BD-27EF-9CA8-2B2DCB6C0F3F}"/>
          </ac:spMkLst>
        </pc:spChg>
        <pc:spChg chg="mod">
          <ac:chgData name="Masakiyo Kitazawa" userId="2bf3742da7ad8ecb" providerId="LiveId" clId="{F47CBE27-9031-40BD-BC48-2BA201BA83D7}" dt="2026-03-03T04:19:57.938" v="1" actId="1076"/>
          <ac:spMkLst>
            <pc:docMk/>
            <pc:sldMk cId="3605394694" sldId="257"/>
            <ac:spMk id="294" creationId="{A2BE77C3-D685-CCB0-4262-3879710FB7B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00150" y="2095500"/>
            <a:ext cx="7200900" cy="445611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00150" y="6723063"/>
            <a:ext cx="7200900" cy="30908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C516-3151-4FB8-9554-7D2726C51903}" type="datetimeFigureOut">
              <a:rPr kumimoji="1" lang="ja-JP" altLang="en-US" smtClean="0"/>
              <a:t>2026/3/3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9F07-5EDB-48B3-A712-13C2D2DEF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7876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C516-3151-4FB8-9554-7D2726C51903}" type="datetimeFigureOut">
              <a:rPr kumimoji="1" lang="ja-JP" altLang="en-US" smtClean="0"/>
              <a:t>2026/3/3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9F07-5EDB-48B3-A712-13C2D2DEF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0925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70700" y="681038"/>
            <a:ext cx="2070100" cy="1084897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60400" y="681038"/>
            <a:ext cx="6057900" cy="1084897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C516-3151-4FB8-9554-7D2726C51903}" type="datetimeFigureOut">
              <a:rPr kumimoji="1" lang="ja-JP" altLang="en-US" smtClean="0"/>
              <a:t>2026/3/3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9F07-5EDB-48B3-A712-13C2D2DEF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2082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0218" y="8332852"/>
            <a:ext cx="7200900" cy="2230013"/>
          </a:xfrm>
        </p:spPr>
        <p:txBody>
          <a:bodyPr wrap="none" anchor="t">
            <a:normAutofit/>
          </a:bodyPr>
          <a:lstStyle>
            <a:lvl1pPr algn="r">
              <a:defRPr sz="7560" b="0" spc="-236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0216" y="7149107"/>
            <a:ext cx="7200900" cy="1154576"/>
          </a:xfrm>
        </p:spPr>
        <p:txBody>
          <a:bodyPr anchor="b">
            <a:normAutofit/>
          </a:bodyPr>
          <a:lstStyle>
            <a:lvl1pPr marL="0" indent="0" algn="r">
              <a:buNone/>
              <a:defRPr sz="252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18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0120">
              <a:defRPr/>
            </a:pPr>
            <a:fld id="{8683E922-926C-4C41-A54F-E762D7A6273B}" type="datetimeFigureOut">
              <a:rPr lang="ja-JP" alt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960120">
                <a:defRPr/>
              </a:pPr>
              <a:t>2026/3/3</a:t>
            </a:fld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0120">
              <a:defRPr/>
            </a:pPr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0120">
              <a:defRPr/>
            </a:pPr>
            <a:fld id="{2EF2F49B-2D2B-4CC7-A2AF-312F666331BA}" type="slidenum">
              <a:rPr lang="ja-JP" alt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960120">
                <a:defRPr/>
              </a:pPr>
              <a:t>‹#›</a:t>
            </a:fld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089342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0083" y="247626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0120">
              <a:defRPr/>
            </a:pPr>
            <a:fld id="{8683E922-926C-4C41-A54F-E762D7A6273B}" type="datetimeFigureOut">
              <a:rPr lang="ja-JP" alt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960120">
                <a:defRPr/>
              </a:pPr>
              <a:t>2026/3/3</a:t>
            </a:fld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0120">
              <a:defRPr/>
            </a:pPr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0120">
              <a:defRPr/>
            </a:pPr>
            <a:fld id="{2EF2F49B-2D2B-4CC7-A2AF-312F666331BA}" type="slidenum">
              <a:rPr lang="ja-JP" alt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960120">
                <a:defRPr/>
              </a:pPr>
              <a:t>‹#›</a:t>
            </a:fld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647138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72944" y="8332852"/>
            <a:ext cx="7200900" cy="2230013"/>
          </a:xfrm>
        </p:spPr>
        <p:txBody>
          <a:bodyPr wrap="none" anchor="t">
            <a:normAutofit/>
          </a:bodyPr>
          <a:lstStyle>
            <a:lvl1pPr algn="l">
              <a:defRPr sz="7560" b="0" spc="-236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72944" y="7149105"/>
            <a:ext cx="7200900" cy="1153268"/>
          </a:xfrm>
        </p:spPr>
        <p:txBody>
          <a:bodyPr anchor="b">
            <a:normAutofit/>
          </a:bodyPr>
          <a:lstStyle>
            <a:lvl1pPr marL="0" indent="0" algn="l">
              <a:buNone/>
              <a:defRPr sz="252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18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0120">
              <a:defRPr/>
            </a:pPr>
            <a:fld id="{8683E922-926C-4C41-A54F-E762D7A6273B}" type="datetimeFigureOut">
              <a:rPr lang="ja-JP" alt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960120">
                <a:defRPr/>
              </a:pPr>
              <a:t>2026/3/3</a:t>
            </a:fld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0120">
              <a:defRPr/>
            </a:pPr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0120">
              <a:defRPr/>
            </a:pPr>
            <a:fld id="{2EF2F49B-2D2B-4CC7-A2AF-312F666331BA}" type="slidenum">
              <a:rPr lang="ja-JP" alt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960120">
                <a:defRPr/>
              </a:pPr>
              <a:t>‹#›</a:t>
            </a:fld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47355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2000" y="3407833"/>
            <a:ext cx="3957358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6874" y="3407833"/>
            <a:ext cx="3964244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0120">
              <a:defRPr/>
            </a:pPr>
            <a:fld id="{8683E922-926C-4C41-A54F-E762D7A6273B}" type="datetimeFigureOut">
              <a:rPr lang="ja-JP" alt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960120">
                <a:defRPr/>
              </a:pPr>
              <a:t>2026/3/3</a:t>
            </a:fld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0120">
              <a:defRPr/>
            </a:pPr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0120">
              <a:defRPr/>
            </a:pPr>
            <a:fld id="{2EF2F49B-2D2B-4CC7-A2AF-312F666331BA}" type="slidenum">
              <a:rPr lang="ja-JP" alt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960120">
                <a:defRPr/>
              </a:pPr>
              <a:t>‹#›</a:t>
            </a:fld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28518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000" y="3138171"/>
            <a:ext cx="3957358" cy="1537969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2000" y="4676140"/>
            <a:ext cx="3957358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6875" y="3138171"/>
            <a:ext cx="3965494" cy="153796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6875" y="4676140"/>
            <a:ext cx="3965494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0120">
              <a:defRPr/>
            </a:pPr>
            <a:fld id="{8683E922-926C-4C41-A54F-E762D7A6273B}" type="datetimeFigureOut">
              <a:rPr lang="ja-JP" alt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960120">
                <a:defRPr/>
              </a:pPr>
              <a:t>2026/3/3</a:t>
            </a:fld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0120">
              <a:defRPr/>
            </a:pPr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0120">
              <a:defRPr/>
            </a:pPr>
            <a:fld id="{2EF2F49B-2D2B-4CC7-A2AF-312F666331BA}" type="slidenum">
              <a:rPr lang="ja-JP" alt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960120">
                <a:defRPr/>
              </a:pPr>
              <a:t>‹#›</a:t>
            </a:fld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74866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0120">
              <a:defRPr/>
            </a:pPr>
            <a:fld id="{8683E922-926C-4C41-A54F-E762D7A6273B}" type="datetimeFigureOut">
              <a:rPr lang="ja-JP" alt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960120">
                <a:defRPr/>
              </a:pPr>
              <a:t>2026/3/3</a:t>
            </a:fld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0120">
              <a:defRPr/>
            </a:pPr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0120">
              <a:defRPr/>
            </a:pPr>
            <a:fld id="{2EF2F49B-2D2B-4CC7-A2AF-312F666331BA}" type="slidenum">
              <a:rPr lang="ja-JP" alt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960120">
                <a:defRPr/>
              </a:pPr>
              <a:t>‹#›</a:t>
            </a:fld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896731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0120">
              <a:defRPr/>
            </a:pPr>
            <a:fld id="{8683E922-926C-4C41-A54F-E762D7A6273B}" type="datetimeFigureOut">
              <a:rPr lang="ja-JP" alt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960120">
                <a:defRPr/>
              </a:pPr>
              <a:t>2026/3/3</a:t>
            </a:fld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0120">
              <a:defRPr/>
            </a:pPr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0120">
              <a:defRPr/>
            </a:pPr>
            <a:fld id="{2EF2F49B-2D2B-4CC7-A2AF-312F666331BA}" type="slidenum">
              <a:rPr lang="ja-JP" alt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960120">
                <a:defRPr/>
              </a:pPr>
              <a:t>‹#›</a:t>
            </a:fld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451990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001" y="3840480"/>
            <a:ext cx="2875970" cy="7114964"/>
          </a:xfrm>
        </p:spPr>
        <p:txBody>
          <a:bodyPr>
            <a:normAutofit/>
          </a:bodyPr>
          <a:lstStyle>
            <a:lvl1pPr marL="0" indent="0">
              <a:buNone/>
              <a:defRPr sz="147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0120">
              <a:defRPr/>
            </a:pPr>
            <a:fld id="{8683E922-926C-4C41-A54F-E762D7A6273B}" type="datetimeFigureOut">
              <a:rPr lang="ja-JP" alt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960120">
                <a:defRPr/>
              </a:pPr>
              <a:t>2026/3/3</a:t>
            </a:fld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0120">
              <a:defRPr/>
            </a:pPr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0120">
              <a:defRPr/>
            </a:pPr>
            <a:fld id="{2EF2F49B-2D2B-4CC7-A2AF-312F666331BA}" type="slidenum">
              <a:rPr lang="ja-JP" alt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960120">
                <a:defRPr/>
              </a:pPr>
              <a:t>‹#›</a:t>
            </a:fld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971842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C516-3151-4FB8-9554-7D2726C51903}" type="datetimeFigureOut">
              <a:rPr kumimoji="1" lang="ja-JP" altLang="en-US" smtClean="0"/>
              <a:t>2026/3/3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9F07-5EDB-48B3-A712-13C2D2DEF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3783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001" y="3840480"/>
            <a:ext cx="2875970" cy="7114964"/>
          </a:xfrm>
        </p:spPr>
        <p:txBody>
          <a:bodyPr>
            <a:normAutofit/>
          </a:bodyPr>
          <a:lstStyle>
            <a:lvl1pPr marL="0" indent="0">
              <a:buNone/>
              <a:defRPr sz="147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0120">
              <a:defRPr/>
            </a:pPr>
            <a:fld id="{8683E922-926C-4C41-A54F-E762D7A6273B}" type="datetimeFigureOut">
              <a:rPr lang="ja-JP" alt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960120">
                <a:defRPr/>
              </a:pPr>
              <a:t>2026/3/3</a:t>
            </a:fld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0120">
              <a:defRPr/>
            </a:pPr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0120">
              <a:defRPr/>
            </a:pPr>
            <a:fld id="{2EF2F49B-2D2B-4CC7-A2AF-312F666331BA}" type="slidenum">
              <a:rPr lang="ja-JP" alt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960120">
                <a:defRPr/>
              </a:pPr>
              <a:t>‹#›</a:t>
            </a:fld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196442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152035"/>
            <a:ext cx="8281035" cy="1529463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1333" y="1843196"/>
            <a:ext cx="8281035" cy="6308839"/>
          </a:xfrm>
        </p:spPr>
        <p:txBody>
          <a:bodyPr anchor="t"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4" y="9681496"/>
            <a:ext cx="8279784" cy="1273948"/>
          </a:xfrm>
        </p:spPr>
        <p:txBody>
          <a:bodyPr/>
          <a:lstStyle>
            <a:lvl1pPr marL="0" indent="0">
              <a:buNone/>
              <a:defRPr sz="126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0120">
              <a:defRPr/>
            </a:pPr>
            <a:fld id="{8683E922-926C-4C41-A54F-E762D7A6273B}" type="datetimeFigureOut">
              <a:rPr lang="ja-JP" alt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960120">
                <a:defRPr/>
              </a:pPr>
              <a:t>2026/3/3</a:t>
            </a:fld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0120">
              <a:defRPr/>
            </a:pPr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0120">
              <a:defRPr/>
            </a:pPr>
            <a:fld id="{2EF2F49B-2D2B-4CC7-A2AF-312F666331BA}" type="slidenum">
              <a:rPr lang="ja-JP" alt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960120">
                <a:defRPr/>
              </a:pPr>
              <a:t>‹#›</a:t>
            </a:fld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298429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67"/>
            <a:ext cx="8281035" cy="6597442"/>
          </a:xfrm>
        </p:spPr>
        <p:txBody>
          <a:bodyPr anchor="ctr"/>
          <a:lstStyle>
            <a:lvl1pPr>
              <a:defRPr sz="252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4" y="8380211"/>
            <a:ext cx="8279784" cy="2803409"/>
          </a:xfrm>
        </p:spPr>
        <p:txBody>
          <a:bodyPr anchor="ctr"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0120">
              <a:defRPr/>
            </a:pPr>
            <a:fld id="{8683E922-926C-4C41-A54F-E762D7A6273B}" type="datetimeFigureOut">
              <a:rPr lang="ja-JP" alt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960120">
                <a:defRPr/>
              </a:pPr>
              <a:t>2026/3/3</a:t>
            </a:fld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0120">
              <a:defRPr/>
            </a:pPr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0120">
              <a:defRPr/>
            </a:pPr>
            <a:fld id="{2EF2F49B-2D2B-4CC7-A2AF-312F666331BA}" type="slidenum">
              <a:rPr lang="ja-JP" alt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960120">
                <a:defRPr/>
              </a:pPr>
              <a:t>‹#›</a:t>
            </a:fld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7421241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892" y="681567"/>
            <a:ext cx="7325917" cy="5586754"/>
          </a:xfrm>
        </p:spPr>
        <p:txBody>
          <a:bodyPr anchor="ctr"/>
          <a:lstStyle>
            <a:lvl1pPr>
              <a:defRPr sz="346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55008" y="6282373"/>
            <a:ext cx="6892435" cy="1024740"/>
          </a:xfrm>
        </p:spPr>
        <p:txBody>
          <a:bodyPr anchor="t">
            <a:normAutofit/>
          </a:bodyPr>
          <a:lstStyle>
            <a:lvl1pPr marL="0" indent="0">
              <a:buNone/>
              <a:defRPr sz="1103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082" y="8403227"/>
            <a:ext cx="8278534" cy="2780393"/>
          </a:xfrm>
        </p:spPr>
        <p:txBody>
          <a:bodyPr anchor="ctr">
            <a:normAutofit/>
          </a:bodyPr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0120">
              <a:defRPr/>
            </a:pPr>
            <a:fld id="{8683E922-926C-4C41-A54F-E762D7A6273B}" type="datetimeFigureOut">
              <a:rPr lang="ja-JP" alt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960120">
                <a:defRPr/>
              </a:pPr>
              <a:t>2026/3/3</a:t>
            </a:fld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0120">
              <a:defRPr/>
            </a:pPr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0120">
              <a:defRPr/>
            </a:pPr>
            <a:fld id="{2EF2F49B-2D2B-4CC7-A2AF-312F666331BA}" type="slidenum">
              <a:rPr lang="ja-JP" alt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960120">
                <a:defRPr/>
              </a:pPr>
              <a:t>‹#›</a:t>
            </a:fld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4947" y="1468738"/>
            <a:ext cx="480060" cy="1091582"/>
          </a:xfrm>
          <a:prstGeom prst="rect">
            <a:avLst/>
          </a:prstGeom>
        </p:spPr>
        <p:txBody>
          <a:bodyPr vert="horz" lIns="72009" tIns="36005" rIns="72009" bIns="36005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601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3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19777" y="5120640"/>
            <a:ext cx="480060" cy="1091582"/>
          </a:xfrm>
          <a:prstGeom prst="rect">
            <a:avLst/>
          </a:prstGeom>
        </p:spPr>
        <p:txBody>
          <a:bodyPr vert="horz" lIns="72009" tIns="36005" rIns="72009" bIns="36005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601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3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56133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4343674"/>
            <a:ext cx="8281035" cy="4688759"/>
          </a:xfrm>
        </p:spPr>
        <p:txBody>
          <a:bodyPr anchor="b">
            <a:normAutofit/>
          </a:bodyPr>
          <a:lstStyle>
            <a:lvl1pPr>
              <a:defRPr sz="425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4" y="9054418"/>
            <a:ext cx="8279784" cy="2129202"/>
          </a:xfrm>
        </p:spPr>
        <p:txBody>
          <a:bodyPr anchor="t"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0120">
              <a:defRPr/>
            </a:pPr>
            <a:fld id="{8683E922-926C-4C41-A54F-E762D7A6273B}" type="datetimeFigureOut">
              <a:rPr lang="ja-JP" alt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960120">
                <a:defRPr/>
              </a:pPr>
              <a:t>2026/3/3</a:t>
            </a:fld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0120">
              <a:defRPr/>
            </a:pPr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0120">
              <a:defRPr/>
            </a:pPr>
            <a:fld id="{2EF2F49B-2D2B-4CC7-A2AF-312F666331BA}" type="slidenum">
              <a:rPr lang="ja-JP" alt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960120">
                <a:defRPr/>
              </a:pPr>
              <a:t>‹#›</a:t>
            </a:fld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8021762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53109" y="3520440"/>
            <a:ext cx="2320658" cy="1075689"/>
          </a:xfrm>
        </p:spPr>
        <p:txBody>
          <a:bodyPr anchor="b">
            <a:noAutofit/>
          </a:bodyPr>
          <a:lstStyle>
            <a:lvl1pPr marL="0" indent="0">
              <a:buNone/>
              <a:defRPr sz="189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68478" y="4800600"/>
            <a:ext cx="2305289" cy="6700098"/>
          </a:xfrm>
        </p:spPr>
        <p:txBody>
          <a:bodyPr anchor="t">
            <a:normAutofit/>
          </a:bodyPr>
          <a:lstStyle>
            <a:lvl1pPr marL="0" indent="0">
              <a:buNone/>
              <a:defRPr sz="1103"/>
            </a:lvl1pPr>
            <a:lvl2pPr marL="360045" indent="0">
              <a:buNone/>
              <a:defRPr sz="945"/>
            </a:lvl2pPr>
            <a:lvl3pPr marL="720090" indent="0">
              <a:buNone/>
              <a:defRPr sz="788"/>
            </a:lvl3pPr>
            <a:lvl4pPr marL="1080135" indent="0">
              <a:buNone/>
              <a:defRPr sz="709"/>
            </a:lvl4pPr>
            <a:lvl5pPr marL="1440180" indent="0">
              <a:buNone/>
              <a:defRPr sz="709"/>
            </a:lvl5pPr>
            <a:lvl6pPr marL="1800225" indent="0">
              <a:buNone/>
              <a:defRPr sz="709"/>
            </a:lvl6pPr>
            <a:lvl7pPr marL="2160270" indent="0">
              <a:buNone/>
              <a:defRPr sz="709"/>
            </a:lvl7pPr>
            <a:lvl8pPr marL="2520315" indent="0">
              <a:buNone/>
              <a:defRPr sz="709"/>
            </a:lvl8pPr>
            <a:lvl9pPr marL="2880360" indent="0">
              <a:buNone/>
              <a:defRPr sz="70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13046" y="3520440"/>
            <a:ext cx="2312290" cy="1075689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9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604735" y="4800600"/>
            <a:ext cx="2320601" cy="6700098"/>
          </a:xfrm>
        </p:spPr>
        <p:txBody>
          <a:bodyPr anchor="t">
            <a:normAutofit/>
          </a:bodyPr>
          <a:lstStyle>
            <a:lvl1pPr marL="0" indent="0">
              <a:buNone/>
              <a:defRPr sz="1103"/>
            </a:lvl1pPr>
            <a:lvl2pPr marL="360045" indent="0">
              <a:buNone/>
              <a:defRPr sz="945"/>
            </a:lvl2pPr>
            <a:lvl3pPr marL="720090" indent="0">
              <a:buNone/>
              <a:defRPr sz="788"/>
            </a:lvl3pPr>
            <a:lvl4pPr marL="1080135" indent="0">
              <a:buNone/>
              <a:defRPr sz="709"/>
            </a:lvl4pPr>
            <a:lvl5pPr marL="1440180" indent="0">
              <a:buNone/>
              <a:defRPr sz="709"/>
            </a:lvl5pPr>
            <a:lvl6pPr marL="1800225" indent="0">
              <a:buNone/>
              <a:defRPr sz="709"/>
            </a:lvl6pPr>
            <a:lvl7pPr marL="2160270" indent="0">
              <a:buNone/>
              <a:defRPr sz="709"/>
            </a:lvl7pPr>
            <a:lvl8pPr marL="2520315" indent="0">
              <a:buNone/>
              <a:defRPr sz="709"/>
            </a:lvl8pPr>
            <a:lvl9pPr marL="2880360" indent="0">
              <a:buNone/>
              <a:defRPr sz="70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65367" y="3520440"/>
            <a:ext cx="2309039" cy="1075689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9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165367" y="4800600"/>
            <a:ext cx="2309039" cy="6700098"/>
          </a:xfrm>
        </p:spPr>
        <p:txBody>
          <a:bodyPr anchor="t">
            <a:normAutofit/>
          </a:bodyPr>
          <a:lstStyle>
            <a:lvl1pPr marL="0" indent="0">
              <a:buNone/>
              <a:defRPr sz="1103"/>
            </a:lvl1pPr>
            <a:lvl2pPr marL="360045" indent="0">
              <a:buNone/>
              <a:defRPr sz="945"/>
            </a:lvl2pPr>
            <a:lvl3pPr marL="720090" indent="0">
              <a:buNone/>
              <a:defRPr sz="788"/>
            </a:lvl3pPr>
            <a:lvl4pPr marL="1080135" indent="0">
              <a:buNone/>
              <a:defRPr sz="709"/>
            </a:lvl4pPr>
            <a:lvl5pPr marL="1440180" indent="0">
              <a:buNone/>
              <a:defRPr sz="709"/>
            </a:lvl5pPr>
            <a:lvl6pPr marL="1800225" indent="0">
              <a:buNone/>
              <a:defRPr sz="709"/>
            </a:lvl6pPr>
            <a:lvl7pPr marL="2160270" indent="0">
              <a:buNone/>
              <a:defRPr sz="709"/>
            </a:lvl7pPr>
            <a:lvl8pPr marL="2520315" indent="0">
              <a:buNone/>
              <a:defRPr sz="709"/>
            </a:lvl8pPr>
            <a:lvl9pPr marL="2880360" indent="0">
              <a:buNone/>
              <a:defRPr sz="70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0120">
              <a:defRPr/>
            </a:pPr>
            <a:fld id="{8683E922-926C-4C41-A54F-E762D7A6273B}" type="datetimeFigureOut">
              <a:rPr lang="ja-JP" alt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960120">
                <a:defRPr/>
              </a:pPr>
              <a:t>2026/3/3</a:t>
            </a:fld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0120">
              <a:defRPr/>
            </a:pPr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0120">
              <a:defRPr/>
            </a:pPr>
            <a:fld id="{2EF2F49B-2D2B-4CC7-A2AF-312F666331BA}" type="slidenum">
              <a:rPr lang="ja-JP" alt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960120">
                <a:defRPr/>
              </a:pPr>
              <a:t>‹#›</a:t>
            </a:fld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040847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049017" y="8022006"/>
            <a:ext cx="2315290" cy="1075689"/>
          </a:xfrm>
        </p:spPr>
        <p:txBody>
          <a:bodyPr anchor="b">
            <a:noAutofit/>
          </a:bodyPr>
          <a:lstStyle>
            <a:lvl1pPr marL="0" indent="0">
              <a:buNone/>
              <a:defRPr sz="189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49017" y="4211861"/>
            <a:ext cx="2315290" cy="28448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60"/>
            </a:lvl1pPr>
            <a:lvl2pPr marL="360045" indent="0">
              <a:buNone/>
              <a:defRPr sz="1260"/>
            </a:lvl2pPr>
            <a:lvl3pPr marL="720090" indent="0">
              <a:buNone/>
              <a:defRPr sz="1260"/>
            </a:lvl3pPr>
            <a:lvl4pPr marL="1080135" indent="0">
              <a:buNone/>
              <a:defRPr sz="1260"/>
            </a:lvl4pPr>
            <a:lvl5pPr marL="1440180" indent="0">
              <a:buNone/>
              <a:defRPr sz="1260"/>
            </a:lvl5pPr>
            <a:lvl6pPr marL="1800225" indent="0">
              <a:buNone/>
              <a:defRPr sz="1260"/>
            </a:lvl6pPr>
            <a:lvl7pPr marL="2160270" indent="0">
              <a:buNone/>
              <a:defRPr sz="1260"/>
            </a:lvl7pPr>
            <a:lvl8pPr marL="2520315" indent="0">
              <a:buNone/>
              <a:defRPr sz="1260"/>
            </a:lvl8pPr>
            <a:lvl9pPr marL="2880360" indent="0">
              <a:buNone/>
              <a:defRPr sz="126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049017" y="9097698"/>
            <a:ext cx="2315290" cy="1230486"/>
          </a:xfrm>
        </p:spPr>
        <p:txBody>
          <a:bodyPr anchor="t">
            <a:normAutofit/>
          </a:bodyPr>
          <a:lstStyle>
            <a:lvl1pPr marL="0" indent="0">
              <a:buNone/>
              <a:defRPr sz="1103"/>
            </a:lvl1pPr>
            <a:lvl2pPr marL="360045" indent="0">
              <a:buNone/>
              <a:defRPr sz="945"/>
            </a:lvl2pPr>
            <a:lvl3pPr marL="720090" indent="0">
              <a:buNone/>
              <a:defRPr sz="788"/>
            </a:lvl3pPr>
            <a:lvl4pPr marL="1080135" indent="0">
              <a:buNone/>
              <a:defRPr sz="709"/>
            </a:lvl4pPr>
            <a:lvl5pPr marL="1440180" indent="0">
              <a:buNone/>
              <a:defRPr sz="709"/>
            </a:lvl5pPr>
            <a:lvl6pPr marL="1800225" indent="0">
              <a:buNone/>
              <a:defRPr sz="709"/>
            </a:lvl6pPr>
            <a:lvl7pPr marL="2160270" indent="0">
              <a:buNone/>
              <a:defRPr sz="709"/>
            </a:lvl7pPr>
            <a:lvl8pPr marL="2520315" indent="0">
              <a:buNone/>
              <a:defRPr sz="709"/>
            </a:lvl8pPr>
            <a:lvl9pPr marL="2880360" indent="0">
              <a:buNone/>
              <a:defRPr sz="70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98085" y="8022006"/>
            <a:ext cx="2307789" cy="1075689"/>
          </a:xfrm>
        </p:spPr>
        <p:txBody>
          <a:bodyPr anchor="b">
            <a:noAutofit/>
          </a:bodyPr>
          <a:lstStyle>
            <a:lvl1pPr marL="0" indent="0">
              <a:buNone/>
              <a:defRPr sz="189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98084" y="4211861"/>
            <a:ext cx="2307789" cy="28448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60"/>
            </a:lvl1pPr>
            <a:lvl2pPr marL="360045" indent="0">
              <a:buNone/>
              <a:defRPr sz="1260"/>
            </a:lvl2pPr>
            <a:lvl3pPr marL="720090" indent="0">
              <a:buNone/>
              <a:defRPr sz="1260"/>
            </a:lvl3pPr>
            <a:lvl4pPr marL="1080135" indent="0">
              <a:buNone/>
              <a:defRPr sz="1260"/>
            </a:lvl4pPr>
            <a:lvl5pPr marL="1440180" indent="0">
              <a:buNone/>
              <a:defRPr sz="1260"/>
            </a:lvl5pPr>
            <a:lvl6pPr marL="1800225" indent="0">
              <a:buNone/>
              <a:defRPr sz="1260"/>
            </a:lvl6pPr>
            <a:lvl7pPr marL="2160270" indent="0">
              <a:buNone/>
              <a:defRPr sz="1260"/>
            </a:lvl7pPr>
            <a:lvl8pPr marL="2520315" indent="0">
              <a:buNone/>
              <a:defRPr sz="1260"/>
            </a:lvl8pPr>
            <a:lvl9pPr marL="2880360" indent="0">
              <a:buNone/>
              <a:defRPr sz="126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597020" y="9097696"/>
            <a:ext cx="2310845" cy="1230486"/>
          </a:xfrm>
        </p:spPr>
        <p:txBody>
          <a:bodyPr anchor="t">
            <a:normAutofit/>
          </a:bodyPr>
          <a:lstStyle>
            <a:lvl1pPr marL="0" indent="0">
              <a:buNone/>
              <a:defRPr sz="1103"/>
            </a:lvl1pPr>
            <a:lvl2pPr marL="360045" indent="0">
              <a:buNone/>
              <a:defRPr sz="945"/>
            </a:lvl2pPr>
            <a:lvl3pPr marL="720090" indent="0">
              <a:buNone/>
              <a:defRPr sz="788"/>
            </a:lvl3pPr>
            <a:lvl4pPr marL="1080135" indent="0">
              <a:buNone/>
              <a:defRPr sz="709"/>
            </a:lvl4pPr>
            <a:lvl5pPr marL="1440180" indent="0">
              <a:buNone/>
              <a:defRPr sz="709"/>
            </a:lvl5pPr>
            <a:lvl6pPr marL="1800225" indent="0">
              <a:buNone/>
              <a:defRPr sz="709"/>
            </a:lvl6pPr>
            <a:lvl7pPr marL="2160270" indent="0">
              <a:buNone/>
              <a:defRPr sz="709"/>
            </a:lvl7pPr>
            <a:lvl8pPr marL="2520315" indent="0">
              <a:buNone/>
              <a:defRPr sz="709"/>
            </a:lvl8pPr>
            <a:lvl9pPr marL="2880360" indent="0">
              <a:buNone/>
              <a:defRPr sz="70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45905" y="8022006"/>
            <a:ext cx="2309039" cy="1075689"/>
          </a:xfrm>
        </p:spPr>
        <p:txBody>
          <a:bodyPr anchor="b">
            <a:noAutofit/>
          </a:bodyPr>
          <a:lstStyle>
            <a:lvl1pPr marL="0" indent="0">
              <a:buNone/>
              <a:defRPr sz="189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45904" y="4211861"/>
            <a:ext cx="2309039" cy="28448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60"/>
            </a:lvl1pPr>
            <a:lvl2pPr marL="360045" indent="0">
              <a:buNone/>
              <a:defRPr sz="1260"/>
            </a:lvl2pPr>
            <a:lvl3pPr marL="720090" indent="0">
              <a:buNone/>
              <a:defRPr sz="1260"/>
            </a:lvl3pPr>
            <a:lvl4pPr marL="1080135" indent="0">
              <a:buNone/>
              <a:defRPr sz="1260"/>
            </a:lvl4pPr>
            <a:lvl5pPr marL="1440180" indent="0">
              <a:buNone/>
              <a:defRPr sz="1260"/>
            </a:lvl5pPr>
            <a:lvl6pPr marL="1800225" indent="0">
              <a:buNone/>
              <a:defRPr sz="1260"/>
            </a:lvl6pPr>
            <a:lvl7pPr marL="2160270" indent="0">
              <a:buNone/>
              <a:defRPr sz="1260"/>
            </a:lvl7pPr>
            <a:lvl8pPr marL="2520315" indent="0">
              <a:buNone/>
              <a:defRPr sz="1260"/>
            </a:lvl8pPr>
            <a:lvl9pPr marL="2880360" indent="0">
              <a:buNone/>
              <a:defRPr sz="126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145805" y="9097692"/>
            <a:ext cx="2312098" cy="1230486"/>
          </a:xfrm>
        </p:spPr>
        <p:txBody>
          <a:bodyPr anchor="t">
            <a:normAutofit/>
          </a:bodyPr>
          <a:lstStyle>
            <a:lvl1pPr marL="0" indent="0">
              <a:buNone/>
              <a:defRPr sz="1103"/>
            </a:lvl1pPr>
            <a:lvl2pPr marL="360045" indent="0">
              <a:buNone/>
              <a:defRPr sz="945"/>
            </a:lvl2pPr>
            <a:lvl3pPr marL="720090" indent="0">
              <a:buNone/>
              <a:defRPr sz="788"/>
            </a:lvl3pPr>
            <a:lvl4pPr marL="1080135" indent="0">
              <a:buNone/>
              <a:defRPr sz="709"/>
            </a:lvl4pPr>
            <a:lvl5pPr marL="1440180" indent="0">
              <a:buNone/>
              <a:defRPr sz="709"/>
            </a:lvl5pPr>
            <a:lvl6pPr marL="1800225" indent="0">
              <a:buNone/>
              <a:defRPr sz="709"/>
            </a:lvl6pPr>
            <a:lvl7pPr marL="2160270" indent="0">
              <a:buNone/>
              <a:defRPr sz="709"/>
            </a:lvl7pPr>
            <a:lvl8pPr marL="2520315" indent="0">
              <a:buNone/>
              <a:defRPr sz="709"/>
            </a:lvl8pPr>
            <a:lvl9pPr marL="2880360" indent="0">
              <a:buNone/>
              <a:defRPr sz="70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0120">
              <a:defRPr/>
            </a:pPr>
            <a:fld id="{8683E922-926C-4C41-A54F-E762D7A6273B}" type="datetimeFigureOut">
              <a:rPr lang="ja-JP" alt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960120">
                <a:defRPr/>
              </a:pPr>
              <a:t>2026/3/3</a:t>
            </a:fld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0120">
              <a:defRPr/>
            </a:pPr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0120">
              <a:defRPr/>
            </a:pPr>
            <a:fld id="{2EF2F49B-2D2B-4CC7-A2AF-312F666331BA}" type="slidenum">
              <a:rPr lang="ja-JP" alt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960120">
                <a:defRPr/>
              </a:pPr>
              <a:t>‹#›</a:t>
            </a:fld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7582945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0120">
              <a:defRPr/>
            </a:pPr>
            <a:fld id="{8683E922-926C-4C41-A54F-E762D7A6273B}" type="datetimeFigureOut">
              <a:rPr lang="ja-JP" alt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960120">
                <a:defRPr/>
              </a:pPr>
              <a:t>2026/3/3</a:t>
            </a:fld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0120">
              <a:defRPr/>
            </a:pPr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0120">
              <a:defRPr/>
            </a:pPr>
            <a:fld id="{2EF2F49B-2D2B-4CC7-A2AF-312F666331BA}" type="slidenum">
              <a:rPr lang="ja-JP" alt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960120">
                <a:defRPr/>
              </a:pPr>
              <a:t>‹#›</a:t>
            </a:fld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7822391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0120">
              <a:defRPr/>
            </a:pPr>
            <a:fld id="{8683E922-926C-4C41-A54F-E762D7A6273B}" type="datetimeFigureOut">
              <a:rPr lang="ja-JP" alt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960120">
                <a:defRPr/>
              </a:pPr>
              <a:t>2026/3/3</a:t>
            </a:fld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0120">
              <a:defRPr/>
            </a:pPr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0120">
              <a:defRPr/>
            </a:pPr>
            <a:fld id="{2EF2F49B-2D2B-4CC7-A2AF-312F666331BA}" type="slidenum">
              <a:rPr lang="ja-JP" alt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960120">
                <a:defRPr/>
              </a:pPr>
              <a:t>‹#›</a:t>
            </a:fld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435123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5638" y="3190875"/>
            <a:ext cx="8280400" cy="532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55638" y="8567738"/>
            <a:ext cx="8280400" cy="28003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C516-3151-4FB8-9554-7D2726C51903}" type="datetimeFigureOut">
              <a:rPr kumimoji="1" lang="ja-JP" altLang="en-US" smtClean="0"/>
              <a:t>2026/3/3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9F07-5EDB-48B3-A712-13C2D2DEF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938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60400" y="3408363"/>
            <a:ext cx="4064000" cy="812165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876800" y="3408363"/>
            <a:ext cx="4064000" cy="812165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C516-3151-4FB8-9554-7D2726C51903}" type="datetimeFigureOut">
              <a:rPr kumimoji="1" lang="ja-JP" altLang="en-US" smtClean="0"/>
              <a:t>2026/3/3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9F07-5EDB-48B3-A712-13C2D2DEF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628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1988" y="681038"/>
            <a:ext cx="8280400" cy="2474912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61988" y="3138488"/>
            <a:ext cx="4060825" cy="15382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61988" y="4676775"/>
            <a:ext cx="4060825" cy="687705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860925" y="3138488"/>
            <a:ext cx="4081463" cy="15382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860925" y="4676775"/>
            <a:ext cx="4081463" cy="687705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C516-3151-4FB8-9554-7D2726C51903}" type="datetimeFigureOut">
              <a:rPr kumimoji="1" lang="ja-JP" altLang="en-US" smtClean="0"/>
              <a:t>2026/3/3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9F07-5EDB-48B3-A712-13C2D2DEF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8289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C516-3151-4FB8-9554-7D2726C51903}" type="datetimeFigureOut">
              <a:rPr kumimoji="1" lang="ja-JP" altLang="en-US" smtClean="0"/>
              <a:t>2026/3/3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9F07-5EDB-48B3-A712-13C2D2DEF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0484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C516-3151-4FB8-9554-7D2726C51903}" type="datetimeFigureOut">
              <a:rPr kumimoji="1" lang="ja-JP" altLang="en-US" smtClean="0"/>
              <a:t>2026/3/3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9F07-5EDB-48B3-A712-13C2D2DEF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7195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1988" y="854075"/>
            <a:ext cx="3095625" cy="29860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081463" y="1843088"/>
            <a:ext cx="4860925" cy="90979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61988" y="3840163"/>
            <a:ext cx="3095625" cy="7115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C516-3151-4FB8-9554-7D2726C51903}" type="datetimeFigureOut">
              <a:rPr kumimoji="1" lang="ja-JP" altLang="en-US" smtClean="0"/>
              <a:t>2026/3/3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9F07-5EDB-48B3-A712-13C2D2DEF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2870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1988" y="854075"/>
            <a:ext cx="3095625" cy="29860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081463" y="1843088"/>
            <a:ext cx="4860925" cy="90979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61988" y="3840163"/>
            <a:ext cx="3095625" cy="7115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C516-3151-4FB8-9554-7D2726C51903}" type="datetimeFigureOut">
              <a:rPr kumimoji="1" lang="ja-JP" altLang="en-US" smtClean="0"/>
              <a:t>2026/3/3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9F07-5EDB-48B3-A712-13C2D2DEF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9306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60400" y="681038"/>
            <a:ext cx="8280400" cy="2474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60400" y="3408363"/>
            <a:ext cx="8280400" cy="8121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60400" y="11864975"/>
            <a:ext cx="2160588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6C516-3151-4FB8-9554-7D2726C51903}" type="datetimeFigureOut">
              <a:rPr kumimoji="1" lang="ja-JP" altLang="en-US" smtClean="0"/>
              <a:t>2026/3/3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79763" y="11864975"/>
            <a:ext cx="3241675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780213" y="11864975"/>
            <a:ext cx="2160587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D9F07-5EDB-48B3-A712-13C2D2DEF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001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31995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000" y="3407833"/>
            <a:ext cx="8059118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defTabSz="960120">
              <a:defRPr/>
            </a:pPr>
            <a:fld id="{8683E922-926C-4C41-A54F-E762D7A6273B}" type="datetimeFigureOut">
              <a:rPr lang="ja-JP" alt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960120">
                <a:defRPr/>
              </a:pPr>
              <a:t>2026/3/3</a:t>
            </a:fld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defTabSz="960120">
              <a:defRPr/>
            </a:pPr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defTabSz="960120">
              <a:defRPr/>
            </a:pPr>
            <a:fld id="{2EF2F49B-2D2B-4CC7-A2AF-312F666331BA}" type="slidenum">
              <a:rPr lang="ja-JP" alt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960120">
                <a:defRPr/>
              </a:pPr>
              <a:t>‹#›</a:t>
            </a:fld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6834433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720090" rtl="0" eaLnBrk="1" latinLnBrk="0" hangingPunct="1">
        <a:lnSpc>
          <a:spcPct val="90000"/>
        </a:lnSpc>
        <a:spcBef>
          <a:spcPct val="0"/>
        </a:spcBef>
        <a:buNone/>
        <a:defRPr kumimoji="1" sz="462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80023" indent="-180023" algn="l" defTabSz="720090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kumimoji="1" sz="252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4006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21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90011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68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6015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7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62020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7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98024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FD477C9-A1C5-3A78-39A0-7E13B991BF06}"/>
              </a:ext>
            </a:extLst>
          </p:cNvPr>
          <p:cNvSpPr/>
          <p:nvPr/>
        </p:nvSpPr>
        <p:spPr>
          <a:xfrm>
            <a:off x="5403" y="-5433"/>
            <a:ext cx="9601200" cy="4922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E51DF23-572A-3F2B-81B6-0677A1A299B0}"/>
              </a:ext>
            </a:extLst>
          </p:cNvPr>
          <p:cNvSpPr txBox="1"/>
          <p:nvPr/>
        </p:nvSpPr>
        <p:spPr>
          <a:xfrm>
            <a:off x="2702" y="-21101"/>
            <a:ext cx="96066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400" dirty="0">
                <a:solidFill>
                  <a:schemeClr val="tx1">
                    <a:lumMod val="50000"/>
                  </a:schemeClr>
                </a:solidFill>
              </a:rPr>
              <a:t>YITP International School on EIC Physics, Mar 2-13, 2026, YITP, Kyoto</a:t>
            </a:r>
            <a:endParaRPr lang="ja-JP" alt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58E95BC-B4E9-ADAA-5B1C-1115B53D08A2}"/>
              </a:ext>
            </a:extLst>
          </p:cNvPr>
          <p:cNvSpPr txBox="1"/>
          <p:nvPr/>
        </p:nvSpPr>
        <p:spPr>
          <a:xfrm>
            <a:off x="3609408" y="164050"/>
            <a:ext cx="23823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>
                <a:solidFill>
                  <a:schemeClr val="tx1">
                    <a:lumMod val="50000"/>
                  </a:schemeClr>
                </a:solidFill>
              </a:rPr>
              <a:t>Masakiyo Kitazawa (YITP)</a:t>
            </a:r>
            <a:endParaRPr kumimoji="1" lang="ja-JP" altLang="en-US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5" name="角丸四角形 43">
            <a:extLst>
              <a:ext uri="{FF2B5EF4-FFF2-40B4-BE49-F238E27FC236}">
                <a16:creationId xmlns:a16="http://schemas.microsoft.com/office/drawing/2014/main" id="{BDE01208-BFEE-4311-2204-709C2022A889}"/>
              </a:ext>
            </a:extLst>
          </p:cNvPr>
          <p:cNvSpPr/>
          <p:nvPr/>
        </p:nvSpPr>
        <p:spPr>
          <a:xfrm>
            <a:off x="129735" y="1328663"/>
            <a:ext cx="3338311" cy="1191265"/>
          </a:xfrm>
          <a:prstGeom prst="roundRect">
            <a:avLst>
              <a:gd name="adj" fmla="val 10378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4" name="角丸四角形 43"/>
          <p:cNvSpPr/>
          <p:nvPr/>
        </p:nvSpPr>
        <p:spPr>
          <a:xfrm>
            <a:off x="4659620" y="2632854"/>
            <a:ext cx="3087617" cy="1310167"/>
          </a:xfrm>
          <a:prstGeom prst="roundRect">
            <a:avLst>
              <a:gd name="adj" fmla="val 8315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-5403" y="493803"/>
            <a:ext cx="9606604" cy="716096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-94778" y="404606"/>
            <a:ext cx="9785349" cy="634117"/>
          </a:xfrm>
        </p:spPr>
        <p:txBody>
          <a:bodyPr>
            <a:noAutofit/>
          </a:bodyPr>
          <a:lstStyle/>
          <a:p>
            <a:r>
              <a:rPr lang="en-US" altLang="ja-JP" sz="2750" b="1" dirty="0"/>
              <a:t>Lattice study of stress-tensor distribution around the flux tube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06509" y="2692096"/>
            <a:ext cx="1620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>
                <a:latin typeface="+mn-ea"/>
              </a:rPr>
              <a:t>Maxwell</a:t>
            </a:r>
            <a:r>
              <a:rPr kumimoji="1" lang="ja-JP" altLang="en-US" b="1" dirty="0">
                <a:latin typeface="+mn-ea"/>
              </a:rPr>
              <a:t> </a:t>
            </a:r>
            <a:r>
              <a:rPr kumimoji="1" lang="en-US" altLang="ja-JP" b="1" dirty="0">
                <a:latin typeface="+mn-ea"/>
              </a:rPr>
              <a:t>Stress</a:t>
            </a:r>
            <a:endParaRPr kumimoji="1" lang="ja-JP" altLang="en-US" b="1" dirty="0">
              <a:latin typeface="+mn-ea"/>
            </a:endParaRPr>
          </a:p>
        </p:txBody>
      </p:sp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sigma_{ij} =&amp;amp; &#10;\varepsilon_0 E_i E_j + \frac1{\mu_0} B_i B_j &#10;\\&#10;&amp;amp;- \frac12 \delta_{ij} \Big( \varepsilon_0 E^2 + \frac1{\mu_0} B^2 \Big)&#10;\end{align*}&lt;/body&gt;&#10;  &lt;fcolor&gt;FFFFFFFF&lt;/fcolor&gt;&#10;  &lt;bcolor&gt;FFFFFFFF&lt;/bcolor&gt;&#10;  &lt;transparent&gt;True&lt;/transparent&gt;&#10;  &lt;resolution&gt;1800&lt;/resolution&gt;&#10;  &lt;imageh&gt;1202&lt;/imageh&gt;&#10;  &lt;imagew&gt;3074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702" y="3038476"/>
            <a:ext cx="1623415" cy="634791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3861C84-0A8A-1298-0526-4F46E2017C80}"/>
              </a:ext>
            </a:extLst>
          </p:cNvPr>
          <p:cNvSpPr txBox="1"/>
          <p:nvPr/>
        </p:nvSpPr>
        <p:spPr>
          <a:xfrm>
            <a:off x="2355561" y="901104"/>
            <a:ext cx="4884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nn-NO" altLang="ja-JP" sz="1400" dirty="0"/>
              <a:t>R. Yanagihara+, Phys. Lett. </a:t>
            </a:r>
            <a:r>
              <a:rPr kumimoji="1" lang="nn-NO" altLang="ja-JP" sz="1400" b="1" dirty="0"/>
              <a:t>B789</a:t>
            </a:r>
            <a:r>
              <a:rPr kumimoji="1" lang="nn-NO" altLang="ja-JP" sz="1400" dirty="0"/>
              <a:t> (2019) 210 [arXiv: 1803.05656 ]</a:t>
            </a:r>
            <a:endParaRPr kumimoji="1" lang="ja-JP" altLang="en-US" sz="1400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E12CC40F-4AEF-F3F9-60BC-68EC183E0E84}"/>
              </a:ext>
            </a:extLst>
          </p:cNvPr>
          <p:cNvSpPr txBox="1"/>
          <p:nvPr/>
        </p:nvSpPr>
        <p:spPr>
          <a:xfrm>
            <a:off x="317500" y="1409700"/>
            <a:ext cx="3023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Flux tube in </a:t>
            </a:r>
            <a:r>
              <a:rPr kumimoji="1" lang="en-US" altLang="ja-JP" sz="2000" dirty="0" err="1"/>
              <a:t>QQbar</a:t>
            </a:r>
            <a:r>
              <a:rPr kumimoji="1" lang="en-US" altLang="ja-JP" sz="2000" dirty="0"/>
              <a:t> System</a:t>
            </a:r>
            <a:endParaRPr kumimoji="1" lang="ja-JP" altLang="en-US" sz="2000" dirty="0"/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F77C8517-95F3-FB81-F915-57318C16F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44" y="1871756"/>
            <a:ext cx="1369868" cy="400110"/>
          </a:xfrm>
          <a:prstGeom prst="rect">
            <a:avLst/>
          </a:prstGeom>
        </p:spPr>
      </p:pic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54EDA9E7-9848-D03A-7976-2019960F64B0}"/>
              </a:ext>
            </a:extLst>
          </p:cNvPr>
          <p:cNvSpPr txBox="1"/>
          <p:nvPr/>
        </p:nvSpPr>
        <p:spPr>
          <a:xfrm>
            <a:off x="1937880" y="185605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confinement</a:t>
            </a:r>
            <a:endParaRPr kumimoji="1" lang="ja-JP" altLang="en-US" dirty="0"/>
          </a:p>
        </p:txBody>
      </p:sp>
      <p:sp>
        <p:nvSpPr>
          <p:cNvPr id="47" name="右矢印 12">
            <a:extLst>
              <a:ext uri="{FF2B5EF4-FFF2-40B4-BE49-F238E27FC236}">
                <a16:creationId xmlns:a16="http://schemas.microsoft.com/office/drawing/2014/main" id="{0B7FAA60-712D-5045-A168-22F184C3B5DA}"/>
              </a:ext>
            </a:extLst>
          </p:cNvPr>
          <p:cNvSpPr/>
          <p:nvPr/>
        </p:nvSpPr>
        <p:spPr>
          <a:xfrm>
            <a:off x="1740356" y="1882933"/>
            <a:ext cx="201730" cy="342449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EEB8263F-BC3E-A06A-E7B3-D6487277CA0E}"/>
              </a:ext>
            </a:extLst>
          </p:cNvPr>
          <p:cNvSpPr txBox="1"/>
          <p:nvPr/>
        </p:nvSpPr>
        <p:spPr>
          <a:xfrm>
            <a:off x="3564705" y="1404509"/>
            <a:ext cx="5735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Our study</a:t>
            </a:r>
          </a:p>
          <a:p>
            <a:r>
              <a:rPr lang="en-US" altLang="ja-JP" dirty="0"/>
              <a:t>Lattice simulation of the </a:t>
            </a:r>
            <a:r>
              <a:rPr lang="en-US" altLang="ja-JP" b="1" dirty="0">
                <a:solidFill>
                  <a:srgbClr val="FFFF00"/>
                </a:solidFill>
              </a:rPr>
              <a:t>Stress-energy-momentum tensor distribution </a:t>
            </a:r>
            <a:r>
              <a:rPr lang="en-US" altLang="ja-JP" dirty="0"/>
              <a:t>in pure SU(3) Yang-Mills theory</a:t>
            </a:r>
            <a:endParaRPr kumimoji="1" lang="ja-JP" altLang="en-US" dirty="0"/>
          </a:p>
        </p:txBody>
      </p:sp>
      <p:pic>
        <p:nvPicPr>
          <p:cNvPr id="52" name="図 51">
            <a:extLst>
              <a:ext uri="{FF2B5EF4-FFF2-40B4-BE49-F238E27FC236}">
                <a16:creationId xmlns:a16="http://schemas.microsoft.com/office/drawing/2014/main" id="{EF7C98B5-7F35-D9E0-A321-E417CF92B4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471" y="2670967"/>
            <a:ext cx="1396766" cy="1310167"/>
          </a:xfrm>
          <a:prstGeom prst="rect">
            <a:avLst/>
          </a:prstGeom>
        </p:spPr>
      </p:pic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A4EE52B8-1253-C3D1-461E-3E3DE13B65F5}"/>
              </a:ext>
            </a:extLst>
          </p:cNvPr>
          <p:cNvSpPr txBox="1"/>
          <p:nvPr/>
        </p:nvSpPr>
        <p:spPr>
          <a:xfrm>
            <a:off x="233690" y="2571572"/>
            <a:ext cx="1228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000" b="1" dirty="0"/>
              <a:t>Result</a:t>
            </a:r>
            <a:endParaRPr kumimoji="1" lang="ja-JP" altLang="en-US" sz="2000" b="1" dirty="0"/>
          </a:p>
        </p:txBody>
      </p:sp>
      <p:pic>
        <p:nvPicPr>
          <p:cNvPr id="59" name="図 58">
            <a:extLst>
              <a:ext uri="{FF2B5EF4-FFF2-40B4-BE49-F238E27FC236}">
                <a16:creationId xmlns:a16="http://schemas.microsoft.com/office/drawing/2014/main" id="{7FD20073-C262-FE9C-64E1-0CFD9A35DFD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1344"/>
          <a:stretch>
            <a:fillRect/>
          </a:stretch>
        </p:blipFill>
        <p:spPr>
          <a:xfrm>
            <a:off x="233690" y="3166794"/>
            <a:ext cx="4315645" cy="1572776"/>
          </a:xfrm>
          <a:prstGeom prst="rect">
            <a:avLst/>
          </a:prstGeom>
        </p:spPr>
      </p:pic>
      <p:pic>
        <p:nvPicPr>
          <p:cNvPr id="256" name="図 255">
            <a:extLst>
              <a:ext uri="{FF2B5EF4-FFF2-40B4-BE49-F238E27FC236}">
                <a16:creationId xmlns:a16="http://schemas.microsoft.com/office/drawing/2014/main" id="{8676C5A2-2A1D-1AB9-14CB-5F40067A87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1521" y="3861854"/>
            <a:ext cx="2269453" cy="1755432"/>
          </a:xfrm>
          <a:prstGeom prst="rect">
            <a:avLst/>
          </a:prstGeom>
        </p:spPr>
      </p:pic>
      <p:pic>
        <p:nvPicPr>
          <p:cNvPr id="257" name="図 256">
            <a:extLst>
              <a:ext uri="{FF2B5EF4-FFF2-40B4-BE49-F238E27FC236}">
                <a16:creationId xmlns:a16="http://schemas.microsoft.com/office/drawing/2014/main" id="{5EABBFDB-D0D6-525F-5E8A-6DD87225C6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5015" y="2664965"/>
            <a:ext cx="1703358" cy="1310066"/>
          </a:xfrm>
          <a:prstGeom prst="rect">
            <a:avLst/>
          </a:prstGeom>
        </p:spPr>
      </p:pic>
      <p:sp>
        <p:nvSpPr>
          <p:cNvPr id="258" name="テキスト ボックス 257">
            <a:extLst>
              <a:ext uri="{FF2B5EF4-FFF2-40B4-BE49-F238E27FC236}">
                <a16:creationId xmlns:a16="http://schemas.microsoft.com/office/drawing/2014/main" id="{6F37CEEC-558D-C1EC-D0CB-44D2DB47E51D}"/>
              </a:ext>
            </a:extLst>
          </p:cNvPr>
          <p:cNvSpPr txBox="1"/>
          <p:nvPr/>
        </p:nvSpPr>
        <p:spPr>
          <a:xfrm>
            <a:off x="1408738" y="4762067"/>
            <a:ext cx="1871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/>
              <a:t>Distr. on mid-plane</a:t>
            </a:r>
            <a:endParaRPr kumimoji="1" lang="ja-JP" altLang="en-US" sz="1600" b="1" dirty="0"/>
          </a:p>
        </p:txBody>
      </p:sp>
      <p:pic>
        <p:nvPicPr>
          <p:cNvPr id="261" name="図 260">
            <a:extLst>
              <a:ext uri="{FF2B5EF4-FFF2-40B4-BE49-F238E27FC236}">
                <a16:creationId xmlns:a16="http://schemas.microsoft.com/office/drawing/2014/main" id="{E308F811-8E3C-29A8-AFBC-BEBD0F705B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690" y="5071994"/>
            <a:ext cx="4315645" cy="13233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64" name="テキスト ボックス 263">
            <a:extLst>
              <a:ext uri="{FF2B5EF4-FFF2-40B4-BE49-F238E27FC236}">
                <a16:creationId xmlns:a16="http://schemas.microsoft.com/office/drawing/2014/main" id="{F95676A4-0285-104F-5A22-B3021B55FD8B}"/>
              </a:ext>
            </a:extLst>
          </p:cNvPr>
          <p:cNvSpPr txBox="1"/>
          <p:nvPr/>
        </p:nvSpPr>
        <p:spPr>
          <a:xfrm>
            <a:off x="731975" y="2887625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>
                <a:latin typeface="+mn-ea"/>
              </a:rPr>
              <a:t>SU(3) YM</a:t>
            </a:r>
            <a:endParaRPr kumimoji="1" lang="ja-JP" altLang="en-US" b="1" dirty="0">
              <a:latin typeface="+mn-ea"/>
            </a:endParaRPr>
          </a:p>
        </p:txBody>
      </p:sp>
      <p:sp>
        <p:nvSpPr>
          <p:cNvPr id="265" name="テキスト ボックス 264">
            <a:extLst>
              <a:ext uri="{FF2B5EF4-FFF2-40B4-BE49-F238E27FC236}">
                <a16:creationId xmlns:a16="http://schemas.microsoft.com/office/drawing/2014/main" id="{CE2EBC30-461E-6D1F-49D6-74C51C8CF85C}"/>
              </a:ext>
            </a:extLst>
          </p:cNvPr>
          <p:cNvSpPr txBox="1"/>
          <p:nvPr/>
        </p:nvSpPr>
        <p:spPr>
          <a:xfrm>
            <a:off x="2967299" y="2887625"/>
            <a:ext cx="1001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>
                <a:latin typeface="+mn-ea"/>
              </a:rPr>
              <a:t>Maxwell</a:t>
            </a:r>
            <a:endParaRPr kumimoji="1" lang="ja-JP" altLang="en-US" b="1" dirty="0">
              <a:latin typeface="+mn-ea"/>
            </a:endParaRPr>
          </a:p>
        </p:txBody>
      </p:sp>
      <p:sp>
        <p:nvSpPr>
          <p:cNvPr id="266" name="テキスト ボックス 265">
            <a:extLst>
              <a:ext uri="{FF2B5EF4-FFF2-40B4-BE49-F238E27FC236}">
                <a16:creationId xmlns:a16="http://schemas.microsoft.com/office/drawing/2014/main" id="{0C2E5A15-5B28-CC07-1E8A-4D609176042F}"/>
              </a:ext>
            </a:extLst>
          </p:cNvPr>
          <p:cNvSpPr txBox="1"/>
          <p:nvPr/>
        </p:nvSpPr>
        <p:spPr>
          <a:xfrm>
            <a:off x="4612395" y="4551545"/>
            <a:ext cx="2828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000" b="1" dirty="0"/>
              <a:t>Numerical T</a:t>
            </a:r>
            <a:r>
              <a:rPr kumimoji="1" lang="en-US" altLang="ja-JP" sz="2000" b="1" dirty="0"/>
              <a:t>echnique</a:t>
            </a:r>
            <a:endParaRPr kumimoji="1" lang="ja-JP" alt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7" name="テキスト ボックス 266">
                <a:extLst>
                  <a:ext uri="{FF2B5EF4-FFF2-40B4-BE49-F238E27FC236}">
                    <a16:creationId xmlns:a16="http://schemas.microsoft.com/office/drawing/2014/main" id="{A14CDF08-0C6C-5EF9-611C-568F88FC15C7}"/>
                  </a:ext>
                </a:extLst>
              </p:cNvPr>
              <p:cNvSpPr txBox="1"/>
              <p:nvPr/>
            </p:nvSpPr>
            <p:spPr>
              <a:xfrm>
                <a:off x="4916021" y="4913848"/>
                <a:ext cx="23688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/>
                  <a:t>Gradient flow and small-</a:t>
                </a:r>
                <a14:m>
                  <m:oMath xmlns:m="http://schemas.openxmlformats.org/officeDocument/2006/math"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en-US" altLang="ja-JP" dirty="0"/>
                  <a:t> expansion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67" name="テキスト ボックス 266">
                <a:extLst>
                  <a:ext uri="{FF2B5EF4-FFF2-40B4-BE49-F238E27FC236}">
                    <a16:creationId xmlns:a16="http://schemas.microsoft.com/office/drawing/2014/main" id="{A14CDF08-0C6C-5EF9-611C-568F88FC1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021" y="4913848"/>
                <a:ext cx="2368814" cy="646331"/>
              </a:xfrm>
              <a:prstGeom prst="rect">
                <a:avLst/>
              </a:prstGeom>
              <a:blipFill>
                <a:blip r:embed="rId9"/>
                <a:stretch>
                  <a:fillRect l="-2057" t="-4717" b="-141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8" name="図 267">
            <a:extLst>
              <a:ext uri="{FF2B5EF4-FFF2-40B4-BE49-F238E27FC236}">
                <a16:creationId xmlns:a16="http://schemas.microsoft.com/office/drawing/2014/main" id="{2B940B7F-AF67-B8D0-D82B-16F49955F7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07032" y="5335400"/>
            <a:ext cx="1384975" cy="1231590"/>
          </a:xfrm>
          <a:prstGeom prst="rect">
            <a:avLst/>
          </a:prstGeom>
        </p:spPr>
      </p:pic>
      <p:pic>
        <p:nvPicPr>
          <p:cNvPr id="269" name="TexTeXPicture" descr="&lt;?xml version=&quot;1.0&quot; encoding=&quot;utf-16&quot;?&gt;&#10;&lt;TeXTeX&gt;&#10;  &lt;preamble&gt;\documentclass{jarticle}&#10;\usepackage{amsmath}&#10;\pagestyle{empty}&lt;/preamble&gt;&#10;  &lt;body&gt;\begin{align*} &#10;\frac \partial {\partial t} A_\mu (t,x)&#10;= - \frac{\partial S_{\rm YM} }{ \partial A_\mu }&#10;\end{align*}&lt;/body&gt;&#10;  &lt;fcolor&gt;FFFFFFFF&lt;/fcolor&gt;&#10;  &lt;bcolor&gt;FFFFFFFF&lt;/bcolor&gt;&#10;  &lt;transparent&gt;True&lt;/transparent&gt;&#10;  &lt;resolution&gt;1800&lt;/resolution&gt;&#10;  &lt;imageh&gt;588&lt;/imageh&gt;&#10;  &lt;imagew&gt;2317&lt;/imagew&gt;&#10;  &lt;scale&gt;50&lt;/scale&gt;&#10;  &lt;cursor&gt;43&lt;/cursor&gt;&#10;&lt;/TeXTeX&gt;">
            <a:extLst>
              <a:ext uri="{FF2B5EF4-FFF2-40B4-BE49-F238E27FC236}">
                <a16:creationId xmlns:a16="http://schemas.microsoft.com/office/drawing/2014/main" id="{D52B3306-3673-8BFE-AA56-C016485498F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623" y="5661545"/>
            <a:ext cx="2045610" cy="519127"/>
          </a:xfrm>
          <a:prstGeom prst="rect">
            <a:avLst/>
          </a:prstGeom>
        </p:spPr>
      </p:pic>
      <p:sp>
        <p:nvSpPr>
          <p:cNvPr id="270" name="正方形/長方形 269">
            <a:extLst>
              <a:ext uri="{FF2B5EF4-FFF2-40B4-BE49-F238E27FC236}">
                <a16:creationId xmlns:a16="http://schemas.microsoft.com/office/drawing/2014/main" id="{2CA7C011-4231-36F8-1A45-0E8DF1424A9A}"/>
              </a:ext>
            </a:extLst>
          </p:cNvPr>
          <p:cNvSpPr/>
          <p:nvPr/>
        </p:nvSpPr>
        <p:spPr>
          <a:xfrm>
            <a:off x="-5407" y="6639426"/>
            <a:ext cx="9606604" cy="716096"/>
          </a:xfrm>
          <a:prstGeom prst="rect">
            <a:avLst/>
          </a:prstGeom>
          <a:solidFill>
            <a:srgbClr val="A0C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2" name="テキスト ボックス 271">
                <a:extLst>
                  <a:ext uri="{FF2B5EF4-FFF2-40B4-BE49-F238E27FC236}">
                    <a16:creationId xmlns:a16="http://schemas.microsoft.com/office/drawing/2014/main" id="{0774503B-63D0-007C-2ACF-578E955D9F88}"/>
                  </a:ext>
                </a:extLst>
              </p:cNvPr>
              <p:cNvSpPr txBox="1"/>
              <p:nvPr/>
            </p:nvSpPr>
            <p:spPr>
              <a:xfrm>
                <a:off x="-5407" y="6671436"/>
                <a:ext cx="9601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Black"/>
                    <a:ea typeface="メイリオ"/>
                    <a:cs typeface="+mj-cs"/>
                  </a:rPr>
                  <a:t>Energy-momentum tensor around the kink in 1+1d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メイリオ"/>
                            <a:cs typeface="+mj-cs"/>
                          </a:rPr>
                        </m:ctrlPr>
                      </m:sSupPr>
                      <m:e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メイリオ"/>
                            <a:cs typeface="+mj-cs"/>
                          </a:rPr>
                          <m:t>𝜙</m:t>
                        </m:r>
                      </m:e>
                      <m:sup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メイリオ"/>
                            <a:cs typeface="+mj-cs"/>
                          </a:rPr>
                          <m:t>4</m:t>
                        </m:r>
                      </m:sup>
                    </m:sSup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Black"/>
                    <a:ea typeface="メイリオ"/>
                    <a:cs typeface="+mj-cs"/>
                  </a:rPr>
                  <a:t> theory</a:t>
                </a:r>
                <a:endParaRPr kumimoji="1" lang="ja-JP" altLang="en-US" sz="1050" dirty="0"/>
              </a:p>
            </p:txBody>
          </p:sp>
        </mc:Choice>
        <mc:Fallback xmlns="">
          <p:sp>
            <p:nvSpPr>
              <p:cNvPr id="272" name="テキスト ボックス 271">
                <a:extLst>
                  <a:ext uri="{FF2B5EF4-FFF2-40B4-BE49-F238E27FC236}">
                    <a16:creationId xmlns:a16="http://schemas.microsoft.com/office/drawing/2014/main" id="{0774503B-63D0-007C-2ACF-578E955D9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407" y="6671436"/>
                <a:ext cx="9601200" cy="461665"/>
              </a:xfrm>
              <a:prstGeom prst="rect">
                <a:avLst/>
              </a:prstGeom>
              <a:blipFill>
                <a:blip r:embed="rId12"/>
                <a:stretch>
                  <a:fillRect l="-952" t="-11842" b="-276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4" name="テキスト ボックス 273">
            <a:extLst>
              <a:ext uri="{FF2B5EF4-FFF2-40B4-BE49-F238E27FC236}">
                <a16:creationId xmlns:a16="http://schemas.microsoft.com/office/drawing/2014/main" id="{3867E70B-EF48-2650-6B51-02BF1AFCBF2E}"/>
              </a:ext>
            </a:extLst>
          </p:cNvPr>
          <p:cNvSpPr txBox="1"/>
          <p:nvPr/>
        </p:nvSpPr>
        <p:spPr>
          <a:xfrm>
            <a:off x="2572548" y="7054506"/>
            <a:ext cx="50101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400" dirty="0"/>
              <a:t> Ito, MK, JHEP</a:t>
            </a:r>
            <a:r>
              <a:rPr kumimoji="1" lang="en-US" altLang="ja-JP" sz="1400" b="1" dirty="0"/>
              <a:t>08</a:t>
            </a:r>
            <a:r>
              <a:rPr kumimoji="1" lang="en-US" altLang="ja-JP" sz="1400" dirty="0"/>
              <a:t> (2023) 033 [arXiv:2302.08762]</a:t>
            </a:r>
          </a:p>
        </p:txBody>
      </p:sp>
      <p:sp>
        <p:nvSpPr>
          <p:cNvPr id="275" name="正方形/長方形 274">
            <a:extLst>
              <a:ext uri="{FF2B5EF4-FFF2-40B4-BE49-F238E27FC236}">
                <a16:creationId xmlns:a16="http://schemas.microsoft.com/office/drawing/2014/main" id="{D112116F-A584-EF7F-1832-6A85FE2F5165}"/>
              </a:ext>
            </a:extLst>
          </p:cNvPr>
          <p:cNvSpPr/>
          <p:nvPr/>
        </p:nvSpPr>
        <p:spPr>
          <a:xfrm>
            <a:off x="0" y="7355933"/>
            <a:ext cx="9601200" cy="54456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6" name="図 275">
            <a:extLst>
              <a:ext uri="{FF2B5EF4-FFF2-40B4-BE49-F238E27FC236}">
                <a16:creationId xmlns:a16="http://schemas.microsoft.com/office/drawing/2014/main" id="{300CFE8F-B921-CA1E-B7F5-64707A872A5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9735" y="7427006"/>
            <a:ext cx="2782042" cy="2606393"/>
          </a:xfrm>
          <a:prstGeom prst="rect">
            <a:avLst/>
          </a:prstGeom>
        </p:spPr>
      </p:pic>
      <p:pic>
        <p:nvPicPr>
          <p:cNvPr id="277" name="図 276">
            <a:extLst>
              <a:ext uri="{FF2B5EF4-FFF2-40B4-BE49-F238E27FC236}">
                <a16:creationId xmlns:a16="http://schemas.microsoft.com/office/drawing/2014/main" id="{456958F3-ADA7-BA58-4A92-8F614AC3A10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4908" y="11282758"/>
            <a:ext cx="4685794" cy="1407434"/>
          </a:xfrm>
          <a:prstGeom prst="rect">
            <a:avLst/>
          </a:prstGeom>
        </p:spPr>
      </p:pic>
      <p:sp>
        <p:nvSpPr>
          <p:cNvPr id="286" name="四角形: 角を丸くする 285">
            <a:extLst>
              <a:ext uri="{FF2B5EF4-FFF2-40B4-BE49-F238E27FC236}">
                <a16:creationId xmlns:a16="http://schemas.microsoft.com/office/drawing/2014/main" id="{25F83CF7-0930-65EA-2172-10C86BBC08C6}"/>
              </a:ext>
            </a:extLst>
          </p:cNvPr>
          <p:cNvSpPr/>
          <p:nvPr/>
        </p:nvSpPr>
        <p:spPr>
          <a:xfrm>
            <a:off x="2883512" y="7451590"/>
            <a:ext cx="3683295" cy="1397192"/>
          </a:xfrm>
          <a:prstGeom prst="roundRect">
            <a:avLst>
              <a:gd name="adj" fmla="val 8911"/>
            </a:avLst>
          </a:prstGeom>
          <a:solidFill>
            <a:srgbClr val="A0C7D3">
              <a:lumMod val="20000"/>
              <a:lumOff val="8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287" name="テキスト ボックス 286">
            <a:extLst>
              <a:ext uri="{FF2B5EF4-FFF2-40B4-BE49-F238E27FC236}">
                <a16:creationId xmlns:a16="http://schemas.microsoft.com/office/drawing/2014/main" id="{B64FE396-FBC6-B16E-85C6-3BDDA9C41D2C}"/>
              </a:ext>
            </a:extLst>
          </p:cNvPr>
          <p:cNvSpPr txBox="1"/>
          <p:nvPr/>
        </p:nvSpPr>
        <p:spPr>
          <a:xfrm>
            <a:off x="3138885" y="7451590"/>
            <a:ext cx="27719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436676"/>
                </a:solidFill>
                <a:effectLst/>
                <a:uLnTx/>
                <a:uFillTx/>
                <a:latin typeface="Segoe UI"/>
                <a:ea typeface="メイリオ"/>
              </a:rPr>
              <a:t>Energy-Momentum Tensor</a:t>
            </a:r>
            <a:endParaRPr kumimoji="0" lang="ja-JP" altLang="en-US" sz="1600" b="1" i="0" u="none" strike="noStrike" kern="0" cap="none" spc="0" normalizeH="0" baseline="0" noProof="0" dirty="0">
              <a:ln>
                <a:noFill/>
              </a:ln>
              <a:solidFill>
                <a:srgbClr val="436676"/>
              </a:solidFill>
              <a:effectLst/>
              <a:uLnTx/>
              <a:uFillTx/>
              <a:latin typeface="Segoe UI"/>
              <a:ea typeface="メイリオ"/>
            </a:endParaRPr>
          </a:p>
        </p:txBody>
      </p:sp>
      <p:pic>
        <p:nvPicPr>
          <p:cNvPr id="288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&amp;amp;T_{00} = \frac{m^4}\lambda \cosh^{-4} \frac{m(x-X)}{\sqrt{2}} \\&#10;&amp;amp;T_{01}=T_{11}=0&#10;\end{align*}&lt;/body&gt;&#10;  &lt;fcolor&gt;FF000000&lt;/fcolor&gt;&#10;  &lt;bcolor&gt;FFFFFFFF&lt;/bcolor&gt;&#10;  &lt;transparent&gt;True&lt;/transparent&gt;&#10;  &lt;resolution&gt;1800&lt;/resolution&gt;&#10;  &lt;imageh&gt;1006&lt;/imageh&gt;&#10;  &lt;imagew&gt;3011&lt;/imagew&gt;&#10;  &lt;scale&gt;50&lt;/scale&gt;&#10;  &lt;cursor&gt;83&lt;/cursor&gt;&#10;&lt;/TeXTeX&gt;">
            <a:extLst>
              <a:ext uri="{FF2B5EF4-FFF2-40B4-BE49-F238E27FC236}">
                <a16:creationId xmlns:a16="http://schemas.microsoft.com/office/drawing/2014/main" id="{3DE7C270-1A2B-634F-8B73-3933A5D3A5A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956" y="8117192"/>
            <a:ext cx="1619991" cy="541252"/>
          </a:xfrm>
          <a:prstGeom prst="rect">
            <a:avLst/>
          </a:prstGeom>
        </p:spPr>
      </p:pic>
      <p:sp>
        <p:nvSpPr>
          <p:cNvPr id="289" name="テキスト ボックス 288">
            <a:extLst>
              <a:ext uri="{FF2B5EF4-FFF2-40B4-BE49-F238E27FC236}">
                <a16:creationId xmlns:a16="http://schemas.microsoft.com/office/drawing/2014/main" id="{BBBF5D12-5D3B-EC4F-0CC6-3A4C1F186EE5}"/>
              </a:ext>
            </a:extLst>
          </p:cNvPr>
          <p:cNvSpPr txBox="1"/>
          <p:nvPr/>
        </p:nvSpPr>
        <p:spPr>
          <a:xfrm>
            <a:off x="2892691" y="7817030"/>
            <a:ext cx="886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srgbClr val="436676"/>
                </a:solidFill>
                <a:effectLst/>
                <a:uLnTx/>
                <a:uFillTx/>
                <a:latin typeface="Segoe UI"/>
                <a:ea typeface="メイリオ"/>
              </a:rPr>
              <a:t>Classical</a:t>
            </a:r>
            <a:endParaRPr kumimoji="0" lang="ja-JP" altLang="en-US" sz="1400" b="1" i="0" u="none" strike="noStrike" kern="0" cap="none" spc="0" normalizeH="0" baseline="0" noProof="0" dirty="0">
              <a:ln>
                <a:noFill/>
              </a:ln>
              <a:solidFill>
                <a:srgbClr val="436676"/>
              </a:solidFill>
              <a:effectLst/>
              <a:uLnTx/>
              <a:uFillTx/>
              <a:latin typeface="Segoe UI"/>
              <a:ea typeface="メイリオ"/>
            </a:endParaRPr>
          </a:p>
        </p:txBody>
      </p:sp>
      <p:pic>
        <p:nvPicPr>
          <p:cNvPr id="290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{\cal O}(\lambda^{-1})&#10;\end{align*}&lt;/body&gt;&#10;  &lt;fcolor&gt;FF000000&lt;/fcolor&gt;&#10;  &lt;bcolor&gt;FFFFFFFF&lt;/bcolor&gt;&#10;  &lt;transparent&gt;True&lt;/transparent&gt;&#10;  &lt;resolution&gt;1800&lt;/resolution&gt;&#10;  &lt;imageh&gt;280&lt;/imageh&gt;&#10;  &lt;imagew&gt;773&lt;/imagew&gt;&#10;  &lt;scale&gt;50&lt;/scale&gt;&#10;  &lt;cursor&gt;38&lt;/cursor&gt;&#10;&lt;/TeXTeX&gt;">
            <a:extLst>
              <a:ext uri="{FF2B5EF4-FFF2-40B4-BE49-F238E27FC236}">
                <a16:creationId xmlns:a16="http://schemas.microsoft.com/office/drawing/2014/main" id="{B3000970-9691-F191-6A2F-385289D7177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472" y="7851788"/>
            <a:ext cx="607126" cy="219916"/>
          </a:xfrm>
          <a:prstGeom prst="rect">
            <a:avLst/>
          </a:prstGeom>
        </p:spPr>
      </p:pic>
      <p:sp>
        <p:nvSpPr>
          <p:cNvPr id="291" name="左中かっこ 290">
            <a:extLst>
              <a:ext uri="{FF2B5EF4-FFF2-40B4-BE49-F238E27FC236}">
                <a16:creationId xmlns:a16="http://schemas.microsoft.com/office/drawing/2014/main" id="{D61976E9-0215-4142-7A6E-6E1569AA11E3}"/>
              </a:ext>
            </a:extLst>
          </p:cNvPr>
          <p:cNvSpPr/>
          <p:nvPr/>
        </p:nvSpPr>
        <p:spPr>
          <a:xfrm>
            <a:off x="3020253" y="8189754"/>
            <a:ext cx="125088" cy="468690"/>
          </a:xfrm>
          <a:prstGeom prst="leftBrace">
            <a:avLst>
              <a:gd name="adj1" fmla="val 35199"/>
              <a:gd name="adj2" fmla="val 50000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292" name="テキスト ボックス 291">
            <a:extLst>
              <a:ext uri="{FF2B5EF4-FFF2-40B4-BE49-F238E27FC236}">
                <a16:creationId xmlns:a16="http://schemas.microsoft.com/office/drawing/2014/main" id="{77B8DBB3-43AB-D39D-43D7-C68DF6617A86}"/>
              </a:ext>
            </a:extLst>
          </p:cNvPr>
          <p:cNvSpPr txBox="1"/>
          <p:nvPr/>
        </p:nvSpPr>
        <p:spPr>
          <a:xfrm>
            <a:off x="5220092" y="7904231"/>
            <a:ext cx="1082816" cy="73866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prstClr val="black"/>
                </a:solidFill>
                <a:latin typeface="Segoe UI"/>
                <a:ea typeface="メイリオ"/>
              </a:rPr>
              <a:t>Purpose: </a:t>
            </a:r>
          </a:p>
          <a:p>
            <a:r>
              <a:rPr lang="en-US" altLang="ja-JP" sz="1400" b="1" dirty="0">
                <a:solidFill>
                  <a:srgbClr val="FF0000"/>
                </a:solidFill>
                <a:latin typeface="Segoe UI"/>
                <a:ea typeface="メイリオ"/>
              </a:rPr>
              <a:t>quantum correction</a:t>
            </a:r>
          </a:p>
        </p:txBody>
      </p:sp>
      <p:sp>
        <p:nvSpPr>
          <p:cNvPr id="296" name="テキスト ボックス 295">
            <a:extLst>
              <a:ext uri="{FF2B5EF4-FFF2-40B4-BE49-F238E27FC236}">
                <a16:creationId xmlns:a16="http://schemas.microsoft.com/office/drawing/2014/main" id="{CE4A9A63-24AB-58C8-3AAE-4BF648F8F25A}"/>
              </a:ext>
            </a:extLst>
          </p:cNvPr>
          <p:cNvSpPr txBox="1"/>
          <p:nvPr/>
        </p:nvSpPr>
        <p:spPr>
          <a:xfrm>
            <a:off x="56175" y="10902986"/>
            <a:ext cx="56546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436676"/>
                </a:solidFill>
                <a:effectLst/>
                <a:uLnTx/>
                <a:uFillTx/>
                <a:latin typeface="Segoe UI Black"/>
                <a:ea typeface="メイリオ"/>
                <a:cs typeface="+mj-cs"/>
              </a:rPr>
              <a:t>Results</a:t>
            </a:r>
            <a:endParaRPr lang="ja-JP" altLang="en-US" sz="1050" dirty="0"/>
          </a:p>
        </p:txBody>
      </p:sp>
      <p:pic>
        <p:nvPicPr>
          <p:cNvPr id="297" name="図 296">
            <a:extLst>
              <a:ext uri="{FF2B5EF4-FFF2-40B4-BE49-F238E27FC236}">
                <a16:creationId xmlns:a16="http://schemas.microsoft.com/office/drawing/2014/main" id="{5F53A135-14C2-5762-02C5-25D080F1298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02403" y="9263242"/>
            <a:ext cx="2841714" cy="15984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8" name="図 297">
            <a:extLst>
              <a:ext uri="{FF2B5EF4-FFF2-40B4-BE49-F238E27FC236}">
                <a16:creationId xmlns:a16="http://schemas.microsoft.com/office/drawing/2014/main" id="{F5DF52CC-2FD7-346E-CE3A-88563853B2B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642309" y="11004558"/>
            <a:ext cx="2833358" cy="15937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9" name="図 298">
            <a:extLst>
              <a:ext uri="{FF2B5EF4-FFF2-40B4-BE49-F238E27FC236}">
                <a16:creationId xmlns:a16="http://schemas.microsoft.com/office/drawing/2014/main" id="{598D0D25-AF6F-03C4-502A-6C05E1EA9E1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642309" y="9255378"/>
            <a:ext cx="2841714" cy="15984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0" name="図 299">
            <a:extLst>
              <a:ext uri="{FF2B5EF4-FFF2-40B4-BE49-F238E27FC236}">
                <a16:creationId xmlns:a16="http://schemas.microsoft.com/office/drawing/2014/main" id="{3A4D83DD-BC3B-E6FD-699F-A1E2C38F907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642309" y="7553602"/>
            <a:ext cx="2850072" cy="16031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5394694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奥行">
  <a:themeElements>
    <a:clrScheme name="奥行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ユーザー定義 6">
      <a:majorFont>
        <a:latin typeface="Corbel"/>
        <a:ea typeface="小塚ゴシック Pr6N B"/>
        <a:cs typeface=""/>
      </a:majorFont>
      <a:minorFont>
        <a:latin typeface="Corbel"/>
        <a:ea typeface="小塚ゴシック Pr6N L"/>
        <a:cs typeface=""/>
      </a:minorFont>
    </a:fontScheme>
    <a:fmtScheme name="奥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chemeClr val="tx1"/>
          </a:solidFill>
          <a:headEnd type="none" w="lg" len="lg"/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959414E3-2100-42F4-AD16-93F67FDFF1E6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123</Words>
  <Application>Microsoft Office PowerPoint</Application>
  <PresentationFormat>A3 297x420 mm</PresentationFormat>
  <Paragraphs>22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12" baseType="lpstr">
      <vt:lpstr>游ゴシック</vt:lpstr>
      <vt:lpstr>游ゴシック Light</vt:lpstr>
      <vt:lpstr>Arial</vt:lpstr>
      <vt:lpstr>Calibri</vt:lpstr>
      <vt:lpstr>Cambria Math</vt:lpstr>
      <vt:lpstr>Corbel</vt:lpstr>
      <vt:lpstr>Segoe UI</vt:lpstr>
      <vt:lpstr>Segoe UI Black</vt:lpstr>
      <vt:lpstr>Wingdings</vt:lpstr>
      <vt:lpstr>デザインの設定</vt:lpstr>
      <vt:lpstr>奥行</vt:lpstr>
      <vt:lpstr>Lattice study of stress-tensor distribution around the flux tube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応力テンソルを用いたクォーク間相互作用の数値解析</dc:title>
  <dc:creator>Masakiyo Kitazawa</dc:creator>
  <cp:lastModifiedBy>Masakiyo Kitazawa</cp:lastModifiedBy>
  <cp:revision>35</cp:revision>
  <dcterms:created xsi:type="dcterms:W3CDTF">2018-06-06T14:37:16Z</dcterms:created>
  <dcterms:modified xsi:type="dcterms:W3CDTF">2026-03-03T12:49:10Z</dcterms:modified>
</cp:coreProperties>
</file>