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41"/>
  </p:notesMasterIdLst>
  <p:sldIdLst>
    <p:sldId id="256" r:id="rId3"/>
    <p:sldId id="1222" r:id="rId4"/>
    <p:sldId id="274" r:id="rId5"/>
    <p:sldId id="1206" r:id="rId6"/>
    <p:sldId id="1224" r:id="rId7"/>
    <p:sldId id="1225" r:id="rId8"/>
    <p:sldId id="1226" r:id="rId9"/>
    <p:sldId id="1227" r:id="rId10"/>
    <p:sldId id="1207" r:id="rId11"/>
    <p:sldId id="1221" r:id="rId12"/>
    <p:sldId id="1219" r:id="rId13"/>
    <p:sldId id="1208" r:id="rId14"/>
    <p:sldId id="1220" r:id="rId15"/>
    <p:sldId id="1192" r:id="rId16"/>
    <p:sldId id="1198" r:id="rId17"/>
    <p:sldId id="1197" r:id="rId18"/>
    <p:sldId id="1199" r:id="rId19"/>
    <p:sldId id="1210" r:id="rId20"/>
    <p:sldId id="1214" r:id="rId21"/>
    <p:sldId id="1223" r:id="rId22"/>
    <p:sldId id="1230" r:id="rId23"/>
    <p:sldId id="1201" r:id="rId24"/>
    <p:sldId id="1184" r:id="rId25"/>
    <p:sldId id="1205" r:id="rId26"/>
    <p:sldId id="1196" r:id="rId27"/>
    <p:sldId id="1194" r:id="rId28"/>
    <p:sldId id="1105" r:id="rId29"/>
    <p:sldId id="258" r:id="rId30"/>
    <p:sldId id="1140" r:id="rId31"/>
    <p:sldId id="1228" r:id="rId32"/>
    <p:sldId id="1231" r:id="rId33"/>
    <p:sldId id="1191" r:id="rId34"/>
    <p:sldId id="1180" r:id="rId35"/>
    <p:sldId id="1203" r:id="rId36"/>
    <p:sldId id="1174" r:id="rId37"/>
    <p:sldId id="1152" r:id="rId38"/>
    <p:sldId id="1188" r:id="rId39"/>
    <p:sldId id="1147" r:id="rId4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6F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3CF76-3C2C-4016-8DDE-96950697F37C}" v="206" dt="2026-03-06T04:34:25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F47CBE27-9031-40BD-BC48-2BA201BA83D7}"/>
    <pc:docChg chg="undo redo custSel addSld delSld modSld sldOrd delMainMaster">
      <pc:chgData name="Masakiyo Kitazawa" userId="2bf3742da7ad8ecb" providerId="LiveId" clId="{F47CBE27-9031-40BD-BC48-2BA201BA83D7}" dt="2026-03-06T09:23:08.850" v="8187" actId="2696"/>
      <pc:docMkLst>
        <pc:docMk/>
      </pc:docMkLst>
      <pc:sldChg chg="addSp delSp modSp mod">
        <pc:chgData name="Masakiyo Kitazawa" userId="2bf3742da7ad8ecb" providerId="LiveId" clId="{F47CBE27-9031-40BD-BC48-2BA201BA83D7}" dt="2026-03-06T03:40:23.414" v="8149" actId="20577"/>
        <pc:sldMkLst>
          <pc:docMk/>
          <pc:sldMk cId="3274957215" sldId="256"/>
        </pc:sldMkLst>
        <pc:spChg chg="mod ord">
          <ac:chgData name="Masakiyo Kitazawa" userId="2bf3742da7ad8ecb" providerId="LiveId" clId="{F47CBE27-9031-40BD-BC48-2BA201BA83D7}" dt="2026-03-06T00:34:38.823" v="5834" actId="166"/>
          <ac:spMkLst>
            <pc:docMk/>
            <pc:sldMk cId="3274957215" sldId="256"/>
            <ac:spMk id="2" creationId="{E36A98F8-04B7-4967-B658-5E816FB27F6B}"/>
          </ac:spMkLst>
        </pc:spChg>
        <pc:spChg chg="del">
          <ac:chgData name="Masakiyo Kitazawa" userId="2bf3742da7ad8ecb" providerId="LiveId" clId="{F47CBE27-9031-40BD-BC48-2BA201BA83D7}" dt="2026-03-06T00:32:00.884" v="5816" actId="478"/>
          <ac:spMkLst>
            <pc:docMk/>
            <pc:sldMk cId="3274957215" sldId="256"/>
            <ac:spMk id="4" creationId="{53A6DA57-FE2A-484B-B4D8-07695A6D42C2}"/>
          </ac:spMkLst>
        </pc:spChg>
        <pc:spChg chg="mod">
          <ac:chgData name="Masakiyo Kitazawa" userId="2bf3742da7ad8ecb" providerId="LiveId" clId="{F47CBE27-9031-40BD-BC48-2BA201BA83D7}" dt="2026-03-06T03:40:23.414" v="8149" actId="20577"/>
          <ac:spMkLst>
            <pc:docMk/>
            <pc:sldMk cId="3274957215" sldId="256"/>
            <ac:spMk id="5" creationId="{D93F32A9-8D40-FAD5-0436-568B5DC2C76B}"/>
          </ac:spMkLst>
        </pc:spChg>
        <pc:spChg chg="del">
          <ac:chgData name="Masakiyo Kitazawa" userId="2bf3742da7ad8ecb" providerId="LiveId" clId="{F47CBE27-9031-40BD-BC48-2BA201BA83D7}" dt="2026-03-06T00:31:56.253" v="5815" actId="478"/>
          <ac:spMkLst>
            <pc:docMk/>
            <pc:sldMk cId="3274957215" sldId="256"/>
            <ac:spMk id="7" creationId="{926B9186-F8BD-4FA7-A155-A64DF5CA9567}"/>
          </ac:spMkLst>
        </pc:spChg>
        <pc:spChg chg="mod">
          <ac:chgData name="Masakiyo Kitazawa" userId="2bf3742da7ad8ecb" providerId="LiveId" clId="{F47CBE27-9031-40BD-BC48-2BA201BA83D7}" dt="2026-03-04T09:03:44.629" v="4957" actId="6549"/>
          <ac:spMkLst>
            <pc:docMk/>
            <pc:sldMk cId="3274957215" sldId="256"/>
            <ac:spMk id="10" creationId="{E5652D2A-0642-4478-A632-104268A4AA39}"/>
          </ac:spMkLst>
        </pc:spChg>
        <pc:picChg chg="add del mod">
          <ac:chgData name="Masakiyo Kitazawa" userId="2bf3742da7ad8ecb" providerId="LiveId" clId="{F47CBE27-9031-40BD-BC48-2BA201BA83D7}" dt="2026-03-06T00:34:52.937" v="5837" actId="478"/>
          <ac:picMkLst>
            <pc:docMk/>
            <pc:sldMk cId="3274957215" sldId="256"/>
            <ac:picMk id="6" creationId="{CC179C86-489C-FA5C-1A30-60E82193F32D}"/>
          </ac:picMkLst>
        </pc:picChg>
      </pc:sldChg>
      <pc:sldChg chg="modSp add mod">
        <pc:chgData name="Masakiyo Kitazawa" userId="2bf3742da7ad8ecb" providerId="LiveId" clId="{F47CBE27-9031-40BD-BC48-2BA201BA83D7}" dt="2026-03-06T01:18:12.040" v="6534" actId="207"/>
        <pc:sldMkLst>
          <pc:docMk/>
          <pc:sldMk cId="385654358" sldId="258"/>
        </pc:sldMkLst>
        <pc:spChg chg="mod">
          <ac:chgData name="Masakiyo Kitazawa" userId="2bf3742da7ad8ecb" providerId="LiveId" clId="{F47CBE27-9031-40BD-BC48-2BA201BA83D7}" dt="2026-03-06T01:18:12.040" v="6534" actId="207"/>
          <ac:spMkLst>
            <pc:docMk/>
            <pc:sldMk cId="385654358" sldId="258"/>
            <ac:spMk id="26" creationId="{16C4D1E8-CD6E-4025-970E-450B5FF4BD11}"/>
          </ac:spMkLst>
        </pc:spChg>
      </pc:sldChg>
      <pc:sldChg chg="modSp mod addAnim delAnim">
        <pc:chgData name="Masakiyo Kitazawa" userId="2bf3742da7ad8ecb" providerId="LiveId" clId="{F47CBE27-9031-40BD-BC48-2BA201BA83D7}" dt="2026-03-06T03:42:59.252" v="8165" actId="1035"/>
        <pc:sldMkLst>
          <pc:docMk/>
          <pc:sldMk cId="1378376466" sldId="274"/>
        </pc:sldMkLst>
        <pc:spChg chg="mod">
          <ac:chgData name="Masakiyo Kitazawa" userId="2bf3742da7ad8ecb" providerId="LiveId" clId="{F47CBE27-9031-40BD-BC48-2BA201BA83D7}" dt="2026-03-06T03:42:59.252" v="8165" actId="1035"/>
          <ac:spMkLst>
            <pc:docMk/>
            <pc:sldMk cId="1378376466" sldId="274"/>
            <ac:spMk id="5" creationId="{B8E61DF1-ED47-7AB3-5801-ED3425B56550}"/>
          </ac:spMkLst>
        </pc:spChg>
        <pc:spChg chg="mod">
          <ac:chgData name="Masakiyo Kitazawa" userId="2bf3742da7ad8ecb" providerId="LiveId" clId="{F47CBE27-9031-40BD-BC48-2BA201BA83D7}" dt="2026-03-06T00:05:49.780" v="5773" actId="1076"/>
          <ac:spMkLst>
            <pc:docMk/>
            <pc:sldMk cId="1378376466" sldId="274"/>
            <ac:spMk id="7" creationId="{76619A66-56CC-B0E1-5D88-1A4CEBAFD4EA}"/>
          </ac:spMkLst>
        </pc:spChg>
        <pc:spChg chg="mod">
          <ac:chgData name="Masakiyo Kitazawa" userId="2bf3742da7ad8ecb" providerId="LiveId" clId="{F47CBE27-9031-40BD-BC48-2BA201BA83D7}" dt="2026-03-06T00:05:23.381" v="5770" actId="1076"/>
          <ac:spMkLst>
            <pc:docMk/>
            <pc:sldMk cId="1378376466" sldId="274"/>
            <ac:spMk id="9" creationId="{08A671DB-916F-7C01-D154-526CAB29CA1A}"/>
          </ac:spMkLst>
        </pc:spChg>
        <pc:grpChg chg="mod">
          <ac:chgData name="Masakiyo Kitazawa" userId="2bf3742da7ad8ecb" providerId="LiveId" clId="{F47CBE27-9031-40BD-BC48-2BA201BA83D7}" dt="2026-03-06T00:05:57.996" v="5774" actId="1076"/>
          <ac:grpSpMkLst>
            <pc:docMk/>
            <pc:sldMk cId="1378376466" sldId="274"/>
            <ac:grpSpMk id="2" creationId="{955ACA1C-2043-6888-0CE3-7C429DC7E5F1}"/>
          </ac:grpSpMkLst>
        </pc:grpChg>
        <pc:picChg chg="mod">
          <ac:chgData name="Masakiyo Kitazawa" userId="2bf3742da7ad8ecb" providerId="LiveId" clId="{F47CBE27-9031-40BD-BC48-2BA201BA83D7}" dt="2026-03-06T00:04:14.631" v="5756" actId="1076"/>
          <ac:picMkLst>
            <pc:docMk/>
            <pc:sldMk cId="1378376466" sldId="274"/>
            <ac:picMk id="4" creationId="{0B9518FC-4514-B26D-4133-F3BAD522E2B3}"/>
          </ac:picMkLst>
        </pc:picChg>
        <pc:picChg chg="mod">
          <ac:chgData name="Masakiyo Kitazawa" userId="2bf3742da7ad8ecb" providerId="LiveId" clId="{F47CBE27-9031-40BD-BC48-2BA201BA83D7}" dt="2026-03-06T00:05:44.901" v="5772" actId="14100"/>
          <ac:picMkLst>
            <pc:docMk/>
            <pc:sldMk cId="1378376466" sldId="274"/>
            <ac:picMk id="6" creationId="{8F01818D-E09E-DFE8-91B9-F146A5CD4FC5}"/>
          </ac:picMkLst>
        </pc:picChg>
        <pc:picChg chg="mod modCrop">
          <ac:chgData name="Masakiyo Kitazawa" userId="2bf3742da7ad8ecb" providerId="LiveId" clId="{F47CBE27-9031-40BD-BC48-2BA201BA83D7}" dt="2026-03-06T00:05:18.230" v="5769" actId="1076"/>
          <ac:picMkLst>
            <pc:docMk/>
            <pc:sldMk cId="1378376466" sldId="274"/>
            <ac:picMk id="8" creationId="{EA0DEE3F-2965-A2DB-07A8-DC775E6ADFF2}"/>
          </ac:picMkLst>
        </pc:picChg>
      </pc:sldChg>
      <pc:sldChg chg="add ord">
        <pc:chgData name="Masakiyo Kitazawa" userId="2bf3742da7ad8ecb" providerId="LiveId" clId="{F47CBE27-9031-40BD-BC48-2BA201BA83D7}" dt="2026-03-06T01:21:27.563" v="6540"/>
        <pc:sldMkLst>
          <pc:docMk/>
          <pc:sldMk cId="2226293855" sldId="1105"/>
        </pc:sldMkLst>
      </pc:sldChg>
      <pc:sldChg chg="modSp add mod">
        <pc:chgData name="Masakiyo Kitazawa" userId="2bf3742da7ad8ecb" providerId="LiveId" clId="{F47CBE27-9031-40BD-BC48-2BA201BA83D7}" dt="2026-03-06T01:18:17.531" v="6535" actId="207"/>
        <pc:sldMkLst>
          <pc:docMk/>
          <pc:sldMk cId="732187847" sldId="1140"/>
        </pc:sldMkLst>
        <pc:spChg chg="mod">
          <ac:chgData name="Masakiyo Kitazawa" userId="2bf3742da7ad8ecb" providerId="LiveId" clId="{F47CBE27-9031-40BD-BC48-2BA201BA83D7}" dt="2026-03-06T01:18:17.531" v="6535" actId="207"/>
          <ac:spMkLst>
            <pc:docMk/>
            <pc:sldMk cId="732187847" sldId="1140"/>
            <ac:spMk id="26" creationId="{F446D03E-5365-FB92-2654-D7A7BF8C05EF}"/>
          </ac:spMkLst>
        </pc:spChg>
      </pc:sldChg>
      <pc:sldChg chg="ord">
        <pc:chgData name="Masakiyo Kitazawa" userId="2bf3742da7ad8ecb" providerId="LiveId" clId="{F47CBE27-9031-40BD-BC48-2BA201BA83D7}" dt="2026-03-06T02:43:37.274" v="8026"/>
        <pc:sldMkLst>
          <pc:docMk/>
          <pc:sldMk cId="1775029996" sldId="1147"/>
        </pc:sldMkLst>
      </pc:sldChg>
      <pc:sldChg chg="del">
        <pc:chgData name="Masakiyo Kitazawa" userId="2bf3742da7ad8ecb" providerId="LiveId" clId="{F47CBE27-9031-40BD-BC48-2BA201BA83D7}" dt="2026-03-06T02:50:59.975" v="8140" actId="2696"/>
        <pc:sldMkLst>
          <pc:docMk/>
          <pc:sldMk cId="407372625" sldId="1148"/>
        </pc:sldMkLst>
      </pc:sldChg>
      <pc:sldChg chg="ord">
        <pc:chgData name="Masakiyo Kitazawa" userId="2bf3742da7ad8ecb" providerId="LiveId" clId="{F47CBE27-9031-40BD-BC48-2BA201BA83D7}" dt="2026-03-05T23:33:23.008" v="5465"/>
        <pc:sldMkLst>
          <pc:docMk/>
          <pc:sldMk cId="1928151741" sldId="1152"/>
        </pc:sldMkLst>
      </pc:sldChg>
      <pc:sldChg chg="del">
        <pc:chgData name="Masakiyo Kitazawa" userId="2bf3742da7ad8ecb" providerId="LiveId" clId="{F47CBE27-9031-40BD-BC48-2BA201BA83D7}" dt="2026-03-06T09:23:08.850" v="8187" actId="2696"/>
        <pc:sldMkLst>
          <pc:docMk/>
          <pc:sldMk cId="1500596740" sldId="1158"/>
        </pc:sldMkLst>
      </pc:sldChg>
      <pc:sldChg chg="del">
        <pc:chgData name="Masakiyo Kitazawa" userId="2bf3742da7ad8ecb" providerId="LiveId" clId="{F47CBE27-9031-40BD-BC48-2BA201BA83D7}" dt="2026-03-06T09:23:08.850" v="8187" actId="2696"/>
        <pc:sldMkLst>
          <pc:docMk/>
          <pc:sldMk cId="1580346805" sldId="1159"/>
        </pc:sldMkLst>
      </pc:sldChg>
      <pc:sldChg chg="del">
        <pc:chgData name="Masakiyo Kitazawa" userId="2bf3742da7ad8ecb" providerId="LiveId" clId="{F47CBE27-9031-40BD-BC48-2BA201BA83D7}" dt="2026-03-06T09:23:08.850" v="8187" actId="2696"/>
        <pc:sldMkLst>
          <pc:docMk/>
          <pc:sldMk cId="3779745013" sldId="1170"/>
        </pc:sldMkLst>
      </pc:sldChg>
      <pc:sldChg chg="ord">
        <pc:chgData name="Masakiyo Kitazawa" userId="2bf3742da7ad8ecb" providerId="LiveId" clId="{F47CBE27-9031-40BD-BC48-2BA201BA83D7}" dt="2026-03-05T23:33:23.008" v="5465"/>
        <pc:sldMkLst>
          <pc:docMk/>
          <pc:sldMk cId="2858168681" sldId="1174"/>
        </pc:sldMkLst>
      </pc:sldChg>
      <pc:sldChg chg="ord">
        <pc:chgData name="Masakiyo Kitazawa" userId="2bf3742da7ad8ecb" providerId="LiveId" clId="{F47CBE27-9031-40BD-BC48-2BA201BA83D7}" dt="2026-03-05T23:33:04.314" v="5463"/>
        <pc:sldMkLst>
          <pc:docMk/>
          <pc:sldMk cId="2293762003" sldId="1180"/>
        </pc:sldMkLst>
      </pc:sldChg>
      <pc:sldChg chg="del ord">
        <pc:chgData name="Masakiyo Kitazawa" userId="2bf3742da7ad8ecb" providerId="LiveId" clId="{F47CBE27-9031-40BD-BC48-2BA201BA83D7}" dt="2026-03-05T23:34:01.341" v="5468" actId="2696"/>
        <pc:sldMkLst>
          <pc:docMk/>
          <pc:sldMk cId="3950403036" sldId="1185"/>
        </pc:sldMkLst>
      </pc:sldChg>
      <pc:sldChg chg="del">
        <pc:chgData name="Masakiyo Kitazawa" userId="2bf3742da7ad8ecb" providerId="LiveId" clId="{F47CBE27-9031-40BD-BC48-2BA201BA83D7}" dt="2026-03-06T00:47:43.722" v="5885" actId="2696"/>
        <pc:sldMkLst>
          <pc:docMk/>
          <pc:sldMk cId="2663635035" sldId="1186"/>
        </pc:sldMkLst>
      </pc:sldChg>
      <pc:sldChg chg="ord">
        <pc:chgData name="Masakiyo Kitazawa" userId="2bf3742da7ad8ecb" providerId="LiveId" clId="{F47CBE27-9031-40BD-BC48-2BA201BA83D7}" dt="2026-03-06T02:43:37.274" v="8026"/>
        <pc:sldMkLst>
          <pc:docMk/>
          <pc:sldMk cId="2085630078" sldId="1188"/>
        </pc:sldMkLst>
      </pc:sldChg>
      <pc:sldChg chg="addSp delSp modSp mod">
        <pc:chgData name="Masakiyo Kitazawa" userId="2bf3742da7ad8ecb" providerId="LiveId" clId="{F47CBE27-9031-40BD-BC48-2BA201BA83D7}" dt="2026-03-06T02:50:36.982" v="8139" actId="14100"/>
        <pc:sldMkLst>
          <pc:docMk/>
          <pc:sldMk cId="1527711588" sldId="1191"/>
        </pc:sldMkLst>
        <pc:spChg chg="del">
          <ac:chgData name="Masakiyo Kitazawa" userId="2bf3742da7ad8ecb" providerId="LiveId" clId="{F47CBE27-9031-40BD-BC48-2BA201BA83D7}" dt="2026-03-06T00:48:58.921" v="5933" actId="478"/>
          <ac:spMkLst>
            <pc:docMk/>
            <pc:sldMk cId="1527711588" sldId="1191"/>
            <ac:spMk id="3" creationId="{F7E0CC6C-EFA7-D79E-E428-AA8182EA725E}"/>
          </ac:spMkLst>
        </pc:spChg>
        <pc:spChg chg="del">
          <ac:chgData name="Masakiyo Kitazawa" userId="2bf3742da7ad8ecb" providerId="LiveId" clId="{F47CBE27-9031-40BD-BC48-2BA201BA83D7}" dt="2026-03-06T00:48:58.921" v="5933" actId="478"/>
          <ac:spMkLst>
            <pc:docMk/>
            <pc:sldMk cId="1527711588" sldId="1191"/>
            <ac:spMk id="4" creationId="{ABBBF0C0-50B2-B5FB-AFC6-F506AA8833F7}"/>
          </ac:spMkLst>
        </pc:spChg>
        <pc:spChg chg="add mod">
          <ac:chgData name="Masakiyo Kitazawa" userId="2bf3742da7ad8ecb" providerId="LiveId" clId="{F47CBE27-9031-40BD-BC48-2BA201BA83D7}" dt="2026-03-06T02:23:31.046" v="7918" actId="14100"/>
          <ac:spMkLst>
            <pc:docMk/>
            <pc:sldMk cId="1527711588" sldId="1191"/>
            <ac:spMk id="5" creationId="{CBFA643C-5059-E4BF-F079-938519555305}"/>
          </ac:spMkLst>
        </pc:spChg>
        <pc:spChg chg="del">
          <ac:chgData name="Masakiyo Kitazawa" userId="2bf3742da7ad8ecb" providerId="LiveId" clId="{F47CBE27-9031-40BD-BC48-2BA201BA83D7}" dt="2026-03-06T00:48:58.921" v="5933" actId="478"/>
          <ac:spMkLst>
            <pc:docMk/>
            <pc:sldMk cId="1527711588" sldId="1191"/>
            <ac:spMk id="7" creationId="{CE16CD82-4F96-A6AB-8848-868220A2007B}"/>
          </ac:spMkLst>
        </pc:spChg>
        <pc:spChg chg="del">
          <ac:chgData name="Masakiyo Kitazawa" userId="2bf3742da7ad8ecb" providerId="LiveId" clId="{F47CBE27-9031-40BD-BC48-2BA201BA83D7}" dt="2026-03-06T00:48:58.921" v="5933" actId="478"/>
          <ac:spMkLst>
            <pc:docMk/>
            <pc:sldMk cId="1527711588" sldId="1191"/>
            <ac:spMk id="12" creationId="{27EA5921-32A5-EEA9-1794-8FDC7C79FDD7}"/>
          </ac:spMkLst>
        </pc:spChg>
        <pc:spChg chg="del">
          <ac:chgData name="Masakiyo Kitazawa" userId="2bf3742da7ad8ecb" providerId="LiveId" clId="{F47CBE27-9031-40BD-BC48-2BA201BA83D7}" dt="2026-03-06T00:48:58.921" v="5933" actId="478"/>
          <ac:spMkLst>
            <pc:docMk/>
            <pc:sldMk cId="1527711588" sldId="1191"/>
            <ac:spMk id="13" creationId="{777E2D0F-B05F-69C9-D7D4-1C21BD54A443}"/>
          </ac:spMkLst>
        </pc:spChg>
        <pc:spChg chg="add mod">
          <ac:chgData name="Masakiyo Kitazawa" userId="2bf3742da7ad8ecb" providerId="LiveId" clId="{F47CBE27-9031-40BD-BC48-2BA201BA83D7}" dt="2026-03-06T02:22:58.395" v="7902" actId="1076"/>
          <ac:spMkLst>
            <pc:docMk/>
            <pc:sldMk cId="1527711588" sldId="1191"/>
            <ac:spMk id="15" creationId="{FC4C601F-A70A-2F5E-D6AB-F16F4660F799}"/>
          </ac:spMkLst>
        </pc:spChg>
        <pc:picChg chg="add mod">
          <ac:chgData name="Masakiyo Kitazawa" userId="2bf3742da7ad8ecb" providerId="LiveId" clId="{F47CBE27-9031-40BD-BC48-2BA201BA83D7}" dt="2026-03-06T02:23:06.567" v="7903" actId="1076"/>
          <ac:picMkLst>
            <pc:docMk/>
            <pc:sldMk cId="1527711588" sldId="1191"/>
            <ac:picMk id="6" creationId="{464CC1ED-BDFE-0204-D083-1E408468E857}"/>
          </ac:picMkLst>
        </pc:picChg>
        <pc:picChg chg="del">
          <ac:chgData name="Masakiyo Kitazawa" userId="2bf3742da7ad8ecb" providerId="LiveId" clId="{F47CBE27-9031-40BD-BC48-2BA201BA83D7}" dt="2026-03-06T00:48:58.921" v="5933" actId="478"/>
          <ac:picMkLst>
            <pc:docMk/>
            <pc:sldMk cId="1527711588" sldId="1191"/>
            <ac:picMk id="8" creationId="{3F1175D7-68C4-6C78-C550-8EBB02C3BCE3}"/>
          </ac:picMkLst>
        </pc:picChg>
        <pc:picChg chg="del">
          <ac:chgData name="Masakiyo Kitazawa" userId="2bf3742da7ad8ecb" providerId="LiveId" clId="{F47CBE27-9031-40BD-BC48-2BA201BA83D7}" dt="2026-03-06T00:48:58.921" v="5933" actId="478"/>
          <ac:picMkLst>
            <pc:docMk/>
            <pc:sldMk cId="1527711588" sldId="1191"/>
            <ac:picMk id="9" creationId="{D97BD6E8-3335-FD87-C24B-1019A4FE11C4}"/>
          </ac:picMkLst>
        </pc:picChg>
        <pc:picChg chg="del">
          <ac:chgData name="Masakiyo Kitazawa" userId="2bf3742da7ad8ecb" providerId="LiveId" clId="{F47CBE27-9031-40BD-BC48-2BA201BA83D7}" dt="2026-03-06T00:48:58.921" v="5933" actId="478"/>
          <ac:picMkLst>
            <pc:docMk/>
            <pc:sldMk cId="1527711588" sldId="1191"/>
            <ac:picMk id="10" creationId="{6E4A6122-08D4-9CA7-89CD-80977E028D64}"/>
          </ac:picMkLst>
        </pc:picChg>
        <pc:picChg chg="del">
          <ac:chgData name="Masakiyo Kitazawa" userId="2bf3742da7ad8ecb" providerId="LiveId" clId="{F47CBE27-9031-40BD-BC48-2BA201BA83D7}" dt="2026-03-06T00:48:58.921" v="5933" actId="478"/>
          <ac:picMkLst>
            <pc:docMk/>
            <pc:sldMk cId="1527711588" sldId="1191"/>
            <ac:picMk id="11" creationId="{C4171353-3E7E-AE89-ACF3-54E4CB035364}"/>
          </ac:picMkLst>
        </pc:picChg>
        <pc:picChg chg="add mod">
          <ac:chgData name="Masakiyo Kitazawa" userId="2bf3742da7ad8ecb" providerId="LiveId" clId="{F47CBE27-9031-40BD-BC48-2BA201BA83D7}" dt="2026-03-06T02:50:36.982" v="8139" actId="14100"/>
          <ac:picMkLst>
            <pc:docMk/>
            <pc:sldMk cId="1527711588" sldId="1191"/>
            <ac:picMk id="14" creationId="{6E913B08-08C5-503C-2981-F664615E0A6C}"/>
          </ac:picMkLst>
        </pc:picChg>
      </pc:sldChg>
      <pc:sldChg chg="del ord">
        <pc:chgData name="Masakiyo Kitazawa" userId="2bf3742da7ad8ecb" providerId="LiveId" clId="{F47CBE27-9031-40BD-BC48-2BA201BA83D7}" dt="2026-03-06T02:51:31.210" v="8141" actId="2696"/>
        <pc:sldMkLst>
          <pc:docMk/>
          <pc:sldMk cId="2054773807" sldId="1193"/>
        </pc:sldMkLst>
      </pc:sldChg>
      <pc:sldChg chg="modSp mod">
        <pc:chgData name="Masakiyo Kitazawa" userId="2bf3742da7ad8ecb" providerId="LiveId" clId="{F47CBE27-9031-40BD-BC48-2BA201BA83D7}" dt="2026-03-06T02:43:49.418" v="8041" actId="20577"/>
        <pc:sldMkLst>
          <pc:docMk/>
          <pc:sldMk cId="3912235640" sldId="1194"/>
        </pc:sldMkLst>
        <pc:spChg chg="mod">
          <ac:chgData name="Masakiyo Kitazawa" userId="2bf3742da7ad8ecb" providerId="LiveId" clId="{F47CBE27-9031-40BD-BC48-2BA201BA83D7}" dt="2026-03-06T02:43:49.418" v="8041" actId="20577"/>
          <ac:spMkLst>
            <pc:docMk/>
            <pc:sldMk cId="3912235640" sldId="1194"/>
            <ac:spMk id="2" creationId="{BDA902B3-0147-7946-694A-0612EA04FFCB}"/>
          </ac:spMkLst>
        </pc:spChg>
      </pc:sldChg>
      <pc:sldChg chg="del ord">
        <pc:chgData name="Masakiyo Kitazawa" userId="2bf3742da7ad8ecb" providerId="LiveId" clId="{F47CBE27-9031-40BD-BC48-2BA201BA83D7}" dt="2026-03-05T23:34:01.341" v="5468" actId="2696"/>
        <pc:sldMkLst>
          <pc:docMk/>
          <pc:sldMk cId="22447960" sldId="1202"/>
        </pc:sldMkLst>
      </pc:sldChg>
      <pc:sldChg chg="ord">
        <pc:chgData name="Masakiyo Kitazawa" userId="2bf3742da7ad8ecb" providerId="LiveId" clId="{F47CBE27-9031-40BD-BC48-2BA201BA83D7}" dt="2026-03-05T23:33:56.493" v="5467"/>
        <pc:sldMkLst>
          <pc:docMk/>
          <pc:sldMk cId="3874251215" sldId="1203"/>
        </pc:sldMkLst>
      </pc:sldChg>
      <pc:sldChg chg="del">
        <pc:chgData name="Masakiyo Kitazawa" userId="2bf3742da7ad8ecb" providerId="LiveId" clId="{F47CBE27-9031-40BD-BC48-2BA201BA83D7}" dt="2026-03-06T04:16:21.369" v="8174" actId="2696"/>
        <pc:sldMkLst>
          <pc:docMk/>
          <pc:sldMk cId="2231028558" sldId="1204"/>
        </pc:sldMkLst>
      </pc:sldChg>
      <pc:sldChg chg="modSp mod">
        <pc:chgData name="Masakiyo Kitazawa" userId="2bf3742da7ad8ecb" providerId="LiveId" clId="{F47CBE27-9031-40BD-BC48-2BA201BA83D7}" dt="2026-03-06T03:45:00.431" v="8170" actId="1036"/>
        <pc:sldMkLst>
          <pc:docMk/>
          <pc:sldMk cId="2640884426" sldId="1206"/>
        </pc:sldMkLst>
        <pc:spChg chg="mod">
          <ac:chgData name="Masakiyo Kitazawa" userId="2bf3742da7ad8ecb" providerId="LiveId" clId="{F47CBE27-9031-40BD-BC48-2BA201BA83D7}" dt="2026-03-06T03:45:00.431" v="8170" actId="1036"/>
          <ac:spMkLst>
            <pc:docMk/>
            <pc:sldMk cId="2640884426" sldId="1206"/>
            <ac:spMk id="4" creationId="{F4C7EC58-1C4E-0FFE-DF41-4B2F04A92E9B}"/>
          </ac:spMkLst>
        </pc:spChg>
        <pc:spChg chg="mod">
          <ac:chgData name="Masakiyo Kitazawa" userId="2bf3742da7ad8ecb" providerId="LiveId" clId="{F47CBE27-9031-40BD-BC48-2BA201BA83D7}" dt="2026-03-06T03:45:00.431" v="8170" actId="1036"/>
          <ac:spMkLst>
            <pc:docMk/>
            <pc:sldMk cId="2640884426" sldId="1206"/>
            <ac:spMk id="5" creationId="{00BA7E52-192A-F5ED-F320-7113888301AC}"/>
          </ac:spMkLst>
        </pc:spChg>
        <pc:spChg chg="mod">
          <ac:chgData name="Masakiyo Kitazawa" userId="2bf3742da7ad8ecb" providerId="LiveId" clId="{F47CBE27-9031-40BD-BC48-2BA201BA83D7}" dt="2026-03-06T02:27:57.431" v="7990" actId="1038"/>
          <ac:spMkLst>
            <pc:docMk/>
            <pc:sldMk cId="2640884426" sldId="1206"/>
            <ac:spMk id="32" creationId="{9AE1773B-3B3C-0398-DBCB-96C8971AFA7E}"/>
          </ac:spMkLst>
        </pc:spChg>
        <pc:spChg chg="mod">
          <ac:chgData name="Masakiyo Kitazawa" userId="2bf3742da7ad8ecb" providerId="LiveId" clId="{F47CBE27-9031-40BD-BC48-2BA201BA83D7}" dt="2026-03-06T00:35:39.166" v="5860" actId="1036"/>
          <ac:spMkLst>
            <pc:docMk/>
            <pc:sldMk cId="2640884426" sldId="1206"/>
            <ac:spMk id="49" creationId="{BA26712F-5D53-D591-E0DF-D936E946578A}"/>
          </ac:spMkLst>
        </pc:spChg>
        <pc:spChg chg="mod">
          <ac:chgData name="Masakiyo Kitazawa" userId="2bf3742da7ad8ecb" providerId="LiveId" clId="{F47CBE27-9031-40BD-BC48-2BA201BA83D7}" dt="2026-03-06T03:45:00.431" v="8170" actId="1036"/>
          <ac:spMkLst>
            <pc:docMk/>
            <pc:sldMk cId="2640884426" sldId="1206"/>
            <ac:spMk id="58" creationId="{6261C638-F7F9-F5BE-A704-B60C8CA7B057}"/>
          </ac:spMkLst>
        </pc:spChg>
        <pc:spChg chg="mod">
          <ac:chgData name="Masakiyo Kitazawa" userId="2bf3742da7ad8ecb" providerId="LiveId" clId="{F47CBE27-9031-40BD-BC48-2BA201BA83D7}" dt="2026-03-06T00:35:39.166" v="5860" actId="1036"/>
          <ac:spMkLst>
            <pc:docMk/>
            <pc:sldMk cId="2640884426" sldId="1206"/>
            <ac:spMk id="59" creationId="{8141AC1B-8EBE-ED33-9DFB-A4EF300AAE87}"/>
          </ac:spMkLst>
        </pc:spChg>
        <pc:spChg chg="mod">
          <ac:chgData name="Masakiyo Kitazawa" userId="2bf3742da7ad8ecb" providerId="LiveId" clId="{F47CBE27-9031-40BD-BC48-2BA201BA83D7}" dt="2026-03-06T03:45:00.431" v="8170" actId="1036"/>
          <ac:spMkLst>
            <pc:docMk/>
            <pc:sldMk cId="2640884426" sldId="1206"/>
            <ac:spMk id="60" creationId="{E9DB1785-23DA-AC91-7D33-7D0767279D57}"/>
          </ac:spMkLst>
        </pc:spChg>
      </pc:sldChg>
      <pc:sldChg chg="delSp modSp mod">
        <pc:chgData name="Masakiyo Kitazawa" userId="2bf3742da7ad8ecb" providerId="LiveId" clId="{F47CBE27-9031-40BD-BC48-2BA201BA83D7}" dt="2026-03-06T00:54:55.146" v="6182" actId="1036"/>
        <pc:sldMkLst>
          <pc:docMk/>
          <pc:sldMk cId="1851427033" sldId="1214"/>
        </pc:sldMkLst>
        <pc:spChg chg="del">
          <ac:chgData name="Masakiyo Kitazawa" userId="2bf3742da7ad8ecb" providerId="LiveId" clId="{F47CBE27-9031-40BD-BC48-2BA201BA83D7}" dt="2026-03-06T00:54:48.766" v="6173" actId="478"/>
          <ac:spMkLst>
            <pc:docMk/>
            <pc:sldMk cId="1851427033" sldId="1214"/>
            <ac:spMk id="9" creationId="{630CF5F2-ED3B-0C3C-9FA6-B116DA198D53}"/>
          </ac:spMkLst>
        </pc:spChg>
        <pc:spChg chg="del">
          <ac:chgData name="Masakiyo Kitazawa" userId="2bf3742da7ad8ecb" providerId="LiveId" clId="{F47CBE27-9031-40BD-BC48-2BA201BA83D7}" dt="2026-03-06T00:54:48.766" v="6173" actId="478"/>
          <ac:spMkLst>
            <pc:docMk/>
            <pc:sldMk cId="1851427033" sldId="1214"/>
            <ac:spMk id="10" creationId="{62B78CB7-900B-1781-FD22-B1B4149B746B}"/>
          </ac:spMkLst>
        </pc:spChg>
        <pc:spChg chg="mod">
          <ac:chgData name="Masakiyo Kitazawa" userId="2bf3742da7ad8ecb" providerId="LiveId" clId="{F47CBE27-9031-40BD-BC48-2BA201BA83D7}" dt="2026-03-06T00:54:55.146" v="6182" actId="1036"/>
          <ac:spMkLst>
            <pc:docMk/>
            <pc:sldMk cId="1851427033" sldId="1214"/>
            <ac:spMk id="39" creationId="{A0B11D91-94C5-A2CF-B36A-15A6F27F52D2}"/>
          </ac:spMkLst>
        </pc:spChg>
      </pc:sldChg>
      <pc:sldChg chg="del">
        <pc:chgData name="Masakiyo Kitazawa" userId="2bf3742da7ad8ecb" providerId="LiveId" clId="{F47CBE27-9031-40BD-BC48-2BA201BA83D7}" dt="2026-03-05T08:51:56.919" v="4983" actId="2696"/>
        <pc:sldMkLst>
          <pc:docMk/>
          <pc:sldMk cId="125586500" sldId="1215"/>
        </pc:sldMkLst>
      </pc:sldChg>
      <pc:sldChg chg="del">
        <pc:chgData name="Masakiyo Kitazawa" userId="2bf3742da7ad8ecb" providerId="LiveId" clId="{F47CBE27-9031-40BD-BC48-2BA201BA83D7}" dt="2026-03-05T08:51:56.919" v="4983" actId="2696"/>
        <pc:sldMkLst>
          <pc:docMk/>
          <pc:sldMk cId="1428777973" sldId="1216"/>
        </pc:sldMkLst>
      </pc:sldChg>
      <pc:sldChg chg="del">
        <pc:chgData name="Masakiyo Kitazawa" userId="2bf3742da7ad8ecb" providerId="LiveId" clId="{F47CBE27-9031-40BD-BC48-2BA201BA83D7}" dt="2026-03-05T08:51:56.919" v="4983" actId="2696"/>
        <pc:sldMkLst>
          <pc:docMk/>
          <pc:sldMk cId="999913437" sldId="1217"/>
        </pc:sldMkLst>
      </pc:sldChg>
      <pc:sldChg chg="del">
        <pc:chgData name="Masakiyo Kitazawa" userId="2bf3742da7ad8ecb" providerId="LiveId" clId="{F47CBE27-9031-40BD-BC48-2BA201BA83D7}" dt="2026-03-05T23:34:13.289" v="5469" actId="2696"/>
        <pc:sldMkLst>
          <pc:docMk/>
          <pc:sldMk cId="1705469106" sldId="1218"/>
        </pc:sldMkLst>
      </pc:sldChg>
      <pc:sldChg chg="modSp mod">
        <pc:chgData name="Masakiyo Kitazawa" userId="2bf3742da7ad8ecb" providerId="LiveId" clId="{F47CBE27-9031-40BD-BC48-2BA201BA83D7}" dt="2026-03-06T02:10:08.154" v="7541" actId="1076"/>
        <pc:sldMkLst>
          <pc:docMk/>
          <pc:sldMk cId="3731600965" sldId="1219"/>
        </pc:sldMkLst>
        <pc:spChg chg="mod">
          <ac:chgData name="Masakiyo Kitazawa" userId="2bf3742da7ad8ecb" providerId="LiveId" clId="{F47CBE27-9031-40BD-BC48-2BA201BA83D7}" dt="2026-03-06T02:10:08.154" v="7541" actId="1076"/>
          <ac:spMkLst>
            <pc:docMk/>
            <pc:sldMk cId="3731600965" sldId="1219"/>
            <ac:spMk id="6" creationId="{39838F83-C9C3-7250-5376-C9C3C2947A41}"/>
          </ac:spMkLst>
        </pc:spChg>
        <pc:picChg chg="mod">
          <ac:chgData name="Masakiyo Kitazawa" userId="2bf3742da7ad8ecb" providerId="LiveId" clId="{F47CBE27-9031-40BD-BC48-2BA201BA83D7}" dt="2026-03-06T02:10:02.591" v="7540" actId="14100"/>
          <ac:picMkLst>
            <pc:docMk/>
            <pc:sldMk cId="3731600965" sldId="1219"/>
            <ac:picMk id="5" creationId="{0F606AAB-77CD-58F2-2794-B2089512BF11}"/>
          </ac:picMkLst>
        </pc:picChg>
      </pc:sldChg>
      <pc:sldChg chg="modSp mod">
        <pc:chgData name="Masakiyo Kitazawa" userId="2bf3742da7ad8ecb" providerId="LiveId" clId="{F47CBE27-9031-40BD-BC48-2BA201BA83D7}" dt="2026-03-06T00:44:59.652" v="5884" actId="14100"/>
        <pc:sldMkLst>
          <pc:docMk/>
          <pc:sldMk cId="77908159" sldId="1220"/>
        </pc:sldMkLst>
        <pc:picChg chg="mod">
          <ac:chgData name="Masakiyo Kitazawa" userId="2bf3742da7ad8ecb" providerId="LiveId" clId="{F47CBE27-9031-40BD-BC48-2BA201BA83D7}" dt="2026-03-06T00:44:48.304" v="5882" actId="1038"/>
          <ac:picMkLst>
            <pc:docMk/>
            <pc:sldMk cId="77908159" sldId="1220"/>
            <ac:picMk id="4" creationId="{FC337A5B-1065-D14C-4502-28289AC5098F}"/>
          </ac:picMkLst>
        </pc:picChg>
        <pc:picChg chg="mod">
          <ac:chgData name="Masakiyo Kitazawa" userId="2bf3742da7ad8ecb" providerId="LiveId" clId="{F47CBE27-9031-40BD-BC48-2BA201BA83D7}" dt="2026-03-06T00:44:59.652" v="5884" actId="14100"/>
          <ac:picMkLst>
            <pc:docMk/>
            <pc:sldMk cId="77908159" sldId="1220"/>
            <ac:picMk id="10" creationId="{7982706F-3127-2A64-49B9-75C4980A616E}"/>
          </ac:picMkLst>
        </pc:picChg>
        <pc:picChg chg="mod">
          <ac:chgData name="Masakiyo Kitazawa" userId="2bf3742da7ad8ecb" providerId="LiveId" clId="{F47CBE27-9031-40BD-BC48-2BA201BA83D7}" dt="2026-03-06T00:44:53.786" v="5883" actId="14100"/>
          <ac:picMkLst>
            <pc:docMk/>
            <pc:sldMk cId="77908159" sldId="1220"/>
            <ac:picMk id="11" creationId="{F832F3B8-5446-AEB1-0A67-982D4D296131}"/>
          </ac:picMkLst>
        </pc:picChg>
      </pc:sldChg>
      <pc:sldChg chg="delSp modSp mod">
        <pc:chgData name="Masakiyo Kitazawa" userId="2bf3742da7ad8ecb" providerId="LiveId" clId="{F47CBE27-9031-40BD-BC48-2BA201BA83D7}" dt="2026-03-06T00:40:01.135" v="5871" actId="1035"/>
        <pc:sldMkLst>
          <pc:docMk/>
          <pc:sldMk cId="3242313993" sldId="1221"/>
        </pc:sldMkLst>
        <pc:spChg chg="del">
          <ac:chgData name="Masakiyo Kitazawa" userId="2bf3742da7ad8ecb" providerId="LiveId" clId="{F47CBE27-9031-40BD-BC48-2BA201BA83D7}" dt="2026-03-06T00:39:52.863" v="5864" actId="478"/>
          <ac:spMkLst>
            <pc:docMk/>
            <pc:sldMk cId="3242313993" sldId="1221"/>
            <ac:spMk id="29" creationId="{D84BB867-5D17-4698-A857-E40BFEDCA082}"/>
          </ac:spMkLst>
        </pc:spChg>
        <pc:picChg chg="mod">
          <ac:chgData name="Masakiyo Kitazawa" userId="2bf3742da7ad8ecb" providerId="LiveId" clId="{F47CBE27-9031-40BD-BC48-2BA201BA83D7}" dt="2026-03-06T00:40:01.135" v="5871" actId="1035"/>
          <ac:picMkLst>
            <pc:docMk/>
            <pc:sldMk cId="3242313993" sldId="1221"/>
            <ac:picMk id="28" creationId="{3A9CFF46-6230-B20A-AEF8-41F440E54937}"/>
          </ac:picMkLst>
        </pc:picChg>
      </pc:sldChg>
      <pc:sldChg chg="addSp delSp modSp add mod ord delAnim modAnim">
        <pc:chgData name="Masakiyo Kitazawa" userId="2bf3742da7ad8ecb" providerId="LiveId" clId="{F47CBE27-9031-40BD-BC48-2BA201BA83D7}" dt="2026-03-06T00:32:58.496" v="5826"/>
        <pc:sldMkLst>
          <pc:docMk/>
          <pc:sldMk cId="2599285392" sldId="1222"/>
        </pc:sldMkLst>
        <pc:spChg chg="mod">
          <ac:chgData name="Masakiyo Kitazawa" userId="2bf3742da7ad8ecb" providerId="LiveId" clId="{F47CBE27-9031-40BD-BC48-2BA201BA83D7}" dt="2026-03-05T09:22:15.345" v="5108" actId="122"/>
          <ac:spMkLst>
            <pc:docMk/>
            <pc:sldMk cId="2599285392" sldId="1222"/>
            <ac:spMk id="5" creationId="{AD372482-3731-09BC-DC9F-2721FB6D900B}"/>
          </ac:spMkLst>
        </pc:spChg>
        <pc:spChg chg="add mod">
          <ac:chgData name="Masakiyo Kitazawa" userId="2bf3742da7ad8ecb" providerId="LiveId" clId="{F47CBE27-9031-40BD-BC48-2BA201BA83D7}" dt="2026-03-06T00:32:30.297" v="5822" actId="164"/>
          <ac:spMkLst>
            <pc:docMk/>
            <pc:sldMk cId="2599285392" sldId="1222"/>
            <ac:spMk id="10" creationId="{FA8471EB-4CDC-FCDD-A37A-F60A8804C663}"/>
          </ac:spMkLst>
        </pc:spChg>
        <pc:spChg chg="add mod">
          <ac:chgData name="Masakiyo Kitazawa" userId="2bf3742da7ad8ecb" providerId="LiveId" clId="{F47CBE27-9031-40BD-BC48-2BA201BA83D7}" dt="2026-03-06T00:32:30.297" v="5822" actId="164"/>
          <ac:spMkLst>
            <pc:docMk/>
            <pc:sldMk cId="2599285392" sldId="1222"/>
            <ac:spMk id="11" creationId="{77FE11F9-50C8-D2FE-499E-B24C0DFEF73F}"/>
          </ac:spMkLst>
        </pc:spChg>
        <pc:spChg chg="add mod ord">
          <ac:chgData name="Masakiyo Kitazawa" userId="2bf3742da7ad8ecb" providerId="LiveId" clId="{F47CBE27-9031-40BD-BC48-2BA201BA83D7}" dt="2026-03-06T00:32:49.121" v="5824" actId="164"/>
          <ac:spMkLst>
            <pc:docMk/>
            <pc:sldMk cId="2599285392" sldId="1222"/>
            <ac:spMk id="12" creationId="{2EC95B20-576E-7603-869B-C429B1C485F1}"/>
          </ac:spMkLst>
        </pc:spChg>
        <pc:spChg chg="add mod ord">
          <ac:chgData name="Masakiyo Kitazawa" userId="2bf3742da7ad8ecb" providerId="LiveId" clId="{F47CBE27-9031-40BD-BC48-2BA201BA83D7}" dt="2026-03-06T00:32:49.121" v="5824" actId="164"/>
          <ac:spMkLst>
            <pc:docMk/>
            <pc:sldMk cId="2599285392" sldId="1222"/>
            <ac:spMk id="13" creationId="{6A9A4CEF-E688-136C-3399-6A7AD65F4EB5}"/>
          </ac:spMkLst>
        </pc:spChg>
        <pc:spChg chg="add mod">
          <ac:chgData name="Masakiyo Kitazawa" userId="2bf3742da7ad8ecb" providerId="LiveId" clId="{F47CBE27-9031-40BD-BC48-2BA201BA83D7}" dt="2026-03-06T00:32:49.121" v="5824" actId="164"/>
          <ac:spMkLst>
            <pc:docMk/>
            <pc:sldMk cId="2599285392" sldId="1222"/>
            <ac:spMk id="16" creationId="{17D49AFD-90F8-98C2-9036-DDA5D59E6DBE}"/>
          </ac:spMkLst>
        </pc:spChg>
        <pc:spChg chg="add mod">
          <ac:chgData name="Masakiyo Kitazawa" userId="2bf3742da7ad8ecb" providerId="LiveId" clId="{F47CBE27-9031-40BD-BC48-2BA201BA83D7}" dt="2026-03-06T00:32:49.121" v="5824" actId="164"/>
          <ac:spMkLst>
            <pc:docMk/>
            <pc:sldMk cId="2599285392" sldId="1222"/>
            <ac:spMk id="17" creationId="{9F480340-80EA-BB11-CF43-83987484D73C}"/>
          </ac:spMkLst>
        </pc:spChg>
        <pc:grpChg chg="del">
          <ac:chgData name="Masakiyo Kitazawa" userId="2bf3742da7ad8ecb" providerId="LiveId" clId="{F47CBE27-9031-40BD-BC48-2BA201BA83D7}" dt="2026-03-05T09:19:03.264" v="5019" actId="478"/>
          <ac:grpSpMkLst>
            <pc:docMk/>
            <pc:sldMk cId="2599285392" sldId="1222"/>
            <ac:grpSpMk id="2" creationId="{2A7609DD-5BFB-6007-9117-162370E85EE7}"/>
          </ac:grpSpMkLst>
        </pc:grpChg>
        <pc:grpChg chg="del">
          <ac:chgData name="Masakiyo Kitazawa" userId="2bf3742da7ad8ecb" providerId="LiveId" clId="{F47CBE27-9031-40BD-BC48-2BA201BA83D7}" dt="2026-03-05T09:19:06.282" v="5020" actId="478"/>
          <ac:grpSpMkLst>
            <pc:docMk/>
            <pc:sldMk cId="2599285392" sldId="1222"/>
            <ac:grpSpMk id="3" creationId="{0731239C-8D75-897B-660A-F5D590FABB73}"/>
          </ac:grpSpMkLst>
        </pc:grpChg>
        <pc:grpChg chg="add mod">
          <ac:chgData name="Masakiyo Kitazawa" userId="2bf3742da7ad8ecb" providerId="LiveId" clId="{F47CBE27-9031-40BD-BC48-2BA201BA83D7}" dt="2026-03-06T00:32:30.297" v="5822" actId="164"/>
          <ac:grpSpMkLst>
            <pc:docMk/>
            <pc:sldMk cId="2599285392" sldId="1222"/>
            <ac:grpSpMk id="18" creationId="{74467C29-194C-F204-7E45-B318205EEDC0}"/>
          </ac:grpSpMkLst>
        </pc:grpChg>
        <pc:grpChg chg="add mod">
          <ac:chgData name="Masakiyo Kitazawa" userId="2bf3742da7ad8ecb" providerId="LiveId" clId="{F47CBE27-9031-40BD-BC48-2BA201BA83D7}" dt="2026-03-06T00:32:49.121" v="5824" actId="164"/>
          <ac:grpSpMkLst>
            <pc:docMk/>
            <pc:sldMk cId="2599285392" sldId="1222"/>
            <ac:grpSpMk id="19" creationId="{84AC3992-433C-4388-7F5F-A13FC9E5C5C5}"/>
          </ac:grpSpMkLst>
        </pc:grpChg>
        <pc:picChg chg="add mod">
          <ac:chgData name="Masakiyo Kitazawa" userId="2bf3742da7ad8ecb" providerId="LiveId" clId="{F47CBE27-9031-40BD-BC48-2BA201BA83D7}" dt="2026-03-06T00:01:04.338" v="5706" actId="1076"/>
          <ac:picMkLst>
            <pc:docMk/>
            <pc:sldMk cId="2599285392" sldId="1222"/>
            <ac:picMk id="15" creationId="{69BA2214-A53B-AEDB-AB1D-E0E4236886C9}"/>
          </ac:picMkLst>
        </pc:picChg>
        <pc:picChg chg="add mod">
          <ac:chgData name="Masakiyo Kitazawa" userId="2bf3742da7ad8ecb" providerId="LiveId" clId="{F47CBE27-9031-40BD-BC48-2BA201BA83D7}" dt="2026-03-06T00:32:30.297" v="5822" actId="164"/>
          <ac:picMkLst>
            <pc:docMk/>
            <pc:sldMk cId="2599285392" sldId="1222"/>
            <ac:picMk id="1026" creationId="{70A1A55B-456D-43B3-0116-10E54F53C1E0}"/>
          </ac:picMkLst>
        </pc:picChg>
      </pc:sldChg>
      <pc:sldChg chg="addSp modSp new mod ord">
        <pc:chgData name="Masakiyo Kitazawa" userId="2bf3742da7ad8ecb" providerId="LiveId" clId="{F47CBE27-9031-40BD-BC48-2BA201BA83D7}" dt="2026-03-06T02:40:52.348" v="8024" actId="20577"/>
        <pc:sldMkLst>
          <pc:docMk/>
          <pc:sldMk cId="2863036309" sldId="1223"/>
        </pc:sldMkLst>
        <pc:spChg chg="mod">
          <ac:chgData name="Masakiyo Kitazawa" userId="2bf3742da7ad8ecb" providerId="LiveId" clId="{F47CBE27-9031-40BD-BC48-2BA201BA83D7}" dt="2026-03-06T02:40:52.348" v="8024" actId="20577"/>
          <ac:spMkLst>
            <pc:docMk/>
            <pc:sldMk cId="2863036309" sldId="1223"/>
            <ac:spMk id="2" creationId="{4233E513-DC00-99B4-FB06-BD04FDC4BB22}"/>
          </ac:spMkLst>
        </pc:spChg>
        <pc:spChg chg="add mod">
          <ac:chgData name="Masakiyo Kitazawa" userId="2bf3742da7ad8ecb" providerId="LiveId" clId="{F47CBE27-9031-40BD-BC48-2BA201BA83D7}" dt="2026-03-05T23:29:52.659" v="5386" actId="1076"/>
          <ac:spMkLst>
            <pc:docMk/>
            <pc:sldMk cId="2863036309" sldId="1223"/>
            <ac:spMk id="5" creationId="{7A2CB7A8-67C3-66F0-BD93-D20A9B57904E}"/>
          </ac:spMkLst>
        </pc:spChg>
        <pc:spChg chg="add mod">
          <ac:chgData name="Masakiyo Kitazawa" userId="2bf3742da7ad8ecb" providerId="LiveId" clId="{F47CBE27-9031-40BD-BC48-2BA201BA83D7}" dt="2026-03-06T00:55:09.230" v="6184" actId="20577"/>
          <ac:spMkLst>
            <pc:docMk/>
            <pc:sldMk cId="2863036309" sldId="1223"/>
            <ac:spMk id="6" creationId="{15A2143E-FF4D-3295-D175-E6E19CDA61BF}"/>
          </ac:spMkLst>
        </pc:spChg>
        <pc:picChg chg="add mod modCrop">
          <ac:chgData name="Masakiyo Kitazawa" userId="2bf3742da7ad8ecb" providerId="LiveId" clId="{F47CBE27-9031-40BD-BC48-2BA201BA83D7}" dt="2026-03-05T23:29:49.486" v="5385" actId="14100"/>
          <ac:picMkLst>
            <pc:docMk/>
            <pc:sldMk cId="2863036309" sldId="1223"/>
            <ac:picMk id="4" creationId="{2A9FCD23-C56B-94C9-7D05-DB5241CF2861}"/>
          </ac:picMkLst>
        </pc:picChg>
        <pc:picChg chg="add mod">
          <ac:chgData name="Masakiyo Kitazawa" userId="2bf3742da7ad8ecb" providerId="LiveId" clId="{F47CBE27-9031-40BD-BC48-2BA201BA83D7}" dt="2026-03-06T02:40:39.517" v="8016" actId="1036"/>
          <ac:picMkLst>
            <pc:docMk/>
            <pc:sldMk cId="2863036309" sldId="1223"/>
            <ac:picMk id="2050" creationId="{EA49598C-3A8F-B7B8-DD68-6371CE021240}"/>
          </ac:picMkLst>
        </pc:picChg>
      </pc:sldChg>
      <pc:sldChg chg="addSp delSp modSp new mod">
        <pc:chgData name="Masakiyo Kitazawa" userId="2bf3742da7ad8ecb" providerId="LiveId" clId="{F47CBE27-9031-40BD-BC48-2BA201BA83D7}" dt="2026-03-05T23:43:23.690" v="5540" actId="1076"/>
        <pc:sldMkLst>
          <pc:docMk/>
          <pc:sldMk cId="2687515073" sldId="1224"/>
        </pc:sldMkLst>
        <pc:spChg chg="mod">
          <ac:chgData name="Masakiyo Kitazawa" userId="2bf3742da7ad8ecb" providerId="LiveId" clId="{F47CBE27-9031-40BD-BC48-2BA201BA83D7}" dt="2026-03-05T23:42:42.603" v="5533" actId="20577"/>
          <ac:spMkLst>
            <pc:docMk/>
            <pc:sldMk cId="2687515073" sldId="1224"/>
            <ac:spMk id="2" creationId="{49F6F171-AF31-AA77-AA25-E114B951E0E1}"/>
          </ac:spMkLst>
        </pc:spChg>
        <pc:spChg chg="add mod">
          <ac:chgData name="Masakiyo Kitazawa" userId="2bf3742da7ad8ecb" providerId="LiveId" clId="{F47CBE27-9031-40BD-BC48-2BA201BA83D7}" dt="2026-03-05T23:43:12.105" v="5537" actId="1076"/>
          <ac:spMkLst>
            <pc:docMk/>
            <pc:sldMk cId="2687515073" sldId="1224"/>
            <ac:spMk id="4" creationId="{CA334837-7A65-A1AA-B7C3-722AEB38D0F8}"/>
          </ac:spMkLst>
        </pc:spChg>
        <pc:spChg chg="add del mod">
          <ac:chgData name="Masakiyo Kitazawa" userId="2bf3742da7ad8ecb" providerId="LiveId" clId="{F47CBE27-9031-40BD-BC48-2BA201BA83D7}" dt="2026-03-05T23:40:43.886" v="5511" actId="478"/>
          <ac:spMkLst>
            <pc:docMk/>
            <pc:sldMk cId="2687515073" sldId="1224"/>
            <ac:spMk id="5" creationId="{8FD6B69F-632E-4348-E860-71DD2075CF73}"/>
          </ac:spMkLst>
        </pc:spChg>
        <pc:spChg chg="add del mod">
          <ac:chgData name="Masakiyo Kitazawa" userId="2bf3742da7ad8ecb" providerId="LiveId" clId="{F47CBE27-9031-40BD-BC48-2BA201BA83D7}" dt="2026-03-05T23:40:43.886" v="5511" actId="478"/>
          <ac:spMkLst>
            <pc:docMk/>
            <pc:sldMk cId="2687515073" sldId="1224"/>
            <ac:spMk id="6" creationId="{CD681D43-42D3-03FE-83ED-A8F9D5F819C1}"/>
          </ac:spMkLst>
        </pc:spChg>
        <pc:spChg chg="add del mod">
          <ac:chgData name="Masakiyo Kitazawa" userId="2bf3742da7ad8ecb" providerId="LiveId" clId="{F47CBE27-9031-40BD-BC48-2BA201BA83D7}" dt="2026-03-05T23:40:43.886" v="5511" actId="478"/>
          <ac:spMkLst>
            <pc:docMk/>
            <pc:sldMk cId="2687515073" sldId="1224"/>
            <ac:spMk id="7" creationId="{EDC2AD54-0FEA-6686-6B95-EF06DD369C5F}"/>
          </ac:spMkLst>
        </pc:spChg>
        <pc:spChg chg="add del mod">
          <ac:chgData name="Masakiyo Kitazawa" userId="2bf3742da7ad8ecb" providerId="LiveId" clId="{F47CBE27-9031-40BD-BC48-2BA201BA83D7}" dt="2026-03-05T23:40:43.886" v="5511" actId="478"/>
          <ac:spMkLst>
            <pc:docMk/>
            <pc:sldMk cId="2687515073" sldId="1224"/>
            <ac:spMk id="8" creationId="{E5FA6F27-A164-704B-2151-736A2D02842D}"/>
          </ac:spMkLst>
        </pc:spChg>
        <pc:spChg chg="add mod">
          <ac:chgData name="Masakiyo Kitazawa" userId="2bf3742da7ad8ecb" providerId="LiveId" clId="{F47CBE27-9031-40BD-BC48-2BA201BA83D7}" dt="2026-03-05T23:41:01.350" v="5512"/>
          <ac:spMkLst>
            <pc:docMk/>
            <pc:sldMk cId="2687515073" sldId="1224"/>
            <ac:spMk id="17" creationId="{0C037D24-6FAF-5965-BB5E-F9DE07200381}"/>
          </ac:spMkLst>
        </pc:spChg>
        <pc:spChg chg="add mod">
          <ac:chgData name="Masakiyo Kitazawa" userId="2bf3742da7ad8ecb" providerId="LiveId" clId="{F47CBE27-9031-40BD-BC48-2BA201BA83D7}" dt="2026-03-05T23:41:01.350" v="5512"/>
          <ac:spMkLst>
            <pc:docMk/>
            <pc:sldMk cId="2687515073" sldId="1224"/>
            <ac:spMk id="18" creationId="{94F134D7-99FC-C38A-D909-F745F3C11414}"/>
          </ac:spMkLst>
        </pc:spChg>
        <pc:spChg chg="add mod">
          <ac:chgData name="Masakiyo Kitazawa" userId="2bf3742da7ad8ecb" providerId="LiveId" clId="{F47CBE27-9031-40BD-BC48-2BA201BA83D7}" dt="2026-03-05T23:41:01.350" v="5512"/>
          <ac:spMkLst>
            <pc:docMk/>
            <pc:sldMk cId="2687515073" sldId="1224"/>
            <ac:spMk id="19" creationId="{F1CE7B86-07B5-A705-57EB-DDBD3C52D272}"/>
          </ac:spMkLst>
        </pc:spChg>
        <pc:spChg chg="add mod">
          <ac:chgData name="Masakiyo Kitazawa" userId="2bf3742da7ad8ecb" providerId="LiveId" clId="{F47CBE27-9031-40BD-BC48-2BA201BA83D7}" dt="2026-03-05T23:41:01.350" v="5512"/>
          <ac:spMkLst>
            <pc:docMk/>
            <pc:sldMk cId="2687515073" sldId="1224"/>
            <ac:spMk id="20" creationId="{6E552CB7-F6EA-FE05-84FE-76A1E8D0A79B}"/>
          </ac:spMkLst>
        </pc:spChg>
        <pc:spChg chg="add mod">
          <ac:chgData name="Masakiyo Kitazawa" userId="2bf3742da7ad8ecb" providerId="LiveId" clId="{F47CBE27-9031-40BD-BC48-2BA201BA83D7}" dt="2026-03-05T23:41:46.405" v="5517" actId="14100"/>
          <ac:spMkLst>
            <pc:docMk/>
            <pc:sldMk cId="2687515073" sldId="1224"/>
            <ac:spMk id="29" creationId="{B7EE058D-DB02-D0C3-A449-205A98B7C3AC}"/>
          </ac:spMkLst>
        </pc:spChg>
        <pc:spChg chg="add mod">
          <ac:chgData name="Masakiyo Kitazawa" userId="2bf3742da7ad8ecb" providerId="LiveId" clId="{F47CBE27-9031-40BD-BC48-2BA201BA83D7}" dt="2026-03-05T23:41:20.185" v="5514" actId="164"/>
          <ac:spMkLst>
            <pc:docMk/>
            <pc:sldMk cId="2687515073" sldId="1224"/>
            <ac:spMk id="30" creationId="{1553CD9C-B6C9-1691-8065-92272DB772A6}"/>
          </ac:spMkLst>
        </pc:spChg>
        <pc:spChg chg="add mod">
          <ac:chgData name="Masakiyo Kitazawa" userId="2bf3742da7ad8ecb" providerId="LiveId" clId="{F47CBE27-9031-40BD-BC48-2BA201BA83D7}" dt="2026-03-05T23:41:51.422" v="5518" actId="14100"/>
          <ac:spMkLst>
            <pc:docMk/>
            <pc:sldMk cId="2687515073" sldId="1224"/>
            <ac:spMk id="31" creationId="{08FA2447-452C-D74C-44BD-A45C3113BB54}"/>
          </ac:spMkLst>
        </pc:spChg>
        <pc:spChg chg="add mod">
          <ac:chgData name="Masakiyo Kitazawa" userId="2bf3742da7ad8ecb" providerId="LiveId" clId="{F47CBE27-9031-40BD-BC48-2BA201BA83D7}" dt="2026-03-05T23:41:20.185" v="5514" actId="164"/>
          <ac:spMkLst>
            <pc:docMk/>
            <pc:sldMk cId="2687515073" sldId="1224"/>
            <ac:spMk id="32" creationId="{818119A2-2AE1-2586-98BD-B49B46FA16E6}"/>
          </ac:spMkLst>
        </pc:spChg>
        <pc:grpChg chg="add mod">
          <ac:chgData name="Masakiyo Kitazawa" userId="2bf3742da7ad8ecb" providerId="LiveId" clId="{F47CBE27-9031-40BD-BC48-2BA201BA83D7}" dt="2026-03-05T23:41:34.539" v="5516" actId="14100"/>
          <ac:grpSpMkLst>
            <pc:docMk/>
            <pc:sldMk cId="2687515073" sldId="1224"/>
            <ac:grpSpMk id="41" creationId="{C8EA08AE-6967-7294-61BC-EE2DC03A021B}"/>
          </ac:grpSpMkLst>
        </pc:grpChg>
        <pc:picChg chg="add mod">
          <ac:chgData name="Masakiyo Kitazawa" userId="2bf3742da7ad8ecb" providerId="LiveId" clId="{F47CBE27-9031-40BD-BC48-2BA201BA83D7}" dt="2026-03-05T23:43:23.690" v="5540" actId="1076"/>
          <ac:picMkLst>
            <pc:docMk/>
            <pc:sldMk cId="2687515073" sldId="1224"/>
            <ac:picMk id="3" creationId="{9A63F48E-4ED8-0225-8348-E0A5A1064AE9}"/>
          </ac:picMkLst>
        </pc:picChg>
        <pc:cxnChg chg="add del mod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9" creationId="{0103BF98-F71D-E4E3-0775-5AA44367E872}"/>
          </ac:cxnSpMkLst>
        </pc:cxnChg>
        <pc:cxnChg chg="add del mod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11" creationId="{879D4739-7196-A688-AF07-21F7302E4151}"/>
          </ac:cxnSpMkLst>
        </pc:cxnChg>
        <pc:cxnChg chg="del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12" creationId="{8AE19ED6-7FF6-43FC-3162-08AA7F330035}"/>
          </ac:cxnSpMkLst>
        </pc:cxnChg>
        <pc:cxnChg chg="add del mod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13" creationId="{61ECC11E-97FA-1C87-CBEB-23E02DD58D26}"/>
          </ac:cxnSpMkLst>
        </pc:cxnChg>
        <pc:cxnChg chg="del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15" creationId="{438A4EE2-CA91-A600-7F25-0562444B7C0A}"/>
          </ac:cxnSpMkLst>
        </pc:cxnChg>
        <pc:cxnChg chg="add del mod">
          <ac:chgData name="Masakiyo Kitazawa" userId="2bf3742da7ad8ecb" providerId="LiveId" clId="{F47CBE27-9031-40BD-BC48-2BA201BA83D7}" dt="2026-03-05T23:40:43.886" v="5511" actId="478"/>
          <ac:cxnSpMkLst>
            <pc:docMk/>
            <pc:sldMk cId="2687515073" sldId="1224"/>
            <ac:cxnSpMk id="16" creationId="{80E3375C-96F5-D4C4-D9A9-2314F9F4575C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1" creationId="{161B3249-DA89-80EA-7365-452187906DAD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3" creationId="{1C09FFF7-5FE5-A6FD-1092-D9F13F222436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4" creationId="{F1F0B89F-F0B3-5513-F581-534CA25909D2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5" creationId="{290F9DF7-C126-11BD-A156-A261734E4B99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6" creationId="{79637383-E327-7CC2-22B3-6F8E6776C3F5}"/>
          </ac:cxnSpMkLst>
        </pc:cxnChg>
        <pc:cxnChg chg="add mod">
          <ac:chgData name="Masakiyo Kitazawa" userId="2bf3742da7ad8ecb" providerId="LiveId" clId="{F47CBE27-9031-40BD-BC48-2BA201BA83D7}" dt="2026-03-05T23:41:01.350" v="5512"/>
          <ac:cxnSpMkLst>
            <pc:docMk/>
            <pc:sldMk cId="2687515073" sldId="1224"/>
            <ac:cxnSpMk id="27" creationId="{FDACC4DA-6314-4CB2-CD5E-7B9780FD2471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3" creationId="{D3E2CD66-A659-5A8E-A1EC-B49659034CC2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4" creationId="{A147A7C0-A223-D15B-A655-4B6A9BD5349F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5" creationId="{93763FA1-9C52-4C67-453D-378C1BC87729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6" creationId="{0B891F05-0659-5376-8DAB-5A4CCCA69283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7" creationId="{C033C865-F592-DD9D-34A6-B806F4E74922}"/>
          </ac:cxnSpMkLst>
        </pc:cxnChg>
        <pc:cxnChg chg="add 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8" creationId="{908D340D-025A-02A7-C94C-6C93C5013DEE}"/>
          </ac:cxnSpMkLst>
        </pc:cxnChg>
        <pc:cxnChg chg="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39" creationId="{19B02160-F7FF-88A9-0449-E1D7BAD556F2}"/>
          </ac:cxnSpMkLst>
        </pc:cxnChg>
        <pc:cxnChg chg="mod">
          <ac:chgData name="Masakiyo Kitazawa" userId="2bf3742da7ad8ecb" providerId="LiveId" clId="{F47CBE27-9031-40BD-BC48-2BA201BA83D7}" dt="2026-03-05T23:42:20.601" v="5524" actId="692"/>
          <ac:cxnSpMkLst>
            <pc:docMk/>
            <pc:sldMk cId="2687515073" sldId="1224"/>
            <ac:cxnSpMk id="40" creationId="{64CF46B3-923D-7180-E485-01AF10C3B465}"/>
          </ac:cxnSpMkLst>
        </pc:cxnChg>
      </pc:sldChg>
      <pc:sldChg chg="addSp modSp new mod">
        <pc:chgData name="Masakiyo Kitazawa" userId="2bf3742da7ad8ecb" providerId="LiveId" clId="{F47CBE27-9031-40BD-BC48-2BA201BA83D7}" dt="2026-03-06T02:30:00.945" v="8011" actId="1038"/>
        <pc:sldMkLst>
          <pc:docMk/>
          <pc:sldMk cId="3157670884" sldId="1225"/>
        </pc:sldMkLst>
        <pc:spChg chg="mod">
          <ac:chgData name="Masakiyo Kitazawa" userId="2bf3742da7ad8ecb" providerId="LiveId" clId="{F47CBE27-9031-40BD-BC48-2BA201BA83D7}" dt="2026-03-05T23:45:50.174" v="5604" actId="20577"/>
          <ac:spMkLst>
            <pc:docMk/>
            <pc:sldMk cId="3157670884" sldId="1225"/>
            <ac:spMk id="2" creationId="{8E64D2CF-437B-BC2D-0B83-2EC30C047703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3" creationId="{6887EAC8-34DF-147C-6E04-CA8EC09645E0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4" creationId="{19C6930A-792A-A7FE-D43C-7A34AE1CF8C8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6" creationId="{110A29B8-F280-1C43-699E-0C427C15F6B6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7" creationId="{9D5B4FBD-C077-399C-9196-870BE60822F4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8" creationId="{AE88044D-39AA-A35B-F8B7-FA77ECEED768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9" creationId="{CFDBDD7F-9EB2-D3F4-BDAC-AC406795A082}"/>
          </ac:spMkLst>
        </pc:spChg>
        <pc:spChg chg="add mod">
          <ac:chgData name="Masakiyo Kitazawa" userId="2bf3742da7ad8ecb" providerId="LiveId" clId="{F47CBE27-9031-40BD-BC48-2BA201BA83D7}" dt="2026-03-05T23:44:11.935" v="5571" actId="1076"/>
          <ac:spMkLst>
            <pc:docMk/>
            <pc:sldMk cId="3157670884" sldId="1225"/>
            <ac:spMk id="10" creationId="{F8AE3D34-68AB-CB4E-F0E1-DEB8DE880B92}"/>
          </ac:spMkLst>
        </pc:spChg>
        <pc:spChg chg="add mod">
          <ac:chgData name="Masakiyo Kitazawa" userId="2bf3742da7ad8ecb" providerId="LiveId" clId="{F47CBE27-9031-40BD-BC48-2BA201BA83D7}" dt="2026-03-06T02:05:23.698" v="7533" actId="403"/>
          <ac:spMkLst>
            <pc:docMk/>
            <pc:sldMk cId="3157670884" sldId="1225"/>
            <ac:spMk id="12" creationId="{D20EA377-B583-1E3F-1DD0-C6849FBBF706}"/>
          </ac:spMkLst>
        </pc:spChg>
        <pc:spChg chg="add mod">
          <ac:chgData name="Masakiyo Kitazawa" userId="2bf3742da7ad8ecb" providerId="LiveId" clId="{F47CBE27-9031-40BD-BC48-2BA201BA83D7}" dt="2026-03-06T02:30:00.945" v="8011" actId="1038"/>
          <ac:spMkLst>
            <pc:docMk/>
            <pc:sldMk cId="3157670884" sldId="1225"/>
            <ac:spMk id="14" creationId="{7E642ADC-D680-56AE-85C0-75B44F9FAD0B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15" creationId="{177F2FA2-C31F-334A-54C9-47090D89DFA5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16" creationId="{96CB1656-F8B4-A703-BB80-42488DDB865C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17" creationId="{AABF7440-727C-06AA-5E48-85B5021328C6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18" creationId="{BBE61DA0-6F94-B397-53C3-D760EE6CD619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19" creationId="{314DA629-724F-4FD1-C876-8F350ECE9183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20" creationId="{97F64568-B580-E787-601F-3AEEE40A5956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21" creationId="{CBCD24BD-D19F-AA1C-9297-D8912AFBE9B6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22" creationId="{E4B5510C-F352-ABA8-33E4-2786548CA1F2}"/>
          </ac:spMkLst>
        </pc:spChg>
        <pc:spChg chg="add mod">
          <ac:chgData name="Masakiyo Kitazawa" userId="2bf3742da7ad8ecb" providerId="LiveId" clId="{F47CBE27-9031-40BD-BC48-2BA201BA83D7}" dt="2026-03-06T02:29:48.763" v="8005" actId="1036"/>
          <ac:spMkLst>
            <pc:docMk/>
            <pc:sldMk cId="3157670884" sldId="1225"/>
            <ac:spMk id="23" creationId="{579B0806-5BAB-819F-0477-B20C7342F223}"/>
          </ac:spMkLst>
        </pc:spChg>
        <pc:picChg chg="add mod ord">
          <ac:chgData name="Masakiyo Kitazawa" userId="2bf3742da7ad8ecb" providerId="LiveId" clId="{F47CBE27-9031-40BD-BC48-2BA201BA83D7}" dt="2026-03-06T02:29:40.434" v="7991" actId="1076"/>
          <ac:picMkLst>
            <pc:docMk/>
            <pc:sldMk cId="3157670884" sldId="1225"/>
            <ac:picMk id="13" creationId="{0785AA27-76FF-F601-8CB5-E8E081FC35EF}"/>
          </ac:picMkLst>
        </pc:picChg>
        <pc:cxnChg chg="add mod">
          <ac:chgData name="Masakiyo Kitazawa" userId="2bf3742da7ad8ecb" providerId="LiveId" clId="{F47CBE27-9031-40BD-BC48-2BA201BA83D7}" dt="2026-03-05T23:44:11.935" v="5571" actId="1076"/>
          <ac:cxnSpMkLst>
            <pc:docMk/>
            <pc:sldMk cId="3157670884" sldId="1225"/>
            <ac:cxnSpMk id="5" creationId="{EABEA1F0-A4C7-5615-2B51-3E21FD73CFE1}"/>
          </ac:cxnSpMkLst>
        </pc:cxnChg>
        <pc:cxnChg chg="add mod">
          <ac:chgData name="Masakiyo Kitazawa" userId="2bf3742da7ad8ecb" providerId="LiveId" clId="{F47CBE27-9031-40BD-BC48-2BA201BA83D7}" dt="2026-03-05T23:44:11.935" v="5571" actId="1076"/>
          <ac:cxnSpMkLst>
            <pc:docMk/>
            <pc:sldMk cId="3157670884" sldId="1225"/>
            <ac:cxnSpMk id="11" creationId="{BE9BAEFE-2F20-4904-4637-5FBB12B9B24E}"/>
          </ac:cxnSpMkLst>
        </pc:cxnChg>
      </pc:sldChg>
      <pc:sldChg chg="addSp modSp new mod">
        <pc:chgData name="Masakiyo Kitazawa" userId="2bf3742da7ad8ecb" providerId="LiveId" clId="{F47CBE27-9031-40BD-BC48-2BA201BA83D7}" dt="2026-03-06T00:37:58.095" v="5862" actId="1076"/>
        <pc:sldMkLst>
          <pc:docMk/>
          <pc:sldMk cId="2016172170" sldId="1226"/>
        </pc:sldMkLst>
        <pc:spChg chg="mod">
          <ac:chgData name="Masakiyo Kitazawa" userId="2bf3742da7ad8ecb" providerId="LiveId" clId="{F47CBE27-9031-40BD-BC48-2BA201BA83D7}" dt="2026-03-05T23:51:03.227" v="5641" actId="20577"/>
          <ac:spMkLst>
            <pc:docMk/>
            <pc:sldMk cId="2016172170" sldId="1226"/>
            <ac:spMk id="2" creationId="{520E3456-66BD-81CD-ADC5-D79C85DBA477}"/>
          </ac:spMkLst>
        </pc:spChg>
        <pc:spChg chg="add mod">
          <ac:chgData name="Masakiyo Kitazawa" userId="2bf3742da7ad8ecb" providerId="LiveId" clId="{F47CBE27-9031-40BD-BC48-2BA201BA83D7}" dt="2026-03-05T23:50:21.196" v="5605"/>
          <ac:spMkLst>
            <pc:docMk/>
            <pc:sldMk cId="2016172170" sldId="1226"/>
            <ac:spMk id="4" creationId="{A1F7B132-BDA0-B0F0-F5A3-E256F093A39D}"/>
          </ac:spMkLst>
        </pc:spChg>
        <pc:spChg chg="add mod">
          <ac:chgData name="Masakiyo Kitazawa" userId="2bf3742da7ad8ecb" providerId="LiveId" clId="{F47CBE27-9031-40BD-BC48-2BA201BA83D7}" dt="2026-03-05T23:50:21.196" v="5605"/>
          <ac:spMkLst>
            <pc:docMk/>
            <pc:sldMk cId="2016172170" sldId="1226"/>
            <ac:spMk id="6" creationId="{49B8E3BB-1E51-5E8D-6820-2C3ED1081311}"/>
          </ac:spMkLst>
        </pc:spChg>
        <pc:spChg chg="add mod">
          <ac:chgData name="Masakiyo Kitazawa" userId="2bf3742da7ad8ecb" providerId="LiveId" clId="{F47CBE27-9031-40BD-BC48-2BA201BA83D7}" dt="2026-03-06T00:37:58.095" v="5862" actId="1076"/>
          <ac:spMkLst>
            <pc:docMk/>
            <pc:sldMk cId="2016172170" sldId="1226"/>
            <ac:spMk id="7" creationId="{BB512081-DD60-9B51-771F-F1D19ADCC080}"/>
          </ac:spMkLst>
        </pc:spChg>
        <pc:spChg chg="add mod">
          <ac:chgData name="Masakiyo Kitazawa" userId="2bf3742da7ad8ecb" providerId="LiveId" clId="{F47CBE27-9031-40BD-BC48-2BA201BA83D7}" dt="2026-03-05T23:50:21.196" v="5605"/>
          <ac:spMkLst>
            <pc:docMk/>
            <pc:sldMk cId="2016172170" sldId="1226"/>
            <ac:spMk id="8" creationId="{3D33AF1B-2C17-142A-2B7D-46B26779FFC3}"/>
          </ac:spMkLst>
        </pc:spChg>
        <pc:spChg chg="add mod">
          <ac:chgData name="Masakiyo Kitazawa" userId="2bf3742da7ad8ecb" providerId="LiveId" clId="{F47CBE27-9031-40BD-BC48-2BA201BA83D7}" dt="2026-03-05T23:50:21.196" v="5605"/>
          <ac:spMkLst>
            <pc:docMk/>
            <pc:sldMk cId="2016172170" sldId="1226"/>
            <ac:spMk id="9" creationId="{38D10333-6EED-5C1D-FDC9-2BE39A2F3329}"/>
          </ac:spMkLst>
        </pc:spChg>
        <pc:picChg chg="add mod">
          <ac:chgData name="Masakiyo Kitazawa" userId="2bf3742da7ad8ecb" providerId="LiveId" clId="{F47CBE27-9031-40BD-BC48-2BA201BA83D7}" dt="2026-03-05T23:50:21.196" v="5605"/>
          <ac:picMkLst>
            <pc:docMk/>
            <pc:sldMk cId="2016172170" sldId="1226"/>
            <ac:picMk id="3" creationId="{73075129-8B47-B920-7246-178D02B2F5B9}"/>
          </ac:picMkLst>
        </pc:picChg>
        <pc:picChg chg="add mod">
          <ac:chgData name="Masakiyo Kitazawa" userId="2bf3742da7ad8ecb" providerId="LiveId" clId="{F47CBE27-9031-40BD-BC48-2BA201BA83D7}" dt="2026-03-05T23:50:21.196" v="5605"/>
          <ac:picMkLst>
            <pc:docMk/>
            <pc:sldMk cId="2016172170" sldId="1226"/>
            <ac:picMk id="5" creationId="{0A66AA38-1943-4C86-12B2-8112FE340181}"/>
          </ac:picMkLst>
        </pc:picChg>
      </pc:sldChg>
      <pc:sldChg chg="addSp modSp new mod">
        <pc:chgData name="Masakiyo Kitazawa" userId="2bf3742da7ad8ecb" providerId="LiveId" clId="{F47CBE27-9031-40BD-BC48-2BA201BA83D7}" dt="2026-03-06T00:38:39.257" v="5863" actId="113"/>
        <pc:sldMkLst>
          <pc:docMk/>
          <pc:sldMk cId="3766749801" sldId="1227"/>
        </pc:sldMkLst>
        <pc:spChg chg="mod">
          <ac:chgData name="Masakiyo Kitazawa" userId="2bf3742da7ad8ecb" providerId="LiveId" clId="{F47CBE27-9031-40BD-BC48-2BA201BA83D7}" dt="2026-03-05T23:51:32.326" v="5667" actId="20577"/>
          <ac:spMkLst>
            <pc:docMk/>
            <pc:sldMk cId="3766749801" sldId="1227"/>
            <ac:spMk id="2" creationId="{F888D896-B81E-309B-E7AD-41BA7CFE51B7}"/>
          </ac:spMkLst>
        </pc:spChg>
        <pc:spChg chg="add mod">
          <ac:chgData name="Masakiyo Kitazawa" userId="2bf3742da7ad8ecb" providerId="LiveId" clId="{F47CBE27-9031-40BD-BC48-2BA201BA83D7}" dt="2026-03-06T00:38:39.257" v="5863" actId="113"/>
          <ac:spMkLst>
            <pc:docMk/>
            <pc:sldMk cId="3766749801" sldId="1227"/>
            <ac:spMk id="4" creationId="{DA55E79A-7BDC-94BA-6F1B-E24CAED54AAF}"/>
          </ac:spMkLst>
        </pc:spChg>
        <pc:picChg chg="add mod">
          <ac:chgData name="Masakiyo Kitazawa" userId="2bf3742da7ad8ecb" providerId="LiveId" clId="{F47CBE27-9031-40BD-BC48-2BA201BA83D7}" dt="2026-03-05T23:53:27.104" v="5703" actId="14100"/>
          <ac:picMkLst>
            <pc:docMk/>
            <pc:sldMk cId="3766749801" sldId="1227"/>
            <ac:picMk id="3" creationId="{4127770B-4109-9308-B65A-7C686F20C980}"/>
          </ac:picMkLst>
        </pc:picChg>
      </pc:sldChg>
      <pc:sldChg chg="addSp delSp modSp new mod ord delAnim modAnim">
        <pc:chgData name="Masakiyo Kitazawa" userId="2bf3742da7ad8ecb" providerId="LiveId" clId="{F47CBE27-9031-40BD-BC48-2BA201BA83D7}" dt="2026-03-06T02:47:04.432" v="8084" actId="6549"/>
        <pc:sldMkLst>
          <pc:docMk/>
          <pc:sldMk cId="4274639866" sldId="1228"/>
        </pc:sldMkLst>
        <pc:spChg chg="mod">
          <ac:chgData name="Masakiyo Kitazawa" userId="2bf3742da7ad8ecb" providerId="LiveId" clId="{F47CBE27-9031-40BD-BC48-2BA201BA83D7}" dt="2026-03-06T02:25:33.686" v="7944" actId="6549"/>
          <ac:spMkLst>
            <pc:docMk/>
            <pc:sldMk cId="4274639866" sldId="1228"/>
            <ac:spMk id="2" creationId="{5F68F7D8-4B3A-457C-1728-940A963839B2}"/>
          </ac:spMkLst>
        </pc:spChg>
        <pc:spChg chg="add mod">
          <ac:chgData name="Masakiyo Kitazawa" userId="2bf3742da7ad8ecb" providerId="LiveId" clId="{F47CBE27-9031-40BD-BC48-2BA201BA83D7}" dt="2026-03-06T02:26:47.868" v="7982" actId="1076"/>
          <ac:spMkLst>
            <pc:docMk/>
            <pc:sldMk cId="4274639866" sldId="1228"/>
            <ac:spMk id="3" creationId="{1159BFF1-C6C9-5948-77BE-73488E7C6D0E}"/>
          </ac:spMkLst>
        </pc:spChg>
        <pc:spChg chg="add mod">
          <ac:chgData name="Masakiyo Kitazawa" userId="2bf3742da7ad8ecb" providerId="LiveId" clId="{F47CBE27-9031-40BD-BC48-2BA201BA83D7}" dt="2026-03-06T02:26:47.868" v="7982" actId="1076"/>
          <ac:spMkLst>
            <pc:docMk/>
            <pc:sldMk cId="4274639866" sldId="1228"/>
            <ac:spMk id="4" creationId="{98A12772-8633-331C-CF25-6A254B01D131}"/>
          </ac:spMkLst>
        </pc:spChg>
        <pc:spChg chg="add del mod">
          <ac:chgData name="Masakiyo Kitazawa" userId="2bf3742da7ad8ecb" providerId="LiveId" clId="{F47CBE27-9031-40BD-BC48-2BA201BA83D7}" dt="2026-03-06T01:15:05.926" v="6532" actId="478"/>
          <ac:spMkLst>
            <pc:docMk/>
            <pc:sldMk cId="4274639866" sldId="1228"/>
            <ac:spMk id="6" creationId="{EB0A3AE1-2D9C-1DA1-DA42-85ACA011853F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9" creationId="{3B2510CA-DBE3-387A-46D9-BC8CE339F347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0" creationId="{96E3B844-FD53-71E4-5A65-0BC8698A39AA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1" creationId="{BE902653-31D1-6960-A14B-C721AC84863A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2" creationId="{7261CE73-8921-C5C1-D1BF-3F1789C62BDB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3" creationId="{8D04C71E-54EB-6B4D-CB09-9DA8E03C1390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4" creationId="{84BA7CA9-71E1-643E-9AD9-E02EF203CBC3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5" creationId="{B7498BB7-F049-B17C-D13B-471E6B5239A2}"/>
          </ac:spMkLst>
        </pc:spChg>
        <pc:spChg chg="add mod">
          <ac:chgData name="Masakiyo Kitazawa" userId="2bf3742da7ad8ecb" providerId="LiveId" clId="{F47CBE27-9031-40BD-BC48-2BA201BA83D7}" dt="2026-03-06T02:46:47.093" v="8070" actId="1036"/>
          <ac:spMkLst>
            <pc:docMk/>
            <pc:sldMk cId="4274639866" sldId="1228"/>
            <ac:spMk id="16" creationId="{0CD6E856-2443-DBC6-EA2D-C2D9AD7D605B}"/>
          </ac:spMkLst>
        </pc:spChg>
        <pc:spChg chg="add del mod">
          <ac:chgData name="Masakiyo Kitazawa" userId="2bf3742da7ad8ecb" providerId="LiveId" clId="{F47CBE27-9031-40BD-BC48-2BA201BA83D7}" dt="2026-03-06T01:58:06.406" v="7344" actId="478"/>
          <ac:spMkLst>
            <pc:docMk/>
            <pc:sldMk cId="4274639866" sldId="1228"/>
            <ac:spMk id="17" creationId="{51632A34-B566-CC27-B12C-C40D960ACAFF}"/>
          </ac:spMkLst>
        </pc:spChg>
        <pc:spChg chg="add mod">
          <ac:chgData name="Masakiyo Kitazawa" userId="2bf3742da7ad8ecb" providerId="LiveId" clId="{F47CBE27-9031-40BD-BC48-2BA201BA83D7}" dt="2026-03-06T02:24:37.956" v="7936" actId="1076"/>
          <ac:spMkLst>
            <pc:docMk/>
            <pc:sldMk cId="4274639866" sldId="1228"/>
            <ac:spMk id="20" creationId="{10914759-FB48-FBB8-DA78-9D1CC4A19EEF}"/>
          </ac:spMkLst>
        </pc:spChg>
        <pc:spChg chg="add mod">
          <ac:chgData name="Masakiyo Kitazawa" userId="2bf3742da7ad8ecb" providerId="LiveId" clId="{F47CBE27-9031-40BD-BC48-2BA201BA83D7}" dt="2026-03-06T02:27:00.589" v="7985" actId="20577"/>
          <ac:spMkLst>
            <pc:docMk/>
            <pc:sldMk cId="4274639866" sldId="1228"/>
            <ac:spMk id="21" creationId="{4A83D09D-0844-6662-96ED-A22A7A15A351}"/>
          </ac:spMkLst>
        </pc:spChg>
        <pc:spChg chg="add mod">
          <ac:chgData name="Masakiyo Kitazawa" userId="2bf3742da7ad8ecb" providerId="LiveId" clId="{F47CBE27-9031-40BD-BC48-2BA201BA83D7}" dt="2026-03-06T02:00:47.655" v="7489" actId="1076"/>
          <ac:spMkLst>
            <pc:docMk/>
            <pc:sldMk cId="4274639866" sldId="1228"/>
            <ac:spMk id="22" creationId="{F7DA023C-A95E-E778-F65D-10B629E12C31}"/>
          </ac:spMkLst>
        </pc:spChg>
        <pc:spChg chg="add mod">
          <ac:chgData name="Masakiyo Kitazawa" userId="2bf3742da7ad8ecb" providerId="LiveId" clId="{F47CBE27-9031-40BD-BC48-2BA201BA83D7}" dt="2026-03-06T02:25:41.010" v="7945" actId="1076"/>
          <ac:spMkLst>
            <pc:docMk/>
            <pc:sldMk cId="4274639866" sldId="1228"/>
            <ac:spMk id="23" creationId="{B5C5BFF6-9FBC-C223-0EC5-55CA7A884540}"/>
          </ac:spMkLst>
        </pc:spChg>
        <pc:spChg chg="add mod">
          <ac:chgData name="Masakiyo Kitazawa" userId="2bf3742da7ad8ecb" providerId="LiveId" clId="{F47CBE27-9031-40BD-BC48-2BA201BA83D7}" dt="2026-03-06T02:47:04.432" v="8084" actId="6549"/>
          <ac:spMkLst>
            <pc:docMk/>
            <pc:sldMk cId="4274639866" sldId="1228"/>
            <ac:spMk id="25" creationId="{EF84EC2E-95D2-33E1-CD67-EDC3C9F28BF6}"/>
          </ac:spMkLst>
        </pc:spChg>
        <pc:picChg chg="add del mod">
          <ac:chgData name="Masakiyo Kitazawa" userId="2bf3742da7ad8ecb" providerId="LiveId" clId="{F47CBE27-9031-40BD-BC48-2BA201BA83D7}" dt="2026-03-06T01:21:42.719" v="6541" actId="478"/>
          <ac:picMkLst>
            <pc:docMk/>
            <pc:sldMk cId="4274639866" sldId="1228"/>
            <ac:picMk id="5" creationId="{26C2B2DC-FFB8-7E78-A406-6B576FBD588D}"/>
          </ac:picMkLst>
        </pc:picChg>
        <pc:picChg chg="add mod">
          <ac:chgData name="Masakiyo Kitazawa" userId="2bf3742da7ad8ecb" providerId="LiveId" clId="{F47CBE27-9031-40BD-BC48-2BA201BA83D7}" dt="2026-03-06T02:25:41.010" v="7945" actId="1076"/>
          <ac:picMkLst>
            <pc:docMk/>
            <pc:sldMk cId="4274639866" sldId="1228"/>
            <ac:picMk id="18" creationId="{2D2FB847-851F-C254-00F7-BEB5BFCC7D2B}"/>
          </ac:picMkLst>
        </pc:picChg>
        <pc:picChg chg="add mod">
          <ac:chgData name="Masakiyo Kitazawa" userId="2bf3742da7ad8ecb" providerId="LiveId" clId="{F47CBE27-9031-40BD-BC48-2BA201BA83D7}" dt="2026-03-06T02:26:51.457" v="7983" actId="1076"/>
          <ac:picMkLst>
            <pc:docMk/>
            <pc:sldMk cId="4274639866" sldId="1228"/>
            <ac:picMk id="19" creationId="{7AA8ECBD-8110-1F53-95C0-F441D03A1B36}"/>
          </ac:picMkLst>
        </pc:picChg>
        <pc:picChg chg="add mod modCrop">
          <ac:chgData name="Masakiyo Kitazawa" userId="2bf3742da7ad8ecb" providerId="LiveId" clId="{F47CBE27-9031-40BD-BC48-2BA201BA83D7}" dt="2026-03-06T02:25:47.453" v="7947" actId="1076"/>
          <ac:picMkLst>
            <pc:docMk/>
            <pc:sldMk cId="4274639866" sldId="1228"/>
            <ac:picMk id="24" creationId="{320B4B2A-7D55-5687-26F5-DD74DC16F4A0}"/>
          </ac:picMkLst>
        </pc:picChg>
        <pc:cxnChg chg="mod">
          <ac:chgData name="Masakiyo Kitazawa" userId="2bf3742da7ad8ecb" providerId="LiveId" clId="{F47CBE27-9031-40BD-BC48-2BA201BA83D7}" dt="2026-03-06T02:46:47.093" v="8070" actId="1036"/>
          <ac:cxnSpMkLst>
            <pc:docMk/>
            <pc:sldMk cId="4274639866" sldId="1228"/>
            <ac:cxnSpMk id="7" creationId="{A39F21E9-F0D8-2C60-0C17-D85733E75A5E}"/>
          </ac:cxnSpMkLst>
        </pc:cxnChg>
        <pc:cxnChg chg="add mod">
          <ac:chgData name="Masakiyo Kitazawa" userId="2bf3742da7ad8ecb" providerId="LiveId" clId="{F47CBE27-9031-40BD-BC48-2BA201BA83D7}" dt="2026-03-06T02:46:47.093" v="8070" actId="1036"/>
          <ac:cxnSpMkLst>
            <pc:docMk/>
            <pc:sldMk cId="4274639866" sldId="1228"/>
            <ac:cxnSpMk id="8" creationId="{856EF97C-766E-9560-B668-248E46BC1A29}"/>
          </ac:cxnSpMkLst>
        </pc:cxnChg>
      </pc:sldChg>
      <pc:sldChg chg="addSp delSp modSp add del mod">
        <pc:chgData name="Masakiyo Kitazawa" userId="2bf3742da7ad8ecb" providerId="LiveId" clId="{F47CBE27-9031-40BD-BC48-2BA201BA83D7}" dt="2026-03-06T01:05:28.937" v="6399" actId="2696"/>
        <pc:sldMkLst>
          <pc:docMk/>
          <pc:sldMk cId="296061932" sldId="1229"/>
        </pc:sldMkLst>
        <pc:spChg chg="add mod topLvl">
          <ac:chgData name="Masakiyo Kitazawa" userId="2bf3742da7ad8ecb" providerId="LiveId" clId="{F47CBE27-9031-40BD-BC48-2BA201BA83D7}" dt="2026-03-06T01:04:30.395" v="6391" actId="21"/>
          <ac:spMkLst>
            <pc:docMk/>
            <pc:sldMk cId="296061932" sldId="1229"/>
            <ac:spMk id="7" creationId="{70239926-7FD6-E4C6-D927-7E259715A758}"/>
          </ac:spMkLst>
        </pc:spChg>
        <pc:grpChg chg="add del mod">
          <ac:chgData name="Masakiyo Kitazawa" userId="2bf3742da7ad8ecb" providerId="LiveId" clId="{F47CBE27-9031-40BD-BC48-2BA201BA83D7}" dt="2026-03-06T01:04:36.776" v="6393" actId="21"/>
          <ac:grpSpMkLst>
            <pc:docMk/>
            <pc:sldMk cId="296061932" sldId="1229"/>
            <ac:grpSpMk id="8" creationId="{604DA7D3-A966-9873-5B2A-17F95DF1B482}"/>
          </ac:grpSpMkLst>
        </pc:grpChg>
        <pc:picChg chg="add del mod topLvl">
          <ac:chgData name="Masakiyo Kitazawa" userId="2bf3742da7ad8ecb" providerId="LiveId" clId="{F47CBE27-9031-40BD-BC48-2BA201BA83D7}" dt="2026-03-06T01:04:32.933" v="6392" actId="21"/>
          <ac:picMkLst>
            <pc:docMk/>
            <pc:sldMk cId="296061932" sldId="1229"/>
            <ac:picMk id="4" creationId="{3A917846-49EB-AFB8-D862-732A52D5069A}"/>
          </ac:picMkLst>
        </pc:picChg>
      </pc:sldChg>
      <pc:sldChg chg="addSp delSp modSp add mod addAnim delAnim modAnim">
        <pc:chgData name="Masakiyo Kitazawa" userId="2bf3742da7ad8ecb" providerId="LiveId" clId="{F47CBE27-9031-40BD-BC48-2BA201BA83D7}" dt="2026-03-06T04:10:59.657" v="8173"/>
        <pc:sldMkLst>
          <pc:docMk/>
          <pc:sldMk cId="263282511" sldId="1230"/>
        </pc:sldMkLst>
        <pc:spChg chg="mod">
          <ac:chgData name="Masakiyo Kitazawa" userId="2bf3742da7ad8ecb" providerId="LiveId" clId="{F47CBE27-9031-40BD-BC48-2BA201BA83D7}" dt="2026-03-06T01:04:40.414" v="6394"/>
          <ac:spMkLst>
            <pc:docMk/>
            <pc:sldMk cId="263282511" sldId="1230"/>
            <ac:spMk id="7" creationId="{70239926-7FD6-E4C6-D927-7E259715A758}"/>
          </ac:spMkLst>
        </pc:spChg>
        <pc:grpChg chg="add mod">
          <ac:chgData name="Masakiyo Kitazawa" userId="2bf3742da7ad8ecb" providerId="LiveId" clId="{F47CBE27-9031-40BD-BC48-2BA201BA83D7}" dt="2026-03-06T01:05:17.941" v="6398" actId="1076"/>
          <ac:grpSpMkLst>
            <pc:docMk/>
            <pc:sldMk cId="263282511" sldId="1230"/>
            <ac:grpSpMk id="8" creationId="{604DA7D3-A966-9873-5B2A-17F95DF1B482}"/>
          </ac:grpSpMkLst>
        </pc:grpChg>
        <pc:picChg chg="mod">
          <ac:chgData name="Masakiyo Kitazawa" userId="2bf3742da7ad8ecb" providerId="LiveId" clId="{F47CBE27-9031-40BD-BC48-2BA201BA83D7}" dt="2026-03-06T01:04:58.076" v="6396" actId="14100"/>
          <ac:picMkLst>
            <pc:docMk/>
            <pc:sldMk cId="263282511" sldId="1230"/>
            <ac:picMk id="3" creationId="{3A917846-49EB-AFB8-D862-732A52D5069A}"/>
          </ac:picMkLst>
        </pc:picChg>
        <pc:picChg chg="add mod">
          <ac:chgData name="Masakiyo Kitazawa" userId="2bf3742da7ad8ecb" providerId="LiveId" clId="{F47CBE27-9031-40BD-BC48-2BA201BA83D7}" dt="2026-03-06T04:10:54.113" v="8172"/>
          <ac:picMkLst>
            <pc:docMk/>
            <pc:sldMk cId="263282511" sldId="1230"/>
            <ac:picMk id="9" creationId="{E7FAF561-B309-329C-CA60-DC29DB5AAEB9}"/>
          </ac:picMkLst>
        </pc:picChg>
        <pc:picChg chg="del">
          <ac:chgData name="Masakiyo Kitazawa" userId="2bf3742da7ad8ecb" providerId="LiveId" clId="{F47CBE27-9031-40BD-BC48-2BA201BA83D7}" dt="2026-03-06T04:10:47.056" v="8171" actId="478"/>
          <ac:picMkLst>
            <pc:docMk/>
            <pc:sldMk cId="263282511" sldId="1230"/>
            <ac:picMk id="2050" creationId="{8090AB5B-FA6D-15CA-ACD7-5C5503AA22FD}"/>
          </ac:picMkLst>
        </pc:picChg>
      </pc:sldChg>
      <pc:sldChg chg="add del">
        <pc:chgData name="Masakiyo Kitazawa" userId="2bf3742da7ad8ecb" providerId="LiveId" clId="{F47CBE27-9031-40BD-BC48-2BA201BA83D7}" dt="2026-03-06T01:00:40.498" v="6289"/>
        <pc:sldMkLst>
          <pc:docMk/>
          <pc:sldMk cId="3190308274" sldId="1230"/>
        </pc:sldMkLst>
      </pc:sldChg>
      <pc:sldChg chg="addSp delSp modSp new mod modAnim">
        <pc:chgData name="Masakiyo Kitazawa" userId="2bf3742da7ad8ecb" providerId="LiveId" clId="{F47CBE27-9031-40BD-BC48-2BA201BA83D7}" dt="2026-03-06T04:34:25.356" v="8186" actId="1038"/>
        <pc:sldMkLst>
          <pc:docMk/>
          <pc:sldMk cId="1589634926" sldId="1231"/>
        </pc:sldMkLst>
        <pc:spChg chg="mod">
          <ac:chgData name="Masakiyo Kitazawa" userId="2bf3742da7ad8ecb" providerId="LiveId" clId="{F47CBE27-9031-40BD-BC48-2BA201BA83D7}" dt="2026-03-06T01:27:36.919" v="6764" actId="20577"/>
          <ac:spMkLst>
            <pc:docMk/>
            <pc:sldMk cId="1589634926" sldId="1231"/>
            <ac:spMk id="2" creationId="{7D3C980D-2020-BA6C-EBF8-57AB6B8E3753}"/>
          </ac:spMkLst>
        </pc:spChg>
        <pc:spChg chg="mod">
          <ac:chgData name="Masakiyo Kitazawa" userId="2bf3742da7ad8ecb" providerId="LiveId" clId="{F47CBE27-9031-40BD-BC48-2BA201BA83D7}" dt="2026-03-06T01:32:11.453" v="7060" actId="1076"/>
          <ac:spMkLst>
            <pc:docMk/>
            <pc:sldMk cId="1589634926" sldId="1231"/>
            <ac:spMk id="4" creationId="{EC49C76C-9B2F-926B-2E5B-763F85AC8CC9}"/>
          </ac:spMkLst>
        </pc:spChg>
        <pc:spChg chg="add mod">
          <ac:chgData name="Masakiyo Kitazawa" userId="2bf3742da7ad8ecb" providerId="LiveId" clId="{F47CBE27-9031-40BD-BC48-2BA201BA83D7}" dt="2026-03-06T01:32:54.779" v="7100" actId="1076"/>
          <ac:spMkLst>
            <pc:docMk/>
            <pc:sldMk cId="1589634926" sldId="1231"/>
            <ac:spMk id="6" creationId="{252016F7-9E58-1ECA-74A9-6F74725FD371}"/>
          </ac:spMkLst>
        </pc:spChg>
        <pc:spChg chg="add mod">
          <ac:chgData name="Masakiyo Kitazawa" userId="2bf3742da7ad8ecb" providerId="LiveId" clId="{F47CBE27-9031-40BD-BC48-2BA201BA83D7}" dt="2026-03-06T01:32:50.799" v="7099" actId="1076"/>
          <ac:spMkLst>
            <pc:docMk/>
            <pc:sldMk cId="1589634926" sldId="1231"/>
            <ac:spMk id="7" creationId="{3F989916-3A17-4F4C-040E-F8F6AA0B52AB}"/>
          </ac:spMkLst>
        </pc:spChg>
        <pc:spChg chg="mod">
          <ac:chgData name="Masakiyo Kitazawa" userId="2bf3742da7ad8ecb" providerId="LiveId" clId="{F47CBE27-9031-40BD-BC48-2BA201BA83D7}" dt="2026-03-06T01:49:33.551" v="7289" actId="1076"/>
          <ac:spMkLst>
            <pc:docMk/>
            <pc:sldMk cId="1589634926" sldId="1231"/>
            <ac:spMk id="8" creationId="{E0CF4047-1ADE-4F37-C34B-B4E6E14FC28A}"/>
          </ac:spMkLst>
        </pc:spChg>
        <pc:spChg chg="add mod">
          <ac:chgData name="Masakiyo Kitazawa" userId="2bf3742da7ad8ecb" providerId="LiveId" clId="{F47CBE27-9031-40BD-BC48-2BA201BA83D7}" dt="2026-03-06T01:53:24.089" v="7333" actId="1076"/>
          <ac:spMkLst>
            <pc:docMk/>
            <pc:sldMk cId="1589634926" sldId="1231"/>
            <ac:spMk id="9" creationId="{1C71A9B2-840C-4B50-E744-B53E79C9D638}"/>
          </ac:spMkLst>
        </pc:spChg>
        <pc:spChg chg="add mod">
          <ac:chgData name="Masakiyo Kitazawa" userId="2bf3742da7ad8ecb" providerId="LiveId" clId="{F47CBE27-9031-40BD-BC48-2BA201BA83D7}" dt="2026-03-06T02:49:50.387" v="8136" actId="1076"/>
          <ac:spMkLst>
            <pc:docMk/>
            <pc:sldMk cId="1589634926" sldId="1231"/>
            <ac:spMk id="11" creationId="{B984DC66-7FE8-53FA-E06A-632EA9ABFB1B}"/>
          </ac:spMkLst>
        </pc:spChg>
        <pc:spChg chg="add mod">
          <ac:chgData name="Masakiyo Kitazawa" userId="2bf3742da7ad8ecb" providerId="LiveId" clId="{F47CBE27-9031-40BD-BC48-2BA201BA83D7}" dt="2026-03-06T01:31:46.603" v="7036" actId="1076"/>
          <ac:spMkLst>
            <pc:docMk/>
            <pc:sldMk cId="1589634926" sldId="1231"/>
            <ac:spMk id="12" creationId="{DF419E16-3307-A814-94AB-A22ED19636FC}"/>
          </ac:spMkLst>
        </pc:spChg>
        <pc:spChg chg="mod">
          <ac:chgData name="Masakiyo Kitazawa" userId="2bf3742da7ad8ecb" providerId="LiveId" clId="{F47CBE27-9031-40BD-BC48-2BA201BA83D7}" dt="2026-03-06T01:51:41.344" v="7314" actId="1076"/>
          <ac:spMkLst>
            <pc:docMk/>
            <pc:sldMk cId="1589634926" sldId="1231"/>
            <ac:spMk id="13" creationId="{7AAA1DDA-CE01-E0F9-1DD9-EBC226C34524}"/>
          </ac:spMkLst>
        </pc:spChg>
        <pc:spChg chg="add mod">
          <ac:chgData name="Masakiyo Kitazawa" userId="2bf3742da7ad8ecb" providerId="LiveId" clId="{F47CBE27-9031-40BD-BC48-2BA201BA83D7}" dt="2026-03-06T01:48:33.075" v="7277" actId="1076"/>
          <ac:spMkLst>
            <pc:docMk/>
            <pc:sldMk cId="1589634926" sldId="1231"/>
            <ac:spMk id="14" creationId="{E95BD7E8-61FD-9A6B-D71A-F1FA4E0AE81A}"/>
          </ac:spMkLst>
        </pc:spChg>
        <pc:spChg chg="mod">
          <ac:chgData name="Masakiyo Kitazawa" userId="2bf3742da7ad8ecb" providerId="LiveId" clId="{F47CBE27-9031-40BD-BC48-2BA201BA83D7}" dt="2026-03-06T01:51:43.616" v="7315" actId="1076"/>
          <ac:spMkLst>
            <pc:docMk/>
            <pc:sldMk cId="1589634926" sldId="1231"/>
            <ac:spMk id="15" creationId="{8C049541-7D4A-3E92-4E72-146357FF23FE}"/>
          </ac:spMkLst>
        </pc:spChg>
        <pc:spChg chg="add mod">
          <ac:chgData name="Masakiyo Kitazawa" userId="2bf3742da7ad8ecb" providerId="LiveId" clId="{F47CBE27-9031-40BD-BC48-2BA201BA83D7}" dt="2026-03-06T01:48:40.858" v="7279" actId="1076"/>
          <ac:spMkLst>
            <pc:docMk/>
            <pc:sldMk cId="1589634926" sldId="1231"/>
            <ac:spMk id="16" creationId="{FBD88381-E9FE-D60C-6C6E-35C8C641382B}"/>
          </ac:spMkLst>
        </pc:spChg>
        <pc:spChg chg="add mod">
          <ac:chgData name="Masakiyo Kitazawa" userId="2bf3742da7ad8ecb" providerId="LiveId" clId="{F47CBE27-9031-40BD-BC48-2BA201BA83D7}" dt="2026-03-06T01:48:44.684" v="7280" actId="1076"/>
          <ac:spMkLst>
            <pc:docMk/>
            <pc:sldMk cId="1589634926" sldId="1231"/>
            <ac:spMk id="17" creationId="{C5D6E069-8FF6-6E48-65AE-45873500093E}"/>
          </ac:spMkLst>
        </pc:spChg>
        <pc:spChg chg="add del mod">
          <ac:chgData name="Masakiyo Kitazawa" userId="2bf3742da7ad8ecb" providerId="LiveId" clId="{F47CBE27-9031-40BD-BC48-2BA201BA83D7}" dt="2026-03-06T01:32:15.943" v="7061" actId="478"/>
          <ac:spMkLst>
            <pc:docMk/>
            <pc:sldMk cId="1589634926" sldId="1231"/>
            <ac:spMk id="18" creationId="{DCC891C6-1265-F67E-783A-26DBEB23F826}"/>
          </ac:spMkLst>
        </pc:spChg>
        <pc:spChg chg="del">
          <ac:chgData name="Masakiyo Kitazawa" userId="2bf3742da7ad8ecb" providerId="LiveId" clId="{F47CBE27-9031-40BD-BC48-2BA201BA83D7}" dt="2026-03-06T01:32:15.943" v="7061" actId="478"/>
          <ac:spMkLst>
            <pc:docMk/>
            <pc:sldMk cId="1589634926" sldId="1231"/>
            <ac:spMk id="19" creationId="{119CFC4A-9356-CBFF-5E14-D014E439B6B0}"/>
          </ac:spMkLst>
        </pc:spChg>
        <pc:spChg chg="mod">
          <ac:chgData name="Masakiyo Kitazawa" userId="2bf3742da7ad8ecb" providerId="LiveId" clId="{F47CBE27-9031-40BD-BC48-2BA201BA83D7}" dt="2026-03-06T01:53:46.445" v="7337" actId="1076"/>
          <ac:spMkLst>
            <pc:docMk/>
            <pc:sldMk cId="1589634926" sldId="1231"/>
            <ac:spMk id="20" creationId="{A9723A87-4F61-EDD3-6B7C-B1571C1C3ED7}"/>
          </ac:spMkLst>
        </pc:spChg>
        <pc:spChg chg="mod">
          <ac:chgData name="Masakiyo Kitazawa" userId="2bf3742da7ad8ecb" providerId="LiveId" clId="{F47CBE27-9031-40BD-BC48-2BA201BA83D7}" dt="2026-03-06T01:53:42.759" v="7336" actId="1076"/>
          <ac:spMkLst>
            <pc:docMk/>
            <pc:sldMk cId="1589634926" sldId="1231"/>
            <ac:spMk id="21" creationId="{675166CB-A3A6-EDEB-6D42-25D27A3F8195}"/>
          </ac:spMkLst>
        </pc:spChg>
        <pc:spChg chg="add mod">
          <ac:chgData name="Masakiyo Kitazawa" userId="2bf3742da7ad8ecb" providerId="LiveId" clId="{F47CBE27-9031-40BD-BC48-2BA201BA83D7}" dt="2026-03-06T01:32:57.588" v="7101" actId="1076"/>
          <ac:spMkLst>
            <pc:docMk/>
            <pc:sldMk cId="1589634926" sldId="1231"/>
            <ac:spMk id="22" creationId="{4C7DE821-0DF8-60BC-EA13-EC71DC1BAB13}"/>
          </ac:spMkLst>
        </pc:spChg>
        <pc:spChg chg="add del mod">
          <ac:chgData name="Masakiyo Kitazawa" userId="2bf3742da7ad8ecb" providerId="LiveId" clId="{F47CBE27-9031-40BD-BC48-2BA201BA83D7}" dt="2026-03-06T01:36:23.224" v="7239" actId="478"/>
          <ac:spMkLst>
            <pc:docMk/>
            <pc:sldMk cId="1589634926" sldId="1231"/>
            <ac:spMk id="23" creationId="{12EE24DA-5963-1C17-5957-8D62EDA89FBB}"/>
          </ac:spMkLst>
        </pc:spChg>
        <pc:spChg chg="add del mod">
          <ac:chgData name="Masakiyo Kitazawa" userId="2bf3742da7ad8ecb" providerId="LiveId" clId="{F47CBE27-9031-40BD-BC48-2BA201BA83D7}" dt="2026-03-06T01:34:26.984" v="7170" actId="478"/>
          <ac:spMkLst>
            <pc:docMk/>
            <pc:sldMk cId="1589634926" sldId="1231"/>
            <ac:spMk id="24" creationId="{BAC89C96-FFCA-6941-031A-E9B60F447575}"/>
          </ac:spMkLst>
        </pc:spChg>
        <pc:spChg chg="add mod">
          <ac:chgData name="Masakiyo Kitazawa" userId="2bf3742da7ad8ecb" providerId="LiveId" clId="{F47CBE27-9031-40BD-BC48-2BA201BA83D7}" dt="2026-03-06T02:49:44.339" v="8135" actId="1076"/>
          <ac:spMkLst>
            <pc:docMk/>
            <pc:sldMk cId="1589634926" sldId="1231"/>
            <ac:spMk id="25" creationId="{A7507B43-B43B-5DD6-21AD-02832C9AFB1C}"/>
          </ac:spMkLst>
        </pc:spChg>
        <pc:spChg chg="add mod">
          <ac:chgData name="Masakiyo Kitazawa" userId="2bf3742da7ad8ecb" providerId="LiveId" clId="{F47CBE27-9031-40BD-BC48-2BA201BA83D7}" dt="2026-03-06T01:49:41.877" v="7291" actId="1076"/>
          <ac:spMkLst>
            <pc:docMk/>
            <pc:sldMk cId="1589634926" sldId="1231"/>
            <ac:spMk id="26" creationId="{E47C8176-1029-F24B-5629-F6C1C310CA8F}"/>
          </ac:spMkLst>
        </pc:spChg>
        <pc:spChg chg="add mod">
          <ac:chgData name="Masakiyo Kitazawa" userId="2bf3742da7ad8ecb" providerId="LiveId" clId="{F47CBE27-9031-40BD-BC48-2BA201BA83D7}" dt="2026-03-06T01:52:47.109" v="7328" actId="1076"/>
          <ac:spMkLst>
            <pc:docMk/>
            <pc:sldMk cId="1589634926" sldId="1231"/>
            <ac:spMk id="27" creationId="{CB9024FE-2FB5-647F-6F66-5D096812DF90}"/>
          </ac:spMkLst>
        </pc:spChg>
        <pc:spChg chg="add mod">
          <ac:chgData name="Masakiyo Kitazawa" userId="2bf3742da7ad8ecb" providerId="LiveId" clId="{F47CBE27-9031-40BD-BC48-2BA201BA83D7}" dt="2026-03-06T04:34:25.356" v="8186" actId="1038"/>
          <ac:spMkLst>
            <pc:docMk/>
            <pc:sldMk cId="1589634926" sldId="1231"/>
            <ac:spMk id="28" creationId="{6153EE44-30FD-FACA-1392-F4D4471363DF}"/>
          </ac:spMkLst>
        </pc:spChg>
        <pc:spChg chg="add mod">
          <ac:chgData name="Masakiyo Kitazawa" userId="2bf3742da7ad8ecb" providerId="LiveId" clId="{F47CBE27-9031-40BD-BC48-2BA201BA83D7}" dt="2026-03-06T02:49:40.649" v="8134" actId="1076"/>
          <ac:spMkLst>
            <pc:docMk/>
            <pc:sldMk cId="1589634926" sldId="1231"/>
            <ac:spMk id="29" creationId="{B1C98086-BDC5-07B2-0238-A7F0C1B4A9BE}"/>
          </ac:spMkLst>
        </pc:spChg>
        <pc:picChg chg="add">
          <ac:chgData name="Masakiyo Kitazawa" userId="2bf3742da7ad8ecb" providerId="LiveId" clId="{F47CBE27-9031-40BD-BC48-2BA201BA83D7}" dt="2026-03-06T01:28:19.685" v="6765"/>
          <ac:picMkLst>
            <pc:docMk/>
            <pc:sldMk cId="1589634926" sldId="1231"/>
            <ac:picMk id="3" creationId="{B7CB3F0D-93D1-F65F-EF98-21014360C020}"/>
          </ac:picMkLst>
        </pc:picChg>
        <pc:picChg chg="del">
          <ac:chgData name="Masakiyo Kitazawa" userId="2bf3742da7ad8ecb" providerId="LiveId" clId="{F47CBE27-9031-40BD-BC48-2BA201BA83D7}" dt="2026-03-06T01:30:35.036" v="6953" actId="478"/>
          <ac:picMkLst>
            <pc:docMk/>
            <pc:sldMk cId="1589634926" sldId="1231"/>
            <ac:picMk id="10" creationId="{2BE67697-A5B8-B932-349C-668D0FE853DE}"/>
          </ac:picMkLst>
        </pc:picChg>
        <pc:picChg chg="add mod">
          <ac:chgData name="Masakiyo Kitazawa" userId="2bf3742da7ad8ecb" providerId="LiveId" clId="{F47CBE27-9031-40BD-BC48-2BA201BA83D7}" dt="2026-03-06T01:52:47.109" v="7328" actId="1076"/>
          <ac:picMkLst>
            <pc:docMk/>
            <pc:sldMk cId="1589634926" sldId="1231"/>
            <ac:picMk id="3074" creationId="{1275BF80-3AF4-8AC0-701A-0C1EE69C258B}"/>
          </ac:picMkLst>
        </pc:picChg>
        <pc:picChg chg="add mod">
          <ac:chgData name="Masakiyo Kitazawa" userId="2bf3742da7ad8ecb" providerId="LiveId" clId="{F47CBE27-9031-40BD-BC48-2BA201BA83D7}" dt="2026-03-06T04:34:25.356" v="8186" actId="1038"/>
          <ac:picMkLst>
            <pc:docMk/>
            <pc:sldMk cId="1589634926" sldId="1231"/>
            <ac:picMk id="3076" creationId="{F1A65010-EAB0-8182-2305-A77F2DCD84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1177C-45B7-C2E1-9256-8CB7E711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2DAFE-79F6-36F0-A370-223BD856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547E9-5B19-9430-B7CF-0050E95D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821-D29A-4B78-8271-A4F2962DB554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9E13A7-A0E9-5F7E-E2EF-3F416414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F8781-CD66-30B9-28E5-8B0E32B4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2496-8642-4726-9AB4-95DD4AD27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8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2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40.png"/><Relationship Id="rId10" Type="http://schemas.openxmlformats.org/officeDocument/2006/relationships/image" Target="../media/image58.png"/><Relationship Id="rId4" Type="http://schemas.openxmlformats.org/officeDocument/2006/relationships/image" Target="../media/image350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21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12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010.png"/><Relationship Id="rId5" Type="http://schemas.openxmlformats.org/officeDocument/2006/relationships/image" Target="../media/image440.png"/><Relationship Id="rId10" Type="http://schemas.openxmlformats.org/officeDocument/2006/relationships/image" Target="../media/image58.png"/><Relationship Id="rId4" Type="http://schemas.openxmlformats.org/officeDocument/2006/relationships/image" Target="../media/image350.png"/><Relationship Id="rId9" Type="http://schemas.openxmlformats.org/officeDocument/2006/relationships/image" Target="../media/image57.png"/><Relationship Id="rId1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5.emf"/><Relationship Id="rId10" Type="http://schemas.openxmlformats.org/officeDocument/2006/relationships/image" Target="../media/image67.png"/><Relationship Id="rId4" Type="http://schemas.openxmlformats.org/officeDocument/2006/relationships/image" Target="../media/image63.emf"/><Relationship Id="rId9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540.png"/><Relationship Id="rId4" Type="http://schemas.openxmlformats.org/officeDocument/2006/relationships/image" Target="../media/image4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540.png"/><Relationship Id="rId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png"/><Relationship Id="rId13" Type="http://schemas.openxmlformats.org/officeDocument/2006/relationships/image" Target="../media/image86.png"/><Relationship Id="rId3" Type="http://schemas.openxmlformats.org/officeDocument/2006/relationships/image" Target="../media/image880.png"/><Relationship Id="rId7" Type="http://schemas.openxmlformats.org/officeDocument/2006/relationships/image" Target="../media/image672.png"/><Relationship Id="rId12" Type="http://schemas.openxmlformats.org/officeDocument/2006/relationships/image" Target="../media/image72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11" Type="http://schemas.openxmlformats.org/officeDocument/2006/relationships/image" Target="../media/image85.png"/><Relationship Id="rId5" Type="http://schemas.openxmlformats.org/officeDocument/2006/relationships/image" Target="../media/image651.png"/><Relationship Id="rId15" Type="http://schemas.openxmlformats.org/officeDocument/2006/relationships/image" Target="../media/image88.emf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1.png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94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101.jpeg"/><Relationship Id="rId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791.png"/><Relationship Id="rId4" Type="http://schemas.openxmlformats.org/officeDocument/2006/relationships/image" Target="../media/image7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1E1FDC-C7F7-BAE6-3D89-5A7C1F8C0F20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75635"/>
            <a:ext cx="9144000" cy="1829974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Masakiyo Kitazawa</a:t>
            </a:r>
            <a:endParaRPr kumimoji="1" lang="en-US" altLang="ja-JP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(YITP, Kyoto)</a:t>
            </a:r>
            <a:endParaRPr kumimoji="1" lang="ja-JP" altLang="en-US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0" y="674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dirty="0">
                <a:solidFill>
                  <a:schemeClr val="bg1"/>
                </a:solidFill>
              </a:rPr>
              <a:t>Advancing physics at next RIBF (ADRIB26), 2026/3/5,6, RIBF, RIKEN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3F32A9-8D40-FAD5-0436-568B5DC2C76B}"/>
              </a:ext>
            </a:extLst>
          </p:cNvPr>
          <p:cNvSpPr txBox="1"/>
          <p:nvPr/>
        </p:nvSpPr>
        <p:spPr>
          <a:xfrm>
            <a:off x="1834254" y="5728993"/>
            <a:ext cx="8523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Hagino, MK, PRC </a:t>
            </a:r>
            <a:r>
              <a:rPr kumimoji="1" lang="en-US" altLang="ja-JP" sz="2400" b="1" dirty="0"/>
              <a:t>112</a:t>
            </a:r>
            <a:r>
              <a:rPr kumimoji="1" lang="en-US" altLang="ja-JP" sz="2400" dirty="0"/>
              <a:t> (2025) L041901 [2508.05125];</a:t>
            </a:r>
          </a:p>
          <a:p>
            <a:pPr algn="ctr"/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[2510.18383].</a:t>
            </a:r>
            <a:endParaRPr kumimoji="1" lang="ja-JP" altLang="en-US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6380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ja-JP" sz="7200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Probing nuclear shapes</a:t>
            </a:r>
            <a:br>
              <a:rPr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r>
              <a:rPr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in relativistic heavy-ion collisions </a:t>
            </a:r>
            <a:endParaRPr kumimoji="1" lang="ja-JP" altLang="en-US" sz="3600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CE6C-91FC-7C5B-A438-644CBD7A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A9CFF46-6230-B20A-AEF8-41F440E5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515"/>
          <a:stretch>
            <a:fillRect/>
          </a:stretch>
        </p:blipFill>
        <p:spPr>
          <a:xfrm>
            <a:off x="7141703" y="4460449"/>
            <a:ext cx="3306219" cy="24461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14371C-385B-3DF7-62E3-E9013A22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308A1F-6865-227B-58C4-3E694C4B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CD973C-B318-5209-63E8-D1CF2868E69A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629359-8222-B21D-900E-3B5A4394AFEC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9B122E-E395-4ED1-A652-3150CCDA1A45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E160F26-7D4E-B49F-45F9-5A12C3281B55}"/>
              </a:ext>
            </a:extLst>
          </p:cNvPr>
          <p:cNvGraphicFramePr>
            <a:graphicFrameLocks noGrp="1"/>
          </p:cNvGraphicFramePr>
          <p:nvPr/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3788B808-8D53-AC5A-C9D6-51977489D8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05EAE7E9-D947-F3A7-59C8-EE613E15E5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402424"/>
                  </p:ext>
                </p:extLst>
              </p:nvPr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F6E04B-F7E6-9E31-3BBA-4BA0AD9ECC3A}"/>
              </a:ext>
            </a:extLst>
          </p:cNvPr>
          <p:cNvSpPr/>
          <p:nvPr/>
        </p:nvSpPr>
        <p:spPr>
          <a:xfrm>
            <a:off x="627170" y="4341334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9369266-69F8-43FE-8F90-D96FDE3FCB86}"/>
              </a:ext>
            </a:extLst>
          </p:cNvPr>
          <p:cNvSpPr/>
          <p:nvPr/>
        </p:nvSpPr>
        <p:spPr>
          <a:xfrm rot="5400000">
            <a:off x="2490812" y="3630612"/>
            <a:ext cx="584340" cy="175889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8A34DF9-7B96-BBBB-FED8-6C3DC09F3152}"/>
              </a:ext>
            </a:extLst>
          </p:cNvPr>
          <p:cNvSpPr txBox="1"/>
          <p:nvPr/>
        </p:nvSpPr>
        <p:spPr>
          <a:xfrm>
            <a:off x="3662432" y="4248451"/>
            <a:ext cx="286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5"/>
                </a:solidFill>
              </a:rPr>
              <a:t>hydro. </a:t>
            </a:r>
            <a:r>
              <a:rPr lang="en-US" altLang="ja-JP" sz="2800" b="1" dirty="0">
                <a:solidFill>
                  <a:schemeClr val="accent5"/>
                </a:solidFill>
              </a:rPr>
              <a:t>evolution</a:t>
            </a:r>
            <a:endParaRPr kumimoji="1" lang="ja-JP" altLang="en-US" sz="28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028266B-D8AC-6F48-F718-EEC9D7839CC4}"/>
                  </a:ext>
                </a:extLst>
              </p:cNvPr>
              <p:cNvSpPr txBox="1"/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34BB267-8B8C-85C1-BE89-54697BEE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blipFill>
                <a:blip r:embed="rId5"/>
                <a:stretch>
                  <a:fillRect l="-237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66AFED00-C40C-82AC-5979-87EA36FBEAD2}"/>
              </a:ext>
            </a:extLst>
          </p:cNvPr>
          <p:cNvSpPr/>
          <p:nvPr/>
        </p:nvSpPr>
        <p:spPr>
          <a:xfrm rot="1618763">
            <a:off x="6411317" y="4705858"/>
            <a:ext cx="953802" cy="46166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C2C5-78D2-8DB7-AA35-DB4BBD88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9C4EDC-ED1B-1F44-DC29-474C2F06CB5E}"/>
              </a:ext>
            </a:extLst>
          </p:cNvPr>
          <p:cNvSpPr/>
          <p:nvPr/>
        </p:nvSpPr>
        <p:spPr>
          <a:xfrm>
            <a:off x="458955" y="932066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/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blipFill>
                <a:blip r:embed="rId3"/>
                <a:stretch>
                  <a:fillRect l="-2378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CD057A-D34B-27B8-3270-E29206509BAA}"/>
              </a:ext>
            </a:extLst>
          </p:cNvPr>
          <p:cNvSpPr/>
          <p:nvPr/>
        </p:nvSpPr>
        <p:spPr>
          <a:xfrm>
            <a:off x="6807642" y="1572809"/>
            <a:ext cx="4432765" cy="16840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EDE214-525F-C847-9A05-366030C9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 </a:t>
            </a:r>
            <a:r>
              <a:rPr kumimoji="1" lang="en-US" altLang="ja-JP" sz="3600" dirty="0"/>
              <a:t>@STAR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606AAB-77CD-58F2-2794-B2089512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760" y="3452195"/>
            <a:ext cx="7866970" cy="33873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838F83-C9C3-7250-5376-C9C3C2947A41}"/>
              </a:ext>
            </a:extLst>
          </p:cNvPr>
          <p:cNvSpPr txBox="1"/>
          <p:nvPr/>
        </p:nvSpPr>
        <p:spPr>
          <a:xfrm rot="16200000">
            <a:off x="8471568" y="4836027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STAR, Nature 635 (</a:t>
            </a:r>
            <a:r>
              <a:rPr lang="en-US" altLang="ja-JP" sz="2400" dirty="0"/>
              <a:t>‘</a:t>
            </a:r>
            <a:r>
              <a:rPr kumimoji="1" lang="en-US" altLang="ja-JP" sz="2400" dirty="0"/>
              <a:t>24)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67058E-4961-339E-E5EC-CCC43027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38" y="1954666"/>
            <a:ext cx="3817660" cy="936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/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correlation: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blipFill>
                <a:blip r:embed="rId6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5163FC-FE3D-83CC-6856-CAF1139B2719}"/>
              </a:ext>
            </a:extLst>
          </p:cNvPr>
          <p:cNvSpPr txBox="1"/>
          <p:nvPr/>
        </p:nvSpPr>
        <p:spPr>
          <a:xfrm>
            <a:off x="8937412" y="2882155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Bozek, PRC 93 (</a:t>
            </a:r>
            <a:r>
              <a:rPr lang="en-US" altLang="ja-JP" dirty="0">
                <a:solidFill>
                  <a:srgbClr val="515151"/>
                </a:solidFill>
                <a:latin typeface="Yu Gothic UI"/>
                <a:ea typeface="游明朝"/>
              </a:rPr>
              <a:t>’</a:t>
            </a: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3731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1501248-4620-551E-B47C-B3E898BE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229" y="2959000"/>
            <a:ext cx="2905240" cy="3899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487219-9AFF-2B86-40EB-EAE1124F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Triaxial Deformation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FCC4B-6F9E-FA04-6891-CEF82F16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933"/>
          <a:stretch>
            <a:fillRect/>
          </a:stretch>
        </p:blipFill>
        <p:spPr>
          <a:xfrm>
            <a:off x="280662" y="1490174"/>
            <a:ext cx="7071342" cy="26781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F0A10D-05A3-D9F2-6C8C-FA8AC91C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1919"/>
          <a:stretch>
            <a:fillRect/>
          </a:stretch>
        </p:blipFill>
        <p:spPr>
          <a:xfrm>
            <a:off x="8723871" y="213077"/>
            <a:ext cx="3187467" cy="28170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692FF1-0EF1-D3A1-4F5A-F7A8ACB349BF}"/>
              </a:ext>
            </a:extLst>
          </p:cNvPr>
          <p:cNvSpPr txBox="1"/>
          <p:nvPr/>
        </p:nvSpPr>
        <p:spPr>
          <a:xfrm rot="16200000">
            <a:off x="7149080" y="129011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ATLAS, PRC 107 (2023)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B8CBA0-F8DA-4A4F-BC5E-98499B8F0E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5820" b="50000"/>
          <a:stretch/>
        </p:blipFill>
        <p:spPr>
          <a:xfrm>
            <a:off x="725505" y="5554917"/>
            <a:ext cx="1201610" cy="7789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FA809A7-A764-CFBE-B9A8-D22FD4A4D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05" t="54551" r="59892"/>
          <a:stretch/>
        </p:blipFill>
        <p:spPr>
          <a:xfrm>
            <a:off x="1927115" y="5590367"/>
            <a:ext cx="2228850" cy="70803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B31659-D65B-2553-1591-B1E02B864DCC}"/>
              </a:ext>
            </a:extLst>
          </p:cNvPr>
          <p:cNvSpPr txBox="1"/>
          <p:nvPr/>
        </p:nvSpPr>
        <p:spPr>
          <a:xfrm>
            <a:off x="2850364" y="108701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Fig.: Jia, PRC (‘22)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/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correlation is sensitive to deform. param.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Other correlations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blipFill>
                <a:blip r:embed="rId6"/>
                <a:stretch>
                  <a:fillRect l="-1096" t="-5109" r="-422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AC6D1AC1-1532-F273-24FA-9AF800962B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5555"/>
          <a:stretch/>
        </p:blipFill>
        <p:spPr>
          <a:xfrm>
            <a:off x="4546867" y="5582414"/>
            <a:ext cx="1360557" cy="6829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2B63134-E6B1-EECE-6747-6AB34B701F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6850"/>
          <a:stretch/>
        </p:blipFill>
        <p:spPr>
          <a:xfrm>
            <a:off x="5907424" y="5590367"/>
            <a:ext cx="731906" cy="6829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7860DB-A1F8-15CD-1B78-3E309E0E9065}"/>
              </a:ext>
            </a:extLst>
          </p:cNvPr>
          <p:cNvSpPr txBox="1"/>
          <p:nvPr/>
        </p:nvSpPr>
        <p:spPr>
          <a:xfrm rot="16200000">
            <a:off x="7053701" y="4506844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Nature 635 (2024)</a:t>
            </a:r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89FF9647-0017-4A8A-079E-6D3804542C11}"/>
              </a:ext>
            </a:extLst>
          </p:cNvPr>
          <p:cNvSpPr/>
          <p:nvPr/>
        </p:nvSpPr>
        <p:spPr>
          <a:xfrm>
            <a:off x="7277863" y="2292390"/>
            <a:ext cx="924576" cy="107374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41C25-D8C2-A961-EA49-1FC0289F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Extension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2BA5B8-E1B2-D397-4FA6-9F73FE7638E2}"/>
              </a:ext>
            </a:extLst>
          </p:cNvPr>
          <p:cNvSpPr txBox="1"/>
          <p:nvPr/>
        </p:nvSpPr>
        <p:spPr>
          <a:xfrm>
            <a:off x="537110" y="1268627"/>
            <a:ext cx="66527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Probing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Shape fluctuations</a:t>
            </a:r>
          </a:p>
          <a:p>
            <a:pPr lvl="1"/>
            <a:r>
              <a:rPr lang="en-US" altLang="ja-JP" dirty="0"/>
              <a:t>Zhao, Xu, Zhou, Liu, Song, PRL (’24); Hagino, MK, PRC (’25); </a:t>
            </a:r>
          </a:p>
          <a:p>
            <a:pPr lvl="1"/>
            <a:r>
              <a:rPr lang="en-US" altLang="ja-JP" dirty="0">
                <a:solidFill>
                  <a:srgbClr val="515151"/>
                </a:solidFill>
              </a:rPr>
              <a:t>Liu+, 2509.09376;</a:t>
            </a:r>
            <a:r>
              <a:rPr lang="ja-JP" altLang="en-US" dirty="0">
                <a:solidFill>
                  <a:srgbClr val="515151"/>
                </a:solidFill>
              </a:rPr>
              <a:t> </a:t>
            </a:r>
            <a:r>
              <a:rPr lang="en-US" altLang="ja-JP" dirty="0"/>
              <a:t>…</a:t>
            </a:r>
            <a:endParaRPr lang="ja-JP" altLang="en-US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Octupole/</a:t>
            </a:r>
            <a:r>
              <a:rPr kumimoji="1" lang="en-US" altLang="ja-JP" sz="2400" dirty="0" err="1"/>
              <a:t>hexadecapole</a:t>
            </a:r>
            <a:r>
              <a:rPr kumimoji="1" lang="en-US" altLang="ja-JP" sz="2400" dirty="0"/>
              <a:t> deformation</a:t>
            </a:r>
          </a:p>
          <a:p>
            <a:pPr lvl="1"/>
            <a:r>
              <a:rPr kumimoji="1" lang="en-US" altLang="ja-JP" dirty="0"/>
              <a:t>Zhang+, 2504.15245; Xu+</a:t>
            </a:r>
            <a:r>
              <a:rPr lang="en-US" altLang="ja-JP" dirty="0"/>
              <a:t>, 2504.19644; …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337A5B-1065-D14C-4502-28289AC5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03" y="1055636"/>
            <a:ext cx="4306902" cy="53945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82706F-3127-2A64-49B9-75C4980A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8" y="3404593"/>
            <a:ext cx="3462090" cy="30563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32F3B8-5446-AEB1-0A67-982D4D29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737" y="3437676"/>
            <a:ext cx="3402311" cy="30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CD95097-1A55-2460-4FDD-86BF5B66CB61}"/>
              </a:ext>
            </a:extLst>
          </p:cNvPr>
          <p:cNvSpPr/>
          <p:nvPr/>
        </p:nvSpPr>
        <p:spPr>
          <a:xfrm>
            <a:off x="7371711" y="1247354"/>
            <a:ext cx="4371975" cy="4052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8F2E62-1EEA-9C9E-E885-849C3163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Quantum </a:t>
            </a:r>
            <a:r>
              <a:rPr kumimoji="1" lang="en-US" altLang="ja-JP" dirty="0"/>
              <a:t>Surface Vibration</a:t>
            </a:r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5A2289F-6672-33C3-4D7C-92A24B123A76}"/>
              </a:ext>
            </a:extLst>
          </p:cNvPr>
          <p:cNvCxnSpPr>
            <a:cxnSpLocks/>
          </p:cNvCxnSpPr>
          <p:nvPr/>
        </p:nvCxnSpPr>
        <p:spPr>
          <a:xfrm flipV="1">
            <a:off x="9508665" y="2268209"/>
            <a:ext cx="0" cy="2189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1832ADD1-C5A2-A642-F202-63BA4269DA8F}"/>
              </a:ext>
            </a:extLst>
          </p:cNvPr>
          <p:cNvCxnSpPr>
            <a:cxnSpLocks/>
          </p:cNvCxnSpPr>
          <p:nvPr/>
        </p:nvCxnSpPr>
        <p:spPr>
          <a:xfrm>
            <a:off x="7948219" y="4157145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10DE60-C2CB-E194-9316-84F6C89960BB}"/>
              </a:ext>
            </a:extLst>
          </p:cNvPr>
          <p:cNvSpPr txBox="1"/>
          <p:nvPr/>
        </p:nvSpPr>
        <p:spPr>
          <a:xfrm>
            <a:off x="7721958" y="1279526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 Oscillators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&#10;\end{align*}&lt;/body&gt;&#10;  &lt;fcolor&gt;FF000000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45E52B7-9A35-8035-0989-C296A171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44" y="4324425"/>
            <a:ext cx="199255" cy="178366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933104-79D4-FE72-0C03-3E3C53A2A3AC}"/>
              </a:ext>
            </a:extLst>
          </p:cNvPr>
          <p:cNvSpPr/>
          <p:nvPr/>
        </p:nvSpPr>
        <p:spPr>
          <a:xfrm>
            <a:off x="8115241" y="2964880"/>
            <a:ext cx="2799645" cy="1095034"/>
          </a:xfrm>
          <a:custGeom>
            <a:avLst/>
            <a:gdLst>
              <a:gd name="connsiteX0" fmla="*/ 0 w 2799645"/>
              <a:gd name="connsiteY0" fmla="*/ 1061195 h 1095062"/>
              <a:gd name="connsiteX1" fmla="*/ 812800 w 2799645"/>
              <a:gd name="connsiteY1" fmla="*/ 790262 h 1095062"/>
              <a:gd name="connsiteX2" fmla="*/ 1399822 w 2799645"/>
              <a:gd name="connsiteY2" fmla="*/ 40 h 1095062"/>
              <a:gd name="connsiteX3" fmla="*/ 1930400 w 2799645"/>
              <a:gd name="connsiteY3" fmla="*/ 756395 h 1095062"/>
              <a:gd name="connsiteX4" fmla="*/ 2799645 w 2799645"/>
              <a:gd name="connsiteY4" fmla="*/ 1095062 h 1095062"/>
              <a:gd name="connsiteX0" fmla="*/ 0 w 2799645"/>
              <a:gd name="connsiteY0" fmla="*/ 1061160 h 1095027"/>
              <a:gd name="connsiteX1" fmla="*/ 812800 w 2799645"/>
              <a:gd name="connsiteY1" fmla="*/ 790227 h 1095027"/>
              <a:gd name="connsiteX2" fmla="*/ 1399822 w 2799645"/>
              <a:gd name="connsiteY2" fmla="*/ 5 h 1095027"/>
              <a:gd name="connsiteX3" fmla="*/ 1930400 w 2799645"/>
              <a:gd name="connsiteY3" fmla="*/ 756360 h 1095027"/>
              <a:gd name="connsiteX4" fmla="*/ 2799645 w 2799645"/>
              <a:gd name="connsiteY4" fmla="*/ 1095027 h 1095027"/>
              <a:gd name="connsiteX0" fmla="*/ 0 w 2799645"/>
              <a:gd name="connsiteY0" fmla="*/ 1061167 h 1095034"/>
              <a:gd name="connsiteX1" fmla="*/ 812800 w 2799645"/>
              <a:gd name="connsiteY1" fmla="*/ 790234 h 1095034"/>
              <a:gd name="connsiteX2" fmla="*/ 1399822 w 2799645"/>
              <a:gd name="connsiteY2" fmla="*/ 12 h 1095034"/>
              <a:gd name="connsiteX3" fmla="*/ 1968500 w 2799645"/>
              <a:gd name="connsiteY3" fmla="*/ 771607 h 1095034"/>
              <a:gd name="connsiteX4" fmla="*/ 2799645 w 2799645"/>
              <a:gd name="connsiteY4" fmla="*/ 1095034 h 10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645" h="1095034">
                <a:moveTo>
                  <a:pt x="0" y="1061167"/>
                </a:moveTo>
                <a:cubicBezTo>
                  <a:pt x="289748" y="1014130"/>
                  <a:pt x="579496" y="967093"/>
                  <a:pt x="812800" y="790234"/>
                </a:cubicBezTo>
                <a:cubicBezTo>
                  <a:pt x="1046104" y="613375"/>
                  <a:pt x="1207205" y="3117"/>
                  <a:pt x="1399822" y="12"/>
                </a:cubicBezTo>
                <a:cubicBezTo>
                  <a:pt x="1592439" y="-3093"/>
                  <a:pt x="1735196" y="589103"/>
                  <a:pt x="1968500" y="771607"/>
                </a:cubicBezTo>
                <a:cubicBezTo>
                  <a:pt x="2201804" y="954111"/>
                  <a:pt x="2481674" y="1016952"/>
                  <a:pt x="2799645" y="10950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si(x)&#10;\end{align*}&lt;/body&gt;&#10;  &lt;fcolor&gt;FF000000&lt;/fcolor&gt;&#10;  &lt;bcolor&gt;FF000000&lt;/bcolor&gt;&#10;  &lt;transparent&gt;True&lt;/transparent&gt;&#10;  &lt;resolution&gt;1800&lt;/resolution&gt;&#10;  &lt;imageh&gt;250&lt;/imageh&gt;&#10;  &lt;imagew&gt;476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1F8EC3F-A01C-7AAF-C51D-1AD87DA0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82" y="2267352"/>
            <a:ext cx="581683" cy="30550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 \rangle =0&#10;\end{align*}&lt;/body&gt;&#10;  &lt;fcolor&gt;FF000000&lt;/fcolor&gt;&#10;  &lt;bcolor&gt;FF000000&lt;/bcolor&gt;&#10;  &lt;transparent&gt;True&lt;/transparent&gt;&#10;  &lt;resolution&gt;1800&lt;/resolution&gt;&#10;  &lt;imageh&gt;250&lt;/imageh&gt;&#10;  &lt;imagew&gt;756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4EF84F12-75CB-32E4-F93B-58536BF65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78" y="4753187"/>
            <a:ext cx="800100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70F4E6-F67D-9C33-2BF8-EC870EBB2EB6}"/>
              </a:ext>
            </a:extLst>
          </p:cNvPr>
          <p:cNvSpPr txBox="1"/>
          <p:nvPr/>
        </p:nvSpPr>
        <p:spPr>
          <a:xfrm>
            <a:off x="8485890" y="1787889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ground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^2 \rangle \ne 0&#10;\end{align*}&lt;/body&gt;&#10;  &lt;fcolor&gt;FF000000&lt;/fcolor&gt;&#10;  &lt;bcolor&gt;FF000000&lt;/bcolor&gt;&#10;  &lt;transparent&gt;True&lt;/transparent&gt;&#10;  &lt;resolution&gt;1800&lt;/resolution&gt;&#10;  &lt;imageh&gt;280&lt;/imageh&gt;&#10;  &lt;imagew&gt;868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08912D52-6573-FE23-E897-98EF7A5BE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58" y="4721437"/>
            <a:ext cx="918633" cy="296333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E3D3913-65A9-D9B5-8029-F3F31E555DED}"/>
              </a:ext>
            </a:extLst>
          </p:cNvPr>
          <p:cNvGrpSpPr>
            <a:grpSpLocks noChangeAspect="1"/>
          </p:cNvGrpSpPr>
          <p:nvPr/>
        </p:nvGrpSpPr>
        <p:grpSpPr>
          <a:xfrm>
            <a:off x="1588449" y="1439694"/>
            <a:ext cx="2699683" cy="2699683"/>
            <a:chOff x="1488488" y="1590594"/>
            <a:chExt cx="2057400" cy="205740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A2BB46F7-8460-A094-BE33-FC0CD9DD21D2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4" name="円弧 23">
              <a:extLst>
                <a:ext uri="{FF2B5EF4-FFF2-40B4-BE49-F238E27FC236}">
                  <a16:creationId xmlns:a16="http://schemas.microsoft.com/office/drawing/2014/main" id="{68CE692C-DA6C-259C-C159-C407D5B9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22A6DDA9-4AC1-5D9D-81DA-F39E6E2CB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BEB1C1A5-423D-198F-1103-5B8CA24E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E7D0E5B2-F7EC-9613-E469-7B225E53F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AC609AF9-DEA0-EED3-891E-F62AA097B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C965BF6A-0781-D5AC-1ACB-B45D4F789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/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Shape of a nucleus is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quantumly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vibrating even on the ground state.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timescale of HIC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surface vibration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blipFill>
                <a:blip r:embed="rId6"/>
                <a:stretch>
                  <a:fillRect l="-1724" t="-7614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3E3A7A9-39D2-1B14-3DF7-AE2FF293B9F9}"/>
              </a:ext>
            </a:extLst>
          </p:cNvPr>
          <p:cNvSpPr txBox="1"/>
          <p:nvPr/>
        </p:nvSpPr>
        <p:spPr>
          <a:xfrm>
            <a:off x="1093213" y="5834538"/>
            <a:ext cx="641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HIC takes a snapshot of shape fluctuation.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3" name="矢印: 山形 32">
            <a:extLst>
              <a:ext uri="{FF2B5EF4-FFF2-40B4-BE49-F238E27FC236}">
                <a16:creationId xmlns:a16="http://schemas.microsoft.com/office/drawing/2014/main" id="{41D97322-18D0-1BBC-00EE-2BA55AF5BCD9}"/>
              </a:ext>
            </a:extLst>
          </p:cNvPr>
          <p:cNvSpPr/>
          <p:nvPr/>
        </p:nvSpPr>
        <p:spPr>
          <a:xfrm>
            <a:off x="606613" y="5853654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CD2F880-76E5-FEF1-CEFF-48B021B34A04}"/>
              </a:ext>
            </a:extLst>
          </p:cNvPr>
          <p:cNvSpPr txBox="1"/>
          <p:nvPr/>
        </p:nvSpPr>
        <p:spPr>
          <a:xfrm>
            <a:off x="7266805" y="5434428"/>
            <a:ext cx="4363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See also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Zhao, Xu, Zhou, Liu, Song (’24)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Xu, Xu, Zhao, Zhao, Song, Wang (’25)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Liu+, 2509.09376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24EB10-D66E-D2F2-8391-4A9362FC8F55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26CF1-094F-7788-09A7-0225F716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Spherical Nuclei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55F19-0041-2E1B-EDA8-A87E4601F23D}"/>
              </a:ext>
            </a:extLst>
          </p:cNvPr>
          <p:cNvSpPr txBox="1"/>
          <p:nvPr/>
        </p:nvSpPr>
        <p:spPr>
          <a:xfrm>
            <a:off x="535199" y="1288348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Space-fixed coordinates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9BD381-7DB6-3F77-0937-DC06221F0134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35651A-BE6E-238C-0B1B-8BDA50F3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6" y="1719651"/>
            <a:ext cx="5600401" cy="10603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924C656-077D-8209-1E81-A06E83A134A0}"/>
              </a:ext>
            </a:extLst>
          </p:cNvPr>
          <p:cNvSpPr txBox="1"/>
          <p:nvPr/>
        </p:nvSpPr>
        <p:spPr>
          <a:xfrm>
            <a:off x="535199" y="2883306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Harmonic-oscillator model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for surface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vib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900ECC1-2383-E478-BDD8-341AE91F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6" y="3552604"/>
            <a:ext cx="3448050" cy="69532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ACB5570-78CE-0CAD-91C2-C1520ED064AD}"/>
              </a:ext>
            </a:extLst>
          </p:cNvPr>
          <p:cNvGrpSpPr/>
          <p:nvPr/>
        </p:nvGrpSpPr>
        <p:grpSpPr>
          <a:xfrm>
            <a:off x="5290906" y="3408846"/>
            <a:ext cx="2235383" cy="885826"/>
            <a:chOff x="816506" y="4350495"/>
            <a:chExt cx="2235383" cy="885826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5BF81EB-F8CF-3850-9103-454B03C3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6108"/>
            <a:stretch>
              <a:fillRect/>
            </a:stretch>
          </p:blipFill>
          <p:spPr>
            <a:xfrm>
              <a:off x="816506" y="4350496"/>
              <a:ext cx="1698092" cy="885825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173387B5-4A20-9145-418F-B7B9AEA29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8924"/>
            <a:stretch>
              <a:fillRect/>
            </a:stretch>
          </p:blipFill>
          <p:spPr>
            <a:xfrm>
              <a:off x="2496939" y="4350495"/>
              <a:ext cx="554950" cy="885825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595A9E1-48C7-3833-935A-194C663BC609}"/>
              </a:ext>
            </a:extLst>
          </p:cNvPr>
          <p:cNvGrpSpPr>
            <a:grpSpLocks noChangeAspect="1"/>
          </p:cNvGrpSpPr>
          <p:nvPr/>
        </p:nvGrpSpPr>
        <p:grpSpPr>
          <a:xfrm>
            <a:off x="8496718" y="1213757"/>
            <a:ext cx="2699683" cy="2699683"/>
            <a:chOff x="1488488" y="1590594"/>
            <a:chExt cx="2057400" cy="2057400"/>
          </a:xfrm>
        </p:grpSpPr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BFB43A62-4597-C88E-E674-C014A6C203AA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F0B6D30F-2B44-830D-B1E9-1A66C41EB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0" name="円弧 49">
              <a:extLst>
                <a:ext uri="{FF2B5EF4-FFF2-40B4-BE49-F238E27FC236}">
                  <a16:creationId xmlns:a16="http://schemas.microsoft.com/office/drawing/2014/main" id="{675DE0C0-87C8-A7EE-23CE-499E2AD08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1" name="円弧 50">
              <a:extLst>
                <a:ext uri="{FF2B5EF4-FFF2-40B4-BE49-F238E27FC236}">
                  <a16:creationId xmlns:a16="http://schemas.microsoft.com/office/drawing/2014/main" id="{AC8603D4-DB91-A794-F70C-F4E21D34A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E6DB7D43-2C08-1F77-A99C-A04A30360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2246C1C7-7A51-74EF-EBF8-0B308D0D4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3E4EB335-F5B0-8D2F-A65D-C85C23782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48E66A1-D314-68EB-2466-43884B9B2C87}"/>
              </a:ext>
            </a:extLst>
          </p:cNvPr>
          <p:cNvCxnSpPr>
            <a:cxnSpLocks/>
          </p:cNvCxnSpPr>
          <p:nvPr/>
        </p:nvCxnSpPr>
        <p:spPr>
          <a:xfrm flipV="1">
            <a:off x="9845323" y="1043419"/>
            <a:ext cx="0" cy="3094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F18904A-A143-2FFB-D723-63690209D651}"/>
              </a:ext>
            </a:extLst>
          </p:cNvPr>
          <p:cNvCxnSpPr>
            <a:cxnSpLocks/>
          </p:cNvCxnSpPr>
          <p:nvPr/>
        </p:nvCxnSpPr>
        <p:spPr>
          <a:xfrm>
            <a:off x="8409166" y="2271032"/>
            <a:ext cx="296632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2E3A7E-0EC7-ABA5-D427-C58A2261EA21}"/>
              </a:ext>
            </a:extLst>
          </p:cNvPr>
          <p:cNvCxnSpPr>
            <a:cxnSpLocks/>
          </p:cNvCxnSpPr>
          <p:nvPr/>
        </p:nvCxnSpPr>
        <p:spPr>
          <a:xfrm flipV="1">
            <a:off x="8711045" y="1810737"/>
            <a:ext cx="2271027" cy="15049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80209CB-E311-EEFD-18DA-1486B1378A30}"/>
              </a:ext>
            </a:extLst>
          </p:cNvPr>
          <p:cNvCxnSpPr>
            <a:cxnSpLocks/>
          </p:cNvCxnSpPr>
          <p:nvPr/>
        </p:nvCxnSpPr>
        <p:spPr>
          <a:xfrm flipV="1">
            <a:off x="9846558" y="1960639"/>
            <a:ext cx="388691" cy="615193"/>
          </a:xfrm>
          <a:prstGeom prst="line">
            <a:avLst/>
          </a:prstGeom>
          <a:ln w="25400">
            <a:prstDash val="solid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円弧 58">
            <a:extLst>
              <a:ext uri="{FF2B5EF4-FFF2-40B4-BE49-F238E27FC236}">
                <a16:creationId xmlns:a16="http://schemas.microsoft.com/office/drawing/2014/main" id="{15FE4BCC-198F-84E1-A8B7-15F8AECB2BC7}"/>
              </a:ext>
            </a:extLst>
          </p:cNvPr>
          <p:cNvSpPr>
            <a:spLocks noChangeAspect="1"/>
          </p:cNvSpPr>
          <p:nvPr/>
        </p:nvSpPr>
        <p:spPr>
          <a:xfrm rot="20921493">
            <a:off x="9263814" y="1497142"/>
            <a:ext cx="1146437" cy="2125735"/>
          </a:xfrm>
          <a:prstGeom prst="arc">
            <a:avLst>
              <a:gd name="adj1" fmla="val 16920962"/>
              <a:gd name="adj2" fmla="val 25609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F51B4CA3-089D-5AF2-D04B-237B18439B63}"/>
              </a:ext>
            </a:extLst>
          </p:cNvPr>
          <p:cNvSpPr>
            <a:spLocks noChangeAspect="1"/>
          </p:cNvSpPr>
          <p:nvPr/>
        </p:nvSpPr>
        <p:spPr>
          <a:xfrm rot="20921493">
            <a:off x="9621586" y="2121115"/>
            <a:ext cx="430892" cy="798965"/>
          </a:xfrm>
          <a:prstGeom prst="arc">
            <a:avLst>
              <a:gd name="adj1" fmla="val 16920962"/>
              <a:gd name="adj2" fmla="val 192169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D26530E-7DF8-5309-37C2-103D4232701D}"/>
              </a:ext>
            </a:extLst>
          </p:cNvPr>
          <p:cNvCxnSpPr/>
          <p:nvPr/>
        </p:nvCxnSpPr>
        <p:spPr>
          <a:xfrm>
            <a:off x="10235249" y="1960639"/>
            <a:ext cx="0" cy="8342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CC572B3-1C8A-3A1F-DA2C-982A7E91BEF7}"/>
              </a:ext>
            </a:extLst>
          </p:cNvPr>
          <p:cNvCxnSpPr>
            <a:stCxn id="59" idx="2"/>
          </p:cNvCxnSpPr>
          <p:nvPr/>
        </p:nvCxnSpPr>
        <p:spPr>
          <a:xfrm flipH="1" flipV="1">
            <a:off x="9845323" y="2575832"/>
            <a:ext cx="587802" cy="347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8481A4D-483D-7A95-8D11-A441FCF78EFD}"/>
              </a:ext>
            </a:extLst>
          </p:cNvPr>
          <p:cNvSpPr/>
          <p:nvPr/>
        </p:nvSpPr>
        <p:spPr>
          <a:xfrm>
            <a:off x="9632419" y="2698360"/>
            <a:ext cx="400050" cy="39511"/>
          </a:xfrm>
          <a:custGeom>
            <a:avLst/>
            <a:gdLst>
              <a:gd name="connsiteX0" fmla="*/ 0 w 420891"/>
              <a:gd name="connsiteY0" fmla="*/ 10821 h 96546"/>
              <a:gd name="connsiteX1" fmla="*/ 219075 w 420891"/>
              <a:gd name="connsiteY1" fmla="*/ 39396 h 96546"/>
              <a:gd name="connsiteX2" fmla="*/ 400050 w 420891"/>
              <a:gd name="connsiteY2" fmla="*/ 1296 h 96546"/>
              <a:gd name="connsiteX3" fmla="*/ 409575 w 420891"/>
              <a:gd name="connsiteY3" fmla="*/ 96546 h 96546"/>
              <a:gd name="connsiteX0" fmla="*/ 0 w 400050"/>
              <a:gd name="connsiteY0" fmla="*/ 10821 h 39511"/>
              <a:gd name="connsiteX1" fmla="*/ 219075 w 400050"/>
              <a:gd name="connsiteY1" fmla="*/ 39396 h 39511"/>
              <a:gd name="connsiteX2" fmla="*/ 400050 w 400050"/>
              <a:gd name="connsiteY2" fmla="*/ 1296 h 3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39511">
                <a:moveTo>
                  <a:pt x="0" y="10821"/>
                </a:moveTo>
                <a:cubicBezTo>
                  <a:pt x="76200" y="25902"/>
                  <a:pt x="152400" y="40983"/>
                  <a:pt x="219075" y="39396"/>
                </a:cubicBezTo>
                <a:cubicBezTo>
                  <a:pt x="285750" y="37809"/>
                  <a:pt x="368300" y="-8229"/>
                  <a:pt x="400050" y="129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heta&#10;\end{align*}&lt;/body&gt;&#10;  &lt;fcolor&gt;FF000000&lt;/fcolor&gt;&#10;  &lt;bcolor&gt;FF000000&lt;/bcolor&gt;&#10;  &lt;transparent&gt;True&lt;/transparent&gt;&#10;  &lt;resolution&gt;1800&lt;/resolution&gt;&#10;  &lt;imageh&gt;177&lt;/imageh&gt;&#10;  &lt;imagew&gt;10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21200C0-6377-714B-2D56-F9E2D508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33" y="1963958"/>
            <a:ext cx="201807" cy="350195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hi&#10;\end{align*}&lt;/body&gt;&#10;  &lt;fcolor&gt;FF000000&lt;/fcolor&gt;&#10;  &lt;bcolor&gt;FF000000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0AAF563-D3B4-1055-AF30-9A836D1AA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39" y="2819933"/>
            <a:ext cx="257205" cy="441206"/>
          </a:xfrm>
          <a:prstGeom prst="rect">
            <a:avLst/>
          </a:prstGeom>
        </p:spPr>
      </p:pic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96A312A7-1A03-38AD-8036-7513EF73EF38}"/>
              </a:ext>
            </a:extLst>
          </p:cNvPr>
          <p:cNvSpPr/>
          <p:nvPr/>
        </p:nvSpPr>
        <p:spPr>
          <a:xfrm>
            <a:off x="4514585" y="3582793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82CE0E5-1CB8-71B2-98AF-807E44B4E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06" y="4993184"/>
            <a:ext cx="2419350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/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Constraint from low-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exp. of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blipFill>
                <a:blip r:embed="rId8"/>
                <a:stretch>
                  <a:fillRect l="-2090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2500682-2B61-257F-27E9-6EEC41FDA056}"/>
              </a:ext>
            </a:extLst>
          </p:cNvPr>
          <p:cNvSpPr txBox="1"/>
          <p:nvPr/>
        </p:nvSpPr>
        <p:spPr>
          <a:xfrm>
            <a:off x="3616706" y="5033050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Takigawa (’12)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Ogata, Moro (’22)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/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Treatment of surface vibration is apparent in the space-fixed coordinates.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Deformation params.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can be constrained from transition probability.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blipFill>
                <a:blip r:embed="rId9"/>
                <a:stretch>
                  <a:fillRect l="-964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図 73">
            <a:extLst>
              <a:ext uri="{FF2B5EF4-FFF2-40B4-BE49-F238E27FC236}">
                <a16:creationId xmlns:a16="http://schemas.microsoft.com/office/drawing/2014/main" id="{A69D1503-6587-92CD-0F9D-FAC70D233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2497" y="1072638"/>
            <a:ext cx="2362200" cy="581025"/>
          </a:xfrm>
          <a:prstGeom prst="rect">
            <a:avLst/>
          </a:prstGeom>
        </p:spPr>
      </p:pic>
      <p:sp>
        <p:nvSpPr>
          <p:cNvPr id="75" name="矢印: 左右 74">
            <a:extLst>
              <a:ext uri="{FF2B5EF4-FFF2-40B4-BE49-F238E27FC236}">
                <a16:creationId xmlns:a16="http://schemas.microsoft.com/office/drawing/2014/main" id="{47823313-951B-A76A-8D2B-0928F6E91B14}"/>
              </a:ext>
            </a:extLst>
          </p:cNvPr>
          <p:cNvSpPr/>
          <p:nvPr/>
        </p:nvSpPr>
        <p:spPr>
          <a:xfrm rot="1347622">
            <a:off x="7538895" y="3962539"/>
            <a:ext cx="1095387" cy="529075"/>
          </a:xfrm>
          <a:prstGeom prst="leftRight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478DE80-0E8B-F164-C4C6-92E015B82C95}"/>
              </a:ext>
            </a:extLst>
          </p:cNvPr>
          <p:cNvSpPr txBox="1"/>
          <p:nvPr/>
        </p:nvSpPr>
        <p:spPr>
          <a:xfrm>
            <a:off x="8596572" y="4476003"/>
            <a:ext cx="359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More complicated in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A5065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body-fixed coordinates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6FF01A-DAE9-932F-94AD-24AFD6EC5FF2}"/>
              </a:ext>
            </a:extLst>
          </p:cNvPr>
          <p:cNvSpPr/>
          <p:nvPr/>
        </p:nvSpPr>
        <p:spPr>
          <a:xfrm>
            <a:off x="444593" y="1712801"/>
            <a:ext cx="3335471" cy="136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34AEBA-1071-7BA2-A98D-B8E59F1DC53E}"/>
              </a:ext>
            </a:extLst>
          </p:cNvPr>
          <p:cNvSpPr txBox="1"/>
          <p:nvPr/>
        </p:nvSpPr>
        <p:spPr>
          <a:xfrm>
            <a:off x="444594" y="1240263"/>
            <a:ext cx="3335470" cy="47253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Initial Transverse Distr.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659A1E-5ED8-2448-7471-DE0B8D2A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CD944-3AEC-5D7C-B33E-F6B0C6DA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3789950" y="1759254"/>
            <a:ext cx="4168072" cy="30959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F1017E-BEE7-7B5B-95C5-21E2F8DF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30"/>
          <a:stretch>
            <a:fillRect/>
          </a:stretch>
        </p:blipFill>
        <p:spPr>
          <a:xfrm>
            <a:off x="7954244" y="1769521"/>
            <a:ext cx="4141484" cy="30804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16A603-66BA-0C4E-C464-15051538D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957" y="2113440"/>
            <a:ext cx="2333625" cy="685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B2CECC-87C5-59D5-FA1F-8D1990379868}"/>
              </a:ext>
            </a:extLst>
          </p:cNvPr>
          <p:cNvSpPr txBox="1"/>
          <p:nvPr/>
        </p:nvSpPr>
        <p:spPr>
          <a:xfrm>
            <a:off x="534146" y="1759254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droplet full-overlap model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B8B544-27B1-2577-28AF-D0B8D1D614FD}"/>
              </a:ext>
            </a:extLst>
          </p:cNvPr>
          <p:cNvSpPr txBox="1"/>
          <p:nvPr/>
        </p:nvSpPr>
        <p:spPr>
          <a:xfrm>
            <a:off x="2672552" y="267835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Jia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8D207FD-80BF-574E-9196-93A2E7F13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94"/>
          <a:stretch>
            <a:fillRect/>
          </a:stretch>
        </p:blipFill>
        <p:spPr>
          <a:xfrm>
            <a:off x="785957" y="3235504"/>
            <a:ext cx="2267810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/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blipFill>
                <a:blip r:embed="rId5"/>
                <a:stretch>
                  <a:fillRect r="-2532" b="-264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/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Pb, Octupole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blipFill>
                <a:blip r:embed="rId6"/>
                <a:stretch>
                  <a:fillRect r="-2721" b="-2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2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A71DF7A8-DD71-D1DA-ECBF-664A85CB5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9" y="3870036"/>
            <a:ext cx="410670" cy="35019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3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BA11970-FF1B-CE4B-BB80-260B40645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259" y="3870036"/>
            <a:ext cx="410670" cy="35019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2DEEDD8-EC2B-11EB-2CBD-7F354C16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08" t="7294" r="6137" b="82081"/>
          <a:stretch>
            <a:fillRect/>
          </a:stretch>
        </p:blipFill>
        <p:spPr>
          <a:xfrm>
            <a:off x="9823898" y="2219461"/>
            <a:ext cx="2369837" cy="9066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8C99DD-F329-5C17-4441-B630908B96F7}"/>
              </a:ext>
            </a:extLst>
          </p:cNvPr>
          <p:cNvSpPr txBox="1"/>
          <p:nvPr/>
        </p:nvSpPr>
        <p:spPr>
          <a:xfrm>
            <a:off x="357044" y="5012207"/>
            <a:ext cx="6495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Distribution differs significantly between the surface </a:t>
            </a: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vibration and static deformation.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xial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 deformation is insufficient to describe the surface vibration.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E7A0E65-1B9F-18CE-AECA-3BB0FBC36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582" y="4801455"/>
            <a:ext cx="4922749" cy="20123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48A90-0A5C-742D-B663-21B15F52839A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3F1AC8-73BB-02AC-3844-2A65C1F75815}"/>
              </a:ext>
            </a:extLst>
          </p:cNvPr>
          <p:cNvSpPr/>
          <p:nvPr/>
        </p:nvSpPr>
        <p:spPr>
          <a:xfrm>
            <a:off x="0" y="5114878"/>
            <a:ext cx="12192000" cy="1765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1B6CF4-CC8F-B407-889F-9ADB7193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 2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3639F0-3A46-AD1A-B7C6-BE6687E0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348"/>
          <a:stretch>
            <a:fillRect/>
          </a:stretch>
        </p:blipFill>
        <p:spPr>
          <a:xfrm>
            <a:off x="711261" y="2102854"/>
            <a:ext cx="3825494" cy="21006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551E63-4D9A-C41C-D695-80B2B9D3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14" b="37521"/>
          <a:stretch>
            <a:fillRect/>
          </a:stretch>
        </p:blipFill>
        <p:spPr>
          <a:xfrm>
            <a:off x="4657086" y="2218498"/>
            <a:ext cx="3825494" cy="19920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F2E829-5FDF-009F-5D8D-89C5E782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735661" y="4137108"/>
            <a:ext cx="3825494" cy="5802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6D022AE-85D3-AD8A-F718-5174290B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4657086" y="4137108"/>
            <a:ext cx="3825494" cy="58028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F68020-1277-8BA0-F6AD-938CFF12D8AD}"/>
              </a:ext>
            </a:extLst>
          </p:cNvPr>
          <p:cNvSpPr txBox="1"/>
          <p:nvPr/>
        </p:nvSpPr>
        <p:spPr>
          <a:xfrm>
            <a:off x="1497995" y="1700233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Surface Vibration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38CFDA-E023-93C9-73EC-E5B99071BFBC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67CDA1-C48F-C4B0-27B9-069E560891DB}"/>
              </a:ext>
            </a:extLst>
          </p:cNvPr>
          <p:cNvSpPr txBox="1"/>
          <p:nvPr/>
        </p:nvSpPr>
        <p:spPr>
          <a:xfrm>
            <a:off x="5639058" y="1711442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Static Deform.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/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𝟐𝟏𝟖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blipFill>
                <a:blip r:embed="rId3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AA14E0-4A25-2FF7-4AC9-C002EC47931B}"/>
              </a:ext>
            </a:extLst>
          </p:cNvPr>
          <p:cNvSpPr txBox="1"/>
          <p:nvPr/>
        </p:nvSpPr>
        <p:spPr>
          <a:xfrm>
            <a:off x="332320" y="5238092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Short Summary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/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Surface vibration</a:t>
                </a:r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 and static deformation are discriminable through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𝜖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/>
                        <a:cs typeface="+mn-cs"/>
                      </a:rPr>
                      <m:t>𝑑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Space-fixed prescription is more convenient in treating the surface vibration of spherical nuclei.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blipFill>
                <a:blip r:embed="rId4"/>
                <a:stretch>
                  <a:fillRect l="-1148" t="-2713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0C3F0057-6173-3DA1-0AED-99E75D3E45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923"/>
          <a:stretch>
            <a:fillRect/>
          </a:stretch>
        </p:blipFill>
        <p:spPr>
          <a:xfrm>
            <a:off x="9446709" y="2456088"/>
            <a:ext cx="2315403" cy="7054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2A93C9B-6EDE-B5F2-5CE5-E497D08A5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515" r="-1"/>
          <a:stretch>
            <a:fillRect/>
          </a:stretch>
        </p:blipFill>
        <p:spPr>
          <a:xfrm>
            <a:off x="9445540" y="3253073"/>
            <a:ext cx="1711154" cy="7054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58C953-33AA-4B55-D0C3-55FA63ED0544}"/>
              </a:ext>
            </a:extLst>
          </p:cNvPr>
          <p:cNvSpPr txBox="1"/>
          <p:nvPr/>
        </p:nvSpPr>
        <p:spPr>
          <a:xfrm>
            <a:off x="3696442" y="4571143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inverse mean radius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A7E06-091C-A3D5-D760-2D87B987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Uroboros in Nuclear Physics</a:t>
            </a:r>
            <a:endParaRPr kumimoji="1" lang="ja-JP" altLang="en-US" dirty="0"/>
          </a:p>
        </p:txBody>
      </p:sp>
      <p:pic>
        <p:nvPicPr>
          <p:cNvPr id="31" name="図 3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E919B85-5336-1599-344B-6150E5DD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0" y="1477402"/>
            <a:ext cx="4217773" cy="353651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7338CD-0259-87F1-EA59-75B24B832019}"/>
              </a:ext>
            </a:extLst>
          </p:cNvPr>
          <p:cNvSpPr txBox="1"/>
          <p:nvPr/>
        </p:nvSpPr>
        <p:spPr>
          <a:xfrm>
            <a:off x="9217715" y="4888290"/>
            <a:ext cx="213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Glashow (1982)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0BFB0C3-A9D1-2668-0E44-C79974E7C0E2}"/>
              </a:ext>
            </a:extLst>
          </p:cNvPr>
          <p:cNvSpPr txBox="1"/>
          <p:nvPr/>
        </p:nvSpPr>
        <p:spPr>
          <a:xfrm>
            <a:off x="562485" y="5689014"/>
            <a:ext cx="1067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High-Energy </a:t>
            </a:r>
            <a:r>
              <a:rPr kumimoji="1" lang="en-US" altLang="ja-JP" sz="2800" dirty="0"/>
              <a:t>HIC provides us with info. of nuclear structure.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Nuclear structure is necessary for understanding Relativistic HIC.</a:t>
            </a:r>
            <a:endParaRPr kumimoji="1"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BDE2119-D311-D500-2467-EDFE15A1BC71}"/>
              </a:ext>
            </a:extLst>
          </p:cNvPr>
          <p:cNvSpPr txBox="1"/>
          <p:nvPr/>
        </p:nvSpPr>
        <p:spPr>
          <a:xfrm>
            <a:off x="7276586" y="104638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Uroboros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of Physics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801B-AE7E-3043-4292-1D444E72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A9A89-38CF-DC99-C487-85E85579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Uroboros in Nuclear Physics</a:t>
            </a:r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6E0E8E6-93EE-0AF0-D94A-C4D0451B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88" y="1659521"/>
            <a:ext cx="3259307" cy="3459602"/>
          </a:xfrm>
          <a:prstGeom prst="rect">
            <a:avLst/>
          </a:prstGeom>
        </p:spPr>
      </p:pic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C81F2EFA-77FA-A4FB-6C3E-AA7F84007E5E}"/>
              </a:ext>
            </a:extLst>
          </p:cNvPr>
          <p:cNvSpPr/>
          <p:nvPr/>
        </p:nvSpPr>
        <p:spPr>
          <a:xfrm>
            <a:off x="4027450" y="1320982"/>
            <a:ext cx="1574943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9" name="角丸四角形 27">
            <a:extLst>
              <a:ext uri="{FF2B5EF4-FFF2-40B4-BE49-F238E27FC236}">
                <a16:creationId xmlns:a16="http://schemas.microsoft.com/office/drawing/2014/main" id="{8888DE27-5C89-FBE8-4E6C-32ADB4A84105}"/>
              </a:ext>
            </a:extLst>
          </p:cNvPr>
          <p:cNvSpPr/>
          <p:nvPr/>
        </p:nvSpPr>
        <p:spPr>
          <a:xfrm>
            <a:off x="828452" y="1313952"/>
            <a:ext cx="2035454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0" name="角丸四角形 27">
            <a:extLst>
              <a:ext uri="{FF2B5EF4-FFF2-40B4-BE49-F238E27FC236}">
                <a16:creationId xmlns:a16="http://schemas.microsoft.com/office/drawing/2014/main" id="{BA31D21B-B18F-60F1-59CC-63AB33EA70C5}"/>
              </a:ext>
            </a:extLst>
          </p:cNvPr>
          <p:cNvSpPr/>
          <p:nvPr/>
        </p:nvSpPr>
        <p:spPr>
          <a:xfrm>
            <a:off x="475810" y="4106321"/>
            <a:ext cx="2383499" cy="933462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31" name="図 3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23C8FAC-E912-703C-45EF-10E55187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0" y="1477402"/>
            <a:ext cx="4217773" cy="353651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F7FD59-5CDA-E70E-178E-6558DFABA3D9}"/>
              </a:ext>
            </a:extLst>
          </p:cNvPr>
          <p:cNvSpPr txBox="1"/>
          <p:nvPr/>
        </p:nvSpPr>
        <p:spPr>
          <a:xfrm>
            <a:off x="4151358" y="1320982"/>
            <a:ext cx="150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Nuclear structure</a:t>
            </a:r>
          </a:p>
          <a:p>
            <a:r>
              <a:rPr kumimoji="1" lang="en-US" altLang="ja-JP" sz="2400" dirty="0"/>
              <a:t>~1MeV</a:t>
            </a:r>
            <a:endParaRPr kumimoji="1" lang="ja-JP" altLang="en-US" sz="2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6614BF-A21F-5100-F36A-7270C73F8D57}"/>
              </a:ext>
            </a:extLst>
          </p:cNvPr>
          <p:cNvSpPr txBox="1"/>
          <p:nvPr/>
        </p:nvSpPr>
        <p:spPr>
          <a:xfrm>
            <a:off x="545982" y="4106321"/>
            <a:ext cx="2215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Hadron physics</a:t>
            </a:r>
          </a:p>
          <a:p>
            <a:r>
              <a:rPr kumimoji="1" lang="en-US" altLang="ja-JP" sz="2400" dirty="0"/>
              <a:t>~100MeV</a:t>
            </a:r>
            <a:endParaRPr kumimoji="1" lang="ja-JP" altLang="en-US" sz="2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F14D942-0D32-4F35-FA1E-DC1896F86A62}"/>
              </a:ext>
            </a:extLst>
          </p:cNvPr>
          <p:cNvSpPr txBox="1"/>
          <p:nvPr/>
        </p:nvSpPr>
        <p:spPr>
          <a:xfrm>
            <a:off x="910866" y="1340770"/>
            <a:ext cx="199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Quark-gluon plasma</a:t>
            </a:r>
          </a:p>
          <a:p>
            <a:r>
              <a:rPr lang="en-US" altLang="ja-JP" sz="2400" dirty="0"/>
              <a:t>~1GeV</a:t>
            </a:r>
            <a:endParaRPr kumimoji="1" lang="ja-JP" altLang="en-US" sz="2400" dirty="0"/>
          </a:p>
        </p:txBody>
      </p:sp>
      <p:sp>
        <p:nvSpPr>
          <p:cNvPr id="35" name="角丸四角形 27">
            <a:extLst>
              <a:ext uri="{FF2B5EF4-FFF2-40B4-BE49-F238E27FC236}">
                <a16:creationId xmlns:a16="http://schemas.microsoft.com/office/drawing/2014/main" id="{C78E1122-C700-6EC3-43AF-97254F69188D}"/>
              </a:ext>
            </a:extLst>
          </p:cNvPr>
          <p:cNvSpPr/>
          <p:nvPr/>
        </p:nvSpPr>
        <p:spPr>
          <a:xfrm>
            <a:off x="4262323" y="3701663"/>
            <a:ext cx="1574943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A017491-47D1-62B5-91B1-0A4AA7304E7E}"/>
              </a:ext>
            </a:extLst>
          </p:cNvPr>
          <p:cNvSpPr txBox="1"/>
          <p:nvPr/>
        </p:nvSpPr>
        <p:spPr>
          <a:xfrm>
            <a:off x="4348539" y="3744374"/>
            <a:ext cx="150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Nuclear reactions</a:t>
            </a:r>
          </a:p>
          <a:p>
            <a:r>
              <a:rPr kumimoji="1" lang="en-US" altLang="ja-JP" sz="2400" dirty="0"/>
              <a:t>~10MeV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B1B34A-550D-1017-18A4-7A3B27F2F414}"/>
              </a:ext>
            </a:extLst>
          </p:cNvPr>
          <p:cNvSpPr txBox="1"/>
          <p:nvPr/>
        </p:nvSpPr>
        <p:spPr>
          <a:xfrm>
            <a:off x="2423713" y="2424564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Heavy-ion</a:t>
            </a: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Collisions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58BED7-A47B-BDB8-F5D5-0271F928161B}"/>
              </a:ext>
            </a:extLst>
          </p:cNvPr>
          <p:cNvSpPr txBox="1"/>
          <p:nvPr/>
        </p:nvSpPr>
        <p:spPr>
          <a:xfrm>
            <a:off x="9217715" y="4888290"/>
            <a:ext cx="213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Glashow (1982)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0B11D91-94C5-A2CF-B36A-15A6F27F52D2}"/>
              </a:ext>
            </a:extLst>
          </p:cNvPr>
          <p:cNvSpPr txBox="1"/>
          <p:nvPr/>
        </p:nvSpPr>
        <p:spPr>
          <a:xfrm>
            <a:off x="643647" y="5568882"/>
            <a:ext cx="11054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High-Energy </a:t>
            </a:r>
            <a:r>
              <a:rPr kumimoji="1" lang="en-US" altLang="ja-JP" sz="2800" dirty="0"/>
              <a:t>HIC provides us with insights into nuclear structure.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Nuclear structure is necessary for understanding relativistic HIC.</a:t>
            </a:r>
            <a:endParaRPr kumimoji="1" lang="ja-JP" altLang="en-US" sz="2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D6F0D3-CC6F-1DCF-89AC-89DB06B0D190}"/>
              </a:ext>
            </a:extLst>
          </p:cNvPr>
          <p:cNvSpPr txBox="1"/>
          <p:nvPr/>
        </p:nvSpPr>
        <p:spPr>
          <a:xfrm>
            <a:off x="2599896" y="2737562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3">
                    <a:lumMod val="75000"/>
                  </a:schemeClr>
                </a:solidFill>
              </a:rPr>
              <a:t>heavy-ion</a:t>
            </a:r>
          </a:p>
          <a:p>
            <a:pPr algn="ctr"/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collisions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矢印: 左右 40">
            <a:extLst>
              <a:ext uri="{FF2B5EF4-FFF2-40B4-BE49-F238E27FC236}">
                <a16:creationId xmlns:a16="http://schemas.microsoft.com/office/drawing/2014/main" id="{30A9042B-11DF-C76F-5405-E9288D698763}"/>
              </a:ext>
            </a:extLst>
          </p:cNvPr>
          <p:cNvSpPr/>
          <p:nvPr/>
        </p:nvSpPr>
        <p:spPr>
          <a:xfrm>
            <a:off x="2784606" y="2439228"/>
            <a:ext cx="1158562" cy="400834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A21EDD-EF63-7CB4-F9B7-32A70419054C}"/>
              </a:ext>
            </a:extLst>
          </p:cNvPr>
          <p:cNvSpPr txBox="1"/>
          <p:nvPr/>
        </p:nvSpPr>
        <p:spPr>
          <a:xfrm>
            <a:off x="7276586" y="104638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Uroboros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of Physics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281D129-35EB-2E89-BA90-E464192D0485}"/>
              </a:ext>
            </a:extLst>
          </p:cNvPr>
          <p:cNvSpPr/>
          <p:nvPr/>
        </p:nvSpPr>
        <p:spPr>
          <a:xfrm>
            <a:off x="7422204" y="3064213"/>
            <a:ext cx="729575" cy="86576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57B6B0F-79D4-5EEE-5985-BEB54BF6473E}"/>
              </a:ext>
            </a:extLst>
          </p:cNvPr>
          <p:cNvCxnSpPr/>
          <p:nvPr/>
        </p:nvCxnSpPr>
        <p:spPr>
          <a:xfrm flipH="1" flipV="1">
            <a:off x="5659149" y="2101174"/>
            <a:ext cx="2424536" cy="963039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D423848-91A0-92B9-BA3B-A5C9678F78D7}"/>
              </a:ext>
            </a:extLst>
          </p:cNvPr>
          <p:cNvCxnSpPr>
            <a:cxnSpLocks/>
          </p:cNvCxnSpPr>
          <p:nvPr/>
        </p:nvCxnSpPr>
        <p:spPr>
          <a:xfrm flipH="1">
            <a:off x="5923482" y="3929974"/>
            <a:ext cx="2160203" cy="856035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B756-0A65-168B-5590-7ED7F59F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山と湖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CEB5B2F2-DC60-87C6-0C65-F1BA0DBE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9300"/>
          <a:stretch>
            <a:fillRect/>
          </a:stretch>
        </p:blipFill>
        <p:spPr>
          <a:xfrm>
            <a:off x="1849" y="-1"/>
            <a:ext cx="12190151" cy="686008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AD372482-3731-09BC-DC9F-2721FB6D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Relativistic Heavy-Ion Collisions</a:t>
            </a:r>
            <a:endParaRPr lang="ja-JP" altLang="en-US" dirty="0">
              <a:solidFill>
                <a:schemeClr val="bg1"/>
              </a:solidFill>
              <a:effectLst>
                <a:glow rad="127000">
                  <a:srgbClr val="1F4E6F"/>
                </a:glow>
              </a:effectLst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4467C29-194C-F204-7E45-B318205EEDC0}"/>
              </a:ext>
            </a:extLst>
          </p:cNvPr>
          <p:cNvGrpSpPr/>
          <p:nvPr/>
        </p:nvGrpSpPr>
        <p:grpSpPr>
          <a:xfrm>
            <a:off x="168728" y="1085291"/>
            <a:ext cx="4533763" cy="3264310"/>
            <a:chOff x="168728" y="1085291"/>
            <a:chExt cx="4533763" cy="3264310"/>
          </a:xfrm>
        </p:grpSpPr>
        <p:pic>
          <p:nvPicPr>
            <p:cNvPr id="1026" name="Picture 2" descr="A Closer Look at the Perfect Fluid - Berkeley Lab – Berkeley Lab News Center">
              <a:extLst>
                <a:ext uri="{FF2B5EF4-FFF2-40B4-BE49-F238E27FC236}">
                  <a16:creationId xmlns:a16="http://schemas.microsoft.com/office/drawing/2014/main" id="{70A1A55B-456D-43B3-0116-10E54F53C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8" y="1085291"/>
              <a:ext cx="4533763" cy="326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A8471EB-4CDC-FCDD-A37A-F60A8804C663}"/>
                </a:ext>
              </a:extLst>
            </p:cNvPr>
            <p:cNvSpPr txBox="1"/>
            <p:nvPr/>
          </p:nvSpPr>
          <p:spPr>
            <a:xfrm>
              <a:off x="2733682" y="3861992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ALICE Collab.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7FE11F9-50C8-D2FE-499E-B24C0DFEF73F}"/>
                    </a:ext>
                  </a:extLst>
                </p:cNvPr>
                <p:cNvSpPr txBox="1"/>
                <p:nvPr/>
              </p:nvSpPr>
              <p:spPr>
                <a:xfrm>
                  <a:off x="229344" y="1115863"/>
                  <a:ext cx="2974340" cy="471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sz="2400" dirty="0">
                      <a:solidFill>
                        <a:schemeClr val="bg1"/>
                      </a:solidFill>
                    </a:rPr>
                    <a:t>LHC: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=5.5</m:t>
                      </m:r>
                      <m:r>
                        <a:rPr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TeV</m:t>
                      </m:r>
                    </m:oMath>
                  </a14:m>
                  <a:endParaRPr kumimoji="1" lang="ja-JP" alt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7FE11F9-50C8-D2FE-499E-B24C0DFEF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44" y="1115863"/>
                  <a:ext cx="2974340" cy="471283"/>
                </a:xfrm>
                <a:prstGeom prst="rect">
                  <a:avLst/>
                </a:prstGeom>
                <a:blipFill>
                  <a:blip r:embed="rId4"/>
                  <a:stretch>
                    <a:fillRect l="-3279" t="-10390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9BA2214-A53B-AEDB-AB1D-E0E423688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92" y="2950636"/>
            <a:ext cx="5588631" cy="3990622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4AC3992-433C-4388-7F5F-A13FC9E5C5C5}"/>
              </a:ext>
            </a:extLst>
          </p:cNvPr>
          <p:cNvGrpSpPr/>
          <p:nvPr/>
        </p:nvGrpSpPr>
        <p:grpSpPr>
          <a:xfrm>
            <a:off x="4328809" y="1206230"/>
            <a:ext cx="7577847" cy="1595336"/>
            <a:chOff x="4328809" y="1206230"/>
            <a:chExt cx="7577847" cy="1595336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7D49AFD-90F8-98C2-9036-DDA5D59E6DBE}"/>
                </a:ext>
              </a:extLst>
            </p:cNvPr>
            <p:cNvSpPr/>
            <p:nvPr/>
          </p:nvSpPr>
          <p:spPr>
            <a:xfrm>
              <a:off x="4328809" y="1206230"/>
              <a:ext cx="7577847" cy="1595336"/>
            </a:xfrm>
            <a:prstGeom prst="roundRect">
              <a:avLst>
                <a:gd name="adj" fmla="val 11179"/>
              </a:avLst>
            </a:prstGeom>
            <a:solidFill>
              <a:schemeClr val="accent5">
                <a:alpha val="82000"/>
              </a:schemeClr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EC95B20-576E-7603-869B-C429B1C485F1}"/>
                </a:ext>
              </a:extLst>
            </p:cNvPr>
            <p:cNvSpPr txBox="1"/>
            <p:nvPr/>
          </p:nvSpPr>
          <p:spPr>
            <a:xfrm>
              <a:off x="8000961" y="1335051"/>
              <a:ext cx="37321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dirty="0">
                  <a:solidFill>
                    <a:schemeClr val="bg1"/>
                  </a:solidFill>
                </a:rPr>
                <a:t>Study of 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kumimoji="1" lang="en-US" altLang="ja-JP" sz="2800" dirty="0">
                  <a:solidFill>
                    <a:schemeClr val="bg1"/>
                  </a:solidFill>
                </a:rPr>
                <a:t>quark-gluon plasma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lang="en-US" altLang="ja-JP" sz="2800" dirty="0">
                  <a:solidFill>
                    <a:schemeClr val="bg1"/>
                  </a:solidFill>
                </a:rPr>
                <a:t>QCD phase diagram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A9A4CEF-E688-136C-3399-6A7AD65F4EB5}"/>
                </a:ext>
              </a:extLst>
            </p:cNvPr>
            <p:cNvSpPr txBox="1"/>
            <p:nvPr/>
          </p:nvSpPr>
          <p:spPr>
            <a:xfrm>
              <a:off x="4519554" y="1366010"/>
              <a:ext cx="2997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800" dirty="0">
                  <a:solidFill>
                    <a:schemeClr val="bg1"/>
                  </a:solidFill>
                </a:rPr>
                <a:t>Creation of hot/dense matter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9F480340-80EA-BB11-CF43-83987484D73C}"/>
                </a:ext>
              </a:extLst>
            </p:cNvPr>
            <p:cNvSpPr/>
            <p:nvPr/>
          </p:nvSpPr>
          <p:spPr>
            <a:xfrm>
              <a:off x="7516748" y="1583381"/>
              <a:ext cx="401568" cy="839180"/>
            </a:xfrm>
            <a:prstGeom prst="rightArrow">
              <a:avLst>
                <a:gd name="adj1" fmla="val 50000"/>
                <a:gd name="adj2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49598C-3A8F-B7B8-DD68-6371CE02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69" y="4194246"/>
            <a:ext cx="2403389" cy="24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233E513-DC00-99B4-FB06-BD04FDC4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Workshop in April @ Kyoto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9FCD23-C56B-94C9-7D05-DB5241CF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593" t="17037" r="5556" b="12726"/>
          <a:stretch>
            <a:fillRect/>
          </a:stretch>
        </p:blipFill>
        <p:spPr>
          <a:xfrm>
            <a:off x="0" y="1335135"/>
            <a:ext cx="6301946" cy="5335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2CB7A8-67C3-66F0-BD93-D20A9B57904E}"/>
              </a:ext>
            </a:extLst>
          </p:cNvPr>
          <p:cNvSpPr txBox="1"/>
          <p:nvPr/>
        </p:nvSpPr>
        <p:spPr>
          <a:xfrm>
            <a:off x="6301946" y="1433383"/>
            <a:ext cx="579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/>
              <a:t>Intersection of nuclear structure and high-energy nuclear collisions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A2143E-FF4D-3295-D175-E6E19CDA61BF}"/>
              </a:ext>
            </a:extLst>
          </p:cNvPr>
          <p:cNvSpPr txBox="1"/>
          <p:nvPr/>
        </p:nvSpPr>
        <p:spPr>
          <a:xfrm>
            <a:off x="6538916" y="2545492"/>
            <a:ext cx="532549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April 13-24</a:t>
            </a:r>
          </a:p>
          <a:p>
            <a:pPr algn="l"/>
            <a:r>
              <a:rPr lang="en-US" altLang="ja-JP" sz="2800" dirty="0"/>
              <a:t>YITP, Kyoto University</a:t>
            </a:r>
          </a:p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Deadline: Mar. 13</a:t>
            </a:r>
          </a:p>
          <a:p>
            <a:pPr algn="l"/>
            <a:r>
              <a:rPr kumimoji="1" lang="en-US" altLang="ja-JP" sz="2000" dirty="0">
                <a:solidFill>
                  <a:srgbClr val="002060"/>
                </a:solidFill>
              </a:rPr>
              <a:t>https://indico.yukawa.kyoto-u.ac.jp/event/75/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4F0E-32CC-9863-C2EF-9FFAB125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DCDD7-1475-62DC-96A1-5624148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Workshop in April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18E007-9AB2-70EF-3AD5-8C95D81B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93" t="17037" r="5556" b="12726"/>
          <a:stretch>
            <a:fillRect/>
          </a:stretch>
        </p:blipFill>
        <p:spPr>
          <a:xfrm>
            <a:off x="0" y="1335135"/>
            <a:ext cx="6301946" cy="5335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4E4DB7-893E-DA6D-A465-04D9437ACE84}"/>
              </a:ext>
            </a:extLst>
          </p:cNvPr>
          <p:cNvSpPr txBox="1"/>
          <p:nvPr/>
        </p:nvSpPr>
        <p:spPr>
          <a:xfrm>
            <a:off x="6301946" y="1433383"/>
            <a:ext cx="579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/>
              <a:t>Intersection of nuclear structure and high-energy nuclear collisions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29495-A645-11E6-3320-DEC5CD0D64C9}"/>
              </a:ext>
            </a:extLst>
          </p:cNvPr>
          <p:cNvSpPr txBox="1"/>
          <p:nvPr/>
        </p:nvSpPr>
        <p:spPr>
          <a:xfrm>
            <a:off x="6538916" y="2545492"/>
            <a:ext cx="532549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April 13-24</a:t>
            </a:r>
          </a:p>
          <a:p>
            <a:pPr algn="l"/>
            <a:r>
              <a:rPr lang="en-US" altLang="ja-JP" sz="2800" dirty="0"/>
              <a:t>YITP, Kyoto University</a:t>
            </a:r>
          </a:p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Deadline: Mar. 13</a:t>
            </a:r>
          </a:p>
          <a:p>
            <a:pPr algn="l"/>
            <a:r>
              <a:rPr kumimoji="1" lang="en-US" altLang="ja-JP" sz="2000" dirty="0">
                <a:solidFill>
                  <a:srgbClr val="002060"/>
                </a:solidFill>
              </a:rPr>
              <a:t>https://indico.yukawa.kyoto-u.ac.jp/event/75/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04DA7D3-A966-9873-5B2A-17F95DF1B482}"/>
              </a:ext>
            </a:extLst>
          </p:cNvPr>
          <p:cNvGrpSpPr/>
          <p:nvPr/>
        </p:nvGrpSpPr>
        <p:grpSpPr>
          <a:xfrm>
            <a:off x="327587" y="2162645"/>
            <a:ext cx="4615366" cy="4787248"/>
            <a:chOff x="4348539" y="34894"/>
            <a:chExt cx="4615366" cy="47872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A917846-49EB-AFB8-D862-732A52D5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8539" y="1197081"/>
              <a:ext cx="4615366" cy="362506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0239926-7FD6-E4C6-D927-7E259715A758}"/>
                </a:ext>
              </a:extLst>
            </p:cNvPr>
            <p:cNvSpPr txBox="1"/>
            <p:nvPr/>
          </p:nvSpPr>
          <p:spPr>
            <a:xfrm>
              <a:off x="4348539" y="34894"/>
              <a:ext cx="461536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Further investigations</a:t>
              </a:r>
            </a:p>
            <a:p>
              <a:pPr algn="l"/>
              <a:r>
                <a:rPr kumimoji="1" lang="en-US" altLang="ja-JP" sz="2400" dirty="0"/>
                <a:t>OO, </a:t>
              </a:r>
              <a:r>
                <a:rPr kumimoji="1" lang="en-US" altLang="ja-JP" sz="2400" dirty="0" err="1"/>
                <a:t>NeNe</a:t>
              </a:r>
              <a:r>
                <a:rPr kumimoji="1" lang="en-US" altLang="ja-JP" sz="2400" dirty="0"/>
                <a:t> collision @ LHC, 2025</a:t>
              </a:r>
            </a:p>
            <a:p>
              <a:pPr algn="l"/>
              <a:r>
                <a:rPr kumimoji="1" lang="en-US" altLang="ja-JP" sz="2400" dirty="0"/>
                <a:t>Motivations for other nuclei?</a:t>
              </a:r>
              <a:endParaRPr kumimoji="1" lang="ja-JP" altLang="en-US" sz="2400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E7FAF561-B309-329C-CA60-DC29DB5A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69" y="4194246"/>
            <a:ext cx="2403389" cy="24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2392-048C-99BB-6D7C-400C9F00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5EDB276-ECF9-4320-127A-025A06BD4DD6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E0B9FFA-A34B-9C95-5997-870C5B5C588F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00E3AD-C0BE-5940-B66E-6FF997D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Detector Efficiency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0422965-E77B-E045-74A5-7A6731A9E62F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B851C91-4488-C983-AAC1-8B24423D94C4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DA4FFEA-3EBC-CEB4-CAF7-E53AB45E89B7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79B7FE6-5B01-A8D2-4360-8414014384D1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6B59F63-00B9-E52F-7974-22E6C8A15C7F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366A64-E4A1-061E-2FAC-2C871B036420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DF23D-48D2-F10D-9CE6-0E5A68C566EB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010FB8-A5FD-C1F4-549A-C789FE4E8265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4CC368-05F1-CA79-E5EF-BF593926DBE7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63BB89D-4185-F1C4-D36D-02C37B359A8F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6B1F86-923E-E1F1-8C44-71E1E7F8405E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493EC61-BB89-A7B7-E2D8-C6B5DF2990FB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D66D2E54-9C3F-B005-4CF5-543538B9B622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1AF070-54EF-0CE6-C31E-6AC232A9F840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FA0BE4EC-3927-0107-5E93-913BE5F926D1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6712D31-4D0B-EC73-6314-55EB50E5FF09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BC63B38-0523-C0D5-0792-151BF3287AEE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6DEDD9-BEC0-1781-26C0-E3F308807CA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E14331F-31BB-CB11-4910-BF232B30C9FC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D28C353-466B-7DAA-9FE0-EE1893879AEC}"/>
              </a:ext>
            </a:extLst>
          </p:cNvPr>
          <p:cNvSpPr txBox="1"/>
          <p:nvPr/>
        </p:nvSpPr>
        <p:spPr>
          <a:xfrm>
            <a:off x="6746952" y="178772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not </a:t>
            </a:r>
          </a:p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observed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0B0B3B3-D366-3FE5-87D8-BCD46726EF6B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4EA93A6-E23E-493D-1717-9066EDEE7491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0D03F58-49C3-B99F-CEC2-6CABC7813D0B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88C203AD-CCBE-CFEB-1BE5-C5E465190337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C15B5BFF-025E-730E-2DF1-6529FF12CE08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34C91A7A-8A7B-E03B-094A-CDA6AE2F3078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1E1707-5A43-A65C-F4AB-37FE132F793A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EEBBFE27-7FFF-6F00-E666-1D26D2D7D2FC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76C599-BB8B-DBA9-9236-BF95A9B78788}"/>
              </a:ext>
            </a:extLst>
          </p:cNvPr>
          <p:cNvSpPr/>
          <p:nvPr/>
        </p:nvSpPr>
        <p:spPr>
          <a:xfrm>
            <a:off x="1674056" y="5818731"/>
            <a:ext cx="8153118" cy="95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CD1167-37CA-F3F5-540E-F087F9C76509}"/>
              </a:ext>
            </a:extLst>
          </p:cNvPr>
          <p:cNvSpPr txBox="1"/>
          <p:nvPr/>
        </p:nvSpPr>
        <p:spPr>
          <a:xfrm>
            <a:off x="2364875" y="5891586"/>
            <a:ext cx="701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Observed</a:t>
            </a:r>
            <a:r>
              <a:rPr kumimoji="1" lang="en-US" altLang="ja-JP" sz="2400" dirty="0"/>
              <a:t> results are modified.</a:t>
            </a:r>
          </a:p>
          <a:p>
            <a:pPr algn="l"/>
            <a:r>
              <a:rPr lang="en-US" altLang="ja-JP" sz="2400" dirty="0"/>
              <a:t>Effects must be corrected to obtain the true result.</a:t>
            </a:r>
            <a:endParaRPr kumimoji="1" lang="ja-JP" altLang="en-US" sz="2400" dirty="0"/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C5F1DDF1-8F15-B12B-09D5-8A8D12647233}"/>
              </a:ext>
            </a:extLst>
          </p:cNvPr>
          <p:cNvSpPr/>
          <p:nvPr/>
        </p:nvSpPr>
        <p:spPr>
          <a:xfrm>
            <a:off x="1797576" y="6006077"/>
            <a:ext cx="505741" cy="6020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6662193F-045D-56E9-2747-42B4785209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CF7D2116-D0EE-85E6-8C75-CFC719351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10609FD-BF38-F4E0-EAA8-57F39EF93B98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26906ED-9B50-93A8-B8AE-85FD90D759CE}"/>
              </a:ext>
            </a:extLst>
          </p:cNvPr>
          <p:cNvSpPr txBox="1"/>
          <p:nvPr/>
        </p:nvSpPr>
        <p:spPr>
          <a:xfrm>
            <a:off x="1674056" y="5307571"/>
            <a:ext cx="815311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</a:rPr>
              <a:t>Real detectors lose some particles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C9C49CF1-CF79-309C-F78F-15440F96C592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F9B60-816A-D3EB-EDA6-1E9C9CC1F732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E9FD8E-5574-8B98-1827-9B008DA099BB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p:sp>
        <p:nvSpPr>
          <p:cNvPr id="10" name="乗算記号 9">
            <a:extLst>
              <a:ext uri="{FF2B5EF4-FFF2-40B4-BE49-F238E27FC236}">
                <a16:creationId xmlns:a16="http://schemas.microsoft.com/office/drawing/2014/main" id="{5E60FE21-9ACF-CE24-F1D0-4DA3D512C28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25C88745-B64C-2A69-6636-0B4312ADBEBE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4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32A2-747E-AC4E-DA98-03DC15D7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7E60E1-63FA-41DD-CA3C-21BD26169507}"/>
              </a:ext>
            </a:extLst>
          </p:cNvPr>
          <p:cNvSpPr/>
          <p:nvPr/>
        </p:nvSpPr>
        <p:spPr>
          <a:xfrm>
            <a:off x="5763586" y="5482820"/>
            <a:ext cx="4223228" cy="1154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30F672B-2015-86A3-8654-72963840FF5B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339704D-631B-93D8-A9BB-29B1026D8778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D7D45D-01F6-9DB2-A495-0978A5A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Efficiency Correction: Total </a:t>
            </a:r>
            <a:r>
              <a:rPr lang="en-US" altLang="ja-JP" dirty="0"/>
              <a:t>N</a:t>
            </a:r>
            <a:r>
              <a:rPr kumimoji="1" lang="en-US" altLang="ja-JP" dirty="0"/>
              <a:t>umber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1A3DE5F-5900-E721-CC06-F73C0882D177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154628C-0599-820D-5F53-A43E4248E656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F8AF75-DF4A-9AA2-BC33-AFC802B51B23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EFA755-B20B-5D2A-20AF-667238BE7D58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430096D-192F-9DD5-2B5A-CEEF9DD04081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F2B78F-BCBC-8ED6-21AF-307549E4D67E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5BC0251-9017-BE85-F02D-02A61BDC442C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D9F5E0C-83E2-48BB-488C-D75DD1581FE8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BF6C0EA-580D-91F4-BA33-424EF5E6F842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02201B4-4FA4-A9D4-2409-0C3DF206D7A6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741377-7992-50E2-68C6-598877585902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A0255FF-CA8B-04F3-7392-2AD8813FCC98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21D1E35D-D823-3B9D-601F-5E646A4F99CB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BB69FE-29A1-AC92-387F-8496FF1AE947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3F87CE-76C2-C771-8900-86D662D96660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0C0D01-A075-264B-C1E6-A6A55651B616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B8D4585-9759-9CF9-C519-10691766086F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70270D8-720E-D238-6F5C-794F2090709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1465995C-21EF-619E-D140-BDEAB74D9FB4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8296D-300A-BC97-9D45-7715E01E3784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45BABFF-8994-269F-C088-9D6CD0025EB0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FD659A4-CB0C-9219-F029-942BE72B208A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68CA4762-4FD8-739A-AA82-7CE31CCB910F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7B137ED5-652F-45FB-6188-3C2B231F907E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CC780D25-F017-893C-CC22-80EAB3DEA12D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7AC82E-44DF-8D8A-5038-6630CBEED943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C70DFD7E-E01C-8532-3997-DDE00A247C6A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B30498DB-1E49-6E5E-9CD3-3459886DC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09F8CE8D-DFF8-C6E3-D732-529D36F7D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DD177C9-EE3B-8C58-A982-7AE22CF6C4CB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C883660-6625-5B44-B777-92EBE35294C4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/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blipFill>
                <a:blip r:embed="rId11"/>
                <a:stretch>
                  <a:fillRect l="-31481" r="-2777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/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blipFill>
                <a:blip r:embed="rId12"/>
                <a:stretch>
                  <a:fillRect l="-30357" r="-2500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/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blipFill>
                <a:blip r:embed="rId13"/>
                <a:stretch>
                  <a:fillRect l="-25000" r="-2031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6A5DA-C71C-9DEB-2C78-57356486572C}"/>
              </a:ext>
            </a:extLst>
          </p:cNvPr>
          <p:cNvSpPr txBox="1"/>
          <p:nvPr/>
        </p:nvSpPr>
        <p:spPr>
          <a:xfrm rot="5400000">
            <a:off x="6560038" y="24515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</a:rPr>
              <a:t>‥‥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C9CABC-BB05-6313-F1E2-FDAF84A43574}"/>
              </a:ext>
            </a:extLst>
          </p:cNvPr>
          <p:cNvSpPr txBox="1"/>
          <p:nvPr/>
        </p:nvSpPr>
        <p:spPr>
          <a:xfrm rot="5400000">
            <a:off x="6605445" y="229899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CCD7E1">
                      <a:alpha val="76000"/>
                    </a:srgbClr>
                  </a:glow>
                </a:effectLst>
              </a:rPr>
              <a:t>efficiencies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effectLst>
                <a:glow rad="228600">
                  <a:srgbClr val="CCD7E1">
                    <a:alpha val="76000"/>
                  </a:srgbClr>
                </a:glow>
              </a:effectLst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3A8E124-4A71-98AA-9C0C-42DC760D28F7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ED03D3-EA64-754C-9715-6463F7B6201F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 = \Big\langle \!\!\Big\langle \sum_i \frac{p_i}{r_i} \Big\rangle \!\!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2384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82D105E7-972A-2248-A4AC-8E8789381B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1" y="5704178"/>
            <a:ext cx="3548280" cy="864746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E34BE2D-4CCB-C324-06D8-D3C8D4F9068C}"/>
              </a:ext>
            </a:extLst>
          </p:cNvPr>
          <p:cNvSpPr txBox="1"/>
          <p:nvPr/>
        </p:nvSpPr>
        <p:spPr>
          <a:xfrm>
            <a:off x="1712265" y="5482819"/>
            <a:ext cx="4051321" cy="115094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Correction Formula: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0" name="乗算記号 49">
            <a:extLst>
              <a:ext uri="{FF2B5EF4-FFF2-40B4-BE49-F238E27FC236}">
                <a16:creationId xmlns:a16="http://schemas.microsoft.com/office/drawing/2014/main" id="{CC22FC95-E2BE-0331-790B-54EBD3839AC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68AE084C-0AF3-C5DB-BBDF-0837C5F336F2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FA6A-9576-7AED-8621-55A408CF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9F89F8D4-4AB9-105F-E6ED-C5214BB0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83" y="2478551"/>
            <a:ext cx="2721500" cy="270722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36043B-3EE2-6C80-C3AE-B51498C9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8" y="4743018"/>
            <a:ext cx="4424913" cy="21490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593872-D773-6107-42DC-59EEB8149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2598717" y="2681568"/>
            <a:ext cx="3298986" cy="396540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4DE7484-C335-AF3E-E2C4-C25DAE7B0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803" y="2997375"/>
            <a:ext cx="3298986" cy="2972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686261-B036-3486-6AA0-900C94F8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F360CA-618E-5F25-4FEE-5C61DC29711D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61A90BA2-6632-F0B3-CE81-D011D094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1773EE67-CE44-D46B-63EB-9F44C410C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E5571CC-A9D2-23D1-B6C2-52FDF4884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/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flow anisotropy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dirty="0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 correlation, etc.</a:t>
                </a:r>
                <a:endParaRPr kumimoji="1" lang="ja-JP" altLang="en-US" sz="2400" dirty="0">
                  <a:effectLst>
                    <a:glow rad="2540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blipFill>
                <a:blip r:embed="rId9"/>
                <a:stretch>
                  <a:fillRect l="-2722" t="-36000" r="-1788" b="-5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77FCB2-6D88-52FF-EDA7-3F5BBADF378F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0FCDA42-7BDF-401C-A19C-6634CB0C1F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817" y="4630955"/>
            <a:ext cx="4860761" cy="2261116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n\{2\}&#10;= \Big\langle \frac1{N(N-1)}\sum_{i\ne j} e^{in(\phi_i-\phi_j)} \Big\rangle&#10;\end{align*}&lt;/body&gt;&#10;  &lt;fcolor&gt;FF000000&lt;/fcolor&gt;&#10;  &lt;bcolor&gt;FF000000&lt;/bcolor&gt;&#10;  &lt;transparent&gt;True&lt;/transparent&gt;&#10;  &lt;resolution&gt;1800&lt;/resolution&gt;&#10;  &lt;imageh&gt;668&lt;/imageh&gt;&#10;  &lt;imagew&gt;3855&lt;/imagew&gt;&#10;  &lt;scale&gt;50&lt;/scale&gt;&#10;  &lt;cursor&gt;89&lt;/cursor&gt;&#10;&lt;/TeXTeX&gt;">
            <a:extLst>
              <a:ext uri="{FF2B5EF4-FFF2-40B4-BE49-F238E27FC236}">
                <a16:creationId xmlns:a16="http://schemas.microsoft.com/office/drawing/2014/main" id="{87A99F4C-4F50-8031-42D4-FA3ABDCBF2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1" y="3664662"/>
            <a:ext cx="4726771" cy="8190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5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F81C6-8EF5-FCDF-8CAD-38D3D481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25ABD-6680-1446-041E-C391F5A6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6527F7-AC84-684D-4262-E089E10BF924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5D2057FB-404A-644B-C8CD-8C7DE544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AE8E5EB-84F9-0B5F-845F-7D692F00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F0A584ED-DD7B-5F9D-8796-11A3E432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C27599-3D64-373E-2A85-EEB0A455BF1E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C0A25C-34D6-AA4E-1B0D-88316F415FD3}"/>
              </a:ext>
            </a:extLst>
          </p:cNvPr>
          <p:cNvSpPr/>
          <p:nvPr/>
        </p:nvSpPr>
        <p:spPr>
          <a:xfrm>
            <a:off x="1483494" y="3838257"/>
            <a:ext cx="8874411" cy="1917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BA197B-A0AE-BF48-2654-438310F4C653}"/>
              </a:ext>
            </a:extLst>
          </p:cNvPr>
          <p:cNvSpPr txBox="1"/>
          <p:nvPr/>
        </p:nvSpPr>
        <p:spPr>
          <a:xfrm>
            <a:off x="1483494" y="3240788"/>
            <a:ext cx="8874411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“Conventional” Correction Formulas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{\textstyle\frac1{N(N-1)}} \sum_{i\ne j} p^{(1)}_i p^{(2)}_j \Big\rangle&#10;=&#10;\Bigg\langle\!\!\!\Bigg\langle \frac{\sum_{i\ne j} p^{(1)}_i p^{(2)}_j/ r_i r_j}{\sum_{i\ne j} 1/r_i r_j }\Bigg\rangle\!\!\!\Bigg\rangle&#10;\end{align*}&lt;/body&gt;&#10;  &lt;fcolor&gt;FF000000&lt;/fcolor&gt;&#10;  &lt;bcolor&gt;FF000000&lt;/bcolor&gt;&#10;  &lt;transparent&gt;True&lt;/transparent&gt;&#10;  &lt;resolution&gt;1800&lt;/resolution&gt;&#10;  &lt;imageh&gt;802&lt;/imageh&gt;&#10;  &lt;imagew&gt;5194&lt;/imagew&gt;&#10;  &lt;scale&gt;50&lt;/scale&gt;&#10;  &lt;cursor&gt;179&lt;/cursor&gt;&#10;&lt;/TeXTeX&gt;">
            <a:extLst>
              <a:ext uri="{FF2B5EF4-FFF2-40B4-BE49-F238E27FC236}">
                <a16:creationId xmlns:a16="http://schemas.microsoft.com/office/drawing/2014/main" id="{DF35E26F-DC3F-0B62-E5E4-BFE1E04DF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86" y="3986803"/>
            <a:ext cx="8010638" cy="12369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39B2C3-F11E-BC09-A753-EEAAAEC2FCBB}"/>
              </a:ext>
            </a:extLst>
          </p:cNvPr>
          <p:cNvSpPr txBox="1"/>
          <p:nvPr/>
        </p:nvSpPr>
        <p:spPr>
          <a:xfrm>
            <a:off x="3534453" y="5355768"/>
            <a:ext cx="693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e.g. A</a:t>
            </a:r>
            <a:r>
              <a:rPr lang="en-US" altLang="ja-JP" sz="2000" dirty="0"/>
              <a:t>TLAS, PR</a:t>
            </a:r>
            <a:r>
              <a:rPr lang="en-US" altLang="ja-JP" sz="2000" b="1" dirty="0"/>
              <a:t>C107</a:t>
            </a:r>
            <a:r>
              <a:rPr lang="en-US" altLang="ja-JP" sz="2000" dirty="0"/>
              <a:t>, 054910 (‘23); </a:t>
            </a:r>
            <a:r>
              <a:rPr kumimoji="1" lang="en-US" altLang="ja-JP" sz="2000" dirty="0"/>
              <a:t>STAR, Nature </a:t>
            </a:r>
            <a:r>
              <a:rPr kumimoji="1" lang="en-US" altLang="ja-JP" sz="2000" b="1" dirty="0"/>
              <a:t>635</a:t>
            </a:r>
            <a:r>
              <a:rPr kumimoji="1" lang="en-US" altLang="ja-JP" sz="2000" dirty="0"/>
              <a:t>, 67 (‘24)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B23337-B548-A43F-047E-645370E75235}"/>
              </a:ext>
            </a:extLst>
          </p:cNvPr>
          <p:cNvSpPr txBox="1"/>
          <p:nvPr/>
        </p:nvSpPr>
        <p:spPr>
          <a:xfrm>
            <a:off x="1704219" y="5984294"/>
            <a:ext cx="806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1"/>
                </a:solidFill>
              </a:rPr>
              <a:t>Question: Are these formulas correct?</a:t>
            </a:r>
            <a:endParaRPr kumimoji="1" lang="ja-JP" alt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744577-86F5-3F8A-7D2B-65B25159822D}"/>
              </a:ext>
            </a:extLst>
          </p:cNvPr>
          <p:cNvSpPr/>
          <p:nvPr/>
        </p:nvSpPr>
        <p:spPr>
          <a:xfrm>
            <a:off x="0" y="1556042"/>
            <a:ext cx="12192000" cy="2906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A902B3-0147-7946-694A-0612EA04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Correct Correction Formulas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97F354-C3E7-8892-7A4F-D1422395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631" b="53985"/>
          <a:stretch>
            <a:fillRect/>
          </a:stretch>
        </p:blipFill>
        <p:spPr>
          <a:xfrm>
            <a:off x="848756" y="2301857"/>
            <a:ext cx="3232727" cy="9477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94B4B-A097-7A8A-81B5-D27E9D9A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43" b="52303"/>
          <a:stretch>
            <a:fillRect/>
          </a:stretch>
        </p:blipFill>
        <p:spPr>
          <a:xfrm>
            <a:off x="5375193" y="2317700"/>
            <a:ext cx="5054575" cy="9814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B99BBB-4F38-2E47-B638-74AB054820E9}"/>
              </a:ext>
            </a:extLst>
          </p:cNvPr>
          <p:cNvSpPr txBox="1"/>
          <p:nvPr/>
        </p:nvSpPr>
        <p:spPr>
          <a:xfrm>
            <a:off x="1009011" y="1603177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9B579-95BB-A4BC-7B88-8ABBF0BBDEFA}"/>
              </a:ext>
            </a:extLst>
          </p:cNvPr>
          <p:cNvSpPr txBox="1"/>
          <p:nvPr/>
        </p:nvSpPr>
        <p:spPr>
          <a:xfrm>
            <a:off x="5375193" y="1603177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2nd Order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_i = \frac{1-r_i}{r_i}&#10;\end{align*}&lt;/body&gt;&#10;  &lt;fcolor&gt;FF000000&lt;/fcolor&gt;&#10;  &lt;bcolor&gt;FF000000&lt;/bcolor&gt;&#10;  &lt;transparent&gt;True&lt;/transparent&gt;&#10;  &lt;resolution&gt;1800&lt;/resolution&gt;&#10;  &lt;imageh&gt;541&lt;/imageh&gt;&#10;  &lt;imagew&gt;1218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8CB38028-B0AF-E891-DC4E-284ED4CBE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5802197"/>
            <a:ext cx="1289050" cy="5725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A816E8-FD1C-AFDD-3FD2-5319BC09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498" y="4770325"/>
            <a:ext cx="3143250" cy="7239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08B276-0F82-D712-6B38-712C6B4E367A}"/>
              </a:ext>
            </a:extLst>
          </p:cNvPr>
          <p:cNvSpPr txBox="1"/>
          <p:nvPr/>
        </p:nvSpPr>
        <p:spPr>
          <a:xfrm>
            <a:off x="311084" y="4780174"/>
            <a:ext cx="7004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Correction formulas are written in forms including integral.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2800" dirty="0"/>
              <a:t>This formula can reproduce the correct result for the previous simple model.</a:t>
            </a:r>
            <a:endParaRPr kumimoji="1" lang="ja-JP" altLang="en-US" sz="2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F4A21D-9070-C8C2-5C49-F898B349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27" t="50000" r="3691"/>
          <a:stretch>
            <a:fillRect/>
          </a:stretch>
        </p:blipFill>
        <p:spPr>
          <a:xfrm>
            <a:off x="1055194" y="3424703"/>
            <a:ext cx="3232727" cy="9477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713E3CF-7F9A-4457-D9FA-A1FBAD9B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1" t="51093" r="3686" b="2939"/>
          <a:stretch>
            <a:fillRect/>
          </a:stretch>
        </p:blipFill>
        <p:spPr>
          <a:xfrm>
            <a:off x="5413377" y="3408213"/>
            <a:ext cx="5137500" cy="89759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7C762A-B988-4178-29CA-2E9F3EE70012}"/>
              </a:ext>
            </a:extLst>
          </p:cNvPr>
          <p:cNvSpPr txBox="1"/>
          <p:nvPr/>
        </p:nvSpPr>
        <p:spPr>
          <a:xfrm>
            <a:off x="5890054" y="1086999"/>
            <a:ext cx="630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Niida</a:t>
            </a:r>
            <a:r>
              <a:rPr kumimoji="1" lang="en-US" altLang="ja-JP" sz="2400" dirty="0"/>
              <a:t>, Nonaka, </a:t>
            </a:r>
            <a:r>
              <a:rPr lang="en-US" altLang="ja-JP" sz="2400" dirty="0"/>
              <a:t>arXiv:25010.13838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2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4188" r="25055" b="11205"/>
          <a:stretch/>
        </p:blipFill>
        <p:spPr>
          <a:xfrm>
            <a:off x="6319313" y="1055636"/>
            <a:ext cx="5859718" cy="5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/>
              <p:nvPr/>
            </p:nvSpPr>
            <p:spPr>
              <a:xfrm>
                <a:off x="8390214" y="1168386"/>
                <a:ext cx="1943032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LINAC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=400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214" y="1168386"/>
                <a:ext cx="1943032" cy="769441"/>
              </a:xfrm>
              <a:prstGeom prst="rect">
                <a:avLst/>
              </a:prstGeom>
              <a:blipFill>
                <a:blip r:embed="rId3"/>
                <a:stretch>
                  <a:fillRect l="-4702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/>
              <p:nvPr/>
            </p:nvSpPr>
            <p:spPr>
              <a:xfrm>
                <a:off x="7967931" y="3955848"/>
                <a:ext cx="1749069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Main 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=30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931" y="3955848"/>
                <a:ext cx="1749069" cy="769441"/>
              </a:xfrm>
              <a:prstGeom prst="rect">
                <a:avLst/>
              </a:prstGeom>
              <a:blipFill>
                <a:blip r:embed="rId4"/>
                <a:stretch>
                  <a:fillRect l="-5226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B793B1-0A12-40AD-9A82-38A3C28E0B66}"/>
              </a:ext>
            </a:extLst>
          </p:cNvPr>
          <p:cNvCxnSpPr>
            <a:cxnSpLocks/>
          </p:cNvCxnSpPr>
          <p:nvPr/>
        </p:nvCxnSpPr>
        <p:spPr>
          <a:xfrm>
            <a:off x="8138810" y="1322962"/>
            <a:ext cx="29183" cy="1060314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7758215" y="5080135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6DB6070-948C-4690-B2DD-F6C37961A0F7}"/>
              </a:ext>
            </a:extLst>
          </p:cNvPr>
          <p:cNvSpPr/>
          <p:nvPr/>
        </p:nvSpPr>
        <p:spPr>
          <a:xfrm rot="5197213">
            <a:off x="7749827" y="2412435"/>
            <a:ext cx="2084048" cy="3822970"/>
          </a:xfrm>
          <a:custGeom>
            <a:avLst/>
            <a:gdLst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90712 w 1915696"/>
              <a:gd name="connsiteY17" fmla="*/ 1035394 h 1847858"/>
              <a:gd name="connsiteX18" fmla="*/ 54829 w 1915696"/>
              <a:gd name="connsiteY18" fmla="*/ 969285 h 1847858"/>
              <a:gd name="connsiteX19" fmla="*/ 0 w 1915696"/>
              <a:gd name="connsiteY19" fmla="*/ 697706 h 1847858"/>
              <a:gd name="connsiteX20" fmla="*/ 557094 w 1915696"/>
              <a:gd name="connsiteY20" fmla="*/ 14175 h 1847858"/>
              <a:gd name="connsiteX21" fmla="*/ 683959 w 1915696"/>
              <a:gd name="connsiteY21" fmla="*/ 1386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54829 w 1915696"/>
              <a:gd name="connsiteY17" fmla="*/ 969285 h 1847858"/>
              <a:gd name="connsiteX18" fmla="*/ 0 w 1915696"/>
              <a:gd name="connsiteY18" fmla="*/ 697706 h 1847858"/>
              <a:gd name="connsiteX19" fmla="*/ 557094 w 1915696"/>
              <a:gd name="connsiteY19" fmla="*/ 14175 h 1847858"/>
              <a:gd name="connsiteX20" fmla="*/ 683959 w 1915696"/>
              <a:gd name="connsiteY20" fmla="*/ 1386 h 1847858"/>
              <a:gd name="connsiteX21" fmla="*/ 683959 w 1915696"/>
              <a:gd name="connsiteY21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54829 w 1915696"/>
              <a:gd name="connsiteY16" fmla="*/ 969285 h 1847858"/>
              <a:gd name="connsiteX17" fmla="*/ 0 w 1915696"/>
              <a:gd name="connsiteY17" fmla="*/ 697706 h 1847858"/>
              <a:gd name="connsiteX18" fmla="*/ 557094 w 1915696"/>
              <a:gd name="connsiteY18" fmla="*/ 14175 h 1847858"/>
              <a:gd name="connsiteX19" fmla="*/ 683959 w 1915696"/>
              <a:gd name="connsiteY19" fmla="*/ 1386 h 1847858"/>
              <a:gd name="connsiteX20" fmla="*/ 683959 w 1915696"/>
              <a:gd name="connsiteY20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54829 w 1915696"/>
              <a:gd name="connsiteY15" fmla="*/ 969285 h 1847858"/>
              <a:gd name="connsiteX16" fmla="*/ 0 w 1915696"/>
              <a:gd name="connsiteY16" fmla="*/ 697706 h 1847858"/>
              <a:gd name="connsiteX17" fmla="*/ 557094 w 1915696"/>
              <a:gd name="connsiteY17" fmla="*/ 14175 h 1847858"/>
              <a:gd name="connsiteX18" fmla="*/ 683959 w 1915696"/>
              <a:gd name="connsiteY18" fmla="*/ 1386 h 1847858"/>
              <a:gd name="connsiteX19" fmla="*/ 683959 w 1915696"/>
              <a:gd name="connsiteY19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34016 w 1915696"/>
              <a:gd name="connsiteY11" fmla="*/ 1540246 h 1847858"/>
              <a:gd name="connsiteX12" fmla="*/ 955467 w 1915696"/>
              <a:gd name="connsiteY12" fmla="*/ 1847858 h 1847858"/>
              <a:gd name="connsiteX13" fmla="*/ 376918 w 1915696"/>
              <a:gd name="connsiteY13" fmla="*/ 1540246 h 1847858"/>
              <a:gd name="connsiteX14" fmla="*/ 54829 w 1915696"/>
              <a:gd name="connsiteY14" fmla="*/ 969285 h 1847858"/>
              <a:gd name="connsiteX15" fmla="*/ 0 w 1915696"/>
              <a:gd name="connsiteY15" fmla="*/ 697706 h 1847858"/>
              <a:gd name="connsiteX16" fmla="*/ 557094 w 1915696"/>
              <a:gd name="connsiteY16" fmla="*/ 14175 h 1847858"/>
              <a:gd name="connsiteX17" fmla="*/ 683959 w 1915696"/>
              <a:gd name="connsiteY17" fmla="*/ 1386 h 1847858"/>
              <a:gd name="connsiteX18" fmla="*/ 683959 w 1915696"/>
              <a:gd name="connsiteY18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17" fmla="*/ 683959 w 1915696"/>
              <a:gd name="connsiteY17" fmla="*/ 0 h 1847858"/>
              <a:gd name="connsiteX0" fmla="*/ 683959 w 1915696"/>
              <a:gd name="connsiteY0" fmla="*/ 1386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534016 w 1915696"/>
              <a:gd name="connsiteY9" fmla="*/ 1540246 h 1847858"/>
              <a:gd name="connsiteX10" fmla="*/ 955467 w 1915696"/>
              <a:gd name="connsiteY10" fmla="*/ 1847858 h 1847858"/>
              <a:gd name="connsiteX11" fmla="*/ 376918 w 1915696"/>
              <a:gd name="connsiteY11" fmla="*/ 1540246 h 1847858"/>
              <a:gd name="connsiteX12" fmla="*/ 54829 w 1915696"/>
              <a:gd name="connsiteY12" fmla="*/ 969285 h 1847858"/>
              <a:gd name="connsiteX13" fmla="*/ 0 w 1915696"/>
              <a:gd name="connsiteY13" fmla="*/ 697706 h 1847858"/>
              <a:gd name="connsiteX14" fmla="*/ 557094 w 1915696"/>
              <a:gd name="connsiteY14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534016 w 1915696"/>
              <a:gd name="connsiteY8" fmla="*/ 1540246 h 1847858"/>
              <a:gd name="connsiteX9" fmla="*/ 955467 w 1915696"/>
              <a:gd name="connsiteY9" fmla="*/ 1847858 h 1847858"/>
              <a:gd name="connsiteX10" fmla="*/ 376918 w 1915696"/>
              <a:gd name="connsiteY10" fmla="*/ 1540246 h 1847858"/>
              <a:gd name="connsiteX11" fmla="*/ 54829 w 1915696"/>
              <a:gd name="connsiteY11" fmla="*/ 969285 h 1847858"/>
              <a:gd name="connsiteX12" fmla="*/ 0 w 1915696"/>
              <a:gd name="connsiteY12" fmla="*/ 697706 h 1847858"/>
              <a:gd name="connsiteX13" fmla="*/ 557094 w 1915696"/>
              <a:gd name="connsiteY13" fmla="*/ 14175 h 18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696" h="1847858">
                <a:moveTo>
                  <a:pt x="557094" y="14175"/>
                </a:moveTo>
                <a:lnTo>
                  <a:pt x="697706" y="0"/>
                </a:lnTo>
                <a:lnTo>
                  <a:pt x="1217990" y="0"/>
                </a:lnTo>
                <a:lnTo>
                  <a:pt x="1223595" y="0"/>
                </a:lnTo>
                <a:lnTo>
                  <a:pt x="1223595" y="565"/>
                </a:lnTo>
                <a:lnTo>
                  <a:pt x="1358602" y="14175"/>
                </a:lnTo>
                <a:cubicBezTo>
                  <a:pt x="1676535" y="79234"/>
                  <a:pt x="1915696" y="360541"/>
                  <a:pt x="1915696" y="697706"/>
                </a:cubicBezTo>
                <a:cubicBezTo>
                  <a:pt x="1915696" y="794039"/>
                  <a:pt x="1896173" y="885812"/>
                  <a:pt x="1860867" y="969285"/>
                </a:cubicBezTo>
                <a:lnTo>
                  <a:pt x="1534016" y="1540246"/>
                </a:lnTo>
                <a:cubicBezTo>
                  <a:pt x="1408633" y="1725837"/>
                  <a:pt x="1196300" y="1847858"/>
                  <a:pt x="955467" y="1847858"/>
                </a:cubicBezTo>
                <a:cubicBezTo>
                  <a:pt x="714635" y="1847858"/>
                  <a:pt x="502301" y="1725837"/>
                  <a:pt x="376918" y="1540246"/>
                </a:cubicBezTo>
                <a:lnTo>
                  <a:pt x="54829" y="969285"/>
                </a:lnTo>
                <a:cubicBezTo>
                  <a:pt x="19523" y="885812"/>
                  <a:pt x="0" y="794039"/>
                  <a:pt x="0" y="697706"/>
                </a:cubicBezTo>
                <a:cubicBezTo>
                  <a:pt x="0" y="360541"/>
                  <a:pt x="239161" y="79234"/>
                  <a:pt x="557094" y="14175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8009178" y="2751725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84F66BC-0BD2-4F64-B86C-EA0A97445D1A}"/>
              </a:ext>
            </a:extLst>
          </p:cNvPr>
          <p:cNvSpPr>
            <a:spLocks noChangeAspect="1"/>
          </p:cNvSpPr>
          <p:nvPr/>
        </p:nvSpPr>
        <p:spPr>
          <a:xfrm>
            <a:off x="8961954" y="2422639"/>
            <a:ext cx="757173" cy="329085"/>
          </a:xfrm>
          <a:custGeom>
            <a:avLst/>
            <a:gdLst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41490 w 2603211"/>
              <a:gd name="connsiteY20" fmla="*/ 1312357 h 2475028"/>
              <a:gd name="connsiteX21" fmla="*/ 102108 w 2603211"/>
              <a:gd name="connsiteY21" fmla="*/ 1249254 h 2475028"/>
              <a:gd name="connsiteX22" fmla="*/ 0 w 2603211"/>
              <a:gd name="connsiteY22" fmla="*/ 846000 h 2475028"/>
              <a:gd name="connsiteX23" fmla="*/ 759502 w 2603211"/>
              <a:gd name="connsiteY23" fmla="*/ 4368 h 2475028"/>
              <a:gd name="connsiteX24" fmla="*/ 832526 w 2603211"/>
              <a:gd name="connsiteY24" fmla="*/ 68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02108 w 2603211"/>
              <a:gd name="connsiteY20" fmla="*/ 1249254 h 2475028"/>
              <a:gd name="connsiteX21" fmla="*/ 0 w 2603211"/>
              <a:gd name="connsiteY21" fmla="*/ 846000 h 2475028"/>
              <a:gd name="connsiteX22" fmla="*/ 759502 w 2603211"/>
              <a:gd name="connsiteY22" fmla="*/ 4368 h 2475028"/>
              <a:gd name="connsiteX23" fmla="*/ 832526 w 2603211"/>
              <a:gd name="connsiteY23" fmla="*/ 680 h 2475028"/>
              <a:gd name="connsiteX24" fmla="*/ 832526 w 2603211"/>
              <a:gd name="connsiteY24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102108 w 2603211"/>
              <a:gd name="connsiteY19" fmla="*/ 1249254 h 2475028"/>
              <a:gd name="connsiteX20" fmla="*/ 0 w 2603211"/>
              <a:gd name="connsiteY20" fmla="*/ 846000 h 2475028"/>
              <a:gd name="connsiteX21" fmla="*/ 759502 w 2603211"/>
              <a:gd name="connsiteY21" fmla="*/ 4368 h 2475028"/>
              <a:gd name="connsiteX22" fmla="*/ 832526 w 2603211"/>
              <a:gd name="connsiteY22" fmla="*/ 680 h 2475028"/>
              <a:gd name="connsiteX23" fmla="*/ 832526 w 2603211"/>
              <a:gd name="connsiteY23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102108 w 2603211"/>
              <a:gd name="connsiteY18" fmla="*/ 1249254 h 2475028"/>
              <a:gd name="connsiteX19" fmla="*/ 0 w 2603211"/>
              <a:gd name="connsiteY19" fmla="*/ 846000 h 2475028"/>
              <a:gd name="connsiteX20" fmla="*/ 759502 w 2603211"/>
              <a:gd name="connsiteY20" fmla="*/ 4368 h 2475028"/>
              <a:gd name="connsiteX21" fmla="*/ 832526 w 2603211"/>
              <a:gd name="connsiteY21" fmla="*/ 680 h 2475028"/>
              <a:gd name="connsiteX22" fmla="*/ 832526 w 2603211"/>
              <a:gd name="connsiteY22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04717 w 2603211"/>
              <a:gd name="connsiteY14" fmla="*/ 2102035 h 2475028"/>
              <a:gd name="connsiteX15" fmla="*/ 1303200 w 2603211"/>
              <a:gd name="connsiteY15" fmla="*/ 2475028 h 2475028"/>
              <a:gd name="connsiteX16" fmla="*/ 601684 w 2603211"/>
              <a:gd name="connsiteY16" fmla="*/ 2102035 h 2475028"/>
              <a:gd name="connsiteX17" fmla="*/ 102108 w 2603211"/>
              <a:gd name="connsiteY17" fmla="*/ 1249254 h 2475028"/>
              <a:gd name="connsiteX18" fmla="*/ 0 w 2603211"/>
              <a:gd name="connsiteY18" fmla="*/ 846000 h 2475028"/>
              <a:gd name="connsiteX19" fmla="*/ 759502 w 2603211"/>
              <a:gd name="connsiteY19" fmla="*/ 4368 h 2475028"/>
              <a:gd name="connsiteX20" fmla="*/ 832526 w 2603211"/>
              <a:gd name="connsiteY20" fmla="*/ 680 h 2475028"/>
              <a:gd name="connsiteX21" fmla="*/ 832526 w 2603211"/>
              <a:gd name="connsiteY21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063960 w 2603211"/>
              <a:gd name="connsiteY12" fmla="*/ 2004492 h 2475028"/>
              <a:gd name="connsiteX13" fmla="*/ 2004717 w 2603211"/>
              <a:gd name="connsiteY13" fmla="*/ 2102035 h 2475028"/>
              <a:gd name="connsiteX14" fmla="*/ 1303200 w 2603211"/>
              <a:gd name="connsiteY14" fmla="*/ 2475028 h 2475028"/>
              <a:gd name="connsiteX15" fmla="*/ 601684 w 2603211"/>
              <a:gd name="connsiteY15" fmla="*/ 2102035 h 2475028"/>
              <a:gd name="connsiteX16" fmla="*/ 102108 w 2603211"/>
              <a:gd name="connsiteY16" fmla="*/ 1249254 h 2475028"/>
              <a:gd name="connsiteX17" fmla="*/ 0 w 2603211"/>
              <a:gd name="connsiteY17" fmla="*/ 846000 h 2475028"/>
              <a:gd name="connsiteX18" fmla="*/ 759502 w 2603211"/>
              <a:gd name="connsiteY18" fmla="*/ 4368 h 2475028"/>
              <a:gd name="connsiteX19" fmla="*/ 832526 w 2603211"/>
              <a:gd name="connsiteY19" fmla="*/ 680 h 2475028"/>
              <a:gd name="connsiteX20" fmla="*/ 832526 w 2603211"/>
              <a:gd name="connsiteY20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063960 w 2603211"/>
              <a:gd name="connsiteY11" fmla="*/ 2004492 h 2475028"/>
              <a:gd name="connsiteX12" fmla="*/ 2004717 w 2603211"/>
              <a:gd name="connsiteY12" fmla="*/ 2102035 h 2475028"/>
              <a:gd name="connsiteX13" fmla="*/ 1303200 w 2603211"/>
              <a:gd name="connsiteY13" fmla="*/ 2475028 h 2475028"/>
              <a:gd name="connsiteX14" fmla="*/ 601684 w 2603211"/>
              <a:gd name="connsiteY14" fmla="*/ 2102035 h 2475028"/>
              <a:gd name="connsiteX15" fmla="*/ 102108 w 2603211"/>
              <a:gd name="connsiteY15" fmla="*/ 1249254 h 2475028"/>
              <a:gd name="connsiteX16" fmla="*/ 0 w 2603211"/>
              <a:gd name="connsiteY16" fmla="*/ 846000 h 2475028"/>
              <a:gd name="connsiteX17" fmla="*/ 759502 w 2603211"/>
              <a:gd name="connsiteY17" fmla="*/ 4368 h 2475028"/>
              <a:gd name="connsiteX18" fmla="*/ 832526 w 2603211"/>
              <a:gd name="connsiteY18" fmla="*/ 680 h 2475028"/>
              <a:gd name="connsiteX19" fmla="*/ 832526 w 2603211"/>
              <a:gd name="connsiteY19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063960 w 2603211"/>
              <a:gd name="connsiteY10" fmla="*/ 2004492 h 2475028"/>
              <a:gd name="connsiteX11" fmla="*/ 2004717 w 2603211"/>
              <a:gd name="connsiteY11" fmla="*/ 2102035 h 2475028"/>
              <a:gd name="connsiteX12" fmla="*/ 1303200 w 2603211"/>
              <a:gd name="connsiteY12" fmla="*/ 2475028 h 2475028"/>
              <a:gd name="connsiteX13" fmla="*/ 601684 w 2603211"/>
              <a:gd name="connsiteY13" fmla="*/ 2102035 h 2475028"/>
              <a:gd name="connsiteX14" fmla="*/ 102108 w 2603211"/>
              <a:gd name="connsiteY14" fmla="*/ 1249254 h 2475028"/>
              <a:gd name="connsiteX15" fmla="*/ 0 w 2603211"/>
              <a:gd name="connsiteY15" fmla="*/ 846000 h 2475028"/>
              <a:gd name="connsiteX16" fmla="*/ 759502 w 2603211"/>
              <a:gd name="connsiteY16" fmla="*/ 4368 h 2475028"/>
              <a:gd name="connsiteX17" fmla="*/ 832526 w 2603211"/>
              <a:gd name="connsiteY17" fmla="*/ 680 h 2475028"/>
              <a:gd name="connsiteX18" fmla="*/ 832526 w 2603211"/>
              <a:gd name="connsiteY18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63960 w 2603211"/>
              <a:gd name="connsiteY9" fmla="*/ 2004492 h 2475028"/>
              <a:gd name="connsiteX10" fmla="*/ 2004717 w 2603211"/>
              <a:gd name="connsiteY10" fmla="*/ 2102035 h 2475028"/>
              <a:gd name="connsiteX11" fmla="*/ 1303200 w 2603211"/>
              <a:gd name="connsiteY11" fmla="*/ 2475028 h 2475028"/>
              <a:gd name="connsiteX12" fmla="*/ 601684 w 2603211"/>
              <a:gd name="connsiteY12" fmla="*/ 2102035 h 2475028"/>
              <a:gd name="connsiteX13" fmla="*/ 102108 w 2603211"/>
              <a:gd name="connsiteY13" fmla="*/ 1249254 h 2475028"/>
              <a:gd name="connsiteX14" fmla="*/ 0 w 2603211"/>
              <a:gd name="connsiteY14" fmla="*/ 846000 h 2475028"/>
              <a:gd name="connsiteX15" fmla="*/ 759502 w 2603211"/>
              <a:gd name="connsiteY15" fmla="*/ 4368 h 2475028"/>
              <a:gd name="connsiteX16" fmla="*/ 832526 w 2603211"/>
              <a:gd name="connsiteY16" fmla="*/ 680 h 2475028"/>
              <a:gd name="connsiteX17" fmla="*/ 832526 w 2603211"/>
              <a:gd name="connsiteY17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16" fmla="*/ 832526 w 2603211"/>
              <a:gd name="connsiteY16" fmla="*/ 0 h 2475028"/>
              <a:gd name="connsiteX0" fmla="*/ 832526 w 2603211"/>
              <a:gd name="connsiteY0" fmla="*/ 68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0" fmla="*/ 759502 w 2603211"/>
              <a:gd name="connsiteY0" fmla="*/ 4368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759626 w 2603211"/>
              <a:gd name="connsiteY3" fmla="*/ 122 h 2475028"/>
              <a:gd name="connsiteX4" fmla="*/ 1843710 w 2603211"/>
              <a:gd name="connsiteY4" fmla="*/ 4368 h 2475028"/>
              <a:gd name="connsiteX5" fmla="*/ 2603211 w 2603211"/>
              <a:gd name="connsiteY5" fmla="*/ 846000 h 2475028"/>
              <a:gd name="connsiteX6" fmla="*/ 2544530 w 2603211"/>
              <a:gd name="connsiteY6" fmla="*/ 1156207 h 2475028"/>
              <a:gd name="connsiteX7" fmla="*/ 2518837 w 2603211"/>
              <a:gd name="connsiteY7" fmla="*/ 1211257 h 2475028"/>
              <a:gd name="connsiteX8" fmla="*/ 2004717 w 2603211"/>
              <a:gd name="connsiteY8" fmla="*/ 2102035 h 2475028"/>
              <a:gd name="connsiteX9" fmla="*/ 1303200 w 2603211"/>
              <a:gd name="connsiteY9" fmla="*/ 2475028 h 2475028"/>
              <a:gd name="connsiteX10" fmla="*/ 601684 w 2603211"/>
              <a:gd name="connsiteY10" fmla="*/ 2102035 h 2475028"/>
              <a:gd name="connsiteX11" fmla="*/ 102108 w 2603211"/>
              <a:gd name="connsiteY11" fmla="*/ 1249254 h 2475028"/>
              <a:gd name="connsiteX12" fmla="*/ 0 w 2603211"/>
              <a:gd name="connsiteY12" fmla="*/ 846000 h 2475028"/>
              <a:gd name="connsiteX13" fmla="*/ 759502 w 2603211"/>
              <a:gd name="connsiteY13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843710 w 2603211"/>
              <a:gd name="connsiteY3" fmla="*/ 4368 h 2475028"/>
              <a:gd name="connsiteX4" fmla="*/ 2603211 w 2603211"/>
              <a:gd name="connsiteY4" fmla="*/ 846000 h 2475028"/>
              <a:gd name="connsiteX5" fmla="*/ 2544530 w 2603211"/>
              <a:gd name="connsiteY5" fmla="*/ 1156207 h 2475028"/>
              <a:gd name="connsiteX6" fmla="*/ 2518837 w 2603211"/>
              <a:gd name="connsiteY6" fmla="*/ 1211257 h 2475028"/>
              <a:gd name="connsiteX7" fmla="*/ 2004717 w 2603211"/>
              <a:gd name="connsiteY7" fmla="*/ 2102035 h 2475028"/>
              <a:gd name="connsiteX8" fmla="*/ 1303200 w 2603211"/>
              <a:gd name="connsiteY8" fmla="*/ 2475028 h 2475028"/>
              <a:gd name="connsiteX9" fmla="*/ 601684 w 2603211"/>
              <a:gd name="connsiteY9" fmla="*/ 2102035 h 2475028"/>
              <a:gd name="connsiteX10" fmla="*/ 102108 w 2603211"/>
              <a:gd name="connsiteY10" fmla="*/ 1249254 h 2475028"/>
              <a:gd name="connsiteX11" fmla="*/ 0 w 2603211"/>
              <a:gd name="connsiteY11" fmla="*/ 846000 h 2475028"/>
              <a:gd name="connsiteX12" fmla="*/ 759502 w 2603211"/>
              <a:gd name="connsiteY12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843710 w 2603211"/>
              <a:gd name="connsiteY2" fmla="*/ 4368 h 2475028"/>
              <a:gd name="connsiteX3" fmla="*/ 2603211 w 2603211"/>
              <a:gd name="connsiteY3" fmla="*/ 846000 h 2475028"/>
              <a:gd name="connsiteX4" fmla="*/ 2544530 w 2603211"/>
              <a:gd name="connsiteY4" fmla="*/ 1156207 h 2475028"/>
              <a:gd name="connsiteX5" fmla="*/ 2518837 w 2603211"/>
              <a:gd name="connsiteY5" fmla="*/ 1211257 h 2475028"/>
              <a:gd name="connsiteX6" fmla="*/ 2004717 w 2603211"/>
              <a:gd name="connsiteY6" fmla="*/ 2102035 h 2475028"/>
              <a:gd name="connsiteX7" fmla="*/ 1303200 w 2603211"/>
              <a:gd name="connsiteY7" fmla="*/ 2475028 h 2475028"/>
              <a:gd name="connsiteX8" fmla="*/ 601684 w 2603211"/>
              <a:gd name="connsiteY8" fmla="*/ 2102035 h 2475028"/>
              <a:gd name="connsiteX9" fmla="*/ 102108 w 2603211"/>
              <a:gd name="connsiteY9" fmla="*/ 1249254 h 2475028"/>
              <a:gd name="connsiteX10" fmla="*/ 0 w 2603211"/>
              <a:gd name="connsiteY10" fmla="*/ 846000 h 2475028"/>
              <a:gd name="connsiteX11" fmla="*/ 759502 w 2603211"/>
              <a:gd name="connsiteY11" fmla="*/ 4368 h 2475028"/>
              <a:gd name="connsiteX0" fmla="*/ 759502 w 2603211"/>
              <a:gd name="connsiteY0" fmla="*/ 0 h 2470660"/>
              <a:gd name="connsiteX1" fmla="*/ 1843710 w 2603211"/>
              <a:gd name="connsiteY1" fmla="*/ 0 h 2470660"/>
              <a:gd name="connsiteX2" fmla="*/ 2603211 w 2603211"/>
              <a:gd name="connsiteY2" fmla="*/ 841632 h 2470660"/>
              <a:gd name="connsiteX3" fmla="*/ 2544530 w 2603211"/>
              <a:gd name="connsiteY3" fmla="*/ 1151839 h 2470660"/>
              <a:gd name="connsiteX4" fmla="*/ 2518837 w 2603211"/>
              <a:gd name="connsiteY4" fmla="*/ 1206889 h 2470660"/>
              <a:gd name="connsiteX5" fmla="*/ 2004717 w 2603211"/>
              <a:gd name="connsiteY5" fmla="*/ 2097667 h 2470660"/>
              <a:gd name="connsiteX6" fmla="*/ 1303200 w 2603211"/>
              <a:gd name="connsiteY6" fmla="*/ 2470660 h 2470660"/>
              <a:gd name="connsiteX7" fmla="*/ 601684 w 2603211"/>
              <a:gd name="connsiteY7" fmla="*/ 2097667 h 2470660"/>
              <a:gd name="connsiteX8" fmla="*/ 102108 w 2603211"/>
              <a:gd name="connsiteY8" fmla="*/ 1244886 h 2470660"/>
              <a:gd name="connsiteX9" fmla="*/ 0 w 2603211"/>
              <a:gd name="connsiteY9" fmla="*/ 841632 h 2470660"/>
              <a:gd name="connsiteX10" fmla="*/ 759502 w 2603211"/>
              <a:gd name="connsiteY10" fmla="*/ 0 h 2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211" h="2470660">
                <a:moveTo>
                  <a:pt x="759502" y="0"/>
                </a:moveTo>
                <a:lnTo>
                  <a:pt x="1843710" y="0"/>
                </a:lnTo>
                <a:cubicBezTo>
                  <a:pt x="2270310" y="43324"/>
                  <a:pt x="2603211" y="403601"/>
                  <a:pt x="2603211" y="841632"/>
                </a:cubicBezTo>
                <a:cubicBezTo>
                  <a:pt x="2603211" y="951140"/>
                  <a:pt x="2582405" y="1055788"/>
                  <a:pt x="2544530" y="1151839"/>
                </a:cubicBezTo>
                <a:lnTo>
                  <a:pt x="2518837" y="1206889"/>
                </a:lnTo>
                <a:lnTo>
                  <a:pt x="2004717" y="2097667"/>
                </a:lnTo>
                <a:cubicBezTo>
                  <a:pt x="1852684" y="2322704"/>
                  <a:pt x="1595221" y="2470660"/>
                  <a:pt x="1303200" y="2470660"/>
                </a:cubicBezTo>
                <a:cubicBezTo>
                  <a:pt x="1011179" y="2470660"/>
                  <a:pt x="753716" y="2322704"/>
                  <a:pt x="601684" y="2097667"/>
                </a:cubicBezTo>
                <a:lnTo>
                  <a:pt x="102108" y="1244886"/>
                </a:lnTo>
                <a:cubicBezTo>
                  <a:pt x="36989" y="1125014"/>
                  <a:pt x="0" y="987643"/>
                  <a:pt x="0" y="841632"/>
                </a:cubicBezTo>
                <a:cubicBezTo>
                  <a:pt x="0" y="403601"/>
                  <a:pt x="332901" y="43324"/>
                  <a:pt x="759502" y="0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/>
              <p:nvPr/>
            </p:nvSpPr>
            <p:spPr>
              <a:xfrm>
                <a:off x="6858583" y="2510986"/>
                <a:ext cx="1606402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583" y="2510986"/>
                <a:ext cx="1606402" cy="769441"/>
              </a:xfrm>
              <a:prstGeom prst="rect">
                <a:avLst/>
              </a:prstGeom>
              <a:blipFill>
                <a:blip r:embed="rId5"/>
                <a:stretch>
                  <a:fillRect l="-5682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7925146" y="6290836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 hall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EA6F095-C44D-4FF9-BD3F-0A12CD89B2A6}"/>
              </a:ext>
            </a:extLst>
          </p:cNvPr>
          <p:cNvSpPr/>
          <p:nvPr/>
        </p:nvSpPr>
        <p:spPr>
          <a:xfrm rot="5400000">
            <a:off x="8584523" y="2526411"/>
            <a:ext cx="236240" cy="475317"/>
          </a:xfrm>
          <a:prstGeom prst="triangle">
            <a:avLst>
              <a:gd name="adj" fmla="val 1764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16C4D1E8-CD6E-4025-970E-450B5FF4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/>
          <a:lstStyle/>
          <a:p>
            <a:r>
              <a:rPr kumimoji="1" lang="en-US" altLang="ja-JP" dirty="0"/>
              <a:t>J-PARC-</a:t>
            </a:r>
            <a:r>
              <a:rPr kumimoji="1" lang="en-US" altLang="ja-JP" dirty="0">
                <a:solidFill>
                  <a:schemeClr val="accent1"/>
                </a:solidFill>
              </a:rPr>
              <a:t>HI</a:t>
            </a:r>
            <a:r>
              <a:rPr kumimoji="1" lang="en-US" altLang="ja-JP" dirty="0"/>
              <a:t> = J-PARC </a:t>
            </a:r>
            <a:r>
              <a:rPr kumimoji="1" lang="en-US" altLang="ja-JP" dirty="0">
                <a:solidFill>
                  <a:schemeClr val="accent1"/>
                </a:solidFill>
              </a:rPr>
              <a:t>Heavy-Ion</a:t>
            </a:r>
            <a:r>
              <a:rPr kumimoji="1" lang="en-US" altLang="ja-JP" dirty="0"/>
              <a:t> Project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A3E75F-6E7D-70F5-067E-006F61983F02}"/>
                  </a:ext>
                </a:extLst>
              </p:cNvPr>
              <p:cNvSpPr txBox="1"/>
              <p:nvPr/>
            </p:nvSpPr>
            <p:spPr>
              <a:xfrm>
                <a:off x="179331" y="1698260"/>
                <a:ext cx="591666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New HI injector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+ existing accelerators (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RCS, MR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)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25A60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Heavy-ion beams with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world highest luminosity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Realize various new experiments at J-PARC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2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3200" b="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  <a:ea typeface="游明朝"/>
                      </a:rPr>
                      <m:t>&lt;4.9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GeV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A3E75F-6E7D-70F5-067E-006F61983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1" y="1698260"/>
                <a:ext cx="5916669" cy="3539430"/>
              </a:xfrm>
              <a:prstGeom prst="rect">
                <a:avLst/>
              </a:prstGeom>
              <a:blipFill>
                <a:blip r:embed="rId6"/>
                <a:stretch>
                  <a:fillRect l="-3090" t="-3966" r="-2472" b="-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1C8A730-5F2B-CEDC-FA9D-F549E8E89126}"/>
              </a:ext>
            </a:extLst>
          </p:cNvPr>
          <p:cNvGrpSpPr/>
          <p:nvPr/>
        </p:nvGrpSpPr>
        <p:grpSpPr>
          <a:xfrm>
            <a:off x="8179197" y="2196000"/>
            <a:ext cx="742747" cy="372740"/>
            <a:chOff x="1838528" y="1430837"/>
            <a:chExt cx="742747" cy="372740"/>
          </a:xfrm>
        </p:grpSpPr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2C83FE55-C30A-C066-3B3F-B99A30767A27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7394CAC0-EB96-1A7E-60C9-5BECA95B628F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8574-B4DA-4BF6-AF87-FAAA3730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008E16A-3579-E2F3-0DDF-079950F13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4188" r="25055" b="11205"/>
          <a:stretch/>
        </p:blipFill>
        <p:spPr>
          <a:xfrm>
            <a:off x="6319313" y="1055636"/>
            <a:ext cx="5859718" cy="5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7AC8CEE-4B48-5156-66D1-0EE2432A1149}"/>
                  </a:ext>
                </a:extLst>
              </p:cNvPr>
              <p:cNvSpPr txBox="1"/>
              <p:nvPr/>
            </p:nvSpPr>
            <p:spPr>
              <a:xfrm>
                <a:off x="8390214" y="1168386"/>
                <a:ext cx="1943032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LINAC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=400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7AC8CEE-4B48-5156-66D1-0EE2432A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214" y="1168386"/>
                <a:ext cx="1943032" cy="769441"/>
              </a:xfrm>
              <a:prstGeom prst="rect">
                <a:avLst/>
              </a:prstGeom>
              <a:blipFill>
                <a:blip r:embed="rId3"/>
                <a:stretch>
                  <a:fillRect l="-4702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910707D-798F-9BBE-6C78-3DBD7382B42D}"/>
                  </a:ext>
                </a:extLst>
              </p:cNvPr>
              <p:cNvSpPr txBox="1"/>
              <p:nvPr/>
            </p:nvSpPr>
            <p:spPr>
              <a:xfrm>
                <a:off x="7967931" y="3955848"/>
                <a:ext cx="1749069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Main 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=30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910707D-798F-9BBE-6C78-3DBD7382B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931" y="3955848"/>
                <a:ext cx="1749069" cy="769441"/>
              </a:xfrm>
              <a:prstGeom prst="rect">
                <a:avLst/>
              </a:prstGeom>
              <a:blipFill>
                <a:blip r:embed="rId4"/>
                <a:stretch>
                  <a:fillRect l="-5226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5C5B267-3576-14D1-8612-4248012C8FA7}"/>
              </a:ext>
            </a:extLst>
          </p:cNvPr>
          <p:cNvCxnSpPr>
            <a:cxnSpLocks/>
          </p:cNvCxnSpPr>
          <p:nvPr/>
        </p:nvCxnSpPr>
        <p:spPr>
          <a:xfrm>
            <a:off x="8138810" y="1322962"/>
            <a:ext cx="29183" cy="1060314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7D5E570-B9C3-DBC7-33CF-26DBA0B06DE5}"/>
              </a:ext>
            </a:extLst>
          </p:cNvPr>
          <p:cNvCxnSpPr>
            <a:cxnSpLocks/>
          </p:cNvCxnSpPr>
          <p:nvPr/>
        </p:nvCxnSpPr>
        <p:spPr>
          <a:xfrm>
            <a:off x="7758215" y="5080135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08563AD-9902-479F-47A2-A2BD2A469474}"/>
              </a:ext>
            </a:extLst>
          </p:cNvPr>
          <p:cNvSpPr/>
          <p:nvPr/>
        </p:nvSpPr>
        <p:spPr>
          <a:xfrm rot="5197213">
            <a:off x="7749827" y="2412435"/>
            <a:ext cx="2084048" cy="3822970"/>
          </a:xfrm>
          <a:custGeom>
            <a:avLst/>
            <a:gdLst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90712 w 1915696"/>
              <a:gd name="connsiteY17" fmla="*/ 1035394 h 1847858"/>
              <a:gd name="connsiteX18" fmla="*/ 54829 w 1915696"/>
              <a:gd name="connsiteY18" fmla="*/ 969285 h 1847858"/>
              <a:gd name="connsiteX19" fmla="*/ 0 w 1915696"/>
              <a:gd name="connsiteY19" fmla="*/ 697706 h 1847858"/>
              <a:gd name="connsiteX20" fmla="*/ 557094 w 1915696"/>
              <a:gd name="connsiteY20" fmla="*/ 14175 h 1847858"/>
              <a:gd name="connsiteX21" fmla="*/ 683959 w 1915696"/>
              <a:gd name="connsiteY21" fmla="*/ 1386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54829 w 1915696"/>
              <a:gd name="connsiteY17" fmla="*/ 969285 h 1847858"/>
              <a:gd name="connsiteX18" fmla="*/ 0 w 1915696"/>
              <a:gd name="connsiteY18" fmla="*/ 697706 h 1847858"/>
              <a:gd name="connsiteX19" fmla="*/ 557094 w 1915696"/>
              <a:gd name="connsiteY19" fmla="*/ 14175 h 1847858"/>
              <a:gd name="connsiteX20" fmla="*/ 683959 w 1915696"/>
              <a:gd name="connsiteY20" fmla="*/ 1386 h 1847858"/>
              <a:gd name="connsiteX21" fmla="*/ 683959 w 1915696"/>
              <a:gd name="connsiteY21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54829 w 1915696"/>
              <a:gd name="connsiteY16" fmla="*/ 969285 h 1847858"/>
              <a:gd name="connsiteX17" fmla="*/ 0 w 1915696"/>
              <a:gd name="connsiteY17" fmla="*/ 697706 h 1847858"/>
              <a:gd name="connsiteX18" fmla="*/ 557094 w 1915696"/>
              <a:gd name="connsiteY18" fmla="*/ 14175 h 1847858"/>
              <a:gd name="connsiteX19" fmla="*/ 683959 w 1915696"/>
              <a:gd name="connsiteY19" fmla="*/ 1386 h 1847858"/>
              <a:gd name="connsiteX20" fmla="*/ 683959 w 1915696"/>
              <a:gd name="connsiteY20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54829 w 1915696"/>
              <a:gd name="connsiteY15" fmla="*/ 969285 h 1847858"/>
              <a:gd name="connsiteX16" fmla="*/ 0 w 1915696"/>
              <a:gd name="connsiteY16" fmla="*/ 697706 h 1847858"/>
              <a:gd name="connsiteX17" fmla="*/ 557094 w 1915696"/>
              <a:gd name="connsiteY17" fmla="*/ 14175 h 1847858"/>
              <a:gd name="connsiteX18" fmla="*/ 683959 w 1915696"/>
              <a:gd name="connsiteY18" fmla="*/ 1386 h 1847858"/>
              <a:gd name="connsiteX19" fmla="*/ 683959 w 1915696"/>
              <a:gd name="connsiteY19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34016 w 1915696"/>
              <a:gd name="connsiteY11" fmla="*/ 1540246 h 1847858"/>
              <a:gd name="connsiteX12" fmla="*/ 955467 w 1915696"/>
              <a:gd name="connsiteY12" fmla="*/ 1847858 h 1847858"/>
              <a:gd name="connsiteX13" fmla="*/ 376918 w 1915696"/>
              <a:gd name="connsiteY13" fmla="*/ 1540246 h 1847858"/>
              <a:gd name="connsiteX14" fmla="*/ 54829 w 1915696"/>
              <a:gd name="connsiteY14" fmla="*/ 969285 h 1847858"/>
              <a:gd name="connsiteX15" fmla="*/ 0 w 1915696"/>
              <a:gd name="connsiteY15" fmla="*/ 697706 h 1847858"/>
              <a:gd name="connsiteX16" fmla="*/ 557094 w 1915696"/>
              <a:gd name="connsiteY16" fmla="*/ 14175 h 1847858"/>
              <a:gd name="connsiteX17" fmla="*/ 683959 w 1915696"/>
              <a:gd name="connsiteY17" fmla="*/ 1386 h 1847858"/>
              <a:gd name="connsiteX18" fmla="*/ 683959 w 1915696"/>
              <a:gd name="connsiteY18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17" fmla="*/ 683959 w 1915696"/>
              <a:gd name="connsiteY17" fmla="*/ 0 h 1847858"/>
              <a:gd name="connsiteX0" fmla="*/ 683959 w 1915696"/>
              <a:gd name="connsiteY0" fmla="*/ 1386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534016 w 1915696"/>
              <a:gd name="connsiteY9" fmla="*/ 1540246 h 1847858"/>
              <a:gd name="connsiteX10" fmla="*/ 955467 w 1915696"/>
              <a:gd name="connsiteY10" fmla="*/ 1847858 h 1847858"/>
              <a:gd name="connsiteX11" fmla="*/ 376918 w 1915696"/>
              <a:gd name="connsiteY11" fmla="*/ 1540246 h 1847858"/>
              <a:gd name="connsiteX12" fmla="*/ 54829 w 1915696"/>
              <a:gd name="connsiteY12" fmla="*/ 969285 h 1847858"/>
              <a:gd name="connsiteX13" fmla="*/ 0 w 1915696"/>
              <a:gd name="connsiteY13" fmla="*/ 697706 h 1847858"/>
              <a:gd name="connsiteX14" fmla="*/ 557094 w 1915696"/>
              <a:gd name="connsiteY14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534016 w 1915696"/>
              <a:gd name="connsiteY8" fmla="*/ 1540246 h 1847858"/>
              <a:gd name="connsiteX9" fmla="*/ 955467 w 1915696"/>
              <a:gd name="connsiteY9" fmla="*/ 1847858 h 1847858"/>
              <a:gd name="connsiteX10" fmla="*/ 376918 w 1915696"/>
              <a:gd name="connsiteY10" fmla="*/ 1540246 h 1847858"/>
              <a:gd name="connsiteX11" fmla="*/ 54829 w 1915696"/>
              <a:gd name="connsiteY11" fmla="*/ 969285 h 1847858"/>
              <a:gd name="connsiteX12" fmla="*/ 0 w 1915696"/>
              <a:gd name="connsiteY12" fmla="*/ 697706 h 1847858"/>
              <a:gd name="connsiteX13" fmla="*/ 557094 w 1915696"/>
              <a:gd name="connsiteY13" fmla="*/ 14175 h 18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696" h="1847858">
                <a:moveTo>
                  <a:pt x="557094" y="14175"/>
                </a:moveTo>
                <a:lnTo>
                  <a:pt x="697706" y="0"/>
                </a:lnTo>
                <a:lnTo>
                  <a:pt x="1217990" y="0"/>
                </a:lnTo>
                <a:lnTo>
                  <a:pt x="1223595" y="0"/>
                </a:lnTo>
                <a:lnTo>
                  <a:pt x="1223595" y="565"/>
                </a:lnTo>
                <a:lnTo>
                  <a:pt x="1358602" y="14175"/>
                </a:lnTo>
                <a:cubicBezTo>
                  <a:pt x="1676535" y="79234"/>
                  <a:pt x="1915696" y="360541"/>
                  <a:pt x="1915696" y="697706"/>
                </a:cubicBezTo>
                <a:cubicBezTo>
                  <a:pt x="1915696" y="794039"/>
                  <a:pt x="1896173" y="885812"/>
                  <a:pt x="1860867" y="969285"/>
                </a:cubicBezTo>
                <a:lnTo>
                  <a:pt x="1534016" y="1540246"/>
                </a:lnTo>
                <a:cubicBezTo>
                  <a:pt x="1408633" y="1725837"/>
                  <a:pt x="1196300" y="1847858"/>
                  <a:pt x="955467" y="1847858"/>
                </a:cubicBezTo>
                <a:cubicBezTo>
                  <a:pt x="714635" y="1847858"/>
                  <a:pt x="502301" y="1725837"/>
                  <a:pt x="376918" y="1540246"/>
                </a:cubicBezTo>
                <a:lnTo>
                  <a:pt x="54829" y="969285"/>
                </a:lnTo>
                <a:cubicBezTo>
                  <a:pt x="19523" y="885812"/>
                  <a:pt x="0" y="794039"/>
                  <a:pt x="0" y="697706"/>
                </a:cubicBezTo>
                <a:cubicBezTo>
                  <a:pt x="0" y="360541"/>
                  <a:pt x="239161" y="79234"/>
                  <a:pt x="557094" y="14175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2D64FAC-B640-26DB-047D-96DEBC5B560B}"/>
              </a:ext>
            </a:extLst>
          </p:cNvPr>
          <p:cNvCxnSpPr>
            <a:cxnSpLocks/>
          </p:cNvCxnSpPr>
          <p:nvPr/>
        </p:nvCxnSpPr>
        <p:spPr>
          <a:xfrm flipH="1">
            <a:off x="8009178" y="2751725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FCDD024-81BB-AF21-3950-A65C9ECE55AC}"/>
              </a:ext>
            </a:extLst>
          </p:cNvPr>
          <p:cNvSpPr>
            <a:spLocks noChangeAspect="1"/>
          </p:cNvSpPr>
          <p:nvPr/>
        </p:nvSpPr>
        <p:spPr>
          <a:xfrm>
            <a:off x="8961954" y="2422639"/>
            <a:ext cx="757173" cy="329085"/>
          </a:xfrm>
          <a:custGeom>
            <a:avLst/>
            <a:gdLst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41490 w 2603211"/>
              <a:gd name="connsiteY20" fmla="*/ 1312357 h 2475028"/>
              <a:gd name="connsiteX21" fmla="*/ 102108 w 2603211"/>
              <a:gd name="connsiteY21" fmla="*/ 1249254 h 2475028"/>
              <a:gd name="connsiteX22" fmla="*/ 0 w 2603211"/>
              <a:gd name="connsiteY22" fmla="*/ 846000 h 2475028"/>
              <a:gd name="connsiteX23" fmla="*/ 759502 w 2603211"/>
              <a:gd name="connsiteY23" fmla="*/ 4368 h 2475028"/>
              <a:gd name="connsiteX24" fmla="*/ 832526 w 2603211"/>
              <a:gd name="connsiteY24" fmla="*/ 68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02108 w 2603211"/>
              <a:gd name="connsiteY20" fmla="*/ 1249254 h 2475028"/>
              <a:gd name="connsiteX21" fmla="*/ 0 w 2603211"/>
              <a:gd name="connsiteY21" fmla="*/ 846000 h 2475028"/>
              <a:gd name="connsiteX22" fmla="*/ 759502 w 2603211"/>
              <a:gd name="connsiteY22" fmla="*/ 4368 h 2475028"/>
              <a:gd name="connsiteX23" fmla="*/ 832526 w 2603211"/>
              <a:gd name="connsiteY23" fmla="*/ 680 h 2475028"/>
              <a:gd name="connsiteX24" fmla="*/ 832526 w 2603211"/>
              <a:gd name="connsiteY24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102108 w 2603211"/>
              <a:gd name="connsiteY19" fmla="*/ 1249254 h 2475028"/>
              <a:gd name="connsiteX20" fmla="*/ 0 w 2603211"/>
              <a:gd name="connsiteY20" fmla="*/ 846000 h 2475028"/>
              <a:gd name="connsiteX21" fmla="*/ 759502 w 2603211"/>
              <a:gd name="connsiteY21" fmla="*/ 4368 h 2475028"/>
              <a:gd name="connsiteX22" fmla="*/ 832526 w 2603211"/>
              <a:gd name="connsiteY22" fmla="*/ 680 h 2475028"/>
              <a:gd name="connsiteX23" fmla="*/ 832526 w 2603211"/>
              <a:gd name="connsiteY23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102108 w 2603211"/>
              <a:gd name="connsiteY18" fmla="*/ 1249254 h 2475028"/>
              <a:gd name="connsiteX19" fmla="*/ 0 w 2603211"/>
              <a:gd name="connsiteY19" fmla="*/ 846000 h 2475028"/>
              <a:gd name="connsiteX20" fmla="*/ 759502 w 2603211"/>
              <a:gd name="connsiteY20" fmla="*/ 4368 h 2475028"/>
              <a:gd name="connsiteX21" fmla="*/ 832526 w 2603211"/>
              <a:gd name="connsiteY21" fmla="*/ 680 h 2475028"/>
              <a:gd name="connsiteX22" fmla="*/ 832526 w 2603211"/>
              <a:gd name="connsiteY22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04717 w 2603211"/>
              <a:gd name="connsiteY14" fmla="*/ 2102035 h 2475028"/>
              <a:gd name="connsiteX15" fmla="*/ 1303200 w 2603211"/>
              <a:gd name="connsiteY15" fmla="*/ 2475028 h 2475028"/>
              <a:gd name="connsiteX16" fmla="*/ 601684 w 2603211"/>
              <a:gd name="connsiteY16" fmla="*/ 2102035 h 2475028"/>
              <a:gd name="connsiteX17" fmla="*/ 102108 w 2603211"/>
              <a:gd name="connsiteY17" fmla="*/ 1249254 h 2475028"/>
              <a:gd name="connsiteX18" fmla="*/ 0 w 2603211"/>
              <a:gd name="connsiteY18" fmla="*/ 846000 h 2475028"/>
              <a:gd name="connsiteX19" fmla="*/ 759502 w 2603211"/>
              <a:gd name="connsiteY19" fmla="*/ 4368 h 2475028"/>
              <a:gd name="connsiteX20" fmla="*/ 832526 w 2603211"/>
              <a:gd name="connsiteY20" fmla="*/ 680 h 2475028"/>
              <a:gd name="connsiteX21" fmla="*/ 832526 w 2603211"/>
              <a:gd name="connsiteY21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063960 w 2603211"/>
              <a:gd name="connsiteY12" fmla="*/ 2004492 h 2475028"/>
              <a:gd name="connsiteX13" fmla="*/ 2004717 w 2603211"/>
              <a:gd name="connsiteY13" fmla="*/ 2102035 h 2475028"/>
              <a:gd name="connsiteX14" fmla="*/ 1303200 w 2603211"/>
              <a:gd name="connsiteY14" fmla="*/ 2475028 h 2475028"/>
              <a:gd name="connsiteX15" fmla="*/ 601684 w 2603211"/>
              <a:gd name="connsiteY15" fmla="*/ 2102035 h 2475028"/>
              <a:gd name="connsiteX16" fmla="*/ 102108 w 2603211"/>
              <a:gd name="connsiteY16" fmla="*/ 1249254 h 2475028"/>
              <a:gd name="connsiteX17" fmla="*/ 0 w 2603211"/>
              <a:gd name="connsiteY17" fmla="*/ 846000 h 2475028"/>
              <a:gd name="connsiteX18" fmla="*/ 759502 w 2603211"/>
              <a:gd name="connsiteY18" fmla="*/ 4368 h 2475028"/>
              <a:gd name="connsiteX19" fmla="*/ 832526 w 2603211"/>
              <a:gd name="connsiteY19" fmla="*/ 680 h 2475028"/>
              <a:gd name="connsiteX20" fmla="*/ 832526 w 2603211"/>
              <a:gd name="connsiteY20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063960 w 2603211"/>
              <a:gd name="connsiteY11" fmla="*/ 2004492 h 2475028"/>
              <a:gd name="connsiteX12" fmla="*/ 2004717 w 2603211"/>
              <a:gd name="connsiteY12" fmla="*/ 2102035 h 2475028"/>
              <a:gd name="connsiteX13" fmla="*/ 1303200 w 2603211"/>
              <a:gd name="connsiteY13" fmla="*/ 2475028 h 2475028"/>
              <a:gd name="connsiteX14" fmla="*/ 601684 w 2603211"/>
              <a:gd name="connsiteY14" fmla="*/ 2102035 h 2475028"/>
              <a:gd name="connsiteX15" fmla="*/ 102108 w 2603211"/>
              <a:gd name="connsiteY15" fmla="*/ 1249254 h 2475028"/>
              <a:gd name="connsiteX16" fmla="*/ 0 w 2603211"/>
              <a:gd name="connsiteY16" fmla="*/ 846000 h 2475028"/>
              <a:gd name="connsiteX17" fmla="*/ 759502 w 2603211"/>
              <a:gd name="connsiteY17" fmla="*/ 4368 h 2475028"/>
              <a:gd name="connsiteX18" fmla="*/ 832526 w 2603211"/>
              <a:gd name="connsiteY18" fmla="*/ 680 h 2475028"/>
              <a:gd name="connsiteX19" fmla="*/ 832526 w 2603211"/>
              <a:gd name="connsiteY19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063960 w 2603211"/>
              <a:gd name="connsiteY10" fmla="*/ 2004492 h 2475028"/>
              <a:gd name="connsiteX11" fmla="*/ 2004717 w 2603211"/>
              <a:gd name="connsiteY11" fmla="*/ 2102035 h 2475028"/>
              <a:gd name="connsiteX12" fmla="*/ 1303200 w 2603211"/>
              <a:gd name="connsiteY12" fmla="*/ 2475028 h 2475028"/>
              <a:gd name="connsiteX13" fmla="*/ 601684 w 2603211"/>
              <a:gd name="connsiteY13" fmla="*/ 2102035 h 2475028"/>
              <a:gd name="connsiteX14" fmla="*/ 102108 w 2603211"/>
              <a:gd name="connsiteY14" fmla="*/ 1249254 h 2475028"/>
              <a:gd name="connsiteX15" fmla="*/ 0 w 2603211"/>
              <a:gd name="connsiteY15" fmla="*/ 846000 h 2475028"/>
              <a:gd name="connsiteX16" fmla="*/ 759502 w 2603211"/>
              <a:gd name="connsiteY16" fmla="*/ 4368 h 2475028"/>
              <a:gd name="connsiteX17" fmla="*/ 832526 w 2603211"/>
              <a:gd name="connsiteY17" fmla="*/ 680 h 2475028"/>
              <a:gd name="connsiteX18" fmla="*/ 832526 w 2603211"/>
              <a:gd name="connsiteY18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63960 w 2603211"/>
              <a:gd name="connsiteY9" fmla="*/ 2004492 h 2475028"/>
              <a:gd name="connsiteX10" fmla="*/ 2004717 w 2603211"/>
              <a:gd name="connsiteY10" fmla="*/ 2102035 h 2475028"/>
              <a:gd name="connsiteX11" fmla="*/ 1303200 w 2603211"/>
              <a:gd name="connsiteY11" fmla="*/ 2475028 h 2475028"/>
              <a:gd name="connsiteX12" fmla="*/ 601684 w 2603211"/>
              <a:gd name="connsiteY12" fmla="*/ 2102035 h 2475028"/>
              <a:gd name="connsiteX13" fmla="*/ 102108 w 2603211"/>
              <a:gd name="connsiteY13" fmla="*/ 1249254 h 2475028"/>
              <a:gd name="connsiteX14" fmla="*/ 0 w 2603211"/>
              <a:gd name="connsiteY14" fmla="*/ 846000 h 2475028"/>
              <a:gd name="connsiteX15" fmla="*/ 759502 w 2603211"/>
              <a:gd name="connsiteY15" fmla="*/ 4368 h 2475028"/>
              <a:gd name="connsiteX16" fmla="*/ 832526 w 2603211"/>
              <a:gd name="connsiteY16" fmla="*/ 680 h 2475028"/>
              <a:gd name="connsiteX17" fmla="*/ 832526 w 2603211"/>
              <a:gd name="connsiteY17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16" fmla="*/ 832526 w 2603211"/>
              <a:gd name="connsiteY16" fmla="*/ 0 h 2475028"/>
              <a:gd name="connsiteX0" fmla="*/ 832526 w 2603211"/>
              <a:gd name="connsiteY0" fmla="*/ 68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0" fmla="*/ 759502 w 2603211"/>
              <a:gd name="connsiteY0" fmla="*/ 4368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759626 w 2603211"/>
              <a:gd name="connsiteY3" fmla="*/ 122 h 2475028"/>
              <a:gd name="connsiteX4" fmla="*/ 1843710 w 2603211"/>
              <a:gd name="connsiteY4" fmla="*/ 4368 h 2475028"/>
              <a:gd name="connsiteX5" fmla="*/ 2603211 w 2603211"/>
              <a:gd name="connsiteY5" fmla="*/ 846000 h 2475028"/>
              <a:gd name="connsiteX6" fmla="*/ 2544530 w 2603211"/>
              <a:gd name="connsiteY6" fmla="*/ 1156207 h 2475028"/>
              <a:gd name="connsiteX7" fmla="*/ 2518837 w 2603211"/>
              <a:gd name="connsiteY7" fmla="*/ 1211257 h 2475028"/>
              <a:gd name="connsiteX8" fmla="*/ 2004717 w 2603211"/>
              <a:gd name="connsiteY8" fmla="*/ 2102035 h 2475028"/>
              <a:gd name="connsiteX9" fmla="*/ 1303200 w 2603211"/>
              <a:gd name="connsiteY9" fmla="*/ 2475028 h 2475028"/>
              <a:gd name="connsiteX10" fmla="*/ 601684 w 2603211"/>
              <a:gd name="connsiteY10" fmla="*/ 2102035 h 2475028"/>
              <a:gd name="connsiteX11" fmla="*/ 102108 w 2603211"/>
              <a:gd name="connsiteY11" fmla="*/ 1249254 h 2475028"/>
              <a:gd name="connsiteX12" fmla="*/ 0 w 2603211"/>
              <a:gd name="connsiteY12" fmla="*/ 846000 h 2475028"/>
              <a:gd name="connsiteX13" fmla="*/ 759502 w 2603211"/>
              <a:gd name="connsiteY13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843710 w 2603211"/>
              <a:gd name="connsiteY3" fmla="*/ 4368 h 2475028"/>
              <a:gd name="connsiteX4" fmla="*/ 2603211 w 2603211"/>
              <a:gd name="connsiteY4" fmla="*/ 846000 h 2475028"/>
              <a:gd name="connsiteX5" fmla="*/ 2544530 w 2603211"/>
              <a:gd name="connsiteY5" fmla="*/ 1156207 h 2475028"/>
              <a:gd name="connsiteX6" fmla="*/ 2518837 w 2603211"/>
              <a:gd name="connsiteY6" fmla="*/ 1211257 h 2475028"/>
              <a:gd name="connsiteX7" fmla="*/ 2004717 w 2603211"/>
              <a:gd name="connsiteY7" fmla="*/ 2102035 h 2475028"/>
              <a:gd name="connsiteX8" fmla="*/ 1303200 w 2603211"/>
              <a:gd name="connsiteY8" fmla="*/ 2475028 h 2475028"/>
              <a:gd name="connsiteX9" fmla="*/ 601684 w 2603211"/>
              <a:gd name="connsiteY9" fmla="*/ 2102035 h 2475028"/>
              <a:gd name="connsiteX10" fmla="*/ 102108 w 2603211"/>
              <a:gd name="connsiteY10" fmla="*/ 1249254 h 2475028"/>
              <a:gd name="connsiteX11" fmla="*/ 0 w 2603211"/>
              <a:gd name="connsiteY11" fmla="*/ 846000 h 2475028"/>
              <a:gd name="connsiteX12" fmla="*/ 759502 w 2603211"/>
              <a:gd name="connsiteY12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843710 w 2603211"/>
              <a:gd name="connsiteY2" fmla="*/ 4368 h 2475028"/>
              <a:gd name="connsiteX3" fmla="*/ 2603211 w 2603211"/>
              <a:gd name="connsiteY3" fmla="*/ 846000 h 2475028"/>
              <a:gd name="connsiteX4" fmla="*/ 2544530 w 2603211"/>
              <a:gd name="connsiteY4" fmla="*/ 1156207 h 2475028"/>
              <a:gd name="connsiteX5" fmla="*/ 2518837 w 2603211"/>
              <a:gd name="connsiteY5" fmla="*/ 1211257 h 2475028"/>
              <a:gd name="connsiteX6" fmla="*/ 2004717 w 2603211"/>
              <a:gd name="connsiteY6" fmla="*/ 2102035 h 2475028"/>
              <a:gd name="connsiteX7" fmla="*/ 1303200 w 2603211"/>
              <a:gd name="connsiteY7" fmla="*/ 2475028 h 2475028"/>
              <a:gd name="connsiteX8" fmla="*/ 601684 w 2603211"/>
              <a:gd name="connsiteY8" fmla="*/ 2102035 h 2475028"/>
              <a:gd name="connsiteX9" fmla="*/ 102108 w 2603211"/>
              <a:gd name="connsiteY9" fmla="*/ 1249254 h 2475028"/>
              <a:gd name="connsiteX10" fmla="*/ 0 w 2603211"/>
              <a:gd name="connsiteY10" fmla="*/ 846000 h 2475028"/>
              <a:gd name="connsiteX11" fmla="*/ 759502 w 2603211"/>
              <a:gd name="connsiteY11" fmla="*/ 4368 h 2475028"/>
              <a:gd name="connsiteX0" fmla="*/ 759502 w 2603211"/>
              <a:gd name="connsiteY0" fmla="*/ 0 h 2470660"/>
              <a:gd name="connsiteX1" fmla="*/ 1843710 w 2603211"/>
              <a:gd name="connsiteY1" fmla="*/ 0 h 2470660"/>
              <a:gd name="connsiteX2" fmla="*/ 2603211 w 2603211"/>
              <a:gd name="connsiteY2" fmla="*/ 841632 h 2470660"/>
              <a:gd name="connsiteX3" fmla="*/ 2544530 w 2603211"/>
              <a:gd name="connsiteY3" fmla="*/ 1151839 h 2470660"/>
              <a:gd name="connsiteX4" fmla="*/ 2518837 w 2603211"/>
              <a:gd name="connsiteY4" fmla="*/ 1206889 h 2470660"/>
              <a:gd name="connsiteX5" fmla="*/ 2004717 w 2603211"/>
              <a:gd name="connsiteY5" fmla="*/ 2097667 h 2470660"/>
              <a:gd name="connsiteX6" fmla="*/ 1303200 w 2603211"/>
              <a:gd name="connsiteY6" fmla="*/ 2470660 h 2470660"/>
              <a:gd name="connsiteX7" fmla="*/ 601684 w 2603211"/>
              <a:gd name="connsiteY7" fmla="*/ 2097667 h 2470660"/>
              <a:gd name="connsiteX8" fmla="*/ 102108 w 2603211"/>
              <a:gd name="connsiteY8" fmla="*/ 1244886 h 2470660"/>
              <a:gd name="connsiteX9" fmla="*/ 0 w 2603211"/>
              <a:gd name="connsiteY9" fmla="*/ 841632 h 2470660"/>
              <a:gd name="connsiteX10" fmla="*/ 759502 w 2603211"/>
              <a:gd name="connsiteY10" fmla="*/ 0 h 2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211" h="2470660">
                <a:moveTo>
                  <a:pt x="759502" y="0"/>
                </a:moveTo>
                <a:lnTo>
                  <a:pt x="1843710" y="0"/>
                </a:lnTo>
                <a:cubicBezTo>
                  <a:pt x="2270310" y="43324"/>
                  <a:pt x="2603211" y="403601"/>
                  <a:pt x="2603211" y="841632"/>
                </a:cubicBezTo>
                <a:cubicBezTo>
                  <a:pt x="2603211" y="951140"/>
                  <a:pt x="2582405" y="1055788"/>
                  <a:pt x="2544530" y="1151839"/>
                </a:cubicBezTo>
                <a:lnTo>
                  <a:pt x="2518837" y="1206889"/>
                </a:lnTo>
                <a:lnTo>
                  <a:pt x="2004717" y="2097667"/>
                </a:lnTo>
                <a:cubicBezTo>
                  <a:pt x="1852684" y="2322704"/>
                  <a:pt x="1595221" y="2470660"/>
                  <a:pt x="1303200" y="2470660"/>
                </a:cubicBezTo>
                <a:cubicBezTo>
                  <a:pt x="1011179" y="2470660"/>
                  <a:pt x="753716" y="2322704"/>
                  <a:pt x="601684" y="2097667"/>
                </a:cubicBezTo>
                <a:lnTo>
                  <a:pt x="102108" y="1244886"/>
                </a:lnTo>
                <a:cubicBezTo>
                  <a:pt x="36989" y="1125014"/>
                  <a:pt x="0" y="987643"/>
                  <a:pt x="0" y="841632"/>
                </a:cubicBezTo>
                <a:cubicBezTo>
                  <a:pt x="0" y="403601"/>
                  <a:pt x="332901" y="43324"/>
                  <a:pt x="759502" y="0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E9E4DAC-28BE-A952-ECF7-3F6AFDAABF75}"/>
                  </a:ext>
                </a:extLst>
              </p:cNvPr>
              <p:cNvSpPr txBox="1"/>
              <p:nvPr/>
            </p:nvSpPr>
            <p:spPr>
              <a:xfrm>
                <a:off x="6858583" y="2510986"/>
                <a:ext cx="1606402" cy="76944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E9E4DAC-28BE-A952-ECF7-3F6AFDAAB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583" y="2510986"/>
                <a:ext cx="1606402" cy="769441"/>
              </a:xfrm>
              <a:prstGeom prst="rect">
                <a:avLst/>
              </a:prstGeom>
              <a:blipFill>
                <a:blip r:embed="rId5"/>
                <a:stretch>
                  <a:fillRect l="-5682" t="-5556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B6A3EF-3500-11E2-D1A5-847711B29AF8}"/>
              </a:ext>
            </a:extLst>
          </p:cNvPr>
          <p:cNvSpPr txBox="1"/>
          <p:nvPr/>
        </p:nvSpPr>
        <p:spPr>
          <a:xfrm>
            <a:off x="7925146" y="6290836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 hall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3EED296F-5EE2-D28F-6988-C389C8D0B414}"/>
              </a:ext>
            </a:extLst>
          </p:cNvPr>
          <p:cNvSpPr/>
          <p:nvPr/>
        </p:nvSpPr>
        <p:spPr>
          <a:xfrm rot="5400000">
            <a:off x="8584523" y="2526411"/>
            <a:ext cx="236240" cy="475317"/>
          </a:xfrm>
          <a:prstGeom prst="triangle">
            <a:avLst>
              <a:gd name="adj" fmla="val 1764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887EA93-7E11-3DB9-392D-1D68E9D9706D}"/>
              </a:ext>
            </a:extLst>
          </p:cNvPr>
          <p:cNvCxnSpPr>
            <a:cxnSpLocks/>
          </p:cNvCxnSpPr>
          <p:nvPr/>
        </p:nvCxnSpPr>
        <p:spPr>
          <a:xfrm flipH="1" flipV="1">
            <a:off x="9696785" y="2587181"/>
            <a:ext cx="1113849" cy="1067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タイトル 1">
            <a:extLst>
              <a:ext uri="{FF2B5EF4-FFF2-40B4-BE49-F238E27FC236}">
                <a16:creationId xmlns:a16="http://schemas.microsoft.com/office/drawing/2014/main" id="{F446D03E-5365-FB92-2654-D7A7BF8C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/>
          <a:lstStyle/>
          <a:p>
            <a:r>
              <a:rPr kumimoji="1" lang="en-US" altLang="ja-JP" dirty="0"/>
              <a:t>J-PARC-</a:t>
            </a:r>
            <a:r>
              <a:rPr kumimoji="1" lang="en-US" altLang="ja-JP" dirty="0">
                <a:solidFill>
                  <a:schemeClr val="accent1"/>
                </a:solidFill>
              </a:rPr>
              <a:t>HI</a:t>
            </a:r>
            <a:r>
              <a:rPr kumimoji="1" lang="en-US" altLang="ja-JP" dirty="0"/>
              <a:t> = J-PARC </a:t>
            </a:r>
            <a:r>
              <a:rPr kumimoji="1" lang="en-US" altLang="ja-JP" dirty="0">
                <a:solidFill>
                  <a:schemeClr val="accent1"/>
                </a:solidFill>
              </a:rPr>
              <a:t>Heavy-Ion</a:t>
            </a:r>
            <a:r>
              <a:rPr kumimoji="1" lang="en-US" altLang="ja-JP" dirty="0"/>
              <a:t> Project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0A2D02-7570-BAAF-0F44-BC27EE414E89}"/>
              </a:ext>
            </a:extLst>
          </p:cNvPr>
          <p:cNvSpPr txBox="1"/>
          <p:nvPr/>
        </p:nvSpPr>
        <p:spPr>
          <a:xfrm>
            <a:off x="10652451" y="2230450"/>
            <a:ext cx="1241045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injector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D3C3A4-EB64-9A82-24D5-E112636309D4}"/>
                  </a:ext>
                </a:extLst>
              </p:cNvPr>
              <p:cNvSpPr txBox="1"/>
              <p:nvPr/>
            </p:nvSpPr>
            <p:spPr>
              <a:xfrm>
                <a:off x="179331" y="1698260"/>
                <a:ext cx="5916669" cy="355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New HI injector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+ existing accelerators (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RCS, MR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)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25A60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Heavy-ion beams with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world highest luminosity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Realize various new experiments at J-PARC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2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  <a:ea typeface="游明朝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3200" b="0" i="1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  <a:ea typeface="游明朝"/>
                      </a:rPr>
                      <m:t>&lt;4.9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GeV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D3C3A4-EB64-9A82-24D5-E1126363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1" y="1698260"/>
                <a:ext cx="5916669" cy="3552191"/>
              </a:xfrm>
              <a:prstGeom prst="rect">
                <a:avLst/>
              </a:prstGeom>
              <a:blipFill>
                <a:blip r:embed="rId6"/>
                <a:stretch>
                  <a:fillRect l="-3090" t="-3952" r="-2472" b="-4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C7344F4-693B-4661-F33A-09829A11113A}"/>
              </a:ext>
            </a:extLst>
          </p:cNvPr>
          <p:cNvGrpSpPr/>
          <p:nvPr/>
        </p:nvGrpSpPr>
        <p:grpSpPr>
          <a:xfrm>
            <a:off x="8179197" y="2196000"/>
            <a:ext cx="742747" cy="372740"/>
            <a:chOff x="1838528" y="1430837"/>
            <a:chExt cx="742747" cy="372740"/>
          </a:xfrm>
        </p:grpSpPr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692D6839-9BF4-BAA6-5B58-ACF572EF0661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29DB3BF8-41FB-3139-8D09-F2CFEC8FAF55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A90C8EA5-7257-3B7C-5E89-94BBDE7FDF9B}"/>
              </a:ext>
            </a:extLst>
          </p:cNvPr>
          <p:cNvSpPr/>
          <p:nvPr/>
        </p:nvSpPr>
        <p:spPr>
          <a:xfrm>
            <a:off x="8145063" y="2129595"/>
            <a:ext cx="576000" cy="576000"/>
          </a:xfrm>
          <a:prstGeom prst="mathMultiply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山と湖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0B9518FC-4514-B26D-4133-F3BAD522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9300"/>
          <a:stretch>
            <a:fillRect/>
          </a:stretch>
        </p:blipFill>
        <p:spPr>
          <a:xfrm>
            <a:off x="1849" y="-1"/>
            <a:ext cx="12190151" cy="686008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B8E61DF1-ED47-7AB3-5801-ED3425B5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Probing Nuclear Shapes in </a:t>
            </a:r>
            <a:r>
              <a:rPr lang="en-US" altLang="ja-JP" dirty="0" err="1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RelHIC</a:t>
            </a:r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?!</a:t>
            </a:r>
            <a:endParaRPr lang="ja-JP" altLang="en-US" dirty="0">
              <a:solidFill>
                <a:schemeClr val="bg1"/>
              </a:solidFill>
              <a:effectLst>
                <a:glow rad="127000">
                  <a:srgbClr val="1F4E6F"/>
                </a:glow>
              </a:effectLst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55ACA1C-2043-6888-0CE3-7C429DC7E5F1}"/>
              </a:ext>
            </a:extLst>
          </p:cNvPr>
          <p:cNvGrpSpPr/>
          <p:nvPr/>
        </p:nvGrpSpPr>
        <p:grpSpPr>
          <a:xfrm>
            <a:off x="937499" y="1426250"/>
            <a:ext cx="5045012" cy="5009702"/>
            <a:chOff x="1357727" y="872274"/>
            <a:chExt cx="5045012" cy="500970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01818D-E09E-DFE8-91B9-F146A5CD4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727" y="872274"/>
              <a:ext cx="5045012" cy="454602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6619A66-56CC-B0E1-5D88-1A4CEBAFD4EA}"/>
                </a:ext>
              </a:extLst>
            </p:cNvPr>
            <p:cNvSpPr txBox="1"/>
            <p:nvPr/>
          </p:nvSpPr>
          <p:spPr>
            <a:xfrm>
              <a:off x="1667723" y="5420311"/>
              <a:ext cx="4427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</a:rPr>
                <a:t>ATLAS, PRC 107, 054910 (2023)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67F6306-78EA-CEC4-DB7B-5DB4CD69BF36}"/>
              </a:ext>
            </a:extLst>
          </p:cNvPr>
          <p:cNvGrpSpPr/>
          <p:nvPr/>
        </p:nvGrpSpPr>
        <p:grpSpPr>
          <a:xfrm>
            <a:off x="7265909" y="1426250"/>
            <a:ext cx="3988592" cy="4992851"/>
            <a:chOff x="7265909" y="1426250"/>
            <a:chExt cx="3988592" cy="499285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0DEE3F-2965-A2DB-07A8-DC775E6A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716"/>
            <a:stretch>
              <a:fillRect/>
            </a:stretch>
          </p:blipFill>
          <p:spPr>
            <a:xfrm>
              <a:off x="7402423" y="1426250"/>
              <a:ext cx="3715564" cy="455186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8A671DB-916F-7C01-D154-526CAB29CA1A}"/>
                </a:ext>
              </a:extLst>
            </p:cNvPr>
            <p:cNvSpPr txBox="1"/>
            <p:nvPr/>
          </p:nvSpPr>
          <p:spPr>
            <a:xfrm>
              <a:off x="7265909" y="5957436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</a:rPr>
                <a:t>STAR, Nature 635, 67 (2024)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8F7D8-4B3A-457C-1728-940A9638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Further Utilization of Deformation</a:t>
            </a:r>
            <a:br>
              <a:rPr kumimoji="1" lang="en-US" altLang="ja-JP" dirty="0"/>
            </a:br>
            <a:r>
              <a:rPr kumimoji="1" lang="en-US" altLang="ja-JP" sz="3600" dirty="0"/>
              <a:t>at </a:t>
            </a:r>
            <a:r>
              <a:rPr lang="en-US" altLang="ja-JP" sz="3600" dirty="0"/>
              <a:t>low collision-energy region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59BFF1-C6C9-5948-77BE-73488E7C6D0E}"/>
              </a:ext>
            </a:extLst>
          </p:cNvPr>
          <p:cNvSpPr txBox="1"/>
          <p:nvPr/>
        </p:nvSpPr>
        <p:spPr>
          <a:xfrm>
            <a:off x="758674" y="1299675"/>
            <a:ext cx="4725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Violation of hydro. picture /</a:t>
            </a:r>
          </a:p>
          <a:p>
            <a:pPr algn="ctr"/>
            <a:r>
              <a:rPr lang="en-US" altLang="ja-JP" sz="2800" b="1" dirty="0"/>
              <a:t>EOS Change @ 1st-order tr.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A12772-8633-331C-CF25-6A254B01D131}"/>
              </a:ext>
            </a:extLst>
          </p:cNvPr>
          <p:cNvSpPr txBox="1"/>
          <p:nvPr/>
        </p:nvSpPr>
        <p:spPr>
          <a:xfrm>
            <a:off x="6696856" y="1295181"/>
            <a:ext cx="478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Creating the highest </a:t>
            </a:r>
          </a:p>
          <a:p>
            <a:pPr algn="ctr"/>
            <a:r>
              <a:rPr kumimoji="1" lang="en-US" altLang="ja-JP" sz="2800" b="1" dirty="0"/>
              <a:t>baryon density medium</a:t>
            </a:r>
            <a:endParaRPr kumimoji="1" lang="ja-JP" altLang="en-US" sz="2800" b="1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39F21E9-F0D8-2C60-0C17-D85733E75A5E}"/>
              </a:ext>
            </a:extLst>
          </p:cNvPr>
          <p:cNvCxnSpPr>
            <a:cxnSpLocks/>
          </p:cNvCxnSpPr>
          <p:nvPr/>
        </p:nvCxnSpPr>
        <p:spPr>
          <a:xfrm>
            <a:off x="681115" y="5862093"/>
            <a:ext cx="265928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56EF97C-766E-9560-B668-248E46BC1A29}"/>
              </a:ext>
            </a:extLst>
          </p:cNvPr>
          <p:cNvCxnSpPr>
            <a:cxnSpLocks/>
          </p:cNvCxnSpPr>
          <p:nvPr/>
        </p:nvCxnSpPr>
        <p:spPr>
          <a:xfrm flipV="1">
            <a:off x="1014507" y="4925698"/>
            <a:ext cx="0" cy="180331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2510CA-DBE3-387A-46D9-BC8CE339F347}"/>
              </a:ext>
            </a:extLst>
          </p:cNvPr>
          <p:cNvSpPr txBox="1"/>
          <p:nvPr/>
        </p:nvSpPr>
        <p:spPr>
          <a:xfrm>
            <a:off x="307160" y="4435414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MK’s conjecture</a:t>
            </a:r>
            <a:endParaRPr lang="ja-JP" altLang="en-US" sz="24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E3B844-FD53-71E4-5A65-0BC8698A39AA}"/>
                  </a:ext>
                </a:extLst>
              </p:cNvPr>
              <p:cNvSpPr txBox="1"/>
              <p:nvPr/>
            </p:nvSpPr>
            <p:spPr>
              <a:xfrm>
                <a:off x="3340395" y="5552870"/>
                <a:ext cx="57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E3B844-FD53-71E4-5A65-0BC8698A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95" y="5552870"/>
                <a:ext cx="5791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E902653-31D1-6960-A14B-C721AC84863A}"/>
                  </a:ext>
                </a:extLst>
              </p:cNvPr>
              <p:cNvSpPr txBox="1"/>
              <p:nvPr/>
            </p:nvSpPr>
            <p:spPr>
              <a:xfrm>
                <a:off x="525025" y="4780434"/>
                <a:ext cx="448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E902653-31D1-6960-A14B-C721AC84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5" y="4780434"/>
                <a:ext cx="448136" cy="461665"/>
              </a:xfrm>
              <a:prstGeom prst="rect">
                <a:avLst/>
              </a:prstGeom>
              <a:blipFill>
                <a:blip r:embed="rId3"/>
                <a:stretch>
                  <a:fillRect r="-35135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261CE73-8921-C5C1-D1BF-3F1789C62BDB}"/>
              </a:ext>
            </a:extLst>
          </p:cNvPr>
          <p:cNvSpPr/>
          <p:nvPr/>
        </p:nvSpPr>
        <p:spPr>
          <a:xfrm>
            <a:off x="1453640" y="5358025"/>
            <a:ext cx="1378040" cy="1152659"/>
          </a:xfrm>
          <a:custGeom>
            <a:avLst/>
            <a:gdLst>
              <a:gd name="connsiteX0" fmla="*/ 0 w 1378040"/>
              <a:gd name="connsiteY0" fmla="*/ 0 h 1152659"/>
              <a:gd name="connsiteX1" fmla="*/ 746975 w 1378040"/>
              <a:gd name="connsiteY1" fmla="*/ 508716 h 1152659"/>
              <a:gd name="connsiteX2" fmla="*/ 1378040 w 1378040"/>
              <a:gd name="connsiteY2" fmla="*/ 1152659 h 115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40" h="1152659">
                <a:moveTo>
                  <a:pt x="0" y="0"/>
                </a:moveTo>
                <a:cubicBezTo>
                  <a:pt x="258651" y="158303"/>
                  <a:pt x="517302" y="316606"/>
                  <a:pt x="746975" y="508716"/>
                </a:cubicBezTo>
                <a:cubicBezTo>
                  <a:pt x="976648" y="700826"/>
                  <a:pt x="1177344" y="926742"/>
                  <a:pt x="1378040" y="1152659"/>
                </a:cubicBezTo>
              </a:path>
            </a:pathLst>
          </a:cu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D04C71E-54EB-6B4D-CB09-9DA8E03C1390}"/>
              </a:ext>
            </a:extLst>
          </p:cNvPr>
          <p:cNvSpPr/>
          <p:nvPr/>
        </p:nvSpPr>
        <p:spPr>
          <a:xfrm>
            <a:off x="1555844" y="5727667"/>
            <a:ext cx="1173631" cy="479084"/>
          </a:xfrm>
          <a:custGeom>
            <a:avLst/>
            <a:gdLst>
              <a:gd name="connsiteX0" fmla="*/ 1378039 w 1378039"/>
              <a:gd name="connsiteY0" fmla="*/ 479084 h 479084"/>
              <a:gd name="connsiteX1" fmla="*/ 618186 w 1378039"/>
              <a:gd name="connsiteY1" fmla="*/ 9005 h 479084"/>
              <a:gd name="connsiteX2" fmla="*/ 0 w 1378039"/>
              <a:gd name="connsiteY2" fmla="*/ 215067 h 47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39" h="479084">
                <a:moveTo>
                  <a:pt x="1378039" y="479084"/>
                </a:moveTo>
                <a:cubicBezTo>
                  <a:pt x="1112949" y="266046"/>
                  <a:pt x="847859" y="53008"/>
                  <a:pt x="618186" y="9005"/>
                </a:cubicBezTo>
                <a:cubicBezTo>
                  <a:pt x="388513" y="-34998"/>
                  <a:pt x="194256" y="90034"/>
                  <a:pt x="0" y="215067"/>
                </a:cubicBezTo>
              </a:path>
            </a:pathLst>
          </a:cu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BA7CA9-71E1-643E-9AD9-E02EF203CBC3}"/>
              </a:ext>
            </a:extLst>
          </p:cNvPr>
          <p:cNvSpPr txBox="1"/>
          <p:nvPr/>
        </p:nvSpPr>
        <p:spPr>
          <a:xfrm>
            <a:off x="1453640" y="502456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E97132"/>
                </a:solidFill>
                <a:latin typeface="游ゴシック" panose="02110004020202020204"/>
                <a:ea typeface="游ゴシック" panose="020B0400000000000000" pitchFamily="50" charset="-128"/>
              </a:rPr>
              <a:t>high-E</a:t>
            </a:r>
            <a:endParaRPr lang="ja-JP" altLang="en-US" b="1" dirty="0">
              <a:solidFill>
                <a:srgbClr val="E97132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498BB7-F049-B17C-D13B-471E6B5239A2}"/>
              </a:ext>
            </a:extLst>
          </p:cNvPr>
          <p:cNvSpPr txBox="1"/>
          <p:nvPr/>
        </p:nvSpPr>
        <p:spPr>
          <a:xfrm>
            <a:off x="2190724" y="544332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156082"/>
                </a:solidFill>
                <a:latin typeface="游ゴシック" panose="02110004020202020204"/>
                <a:ea typeface="游ゴシック" panose="020B0400000000000000" pitchFamily="50" charset="-128"/>
              </a:rPr>
              <a:t>low-E</a:t>
            </a:r>
            <a:endParaRPr lang="ja-JP" altLang="en-US" b="1" dirty="0">
              <a:solidFill>
                <a:srgbClr val="156082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0CD6E856-2443-DBC6-EA2D-C2D9AD7D605B}"/>
              </a:ext>
            </a:extLst>
          </p:cNvPr>
          <p:cNvSpPr/>
          <p:nvPr/>
        </p:nvSpPr>
        <p:spPr>
          <a:xfrm>
            <a:off x="1364377" y="5516823"/>
            <a:ext cx="315192" cy="352191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D2FB847-851F-C254-00F7-BEB5BFCC7D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515"/>
          <a:stretch>
            <a:fillRect/>
          </a:stretch>
        </p:blipFill>
        <p:spPr>
          <a:xfrm>
            <a:off x="246277" y="2379554"/>
            <a:ext cx="2682521" cy="198470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AA8ECBD-8110-1F53-95C0-F441D03A1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069" y="2475639"/>
            <a:ext cx="3807426" cy="24030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914759-FB48-FBB8-DA78-9D1CC4A19EEF}"/>
              </a:ext>
            </a:extLst>
          </p:cNvPr>
          <p:cNvSpPr txBox="1"/>
          <p:nvPr/>
        </p:nvSpPr>
        <p:spPr>
          <a:xfrm>
            <a:off x="2920943" y="5949710"/>
            <a:ext cx="390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Softening of EOS suppresses</a:t>
            </a:r>
            <a:r>
              <a:rPr kumimoji="1" lang="en-US" altLang="ja-JP" sz="2400" dirty="0"/>
              <a:t> tip-tip side??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83D09D-0844-6662-96ED-A22A7A15A351}"/>
              </a:ext>
            </a:extLst>
          </p:cNvPr>
          <p:cNvSpPr txBox="1"/>
          <p:nvPr/>
        </p:nvSpPr>
        <p:spPr>
          <a:xfrm>
            <a:off x="7065714" y="5124278"/>
            <a:ext cx="462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Tip-tip collisions are obviously suitable to create denser matter!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DA023C-A95E-E778-F65D-10B629E12C31}"/>
              </a:ext>
            </a:extLst>
          </p:cNvPr>
          <p:cNvSpPr txBox="1"/>
          <p:nvPr/>
        </p:nvSpPr>
        <p:spPr>
          <a:xfrm>
            <a:off x="7749747" y="6214640"/>
            <a:ext cx="462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How to measure it?</a:t>
            </a:r>
            <a:endParaRPr kumimoji="1" lang="ja-JP" altLang="en-US" sz="2400" dirty="0"/>
          </a:p>
        </p:txBody>
      </p:sp>
      <p:sp>
        <p:nvSpPr>
          <p:cNvPr id="23" name="乗算記号 22">
            <a:extLst>
              <a:ext uri="{FF2B5EF4-FFF2-40B4-BE49-F238E27FC236}">
                <a16:creationId xmlns:a16="http://schemas.microsoft.com/office/drawing/2014/main" id="{B5C5BFF6-9FBC-C223-0EC5-55CA7A884540}"/>
              </a:ext>
            </a:extLst>
          </p:cNvPr>
          <p:cNvSpPr/>
          <p:nvPr/>
        </p:nvSpPr>
        <p:spPr>
          <a:xfrm>
            <a:off x="468127" y="2083662"/>
            <a:ext cx="2363553" cy="2403008"/>
          </a:xfrm>
          <a:prstGeom prst="mathMultiply">
            <a:avLst>
              <a:gd name="adj1" fmla="val 15289"/>
            </a:avLst>
          </a:prstGeom>
          <a:solidFill>
            <a:srgbClr val="FF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20B4B2A-7D55-5687-26F5-DD74DC16F4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2316"/>
          <a:stretch>
            <a:fillRect/>
          </a:stretch>
        </p:blipFill>
        <p:spPr>
          <a:xfrm>
            <a:off x="3083845" y="2376773"/>
            <a:ext cx="2661164" cy="240300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F84EC2E-95D2-33E1-CD67-EDC3C9F28BF6}"/>
              </a:ext>
            </a:extLst>
          </p:cNvPr>
          <p:cNvSpPr txBox="1"/>
          <p:nvPr/>
        </p:nvSpPr>
        <p:spPr>
          <a:xfrm>
            <a:off x="3526910" y="4694056"/>
            <a:ext cx="298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How is this behavior modified?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46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C980D-2020-BA6C-EBF8-57AB6B8E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Physics of Heavy-Ion Collisions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49C76C-9B2F-926B-2E5B-763F85AC8CC9}"/>
              </a:ext>
            </a:extLst>
          </p:cNvPr>
          <p:cNvSpPr txBox="1"/>
          <p:nvPr/>
        </p:nvSpPr>
        <p:spPr>
          <a:xfrm>
            <a:off x="599290" y="1159565"/>
            <a:ext cx="106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515151"/>
                </a:solidFill>
                <a:latin typeface="Segoe UI"/>
                <a:ea typeface="メイリオ"/>
              </a:rPr>
              <a:t>Various physical picture / research purposes / theoretical methods</a:t>
            </a:r>
          </a:p>
          <a:p>
            <a:pPr algn="ctr"/>
            <a:r>
              <a:rPr lang="en-US" altLang="ja-JP" sz="2800" dirty="0">
                <a:solidFill>
                  <a:srgbClr val="515151"/>
                </a:solidFill>
                <a:latin typeface="Segoe UI"/>
                <a:ea typeface="メイリオ"/>
              </a:rPr>
              <a:t>depending on the collision E</a:t>
            </a:r>
            <a:endParaRPr lang="ja-JP" altLang="en-US" sz="2800" dirty="0">
              <a:solidFill>
                <a:srgbClr val="515151"/>
              </a:solidFill>
              <a:latin typeface="Segoe UI"/>
              <a:ea typeface="メイリオ"/>
            </a:endParaRPr>
          </a:p>
        </p:txBody>
      </p:sp>
      <p:sp>
        <p:nvSpPr>
          <p:cNvPr id="5" name="矢印: 左右 4">
            <a:extLst>
              <a:ext uri="{FF2B5EF4-FFF2-40B4-BE49-F238E27FC236}">
                <a16:creationId xmlns:a16="http://schemas.microsoft.com/office/drawing/2014/main" id="{597F72B9-7D43-C42E-3EA1-C0B63D3D8B6B}"/>
              </a:ext>
            </a:extLst>
          </p:cNvPr>
          <p:cNvSpPr/>
          <p:nvPr/>
        </p:nvSpPr>
        <p:spPr>
          <a:xfrm>
            <a:off x="309800" y="1972965"/>
            <a:ext cx="11733264" cy="921245"/>
          </a:xfrm>
          <a:prstGeom prst="leftRightArrow">
            <a:avLst>
              <a:gd name="adj1" fmla="val 50000"/>
              <a:gd name="adj2" fmla="val 68006"/>
            </a:avLst>
          </a:prstGeom>
          <a:solidFill>
            <a:srgbClr val="3A5065"/>
          </a:solidFill>
          <a:ln w="12700" cap="flat" cmpd="sng" algn="ctr">
            <a:solidFill>
              <a:srgbClr val="3A506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016F7-9E58-1ECA-74A9-6F74725FD371}"/>
              </a:ext>
            </a:extLst>
          </p:cNvPr>
          <p:cNvSpPr txBox="1"/>
          <p:nvPr/>
        </p:nvSpPr>
        <p:spPr>
          <a:xfrm>
            <a:off x="592201" y="3943498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Heavy elements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989916-3A17-4F4C-040E-F8F6AA0B52AB}"/>
              </a:ext>
            </a:extLst>
          </p:cNvPr>
          <p:cNvSpPr txBox="1"/>
          <p:nvPr/>
        </p:nvSpPr>
        <p:spPr>
          <a:xfrm>
            <a:off x="170909" y="2986481"/>
            <a:ext cx="29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Nuclear reaction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CF4047-1ADE-4F37-C34B-B4E6E14FC28A}"/>
              </a:ext>
            </a:extLst>
          </p:cNvPr>
          <p:cNvSpPr txBox="1"/>
          <p:nvPr/>
        </p:nvSpPr>
        <p:spPr>
          <a:xfrm>
            <a:off x="3016940" y="2697777"/>
            <a:ext cx="384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Nuclear liquid-gas transition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71A9B2-840C-4B50-E744-B53E79C9D638}"/>
              </a:ext>
            </a:extLst>
          </p:cNvPr>
          <p:cNvSpPr txBox="1"/>
          <p:nvPr/>
        </p:nvSpPr>
        <p:spPr>
          <a:xfrm>
            <a:off x="10586013" y="289421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Segoe UI"/>
                <a:ea typeface="メイリオ"/>
              </a:rPr>
              <a:t>QGP</a:t>
            </a:r>
            <a:endParaRPr lang="ja-JP" altLang="en-US" sz="36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84DC66-7FE8-53FA-E06A-632EA9ABFB1B}"/>
              </a:ext>
            </a:extLst>
          </p:cNvPr>
          <p:cNvSpPr txBox="1"/>
          <p:nvPr/>
        </p:nvSpPr>
        <p:spPr>
          <a:xfrm>
            <a:off x="6237718" y="3001261"/>
            <a:ext cx="2894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compressed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baryonic matter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419E16-3307-A814-94AB-A22ED19636FC}"/>
              </a:ext>
            </a:extLst>
          </p:cNvPr>
          <p:cNvSpPr txBox="1"/>
          <p:nvPr/>
        </p:nvSpPr>
        <p:spPr>
          <a:xfrm>
            <a:off x="170909" y="4487895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TDHF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AA1DDA-CE01-E0F9-1DD9-EBC226C34524}"/>
              </a:ext>
            </a:extLst>
          </p:cNvPr>
          <p:cNvSpPr txBox="1"/>
          <p:nvPr/>
        </p:nvSpPr>
        <p:spPr>
          <a:xfrm>
            <a:off x="3009887" y="476966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AMD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5BD7E8-61FD-9A6B-D71A-F1FA4E0AE81A}"/>
              </a:ext>
            </a:extLst>
          </p:cNvPr>
          <p:cNvSpPr txBox="1"/>
          <p:nvPr/>
        </p:nvSpPr>
        <p:spPr>
          <a:xfrm>
            <a:off x="1443087" y="4393292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Langevin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049541-7D4A-3E92-4E72-146357FF23FE}"/>
              </a:ext>
            </a:extLst>
          </p:cNvPr>
          <p:cNvSpPr txBox="1"/>
          <p:nvPr/>
        </p:nvSpPr>
        <p:spPr>
          <a:xfrm>
            <a:off x="4467054" y="457504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BUU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D88381-E9FE-D60C-6C6E-35C8C641382B}"/>
              </a:ext>
            </a:extLst>
          </p:cNvPr>
          <p:cNvSpPr txBox="1"/>
          <p:nvPr/>
        </p:nvSpPr>
        <p:spPr>
          <a:xfrm>
            <a:off x="6205984" y="4749505"/>
            <a:ext cx="280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hadron cascade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D6E069-8FF6-6E48-65AE-45873500093E}"/>
              </a:ext>
            </a:extLst>
          </p:cNvPr>
          <p:cNvSpPr txBox="1"/>
          <p:nvPr/>
        </p:nvSpPr>
        <p:spPr>
          <a:xfrm>
            <a:off x="9330126" y="4465141"/>
            <a:ext cx="2598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hydro. models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723A87-4F61-EDD3-6B7C-B1571C1C3ED7}"/>
              </a:ext>
            </a:extLst>
          </p:cNvPr>
          <p:cNvSpPr txBox="1"/>
          <p:nvPr/>
        </p:nvSpPr>
        <p:spPr>
          <a:xfrm>
            <a:off x="829028" y="2189946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latin typeface="Segoe UI"/>
                <a:ea typeface="メイリオ"/>
              </a:rPr>
              <a:t>Low</a:t>
            </a:r>
            <a:r>
              <a:rPr lang="en-US" altLang="ja-JP" sz="2400" b="1" dirty="0">
                <a:solidFill>
                  <a:srgbClr val="FFFFFF"/>
                </a:solidFill>
                <a:latin typeface="Segoe UI"/>
                <a:ea typeface="メイリオ"/>
              </a:rPr>
              <a:t> collision-E</a:t>
            </a:r>
            <a:endParaRPr lang="ja-JP" altLang="en-US" sz="2400" b="1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5166CB-A3A6-EDEB-6D42-25D27A3F8195}"/>
              </a:ext>
            </a:extLst>
          </p:cNvPr>
          <p:cNvSpPr txBox="1"/>
          <p:nvPr/>
        </p:nvSpPr>
        <p:spPr>
          <a:xfrm>
            <a:off x="9047009" y="2167540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latin typeface="Segoe UI"/>
                <a:ea typeface="メイリオ"/>
              </a:rPr>
              <a:t>High</a:t>
            </a:r>
            <a:r>
              <a:rPr lang="en-US" altLang="ja-JP" sz="2400" b="1" dirty="0">
                <a:solidFill>
                  <a:srgbClr val="FFFFFF"/>
                </a:solidFill>
                <a:latin typeface="Segoe UI"/>
                <a:ea typeface="メイリオ"/>
              </a:rPr>
              <a:t> collision-E</a:t>
            </a:r>
            <a:endParaRPr lang="ja-JP" altLang="en-US" sz="2400" b="1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7DE821-0DF8-60BC-EA13-EC71DC1BAB13}"/>
              </a:ext>
            </a:extLst>
          </p:cNvPr>
          <p:cNvSpPr txBox="1"/>
          <p:nvPr/>
        </p:nvSpPr>
        <p:spPr>
          <a:xfrm>
            <a:off x="1903274" y="349370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Fragmentation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507B43-B43B-5DD6-21AD-02832C9AFB1C}"/>
              </a:ext>
            </a:extLst>
          </p:cNvPr>
          <p:cNvSpPr txBox="1"/>
          <p:nvPr/>
        </p:nvSpPr>
        <p:spPr>
          <a:xfrm>
            <a:off x="4630734" y="3972820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Segoe UI"/>
                <a:ea typeface="メイリオ"/>
              </a:rPr>
              <a:t>EOS</a:t>
            </a:r>
            <a:endParaRPr lang="ja-JP" altLang="en-US" sz="36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47C8176-1029-F24B-5629-F6C1C310CA8F}"/>
              </a:ext>
            </a:extLst>
          </p:cNvPr>
          <p:cNvSpPr txBox="1"/>
          <p:nvPr/>
        </p:nvSpPr>
        <p:spPr>
          <a:xfrm>
            <a:off x="8575124" y="3417463"/>
            <a:ext cx="2805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Quark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deconfinement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pic>
        <p:nvPicPr>
          <p:cNvPr id="3074" name="Picture 2" descr="加速施設｜J-PARC｜大強度陽子加速器施設">
            <a:extLst>
              <a:ext uri="{FF2B5EF4-FFF2-40B4-BE49-F238E27FC236}">
                <a16:creationId xmlns:a16="http://schemas.microsoft.com/office/drawing/2014/main" id="{1275BF80-3AF4-8AC0-701A-0C1EE69C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02" y="521156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9024FE-2FB5-647F-6F66-5D096812DF90}"/>
              </a:ext>
            </a:extLst>
          </p:cNvPr>
          <p:cNvSpPr txBox="1"/>
          <p:nvPr/>
        </p:nvSpPr>
        <p:spPr>
          <a:xfrm>
            <a:off x="6269565" y="6396335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J-PARC-HI</a:t>
            </a:r>
            <a:endParaRPr kumimoji="1" lang="ja-JP" altLang="en-US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6" name="Picture 4" descr="RIビームファクトリーの施設 | 仁科加速器科学研究センター">
            <a:extLst>
              <a:ext uri="{FF2B5EF4-FFF2-40B4-BE49-F238E27FC236}">
                <a16:creationId xmlns:a16="http://schemas.microsoft.com/office/drawing/2014/main" id="{F1A65010-EAB0-8182-2305-A77F2DCD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71" y="5227997"/>
            <a:ext cx="2702873" cy="16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153EE44-30FD-FACA-1392-F4D4471363DF}"/>
              </a:ext>
            </a:extLst>
          </p:cNvPr>
          <p:cNvSpPr txBox="1"/>
          <p:nvPr/>
        </p:nvSpPr>
        <p:spPr>
          <a:xfrm>
            <a:off x="1982248" y="5227997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RIBF</a:t>
            </a:r>
            <a:endParaRPr kumimoji="1" lang="ja-JP" alt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1C98086-BDC5-07B2-0238-A7F0C1B4A9BE}"/>
              </a:ext>
            </a:extLst>
          </p:cNvPr>
          <p:cNvSpPr txBox="1"/>
          <p:nvPr/>
        </p:nvSpPr>
        <p:spPr>
          <a:xfrm rot="655724">
            <a:off x="3262215" y="3570295"/>
            <a:ext cx="5517857" cy="70788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Nuclear Deformation</a:t>
            </a:r>
            <a:endParaRPr kumimoji="1" lang="ja-JP" altLang="en-US" sz="4000" b="1" dirty="0">
              <a:solidFill>
                <a:srgbClr val="FF0000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900E4-37CD-EF4E-C143-B155C81B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FA643C-5059-E4BF-F079-938519555305}"/>
                  </a:ext>
                </a:extLst>
              </p:cNvPr>
              <p:cNvSpPr txBox="1"/>
              <p:nvPr/>
            </p:nvSpPr>
            <p:spPr>
              <a:xfrm>
                <a:off x="457278" y="1458437"/>
                <a:ext cx="734430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High-energy heavy-ion collisions provide a novel experimental probe for studying nuclear structure. </a:t>
                </a:r>
              </a:p>
              <a:p>
                <a:pPr algn="l"/>
                <a:r>
                  <a:rPr lang="en-US" altLang="ja-JP" sz="2400" dirty="0"/>
                  <a:t>Extraction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/>
                  <a:t> shape fluctuations, etc.</a:t>
                </a:r>
              </a:p>
              <a:p>
                <a:pPr algn="l"/>
                <a:endParaRPr kumimoji="1" lang="en-US" altLang="ja-JP" sz="2400" dirty="0"/>
              </a:p>
              <a:p>
                <a:pPr algn="l"/>
                <a:r>
                  <a:rPr lang="en-US" altLang="ja-JP" sz="2400" dirty="0"/>
                  <a:t>There are many more usage of nuclear deformation in HIC, especially at intermediate energies.</a:t>
                </a:r>
              </a:p>
              <a:p>
                <a:pPr algn="l"/>
                <a:endParaRPr kumimoji="1" lang="en-US" altLang="ja-JP" sz="2400" dirty="0"/>
              </a:p>
              <a:p>
                <a:r>
                  <a:rPr lang="en-US" altLang="ja-JP" sz="2400" dirty="0"/>
                  <a:t>Let’s promote interdisciplinary discussions in terms of the keyword, “nuclear deformation” and “heavy-ion collisions”.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FA643C-5059-E4BF-F079-938519555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8" y="1458437"/>
                <a:ext cx="7344305" cy="3785652"/>
              </a:xfrm>
              <a:prstGeom prst="rect">
                <a:avLst/>
              </a:prstGeom>
              <a:blipFill>
                <a:blip r:embed="rId2"/>
                <a:stretch>
                  <a:fillRect l="-1245" t="-1127"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464CC1ED-BDFE-0204-D083-1E408468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246" y="3683460"/>
            <a:ext cx="3009011" cy="300901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E913B08-08C5-503C-2981-F664615E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137" y="1055635"/>
            <a:ext cx="4265154" cy="300901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4C601F-A70A-2F5E-D6AB-F16F4660F799}"/>
              </a:ext>
            </a:extLst>
          </p:cNvPr>
          <p:cNvSpPr txBox="1"/>
          <p:nvPr/>
        </p:nvSpPr>
        <p:spPr>
          <a:xfrm>
            <a:off x="9094258" y="632313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drawn by ChatGPT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77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271E0-E715-D1B0-79B1-56802EEE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Check in a Simple Model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0639DCB-D83D-71EF-A61D-8B31F1926B9F}"/>
              </a:ext>
            </a:extLst>
          </p:cNvPr>
          <p:cNvSpPr/>
          <p:nvPr/>
        </p:nvSpPr>
        <p:spPr>
          <a:xfrm>
            <a:off x="-470163" y="1430416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815779C-55F9-D639-D2CC-8AC70CEC7EDF}"/>
              </a:ext>
            </a:extLst>
          </p:cNvPr>
          <p:cNvCxnSpPr>
            <a:cxnSpLocks/>
          </p:cNvCxnSpPr>
          <p:nvPr/>
        </p:nvCxnSpPr>
        <p:spPr>
          <a:xfrm flipV="1">
            <a:off x="1533866" y="1755194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A1AD43E-8B47-35B1-1F51-8519E9F5455F}"/>
              </a:ext>
            </a:extLst>
          </p:cNvPr>
          <p:cNvCxnSpPr>
            <a:cxnSpLocks/>
          </p:cNvCxnSpPr>
          <p:nvPr/>
        </p:nvCxnSpPr>
        <p:spPr>
          <a:xfrm flipV="1">
            <a:off x="1602869" y="2328871"/>
            <a:ext cx="1507513" cy="7094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D681D6B-0CC9-4EBE-1BCF-E33B2CB62ED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2384" y="3064115"/>
            <a:ext cx="1597998" cy="1979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752E64-31A1-35FD-AAF2-2BF60DA2F6C1}"/>
              </a:ext>
            </a:extLst>
          </p:cNvPr>
          <p:cNvSpPr txBox="1"/>
          <p:nvPr/>
        </p:nvSpPr>
        <p:spPr>
          <a:xfrm rot="5400000">
            <a:off x="2424919" y="26860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/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47F0C-FFF9-ECA5-F8B3-DEF28E0ECD46}"/>
              </a:ext>
            </a:extLst>
          </p:cNvPr>
          <p:cNvSpPr txBox="1"/>
          <p:nvPr/>
        </p:nvSpPr>
        <p:spPr>
          <a:xfrm rot="5400000">
            <a:off x="3309401" y="17755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/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/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blipFill>
                <a:blip r:embed="rId4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B66B2EC4-4183-C64E-039C-36788811CFA8}"/>
              </a:ext>
            </a:extLst>
          </p:cNvPr>
          <p:cNvSpPr/>
          <p:nvPr/>
        </p:nvSpPr>
        <p:spPr>
          <a:xfrm>
            <a:off x="5040830" y="1586391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1B7DBADF-1E5E-765C-86AC-A82C2E3C1139}"/>
              </a:ext>
            </a:extLst>
          </p:cNvPr>
          <p:cNvSpPr/>
          <p:nvPr/>
        </p:nvSpPr>
        <p:spPr>
          <a:xfrm>
            <a:off x="5040830" y="2529937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/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/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/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2A1BC2-3F1E-5B6C-25FA-232C2780F2F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4159" y="2616373"/>
            <a:ext cx="1506224" cy="4011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E1EBE0-CEE2-DC35-E1D3-F6536FDFD821}"/>
              </a:ext>
            </a:extLst>
          </p:cNvPr>
          <p:cNvSpPr txBox="1"/>
          <p:nvPr/>
        </p:nvSpPr>
        <p:spPr>
          <a:xfrm rot="5400000">
            <a:off x="2417098" y="18128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C2204A5-7FCA-6C88-F6E6-400F6D80F2B4}"/>
              </a:ext>
            </a:extLst>
          </p:cNvPr>
          <p:cNvSpPr/>
          <p:nvPr/>
        </p:nvSpPr>
        <p:spPr>
          <a:xfrm>
            <a:off x="6985768" y="1506739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029BE48C-6B5A-78D6-EED7-ADDB61581C8A}"/>
              </a:ext>
            </a:extLst>
          </p:cNvPr>
          <p:cNvSpPr/>
          <p:nvPr/>
        </p:nvSpPr>
        <p:spPr>
          <a:xfrm>
            <a:off x="6985768" y="2562198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/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blipFill>
                <a:blip r:embed="rId8"/>
                <a:stretch>
                  <a:fillRect l="-6038" t="-5109" r="-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/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blipFill>
                <a:blip r:embed="rId9"/>
                <a:stretch>
                  <a:fillRect l="-6038" t="-5109" r="-377" b="-6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6E58AADD-02BC-3B5F-EAC3-E080674CAE38}"/>
              </a:ext>
            </a:extLst>
          </p:cNvPr>
          <p:cNvSpPr/>
          <p:nvPr/>
        </p:nvSpPr>
        <p:spPr>
          <a:xfrm>
            <a:off x="9397380" y="1537428"/>
            <a:ext cx="315534" cy="2047968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/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blipFill>
                <a:blip r:embed="rId10"/>
                <a:stretch>
                  <a:fillRect t="-9211" r="-4633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Q=\sum_{i\in \rm (obs)} q_i&#10;\end{align*}&lt;/body&gt;&#10;  &lt;fcolor&gt;FF000000&lt;/fcolor&gt;&#10;  &lt;bcolor&gt;FF000000&lt;/bcolor&gt;&#10;  &lt;transparent&gt;True&lt;/transparent&gt;&#10;  &lt;resolution&gt;1800&lt;/resolution&gt;&#10;  &lt;imageh&gt;590&lt;/imageh&gt;&#10;  &lt;imagew&gt;1379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64A800E2-F8B8-0777-2E21-1DCBA9A91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54" y="2621373"/>
            <a:ext cx="1459442" cy="624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/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dirty="0"/>
                  <a:t>: fixed for all events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blipFill>
                <a:blip r:embed="rId12"/>
                <a:stretch>
                  <a:fillRect l="-555" t="-9333" r="-20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A974155-011D-B727-438C-EE07F88FCD66}"/>
              </a:ext>
            </a:extLst>
          </p:cNvPr>
          <p:cNvSpPr txBox="1"/>
          <p:nvPr/>
        </p:nvSpPr>
        <p:spPr>
          <a:xfrm>
            <a:off x="226763" y="4480896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True result</a:t>
            </a:r>
            <a:endParaRPr kumimoji="1" lang="ja-JP" altLang="en-US" sz="2400" dirty="0"/>
          </a:p>
        </p:txBody>
      </p:sp>
      <p:pic>
        <p:nvPicPr>
          <p:cNvPr id="5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 QN \Big\rangle = 0&#10;\end{align*}&lt;/body&gt;&#10;  &lt;fcolor&gt;FF000000&lt;/fcolor&gt;&#10;  &lt;bcolor&gt;FF000000&lt;/bcolor&gt;&#10;  &lt;transparent&gt;True&lt;/transparent&gt;&#10;  &lt;resolution&gt;1800&lt;/resolution&gt;&#10;  &lt;imageh&gt;512&lt;/imageh&gt;&#10;  &lt;imagew&gt;1010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684042E0-A7F1-12E2-2B73-E94B6AD4A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64" y="4400440"/>
            <a:ext cx="1275059" cy="646367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352CEC-4C84-4485-00FB-F20F702C9A71}"/>
              </a:ext>
            </a:extLst>
          </p:cNvPr>
          <p:cNvSpPr txBox="1"/>
          <p:nvPr/>
        </p:nvSpPr>
        <p:spPr>
          <a:xfrm>
            <a:off x="221165" y="5401628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Reconstructed</a:t>
            </a:r>
            <a:endParaRPr kumimoji="1" lang="ja-JP" altLang="en-US" sz="2400" dirty="0"/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q_i/r_i}{\sum_i 1/r_i} \Big\rangle&#10;\end{align*}&lt;/body&gt;&#10;  &lt;fcolor&gt;FF000000&lt;/fcolor&gt;&#10;  &lt;bcolor&gt;FF000000&lt;/bcolor&gt;&#10;  &lt;transparent&gt;True&lt;/transparent&gt;&#10;  &lt;resolution&gt;1800&lt;/resolution&gt;&#10;  &lt;imageh&gt;606&lt;/imageh&gt;&#10;  &lt;imagew&gt;1209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CF0C5B12-0A37-E370-6E59-C61D06B2B2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62" y="5242441"/>
            <a:ext cx="1556212" cy="78003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AD60A89C-4379-E74E-27E9-920A028990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7893" y="3768150"/>
            <a:ext cx="4280371" cy="307063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5352AF6-97BD-9757-8AEA-301ABCDA3D40}"/>
              </a:ext>
            </a:extLst>
          </p:cNvPr>
          <p:cNvSpPr txBox="1"/>
          <p:nvPr/>
        </p:nvSpPr>
        <p:spPr>
          <a:xfrm>
            <a:off x="8726153" y="4739744"/>
            <a:ext cx="3444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1"/>
                </a:solidFill>
              </a:rPr>
              <a:t>Conventional formula does not reproduce the correct result even for the mean!!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4A04A20-7131-E938-751C-FDB6CDBA0CD6}"/>
              </a:ext>
            </a:extLst>
          </p:cNvPr>
          <p:cNvSpPr txBox="1"/>
          <p:nvPr/>
        </p:nvSpPr>
        <p:spPr>
          <a:xfrm>
            <a:off x="221165" y="376815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Mean: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9D8E1C-0CE8-FDBB-FFB9-9CA87E937B49}"/>
              </a:ext>
            </a:extLst>
          </p:cNvPr>
          <p:cNvSpPr txBox="1"/>
          <p:nvPr/>
        </p:nvSpPr>
        <p:spPr>
          <a:xfrm>
            <a:off x="8916744" y="4347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</a:p>
          <a:p>
            <a:r>
              <a:rPr lang="en-US" altLang="ja-JP" sz="2000" dirty="0"/>
              <a:t>arXiv:2510.13838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37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EF39-078E-DB09-928F-BA49A199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D4AA85B-1403-9348-69D1-F21711518192}"/>
              </a:ext>
            </a:extLst>
          </p:cNvPr>
          <p:cNvSpPr/>
          <p:nvPr/>
        </p:nvSpPr>
        <p:spPr>
          <a:xfrm>
            <a:off x="7013643" y="1341931"/>
            <a:ext cx="5178357" cy="5165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DA906A-5AB5-8B08-5FC4-FAF2C5750EE5}"/>
              </a:ext>
            </a:extLst>
          </p:cNvPr>
          <p:cNvSpPr/>
          <p:nvPr/>
        </p:nvSpPr>
        <p:spPr>
          <a:xfrm>
            <a:off x="738508" y="3356760"/>
            <a:ext cx="5339383" cy="1726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9D2EFA-057D-5226-635D-45B9DA94A74D}"/>
              </a:ext>
            </a:extLst>
          </p:cNvPr>
          <p:cNvSpPr/>
          <p:nvPr/>
        </p:nvSpPr>
        <p:spPr>
          <a:xfrm>
            <a:off x="738508" y="1348132"/>
            <a:ext cx="2346373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DD1B92-E1AA-7C8B-EED7-06F7607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Moments (Cumulants) of Total Number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&#10;\end{align*}&lt;/body&gt;&#10;  &lt;fcolor&gt;FF000000&lt;/fcolor&gt;&#10;  &lt;bcolor&gt;FF000000&lt;/bcolor&gt;&#10;  &lt;transparent&gt;True&lt;/transparent&gt;&#10;  &lt;resolution&gt;1800&lt;/resolution&gt;&#10;  &lt;imageh&gt;463&lt;/imageh&gt;&#10;  &lt;imagew&gt;131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D1581DE-1C75-138E-B9B0-D0807000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2" y="1545310"/>
            <a:ext cx="2031197" cy="7140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CDC313-09A3-1ADA-9E36-A7097E44BBB5}"/>
              </a:ext>
            </a:extLst>
          </p:cNvPr>
          <p:cNvSpPr txBox="1"/>
          <p:nvPr/>
        </p:nvSpPr>
        <p:spPr>
          <a:xfrm>
            <a:off x="738509" y="2759290"/>
            <a:ext cx="5339382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Correction Procedure: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BA2C7B-A6D3-DF20-29EA-0EB6817A8DA6}"/>
              </a:ext>
            </a:extLst>
          </p:cNvPr>
          <p:cNvSpPr txBox="1"/>
          <p:nvPr/>
        </p:nvSpPr>
        <p:spPr>
          <a:xfrm>
            <a:off x="738508" y="5265047"/>
            <a:ext cx="55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Assumption: efficiencies of individual particles are independent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_{\rm f}&#10;=&#10;\Big\langle\!\!\Big\langle \Big( \textstyle \sum_i \frac{p_i}{r_i} \Big)^n \Big\rangle\!\!\Big\rangle_{\rm f}&#10;\end{align*}&lt;/body&gt;&#10;  &lt;fcolor&gt;FF000000&lt;/fcolor&gt;&#10;  &lt;bcolor&gt;FF000000&lt;/bcolor&gt;&#10;  &lt;transparent&gt;True&lt;/transparent&gt;&#10;  &lt;resolution&gt;1800&lt;/resolution&gt;&#10;  &lt;imageh&gt;476&lt;/imageh&gt;&#10;  &lt;imagew&gt;3383&lt;/imagew&gt;&#10;  &lt;scale&gt;50&lt;/scale&gt;&#10;  &lt;cursor&gt;152&lt;/cursor&gt;&#10;&lt;/TeXTeX&gt;">
            <a:extLst>
              <a:ext uri="{FF2B5EF4-FFF2-40B4-BE49-F238E27FC236}">
                <a16:creationId xmlns:a16="http://schemas.microsoft.com/office/drawing/2014/main" id="{2C1E5FED-5892-B08C-7959-33A6F41E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" y="4184500"/>
            <a:ext cx="4808959" cy="6766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AB615D-D43A-5118-B3B9-CC31276CD558}"/>
              </a:ext>
            </a:extLst>
          </p:cNvPr>
          <p:cNvSpPr txBox="1"/>
          <p:nvPr/>
        </p:nvSpPr>
        <p:spPr>
          <a:xfrm>
            <a:off x="7230908" y="1422065"/>
            <a:ext cx="426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5"/>
                </a:solidFill>
              </a:rPr>
              <a:t>Note</a:t>
            </a:r>
          </a:p>
          <a:p>
            <a:r>
              <a:rPr lang="en-US" altLang="ja-JP" sz="2400" dirty="0"/>
              <a:t>Search for QCD-CP using conserved-charge fluctuations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9DFE1AB-66FA-D52A-9DF2-B87C712A99C2}"/>
              </a:ext>
            </a:extLst>
          </p:cNvPr>
          <p:cNvSpPr txBox="1"/>
          <p:nvPr/>
        </p:nvSpPr>
        <p:spPr>
          <a:xfrm>
            <a:off x="7229548" y="4775834"/>
            <a:ext cx="46795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/>
              <a:t>Long history of efficiency correction:</a:t>
            </a:r>
          </a:p>
          <a:p>
            <a:pPr algn="l"/>
            <a:r>
              <a:rPr kumimoji="1" lang="en-US" altLang="ja-JP" dirty="0"/>
              <a:t>MK, Asakawa (’12); </a:t>
            </a:r>
            <a:r>
              <a:rPr lang="en-US" altLang="ja-JP" dirty="0" err="1"/>
              <a:t>Bzdak</a:t>
            </a:r>
            <a:r>
              <a:rPr lang="en-US" altLang="ja-JP" dirty="0"/>
              <a:t>, Koch (’12,’15);</a:t>
            </a:r>
          </a:p>
          <a:p>
            <a:r>
              <a:rPr kumimoji="1" lang="en-US" altLang="ja-JP" dirty="0"/>
              <a:t>Luo (’14); </a:t>
            </a:r>
            <a:r>
              <a:rPr lang="en-US" altLang="ja-JP" dirty="0"/>
              <a:t>MK (’16); Nonaka+ (’16); </a:t>
            </a:r>
            <a:r>
              <a:rPr lang="en-US" altLang="ja-JP" dirty="0" err="1"/>
              <a:t>Bzdak</a:t>
            </a:r>
            <a:r>
              <a:rPr lang="en-US" altLang="ja-JP" dirty="0"/>
              <a:t>, Holtzman, Koch (’16); </a:t>
            </a:r>
            <a:r>
              <a:rPr kumimoji="1" lang="en-US" altLang="ja-JP" dirty="0"/>
              <a:t>MK, Luo (’17); </a:t>
            </a:r>
            <a:r>
              <a:rPr lang="en-US" altLang="ja-JP" dirty="0"/>
              <a:t>Nonaka, MK, </a:t>
            </a:r>
            <a:r>
              <a:rPr lang="en-US" altLang="ja-JP" dirty="0" err="1"/>
              <a:t>Esumi</a:t>
            </a:r>
            <a:r>
              <a:rPr lang="en-US" altLang="ja-JP" dirty="0"/>
              <a:t> (’17); 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8CDE5E-7460-EFE2-24C7-F008AC4D2B9D}"/>
              </a:ext>
            </a:extLst>
          </p:cNvPr>
          <p:cNvSpPr txBox="1"/>
          <p:nvPr/>
        </p:nvSpPr>
        <p:spPr>
          <a:xfrm>
            <a:off x="884117" y="3582536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factorial moments/cumulants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C75A57B-A4C4-B4E3-E275-3AD0369A4131}"/>
              </a:ext>
            </a:extLst>
          </p:cNvPr>
          <p:cNvSpPr txBox="1"/>
          <p:nvPr/>
        </p:nvSpPr>
        <p:spPr>
          <a:xfrm>
            <a:off x="1509488" y="6146316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Nonaka, 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 (’17)</a:t>
            </a:r>
          </a:p>
          <a:p>
            <a:r>
              <a:rPr kumimoji="1" lang="en-US" altLang="ja-JP" sz="2000" dirty="0" err="1"/>
              <a:t>Asakwa</a:t>
            </a:r>
            <a:r>
              <a:rPr kumimoji="1" lang="en-US" altLang="ja-JP" sz="2000" dirty="0"/>
              <a:t>, MK, PPNP (’16); MK, Luo (’17)</a:t>
            </a:r>
            <a:endParaRPr kumimoji="1" lang="ja-JP" altLang="en-US" sz="20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A7E026F-B7C8-4452-5430-8701587C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527" b="53560"/>
          <a:stretch>
            <a:fillRect/>
          </a:stretch>
        </p:blipFill>
        <p:spPr>
          <a:xfrm>
            <a:off x="7923696" y="2617159"/>
            <a:ext cx="3078248" cy="2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CDAF-755A-F1B2-C21A-3B00C8A68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78238-B852-F040-ED9A-7580E963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Connecting True/Obs</a:t>
            </a:r>
            <a:r>
              <a:rPr lang="en-US" altLang="ja-JP" dirty="0"/>
              <a:t>erved</a:t>
            </a:r>
            <a:r>
              <a:rPr kumimoji="1" lang="en-US" altLang="ja-JP" dirty="0"/>
              <a:t> Distr. </a:t>
            </a:r>
            <a:r>
              <a:rPr kumimoji="1" lang="en-US" altLang="ja-JP" dirty="0" err="1"/>
              <a:t>Funcs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354A9A8-79E0-E92C-EC3F-7689E4C6BC5A}"/>
              </a:ext>
            </a:extLst>
          </p:cNvPr>
          <p:cNvSpPr/>
          <p:nvPr/>
        </p:nvSpPr>
        <p:spPr>
          <a:xfrm>
            <a:off x="163581" y="4903792"/>
            <a:ext cx="11864837" cy="1424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/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/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Probability Distr. of Observed Quantities (uniform </a:t>
                </a:r>
                <a14:m>
                  <m:oMath xmlns:m="http://schemas.openxmlformats.org/officeDocument/2006/math">
                    <m:r>
                      <a:rPr kumimoji="1" lang="en-US" altLang="ja-JP" sz="32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en-US" altLang="ja-JP" sz="3200" b="1" dirty="0"/>
                  <a:t>)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  <a:blipFill>
                <a:blip r:embed="rId3"/>
                <a:stretch>
                  <a:fillRect l="-1283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38DB5E-BA36-6CAA-A2E3-B8AF5ED51BAD}"/>
              </a:ext>
            </a:extLst>
          </p:cNvPr>
          <p:cNvSpPr/>
          <p:nvPr/>
        </p:nvSpPr>
        <p:spPr>
          <a:xfrm>
            <a:off x="1511585" y="1484624"/>
            <a:ext cx="3153334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A5D215-8A77-B59F-DC48-12B4A5DB6DF2}"/>
              </a:ext>
            </a:extLst>
          </p:cNvPr>
          <p:cNvSpPr txBox="1"/>
          <p:nvPr/>
        </p:nvSpPr>
        <p:spPr>
          <a:xfrm>
            <a:off x="1718031" y="1546439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E46927-AECB-A76C-A47C-551C81B39BED}"/>
              </a:ext>
            </a:extLst>
          </p:cNvPr>
          <p:cNvSpPr/>
          <p:nvPr/>
        </p:nvSpPr>
        <p:spPr>
          <a:xfrm>
            <a:off x="6961847" y="1484624"/>
            <a:ext cx="3967899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A98722-EFDB-799A-CC91-2B055396D03B}"/>
              </a:ext>
            </a:extLst>
          </p:cNvPr>
          <p:cNvSpPr txBox="1"/>
          <p:nvPr/>
        </p:nvSpPr>
        <p:spPr>
          <a:xfrm>
            <a:off x="7169123" y="1546439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Observed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32" name="矢印: 左右 31">
            <a:extLst>
              <a:ext uri="{FF2B5EF4-FFF2-40B4-BE49-F238E27FC236}">
                <a16:creationId xmlns:a16="http://schemas.microsoft.com/office/drawing/2014/main" id="{580673D1-EBA8-4B8B-6525-0D982FA10021}"/>
              </a:ext>
            </a:extLst>
          </p:cNvPr>
          <p:cNvSpPr/>
          <p:nvPr/>
        </p:nvSpPr>
        <p:spPr>
          <a:xfrm>
            <a:off x="4887968" y="1738249"/>
            <a:ext cx="1728798" cy="90317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&#10;\end{align*}&lt;/body&gt;&#10;  &lt;fcolor&gt;FF000000&lt;/fcolor&gt;&#10;  &lt;bcolor&gt;FF000000&lt;/bcolor&gt;&#10;  &lt;transparent&gt;True&lt;/transparent&gt;&#10;  &lt;resolution&gt;1800&lt;/resolution&gt;&#10;  &lt;imageh&gt;292&lt;/imageh&gt;&#10;  &lt;imagew&gt;734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97863AA7-268E-5BFC-1271-FEE068C24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99" y="2159349"/>
            <a:ext cx="1530793" cy="60898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6E41D13-DCD6-E4A0-88BB-C11FF0F6E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45" y="2141891"/>
            <a:ext cx="1693466" cy="638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/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: observed particle number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observed sum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blipFill>
                <a:blip r:embed="rId6"/>
                <a:stretch>
                  <a:fillRect l="-1791" t="-4930" r="-96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D566FFA6-11C7-AB0A-4742-6044681016CB}"/>
              </a:ext>
            </a:extLst>
          </p:cNvPr>
          <p:cNvSpPr/>
          <p:nvPr/>
        </p:nvSpPr>
        <p:spPr>
          <a:xfrm rot="10800000">
            <a:off x="7277493" y="3206601"/>
            <a:ext cx="213090" cy="707159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F423DED7-781C-EB0D-DAA8-94835A67E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" y="5092406"/>
            <a:ext cx="10843947" cy="11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405969C-7CBF-9DCC-14B1-5FA22951EA93}"/>
              </a:ext>
            </a:extLst>
          </p:cNvPr>
          <p:cNvSpPr/>
          <p:nvPr/>
        </p:nvSpPr>
        <p:spPr>
          <a:xfrm>
            <a:off x="776801" y="3421567"/>
            <a:ext cx="9479561" cy="2172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280311-E54C-DDEE-AB4E-A03031F8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Generating Function</a:t>
            </a:r>
            <a:endParaRPr kumimoji="1" lang="ja-JP" altLang="en-US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 = \frac{r-1}r&#10;\end{align*}&lt;/body&gt;&#10;  &lt;fcolor&gt;FF000000&lt;/fcolor&gt;&#10;  &lt;bcolor&gt;FF000000&lt;/bcolor&gt;&#10;  &lt;transparent&gt;True&lt;/transparent&gt;&#10;  &lt;resolution&gt;1800&lt;/resolution&gt;&#10;  &lt;imageh&gt;505&lt;/imageh&gt;&#10;  &lt;imagew&gt;1060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3D4D67F9-0AB1-EE69-7116-60443C16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8" y="4805209"/>
            <a:ext cx="1121833" cy="53445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700947-02BF-D824-DED5-BFD3CBFE5939}"/>
              </a:ext>
            </a:extLst>
          </p:cNvPr>
          <p:cNvSpPr txBox="1"/>
          <p:nvPr/>
        </p:nvSpPr>
        <p:spPr>
          <a:xfrm>
            <a:off x="400822" y="1536503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Prob. distr.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E60CB2-C5FD-4397-84C6-DB89F12C96F7}"/>
              </a:ext>
            </a:extLst>
          </p:cNvPr>
          <p:cNvSpPr txBox="1"/>
          <p:nvPr/>
        </p:nvSpPr>
        <p:spPr>
          <a:xfrm>
            <a:off x="400822" y="2479035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Generating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6ED6E9-8D87-8ECA-CF3B-57BA23BE2408}"/>
              </a:ext>
            </a:extLst>
          </p:cNvPr>
          <p:cNvSpPr txBox="1"/>
          <p:nvPr/>
        </p:nvSpPr>
        <p:spPr>
          <a:xfrm>
            <a:off x="1137578" y="3442747"/>
            <a:ext cx="874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Represent the quantity that you want to express by the derivative of the generating function.</a:t>
            </a:r>
          </a:p>
          <a:p>
            <a:pPr algn="l"/>
            <a:r>
              <a:rPr kumimoji="1" lang="en-US" altLang="ja-JP" sz="2400" dirty="0"/>
              <a:t>Then, </a:t>
            </a:r>
            <a:r>
              <a:rPr lang="en-US" altLang="ja-JP" sz="2400" dirty="0"/>
              <a:t>represent it in terms of the observed variables.</a:t>
            </a:r>
            <a:endParaRPr kumimoji="1" lang="ja-JP" altLang="en-US" sz="2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59FB99C-F407-84F1-77EE-5F63C3731B74}"/>
              </a:ext>
            </a:extLst>
          </p:cNvPr>
          <p:cNvSpPr txBox="1"/>
          <p:nvPr/>
        </p:nvSpPr>
        <p:spPr>
          <a:xfrm>
            <a:off x="689829" y="6126761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Note: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/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term compensates the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contribution.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3B3A817C-9DC9-CF27-4238-1F1BB742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11" y="1378418"/>
            <a:ext cx="9260254" cy="95042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G(s,t)&#10;= \sum_n \int dq \tilde P s^n t^q&#10;= \sum_N \int d \vec \xi P\prod_i ( 1-r+rst^{\xi_i})&#10;\end{align*}&lt;/body&gt;&#10;  &lt;fcolor&gt;FF000000&lt;/fcolor&gt;&#10;  &lt;bcolor&gt;FF000000&lt;/bcolor&gt;&#10;  &lt;transparent&gt;True&lt;/transparent&gt;&#10;  &lt;resolution&gt;1800&lt;/resolution&gt;&#10;  &lt;imageh&gt;637&lt;/imageh&gt;&#10;  &lt;imagew&gt;5972&lt;/imagew&gt;&#10;  &lt;scale&gt;50&lt;/scale&gt;&#10;  &lt;cursor&gt;112&lt;/cursor&gt;&#10;&lt;/TeXTeX&gt;">
            <a:extLst>
              <a:ext uri="{FF2B5EF4-FFF2-40B4-BE49-F238E27FC236}">
                <a16:creationId xmlns:a16="http://schemas.microsoft.com/office/drawing/2014/main" id="{B2FF4B65-B8A1-8944-0339-63FEF7F53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33" y="2437693"/>
            <a:ext cx="6873240" cy="73313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= \int_\alpha^1 ds \frac rs \big[\partial_t \tilde G(s,t) \big]_{t=1}&#10;=&#10;\Big\langle \frac{\sum_i \xi_i }n \Big( 1- \alpha^n \Big) \Big\rangle_{\rm obs}&#10;\end{align*}&lt;/body&gt;&#10;  &lt;fcolor&gt;FF000000&lt;/fcolor&gt;&#10;  &lt;bcolor&gt;FF000000&lt;/bcolor&gt;&#10;  &lt;transparent&gt;True&lt;/transparent&gt;&#10;  &lt;resolution&gt;1800&lt;/resolution&gt;&#10;  &lt;imageh&gt;619&lt;/imageh&gt;&#10;  &lt;imagew&gt;6494&lt;/imagew&gt;&#10;  &lt;scale&gt;50&lt;/scale&gt;&#10;  &lt;cursor&gt;172&lt;/cursor&gt;&#10;&lt;/TeXTeX&gt;">
            <a:extLst>
              <a:ext uri="{FF2B5EF4-FFF2-40B4-BE49-F238E27FC236}">
                <a16:creationId xmlns:a16="http://schemas.microsoft.com/office/drawing/2014/main" id="{8CF9F073-B2D8-71EA-E884-A984C430E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9" y="4744884"/>
            <a:ext cx="6872815" cy="655109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\ne&#10;\Big\langle \frac{\sum_i \xi_i }n \Big\rangle_{\rm obs}&#10;\end{align*}&lt;/body&gt;&#10;  &lt;fcolor&gt;FF000000&lt;/fcolor&gt;&#10;  &lt;bcolor&gt;FF000000&lt;/bcolor&gt;&#10;  &lt;transparent&gt;True&lt;/transparent&gt;&#10;  &lt;resolution&gt;1800&lt;/resolution&gt;&#10;  &lt;imageh&gt;534&lt;/imageh&gt;&#10;  &lt;imagew&gt;2837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CA0694F2-F0CC-5126-9E35-A38DE2095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95" y="6075017"/>
            <a:ext cx="3002491" cy="5651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A2F6C4-E5CC-2D0B-B626-5E14D33EB79A}"/>
              </a:ext>
            </a:extLst>
          </p:cNvPr>
          <p:cNvSpPr txBox="1"/>
          <p:nvPr/>
        </p:nvSpPr>
        <p:spPr>
          <a:xfrm>
            <a:off x="6922807" y="427344"/>
            <a:ext cx="526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  <a:r>
              <a:rPr lang="en-US" altLang="ja-JP" sz="2000" dirty="0"/>
              <a:t>arXiv:25010.13838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81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BB782-144A-96C6-9764-4AF91E69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Correction is Necessary!!</a:t>
            </a:r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EAF015C-D59C-2AFC-5ED9-75353973E045}"/>
              </a:ext>
            </a:extLst>
          </p:cNvPr>
          <p:cNvCxnSpPr/>
          <p:nvPr/>
        </p:nvCxnSpPr>
        <p:spPr>
          <a:xfrm flipV="1">
            <a:off x="2130279" y="1531251"/>
            <a:ext cx="0" cy="23567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040E8E2-BEB2-9893-8905-E6E191B1D70A}"/>
              </a:ext>
            </a:extLst>
          </p:cNvPr>
          <p:cNvCxnSpPr>
            <a:cxnSpLocks/>
          </p:cNvCxnSpPr>
          <p:nvPr/>
        </p:nvCxnSpPr>
        <p:spPr>
          <a:xfrm>
            <a:off x="1808546" y="3610176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_T&#10;\end{align*}&lt;/body&gt;&#10;  &lt;fcolor&gt;FF000000&lt;/fcolor&gt;&#10;  &lt;bcolor&gt;FF000000&lt;/bcolor&gt;&#10;  &lt;transparent&gt;True&lt;/transparent&gt;&#10;  &lt;resolution&gt;1800&lt;/resolution&gt;&#10;  &lt;imageh&gt;157&lt;/imageh&gt;&#10;  &lt;imagew&gt;270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4DF05B3-5464-15DF-AFCC-29411F59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59" y="3731501"/>
            <a:ext cx="433862" cy="252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/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blipFill>
                <a:blip r:embed="rId3"/>
                <a:stretch>
                  <a:fillRect l="-12791" r="-31395" b="-6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E74867C-B2BF-892F-0CAE-6889A8F8CC92}"/>
              </a:ext>
            </a:extLst>
          </p:cNvPr>
          <p:cNvSpPr/>
          <p:nvPr/>
        </p:nvSpPr>
        <p:spPr>
          <a:xfrm>
            <a:off x="2529598" y="1772587"/>
            <a:ext cx="2155153" cy="1357345"/>
          </a:xfrm>
          <a:custGeom>
            <a:avLst/>
            <a:gdLst>
              <a:gd name="connsiteX0" fmla="*/ 0 w 2077156"/>
              <a:gd name="connsiteY0" fmla="*/ 0 h 451555"/>
              <a:gd name="connsiteX1" fmla="*/ 1106311 w 2077156"/>
              <a:gd name="connsiteY1" fmla="*/ 112889 h 451555"/>
              <a:gd name="connsiteX2" fmla="*/ 2077156 w 2077156"/>
              <a:gd name="connsiteY2" fmla="*/ 45155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7156" h="451555">
                <a:moveTo>
                  <a:pt x="0" y="0"/>
                </a:moveTo>
                <a:cubicBezTo>
                  <a:pt x="380059" y="18815"/>
                  <a:pt x="760118" y="37630"/>
                  <a:pt x="1106311" y="112889"/>
                </a:cubicBezTo>
                <a:cubicBezTo>
                  <a:pt x="1452504" y="188148"/>
                  <a:pt x="1764830" y="319851"/>
                  <a:pt x="2077156" y="451555"/>
                </a:cubicBezTo>
              </a:path>
            </a:pathLst>
          </a:cu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/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alter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5" descr="ev2_front1">
            <a:extLst>
              <a:ext uri="{FF2B5EF4-FFF2-40B4-BE49-F238E27FC236}">
                <a16:creationId xmlns:a16="http://schemas.microsoft.com/office/drawing/2014/main" id="{878DFAF9-D1C1-BCEA-BC2C-C367403B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36" y="1295336"/>
            <a:ext cx="3682642" cy="2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/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-dependent efficiency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blipFill>
                <a:blip r:embed="rId6"/>
                <a:stretch>
                  <a:fillRect t="-12791" r="-258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アーチ 14">
            <a:extLst>
              <a:ext uri="{FF2B5EF4-FFF2-40B4-BE49-F238E27FC236}">
                <a16:creationId xmlns:a16="http://schemas.microsoft.com/office/drawing/2014/main" id="{1FD2ECBA-F776-91BF-111B-D2EA5B39B915}"/>
              </a:ext>
            </a:extLst>
          </p:cNvPr>
          <p:cNvSpPr>
            <a:spLocks noChangeAspect="1"/>
          </p:cNvSpPr>
          <p:nvPr/>
        </p:nvSpPr>
        <p:spPr>
          <a:xfrm>
            <a:off x="7246078" y="1408595"/>
            <a:ext cx="2639365" cy="2639365"/>
          </a:xfrm>
          <a:prstGeom prst="blockArc">
            <a:avLst>
              <a:gd name="adj1" fmla="val 17819277"/>
              <a:gd name="adj2" fmla="val 5"/>
              <a:gd name="adj3" fmla="val 36057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矢印: 山形 15">
            <a:extLst>
              <a:ext uri="{FF2B5EF4-FFF2-40B4-BE49-F238E27FC236}">
                <a16:creationId xmlns:a16="http://schemas.microsoft.com/office/drawing/2014/main" id="{DBA43F8A-8944-822A-B056-388016AC90A7}"/>
              </a:ext>
            </a:extLst>
          </p:cNvPr>
          <p:cNvSpPr/>
          <p:nvPr/>
        </p:nvSpPr>
        <p:spPr>
          <a:xfrm rot="5400000">
            <a:off x="2898238" y="4678168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A4E884-5369-A1E0-5AB0-A8B6EA7FCDB2}"/>
              </a:ext>
            </a:extLst>
          </p:cNvPr>
          <p:cNvSpPr txBox="1"/>
          <p:nvPr/>
        </p:nvSpPr>
        <p:spPr>
          <a:xfrm>
            <a:off x="5888648" y="4327128"/>
            <a:ext cx="558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Azimuthally nonuniform efficiency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/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produce unphysical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96627A-292A-2DE3-7328-FA744DC90392}"/>
              </a:ext>
            </a:extLst>
          </p:cNvPr>
          <p:cNvSpPr txBox="1"/>
          <p:nvPr/>
        </p:nvSpPr>
        <p:spPr>
          <a:xfrm>
            <a:off x="2617323" y="6371667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More serious effects on higher-order correlations!</a:t>
            </a:r>
            <a:endParaRPr kumimoji="1" lang="ja-JP" altLang="en-US" sz="2400" dirty="0"/>
          </a:p>
        </p:txBody>
      </p:sp>
      <p:sp>
        <p:nvSpPr>
          <p:cNvPr id="22" name="矢印: 山形 21">
            <a:extLst>
              <a:ext uri="{FF2B5EF4-FFF2-40B4-BE49-F238E27FC236}">
                <a16:creationId xmlns:a16="http://schemas.microsoft.com/office/drawing/2014/main" id="{6B143CFF-4D50-E5B7-44F6-2E7A8D13B0BD}"/>
              </a:ext>
            </a:extLst>
          </p:cNvPr>
          <p:cNvSpPr/>
          <p:nvPr/>
        </p:nvSpPr>
        <p:spPr>
          <a:xfrm rot="5400000">
            <a:off x="8364030" y="4681679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2254EE-756D-30C8-4751-2EE7245E6561}"/>
              </a:ext>
            </a:extLst>
          </p:cNvPr>
          <p:cNvSpPr/>
          <p:nvPr/>
        </p:nvSpPr>
        <p:spPr>
          <a:xfrm>
            <a:off x="739301" y="2088314"/>
            <a:ext cx="10612878" cy="183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22D26B-D6AA-A6D4-AC25-F0C81CBD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Derivation of </a:t>
            </a:r>
            <a:r>
              <a:rPr lang="en-US" altLang="ja-JP" dirty="0"/>
              <a:t>Correction Formulas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0F4C166-0801-775A-28BD-6A740F4F6773}"/>
              </a:ext>
            </a:extLst>
          </p:cNvPr>
          <p:cNvSpPr/>
          <p:nvPr/>
        </p:nvSpPr>
        <p:spPr>
          <a:xfrm>
            <a:off x="5186591" y="4352825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208648-E945-C647-6BDF-C5E1FE42CFF8}"/>
              </a:ext>
            </a:extLst>
          </p:cNvPr>
          <p:cNvSpPr/>
          <p:nvPr/>
        </p:nvSpPr>
        <p:spPr>
          <a:xfrm>
            <a:off x="1518708" y="4736050"/>
            <a:ext cx="3153334" cy="1410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C1DEE7A-F31D-91FF-AE49-B6513528FEC5}"/>
              </a:ext>
            </a:extLst>
          </p:cNvPr>
          <p:cNvCxnSpPr>
            <a:cxnSpLocks/>
          </p:cNvCxnSpPr>
          <p:nvPr/>
        </p:nvCxnSpPr>
        <p:spPr>
          <a:xfrm flipV="1">
            <a:off x="7190620" y="4677603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A6B3019-E095-1F52-4B63-B370968FC3DC}"/>
              </a:ext>
            </a:extLst>
          </p:cNvPr>
          <p:cNvCxnSpPr/>
          <p:nvPr/>
        </p:nvCxnSpPr>
        <p:spPr>
          <a:xfrm flipV="1">
            <a:off x="7190620" y="4997415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82419B-3F58-918C-30D8-E48A4DAE5C58}"/>
              </a:ext>
            </a:extLst>
          </p:cNvPr>
          <p:cNvCxnSpPr>
            <a:cxnSpLocks/>
          </p:cNvCxnSpPr>
          <p:nvPr/>
        </p:nvCxnSpPr>
        <p:spPr>
          <a:xfrm>
            <a:off x="7078062" y="5707780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583E80-C173-D491-5528-5B5AEF4A31A6}"/>
              </a:ext>
            </a:extLst>
          </p:cNvPr>
          <p:cNvSpPr txBox="1"/>
          <p:nvPr/>
        </p:nvSpPr>
        <p:spPr>
          <a:xfrm rot="5400000">
            <a:off x="7969615" y="5240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/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/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/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D40CB8-381D-E18C-F55E-4B688AE1F212}"/>
              </a:ext>
            </a:extLst>
          </p:cNvPr>
          <p:cNvSpPr txBox="1"/>
          <p:nvPr/>
        </p:nvSpPr>
        <p:spPr>
          <a:xfrm rot="5400000">
            <a:off x="8782680" y="52593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‥</a:t>
            </a:r>
            <a:endParaRPr kumimoji="1" lang="ja-JP" altLang="en-US" sz="2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4D05E-BF7C-D7F7-16DE-99DD26D20A3F}"/>
              </a:ext>
            </a:extLst>
          </p:cNvPr>
          <p:cNvSpPr txBox="1"/>
          <p:nvPr/>
        </p:nvSpPr>
        <p:spPr>
          <a:xfrm>
            <a:off x="1725154" y="4797865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/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Particle production is described by a classical prob. distr. </a:t>
                </a:r>
                <a:r>
                  <a:rPr kumimoji="1" lang="en-US" altLang="ja-JP" sz="2400" dirty="0" err="1"/>
                  <a:t>func</a:t>
                </a:r>
                <a:r>
                  <a:rPr kumimoji="1" lang="en-US" altLang="ja-JP" sz="24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dirty="0"/>
                  <a:t>Probs. to observe individual particles are independent.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For each obser</a:t>
                </a:r>
                <a:r>
                  <a:rPr lang="en-US" altLang="ja-JP" sz="2400" dirty="0"/>
                  <a:t>ved particle, the value of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can be specified.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dirty="0"/>
                  <a:t>Other detectors’ effects are not considered.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blipFill>
                <a:blip r:embed="rId5"/>
                <a:stretch>
                  <a:fillRect l="-1119" t="-5426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F5B0-7914-7ED1-00EA-60CD9C422E2A}"/>
              </a:ext>
            </a:extLst>
          </p:cNvPr>
          <p:cNvSpPr txBox="1"/>
          <p:nvPr/>
        </p:nvSpPr>
        <p:spPr>
          <a:xfrm>
            <a:off x="739301" y="1503539"/>
            <a:ext cx="1061287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Assumptions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 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0A3ECAC5-77D9-D5B3-2154-C7F4A9EE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62" y="5430315"/>
            <a:ext cx="1693466" cy="638178"/>
          </a:xfrm>
          <a:prstGeom prst="rect">
            <a:avLst/>
          </a:prstGeom>
        </p:spPr>
      </p:pic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ECCA8AE7-CB39-48A3-BD01-B4694A1E01DE}"/>
              </a:ext>
            </a:extLst>
          </p:cNvPr>
          <p:cNvSpPr/>
          <p:nvPr/>
        </p:nvSpPr>
        <p:spPr>
          <a:xfrm>
            <a:off x="9564137" y="4352825"/>
            <a:ext cx="315534" cy="1837766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/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blipFill>
                <a:blip r:embed="rId7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C856A3A-0E42-27D7-CF7B-ECDCF97DA948}"/>
              </a:ext>
            </a:extLst>
          </p:cNvPr>
          <p:cNvSpPr/>
          <p:nvPr/>
        </p:nvSpPr>
        <p:spPr>
          <a:xfrm>
            <a:off x="149545" y="6166838"/>
            <a:ext cx="11914919" cy="639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E97F0A-9D1E-70A1-12B4-D156CD43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Rough Idea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E1773B-3B3C-0398-DBCB-96C8971AFA7E}"/>
              </a:ext>
            </a:extLst>
          </p:cNvPr>
          <p:cNvSpPr txBox="1"/>
          <p:nvPr/>
        </p:nvSpPr>
        <p:spPr>
          <a:xfrm>
            <a:off x="177661" y="6253194"/>
            <a:ext cx="11856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High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-energy collisions 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snapshot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 of the overlapping region of </a:t>
            </a:r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intrinsic states</a:t>
            </a:r>
            <a:endParaRPr lang="ja-JP" altLang="en-US" sz="2600" b="1" dirty="0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9B4A72B-ADEA-A612-066B-264670C09668}"/>
              </a:ext>
            </a:extLst>
          </p:cNvPr>
          <p:cNvSpPr>
            <a:spLocks noChangeAspect="1"/>
          </p:cNvSpPr>
          <p:nvPr/>
        </p:nvSpPr>
        <p:spPr>
          <a:xfrm>
            <a:off x="286202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F317FD8-B505-6FF0-9291-2F5C8F40108A}"/>
              </a:ext>
            </a:extLst>
          </p:cNvPr>
          <p:cNvSpPr>
            <a:spLocks noChangeAspect="1"/>
          </p:cNvSpPr>
          <p:nvPr/>
        </p:nvSpPr>
        <p:spPr>
          <a:xfrm>
            <a:off x="295320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E2DD3152-FCCB-E66D-CC83-FCFCE669744B}"/>
              </a:ext>
            </a:extLst>
          </p:cNvPr>
          <p:cNvSpPr>
            <a:spLocks noChangeAspect="1"/>
          </p:cNvSpPr>
          <p:nvPr/>
        </p:nvSpPr>
        <p:spPr>
          <a:xfrm>
            <a:off x="506707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23A7E2DB-3A85-AFEC-BCF7-74033D448F11}"/>
              </a:ext>
            </a:extLst>
          </p:cNvPr>
          <p:cNvSpPr>
            <a:spLocks noChangeAspect="1"/>
          </p:cNvSpPr>
          <p:nvPr/>
        </p:nvSpPr>
        <p:spPr>
          <a:xfrm>
            <a:off x="5592247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54F08767-335D-C56B-0CE6-0A25EBCBDC1D}"/>
              </a:ext>
            </a:extLst>
          </p:cNvPr>
          <p:cNvSpPr>
            <a:spLocks noChangeAspect="1"/>
          </p:cNvSpPr>
          <p:nvPr/>
        </p:nvSpPr>
        <p:spPr>
          <a:xfrm>
            <a:off x="7706113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30D3333-9251-0E25-0F88-AD74B7B45141}"/>
              </a:ext>
            </a:extLst>
          </p:cNvPr>
          <p:cNvSpPr>
            <a:spLocks noChangeAspect="1"/>
          </p:cNvSpPr>
          <p:nvPr/>
        </p:nvSpPr>
        <p:spPr>
          <a:xfrm>
            <a:off x="843887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277B93C-3C37-150B-F2B9-928F77785F74}"/>
              </a:ext>
            </a:extLst>
          </p:cNvPr>
          <p:cNvSpPr txBox="1"/>
          <p:nvPr/>
        </p:nvSpPr>
        <p:spPr>
          <a:xfrm>
            <a:off x="615578" y="1947212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Spherical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2FC399-7CB0-4ACF-3A07-942F4523EA39}"/>
              </a:ext>
            </a:extLst>
          </p:cNvPr>
          <p:cNvSpPr txBox="1"/>
          <p:nvPr/>
        </p:nvSpPr>
        <p:spPr>
          <a:xfrm>
            <a:off x="615578" y="386262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Deformed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E426F6F-89E4-8EF5-A82B-5A8F2B48C3D4}"/>
              </a:ext>
            </a:extLst>
          </p:cNvPr>
          <p:cNvSpPr>
            <a:spLocks noChangeAspect="1"/>
          </p:cNvSpPr>
          <p:nvPr/>
        </p:nvSpPr>
        <p:spPr>
          <a:xfrm>
            <a:off x="2946444" y="3539677"/>
            <a:ext cx="1114309" cy="1361244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63088103-4BA8-EBC5-0152-B82820DAE43D}"/>
              </a:ext>
            </a:extLst>
          </p:cNvPr>
          <p:cNvSpPr>
            <a:spLocks noChangeAspect="1"/>
          </p:cNvSpPr>
          <p:nvPr/>
        </p:nvSpPr>
        <p:spPr>
          <a:xfrm rot="3865455">
            <a:off x="3033509" y="3579260"/>
            <a:ext cx="1027329" cy="1327650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CC9F844-B5E1-0105-21C5-98997C5486A7}"/>
              </a:ext>
            </a:extLst>
          </p:cNvPr>
          <p:cNvSpPr>
            <a:spLocks noChangeAspect="1"/>
          </p:cNvSpPr>
          <p:nvPr/>
        </p:nvSpPr>
        <p:spPr>
          <a:xfrm>
            <a:off x="5708650" y="3549789"/>
            <a:ext cx="1166754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86F9D152-79A0-51B1-02DC-6443C3E38B87}"/>
              </a:ext>
            </a:extLst>
          </p:cNvPr>
          <p:cNvSpPr>
            <a:spLocks noChangeAspect="1"/>
          </p:cNvSpPr>
          <p:nvPr/>
        </p:nvSpPr>
        <p:spPr>
          <a:xfrm>
            <a:off x="5309374" y="3563403"/>
            <a:ext cx="1283157" cy="1105575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1F9E73C-FB49-DE81-38C1-D20A9BAEE304}"/>
              </a:ext>
            </a:extLst>
          </p:cNvPr>
          <p:cNvSpPr>
            <a:spLocks noChangeAspect="1"/>
          </p:cNvSpPr>
          <p:nvPr/>
        </p:nvSpPr>
        <p:spPr>
          <a:xfrm>
            <a:off x="8216349" y="3717772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90AA0915-3C38-5DBA-2AB6-6B8B1F10E4B2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4CAABAE-8711-6A10-41D6-E4A0235EE0CA}"/>
              </a:ext>
            </a:extLst>
          </p:cNvPr>
          <p:cNvSpPr>
            <a:spLocks noChangeAspect="1"/>
          </p:cNvSpPr>
          <p:nvPr/>
        </p:nvSpPr>
        <p:spPr>
          <a:xfrm>
            <a:off x="2953022" y="1598605"/>
            <a:ext cx="1191974" cy="1273966"/>
          </a:xfrm>
          <a:custGeom>
            <a:avLst/>
            <a:gdLst>
              <a:gd name="connsiteX0" fmla="*/ 595987 w 1191974"/>
              <a:gd name="connsiteY0" fmla="*/ 0 h 1273966"/>
              <a:gd name="connsiteX1" fmla="*/ 679696 w 1191974"/>
              <a:gd name="connsiteY1" fmla="*/ 8439 h 1273966"/>
              <a:gd name="connsiteX2" fmla="*/ 1191974 w 1191974"/>
              <a:gd name="connsiteY2" fmla="*/ 636983 h 1273966"/>
              <a:gd name="connsiteX3" fmla="*/ 679696 w 1191974"/>
              <a:gd name="connsiteY3" fmla="*/ 1265528 h 1273966"/>
              <a:gd name="connsiteX4" fmla="*/ 595987 w 1191974"/>
              <a:gd name="connsiteY4" fmla="*/ 1273966 h 1273966"/>
              <a:gd name="connsiteX5" fmla="*/ 512279 w 1191974"/>
              <a:gd name="connsiteY5" fmla="*/ 1265528 h 1273966"/>
              <a:gd name="connsiteX6" fmla="*/ 0 w 1191974"/>
              <a:gd name="connsiteY6" fmla="*/ 636983 h 1273966"/>
              <a:gd name="connsiteX7" fmla="*/ 512279 w 1191974"/>
              <a:gd name="connsiteY7" fmla="*/ 8439 h 127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974" h="1273966">
                <a:moveTo>
                  <a:pt x="595987" y="0"/>
                </a:moveTo>
                <a:lnTo>
                  <a:pt x="679696" y="8439"/>
                </a:lnTo>
                <a:cubicBezTo>
                  <a:pt x="972052" y="68264"/>
                  <a:pt x="1191974" y="326941"/>
                  <a:pt x="1191974" y="636983"/>
                </a:cubicBezTo>
                <a:cubicBezTo>
                  <a:pt x="1191974" y="947025"/>
                  <a:pt x="972052" y="1205703"/>
                  <a:pt x="679696" y="1265528"/>
                </a:cubicBezTo>
                <a:lnTo>
                  <a:pt x="595987" y="1273966"/>
                </a:lnTo>
                <a:lnTo>
                  <a:pt x="512279" y="1265528"/>
                </a:lnTo>
                <a:cubicBezTo>
                  <a:pt x="219922" y="1205703"/>
                  <a:pt x="0" y="947025"/>
                  <a:pt x="0" y="636983"/>
                </a:cubicBezTo>
                <a:cubicBezTo>
                  <a:pt x="0" y="326941"/>
                  <a:pt x="219922" y="68264"/>
                  <a:pt x="512279" y="843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FAE71BD-8C45-8BD6-BB0F-373FEB665B62}"/>
              </a:ext>
            </a:extLst>
          </p:cNvPr>
          <p:cNvSpPr>
            <a:spLocks noChangeAspect="1"/>
          </p:cNvSpPr>
          <p:nvPr/>
        </p:nvSpPr>
        <p:spPr>
          <a:xfrm>
            <a:off x="5598734" y="1650329"/>
            <a:ext cx="757982" cy="1168364"/>
          </a:xfrm>
          <a:custGeom>
            <a:avLst/>
            <a:gdLst>
              <a:gd name="connsiteX0" fmla="*/ 378991 w 757982"/>
              <a:gd name="connsiteY0" fmla="*/ 0 h 1168364"/>
              <a:gd name="connsiteX1" fmla="*/ 475116 w 757982"/>
              <a:gd name="connsiteY1" fmla="*/ 52175 h 1168364"/>
              <a:gd name="connsiteX2" fmla="*/ 757982 w 757982"/>
              <a:gd name="connsiteY2" fmla="*/ 584182 h 1168364"/>
              <a:gd name="connsiteX3" fmla="*/ 475116 w 757982"/>
              <a:gd name="connsiteY3" fmla="*/ 1116189 h 1168364"/>
              <a:gd name="connsiteX4" fmla="*/ 378991 w 757982"/>
              <a:gd name="connsiteY4" fmla="*/ 1168364 h 1168364"/>
              <a:gd name="connsiteX5" fmla="*/ 282866 w 757982"/>
              <a:gd name="connsiteY5" fmla="*/ 1116189 h 1168364"/>
              <a:gd name="connsiteX6" fmla="*/ 0 w 757982"/>
              <a:gd name="connsiteY6" fmla="*/ 584182 h 1168364"/>
              <a:gd name="connsiteX7" fmla="*/ 282866 w 757982"/>
              <a:gd name="connsiteY7" fmla="*/ 52175 h 11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982" h="1168364">
                <a:moveTo>
                  <a:pt x="378991" y="0"/>
                </a:moveTo>
                <a:lnTo>
                  <a:pt x="475116" y="52175"/>
                </a:lnTo>
                <a:cubicBezTo>
                  <a:pt x="645777" y="167471"/>
                  <a:pt x="757982" y="362723"/>
                  <a:pt x="757982" y="584182"/>
                </a:cubicBezTo>
                <a:cubicBezTo>
                  <a:pt x="757982" y="805641"/>
                  <a:pt x="645777" y="1000893"/>
                  <a:pt x="475116" y="1116189"/>
                </a:cubicBezTo>
                <a:lnTo>
                  <a:pt x="378991" y="1168364"/>
                </a:lnTo>
                <a:lnTo>
                  <a:pt x="282866" y="1116189"/>
                </a:lnTo>
                <a:cubicBezTo>
                  <a:pt x="112205" y="1000893"/>
                  <a:pt x="0" y="805641"/>
                  <a:pt x="0" y="584182"/>
                </a:cubicBezTo>
                <a:cubicBezTo>
                  <a:pt x="0" y="362723"/>
                  <a:pt x="112205" y="167471"/>
                  <a:pt x="282866" y="5217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26712F-5D53-D591-E0DF-D936E946578A}"/>
              </a:ext>
            </a:extLst>
          </p:cNvPr>
          <p:cNvSpPr txBox="1"/>
          <p:nvPr/>
        </p:nvSpPr>
        <p:spPr>
          <a:xfrm>
            <a:off x="10215929" y="2714001"/>
            <a:ext cx="184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</a:rPr>
              <a:t>transverse plane</a:t>
            </a:r>
            <a:endParaRPr lang="ja-JP" altLang="en-US" sz="24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2B5B3D5-D027-35BB-9A4D-BFDD851DA86F}"/>
              </a:ext>
            </a:extLst>
          </p:cNvPr>
          <p:cNvSpPr>
            <a:spLocks noChangeAspect="1"/>
          </p:cNvSpPr>
          <p:nvPr/>
        </p:nvSpPr>
        <p:spPr>
          <a:xfrm>
            <a:off x="8438875" y="1718758"/>
            <a:ext cx="550396" cy="1051361"/>
          </a:xfrm>
          <a:custGeom>
            <a:avLst/>
            <a:gdLst>
              <a:gd name="connsiteX0" fmla="*/ 275198 w 550396"/>
              <a:gd name="connsiteY0" fmla="*/ 0 h 1051361"/>
              <a:gd name="connsiteX1" fmla="*/ 362482 w 550396"/>
              <a:gd name="connsiteY1" fmla="*/ 72015 h 1051361"/>
              <a:gd name="connsiteX2" fmla="*/ 550396 w 550396"/>
              <a:gd name="connsiteY2" fmla="*/ 525680 h 1051361"/>
              <a:gd name="connsiteX3" fmla="*/ 362482 w 550396"/>
              <a:gd name="connsiteY3" fmla="*/ 979345 h 1051361"/>
              <a:gd name="connsiteX4" fmla="*/ 275198 w 550396"/>
              <a:gd name="connsiteY4" fmla="*/ 1051361 h 1051361"/>
              <a:gd name="connsiteX5" fmla="*/ 187914 w 550396"/>
              <a:gd name="connsiteY5" fmla="*/ 979345 h 1051361"/>
              <a:gd name="connsiteX6" fmla="*/ 0 w 550396"/>
              <a:gd name="connsiteY6" fmla="*/ 525680 h 1051361"/>
              <a:gd name="connsiteX7" fmla="*/ 187914 w 550396"/>
              <a:gd name="connsiteY7" fmla="*/ 72015 h 105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396" h="1051361">
                <a:moveTo>
                  <a:pt x="275198" y="0"/>
                </a:moveTo>
                <a:lnTo>
                  <a:pt x="362482" y="72015"/>
                </a:lnTo>
                <a:cubicBezTo>
                  <a:pt x="478585" y="188118"/>
                  <a:pt x="550396" y="348513"/>
                  <a:pt x="550396" y="525680"/>
                </a:cubicBezTo>
                <a:cubicBezTo>
                  <a:pt x="550396" y="702847"/>
                  <a:pt x="478585" y="863242"/>
                  <a:pt x="362482" y="979345"/>
                </a:cubicBezTo>
                <a:lnTo>
                  <a:pt x="275198" y="1051361"/>
                </a:lnTo>
                <a:lnTo>
                  <a:pt x="187914" y="979345"/>
                </a:lnTo>
                <a:cubicBezTo>
                  <a:pt x="71811" y="863242"/>
                  <a:pt x="0" y="702847"/>
                  <a:pt x="0" y="525680"/>
                </a:cubicBezTo>
                <a:cubicBezTo>
                  <a:pt x="0" y="348513"/>
                  <a:pt x="71811" y="188118"/>
                  <a:pt x="187914" y="720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8A2C4FB-F836-E96C-46D4-45EFFDC2F51C}"/>
              </a:ext>
            </a:extLst>
          </p:cNvPr>
          <p:cNvSpPr>
            <a:spLocks noChangeAspect="1"/>
          </p:cNvSpPr>
          <p:nvPr/>
        </p:nvSpPr>
        <p:spPr>
          <a:xfrm>
            <a:off x="2946444" y="3692000"/>
            <a:ext cx="1114310" cy="1089745"/>
          </a:xfrm>
          <a:custGeom>
            <a:avLst/>
            <a:gdLst>
              <a:gd name="connsiteX0" fmla="*/ 751634 w 1114310"/>
              <a:gd name="connsiteY0" fmla="*/ 442 h 1089745"/>
              <a:gd name="connsiteX1" fmla="*/ 867329 w 1114310"/>
              <a:gd name="connsiteY1" fmla="*/ 14607 h 1089745"/>
              <a:gd name="connsiteX2" fmla="*/ 951427 w 1114310"/>
              <a:gd name="connsiteY2" fmla="*/ 41263 h 1089745"/>
              <a:gd name="connsiteX3" fmla="*/ 1019157 w 1114310"/>
              <a:gd name="connsiteY3" fmla="*/ 141544 h 1089745"/>
              <a:gd name="connsiteX4" fmla="*/ 1114310 w 1114310"/>
              <a:gd name="connsiteY4" fmla="*/ 522086 h 1089745"/>
              <a:gd name="connsiteX5" fmla="*/ 1070526 w 1114310"/>
              <a:gd name="connsiteY5" fmla="*/ 787015 h 1089745"/>
              <a:gd name="connsiteX6" fmla="*/ 1037909 w 1114310"/>
              <a:gd name="connsiteY6" fmla="*/ 860424 h 1089745"/>
              <a:gd name="connsiteX7" fmla="*/ 938651 w 1114310"/>
              <a:gd name="connsiteY7" fmla="*/ 941038 h 1089745"/>
              <a:gd name="connsiteX8" fmla="*/ 822481 w 1114310"/>
              <a:gd name="connsiteY8" fmla="*/ 1008206 h 1089745"/>
              <a:gd name="connsiteX9" fmla="*/ 228195 w 1114310"/>
              <a:gd name="connsiteY9" fmla="*/ 1041560 h 1089745"/>
              <a:gd name="connsiteX10" fmla="*/ 166798 w 1114310"/>
              <a:gd name="connsiteY10" fmla="*/ 1006998 h 1089745"/>
              <a:gd name="connsiteX11" fmla="*/ 163187 w 1114310"/>
              <a:gd name="connsiteY11" fmla="*/ 1003359 h 1089745"/>
              <a:gd name="connsiteX12" fmla="*/ 0 w 1114310"/>
              <a:gd name="connsiteY12" fmla="*/ 522086 h 1089745"/>
              <a:gd name="connsiteX13" fmla="*/ 5179 w 1114310"/>
              <a:gd name="connsiteY13" fmla="*/ 459330 h 1089745"/>
              <a:gd name="connsiteX14" fmla="*/ 20527 w 1114310"/>
              <a:gd name="connsiteY14" fmla="*/ 419886 h 1089745"/>
              <a:gd name="connsiteX15" fmla="*/ 378979 w 1114310"/>
              <a:gd name="connsiteY15" fmla="*/ 81539 h 1089745"/>
              <a:gd name="connsiteX16" fmla="*/ 751634 w 1114310"/>
              <a:gd name="connsiteY16" fmla="*/ 442 h 108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4310" h="1089745">
                <a:moveTo>
                  <a:pt x="751634" y="442"/>
                </a:moveTo>
                <a:cubicBezTo>
                  <a:pt x="791459" y="1849"/>
                  <a:pt x="830208" y="6610"/>
                  <a:pt x="867329" y="14607"/>
                </a:cubicBezTo>
                <a:lnTo>
                  <a:pt x="951427" y="41263"/>
                </a:lnTo>
                <a:lnTo>
                  <a:pt x="1019157" y="141544"/>
                </a:lnTo>
                <a:cubicBezTo>
                  <a:pt x="1079232" y="250172"/>
                  <a:pt x="1114310" y="381125"/>
                  <a:pt x="1114310" y="522086"/>
                </a:cubicBezTo>
                <a:cubicBezTo>
                  <a:pt x="1114310" y="616061"/>
                  <a:pt x="1098720" y="705587"/>
                  <a:pt x="1070526" y="787015"/>
                </a:cubicBezTo>
                <a:lnTo>
                  <a:pt x="1037909" y="860424"/>
                </a:lnTo>
                <a:lnTo>
                  <a:pt x="938651" y="941038"/>
                </a:lnTo>
                <a:cubicBezTo>
                  <a:pt x="902626" y="965865"/>
                  <a:pt x="863818" y="988422"/>
                  <a:pt x="822481" y="1008206"/>
                </a:cubicBezTo>
                <a:cubicBezTo>
                  <a:pt x="615796" y="1107126"/>
                  <a:pt x="394786" y="1113308"/>
                  <a:pt x="228195" y="1041560"/>
                </a:cubicBezTo>
                <a:lnTo>
                  <a:pt x="166798" y="1006998"/>
                </a:lnTo>
                <a:lnTo>
                  <a:pt x="163187" y="1003359"/>
                </a:lnTo>
                <a:cubicBezTo>
                  <a:pt x="62362" y="880190"/>
                  <a:pt x="0" y="710035"/>
                  <a:pt x="0" y="522086"/>
                </a:cubicBezTo>
                <a:lnTo>
                  <a:pt x="5179" y="459330"/>
                </a:lnTo>
                <a:lnTo>
                  <a:pt x="20527" y="419886"/>
                </a:lnTo>
                <a:cubicBezTo>
                  <a:pt x="88755" y="284179"/>
                  <a:pt x="213630" y="160675"/>
                  <a:pt x="378979" y="81539"/>
                </a:cubicBezTo>
                <a:cubicBezTo>
                  <a:pt x="502990" y="22187"/>
                  <a:pt x="632158" y="-3779"/>
                  <a:pt x="751634" y="4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398884-97FB-8A80-39D3-8C278C77999E}"/>
              </a:ext>
            </a:extLst>
          </p:cNvPr>
          <p:cNvSpPr>
            <a:spLocks noChangeAspect="1"/>
          </p:cNvSpPr>
          <p:nvPr/>
        </p:nvSpPr>
        <p:spPr>
          <a:xfrm>
            <a:off x="5708649" y="3583572"/>
            <a:ext cx="883882" cy="1085406"/>
          </a:xfrm>
          <a:custGeom>
            <a:avLst/>
            <a:gdLst>
              <a:gd name="connsiteX0" fmla="*/ 405027 w 883882"/>
              <a:gd name="connsiteY0" fmla="*/ 0 h 1085406"/>
              <a:gd name="connsiteX1" fmla="*/ 492035 w 883882"/>
              <a:gd name="connsiteY1" fmla="*/ 23271 h 1085406"/>
              <a:gd name="connsiteX2" fmla="*/ 883882 w 883882"/>
              <a:gd name="connsiteY2" fmla="*/ 532618 h 1085406"/>
              <a:gd name="connsiteX3" fmla="*/ 242303 w 883882"/>
              <a:gd name="connsiteY3" fmla="*/ 1085406 h 1085406"/>
              <a:gd name="connsiteX4" fmla="*/ 192489 w 883882"/>
              <a:gd name="connsiteY4" fmla="*/ 1081080 h 1085406"/>
              <a:gd name="connsiteX5" fmla="*/ 170868 w 883882"/>
              <a:gd name="connsiteY5" fmla="*/ 1061460 h 1085406"/>
              <a:gd name="connsiteX6" fmla="*/ 0 w 883882"/>
              <a:gd name="connsiteY6" fmla="*/ 607795 h 1085406"/>
              <a:gd name="connsiteX7" fmla="*/ 356301 w 883882"/>
              <a:gd name="connsiteY7" fmla="*/ 16635 h 10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882" h="1085406">
                <a:moveTo>
                  <a:pt x="405027" y="0"/>
                </a:moveTo>
                <a:lnTo>
                  <a:pt x="492035" y="23271"/>
                </a:lnTo>
                <a:cubicBezTo>
                  <a:pt x="722307" y="107189"/>
                  <a:pt x="883882" y="303646"/>
                  <a:pt x="883882" y="532618"/>
                </a:cubicBezTo>
                <a:cubicBezTo>
                  <a:pt x="883882" y="837914"/>
                  <a:pt x="596637" y="1085406"/>
                  <a:pt x="242303" y="1085406"/>
                </a:cubicBezTo>
                <a:lnTo>
                  <a:pt x="192489" y="1081080"/>
                </a:lnTo>
                <a:lnTo>
                  <a:pt x="170868" y="1061460"/>
                </a:lnTo>
                <a:cubicBezTo>
                  <a:pt x="65297" y="945357"/>
                  <a:pt x="0" y="784962"/>
                  <a:pt x="0" y="607795"/>
                </a:cubicBezTo>
                <a:cubicBezTo>
                  <a:pt x="0" y="342045"/>
                  <a:pt x="146918" y="114032"/>
                  <a:pt x="356301" y="166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DA5D841-B933-6C10-4B3E-942F36610D88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938595" cy="967858"/>
          </a:xfrm>
          <a:custGeom>
            <a:avLst/>
            <a:gdLst>
              <a:gd name="connsiteX0" fmla="*/ 520758 w 938595"/>
              <a:gd name="connsiteY0" fmla="*/ 0 h 967858"/>
              <a:gd name="connsiteX1" fmla="*/ 723461 w 938595"/>
              <a:gd name="connsiteY1" fmla="*/ 40924 h 967858"/>
              <a:gd name="connsiteX2" fmla="*/ 772033 w 938595"/>
              <a:gd name="connsiteY2" fmla="*/ 67288 h 967858"/>
              <a:gd name="connsiteX3" fmla="*/ 786069 w 938595"/>
              <a:gd name="connsiteY3" fmla="*/ 78869 h 967858"/>
              <a:gd name="connsiteX4" fmla="*/ 938595 w 938595"/>
              <a:gd name="connsiteY4" fmla="*/ 447100 h 967858"/>
              <a:gd name="connsiteX5" fmla="*/ 417837 w 938595"/>
              <a:gd name="connsiteY5" fmla="*/ 967858 h 967858"/>
              <a:gd name="connsiteX6" fmla="*/ 215134 w 938595"/>
              <a:gd name="connsiteY6" fmla="*/ 926935 h 967858"/>
              <a:gd name="connsiteX7" fmla="*/ 166562 w 938595"/>
              <a:gd name="connsiteY7" fmla="*/ 900570 h 967858"/>
              <a:gd name="connsiteX8" fmla="*/ 152526 w 938595"/>
              <a:gd name="connsiteY8" fmla="*/ 888990 h 967858"/>
              <a:gd name="connsiteX9" fmla="*/ 0 w 938595"/>
              <a:gd name="connsiteY9" fmla="*/ 520758 h 967858"/>
              <a:gd name="connsiteX10" fmla="*/ 520758 w 938595"/>
              <a:gd name="connsiteY10" fmla="*/ 0 h 9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8595" h="967858">
                <a:moveTo>
                  <a:pt x="520758" y="0"/>
                </a:moveTo>
                <a:cubicBezTo>
                  <a:pt x="592660" y="0"/>
                  <a:pt x="661158" y="14572"/>
                  <a:pt x="723461" y="40924"/>
                </a:cubicBezTo>
                <a:lnTo>
                  <a:pt x="772033" y="67288"/>
                </a:lnTo>
                <a:lnTo>
                  <a:pt x="786069" y="78869"/>
                </a:lnTo>
                <a:cubicBezTo>
                  <a:pt x="880307" y="173107"/>
                  <a:pt x="938595" y="303297"/>
                  <a:pt x="938595" y="447100"/>
                </a:cubicBezTo>
                <a:cubicBezTo>
                  <a:pt x="938595" y="734707"/>
                  <a:pt x="705444" y="967858"/>
                  <a:pt x="417837" y="967858"/>
                </a:cubicBezTo>
                <a:cubicBezTo>
                  <a:pt x="345935" y="967858"/>
                  <a:pt x="277437" y="953286"/>
                  <a:pt x="215134" y="926935"/>
                </a:cubicBezTo>
                <a:lnTo>
                  <a:pt x="166562" y="900570"/>
                </a:lnTo>
                <a:lnTo>
                  <a:pt x="152526" y="888990"/>
                </a:lnTo>
                <a:cubicBezTo>
                  <a:pt x="58288" y="794751"/>
                  <a:pt x="0" y="664562"/>
                  <a:pt x="0" y="520758"/>
                </a:cubicBezTo>
                <a:cubicBezTo>
                  <a:pt x="0" y="233151"/>
                  <a:pt x="233151" y="0"/>
                  <a:pt x="520758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5604252F-3879-F364-74BF-312BCCB00C69}"/>
              </a:ext>
            </a:extLst>
          </p:cNvPr>
          <p:cNvSpPr>
            <a:spLocks noChangeAspect="1"/>
          </p:cNvSpPr>
          <p:nvPr/>
        </p:nvSpPr>
        <p:spPr>
          <a:xfrm>
            <a:off x="10550418" y="999919"/>
            <a:ext cx="325644" cy="325644"/>
          </a:xfrm>
          <a:prstGeom prst="ellipse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95A72569-CDCD-E7A0-FE8C-B14ACC609DD6}"/>
              </a:ext>
            </a:extLst>
          </p:cNvPr>
          <p:cNvSpPr>
            <a:spLocks noChangeAspect="1"/>
          </p:cNvSpPr>
          <p:nvPr/>
        </p:nvSpPr>
        <p:spPr>
          <a:xfrm>
            <a:off x="10637588" y="1091499"/>
            <a:ext cx="151304" cy="151304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C4D0C60-D3E6-6E42-2D83-51311A598ABF}"/>
              </a:ext>
            </a:extLst>
          </p:cNvPr>
          <p:cNvSpPr txBox="1"/>
          <p:nvPr/>
        </p:nvSpPr>
        <p:spPr>
          <a:xfrm>
            <a:off x="10072680" y="63379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beam axis</a:t>
            </a:r>
            <a:endParaRPr lang="ja-JP" altLang="en-US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6261C638-F7F9-F5BE-A704-B60C8CA7B057}"/>
              </a:ext>
            </a:extLst>
          </p:cNvPr>
          <p:cNvSpPr/>
          <p:nvPr/>
        </p:nvSpPr>
        <p:spPr>
          <a:xfrm>
            <a:off x="10222368" y="4152073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8141AC1B-8EBE-ED33-9DFB-A4EF300AAE87}"/>
              </a:ext>
            </a:extLst>
          </p:cNvPr>
          <p:cNvSpPr/>
          <p:nvPr/>
        </p:nvSpPr>
        <p:spPr>
          <a:xfrm rot="16200000" flipV="1">
            <a:off x="9938551" y="4072748"/>
            <a:ext cx="2330450" cy="629769"/>
          </a:xfrm>
          <a:prstGeom prst="parallelogram">
            <a:avLst>
              <a:gd name="adj" fmla="val 68011"/>
            </a:avLst>
          </a:prstGeom>
          <a:solidFill>
            <a:srgbClr val="156082">
              <a:alpha val="42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E9DB1785-23DA-AC91-7D33-7D0767279D57}"/>
              </a:ext>
            </a:extLst>
          </p:cNvPr>
          <p:cNvSpPr/>
          <p:nvPr/>
        </p:nvSpPr>
        <p:spPr>
          <a:xfrm rot="10800000">
            <a:off x="11255320" y="4145189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FD537A-54DE-41E7-60D2-23E487209802}"/>
              </a:ext>
            </a:extLst>
          </p:cNvPr>
          <p:cNvSpPr txBox="1"/>
          <p:nvPr/>
        </p:nvSpPr>
        <p:spPr>
          <a:xfrm>
            <a:off x="1395859" y="5224198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/>
              <a:t>Different transverse shapes for the spherical and deformed nuclei.</a:t>
            </a:r>
          </a:p>
          <a:p>
            <a:pPr algn="l"/>
            <a:r>
              <a:rPr kumimoji="1" lang="en-US" altLang="ja-JP" sz="2400"/>
              <a:t>Distribution is reflected into anisotropic flows in the final state.</a:t>
            </a:r>
            <a:endParaRPr kumimoji="1"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C7EC58-1C4E-0FFE-DF41-4B2F04A92E9B}"/>
              </a:ext>
            </a:extLst>
          </p:cNvPr>
          <p:cNvSpPr txBox="1"/>
          <p:nvPr/>
        </p:nvSpPr>
        <p:spPr>
          <a:xfrm>
            <a:off x="9961120" y="447284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BA7E52-192A-F5ED-F320-7113888301AC}"/>
              </a:ext>
            </a:extLst>
          </p:cNvPr>
          <p:cNvSpPr txBox="1"/>
          <p:nvPr/>
        </p:nvSpPr>
        <p:spPr>
          <a:xfrm>
            <a:off x="11380543" y="447378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9F6F171-AF31-AA77-AA25-E114B951E0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Preparation 1: Transverse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9F6F171-AF31-AA77-AA25-E114B951E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9A63F48E-4ED8-0225-8348-E0A5A106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9" y="1578129"/>
            <a:ext cx="7968431" cy="36059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334837-7A65-A1AA-B7C3-722AEB38D0F8}"/>
                  </a:ext>
                </a:extLst>
              </p:cNvPr>
              <p:cNvSpPr txBox="1"/>
              <p:nvPr/>
            </p:nvSpPr>
            <p:spPr>
              <a:xfrm>
                <a:off x="877900" y="5553698"/>
                <a:ext cx="74832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Tx/>
                  <a:buChar char="―"/>
                </a:pPr>
                <a:r>
                  <a:rPr kumimoji="1" lang="en-US" altLang="ja-JP" sz="2800" dirty="0"/>
                  <a:t>Blast-wave fit: thermal + radial expansion</a:t>
                </a:r>
              </a:p>
              <a:p>
                <a:pPr marL="342900" indent="-342900">
                  <a:buFontTx/>
                  <a:buChar char="―"/>
                </a:pPr>
                <a:r>
                  <a:rPr kumimoji="1" lang="en-US" altLang="ja-JP" sz="2800" dirty="0"/>
                  <a:t>Radial expansion enhances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2800" dirty="0"/>
                  <a:t> (</a:t>
                </a:r>
                <a:r>
                  <a:rPr kumimoji="1" lang="en-US" altLang="ja-JP" sz="2800" dirty="0">
                    <a:sym typeface="Wingdings" panose="05000000000000000000" pitchFamily="2" charset="2"/>
                  </a:rPr>
                  <a:t>radial flow)</a:t>
                </a: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334837-7A65-A1AA-B7C3-722AEB38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00" y="5553698"/>
                <a:ext cx="7483267" cy="954107"/>
              </a:xfrm>
              <a:prstGeom prst="rect">
                <a:avLst/>
              </a:prstGeom>
              <a:blipFill>
                <a:blip r:embed="rId4"/>
                <a:stretch>
                  <a:fillRect l="-1954" t="-11465" r="-651" b="-20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8EA08AE-6967-7294-61BC-EE2DC03A021B}"/>
              </a:ext>
            </a:extLst>
          </p:cNvPr>
          <p:cNvGrpSpPr>
            <a:grpSpLocks noChangeAspect="1"/>
          </p:cNvGrpSpPr>
          <p:nvPr/>
        </p:nvGrpSpPr>
        <p:grpSpPr>
          <a:xfrm>
            <a:off x="8361167" y="1328121"/>
            <a:ext cx="3187789" cy="3579622"/>
            <a:chOff x="8361168" y="1328121"/>
            <a:chExt cx="2075354" cy="2330450"/>
          </a:xfrm>
        </p:grpSpPr>
        <p:sp>
          <p:nvSpPr>
            <p:cNvPr id="29" name="矢印: 右 28">
              <a:extLst>
                <a:ext uri="{FF2B5EF4-FFF2-40B4-BE49-F238E27FC236}">
                  <a16:creationId xmlns:a16="http://schemas.microsoft.com/office/drawing/2014/main" id="{B7EE058D-DB02-D0C3-A449-205A98B7C3AC}"/>
                </a:ext>
              </a:extLst>
            </p:cNvPr>
            <p:cNvSpPr/>
            <p:nvPr/>
          </p:nvSpPr>
          <p:spPr>
            <a:xfrm>
              <a:off x="8361168" y="2210765"/>
              <a:ext cx="809145" cy="591036"/>
            </a:xfrm>
            <a:prstGeom prst="rightArrow">
              <a:avLst>
                <a:gd name="adj1" fmla="val 50000"/>
                <a:gd name="adj2" fmla="val 68841"/>
              </a:avLst>
            </a:prstGeom>
            <a:solidFill>
              <a:srgbClr val="E9713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1553CD9C-B6C9-1691-8065-92272DB772A6}"/>
                </a:ext>
              </a:extLst>
            </p:cNvPr>
            <p:cNvSpPr/>
            <p:nvPr/>
          </p:nvSpPr>
          <p:spPr>
            <a:xfrm rot="16200000" flipV="1">
              <a:off x="8198237" y="2178461"/>
              <a:ext cx="2330450" cy="629769"/>
            </a:xfrm>
            <a:prstGeom prst="parallelogram">
              <a:avLst>
                <a:gd name="adj" fmla="val 68011"/>
              </a:avLst>
            </a:prstGeom>
            <a:solidFill>
              <a:srgbClr val="156082">
                <a:alpha val="42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08FA2447-452C-D74C-44BD-A45C3113BB54}"/>
                </a:ext>
              </a:extLst>
            </p:cNvPr>
            <p:cNvSpPr/>
            <p:nvPr/>
          </p:nvSpPr>
          <p:spPr>
            <a:xfrm rot="10800000">
              <a:off x="9627377" y="2210764"/>
              <a:ext cx="809145" cy="591036"/>
            </a:xfrm>
            <a:prstGeom prst="rightArrow">
              <a:avLst>
                <a:gd name="adj1" fmla="val 50000"/>
                <a:gd name="adj2" fmla="val 68841"/>
              </a:avLst>
            </a:prstGeom>
            <a:solidFill>
              <a:srgbClr val="E9713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818119A2-2AE1-2586-98BD-B49B46FA16E6}"/>
                </a:ext>
              </a:extLst>
            </p:cNvPr>
            <p:cNvSpPr/>
            <p:nvPr/>
          </p:nvSpPr>
          <p:spPr>
            <a:xfrm>
              <a:off x="9253291" y="2032845"/>
              <a:ext cx="220341" cy="80975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D3E2CD66-A659-5A8E-A1EC-B49659034CC2}"/>
                </a:ext>
              </a:extLst>
            </p:cNvPr>
            <p:cNvCxnSpPr/>
            <p:nvPr/>
          </p:nvCxnSpPr>
          <p:spPr>
            <a:xfrm flipV="1">
              <a:off x="9363461" y="1710388"/>
              <a:ext cx="0" cy="27629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A147A7C0-A223-D15B-A655-4B6A9BD5349F}"/>
                </a:ext>
              </a:extLst>
            </p:cNvPr>
            <p:cNvCxnSpPr>
              <a:cxnSpLocks/>
            </p:cNvCxnSpPr>
            <p:nvPr/>
          </p:nvCxnSpPr>
          <p:spPr>
            <a:xfrm>
              <a:off x="9363461" y="2865676"/>
              <a:ext cx="0" cy="23572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93763FA1-9C52-4C67-453D-378C1BC87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861" y="2256511"/>
              <a:ext cx="111516" cy="10623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0B891F05-0659-5376-8DAB-5A4CCCA6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416" y="2552426"/>
              <a:ext cx="117689" cy="11225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C033C865-F592-DD9D-34A6-B806F4E74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521" y="1904651"/>
              <a:ext cx="78594" cy="21022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908D340D-025A-02A7-C94C-6C93C5013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27001" y="2064119"/>
              <a:ext cx="98836" cy="16424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19B02160-F7FF-88A9-0449-E1D7BAD556F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162017" y="2760563"/>
              <a:ext cx="78594" cy="21022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64CF46B3-923D-7180-E485-01AF10C3B46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486312" y="2637561"/>
              <a:ext cx="98836" cy="16424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75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785AA27-76FF-F601-8CB5-E8E081FC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6" y="3429000"/>
            <a:ext cx="4109740" cy="32351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64D2CF-437B-BC2D-0B83-2EC30C04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Preparation 2: Elliptic Flow / Eccentricity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887EAC8-34DF-147C-6E04-CA8EC09645E0}"/>
              </a:ext>
            </a:extLst>
          </p:cNvPr>
          <p:cNvSpPr>
            <a:spLocks noChangeAspect="1"/>
          </p:cNvSpPr>
          <p:nvPr/>
        </p:nvSpPr>
        <p:spPr>
          <a:xfrm>
            <a:off x="1066254" y="1471618"/>
            <a:ext cx="1688381" cy="1688381"/>
          </a:xfrm>
          <a:prstGeom prst="ellipse">
            <a:avLst/>
          </a:prstGeom>
          <a:solidFill>
            <a:srgbClr val="156082">
              <a:alpha val="5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9C6930A-792A-A7FE-D43C-7A34AE1CF8C8}"/>
              </a:ext>
            </a:extLst>
          </p:cNvPr>
          <p:cNvSpPr>
            <a:spLocks noChangeAspect="1"/>
          </p:cNvSpPr>
          <p:nvPr/>
        </p:nvSpPr>
        <p:spPr>
          <a:xfrm>
            <a:off x="1910444" y="1471618"/>
            <a:ext cx="1688381" cy="1688381"/>
          </a:xfrm>
          <a:prstGeom prst="ellipse">
            <a:avLst/>
          </a:prstGeom>
          <a:solidFill>
            <a:srgbClr val="156082">
              <a:alpha val="5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ABEA1F0-A4C7-5615-2B51-3E21FD73CFE1}"/>
              </a:ext>
            </a:extLst>
          </p:cNvPr>
          <p:cNvCxnSpPr/>
          <p:nvPr/>
        </p:nvCxnSpPr>
        <p:spPr>
          <a:xfrm>
            <a:off x="722716" y="2325789"/>
            <a:ext cx="340104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6" name="矢印: 右 5">
            <a:extLst>
              <a:ext uri="{FF2B5EF4-FFF2-40B4-BE49-F238E27FC236}">
                <a16:creationId xmlns:a16="http://schemas.microsoft.com/office/drawing/2014/main" id="{110A29B8-F280-1C43-699E-0C427C15F6B6}"/>
              </a:ext>
            </a:extLst>
          </p:cNvPr>
          <p:cNvSpPr/>
          <p:nvPr/>
        </p:nvSpPr>
        <p:spPr>
          <a:xfrm>
            <a:off x="2994868" y="1983359"/>
            <a:ext cx="1041879" cy="684860"/>
          </a:xfrm>
          <a:prstGeom prst="rightArrow">
            <a:avLst/>
          </a:prstGeom>
          <a:gradFill rotWithShape="1">
            <a:gsLst>
              <a:gs pos="0">
                <a:srgbClr val="E97132">
                  <a:satMod val="103000"/>
                  <a:lumMod val="102000"/>
                  <a:tint val="94000"/>
                </a:srgbClr>
              </a:gs>
              <a:gs pos="50000">
                <a:srgbClr val="E97132">
                  <a:satMod val="110000"/>
                  <a:lumMod val="100000"/>
                  <a:shade val="100000"/>
                </a:srgbClr>
              </a:gs>
              <a:gs pos="100000">
                <a:srgbClr val="E9713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D5B4FBD-C077-399C-9196-870BE60822F4}"/>
              </a:ext>
            </a:extLst>
          </p:cNvPr>
          <p:cNvSpPr/>
          <p:nvPr/>
        </p:nvSpPr>
        <p:spPr>
          <a:xfrm rot="16200000">
            <a:off x="2023533" y="1319406"/>
            <a:ext cx="619784" cy="453504"/>
          </a:xfrm>
          <a:prstGeom prst="rightArrow">
            <a:avLst/>
          </a:prstGeom>
          <a:gradFill rotWithShape="1">
            <a:gsLst>
              <a:gs pos="0">
                <a:srgbClr val="E97132">
                  <a:satMod val="103000"/>
                  <a:lumMod val="102000"/>
                  <a:tint val="94000"/>
                </a:srgbClr>
              </a:gs>
              <a:gs pos="50000">
                <a:srgbClr val="E97132">
                  <a:satMod val="110000"/>
                  <a:lumMod val="100000"/>
                  <a:shade val="100000"/>
                </a:srgbClr>
              </a:gs>
              <a:gs pos="100000">
                <a:srgbClr val="E9713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E88044D-39AA-A35B-F8B7-FA77ECEED768}"/>
              </a:ext>
            </a:extLst>
          </p:cNvPr>
          <p:cNvSpPr/>
          <p:nvPr/>
        </p:nvSpPr>
        <p:spPr>
          <a:xfrm rot="5400000">
            <a:off x="2023533" y="2892356"/>
            <a:ext cx="619784" cy="453504"/>
          </a:xfrm>
          <a:prstGeom prst="rightArrow">
            <a:avLst/>
          </a:prstGeom>
          <a:gradFill rotWithShape="1">
            <a:gsLst>
              <a:gs pos="0">
                <a:srgbClr val="E97132">
                  <a:satMod val="103000"/>
                  <a:lumMod val="102000"/>
                  <a:tint val="94000"/>
                </a:srgbClr>
              </a:gs>
              <a:gs pos="50000">
                <a:srgbClr val="E97132">
                  <a:satMod val="110000"/>
                  <a:lumMod val="100000"/>
                  <a:shade val="100000"/>
                </a:srgbClr>
              </a:gs>
              <a:gs pos="100000">
                <a:srgbClr val="E9713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FDBDD7F-9EB2-D3F4-BDAC-AC406795A082}"/>
              </a:ext>
            </a:extLst>
          </p:cNvPr>
          <p:cNvSpPr/>
          <p:nvPr/>
        </p:nvSpPr>
        <p:spPr>
          <a:xfrm rot="10800000">
            <a:off x="646379" y="1983359"/>
            <a:ext cx="1041879" cy="684860"/>
          </a:xfrm>
          <a:prstGeom prst="rightArrow">
            <a:avLst/>
          </a:prstGeom>
          <a:gradFill rotWithShape="1">
            <a:gsLst>
              <a:gs pos="0">
                <a:srgbClr val="E97132">
                  <a:satMod val="103000"/>
                  <a:lumMod val="102000"/>
                  <a:tint val="94000"/>
                </a:srgbClr>
              </a:gs>
              <a:gs pos="50000">
                <a:srgbClr val="E97132">
                  <a:satMod val="110000"/>
                  <a:lumMod val="100000"/>
                  <a:shade val="100000"/>
                </a:srgbClr>
              </a:gs>
              <a:gs pos="100000">
                <a:srgbClr val="E9713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8AE3D34-68AB-CB4E-F0E1-DEB8DE880B92}"/>
                  </a:ext>
                </a:extLst>
              </p:cNvPr>
              <p:cNvSpPr txBox="1"/>
              <p:nvPr/>
            </p:nvSpPr>
            <p:spPr>
              <a:xfrm>
                <a:off x="2623297" y="1899175"/>
                <a:ext cx="304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effectLst>
                            <a:glow rad="139700">
                              <a:srgbClr val="8AAFC0"/>
                            </a:glo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effectLst>
                    <a:glow rad="139700">
                      <a:srgbClr val="8AAFC0"/>
                    </a:glow>
                  </a:effectLst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8AE3D34-68AB-CB4E-F0E1-DEB8DE880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97" y="1899175"/>
                <a:ext cx="304763" cy="369332"/>
              </a:xfrm>
              <a:prstGeom prst="rect">
                <a:avLst/>
              </a:prstGeom>
              <a:blipFill>
                <a:blip r:embed="rId3"/>
                <a:stretch>
                  <a:fillRect l="-52000" t="-18333" r="-50000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9BAEFE-2F20-4904-4637-5FBB12B9B24E}"/>
              </a:ext>
            </a:extLst>
          </p:cNvPr>
          <p:cNvCxnSpPr/>
          <p:nvPr/>
        </p:nvCxnSpPr>
        <p:spPr>
          <a:xfrm flipV="1">
            <a:off x="2333425" y="1669212"/>
            <a:ext cx="661443" cy="64659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0EA377-B583-1E3F-1DD0-C6849FBBF706}"/>
              </a:ext>
            </a:extLst>
          </p:cNvPr>
          <p:cNvSpPr txBox="1"/>
          <p:nvPr/>
        </p:nvSpPr>
        <p:spPr>
          <a:xfrm>
            <a:off x="173016" y="1276611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transverse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plane</a:t>
            </a:r>
            <a:endParaRPr lang="ja-JP" altLang="en-US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642ADC-D680-56AE-85C0-75B44F9FAD0B}"/>
                  </a:ext>
                </a:extLst>
              </p:cNvPr>
              <p:cNvSpPr txBox="1"/>
              <p:nvPr/>
            </p:nvSpPr>
            <p:spPr>
              <a:xfrm>
                <a:off x="7664923" y="3010660"/>
                <a:ext cx="4483215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latin typeface="Cambria Math" panose="02040503050406030204" pitchFamily="18" charset="0"/>
                            </a:rPr>
                            <m:t>1+2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ja-JP" sz="2000" b="0" dirty="0"/>
              </a:p>
              <a:p>
                <a:endParaRPr kumimoji="1" lang="ja-JP" altLang="en-US" sz="20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642ADC-D680-56AE-85C0-75B44F9FA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923" y="3010660"/>
                <a:ext cx="4483215" cy="1127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7F2FA2-C31F-334A-54C9-47090D89DFA5}"/>
              </a:ext>
            </a:extLst>
          </p:cNvPr>
          <p:cNvSpPr txBox="1"/>
          <p:nvPr/>
        </p:nvSpPr>
        <p:spPr>
          <a:xfrm>
            <a:off x="4686567" y="2981365"/>
            <a:ext cx="30043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Anisotropic Flow:</a:t>
            </a:r>
          </a:p>
          <a:p>
            <a:r>
              <a:rPr kumimoji="1" lang="en-US" altLang="ja-JP" sz="2400" dirty="0"/>
              <a:t>(momentum space)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CB1656-F8B4-A703-BB80-42488DDB865C}"/>
              </a:ext>
            </a:extLst>
          </p:cNvPr>
          <p:cNvSpPr txBox="1"/>
          <p:nvPr/>
        </p:nvSpPr>
        <p:spPr>
          <a:xfrm>
            <a:off x="4686567" y="1164018"/>
            <a:ext cx="27286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Eccentricity:</a:t>
            </a:r>
          </a:p>
          <a:p>
            <a:r>
              <a:rPr kumimoji="1" lang="en-US" altLang="ja-JP" sz="2400" dirty="0"/>
              <a:t>(coordinate space)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BF7440-727C-06AA-5E48-85B5021328C6}"/>
                  </a:ext>
                </a:extLst>
              </p:cNvPr>
              <p:cNvSpPr txBox="1"/>
              <p:nvPr/>
            </p:nvSpPr>
            <p:spPr>
              <a:xfrm>
                <a:off x="7683424" y="1330727"/>
                <a:ext cx="4075475" cy="31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∼−∫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BF7440-727C-06AA-5E48-85B502132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424" y="1330727"/>
                <a:ext cx="4075475" cy="319703"/>
              </a:xfrm>
              <a:prstGeom prst="rect">
                <a:avLst/>
              </a:prstGeom>
              <a:blipFill>
                <a:blip r:embed="rId5"/>
                <a:stretch>
                  <a:fillRect l="-149" t="-11321" b="-43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E61DA0-6F94-B397-53C3-D760EE6CD619}"/>
              </a:ext>
            </a:extLst>
          </p:cNvPr>
          <p:cNvSpPr txBox="1"/>
          <p:nvPr/>
        </p:nvSpPr>
        <p:spPr>
          <a:xfrm>
            <a:off x="4700647" y="5586834"/>
            <a:ext cx="727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Initial anisotropy in coordinate space is converted into momentum one in the final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Evidence of hydrodynamic response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14DA629-724F-4FD1-C876-8F350ECE9183}"/>
                  </a:ext>
                </a:extLst>
              </p:cNvPr>
              <p:cNvSpPr txBox="1"/>
              <p:nvPr/>
            </p:nvSpPr>
            <p:spPr>
              <a:xfrm>
                <a:off x="8146596" y="4406733"/>
                <a:ext cx="3505960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𝑝𝑎𝑖𝑟𝑠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14DA629-724F-4FD1-C876-8F350ECE9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96" y="4406733"/>
                <a:ext cx="3505960" cy="746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F64568-B580-E787-601F-3AEEE40A5956}"/>
              </a:ext>
            </a:extLst>
          </p:cNvPr>
          <p:cNvSpPr txBox="1"/>
          <p:nvPr/>
        </p:nvSpPr>
        <p:spPr>
          <a:xfrm>
            <a:off x="4953828" y="4457871"/>
            <a:ext cx="3121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Recent definition:</a:t>
            </a:r>
          </a:p>
          <a:p>
            <a:r>
              <a:rPr lang="en-US" altLang="ja-JP" dirty="0"/>
              <a:t>(multi-particle correlations)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CD24BD-D19F-AA1C-9297-D8912AFBE9B6}"/>
              </a:ext>
            </a:extLst>
          </p:cNvPr>
          <p:cNvSpPr txBox="1"/>
          <p:nvPr/>
        </p:nvSpPr>
        <p:spPr>
          <a:xfrm>
            <a:off x="9747084" y="208386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: eccentricity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4B5510C-F352-ABA8-33E4-2786548CA1F2}"/>
                  </a:ext>
                </a:extLst>
              </p:cNvPr>
              <p:cNvSpPr txBox="1"/>
              <p:nvPr/>
            </p:nvSpPr>
            <p:spPr>
              <a:xfrm>
                <a:off x="7638016" y="1875733"/>
                <a:ext cx="2053063" cy="762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4B5510C-F352-ABA8-33E4-2786548CA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016" y="1875733"/>
                <a:ext cx="2053063" cy="762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79B0806-5BAB-819F-0477-B20C7342F223}"/>
              </a:ext>
            </a:extLst>
          </p:cNvPr>
          <p:cNvSpPr/>
          <p:nvPr/>
        </p:nvSpPr>
        <p:spPr>
          <a:xfrm>
            <a:off x="4890543" y="4267209"/>
            <a:ext cx="6868356" cy="10777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6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0E3456-66BD-81CD-ADC5-D79C85DB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Strong Correlation b/w Initial/Final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075129-8B47-B920-7246-178D02B2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515"/>
          <a:stretch>
            <a:fillRect/>
          </a:stretch>
        </p:blipFill>
        <p:spPr>
          <a:xfrm>
            <a:off x="974091" y="1522948"/>
            <a:ext cx="4494179" cy="332509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F7B132-BDA0-B0F0-F5A3-E256F093A39D}"/>
              </a:ext>
            </a:extLst>
          </p:cNvPr>
          <p:cNvSpPr txBox="1"/>
          <p:nvPr/>
        </p:nvSpPr>
        <p:spPr>
          <a:xfrm>
            <a:off x="1842655" y="5045425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Niemi+, PRC87, 054901(‘13)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66AA38-1943-4C86-12B2-8112FE34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250"/>
          <a:stretch>
            <a:fillRect/>
          </a:stretch>
        </p:blipFill>
        <p:spPr>
          <a:xfrm>
            <a:off x="6723731" y="1627909"/>
            <a:ext cx="3024567" cy="32322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B8E3BB-1E51-5E8D-6820-2C3ED1081311}"/>
              </a:ext>
            </a:extLst>
          </p:cNvPr>
          <p:cNvSpPr txBox="1"/>
          <p:nvPr/>
        </p:nvSpPr>
        <p:spPr>
          <a:xfrm>
            <a:off x="6788727" y="5045425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Giacalone+, PRC103, 024909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512081-DD60-9B51-771F-F1D19ADCC080}"/>
                  </a:ext>
                </a:extLst>
              </p:cNvPr>
              <p:cNvSpPr txBox="1"/>
              <p:nvPr/>
            </p:nvSpPr>
            <p:spPr>
              <a:xfrm>
                <a:off x="2595841" y="1063952"/>
                <a:ext cx="17015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3200" b="1" dirty="0"/>
                  <a:t> </a:t>
                </a:r>
                <a:r>
                  <a:rPr kumimoji="1" lang="en-US" altLang="ja-JP" sz="3200" b="1" dirty="0"/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ja-JP" altLang="en-US" sz="3200" b="1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512081-DD60-9B51-771F-F1D19ADC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41" y="1063952"/>
                <a:ext cx="1701556" cy="584775"/>
              </a:xfrm>
              <a:prstGeom prst="rect">
                <a:avLst/>
              </a:prstGeom>
              <a:blipFill>
                <a:blip r:embed="rId4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33AF1B-2C17-142A-2B7D-46B26779FFC3}"/>
                  </a:ext>
                </a:extLst>
              </p:cNvPr>
              <p:cNvSpPr txBox="1"/>
              <p:nvPr/>
            </p:nvSpPr>
            <p:spPr>
              <a:xfrm>
                <a:off x="7679346" y="1063952"/>
                <a:ext cx="18912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kumimoji="1" lang="en-US" altLang="ja-JP" sz="3200" b="1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3200" b="1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33AF1B-2C17-142A-2B7D-46B26779F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346" y="1063952"/>
                <a:ext cx="1891287" cy="584775"/>
              </a:xfrm>
              <a:prstGeom prst="rect">
                <a:avLst/>
              </a:prstGeom>
              <a:blipFill>
                <a:blip r:embed="rId5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8D10333-6EED-5C1D-FDC9-2BE39A2F3329}"/>
                  </a:ext>
                </a:extLst>
              </p:cNvPr>
              <p:cNvSpPr txBox="1"/>
              <p:nvPr/>
            </p:nvSpPr>
            <p:spPr>
              <a:xfrm>
                <a:off x="1078860" y="5841634"/>
                <a:ext cx="1003672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Strong e-v-e correlations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/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r>
                  <a:rPr lang="en-US" altLang="ja-JP" sz="2400" dirty="0"/>
                  <a:t>Information of the initial shape can be encoded in flow observables!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8D10333-6EED-5C1D-FDC9-2BE39A2F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60" y="5841634"/>
                <a:ext cx="10036722" cy="830997"/>
              </a:xfrm>
              <a:prstGeom prst="rect">
                <a:avLst/>
              </a:prstGeom>
              <a:blipFill>
                <a:blip r:embed="rId6"/>
                <a:stretch>
                  <a:fillRect l="-972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8D896-B81E-309B-E7AD-41BA7CFE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Preparation 3: Centrality</a:t>
            </a:r>
            <a:endParaRPr kumimoji="1" lang="ja-JP" altLang="en-US" dirty="0"/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4127770B-4109-9308-B65A-7C686F20C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" y="1899410"/>
            <a:ext cx="5544082" cy="32951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55E79A-7BDC-94BA-6F1B-E24CAED54AAF}"/>
              </a:ext>
            </a:extLst>
          </p:cNvPr>
          <p:cNvSpPr txBox="1"/>
          <p:nvPr/>
        </p:nvSpPr>
        <p:spPr>
          <a:xfrm>
            <a:off x="5736422" y="1994415"/>
            <a:ext cx="6455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The </a:t>
            </a:r>
            <a:r>
              <a:rPr lang="en-US" altLang="ja-JP" sz="2800" b="1" dirty="0"/>
              <a:t>impact parameter </a:t>
            </a:r>
            <a:r>
              <a:rPr lang="en-US" altLang="ja-JP" sz="2800" dirty="0"/>
              <a:t>is not observable in HIC.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dirty="0">
                <a:sym typeface="Wingdings" panose="05000000000000000000" pitchFamily="2" charset="2"/>
              </a:rPr>
              <a:t>Centrality: </a:t>
            </a:r>
            <a:r>
              <a:rPr lang="en-US" altLang="ja-JP" sz="2800" dirty="0"/>
              <a:t>Proxies of impact param., such as particle multiplicities</a:t>
            </a:r>
            <a:endParaRPr kumimoji="1" lang="en-US" altLang="ja-JP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Notice:</a:t>
            </a:r>
            <a:r>
              <a:rPr lang="ja-JP" altLang="en-US" sz="2800" dirty="0"/>
              <a:t> </a:t>
            </a:r>
            <a:r>
              <a:rPr lang="en-US" altLang="ja-JP" sz="2800" dirty="0"/>
              <a:t>no</a:t>
            </a:r>
            <a:r>
              <a:rPr lang="ja-JP" altLang="en-US" sz="2800" dirty="0"/>
              <a:t> </a:t>
            </a:r>
            <a:r>
              <a:rPr lang="en-US" altLang="ja-JP" sz="2800" dirty="0"/>
              <a:t>direct</a:t>
            </a:r>
            <a:r>
              <a:rPr lang="ja-JP" altLang="en-US" sz="2800" dirty="0"/>
              <a:t> </a:t>
            </a:r>
            <a:r>
              <a:rPr lang="en-US" altLang="ja-JP" sz="2800" dirty="0"/>
              <a:t>connection</a:t>
            </a:r>
            <a:r>
              <a:rPr lang="ja-JP" altLang="en-US" sz="2800" dirty="0"/>
              <a:t> </a:t>
            </a:r>
            <a:r>
              <a:rPr lang="en-US" altLang="ja-JP" sz="2800" dirty="0"/>
              <a:t>between impact parameter &amp; centrality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67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86B49-DDDB-C08B-1F20-62D4C24E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65A1F2-1790-B141-9AD8-453C8B57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1B4408-3C56-19EF-DCEF-8A2D3A781693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FCB1F-A13E-B8B9-B4C0-93AD576E61A5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7403-1A3F-3C08-404F-A946AC0F98CC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583A1611-24D7-3988-C61F-9C583AC5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6010"/>
              </p:ext>
            </p:extLst>
          </p:nvPr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11251</TotalTime>
  <Words>1832</Words>
  <Application>Microsoft Office PowerPoint</Application>
  <PresentationFormat>ワイド画面</PresentationFormat>
  <Paragraphs>389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Yu Gothic UI</vt:lpstr>
      <vt:lpstr>游ゴシック</vt:lpstr>
      <vt:lpstr>Arial</vt:lpstr>
      <vt:lpstr>Calibri</vt:lpstr>
      <vt:lpstr>Calibri Light</vt:lpstr>
      <vt:lpstr>Cambria Math</vt:lpstr>
      <vt:lpstr>Segoe UI</vt:lpstr>
      <vt:lpstr>Segoe UI Black</vt:lpstr>
      <vt:lpstr>Wingdings</vt:lpstr>
      <vt:lpstr>Office テーマ</vt:lpstr>
      <vt:lpstr>Probing nuclear shapes in relativistic heavy-ion collisions </vt:lpstr>
      <vt:lpstr>Relativistic Heavy-Ion Collisions</vt:lpstr>
      <vt:lpstr>Probing Nuclear Shapes in RelHIC?!</vt:lpstr>
      <vt:lpstr>Rough Idea</vt:lpstr>
      <vt:lpstr>Preparation 1: Transverse Momenta p_T</vt:lpstr>
      <vt:lpstr>Preparation 2: Elliptic Flow / Eccentricity</vt:lpstr>
      <vt:lpstr>Strong Correlation b/w Initial/Final</vt:lpstr>
      <vt:lpstr>Preparation 3: Centrality</vt:lpstr>
      <vt:lpstr>Ultra-Central Collisions (UCC)</vt:lpstr>
      <vt:lpstr>Ultra-Central Collisions (UCC)</vt:lpstr>
      <vt:lpstr>Experimental Result @STAR</vt:lpstr>
      <vt:lpstr>Triaxial Deformation</vt:lpstr>
      <vt:lpstr>Further Extension</vt:lpstr>
      <vt:lpstr>Quantum Surface Vibration</vt:lpstr>
      <vt:lpstr>Spherical Nuclei</vt:lpstr>
      <vt:lpstr>Transverse Distribution</vt:lpstr>
      <vt:lpstr>Transverse Distribution 2</vt:lpstr>
      <vt:lpstr>Uroboros in Nuclear Physics</vt:lpstr>
      <vt:lpstr>Uroboros in Nuclear Physics</vt:lpstr>
      <vt:lpstr>Workshop in April @ Kyoto</vt:lpstr>
      <vt:lpstr>Workshop in April</vt:lpstr>
      <vt:lpstr>Detector Efficiency</vt:lpstr>
      <vt:lpstr>Efficiency Correction: Total Number</vt:lpstr>
      <vt:lpstr>Particle-Averaged Quantities</vt:lpstr>
      <vt:lpstr>Particle-Averaged Quantities</vt:lpstr>
      <vt:lpstr>Correct Correction Formulas</vt:lpstr>
      <vt:lpstr>Beam-Energy Scan</vt:lpstr>
      <vt:lpstr>J-PARC-HI = J-PARC Heavy-Ion Project</vt:lpstr>
      <vt:lpstr>J-PARC-HI = J-PARC Heavy-Ion Project</vt:lpstr>
      <vt:lpstr>Further Utilization of Deformation at low collision-energy region</vt:lpstr>
      <vt:lpstr>Physics of Heavy-Ion Collisions</vt:lpstr>
      <vt:lpstr>Summary</vt:lpstr>
      <vt:lpstr>Check in a Simple Model</vt:lpstr>
      <vt:lpstr>Moments (Cumulants) of Total Number</vt:lpstr>
      <vt:lpstr>Connecting True/Observed Distr. Funcs.</vt:lpstr>
      <vt:lpstr>Generating Function</vt:lpstr>
      <vt:lpstr>Correction is Necessary!!</vt:lpstr>
      <vt:lpstr>Derivation of Correction Formulas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123</cp:revision>
  <cp:lastPrinted>2025-05-12T12:22:11Z</cp:lastPrinted>
  <dcterms:created xsi:type="dcterms:W3CDTF">2023-04-21T06:24:41Z</dcterms:created>
  <dcterms:modified xsi:type="dcterms:W3CDTF">2026-03-06T09:23:18Z</dcterms:modified>
</cp:coreProperties>
</file>