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37"/>
  </p:notesMasterIdLst>
  <p:sldIdLst>
    <p:sldId id="256" r:id="rId3"/>
    <p:sldId id="1137" r:id="rId4"/>
    <p:sldId id="1240" r:id="rId5"/>
    <p:sldId id="1222" r:id="rId6"/>
    <p:sldId id="274" r:id="rId7"/>
    <p:sldId id="1206" r:id="rId8"/>
    <p:sldId id="1207" r:id="rId9"/>
    <p:sldId id="1221" r:id="rId10"/>
    <p:sldId id="1219" r:id="rId11"/>
    <p:sldId id="1208" r:id="rId12"/>
    <p:sldId id="1220" r:id="rId13"/>
    <p:sldId id="1192" r:id="rId14"/>
    <p:sldId id="1198" r:id="rId15"/>
    <p:sldId id="1197" r:id="rId16"/>
    <p:sldId id="1199" r:id="rId17"/>
    <p:sldId id="1241" r:id="rId18"/>
    <p:sldId id="1201" r:id="rId19"/>
    <p:sldId id="1184" r:id="rId20"/>
    <p:sldId id="1232" r:id="rId21"/>
    <p:sldId id="1205" r:id="rId22"/>
    <p:sldId id="1196" r:id="rId23"/>
    <p:sldId id="1194" r:id="rId24"/>
    <p:sldId id="1234" r:id="rId25"/>
    <p:sldId id="1235" r:id="rId26"/>
    <p:sldId id="1236" r:id="rId27"/>
    <p:sldId id="1233" r:id="rId28"/>
    <p:sldId id="1237" r:id="rId29"/>
    <p:sldId id="1243" r:id="rId30"/>
    <p:sldId id="1242" r:id="rId31"/>
    <p:sldId id="1105" r:id="rId32"/>
    <p:sldId id="1228" r:id="rId33"/>
    <p:sldId id="1239" r:id="rId34"/>
    <p:sldId id="1231" r:id="rId35"/>
    <p:sldId id="1180" r:id="rId36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6F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6239B-D826-4788-9BDD-731CC29EDF7F}" v="91" dt="2026-04-13T04:51:07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B939F97A-462D-4240-AED8-37DEEEF9D99C}"/>
    <pc:docChg chg="delSld modSld">
      <pc:chgData name="Masakiyo Kitazawa" userId="2bf3742da7ad8ecb" providerId="LiveId" clId="{B939F97A-462D-4240-AED8-37DEEEF9D99C}" dt="2026-04-13T11:40:07.190" v="23" actId="2696"/>
      <pc:docMkLst>
        <pc:docMk/>
      </pc:docMkLst>
      <pc:sldChg chg="modSp mod">
        <pc:chgData name="Masakiyo Kitazawa" userId="2bf3742da7ad8ecb" providerId="LiveId" clId="{B939F97A-462D-4240-AED8-37DEEEF9D99C}" dt="2026-04-13T11:38:53.345" v="19" actId="20577"/>
        <pc:sldMkLst>
          <pc:docMk/>
          <pc:sldMk cId="3274957215" sldId="256"/>
        </pc:sldMkLst>
        <pc:spChg chg="mod">
          <ac:chgData name="Masakiyo Kitazawa" userId="2bf3742da7ad8ecb" providerId="LiveId" clId="{B939F97A-462D-4240-AED8-37DEEEF9D99C}" dt="2026-04-13T11:38:53.345" v="19" actId="20577"/>
          <ac:spMkLst>
            <pc:docMk/>
            <pc:sldMk cId="3274957215" sldId="256"/>
            <ac:spMk id="2" creationId="{E36A98F8-04B7-4967-B658-5E816FB27F6B}"/>
          </ac:spMkLst>
        </pc:spChg>
      </pc:sldChg>
      <pc:sldChg chg="del">
        <pc:chgData name="Masakiyo Kitazawa" userId="2bf3742da7ad8ecb" providerId="LiveId" clId="{B939F97A-462D-4240-AED8-37DEEEF9D99C}" dt="2026-04-13T11:39:40.503" v="21" actId="2696"/>
        <pc:sldMkLst>
          <pc:docMk/>
          <pc:sldMk cId="1775029996" sldId="1147"/>
        </pc:sldMkLst>
      </pc:sldChg>
      <pc:sldChg chg="del">
        <pc:chgData name="Masakiyo Kitazawa" userId="2bf3742da7ad8ecb" providerId="LiveId" clId="{B939F97A-462D-4240-AED8-37DEEEF9D99C}" dt="2026-04-13T11:40:07.190" v="23" actId="2696"/>
        <pc:sldMkLst>
          <pc:docMk/>
          <pc:sldMk cId="1928151741" sldId="1152"/>
        </pc:sldMkLst>
      </pc:sldChg>
      <pc:sldChg chg="del">
        <pc:chgData name="Masakiyo Kitazawa" userId="2bf3742da7ad8ecb" providerId="LiveId" clId="{B939F97A-462D-4240-AED8-37DEEEF9D99C}" dt="2026-04-13T11:40:07.190" v="23" actId="2696"/>
        <pc:sldMkLst>
          <pc:docMk/>
          <pc:sldMk cId="2858168681" sldId="1174"/>
        </pc:sldMkLst>
      </pc:sldChg>
      <pc:sldChg chg="del">
        <pc:chgData name="Masakiyo Kitazawa" userId="2bf3742da7ad8ecb" providerId="LiveId" clId="{B939F97A-462D-4240-AED8-37DEEEF9D99C}" dt="2026-04-13T11:39:36.802" v="20" actId="2696"/>
        <pc:sldMkLst>
          <pc:docMk/>
          <pc:sldMk cId="2085630078" sldId="1188"/>
        </pc:sldMkLst>
      </pc:sldChg>
      <pc:sldChg chg="del">
        <pc:chgData name="Masakiyo Kitazawa" userId="2bf3742da7ad8ecb" providerId="LiveId" clId="{B939F97A-462D-4240-AED8-37DEEEF9D99C}" dt="2026-04-13T11:39:57.079" v="22" actId="2696"/>
        <pc:sldMkLst>
          <pc:docMk/>
          <pc:sldMk cId="3874251215" sldId="1203"/>
        </pc:sldMkLst>
      </pc:sldChg>
    </pc:docChg>
  </pc:docChgLst>
  <pc:docChgLst>
    <pc:chgData name="Masakiyo Kitazawa" userId="2bf3742da7ad8ecb" providerId="LiveId" clId="{F47CBE27-9031-40BD-BC48-2BA201BA83D7}"/>
    <pc:docChg chg="undo redo custSel addSld delSld modSld sldOrd delMainMaster">
      <pc:chgData name="Masakiyo Kitazawa" userId="2bf3742da7ad8ecb" providerId="LiveId" clId="{F47CBE27-9031-40BD-BC48-2BA201BA83D7}" dt="2026-04-13T04:58:12.338" v="9638" actId="20577"/>
      <pc:docMkLst>
        <pc:docMk/>
      </pc:docMkLst>
      <pc:sldChg chg="addSp delSp modSp mod">
        <pc:chgData name="Masakiyo Kitazawa" userId="2bf3742da7ad8ecb" providerId="LiveId" clId="{F47CBE27-9031-40BD-BC48-2BA201BA83D7}" dt="2026-04-13T04:50:45.492" v="9515" actId="1076"/>
        <pc:sldMkLst>
          <pc:docMk/>
          <pc:sldMk cId="3274957215" sldId="256"/>
        </pc:sldMkLst>
        <pc:spChg chg="mod">
          <ac:chgData name="Masakiyo Kitazawa" userId="2bf3742da7ad8ecb" providerId="LiveId" clId="{F47CBE27-9031-40BD-BC48-2BA201BA83D7}" dt="2026-04-13T01:56:34.683" v="8299" actId="404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Masakiyo Kitazawa" userId="2bf3742da7ad8ecb" providerId="LiveId" clId="{F47CBE27-9031-40BD-BC48-2BA201BA83D7}" dt="2026-04-13T04:50:45.492" v="9515" actId="1076"/>
          <ac:spMkLst>
            <pc:docMk/>
            <pc:sldMk cId="3274957215" sldId="256"/>
            <ac:spMk id="5" creationId="{D93F32A9-8D40-FAD5-0436-568B5DC2C76B}"/>
          </ac:spMkLst>
        </pc:spChg>
        <pc:spChg chg="mod">
          <ac:chgData name="Masakiyo Kitazawa" userId="2bf3742da7ad8ecb" providerId="LiveId" clId="{F47CBE27-9031-40BD-BC48-2BA201BA83D7}" dt="2026-04-13T01:55:42.789" v="8235" actId="20577"/>
          <ac:spMkLst>
            <pc:docMk/>
            <pc:sldMk cId="3274957215" sldId="256"/>
            <ac:spMk id="10" creationId="{E5652D2A-0642-4478-A632-104268A4AA39}"/>
          </ac:spMkLst>
        </pc:spChg>
      </pc:sldChg>
      <pc:sldChg chg="del">
        <pc:chgData name="Masakiyo Kitazawa" userId="2bf3742da7ad8ecb" providerId="LiveId" clId="{F47CBE27-9031-40BD-BC48-2BA201BA83D7}" dt="2026-04-13T02:02:24.859" v="8308" actId="2696"/>
        <pc:sldMkLst>
          <pc:docMk/>
          <pc:sldMk cId="385654358" sldId="258"/>
        </pc:sldMkLst>
      </pc:sldChg>
      <pc:sldChg chg="add del">
        <pc:chgData name="Masakiyo Kitazawa" userId="2bf3742da7ad8ecb" providerId="LiveId" clId="{F47CBE27-9031-40BD-BC48-2BA201BA83D7}" dt="2026-04-13T02:04:34.130" v="8314"/>
        <pc:sldMkLst>
          <pc:docMk/>
          <pc:sldMk cId="1646860866" sldId="260"/>
        </pc:sldMkLst>
      </pc:sldChg>
      <pc:sldChg chg="addSp delSp modSp add mod ord delAnim modAnim">
        <pc:chgData name="Masakiyo Kitazawa" userId="2bf3742da7ad8ecb" providerId="LiveId" clId="{F47CBE27-9031-40BD-BC48-2BA201BA83D7}" dt="2026-04-13T04:51:07.499" v="9516" actId="20578"/>
        <pc:sldMkLst>
          <pc:docMk/>
          <pc:sldMk cId="1824115398" sldId="1137"/>
        </pc:sldMkLst>
        <pc:spChg chg="del">
          <ac:chgData name="Masakiyo Kitazawa" userId="2bf3742da7ad8ecb" providerId="LiveId" clId="{F47CBE27-9031-40BD-BC48-2BA201BA83D7}" dt="2026-04-13T02:31:35.002" v="8816" actId="21"/>
          <ac:spMkLst>
            <pc:docMk/>
            <pc:sldMk cId="1824115398" sldId="1137"/>
            <ac:spMk id="3" creationId="{1875732A-71FB-0216-679B-74412EA31671}"/>
          </ac:spMkLst>
        </pc:spChg>
        <pc:spChg chg="mod">
          <ac:chgData name="Masakiyo Kitazawa" userId="2bf3742da7ad8ecb" providerId="LiveId" clId="{F47CBE27-9031-40BD-BC48-2BA201BA83D7}" dt="2026-04-13T04:51:07.499" v="9516" actId="20578"/>
          <ac:spMkLst>
            <pc:docMk/>
            <pc:sldMk cId="1824115398" sldId="1137"/>
            <ac:spMk id="4" creationId="{641909A3-3A22-BD7E-BA30-7A854B390E81}"/>
          </ac:spMkLst>
        </pc:spChg>
        <pc:spChg chg="add del mod">
          <ac:chgData name="Masakiyo Kitazawa" userId="2bf3742da7ad8ecb" providerId="LiveId" clId="{F47CBE27-9031-40BD-BC48-2BA201BA83D7}" dt="2026-04-13T02:34:18.918" v="8861" actId="478"/>
          <ac:spMkLst>
            <pc:docMk/>
            <pc:sldMk cId="1824115398" sldId="1137"/>
            <ac:spMk id="5" creationId="{A422E682-F808-1D02-FECD-AAE5C2CF8CA4}"/>
          </ac:spMkLst>
        </pc:spChg>
      </pc:sldChg>
      <pc:sldChg chg="del">
        <pc:chgData name="Masakiyo Kitazawa" userId="2bf3742da7ad8ecb" providerId="LiveId" clId="{F47CBE27-9031-40BD-BC48-2BA201BA83D7}" dt="2026-04-13T02:02:24.859" v="8308" actId="2696"/>
        <pc:sldMkLst>
          <pc:docMk/>
          <pc:sldMk cId="732187847" sldId="1140"/>
        </pc:sldMkLst>
      </pc:sldChg>
      <pc:sldChg chg="delSp del mod">
        <pc:chgData name="Masakiyo Kitazawa" userId="2bf3742da7ad8ecb" providerId="LiveId" clId="{F47CBE27-9031-40BD-BC48-2BA201BA83D7}" dt="2026-04-13T04:48:17.483" v="9467" actId="2696"/>
        <pc:sldMkLst>
          <pc:docMk/>
          <pc:sldMk cId="1527711588" sldId="1191"/>
        </pc:sldMkLst>
        <pc:spChg chg="del">
          <ac:chgData name="Masakiyo Kitazawa" userId="2bf3742da7ad8ecb" providerId="LiveId" clId="{F47CBE27-9031-40BD-BC48-2BA201BA83D7}" dt="2026-04-13T02:37:19.507" v="8940" actId="478"/>
          <ac:spMkLst>
            <pc:docMk/>
            <pc:sldMk cId="1527711588" sldId="1191"/>
            <ac:spMk id="15" creationId="{FC4C601F-A70A-2F5E-D6AB-F16F4660F799}"/>
          </ac:spMkLst>
        </pc:spChg>
        <pc:picChg chg="del">
          <ac:chgData name="Masakiyo Kitazawa" userId="2bf3742da7ad8ecb" providerId="LiveId" clId="{F47CBE27-9031-40BD-BC48-2BA201BA83D7}" dt="2026-04-13T02:37:14.458" v="8939" actId="478"/>
          <ac:picMkLst>
            <pc:docMk/>
            <pc:sldMk cId="1527711588" sldId="1191"/>
            <ac:picMk id="6" creationId="{464CC1ED-BDFE-0204-D083-1E408468E857}"/>
          </ac:picMkLst>
        </pc:picChg>
        <pc:picChg chg="del">
          <ac:chgData name="Masakiyo Kitazawa" userId="2bf3742da7ad8ecb" providerId="LiveId" clId="{F47CBE27-9031-40BD-BC48-2BA201BA83D7}" dt="2026-04-13T02:37:12.456" v="8938" actId="478"/>
          <ac:picMkLst>
            <pc:docMk/>
            <pc:sldMk cId="1527711588" sldId="1191"/>
            <ac:picMk id="14" creationId="{6E913B08-08C5-503C-2981-F664615E0A6C}"/>
          </ac:picMkLst>
        </pc:picChg>
      </pc:sldChg>
      <pc:sldChg chg="modSp mod">
        <pc:chgData name="Masakiyo Kitazawa" userId="2bf3742da7ad8ecb" providerId="LiveId" clId="{F47CBE27-9031-40BD-BC48-2BA201BA83D7}" dt="2026-04-13T04:35:30.996" v="9099" actId="208"/>
        <pc:sldMkLst>
          <pc:docMk/>
          <pc:sldMk cId="675760013" sldId="1192"/>
        </pc:sldMkLst>
        <pc:spChg chg="mod">
          <ac:chgData name="Masakiyo Kitazawa" userId="2bf3742da7ad8ecb" providerId="LiveId" clId="{F47CBE27-9031-40BD-BC48-2BA201BA83D7}" dt="2026-04-13T04:35:30.996" v="9099" actId="208"/>
          <ac:spMkLst>
            <pc:docMk/>
            <pc:sldMk cId="675760013" sldId="1192"/>
            <ac:spMk id="12" creationId="{59933104-79D4-FE72-0C03-3E3C53A2A3AC}"/>
          </ac:spMkLst>
        </pc:spChg>
      </pc:sldChg>
      <pc:sldChg chg="modSp mod">
        <pc:chgData name="Masakiyo Kitazawa" userId="2bf3742da7ad8ecb" providerId="LiveId" clId="{F47CBE27-9031-40BD-BC48-2BA201BA83D7}" dt="2026-04-13T04:39:21.521" v="9117" actId="1036"/>
        <pc:sldMkLst>
          <pc:docMk/>
          <pc:sldMk cId="83519199" sldId="1205"/>
        </pc:sldMkLst>
        <pc:picChg chg="mod">
          <ac:chgData name="Masakiyo Kitazawa" userId="2bf3742da7ad8ecb" providerId="LiveId" clId="{F47CBE27-9031-40BD-BC48-2BA201BA83D7}" dt="2026-04-13T04:39:21.521" v="9117" actId="1036"/>
          <ac:picMkLst>
            <pc:docMk/>
            <pc:sldMk cId="83519199" sldId="1205"/>
            <ac:picMk id="37" creationId="{84DE7484-C335-AF3E-E2C4-C25DAE7B093A}"/>
          </ac:picMkLst>
        </pc:picChg>
        <pc:picChg chg="ord">
          <ac:chgData name="Masakiyo Kitazawa" userId="2bf3742da7ad8ecb" providerId="LiveId" clId="{F47CBE27-9031-40BD-BC48-2BA201BA83D7}" dt="2026-04-13T04:39:10.353" v="9100" actId="167"/>
          <ac:picMkLst>
            <pc:docMk/>
            <pc:sldMk cId="83519199" sldId="1205"/>
            <ac:picMk id="39" creationId="{00FCDA42-7BDF-401C-A19C-6634CB0C1F15}"/>
          </ac:picMkLst>
        </pc:picChg>
      </pc:sldChg>
      <pc:sldChg chg="del">
        <pc:chgData name="Masakiyo Kitazawa" userId="2bf3742da7ad8ecb" providerId="LiveId" clId="{F47CBE27-9031-40BD-BC48-2BA201BA83D7}" dt="2026-04-13T01:57:06.230" v="8300" actId="2696"/>
        <pc:sldMkLst>
          <pc:docMk/>
          <pc:sldMk cId="3430129521" sldId="1210"/>
        </pc:sldMkLst>
      </pc:sldChg>
      <pc:sldChg chg="del">
        <pc:chgData name="Masakiyo Kitazawa" userId="2bf3742da7ad8ecb" providerId="LiveId" clId="{F47CBE27-9031-40BD-BC48-2BA201BA83D7}" dt="2026-04-13T01:57:06.230" v="8300" actId="2696"/>
        <pc:sldMkLst>
          <pc:docMk/>
          <pc:sldMk cId="1851427033" sldId="1214"/>
        </pc:sldMkLst>
      </pc:sldChg>
      <pc:sldChg chg="modSp mod">
        <pc:chgData name="Masakiyo Kitazawa" userId="2bf3742da7ad8ecb" providerId="LiveId" clId="{F47CBE27-9031-40BD-BC48-2BA201BA83D7}" dt="2026-04-13T02:41:26.313" v="8965" actId="6549"/>
        <pc:sldMkLst>
          <pc:docMk/>
          <pc:sldMk cId="77908159" sldId="1220"/>
        </pc:sldMkLst>
        <pc:spChg chg="mod">
          <ac:chgData name="Masakiyo Kitazawa" userId="2bf3742da7ad8ecb" providerId="LiveId" clId="{F47CBE27-9031-40BD-BC48-2BA201BA83D7}" dt="2026-04-13T02:41:26.313" v="8965" actId="6549"/>
          <ac:spMkLst>
            <pc:docMk/>
            <pc:sldMk cId="77908159" sldId="1220"/>
            <ac:spMk id="3" creationId="{692BA5B8-E1B2-D397-4FA6-9F73FE7638E2}"/>
          </ac:spMkLst>
        </pc:spChg>
      </pc:sldChg>
      <pc:sldChg chg="del">
        <pc:chgData name="Masakiyo Kitazawa" userId="2bf3742da7ad8ecb" providerId="LiveId" clId="{F47CBE27-9031-40BD-BC48-2BA201BA83D7}" dt="2026-04-13T01:57:09.242" v="8301" actId="2696"/>
        <pc:sldMkLst>
          <pc:docMk/>
          <pc:sldMk cId="2863036309" sldId="1223"/>
        </pc:sldMkLst>
      </pc:sldChg>
      <pc:sldChg chg="del">
        <pc:chgData name="Masakiyo Kitazawa" userId="2bf3742da7ad8ecb" providerId="LiveId" clId="{F47CBE27-9031-40BD-BC48-2BA201BA83D7}" dt="2026-04-13T01:58:19.090" v="8303" actId="2696"/>
        <pc:sldMkLst>
          <pc:docMk/>
          <pc:sldMk cId="2687515073" sldId="1224"/>
        </pc:sldMkLst>
      </pc:sldChg>
      <pc:sldChg chg="del">
        <pc:chgData name="Masakiyo Kitazawa" userId="2bf3742da7ad8ecb" providerId="LiveId" clId="{F47CBE27-9031-40BD-BC48-2BA201BA83D7}" dt="2026-04-13T01:58:19.090" v="8303" actId="2696"/>
        <pc:sldMkLst>
          <pc:docMk/>
          <pc:sldMk cId="3157670884" sldId="1225"/>
        </pc:sldMkLst>
      </pc:sldChg>
      <pc:sldChg chg="del">
        <pc:chgData name="Masakiyo Kitazawa" userId="2bf3742da7ad8ecb" providerId="LiveId" clId="{F47CBE27-9031-40BD-BC48-2BA201BA83D7}" dt="2026-04-13T01:58:19.090" v="8303" actId="2696"/>
        <pc:sldMkLst>
          <pc:docMk/>
          <pc:sldMk cId="2016172170" sldId="1226"/>
        </pc:sldMkLst>
      </pc:sldChg>
      <pc:sldChg chg="del">
        <pc:chgData name="Masakiyo Kitazawa" userId="2bf3742da7ad8ecb" providerId="LiveId" clId="{F47CBE27-9031-40BD-BC48-2BA201BA83D7}" dt="2026-04-13T01:58:19.090" v="8303" actId="2696"/>
        <pc:sldMkLst>
          <pc:docMk/>
          <pc:sldMk cId="3766749801" sldId="1227"/>
        </pc:sldMkLst>
      </pc:sldChg>
      <pc:sldChg chg="addSp delSp modSp mod">
        <pc:chgData name="Masakiyo Kitazawa" userId="2bf3742da7ad8ecb" providerId="LiveId" clId="{F47CBE27-9031-40BD-BC48-2BA201BA83D7}" dt="2026-04-13T04:43:43.330" v="9260" actId="14100"/>
        <pc:sldMkLst>
          <pc:docMk/>
          <pc:sldMk cId="4274639866" sldId="1228"/>
        </pc:sldMkLst>
        <pc:spChg chg="mod">
          <ac:chgData name="Masakiyo Kitazawa" userId="2bf3742da7ad8ecb" providerId="LiveId" clId="{F47CBE27-9031-40BD-BC48-2BA201BA83D7}" dt="2026-04-13T04:40:39.017" v="9199" actId="1038"/>
          <ac:spMkLst>
            <pc:docMk/>
            <pc:sldMk cId="4274639866" sldId="1228"/>
            <ac:spMk id="3" creationId="{1159BFF1-C6C9-5948-77BE-73488E7C6D0E}"/>
          </ac:spMkLst>
        </pc:spChg>
        <pc:spChg chg="del">
          <ac:chgData name="Masakiyo Kitazawa" userId="2bf3742da7ad8ecb" providerId="LiveId" clId="{F47CBE27-9031-40BD-BC48-2BA201BA83D7}" dt="2026-04-13T04:40:31.370" v="9118" actId="21"/>
          <ac:spMkLst>
            <pc:docMk/>
            <pc:sldMk cId="4274639866" sldId="1228"/>
            <ac:spMk id="4" creationId="{98A12772-8633-331C-CF25-6A254B01D131}"/>
          </ac:spMkLst>
        </pc:spChg>
        <pc:spChg chg="add mod">
          <ac:chgData name="Masakiyo Kitazawa" userId="2bf3742da7ad8ecb" providerId="LiveId" clId="{F47CBE27-9031-40BD-BC48-2BA201BA83D7}" dt="2026-04-13T04:40:49.707" v="9201" actId="1076"/>
          <ac:spMkLst>
            <pc:docMk/>
            <pc:sldMk cId="4274639866" sldId="1228"/>
            <ac:spMk id="5" creationId="{98A12772-8633-331C-CF25-6A254B01D131}"/>
          </ac:spMkLst>
        </pc:spChg>
        <pc:spChg chg="del mod">
          <ac:chgData name="Masakiyo Kitazawa" userId="2bf3742da7ad8ecb" providerId="LiveId" clId="{F47CBE27-9031-40BD-BC48-2BA201BA83D7}" dt="2026-04-13T04:42:32.869" v="9242" actId="478"/>
          <ac:spMkLst>
            <pc:docMk/>
            <pc:sldMk cId="4274639866" sldId="1228"/>
            <ac:spMk id="9" creationId="{3B2510CA-DBE3-387A-46D9-BC8CE339F347}"/>
          </ac:spMkLst>
        </pc:spChg>
        <pc:spChg chg="del mod">
          <ac:chgData name="Masakiyo Kitazawa" userId="2bf3742da7ad8ecb" providerId="LiveId" clId="{F47CBE27-9031-40BD-BC48-2BA201BA83D7}" dt="2026-04-13T04:42:29.153" v="9241" actId="478"/>
          <ac:spMkLst>
            <pc:docMk/>
            <pc:sldMk cId="4274639866" sldId="1228"/>
            <ac:spMk id="10" creationId="{96E3B844-FD53-71E4-5A65-0BC8698A39AA}"/>
          </ac:spMkLst>
        </pc:spChg>
        <pc:spChg chg="del mod">
          <ac:chgData name="Masakiyo Kitazawa" userId="2bf3742da7ad8ecb" providerId="LiveId" clId="{F47CBE27-9031-40BD-BC48-2BA201BA83D7}" dt="2026-04-13T04:42:32.869" v="9242" actId="478"/>
          <ac:spMkLst>
            <pc:docMk/>
            <pc:sldMk cId="4274639866" sldId="1228"/>
            <ac:spMk id="11" creationId="{BE902653-31D1-6960-A14B-C721AC84863A}"/>
          </ac:spMkLst>
        </pc:spChg>
        <pc:spChg chg="del">
          <ac:chgData name="Masakiyo Kitazawa" userId="2bf3742da7ad8ecb" providerId="LiveId" clId="{F47CBE27-9031-40BD-BC48-2BA201BA83D7}" dt="2026-04-13T04:42:32.869" v="9242" actId="478"/>
          <ac:spMkLst>
            <pc:docMk/>
            <pc:sldMk cId="4274639866" sldId="1228"/>
            <ac:spMk id="12" creationId="{7261CE73-8921-C5C1-D1BF-3F1789C62BDB}"/>
          </ac:spMkLst>
        </pc:spChg>
        <pc:spChg chg="del mod">
          <ac:chgData name="Masakiyo Kitazawa" userId="2bf3742da7ad8ecb" providerId="LiveId" clId="{F47CBE27-9031-40BD-BC48-2BA201BA83D7}" dt="2026-04-13T04:42:29.153" v="9241" actId="478"/>
          <ac:spMkLst>
            <pc:docMk/>
            <pc:sldMk cId="4274639866" sldId="1228"/>
            <ac:spMk id="13" creationId="{8D04C71E-54EB-6B4D-CB09-9DA8E03C1390}"/>
          </ac:spMkLst>
        </pc:spChg>
        <pc:spChg chg="del mod">
          <ac:chgData name="Masakiyo Kitazawa" userId="2bf3742da7ad8ecb" providerId="LiveId" clId="{F47CBE27-9031-40BD-BC48-2BA201BA83D7}" dt="2026-04-13T04:42:32.869" v="9242" actId="478"/>
          <ac:spMkLst>
            <pc:docMk/>
            <pc:sldMk cId="4274639866" sldId="1228"/>
            <ac:spMk id="14" creationId="{84BA7CA9-71E1-643E-9AD9-E02EF203CBC3}"/>
          </ac:spMkLst>
        </pc:spChg>
        <pc:spChg chg="del mod">
          <ac:chgData name="Masakiyo Kitazawa" userId="2bf3742da7ad8ecb" providerId="LiveId" clId="{F47CBE27-9031-40BD-BC48-2BA201BA83D7}" dt="2026-04-13T04:42:29.153" v="9241" actId="478"/>
          <ac:spMkLst>
            <pc:docMk/>
            <pc:sldMk cId="4274639866" sldId="1228"/>
            <ac:spMk id="15" creationId="{B7498BB7-F049-B17C-D13B-471E6B5239A2}"/>
          </ac:spMkLst>
        </pc:spChg>
        <pc:spChg chg="del mod">
          <ac:chgData name="Masakiyo Kitazawa" userId="2bf3742da7ad8ecb" providerId="LiveId" clId="{F47CBE27-9031-40BD-BC48-2BA201BA83D7}" dt="2026-04-13T04:42:29.153" v="9241" actId="478"/>
          <ac:spMkLst>
            <pc:docMk/>
            <pc:sldMk cId="4274639866" sldId="1228"/>
            <ac:spMk id="16" creationId="{0CD6E856-2443-DBC6-EA2D-C2D9AD7D605B}"/>
          </ac:spMkLst>
        </pc:spChg>
        <pc:spChg chg="add mod">
          <ac:chgData name="Masakiyo Kitazawa" userId="2bf3742da7ad8ecb" providerId="LiveId" clId="{F47CBE27-9031-40BD-BC48-2BA201BA83D7}" dt="2026-04-13T04:41:51.112" v="9235" actId="14100"/>
          <ac:spMkLst>
            <pc:docMk/>
            <pc:sldMk cId="4274639866" sldId="1228"/>
            <ac:spMk id="17" creationId="{4A83D09D-0844-6662-96ED-A22A7A15A351}"/>
          </ac:spMkLst>
        </pc:spChg>
        <pc:spChg chg="del">
          <ac:chgData name="Masakiyo Kitazawa" userId="2bf3742da7ad8ecb" providerId="LiveId" clId="{F47CBE27-9031-40BD-BC48-2BA201BA83D7}" dt="2026-04-13T04:42:29.153" v="9241" actId="478"/>
          <ac:spMkLst>
            <pc:docMk/>
            <pc:sldMk cId="4274639866" sldId="1228"/>
            <ac:spMk id="20" creationId="{10914759-FB48-FBB8-DA78-9D1CC4A19EEF}"/>
          </ac:spMkLst>
        </pc:spChg>
        <pc:spChg chg="del">
          <ac:chgData name="Masakiyo Kitazawa" userId="2bf3742da7ad8ecb" providerId="LiveId" clId="{F47CBE27-9031-40BD-BC48-2BA201BA83D7}" dt="2026-04-13T04:40:31.370" v="9118" actId="21"/>
          <ac:spMkLst>
            <pc:docMk/>
            <pc:sldMk cId="4274639866" sldId="1228"/>
            <ac:spMk id="21" creationId="{4A83D09D-0844-6662-96ED-A22A7A15A351}"/>
          </ac:spMkLst>
        </pc:spChg>
        <pc:spChg chg="del">
          <ac:chgData name="Masakiyo Kitazawa" userId="2bf3742da7ad8ecb" providerId="LiveId" clId="{F47CBE27-9031-40BD-BC48-2BA201BA83D7}" dt="2026-04-13T04:40:31.370" v="9118" actId="21"/>
          <ac:spMkLst>
            <pc:docMk/>
            <pc:sldMk cId="4274639866" sldId="1228"/>
            <ac:spMk id="22" creationId="{F7DA023C-A95E-E778-F65D-10B629E12C31}"/>
          </ac:spMkLst>
        </pc:spChg>
        <pc:spChg chg="mod">
          <ac:chgData name="Masakiyo Kitazawa" userId="2bf3742da7ad8ecb" providerId="LiveId" clId="{F47CBE27-9031-40BD-BC48-2BA201BA83D7}" dt="2026-04-13T04:43:07.501" v="9249" actId="1076"/>
          <ac:spMkLst>
            <pc:docMk/>
            <pc:sldMk cId="4274639866" sldId="1228"/>
            <ac:spMk id="23" creationId="{B5C5BFF6-9FBC-C223-0EC5-55CA7A884540}"/>
          </ac:spMkLst>
        </pc:spChg>
        <pc:spChg chg="mod">
          <ac:chgData name="Masakiyo Kitazawa" userId="2bf3742da7ad8ecb" providerId="LiveId" clId="{F47CBE27-9031-40BD-BC48-2BA201BA83D7}" dt="2026-04-13T04:43:30.605" v="9256" actId="1076"/>
          <ac:spMkLst>
            <pc:docMk/>
            <pc:sldMk cId="4274639866" sldId="1228"/>
            <ac:spMk id="25" creationId="{EF84EC2E-95D2-33E1-CD67-EDC3C9F28BF6}"/>
          </ac:spMkLst>
        </pc:spChg>
        <pc:spChg chg="add del mod">
          <ac:chgData name="Masakiyo Kitazawa" userId="2bf3742da7ad8ecb" providerId="LiveId" clId="{F47CBE27-9031-40BD-BC48-2BA201BA83D7}" dt="2026-04-13T04:40:53.818" v="9202" actId="478"/>
          <ac:spMkLst>
            <pc:docMk/>
            <pc:sldMk cId="4274639866" sldId="1228"/>
            <ac:spMk id="26" creationId="{F7DA023C-A95E-E778-F65D-10B629E12C31}"/>
          </ac:spMkLst>
        </pc:spChg>
        <pc:spChg chg="add mod">
          <ac:chgData name="Masakiyo Kitazawa" userId="2bf3742da7ad8ecb" providerId="LiveId" clId="{F47CBE27-9031-40BD-BC48-2BA201BA83D7}" dt="2026-04-13T04:42:20.816" v="9240" actId="1076"/>
          <ac:spMkLst>
            <pc:docMk/>
            <pc:sldMk cId="4274639866" sldId="1228"/>
            <ac:spMk id="28" creationId="{DDA3CBDB-46F8-586D-4258-3A177CE15494}"/>
          </ac:spMkLst>
        </pc:spChg>
        <pc:spChg chg="add mod">
          <ac:chgData name="Masakiyo Kitazawa" userId="2bf3742da7ad8ecb" providerId="LiveId" clId="{F47CBE27-9031-40BD-BC48-2BA201BA83D7}" dt="2026-04-13T04:43:43.330" v="9260" actId="14100"/>
          <ac:spMkLst>
            <pc:docMk/>
            <pc:sldMk cId="4274639866" sldId="1228"/>
            <ac:spMk id="29" creationId="{07FCBC5C-CA23-E688-298B-2EC50DE9F78C}"/>
          </ac:spMkLst>
        </pc:spChg>
        <pc:picChg chg="add mod">
          <ac:chgData name="Masakiyo Kitazawa" userId="2bf3742da7ad8ecb" providerId="LiveId" clId="{F47CBE27-9031-40BD-BC48-2BA201BA83D7}" dt="2026-04-13T04:41:21.141" v="9210" actId="14100"/>
          <ac:picMkLst>
            <pc:docMk/>
            <pc:sldMk cId="4274639866" sldId="1228"/>
            <ac:picMk id="6" creationId="{7AA8ECBD-8110-1F53-95C0-F441D03A1B36}"/>
          </ac:picMkLst>
        </pc:picChg>
        <pc:picChg chg="mod">
          <ac:chgData name="Masakiyo Kitazawa" userId="2bf3742da7ad8ecb" providerId="LiveId" clId="{F47CBE27-9031-40BD-BC48-2BA201BA83D7}" dt="2026-04-13T04:43:05.196" v="9248" actId="14100"/>
          <ac:picMkLst>
            <pc:docMk/>
            <pc:sldMk cId="4274639866" sldId="1228"/>
            <ac:picMk id="18" creationId="{2D2FB847-851F-C254-00F7-BEB5BFCC7D2B}"/>
          </ac:picMkLst>
        </pc:picChg>
        <pc:picChg chg="del">
          <ac:chgData name="Masakiyo Kitazawa" userId="2bf3742da7ad8ecb" providerId="LiveId" clId="{F47CBE27-9031-40BD-BC48-2BA201BA83D7}" dt="2026-04-13T04:40:31.370" v="9118" actId="21"/>
          <ac:picMkLst>
            <pc:docMk/>
            <pc:sldMk cId="4274639866" sldId="1228"/>
            <ac:picMk id="19" creationId="{7AA8ECBD-8110-1F53-95C0-F441D03A1B36}"/>
          </ac:picMkLst>
        </pc:picChg>
        <pc:picChg chg="mod">
          <ac:chgData name="Masakiyo Kitazawa" userId="2bf3742da7ad8ecb" providerId="LiveId" clId="{F47CBE27-9031-40BD-BC48-2BA201BA83D7}" dt="2026-04-13T04:42:45.612" v="9244" actId="1076"/>
          <ac:picMkLst>
            <pc:docMk/>
            <pc:sldMk cId="4274639866" sldId="1228"/>
            <ac:picMk id="24" creationId="{320B4B2A-7D55-5687-26F5-DD74DC16F4A0}"/>
          </ac:picMkLst>
        </pc:picChg>
        <pc:picChg chg="add mod ord">
          <ac:chgData name="Masakiyo Kitazawa" userId="2bf3742da7ad8ecb" providerId="LiveId" clId="{F47CBE27-9031-40BD-BC48-2BA201BA83D7}" dt="2026-04-13T04:42:16.860" v="9239" actId="1076"/>
          <ac:picMkLst>
            <pc:docMk/>
            <pc:sldMk cId="4274639866" sldId="1228"/>
            <ac:picMk id="27" creationId="{7126DD3E-1455-9BF7-E1CF-D77E76BBA2E6}"/>
          </ac:picMkLst>
        </pc:picChg>
        <pc:cxnChg chg="del">
          <ac:chgData name="Masakiyo Kitazawa" userId="2bf3742da7ad8ecb" providerId="LiveId" clId="{F47CBE27-9031-40BD-BC48-2BA201BA83D7}" dt="2026-04-13T04:42:29.153" v="9241" actId="478"/>
          <ac:cxnSpMkLst>
            <pc:docMk/>
            <pc:sldMk cId="4274639866" sldId="1228"/>
            <ac:cxnSpMk id="7" creationId="{A39F21E9-F0D8-2C60-0C17-D85733E75A5E}"/>
          </ac:cxnSpMkLst>
        </pc:cxnChg>
        <pc:cxnChg chg="del">
          <ac:chgData name="Masakiyo Kitazawa" userId="2bf3742da7ad8ecb" providerId="LiveId" clId="{F47CBE27-9031-40BD-BC48-2BA201BA83D7}" dt="2026-04-13T04:42:32.869" v="9242" actId="478"/>
          <ac:cxnSpMkLst>
            <pc:docMk/>
            <pc:sldMk cId="4274639866" sldId="1228"/>
            <ac:cxnSpMk id="8" creationId="{856EF97C-766E-9560-B668-248E46BC1A29}"/>
          </ac:cxnSpMkLst>
        </pc:cxnChg>
      </pc:sldChg>
      <pc:sldChg chg="del">
        <pc:chgData name="Masakiyo Kitazawa" userId="2bf3742da7ad8ecb" providerId="LiveId" clId="{F47CBE27-9031-40BD-BC48-2BA201BA83D7}" dt="2026-04-13T01:57:13.194" v="8302" actId="2696"/>
        <pc:sldMkLst>
          <pc:docMk/>
          <pc:sldMk cId="263282511" sldId="1230"/>
        </pc:sldMkLst>
      </pc:sldChg>
      <pc:sldChg chg="ord">
        <pc:chgData name="Masakiyo Kitazawa" userId="2bf3742da7ad8ecb" providerId="LiveId" clId="{F47CBE27-9031-40BD-BC48-2BA201BA83D7}" dt="2026-04-13T04:44:38.473" v="9272"/>
        <pc:sldMkLst>
          <pc:docMk/>
          <pc:sldMk cId="1589634926" sldId="1231"/>
        </pc:sldMkLst>
      </pc:sldChg>
      <pc:sldChg chg="add">
        <pc:chgData name="Masakiyo Kitazawa" userId="2bf3742da7ad8ecb" providerId="LiveId" clId="{F47CBE27-9031-40BD-BC48-2BA201BA83D7}" dt="2026-04-13T01:59:59.948" v="8304"/>
        <pc:sldMkLst>
          <pc:docMk/>
          <pc:sldMk cId="4092494160" sldId="1232"/>
        </pc:sldMkLst>
      </pc:sldChg>
      <pc:sldChg chg="add">
        <pc:chgData name="Masakiyo Kitazawa" userId="2bf3742da7ad8ecb" providerId="LiveId" clId="{F47CBE27-9031-40BD-BC48-2BA201BA83D7}" dt="2026-04-13T02:01:02.294" v="8305"/>
        <pc:sldMkLst>
          <pc:docMk/>
          <pc:sldMk cId="3628140547" sldId="1233"/>
        </pc:sldMkLst>
      </pc:sldChg>
      <pc:sldChg chg="add">
        <pc:chgData name="Masakiyo Kitazawa" userId="2bf3742da7ad8ecb" providerId="LiveId" clId="{F47CBE27-9031-40BD-BC48-2BA201BA83D7}" dt="2026-04-13T02:01:32.523" v="8306"/>
        <pc:sldMkLst>
          <pc:docMk/>
          <pc:sldMk cId="4146037396" sldId="1234"/>
        </pc:sldMkLst>
      </pc:sldChg>
      <pc:sldChg chg="add">
        <pc:chgData name="Masakiyo Kitazawa" userId="2bf3742da7ad8ecb" providerId="LiveId" clId="{F47CBE27-9031-40BD-BC48-2BA201BA83D7}" dt="2026-04-13T02:01:32.523" v="8306"/>
        <pc:sldMkLst>
          <pc:docMk/>
          <pc:sldMk cId="3239448383" sldId="1235"/>
        </pc:sldMkLst>
      </pc:sldChg>
      <pc:sldChg chg="add">
        <pc:chgData name="Masakiyo Kitazawa" userId="2bf3742da7ad8ecb" providerId="LiveId" clId="{F47CBE27-9031-40BD-BC48-2BA201BA83D7}" dt="2026-04-13T02:01:32.523" v="8306"/>
        <pc:sldMkLst>
          <pc:docMk/>
          <pc:sldMk cId="177219123" sldId="1236"/>
        </pc:sldMkLst>
      </pc:sldChg>
      <pc:sldChg chg="modSp add mod">
        <pc:chgData name="Masakiyo Kitazawa" userId="2bf3742da7ad8ecb" providerId="LiveId" clId="{F47CBE27-9031-40BD-BC48-2BA201BA83D7}" dt="2026-04-13T04:58:12.338" v="9638" actId="20577"/>
        <pc:sldMkLst>
          <pc:docMk/>
          <pc:sldMk cId="1169066610" sldId="1237"/>
        </pc:sldMkLst>
        <pc:spChg chg="mod">
          <ac:chgData name="Masakiyo Kitazawa" userId="2bf3742da7ad8ecb" providerId="LiveId" clId="{F47CBE27-9031-40BD-BC48-2BA201BA83D7}" dt="2026-04-13T04:58:12.338" v="9638" actId="20577"/>
          <ac:spMkLst>
            <pc:docMk/>
            <pc:sldMk cId="1169066610" sldId="1237"/>
            <ac:spMk id="16" creationId="{18CE6BD1-4B1D-29DE-3117-1C5CF45152C6}"/>
          </ac:spMkLst>
        </pc:spChg>
      </pc:sldChg>
      <pc:sldChg chg="addSp modSp new del mod">
        <pc:chgData name="Masakiyo Kitazawa" userId="2bf3742da7ad8ecb" providerId="LiveId" clId="{F47CBE27-9031-40BD-BC48-2BA201BA83D7}" dt="2026-04-13T04:43:45.786" v="9261" actId="2696"/>
        <pc:sldMkLst>
          <pc:docMk/>
          <pc:sldMk cId="3184175103" sldId="1238"/>
        </pc:sldMkLst>
        <pc:spChg chg="mod">
          <ac:chgData name="Masakiyo Kitazawa" userId="2bf3742da7ad8ecb" providerId="LiveId" clId="{F47CBE27-9031-40BD-BC48-2BA201BA83D7}" dt="2026-04-13T02:04:58.609" v="8351" actId="20577"/>
          <ac:spMkLst>
            <pc:docMk/>
            <pc:sldMk cId="3184175103" sldId="1238"/>
            <ac:spMk id="2" creationId="{269BB5D4-4048-EAE5-DA3C-D9C8E6DD9F8D}"/>
          </ac:spMkLst>
        </pc:spChg>
        <pc:spChg chg="add mod">
          <ac:chgData name="Masakiyo Kitazawa" userId="2bf3742da7ad8ecb" providerId="LiveId" clId="{F47CBE27-9031-40BD-BC48-2BA201BA83D7}" dt="2026-04-13T02:05:16.032" v="8352"/>
          <ac:spMkLst>
            <pc:docMk/>
            <pc:sldMk cId="3184175103" sldId="1238"/>
            <ac:spMk id="4" creationId="{92EEE251-9C18-F3BE-98E6-DE360A524917}"/>
          </ac:spMkLst>
        </pc:spChg>
        <pc:picChg chg="add mod">
          <ac:chgData name="Masakiyo Kitazawa" userId="2bf3742da7ad8ecb" providerId="LiveId" clId="{F47CBE27-9031-40BD-BC48-2BA201BA83D7}" dt="2026-04-13T02:05:16.032" v="8352"/>
          <ac:picMkLst>
            <pc:docMk/>
            <pc:sldMk cId="3184175103" sldId="1238"/>
            <ac:picMk id="3" creationId="{337F4195-205E-9B3B-DA54-C11BD79E7F40}"/>
          </ac:picMkLst>
        </pc:picChg>
        <pc:picChg chg="add mod">
          <ac:chgData name="Masakiyo Kitazawa" userId="2bf3742da7ad8ecb" providerId="LiveId" clId="{F47CBE27-9031-40BD-BC48-2BA201BA83D7}" dt="2026-04-13T04:32:41.115" v="8966" actId="1076"/>
          <ac:picMkLst>
            <pc:docMk/>
            <pc:sldMk cId="3184175103" sldId="1238"/>
            <ac:picMk id="5" creationId="{BAC28D82-6957-B411-52FC-F1786B5846CE}"/>
          </ac:picMkLst>
        </pc:picChg>
      </pc:sldChg>
      <pc:sldChg chg="addSp delSp modSp new mod">
        <pc:chgData name="Masakiyo Kitazawa" userId="2bf3742da7ad8ecb" providerId="LiveId" clId="{F47CBE27-9031-40BD-BC48-2BA201BA83D7}" dt="2026-04-13T04:48:13.612" v="9466" actId="6549"/>
        <pc:sldMkLst>
          <pc:docMk/>
          <pc:sldMk cId="663623616" sldId="1239"/>
        </pc:sldMkLst>
        <pc:spChg chg="mod">
          <ac:chgData name="Masakiyo Kitazawa" userId="2bf3742da7ad8ecb" providerId="LiveId" clId="{F47CBE27-9031-40BD-BC48-2BA201BA83D7}" dt="2026-04-13T02:05:47.103" v="8401" actId="20577"/>
          <ac:spMkLst>
            <pc:docMk/>
            <pc:sldMk cId="663623616" sldId="1239"/>
            <ac:spMk id="2" creationId="{9FEF22F1-C99D-E65C-9338-46CD32D53DF4}"/>
          </ac:spMkLst>
        </pc:spChg>
        <pc:spChg chg="add mod">
          <ac:chgData name="Masakiyo Kitazawa" userId="2bf3742da7ad8ecb" providerId="LiveId" clId="{F47CBE27-9031-40BD-BC48-2BA201BA83D7}" dt="2026-04-13T04:46:13.356" v="9457" actId="1037"/>
          <ac:spMkLst>
            <pc:docMk/>
            <pc:sldMk cId="663623616" sldId="1239"/>
            <ac:spMk id="3" creationId="{1F0B2EF8-C66C-7FCD-DBFD-6302ED4EA4E1}"/>
          </ac:spMkLst>
        </pc:spChg>
        <pc:spChg chg="add mod">
          <ac:chgData name="Masakiyo Kitazawa" userId="2bf3742da7ad8ecb" providerId="LiveId" clId="{F47CBE27-9031-40BD-BC48-2BA201BA83D7}" dt="2026-04-13T04:46:04.850" v="9424" actId="14100"/>
          <ac:spMkLst>
            <pc:docMk/>
            <pc:sldMk cId="663623616" sldId="1239"/>
            <ac:spMk id="4" creationId="{6553F1B9-7851-6944-9431-4B54948BF516}"/>
          </ac:spMkLst>
        </pc:spChg>
        <pc:spChg chg="add mod">
          <ac:chgData name="Masakiyo Kitazawa" userId="2bf3742da7ad8ecb" providerId="LiveId" clId="{F47CBE27-9031-40BD-BC48-2BA201BA83D7}" dt="2026-04-13T04:46:01.118" v="9423" actId="1036"/>
          <ac:spMkLst>
            <pc:docMk/>
            <pc:sldMk cId="663623616" sldId="1239"/>
            <ac:spMk id="5" creationId="{DAD48034-01C0-250A-7718-5E61018ADDC1}"/>
          </ac:spMkLst>
        </pc:spChg>
        <pc:spChg chg="add mod">
          <ac:chgData name="Masakiyo Kitazawa" userId="2bf3742da7ad8ecb" providerId="LiveId" clId="{F47CBE27-9031-40BD-BC48-2BA201BA83D7}" dt="2026-04-13T04:48:13.612" v="9466" actId="6549"/>
          <ac:spMkLst>
            <pc:docMk/>
            <pc:sldMk cId="663623616" sldId="1239"/>
            <ac:spMk id="6" creationId="{7F5AE9EB-81C9-423E-54EA-9047A8069DBA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24" creationId="{1E4A9C54-3E96-15AA-6D85-F21C13524821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26" creationId="{A69F3A66-0B26-0F2D-5D43-F248F011A49A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28" creationId="{4BF1D4F5-201A-7D03-A32D-541FB07BCD87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29" creationId="{0A7F32CD-FC94-D5E5-560F-4A04AACB8F21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34" creationId="{6E0782DB-8585-51E1-E5AF-3B1FBBA2F0C4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45" creationId="{A7A30E31-DE50-7A3B-F2A9-0EF672358426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49" creationId="{FBACAF52-1519-FCC8-32C4-8AD707795809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50" creationId="{6658277E-D34A-3429-AF22-7508016F8F13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70" creationId="{12D7F874-4161-2A8F-F871-B9318541A340}"/>
          </ac:spMkLst>
        </pc:spChg>
        <pc:spChg chg="add mod">
          <ac:chgData name="Masakiyo Kitazawa" userId="2bf3742da7ad8ecb" providerId="LiveId" clId="{F47CBE27-9031-40BD-BC48-2BA201BA83D7}" dt="2026-04-13T02:06:05.269" v="8402"/>
          <ac:spMkLst>
            <pc:docMk/>
            <pc:sldMk cId="663623616" sldId="1239"/>
            <ac:spMk id="97" creationId="{6414CE18-49F2-D652-07DD-C2EDA7207EB6}"/>
          </ac:spMkLst>
        </pc:spChg>
        <pc:spChg chg="add mod">
          <ac:chgData name="Masakiyo Kitazawa" userId="2bf3742da7ad8ecb" providerId="LiveId" clId="{F47CBE27-9031-40BD-BC48-2BA201BA83D7}" dt="2026-04-13T02:06:17.568" v="8403"/>
          <ac:spMkLst>
            <pc:docMk/>
            <pc:sldMk cId="663623616" sldId="1239"/>
            <ac:spMk id="105" creationId="{E03B80A7-6C4B-CEAB-D19C-068EEB21BBAA}"/>
          </ac:spMkLst>
        </pc:spChg>
        <pc:spChg chg="add mod">
          <ac:chgData name="Masakiyo Kitazawa" userId="2bf3742da7ad8ecb" providerId="LiveId" clId="{F47CBE27-9031-40BD-BC48-2BA201BA83D7}" dt="2026-04-13T02:06:17.568" v="8403"/>
          <ac:spMkLst>
            <pc:docMk/>
            <pc:sldMk cId="663623616" sldId="1239"/>
            <ac:spMk id="107" creationId="{FE8BFF2B-8D70-C7E6-516E-D829D37D416A}"/>
          </ac:spMkLst>
        </pc:spChg>
        <pc:spChg chg="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09" creationId="{C334667F-F81A-4FB6-7194-670146C7888C}"/>
          </ac:spMkLst>
        </pc:spChg>
        <pc:spChg chg="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14" creationId="{6041AB97-499A-0348-0457-DF08224E66F1}"/>
          </ac:spMkLst>
        </pc:spChg>
        <pc:spChg chg="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18" creationId="{BBF502BC-C990-6E7D-089D-B70C1E3079DF}"/>
          </ac:spMkLst>
        </pc:spChg>
        <pc:spChg chg="add mod">
          <ac:chgData name="Masakiyo Kitazawa" userId="2bf3742da7ad8ecb" providerId="LiveId" clId="{F47CBE27-9031-40BD-BC48-2BA201BA83D7}" dt="2026-04-13T02:06:17.568" v="8403"/>
          <ac:spMkLst>
            <pc:docMk/>
            <pc:sldMk cId="663623616" sldId="1239"/>
            <ac:spMk id="119" creationId="{CDF19F36-5D66-5BA3-ADC1-5B6B23994703}"/>
          </ac:spMkLst>
        </pc:spChg>
        <pc:spChg chg="add 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25" creationId="{554469FF-88CA-7592-24C6-40B6EA1EB98D}"/>
          </ac:spMkLst>
        </pc:spChg>
        <pc:spChg chg="add mod">
          <ac:chgData name="Masakiyo Kitazawa" userId="2bf3742da7ad8ecb" providerId="LiveId" clId="{F47CBE27-9031-40BD-BC48-2BA201BA83D7}" dt="2026-04-13T02:06:17.568" v="8403"/>
          <ac:spMkLst>
            <pc:docMk/>
            <pc:sldMk cId="663623616" sldId="1239"/>
            <ac:spMk id="126" creationId="{378A490C-A051-1168-5CBB-155162956607}"/>
          </ac:spMkLst>
        </pc:spChg>
        <pc:spChg chg="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28" creationId="{BD421A43-F3F4-D552-8616-C50580216D45}"/>
          </ac:spMkLst>
        </pc:spChg>
        <pc:spChg chg="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29" creationId="{7FF9B7E6-6461-5396-0322-EC0EEB6910FE}"/>
          </ac:spMkLst>
        </pc:spChg>
        <pc:spChg chg="mod">
          <ac:chgData name="Masakiyo Kitazawa" userId="2bf3742da7ad8ecb" providerId="LiveId" clId="{F47CBE27-9031-40BD-BC48-2BA201BA83D7}" dt="2026-04-13T04:33:07.774" v="9026" actId="1076"/>
          <ac:spMkLst>
            <pc:docMk/>
            <pc:sldMk cId="663623616" sldId="1239"/>
            <ac:spMk id="136" creationId="{A274DB07-7BCA-01E0-DCCC-912AA1515F98}"/>
          </ac:spMkLst>
        </pc:spChg>
        <pc:spChg chg="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37" creationId="{BF1014EF-757C-7994-9AA8-ED406E8E44DE}"/>
          </ac:spMkLst>
        </pc:spChg>
        <pc:spChg chg="mod">
          <ac:chgData name="Masakiyo Kitazawa" userId="2bf3742da7ad8ecb" providerId="LiveId" clId="{F47CBE27-9031-40BD-BC48-2BA201BA83D7}" dt="2026-04-13T04:34:03.355" v="9098" actId="113"/>
          <ac:spMkLst>
            <pc:docMk/>
            <pc:sldMk cId="663623616" sldId="1239"/>
            <ac:spMk id="138" creationId="{86B905B0-7E48-4666-B64D-B19C15D3385B}"/>
          </ac:spMkLst>
        </pc:spChg>
        <pc:spChg chg="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49" creationId="{89F54F0F-7EB7-11E9-7C08-9F65493D0F86}"/>
          </ac:spMkLst>
        </pc:spChg>
        <pc:spChg chg="add mod">
          <ac:chgData name="Masakiyo Kitazawa" userId="2bf3742da7ad8ecb" providerId="LiveId" clId="{F47CBE27-9031-40BD-BC48-2BA201BA83D7}" dt="2026-04-13T02:06:17.568" v="8403"/>
          <ac:spMkLst>
            <pc:docMk/>
            <pc:sldMk cId="663623616" sldId="1239"/>
            <ac:spMk id="153" creationId="{D69664E8-4F47-026C-758B-89F30C62119A}"/>
          </ac:spMkLst>
        </pc:spChg>
        <pc:spChg chg="add 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68" creationId="{366D95F3-8AF9-AADF-BC85-93D99EBFFC26}"/>
          </ac:spMkLst>
        </pc:spChg>
        <pc:spChg chg="mod">
          <ac:chgData name="Masakiyo Kitazawa" userId="2bf3742da7ad8ecb" providerId="LiveId" clId="{F47CBE27-9031-40BD-BC48-2BA201BA83D7}" dt="2026-04-13T04:34:03.355" v="9098" actId="113"/>
          <ac:spMkLst>
            <pc:docMk/>
            <pc:sldMk cId="663623616" sldId="1239"/>
            <ac:spMk id="175" creationId="{841C6B53-F690-8135-11F1-550C85138505}"/>
          </ac:spMkLst>
        </pc:spChg>
        <pc:spChg chg="mod">
          <ac:chgData name="Masakiyo Kitazawa" userId="2bf3742da7ad8ecb" providerId="LiveId" clId="{F47CBE27-9031-40BD-BC48-2BA201BA83D7}" dt="2026-04-13T04:44:50.972" v="9273" actId="1076"/>
          <ac:spMkLst>
            <pc:docMk/>
            <pc:sldMk cId="663623616" sldId="1239"/>
            <ac:spMk id="176" creationId="{D827863B-9EDC-A127-1294-C0988E8EDEC6}"/>
          </ac:spMkLst>
        </pc:spChg>
        <pc:spChg chg="add mod">
          <ac:chgData name="Masakiyo Kitazawa" userId="2bf3742da7ad8ecb" providerId="LiveId" clId="{F47CBE27-9031-40BD-BC48-2BA201BA83D7}" dt="2026-04-13T02:06:17.568" v="8403"/>
          <ac:spMkLst>
            <pc:docMk/>
            <pc:sldMk cId="663623616" sldId="1239"/>
            <ac:spMk id="180" creationId="{B4C55D3C-7C8D-1C07-467D-B842BC674149}"/>
          </ac:spMkLst>
        </pc:spChg>
        <pc:spChg chg="add mod">
          <ac:chgData name="Masakiyo Kitazawa" userId="2bf3742da7ad8ecb" providerId="LiveId" clId="{F47CBE27-9031-40BD-BC48-2BA201BA83D7}" dt="2026-04-13T02:06:17.568" v="8403"/>
          <ac:spMkLst>
            <pc:docMk/>
            <pc:sldMk cId="663623616" sldId="1239"/>
            <ac:spMk id="181" creationId="{D12E74A8-1FB6-1F8E-531E-4BF22945A141}"/>
          </ac:spMkLst>
        </pc:spChg>
        <pc:spChg chg="add mod">
          <ac:chgData name="Masakiyo Kitazawa" userId="2bf3742da7ad8ecb" providerId="LiveId" clId="{F47CBE27-9031-40BD-BC48-2BA201BA83D7}" dt="2026-04-13T02:06:17.568" v="8403"/>
          <ac:spMkLst>
            <pc:docMk/>
            <pc:sldMk cId="663623616" sldId="1239"/>
            <ac:spMk id="188" creationId="{B0B20070-8457-230F-2850-A9280C1F5D51}"/>
          </ac:spMkLst>
        </pc:spChg>
        <pc:spChg chg="mod">
          <ac:chgData name="Masakiyo Kitazawa" userId="2bf3742da7ad8ecb" providerId="LiveId" clId="{F47CBE27-9031-40BD-BC48-2BA201BA83D7}" dt="2026-04-13T04:33:52.092" v="9096" actId="207"/>
          <ac:spMkLst>
            <pc:docMk/>
            <pc:sldMk cId="663623616" sldId="1239"/>
            <ac:spMk id="190" creationId="{17269E14-BF63-17FC-469F-F354562193EC}"/>
          </ac:spMkLst>
        </pc:spChg>
        <pc:spChg chg="del">
          <ac:chgData name="Masakiyo Kitazawa" userId="2bf3742da7ad8ecb" providerId="LiveId" clId="{F47CBE27-9031-40BD-BC48-2BA201BA83D7}" dt="2026-04-13T04:33:55.611" v="9097" actId="478"/>
          <ac:spMkLst>
            <pc:docMk/>
            <pc:sldMk cId="663623616" sldId="1239"/>
            <ac:spMk id="194" creationId="{85B53EAB-BB81-6902-B8DC-6D35C969D3DC}"/>
          </ac:spMkLst>
        </pc:spChg>
        <pc:picChg chg="mod">
          <ac:chgData name="Masakiyo Kitazawa" userId="2bf3742da7ad8ecb" providerId="LiveId" clId="{F47CBE27-9031-40BD-BC48-2BA201BA83D7}" dt="2026-04-13T04:44:01.184" v="9264" actId="14100"/>
          <ac:picMkLst>
            <pc:docMk/>
            <pc:sldMk cId="663623616" sldId="1239"/>
            <ac:picMk id="99" creationId="{288A4ED3-BC1B-BC4F-63D5-27BFBB26313D}"/>
          </ac:picMkLst>
        </pc:picChg>
      </pc:sldChg>
      <pc:sldChg chg="modSp add mod">
        <pc:chgData name="Masakiyo Kitazawa" userId="2bf3742da7ad8ecb" providerId="LiveId" clId="{F47CBE27-9031-40BD-BC48-2BA201BA83D7}" dt="2026-04-13T02:34:32.705" v="8864" actId="14100"/>
        <pc:sldMkLst>
          <pc:docMk/>
          <pc:sldMk cId="950947750" sldId="1240"/>
        </pc:sldMkLst>
        <pc:spChg chg="mod ord">
          <ac:chgData name="Masakiyo Kitazawa" userId="2bf3742da7ad8ecb" providerId="LiveId" clId="{F47CBE27-9031-40BD-BC48-2BA201BA83D7}" dt="2026-04-13T02:34:32.705" v="8864" actId="14100"/>
          <ac:spMkLst>
            <pc:docMk/>
            <pc:sldMk cId="950947750" sldId="1240"/>
            <ac:spMk id="5" creationId="{146749C1-B358-D432-DA5C-B3FBA9D303D1}"/>
          </ac:spMkLst>
        </pc:spChg>
      </pc:sldChg>
      <pc:sldChg chg="modSp add del mod">
        <pc:chgData name="Masakiyo Kitazawa" userId="2bf3742da7ad8ecb" providerId="LiveId" clId="{F47CBE27-9031-40BD-BC48-2BA201BA83D7}" dt="2026-04-13T02:35:06.994" v="8897" actId="2696"/>
        <pc:sldMkLst>
          <pc:docMk/>
          <pc:sldMk cId="1799351452" sldId="1241"/>
        </pc:sldMkLst>
        <pc:spChg chg="mod">
          <ac:chgData name="Masakiyo Kitazawa" userId="2bf3742da7ad8ecb" providerId="LiveId" clId="{F47CBE27-9031-40BD-BC48-2BA201BA83D7}" dt="2026-04-13T02:35:01.491" v="8895" actId="14100"/>
          <ac:spMkLst>
            <pc:docMk/>
            <pc:sldMk cId="1799351452" sldId="1241"/>
            <ac:spMk id="5" creationId="{CE47B9D7-B52A-31F9-F082-A6C85319216A}"/>
          </ac:spMkLst>
        </pc:spChg>
      </pc:sldChg>
      <pc:sldChg chg="modSp add mod">
        <pc:chgData name="Masakiyo Kitazawa" userId="2bf3742da7ad8ecb" providerId="LiveId" clId="{F47CBE27-9031-40BD-BC48-2BA201BA83D7}" dt="2026-04-13T02:35:29.750" v="8930" actId="1035"/>
        <pc:sldMkLst>
          <pc:docMk/>
          <pc:sldMk cId="1566343242" sldId="1242"/>
        </pc:sldMkLst>
        <pc:spChg chg="mod">
          <ac:chgData name="Masakiyo Kitazawa" userId="2bf3742da7ad8ecb" providerId="LiveId" clId="{F47CBE27-9031-40BD-BC48-2BA201BA83D7}" dt="2026-04-13T02:35:29.750" v="8930" actId="1035"/>
          <ac:spMkLst>
            <pc:docMk/>
            <pc:sldMk cId="1566343242" sldId="1242"/>
            <ac:spMk id="5" creationId="{CE47B9D7-B52A-31F9-F082-A6C85319216A}"/>
          </ac:spMkLst>
        </pc:spChg>
      </pc:sldChg>
      <pc:sldChg chg="modSp add mod">
        <pc:chgData name="Masakiyo Kitazawa" userId="2bf3742da7ad8ecb" providerId="LiveId" clId="{F47CBE27-9031-40BD-BC48-2BA201BA83D7}" dt="2026-04-13T02:36:32.499" v="8937" actId="20577"/>
        <pc:sldMkLst>
          <pc:docMk/>
          <pc:sldMk cId="1920192221" sldId="1243"/>
        </pc:sldMkLst>
        <pc:spChg chg="mod">
          <ac:chgData name="Masakiyo Kitazawa" userId="2bf3742da7ad8ecb" providerId="LiveId" clId="{F47CBE27-9031-40BD-BC48-2BA201BA83D7}" dt="2026-04-13T02:36:32.499" v="8937" actId="20577"/>
          <ac:spMkLst>
            <pc:docMk/>
            <pc:sldMk cId="1920192221" sldId="1243"/>
            <ac:spMk id="2" creationId="{41A900E4-37CD-EF4E-C143-B155C81B05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27AD-F831-43AE-8CFB-FBC67D2AAA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0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F1177C-45B7-C2E1-9256-8CB7E711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12DAFE-79F6-36F0-A370-223BD856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547E9-5B19-9430-B7CF-0050E95D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821-D29A-4B78-8271-A4F2962DB554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9E13A7-A0E9-5F7E-E2EF-3F416414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F8781-CD66-30B9-28E5-8B0E32B4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2496-8642-4726-9AB4-95DD4AD279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8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40.png"/><Relationship Id="rId10" Type="http://schemas.openxmlformats.org/officeDocument/2006/relationships/image" Target="../media/image35.png"/><Relationship Id="rId4" Type="http://schemas.openxmlformats.org/officeDocument/2006/relationships/image" Target="../media/image350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210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12" Type="http://schemas.openxmlformats.org/officeDocument/2006/relationships/image" Target="../media/image1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010.png"/><Relationship Id="rId5" Type="http://schemas.openxmlformats.org/officeDocument/2006/relationships/image" Target="../media/image440.png"/><Relationship Id="rId10" Type="http://schemas.openxmlformats.org/officeDocument/2006/relationships/image" Target="../media/image35.png"/><Relationship Id="rId4" Type="http://schemas.openxmlformats.org/officeDocument/2006/relationships/image" Target="../media/image350.pn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47.png"/><Relationship Id="rId5" Type="http://schemas.openxmlformats.org/officeDocument/2006/relationships/image" Target="../media/image43.emf"/><Relationship Id="rId10" Type="http://schemas.openxmlformats.org/officeDocument/2006/relationships/image" Target="../media/image200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40.png"/><Relationship Id="rId4" Type="http://schemas.openxmlformats.org/officeDocument/2006/relationships/image" Target="../media/image7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59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66.jpeg"/><Relationship Id="rId4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90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png"/><Relationship Id="rId13" Type="http://schemas.openxmlformats.org/officeDocument/2006/relationships/image" Target="../media/image80.png"/><Relationship Id="rId3" Type="http://schemas.openxmlformats.org/officeDocument/2006/relationships/image" Target="../media/image880.png"/><Relationship Id="rId7" Type="http://schemas.openxmlformats.org/officeDocument/2006/relationships/image" Target="../media/image672.png"/><Relationship Id="rId12" Type="http://schemas.openxmlformats.org/officeDocument/2006/relationships/image" Target="../media/image720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11" Type="http://schemas.openxmlformats.org/officeDocument/2006/relationships/image" Target="../media/image79.png"/><Relationship Id="rId5" Type="http://schemas.openxmlformats.org/officeDocument/2006/relationships/image" Target="../media/image651.png"/><Relationship Id="rId15" Type="http://schemas.openxmlformats.org/officeDocument/2006/relationships/image" Target="../media/image82.emf"/><Relationship Id="rId10" Type="http://schemas.openxmlformats.org/officeDocument/2006/relationships/image" Target="../media/image700.png"/><Relationship Id="rId4" Type="http://schemas.openxmlformats.org/officeDocument/2006/relationships/image" Target="../media/image640.png"/><Relationship Id="rId9" Type="http://schemas.openxmlformats.org/officeDocument/2006/relationships/image" Target="../media/image691.png"/><Relationship Id="rId1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1E1FDC-C7F7-BAE6-3D89-5A7C1F8C0F20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CEB8B1-2556-4390-99D7-AEC836BA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175635"/>
            <a:ext cx="9144000" cy="1829974"/>
          </a:xfrm>
        </p:spPr>
        <p:txBody>
          <a:bodyPr>
            <a:normAutofit/>
          </a:bodyPr>
          <a:lstStyle/>
          <a:p>
            <a:r>
              <a:rPr kumimoji="1" lang="en-US" altLang="ja-JP" sz="44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Masakiyo Kitazawa</a:t>
            </a:r>
            <a:endParaRPr kumimoji="1" lang="en-US" altLang="ja-JP" sz="36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36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(YITP, Kyoto)</a:t>
            </a:r>
            <a:endParaRPr kumimoji="1" lang="ja-JP" altLang="en-US" sz="36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652D2A-0642-4478-A632-104268A4AA39}"/>
              </a:ext>
            </a:extLst>
          </p:cNvPr>
          <p:cNvSpPr txBox="1"/>
          <p:nvPr/>
        </p:nvSpPr>
        <p:spPr>
          <a:xfrm>
            <a:off x="0" y="674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dirty="0">
                <a:solidFill>
                  <a:schemeClr val="bg1"/>
                </a:solidFill>
              </a:rPr>
              <a:t>Intersection of nuclear structure and high-energy nuclear collisions 2026, 2026/4/13-24, YITP, Kyoto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3F32A9-8D40-FAD5-0436-568B5DC2C76B}"/>
              </a:ext>
            </a:extLst>
          </p:cNvPr>
          <p:cNvSpPr txBox="1"/>
          <p:nvPr/>
        </p:nvSpPr>
        <p:spPr>
          <a:xfrm>
            <a:off x="1834254" y="5590246"/>
            <a:ext cx="852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Hagino, MK, PRC </a:t>
            </a:r>
            <a:r>
              <a:rPr kumimoji="1" lang="en-US" altLang="ja-JP" sz="2400" b="1" dirty="0"/>
              <a:t>112</a:t>
            </a:r>
            <a:r>
              <a:rPr kumimoji="1" lang="en-US" altLang="ja-JP" sz="2400" dirty="0"/>
              <a:t> (2025) L041901 [2508.05125];</a:t>
            </a:r>
          </a:p>
          <a:p>
            <a:pPr algn="ctr"/>
            <a:r>
              <a:rPr lang="it-IT" altLang="ja-JP" sz="2400" dirty="0">
                <a:solidFill>
                  <a:srgbClr val="515151"/>
                </a:solidFill>
              </a:rPr>
              <a:t>MK, Esumi, Niida, Nonaka, PTEP (2026) in press, [2510.18383];</a:t>
            </a:r>
          </a:p>
          <a:p>
            <a:pPr algn="ctr"/>
            <a:r>
              <a:rPr kumimoji="1" lang="it-IT" altLang="ja-JP" sz="2400" dirty="0">
                <a:solidFill>
                  <a:srgbClr val="515151"/>
                </a:solidFill>
              </a:rPr>
              <a:t>Gubler, MK, Minato, Nara, Taya, in progress.</a:t>
            </a:r>
            <a:endParaRPr kumimoji="1" lang="ja-JP" altLang="en-US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98F8-04B7-4967-B658-5E816FB27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66380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ja-JP" sz="5400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A Few Topics in </a:t>
            </a:r>
            <a:br>
              <a:rPr lang="en-US" altLang="ja-JP" sz="7200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</a:br>
            <a:r>
              <a:rPr lang="en-US" altLang="ja-JP" sz="7200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Nuclear Deformation and High-energy Physics</a:t>
            </a:r>
            <a:endParaRPr kumimoji="1" lang="ja-JP" altLang="en-US" sz="3600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61501248-4620-551E-B47C-B3E898BE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229" y="2959000"/>
            <a:ext cx="2905240" cy="3899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F487219-9AFF-2B86-40EB-EAE1124F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Triaxial Deformation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FCC4B-6F9E-FA04-6891-CEF82F16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933"/>
          <a:stretch>
            <a:fillRect/>
          </a:stretch>
        </p:blipFill>
        <p:spPr>
          <a:xfrm>
            <a:off x="280662" y="1490174"/>
            <a:ext cx="7071342" cy="26781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F0A10D-05A3-D9F2-6C8C-FA8AC91C7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1919"/>
          <a:stretch>
            <a:fillRect/>
          </a:stretch>
        </p:blipFill>
        <p:spPr>
          <a:xfrm>
            <a:off x="8723871" y="213077"/>
            <a:ext cx="3187467" cy="281707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692FF1-0EF1-D3A1-4F5A-F7A8ACB349BF}"/>
              </a:ext>
            </a:extLst>
          </p:cNvPr>
          <p:cNvSpPr txBox="1"/>
          <p:nvPr/>
        </p:nvSpPr>
        <p:spPr>
          <a:xfrm rot="16200000">
            <a:off x="7149080" y="129011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ATLAS, PRC 107 (2023)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B8CBA0-F8DA-4A4F-BC5E-98499B8F0E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5820" b="50000"/>
          <a:stretch/>
        </p:blipFill>
        <p:spPr>
          <a:xfrm>
            <a:off x="725505" y="5554917"/>
            <a:ext cx="1201610" cy="7789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FA809A7-A764-CFBE-B9A8-D22FD4A4D4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05" t="54551" r="59892"/>
          <a:stretch/>
        </p:blipFill>
        <p:spPr>
          <a:xfrm>
            <a:off x="1927115" y="5590367"/>
            <a:ext cx="2228850" cy="70803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B31659-D65B-2553-1591-B1E02B864DCC}"/>
              </a:ext>
            </a:extLst>
          </p:cNvPr>
          <p:cNvSpPr txBox="1"/>
          <p:nvPr/>
        </p:nvSpPr>
        <p:spPr>
          <a:xfrm>
            <a:off x="2850364" y="1087017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Fig.: Jia, PRC (‘22)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5E5ABE1-71BE-C678-4084-3E917F8B401D}"/>
                  </a:ext>
                </a:extLst>
              </p:cNvPr>
              <p:cNvSpPr txBox="1"/>
              <p:nvPr/>
            </p:nvSpPr>
            <p:spPr>
              <a:xfrm>
                <a:off x="280662" y="4488714"/>
                <a:ext cx="72301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correlation is sensitive to deform. param.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Other correlations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5E5ABE1-71BE-C678-4084-3E917F8B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2" y="4488714"/>
                <a:ext cx="7230184" cy="830997"/>
              </a:xfrm>
              <a:prstGeom prst="rect">
                <a:avLst/>
              </a:prstGeom>
              <a:blipFill>
                <a:blip r:embed="rId6"/>
                <a:stretch>
                  <a:fillRect l="-1096" t="-5109" r="-422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AC6D1AC1-1532-F273-24FA-9AF800962B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5555"/>
          <a:stretch/>
        </p:blipFill>
        <p:spPr>
          <a:xfrm>
            <a:off x="4546867" y="5582414"/>
            <a:ext cx="1360557" cy="6829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2B63134-E6B1-EECE-6747-6AB34B701F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6850"/>
          <a:stretch/>
        </p:blipFill>
        <p:spPr>
          <a:xfrm>
            <a:off x="5907424" y="5590367"/>
            <a:ext cx="731906" cy="68297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7860DB-A1F8-15CD-1B78-3E309E0E9065}"/>
              </a:ext>
            </a:extLst>
          </p:cNvPr>
          <p:cNvSpPr txBox="1"/>
          <p:nvPr/>
        </p:nvSpPr>
        <p:spPr>
          <a:xfrm rot="16200000">
            <a:off x="7053701" y="4506844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Nature 635 (2024)</a:t>
            </a:r>
          </a:p>
        </p:txBody>
      </p:sp>
      <p:sp>
        <p:nvSpPr>
          <p:cNvPr id="19" name="矢印: 山形 18">
            <a:extLst>
              <a:ext uri="{FF2B5EF4-FFF2-40B4-BE49-F238E27FC236}">
                <a16:creationId xmlns:a16="http://schemas.microsoft.com/office/drawing/2014/main" id="{89FF9647-0017-4A8A-079E-6D3804542C11}"/>
              </a:ext>
            </a:extLst>
          </p:cNvPr>
          <p:cNvSpPr/>
          <p:nvPr/>
        </p:nvSpPr>
        <p:spPr>
          <a:xfrm>
            <a:off x="7277863" y="2292390"/>
            <a:ext cx="924576" cy="107374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241C25-D8C2-A961-EA49-1FC0289F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Further Extension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2BA5B8-E1B2-D397-4FA6-9F73FE7638E2}"/>
              </a:ext>
            </a:extLst>
          </p:cNvPr>
          <p:cNvSpPr txBox="1"/>
          <p:nvPr/>
        </p:nvSpPr>
        <p:spPr>
          <a:xfrm>
            <a:off x="537110" y="1268627"/>
            <a:ext cx="665278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Probing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Shape fluctuations</a:t>
            </a:r>
          </a:p>
          <a:p>
            <a:pPr lvl="1"/>
            <a:r>
              <a:rPr lang="en-US" altLang="ja-JP" dirty="0"/>
              <a:t>Zhao, Xu, Zhou, Liu, Song, PRL (’24); Hagino, MK, PRC (’25); </a:t>
            </a:r>
          </a:p>
          <a:p>
            <a:pPr lvl="1"/>
            <a:r>
              <a:rPr lang="en-US" altLang="ja-JP">
                <a:solidFill>
                  <a:srgbClr val="515151"/>
                </a:solidFill>
              </a:rPr>
              <a:t>Xu+, 2504.19644</a:t>
            </a:r>
            <a:r>
              <a:rPr lang="en-US" altLang="ja-JP" dirty="0">
                <a:solidFill>
                  <a:srgbClr val="515151"/>
                </a:solidFill>
              </a:rPr>
              <a:t>; Liu+, 2509.09376;</a:t>
            </a:r>
            <a:r>
              <a:rPr lang="ja-JP" altLang="en-US" dirty="0">
                <a:solidFill>
                  <a:srgbClr val="515151"/>
                </a:solidFill>
              </a:rPr>
              <a:t> </a:t>
            </a:r>
            <a:r>
              <a:rPr lang="en-US" altLang="ja-JP" dirty="0"/>
              <a:t>…</a:t>
            </a:r>
            <a:endParaRPr lang="ja-JP" altLang="en-US" dirty="0"/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Octupole/</a:t>
            </a:r>
            <a:r>
              <a:rPr kumimoji="1" lang="en-US" altLang="ja-JP" sz="2400" dirty="0" err="1"/>
              <a:t>hexadecapole</a:t>
            </a:r>
            <a:r>
              <a:rPr kumimoji="1" lang="en-US" altLang="ja-JP" sz="2400" dirty="0"/>
              <a:t> deformation</a:t>
            </a:r>
          </a:p>
          <a:p>
            <a:pPr lvl="1"/>
            <a:r>
              <a:rPr kumimoji="1" lang="en-US" altLang="ja-JP" dirty="0"/>
              <a:t>Zhang+, 2504.15245; Xu+</a:t>
            </a:r>
            <a:r>
              <a:rPr lang="en-US" altLang="ja-JP" dirty="0"/>
              <a:t>, 2504.19644; …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337A5B-1065-D14C-4502-28289AC5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03" y="1055636"/>
            <a:ext cx="4306902" cy="53945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982706F-3127-2A64-49B9-75C4980A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8" y="3404593"/>
            <a:ext cx="3462090" cy="305637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832F3B8-5446-AEB1-0A67-982D4D29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737" y="3437676"/>
            <a:ext cx="3402311" cy="30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CD95097-1A55-2460-4FDD-86BF5B66CB61}"/>
              </a:ext>
            </a:extLst>
          </p:cNvPr>
          <p:cNvSpPr/>
          <p:nvPr/>
        </p:nvSpPr>
        <p:spPr>
          <a:xfrm>
            <a:off x="7371711" y="1247354"/>
            <a:ext cx="4371975" cy="4052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8F2E62-1EEA-9C9E-E885-849C3163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Quantum </a:t>
            </a:r>
            <a:r>
              <a:rPr kumimoji="1" lang="en-US" altLang="ja-JP" dirty="0"/>
              <a:t>Surface Vibration</a:t>
            </a:r>
            <a:endParaRPr kumimoji="1" lang="ja-JP" altLang="en-US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5A2289F-6672-33C3-4D7C-92A24B123A76}"/>
              </a:ext>
            </a:extLst>
          </p:cNvPr>
          <p:cNvCxnSpPr>
            <a:cxnSpLocks/>
          </p:cNvCxnSpPr>
          <p:nvPr/>
        </p:nvCxnSpPr>
        <p:spPr>
          <a:xfrm flipV="1">
            <a:off x="9508665" y="2268209"/>
            <a:ext cx="0" cy="2189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1832ADD1-C5A2-A642-F202-63BA4269DA8F}"/>
              </a:ext>
            </a:extLst>
          </p:cNvPr>
          <p:cNvCxnSpPr>
            <a:cxnSpLocks/>
          </p:cNvCxnSpPr>
          <p:nvPr/>
        </p:nvCxnSpPr>
        <p:spPr>
          <a:xfrm>
            <a:off x="7948219" y="4157145"/>
            <a:ext cx="330339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10DE60-C2CB-E194-9316-84F6C89960BB}"/>
              </a:ext>
            </a:extLst>
          </p:cNvPr>
          <p:cNvSpPr txBox="1"/>
          <p:nvPr/>
        </p:nvSpPr>
        <p:spPr>
          <a:xfrm>
            <a:off x="7721958" y="1279526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Harmonic Oscillators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&#10;\end{align*}&lt;/body&gt;&#10;  &lt;fcolor&gt;FF000000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45E52B7-9A35-8035-0989-C296A171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44" y="4324425"/>
            <a:ext cx="199255" cy="178366"/>
          </a:xfrm>
          <a:prstGeom prst="rect">
            <a:avLst/>
          </a:prstGeom>
        </p:spPr>
      </p:pic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9933104-79D4-FE72-0C03-3E3C53A2A3AC}"/>
              </a:ext>
            </a:extLst>
          </p:cNvPr>
          <p:cNvSpPr/>
          <p:nvPr/>
        </p:nvSpPr>
        <p:spPr>
          <a:xfrm>
            <a:off x="8115241" y="2964880"/>
            <a:ext cx="2799645" cy="1095034"/>
          </a:xfrm>
          <a:custGeom>
            <a:avLst/>
            <a:gdLst>
              <a:gd name="connsiteX0" fmla="*/ 0 w 2799645"/>
              <a:gd name="connsiteY0" fmla="*/ 1061195 h 1095062"/>
              <a:gd name="connsiteX1" fmla="*/ 812800 w 2799645"/>
              <a:gd name="connsiteY1" fmla="*/ 790262 h 1095062"/>
              <a:gd name="connsiteX2" fmla="*/ 1399822 w 2799645"/>
              <a:gd name="connsiteY2" fmla="*/ 40 h 1095062"/>
              <a:gd name="connsiteX3" fmla="*/ 1930400 w 2799645"/>
              <a:gd name="connsiteY3" fmla="*/ 756395 h 1095062"/>
              <a:gd name="connsiteX4" fmla="*/ 2799645 w 2799645"/>
              <a:gd name="connsiteY4" fmla="*/ 1095062 h 1095062"/>
              <a:gd name="connsiteX0" fmla="*/ 0 w 2799645"/>
              <a:gd name="connsiteY0" fmla="*/ 1061160 h 1095027"/>
              <a:gd name="connsiteX1" fmla="*/ 812800 w 2799645"/>
              <a:gd name="connsiteY1" fmla="*/ 790227 h 1095027"/>
              <a:gd name="connsiteX2" fmla="*/ 1399822 w 2799645"/>
              <a:gd name="connsiteY2" fmla="*/ 5 h 1095027"/>
              <a:gd name="connsiteX3" fmla="*/ 1930400 w 2799645"/>
              <a:gd name="connsiteY3" fmla="*/ 756360 h 1095027"/>
              <a:gd name="connsiteX4" fmla="*/ 2799645 w 2799645"/>
              <a:gd name="connsiteY4" fmla="*/ 1095027 h 1095027"/>
              <a:gd name="connsiteX0" fmla="*/ 0 w 2799645"/>
              <a:gd name="connsiteY0" fmla="*/ 1061167 h 1095034"/>
              <a:gd name="connsiteX1" fmla="*/ 812800 w 2799645"/>
              <a:gd name="connsiteY1" fmla="*/ 790234 h 1095034"/>
              <a:gd name="connsiteX2" fmla="*/ 1399822 w 2799645"/>
              <a:gd name="connsiteY2" fmla="*/ 12 h 1095034"/>
              <a:gd name="connsiteX3" fmla="*/ 1968500 w 2799645"/>
              <a:gd name="connsiteY3" fmla="*/ 771607 h 1095034"/>
              <a:gd name="connsiteX4" fmla="*/ 2799645 w 2799645"/>
              <a:gd name="connsiteY4" fmla="*/ 1095034 h 10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645" h="1095034">
                <a:moveTo>
                  <a:pt x="0" y="1061167"/>
                </a:moveTo>
                <a:cubicBezTo>
                  <a:pt x="289748" y="1014130"/>
                  <a:pt x="579496" y="967093"/>
                  <a:pt x="812800" y="790234"/>
                </a:cubicBezTo>
                <a:cubicBezTo>
                  <a:pt x="1046104" y="613375"/>
                  <a:pt x="1207205" y="3117"/>
                  <a:pt x="1399822" y="12"/>
                </a:cubicBezTo>
                <a:cubicBezTo>
                  <a:pt x="1592439" y="-3093"/>
                  <a:pt x="1735196" y="589103"/>
                  <a:pt x="1968500" y="771607"/>
                </a:cubicBezTo>
                <a:cubicBezTo>
                  <a:pt x="2201804" y="954111"/>
                  <a:pt x="2481674" y="1016952"/>
                  <a:pt x="2799645" y="10950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psi(x)&#10;\end{align*}&lt;/body&gt;&#10;  &lt;fcolor&gt;FF000000&lt;/fcolor&gt;&#10;  &lt;bcolor&gt;FF000000&lt;/bcolor&gt;&#10;  &lt;transparent&gt;True&lt;/transparent&gt;&#10;  &lt;resolution&gt;1800&lt;/resolution&gt;&#10;  &lt;imageh&gt;250&lt;/imageh&gt;&#10;  &lt;imagew&gt;476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1F8EC3F-A01C-7AAF-C51D-1AD87DA0A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82" y="2267352"/>
            <a:ext cx="581683" cy="30550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ngle x \rangle =0&#10;\end{align*}&lt;/body&gt;&#10;  &lt;fcolor&gt;FF000000&lt;/fcolor&gt;&#10;  &lt;bcolor&gt;FF000000&lt;/bcolor&gt;&#10;  &lt;transparent&gt;True&lt;/transparent&gt;&#10;  &lt;resolution&gt;1800&lt;/resolution&gt;&#10;  &lt;imageh&gt;250&lt;/imageh&gt;&#10;  &lt;imagew&gt;756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4EF84F12-75CB-32E4-F93B-58536BF65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78" y="4753187"/>
            <a:ext cx="800100" cy="2645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F70F4E6-F67D-9C33-2BF8-EC870EBB2EB6}"/>
              </a:ext>
            </a:extLst>
          </p:cNvPr>
          <p:cNvSpPr txBox="1"/>
          <p:nvPr/>
        </p:nvSpPr>
        <p:spPr>
          <a:xfrm>
            <a:off x="8485890" y="1787889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ground state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ngle x^2 \rangle \ne 0&#10;\end{align*}&lt;/body&gt;&#10;  &lt;fcolor&gt;FF000000&lt;/fcolor&gt;&#10;  &lt;bcolor&gt;FF000000&lt;/bcolor&gt;&#10;  &lt;transparent&gt;True&lt;/transparent&gt;&#10;  &lt;resolution&gt;1800&lt;/resolution&gt;&#10;  &lt;imageh&gt;280&lt;/imageh&gt;&#10;  &lt;imagew&gt;868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08912D52-6573-FE23-E897-98EF7A5BE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58" y="4721437"/>
            <a:ext cx="918633" cy="296333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E3D3913-65A9-D9B5-8029-F3F31E555DED}"/>
              </a:ext>
            </a:extLst>
          </p:cNvPr>
          <p:cNvGrpSpPr>
            <a:grpSpLocks noChangeAspect="1"/>
          </p:cNvGrpSpPr>
          <p:nvPr/>
        </p:nvGrpSpPr>
        <p:grpSpPr>
          <a:xfrm>
            <a:off x="1588449" y="1439694"/>
            <a:ext cx="2699683" cy="2699683"/>
            <a:chOff x="1488488" y="1590594"/>
            <a:chExt cx="2057400" cy="205740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A2BB46F7-8460-A094-BE33-FC0CD9DD21D2}"/>
                </a:ext>
              </a:extLst>
            </p:cNvPr>
            <p:cNvSpPr/>
            <p:nvPr/>
          </p:nvSpPr>
          <p:spPr>
            <a:xfrm>
              <a:off x="1701938" y="1809000"/>
              <a:ext cx="1620000" cy="16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4" name="円弧 23">
              <a:extLst>
                <a:ext uri="{FF2B5EF4-FFF2-40B4-BE49-F238E27FC236}">
                  <a16:creationId xmlns:a16="http://schemas.microsoft.com/office/drawing/2014/main" id="{68CE692C-DA6C-259C-C159-C407D5B9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20267162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5" name="円弧 24">
              <a:extLst>
                <a:ext uri="{FF2B5EF4-FFF2-40B4-BE49-F238E27FC236}">
                  <a16:creationId xmlns:a16="http://schemas.microsoft.com/office/drawing/2014/main" id="{22A6DDA9-4AC1-5D9D-81DA-F39E6E2CBF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14297169"/>
                <a:gd name="adj2" fmla="val 155311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6" name="円弧 25">
              <a:extLst>
                <a:ext uri="{FF2B5EF4-FFF2-40B4-BE49-F238E27FC236}">
                  <a16:creationId xmlns:a16="http://schemas.microsoft.com/office/drawing/2014/main" id="{BEB1C1A5-423D-198F-1103-5B8CA24E4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5926937"/>
                <a:gd name="adj2" fmla="val 766748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7" name="円弧 26">
              <a:extLst>
                <a:ext uri="{FF2B5EF4-FFF2-40B4-BE49-F238E27FC236}">
                  <a16:creationId xmlns:a16="http://schemas.microsoft.com/office/drawing/2014/main" id="{E7D0E5B2-F7EC-9613-E469-7B225E53F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5465"/>
              <a:ext cx="1851951" cy="1851951"/>
            </a:xfrm>
            <a:prstGeom prst="arc">
              <a:avLst>
                <a:gd name="adj1" fmla="val 19762280"/>
                <a:gd name="adj2" fmla="val 49929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AC609AF9-DEA0-EED3-891E-F62AA097B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5962" y="1695465"/>
              <a:ext cx="1851951" cy="1851951"/>
            </a:xfrm>
            <a:prstGeom prst="arc">
              <a:avLst>
                <a:gd name="adj1" fmla="val 13245503"/>
                <a:gd name="adj2" fmla="val 1644305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C965BF6A-0781-D5AC-1ACB-B45D4F789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3024"/>
              <a:ext cx="1851951" cy="1851951"/>
            </a:xfrm>
            <a:prstGeom prst="arc">
              <a:avLst>
                <a:gd name="adj1" fmla="val 4468780"/>
                <a:gd name="adj2" fmla="val 843266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1B8854A-635F-1070-CB06-77AA1BB0A745}"/>
                  </a:ext>
                </a:extLst>
              </p:cNvPr>
              <p:cNvSpPr txBox="1"/>
              <p:nvPr/>
            </p:nvSpPr>
            <p:spPr>
              <a:xfrm>
                <a:off x="448314" y="4460415"/>
                <a:ext cx="67206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Shape of a nucleus is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quantumly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vibrating even on the ground state.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timescale of HIC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surface vibration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1B8854A-635F-1070-CB06-77AA1BB0A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4" y="4460415"/>
                <a:ext cx="6720699" cy="1200329"/>
              </a:xfrm>
              <a:prstGeom prst="rect">
                <a:avLst/>
              </a:prstGeom>
              <a:blipFill>
                <a:blip r:embed="rId6"/>
                <a:stretch>
                  <a:fillRect l="-1724" t="-7614" b="-13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3E3A7A9-39D2-1B14-3DF7-AE2FF293B9F9}"/>
              </a:ext>
            </a:extLst>
          </p:cNvPr>
          <p:cNvSpPr txBox="1"/>
          <p:nvPr/>
        </p:nvSpPr>
        <p:spPr>
          <a:xfrm>
            <a:off x="1093213" y="5834538"/>
            <a:ext cx="6412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25A60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HIC takes a snapshot of shape fluctuation.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25A60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3" name="矢印: 山形 32">
            <a:extLst>
              <a:ext uri="{FF2B5EF4-FFF2-40B4-BE49-F238E27FC236}">
                <a16:creationId xmlns:a16="http://schemas.microsoft.com/office/drawing/2014/main" id="{41D97322-18D0-1BBC-00EE-2BA55AF5BCD9}"/>
              </a:ext>
            </a:extLst>
          </p:cNvPr>
          <p:cNvSpPr/>
          <p:nvPr/>
        </p:nvSpPr>
        <p:spPr>
          <a:xfrm>
            <a:off x="606613" y="5853654"/>
            <a:ext cx="486600" cy="48498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CD2F880-76E5-FEF1-CEFF-48B021B34A04}"/>
              </a:ext>
            </a:extLst>
          </p:cNvPr>
          <p:cNvSpPr txBox="1"/>
          <p:nvPr/>
        </p:nvSpPr>
        <p:spPr>
          <a:xfrm>
            <a:off x="7266805" y="5434428"/>
            <a:ext cx="4363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See also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Zhao, Xu, Zhou, Liu, Song (’24)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Xu, Xu, Zhao, Zhao, Song, Wang (’25)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Liu+, 2509.09376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24EB10-D66E-D2F2-8391-4A9362FC8F55}"/>
              </a:ext>
            </a:extLst>
          </p:cNvPr>
          <p:cNvSpPr txBox="1"/>
          <p:nvPr/>
        </p:nvSpPr>
        <p:spPr>
          <a:xfrm>
            <a:off x="8285477" y="350195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26CF1-094F-7788-09A7-0225F716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Spherical Nuclei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955F19-0041-2E1B-EDA8-A87E4601F23D}"/>
              </a:ext>
            </a:extLst>
          </p:cNvPr>
          <p:cNvSpPr txBox="1"/>
          <p:nvPr/>
        </p:nvSpPr>
        <p:spPr>
          <a:xfrm>
            <a:off x="535199" y="1288348"/>
            <a:ext cx="4107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Space-fixed coordinates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9BD381-7DB6-3F77-0937-DC06221F0134}"/>
              </a:ext>
            </a:extLst>
          </p:cNvPr>
          <p:cNvSpPr txBox="1"/>
          <p:nvPr/>
        </p:nvSpPr>
        <p:spPr>
          <a:xfrm>
            <a:off x="8285477" y="350195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35651A-BE6E-238C-0B1B-8BDA50F3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6" y="1719651"/>
            <a:ext cx="5600401" cy="106037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924C656-077D-8209-1E81-A06E83A134A0}"/>
              </a:ext>
            </a:extLst>
          </p:cNvPr>
          <p:cNvSpPr txBox="1"/>
          <p:nvPr/>
        </p:nvSpPr>
        <p:spPr>
          <a:xfrm>
            <a:off x="535199" y="2883306"/>
            <a:ext cx="670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Harmonic-oscillator model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for surface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vib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900ECC1-2383-E478-BDD8-341AE91F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06" y="3552604"/>
            <a:ext cx="3448050" cy="695325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ACB5570-78CE-0CAD-91C2-C1520ED064AD}"/>
              </a:ext>
            </a:extLst>
          </p:cNvPr>
          <p:cNvGrpSpPr/>
          <p:nvPr/>
        </p:nvGrpSpPr>
        <p:grpSpPr>
          <a:xfrm>
            <a:off x="5290906" y="3408846"/>
            <a:ext cx="2235383" cy="885826"/>
            <a:chOff x="816506" y="4350495"/>
            <a:chExt cx="2235383" cy="885826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15BF81EB-F8CF-3850-9103-454B03C3F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6108"/>
            <a:stretch>
              <a:fillRect/>
            </a:stretch>
          </p:blipFill>
          <p:spPr>
            <a:xfrm>
              <a:off x="816506" y="4350496"/>
              <a:ext cx="1698092" cy="885825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173387B5-4A20-9145-418F-B7B9AEA29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8924"/>
            <a:stretch>
              <a:fillRect/>
            </a:stretch>
          </p:blipFill>
          <p:spPr>
            <a:xfrm>
              <a:off x="2496939" y="4350495"/>
              <a:ext cx="554950" cy="885825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595A9E1-48C7-3833-935A-194C663BC609}"/>
              </a:ext>
            </a:extLst>
          </p:cNvPr>
          <p:cNvGrpSpPr>
            <a:grpSpLocks noChangeAspect="1"/>
          </p:cNvGrpSpPr>
          <p:nvPr/>
        </p:nvGrpSpPr>
        <p:grpSpPr>
          <a:xfrm>
            <a:off x="8496718" y="1213757"/>
            <a:ext cx="2699683" cy="2699683"/>
            <a:chOff x="1488488" y="1590594"/>
            <a:chExt cx="2057400" cy="2057400"/>
          </a:xfrm>
        </p:grpSpPr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BFB43A62-4597-C88E-E674-C014A6C203AA}"/>
                </a:ext>
              </a:extLst>
            </p:cNvPr>
            <p:cNvSpPr/>
            <p:nvPr/>
          </p:nvSpPr>
          <p:spPr>
            <a:xfrm>
              <a:off x="1701938" y="1809000"/>
              <a:ext cx="1620000" cy="16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F0B6D30F-2B44-830D-B1E9-1A66C41EB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20267162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0" name="円弧 49">
              <a:extLst>
                <a:ext uri="{FF2B5EF4-FFF2-40B4-BE49-F238E27FC236}">
                  <a16:creationId xmlns:a16="http://schemas.microsoft.com/office/drawing/2014/main" id="{675DE0C0-87C8-A7EE-23CE-499E2AD08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14297169"/>
                <a:gd name="adj2" fmla="val 155311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1" name="円弧 50">
              <a:extLst>
                <a:ext uri="{FF2B5EF4-FFF2-40B4-BE49-F238E27FC236}">
                  <a16:creationId xmlns:a16="http://schemas.microsoft.com/office/drawing/2014/main" id="{AC8603D4-DB91-A794-F70C-F4E21D34A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5926937"/>
                <a:gd name="adj2" fmla="val 766748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2" name="円弧 51">
              <a:extLst>
                <a:ext uri="{FF2B5EF4-FFF2-40B4-BE49-F238E27FC236}">
                  <a16:creationId xmlns:a16="http://schemas.microsoft.com/office/drawing/2014/main" id="{E6DB7D43-2C08-1F77-A99C-A04A30360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5465"/>
              <a:ext cx="1851951" cy="1851951"/>
            </a:xfrm>
            <a:prstGeom prst="arc">
              <a:avLst>
                <a:gd name="adj1" fmla="val 19762280"/>
                <a:gd name="adj2" fmla="val 49929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3" name="円弧 52">
              <a:extLst>
                <a:ext uri="{FF2B5EF4-FFF2-40B4-BE49-F238E27FC236}">
                  <a16:creationId xmlns:a16="http://schemas.microsoft.com/office/drawing/2014/main" id="{2246C1C7-7A51-74EF-EBF8-0B308D0D4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5962" y="1695465"/>
              <a:ext cx="1851951" cy="1851951"/>
            </a:xfrm>
            <a:prstGeom prst="arc">
              <a:avLst>
                <a:gd name="adj1" fmla="val 13245503"/>
                <a:gd name="adj2" fmla="val 1644305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4" name="円弧 53">
              <a:extLst>
                <a:ext uri="{FF2B5EF4-FFF2-40B4-BE49-F238E27FC236}">
                  <a16:creationId xmlns:a16="http://schemas.microsoft.com/office/drawing/2014/main" id="{3E4EB335-F5B0-8D2F-A65D-C85C23782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3024"/>
              <a:ext cx="1851951" cy="1851951"/>
            </a:xfrm>
            <a:prstGeom prst="arc">
              <a:avLst>
                <a:gd name="adj1" fmla="val 4468780"/>
                <a:gd name="adj2" fmla="val 843266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648E66A1-D314-68EB-2466-43884B9B2C87}"/>
              </a:ext>
            </a:extLst>
          </p:cNvPr>
          <p:cNvCxnSpPr>
            <a:cxnSpLocks/>
          </p:cNvCxnSpPr>
          <p:nvPr/>
        </p:nvCxnSpPr>
        <p:spPr>
          <a:xfrm flipV="1">
            <a:off x="9845323" y="1043419"/>
            <a:ext cx="0" cy="3094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F18904A-A143-2FFB-D723-63690209D651}"/>
              </a:ext>
            </a:extLst>
          </p:cNvPr>
          <p:cNvCxnSpPr>
            <a:cxnSpLocks/>
          </p:cNvCxnSpPr>
          <p:nvPr/>
        </p:nvCxnSpPr>
        <p:spPr>
          <a:xfrm>
            <a:off x="8409166" y="2271032"/>
            <a:ext cx="296632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3C2E3A7E-0EC7-ABA5-D427-C58A2261EA21}"/>
              </a:ext>
            </a:extLst>
          </p:cNvPr>
          <p:cNvCxnSpPr>
            <a:cxnSpLocks/>
          </p:cNvCxnSpPr>
          <p:nvPr/>
        </p:nvCxnSpPr>
        <p:spPr>
          <a:xfrm flipV="1">
            <a:off x="8711045" y="1810737"/>
            <a:ext cx="2271027" cy="15049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80209CB-E311-EEFD-18DA-1486B1378A30}"/>
              </a:ext>
            </a:extLst>
          </p:cNvPr>
          <p:cNvCxnSpPr>
            <a:cxnSpLocks/>
          </p:cNvCxnSpPr>
          <p:nvPr/>
        </p:nvCxnSpPr>
        <p:spPr>
          <a:xfrm flipV="1">
            <a:off x="9846558" y="1960639"/>
            <a:ext cx="388691" cy="615193"/>
          </a:xfrm>
          <a:prstGeom prst="line">
            <a:avLst/>
          </a:prstGeom>
          <a:ln w="25400">
            <a:prstDash val="solid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円弧 58">
            <a:extLst>
              <a:ext uri="{FF2B5EF4-FFF2-40B4-BE49-F238E27FC236}">
                <a16:creationId xmlns:a16="http://schemas.microsoft.com/office/drawing/2014/main" id="{15FE4BCC-198F-84E1-A8B7-15F8AECB2BC7}"/>
              </a:ext>
            </a:extLst>
          </p:cNvPr>
          <p:cNvSpPr>
            <a:spLocks noChangeAspect="1"/>
          </p:cNvSpPr>
          <p:nvPr/>
        </p:nvSpPr>
        <p:spPr>
          <a:xfrm rot="20921493">
            <a:off x="9263814" y="1497142"/>
            <a:ext cx="1146437" cy="2125735"/>
          </a:xfrm>
          <a:prstGeom prst="arc">
            <a:avLst>
              <a:gd name="adj1" fmla="val 16920962"/>
              <a:gd name="adj2" fmla="val 256092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F51B4CA3-089D-5AF2-D04B-237B18439B63}"/>
              </a:ext>
            </a:extLst>
          </p:cNvPr>
          <p:cNvSpPr>
            <a:spLocks noChangeAspect="1"/>
          </p:cNvSpPr>
          <p:nvPr/>
        </p:nvSpPr>
        <p:spPr>
          <a:xfrm rot="20921493">
            <a:off x="9621586" y="2121115"/>
            <a:ext cx="430892" cy="798965"/>
          </a:xfrm>
          <a:prstGeom prst="arc">
            <a:avLst>
              <a:gd name="adj1" fmla="val 16920962"/>
              <a:gd name="adj2" fmla="val 192169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D26530E-7DF8-5309-37C2-103D4232701D}"/>
              </a:ext>
            </a:extLst>
          </p:cNvPr>
          <p:cNvCxnSpPr/>
          <p:nvPr/>
        </p:nvCxnSpPr>
        <p:spPr>
          <a:xfrm>
            <a:off x="10235249" y="1960639"/>
            <a:ext cx="0" cy="8342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CC572B3-1C8A-3A1F-DA2C-982A7E91BEF7}"/>
              </a:ext>
            </a:extLst>
          </p:cNvPr>
          <p:cNvCxnSpPr>
            <a:stCxn id="59" idx="2"/>
          </p:cNvCxnSpPr>
          <p:nvPr/>
        </p:nvCxnSpPr>
        <p:spPr>
          <a:xfrm flipH="1" flipV="1">
            <a:off x="9845323" y="2575832"/>
            <a:ext cx="587802" cy="347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8481A4D-483D-7A95-8D11-A441FCF78EFD}"/>
              </a:ext>
            </a:extLst>
          </p:cNvPr>
          <p:cNvSpPr/>
          <p:nvPr/>
        </p:nvSpPr>
        <p:spPr>
          <a:xfrm>
            <a:off x="9632419" y="2698360"/>
            <a:ext cx="400050" cy="39511"/>
          </a:xfrm>
          <a:custGeom>
            <a:avLst/>
            <a:gdLst>
              <a:gd name="connsiteX0" fmla="*/ 0 w 420891"/>
              <a:gd name="connsiteY0" fmla="*/ 10821 h 96546"/>
              <a:gd name="connsiteX1" fmla="*/ 219075 w 420891"/>
              <a:gd name="connsiteY1" fmla="*/ 39396 h 96546"/>
              <a:gd name="connsiteX2" fmla="*/ 400050 w 420891"/>
              <a:gd name="connsiteY2" fmla="*/ 1296 h 96546"/>
              <a:gd name="connsiteX3" fmla="*/ 409575 w 420891"/>
              <a:gd name="connsiteY3" fmla="*/ 96546 h 96546"/>
              <a:gd name="connsiteX0" fmla="*/ 0 w 400050"/>
              <a:gd name="connsiteY0" fmla="*/ 10821 h 39511"/>
              <a:gd name="connsiteX1" fmla="*/ 219075 w 400050"/>
              <a:gd name="connsiteY1" fmla="*/ 39396 h 39511"/>
              <a:gd name="connsiteX2" fmla="*/ 400050 w 400050"/>
              <a:gd name="connsiteY2" fmla="*/ 1296 h 3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39511">
                <a:moveTo>
                  <a:pt x="0" y="10821"/>
                </a:moveTo>
                <a:cubicBezTo>
                  <a:pt x="76200" y="25902"/>
                  <a:pt x="152400" y="40983"/>
                  <a:pt x="219075" y="39396"/>
                </a:cubicBezTo>
                <a:cubicBezTo>
                  <a:pt x="285750" y="37809"/>
                  <a:pt x="368300" y="-8229"/>
                  <a:pt x="400050" y="129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heta&#10;\end{align*}&lt;/body&gt;&#10;  &lt;fcolor&gt;FF000000&lt;/fcolor&gt;&#10;  &lt;bcolor&gt;FF000000&lt;/bcolor&gt;&#10;  &lt;transparent&gt;True&lt;/transparent&gt;&#10;  &lt;resolution&gt;1800&lt;/resolution&gt;&#10;  &lt;imageh&gt;177&lt;/imageh&gt;&#10;  &lt;imagew&gt;10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C21200C0-6377-714B-2D56-F9E2D508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33" y="1963958"/>
            <a:ext cx="201807" cy="350195"/>
          </a:xfrm>
          <a:prstGeom prst="rect">
            <a:avLst/>
          </a:prstGeom>
        </p:spPr>
      </p:pic>
      <p:pic>
        <p:nvPicPr>
          <p:cNvPr id="6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phi&#10;\end{align*}&lt;/body&gt;&#10;  &lt;fcolor&gt;FF000000&lt;/fcolor&gt;&#10;  &lt;bcolor&gt;FF000000&lt;/bcolor&gt;&#10;  &lt;transparent&gt;True&lt;/transparent&gt;&#10;  &lt;resolution&gt;1800&lt;/resolution&gt;&#10;  &lt;imageh&gt;223&lt;/imageh&gt;&#10;  &lt;imagew&gt;13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0AAF563-D3B4-1055-AF30-9A836D1AA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39" y="2819933"/>
            <a:ext cx="257205" cy="441206"/>
          </a:xfrm>
          <a:prstGeom prst="rect">
            <a:avLst/>
          </a:prstGeom>
        </p:spPr>
      </p:pic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96A312A7-1A03-38AD-8036-7513EF73EF38}"/>
              </a:ext>
            </a:extLst>
          </p:cNvPr>
          <p:cNvSpPr/>
          <p:nvPr/>
        </p:nvSpPr>
        <p:spPr>
          <a:xfrm>
            <a:off x="4514585" y="3582793"/>
            <a:ext cx="486600" cy="48498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382CE0E5-1CB8-71B2-98AF-807E44B4E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06" y="4993184"/>
            <a:ext cx="2419350" cy="742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426B5DD7-56F3-642D-1661-F62C189AAC4E}"/>
                  </a:ext>
                </a:extLst>
              </p:cNvPr>
              <p:cNvSpPr txBox="1"/>
              <p:nvPr/>
            </p:nvSpPr>
            <p:spPr>
              <a:xfrm>
                <a:off x="535199" y="4438282"/>
                <a:ext cx="6125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Constraint from low-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exp. of 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𝑩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𝝀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426B5DD7-56F3-642D-1661-F62C189AA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9" y="4438282"/>
                <a:ext cx="6125395" cy="523220"/>
              </a:xfrm>
              <a:prstGeom prst="rect">
                <a:avLst/>
              </a:prstGeom>
              <a:blipFill>
                <a:blip r:embed="rId8"/>
                <a:stretch>
                  <a:fillRect l="-2090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2500682-2B61-257F-27E9-6EEC41FDA056}"/>
              </a:ext>
            </a:extLst>
          </p:cNvPr>
          <p:cNvSpPr txBox="1"/>
          <p:nvPr/>
        </p:nvSpPr>
        <p:spPr>
          <a:xfrm>
            <a:off x="3616706" y="5033050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Takigawa (’12)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Ogata, Moro (’22)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9F930F37-97FE-34C3-3F73-8669ECAA1C14}"/>
                  </a:ext>
                </a:extLst>
              </p:cNvPr>
              <p:cNvSpPr txBox="1"/>
              <p:nvPr/>
            </p:nvSpPr>
            <p:spPr>
              <a:xfrm>
                <a:off x="1028256" y="5965602"/>
                <a:ext cx="101216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Treatment of surface vibration is apparent in the space-fixed coordinates.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Deformation params.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can be constrained from transition probability.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9F930F37-97FE-34C3-3F73-8669ECAA1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56" y="5965602"/>
                <a:ext cx="10121682" cy="830997"/>
              </a:xfrm>
              <a:prstGeom prst="rect">
                <a:avLst/>
              </a:prstGeom>
              <a:blipFill>
                <a:blip r:embed="rId9"/>
                <a:stretch>
                  <a:fillRect l="-964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図 73">
            <a:extLst>
              <a:ext uri="{FF2B5EF4-FFF2-40B4-BE49-F238E27FC236}">
                <a16:creationId xmlns:a16="http://schemas.microsoft.com/office/drawing/2014/main" id="{A69D1503-6587-92CD-0F9D-FAC70D233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2497" y="1072638"/>
            <a:ext cx="2362200" cy="581025"/>
          </a:xfrm>
          <a:prstGeom prst="rect">
            <a:avLst/>
          </a:prstGeom>
        </p:spPr>
      </p:pic>
      <p:sp>
        <p:nvSpPr>
          <p:cNvPr id="75" name="矢印: 左右 74">
            <a:extLst>
              <a:ext uri="{FF2B5EF4-FFF2-40B4-BE49-F238E27FC236}">
                <a16:creationId xmlns:a16="http://schemas.microsoft.com/office/drawing/2014/main" id="{47823313-951B-A76A-8D2B-0928F6E91B14}"/>
              </a:ext>
            </a:extLst>
          </p:cNvPr>
          <p:cNvSpPr/>
          <p:nvPr/>
        </p:nvSpPr>
        <p:spPr>
          <a:xfrm rot="1347622">
            <a:off x="7538895" y="3962539"/>
            <a:ext cx="1095387" cy="529075"/>
          </a:xfrm>
          <a:prstGeom prst="leftRight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478DE80-0E8B-F164-C4C6-92E015B82C95}"/>
              </a:ext>
            </a:extLst>
          </p:cNvPr>
          <p:cNvSpPr txBox="1"/>
          <p:nvPr/>
        </p:nvSpPr>
        <p:spPr>
          <a:xfrm>
            <a:off x="8596572" y="4476003"/>
            <a:ext cx="359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More complicated in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A5065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body-fixed coordinates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6FF01A-DAE9-932F-94AD-24AFD6EC5FF2}"/>
              </a:ext>
            </a:extLst>
          </p:cNvPr>
          <p:cNvSpPr/>
          <p:nvPr/>
        </p:nvSpPr>
        <p:spPr>
          <a:xfrm>
            <a:off x="444593" y="1712801"/>
            <a:ext cx="3335471" cy="136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34AEBA-1071-7BA2-A98D-B8E59F1DC53E}"/>
              </a:ext>
            </a:extLst>
          </p:cNvPr>
          <p:cNvSpPr txBox="1"/>
          <p:nvPr/>
        </p:nvSpPr>
        <p:spPr>
          <a:xfrm>
            <a:off x="444594" y="1240263"/>
            <a:ext cx="3335470" cy="472537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Initial Transverse Distr.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9659A1E-5ED8-2448-7471-DE0B8D2A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Transverse Distribution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DCD944-3AEC-5D7C-B33E-F6B0C6DA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3789950" y="1759254"/>
            <a:ext cx="4168072" cy="30959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9F1017E-BEE7-7B5B-95C5-21E2F8DF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930"/>
          <a:stretch>
            <a:fillRect/>
          </a:stretch>
        </p:blipFill>
        <p:spPr>
          <a:xfrm>
            <a:off x="7954244" y="1769521"/>
            <a:ext cx="4141484" cy="30804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16A603-66BA-0C4E-C464-15051538D2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957" y="2113440"/>
            <a:ext cx="2333625" cy="6858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B2CECC-87C5-59D5-FA1F-8D1990379868}"/>
              </a:ext>
            </a:extLst>
          </p:cNvPr>
          <p:cNvSpPr txBox="1"/>
          <p:nvPr/>
        </p:nvSpPr>
        <p:spPr>
          <a:xfrm>
            <a:off x="534146" y="1759254"/>
            <a:ext cx="316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droplet full-overlap model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B8B544-27B1-2577-28AF-D0B8D1D614FD}"/>
              </a:ext>
            </a:extLst>
          </p:cNvPr>
          <p:cNvSpPr txBox="1"/>
          <p:nvPr/>
        </p:nvSpPr>
        <p:spPr>
          <a:xfrm>
            <a:off x="2672552" y="2678354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Jia (’22)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8D207FD-80BF-574E-9196-93A2E7F139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294"/>
          <a:stretch>
            <a:fillRect/>
          </a:stretch>
        </p:blipFill>
        <p:spPr>
          <a:xfrm>
            <a:off x="785957" y="3235504"/>
            <a:ext cx="2267810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17F87F2-A3B4-8F28-C8D4-A2452EE0C6E7}"/>
                  </a:ext>
                </a:extLst>
              </p:cNvPr>
              <p:cNvSpPr txBox="1"/>
              <p:nvPr/>
            </p:nvSpPr>
            <p:spPr>
              <a:xfrm>
                <a:off x="4336385" y="1228677"/>
                <a:ext cx="2888868" cy="53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𝟓𝟖</m:t>
                        </m:r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Ni, Quadrupole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17F87F2-A3B4-8F28-C8D4-A2452EE0C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85" y="1228677"/>
                <a:ext cx="2888868" cy="533031"/>
              </a:xfrm>
              <a:prstGeom prst="rect">
                <a:avLst/>
              </a:prstGeom>
              <a:blipFill>
                <a:blip r:embed="rId5"/>
                <a:stretch>
                  <a:fillRect r="-2532" b="-264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0D017CE-FDAF-6A51-0FA8-87BADDC3E887}"/>
                  </a:ext>
                </a:extLst>
              </p:cNvPr>
              <p:cNvSpPr txBox="1"/>
              <p:nvPr/>
            </p:nvSpPr>
            <p:spPr>
              <a:xfrm>
                <a:off x="8470754" y="1245714"/>
                <a:ext cx="2688493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𝟐𝟎𝟖</m:t>
                        </m:r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Pb, Octupole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0D017CE-FDAF-6A51-0FA8-87BADDC3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54" y="1245714"/>
                <a:ext cx="2688493" cy="527580"/>
              </a:xfrm>
              <a:prstGeom prst="rect">
                <a:avLst/>
              </a:prstGeom>
              <a:blipFill>
                <a:blip r:embed="rId6"/>
                <a:stretch>
                  <a:fillRect r="-2721" b="-2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|\epsilon_2|&#10;\end{align*}&lt;/body&gt;&#10;  &lt;fcolor&gt;FF000000&lt;/fcolor&gt;&#10;  &lt;bcolor&gt;FF000000&lt;/bcolor&gt;&#10;  &lt;transparent&gt;True&lt;/transparent&gt;&#10;  &lt;resolution&gt;1800&lt;/resolution&gt;&#10;  &lt;imageh&gt;249&lt;/imageh&gt;&#10;  &lt;imagew&gt;292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A71DF7A8-DD71-D1DA-ECBF-664A85CB5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79" y="3870036"/>
            <a:ext cx="410670" cy="35019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|\epsilon_3|&#10;\end{align*}&lt;/body&gt;&#10;  &lt;fcolor&gt;FF000000&lt;/fcolor&gt;&#10;  &lt;bcolor&gt;FF000000&lt;/bcolor&gt;&#10;  &lt;transparent&gt;True&lt;/transparent&gt;&#10;  &lt;resolution&gt;1800&lt;/resolution&gt;&#10;  &lt;imageh&gt;249&lt;/imageh&gt;&#10;  &lt;imagew&gt;292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BA11970-FF1B-CE4B-BB80-260B40645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259" y="3870036"/>
            <a:ext cx="410670" cy="35019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2DEEDD8-EC2B-11EB-2CBD-7F354C16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08" t="7294" r="6137" b="82081"/>
          <a:stretch>
            <a:fillRect/>
          </a:stretch>
        </p:blipFill>
        <p:spPr>
          <a:xfrm>
            <a:off x="9823898" y="2219461"/>
            <a:ext cx="2369837" cy="90664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8C99DD-F329-5C17-4441-B630908B96F7}"/>
              </a:ext>
            </a:extLst>
          </p:cNvPr>
          <p:cNvSpPr txBox="1"/>
          <p:nvPr/>
        </p:nvSpPr>
        <p:spPr>
          <a:xfrm>
            <a:off x="357044" y="5012207"/>
            <a:ext cx="6495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Distribution differs significantly between the surface </a:t>
            </a:r>
            <a:r>
              <a:rPr lang="en-US" altLang="ja-JP" sz="2400" dirty="0">
                <a:solidFill>
                  <a:srgbClr val="515151"/>
                </a:solidFill>
                <a:latin typeface="Yu Gothic UI"/>
                <a:ea typeface="游明朝"/>
              </a:rPr>
              <a:t>vibration and static deformation.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srgbClr val="515151"/>
                </a:solidFill>
                <a:latin typeface="Yu Gothic UI"/>
                <a:ea typeface="游明朝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xial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 deformation is insufficient to describe the surface vibration.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E7A0E65-1B9F-18CE-AECA-3BB0FBC36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582" y="4801455"/>
            <a:ext cx="4922749" cy="20123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848A90-0A5C-742D-B663-21B15F52839A}"/>
              </a:ext>
            </a:extLst>
          </p:cNvPr>
          <p:cNvSpPr txBox="1"/>
          <p:nvPr/>
        </p:nvSpPr>
        <p:spPr>
          <a:xfrm>
            <a:off x="8820936" y="258651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0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53F1AC8-73BB-02AC-3844-2A65C1F75815}"/>
              </a:ext>
            </a:extLst>
          </p:cNvPr>
          <p:cNvSpPr/>
          <p:nvPr/>
        </p:nvSpPr>
        <p:spPr>
          <a:xfrm>
            <a:off x="0" y="5114878"/>
            <a:ext cx="12192000" cy="1765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1B6CF4-CC8F-B407-889F-9ADB7193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Transverse Distribution 2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3639F0-3A46-AD1A-B7C6-BE6687E0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348"/>
          <a:stretch>
            <a:fillRect/>
          </a:stretch>
        </p:blipFill>
        <p:spPr>
          <a:xfrm>
            <a:off x="711261" y="2102854"/>
            <a:ext cx="3825494" cy="21006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551E63-4D9A-C41C-D695-80B2B9D3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514" b="37521"/>
          <a:stretch>
            <a:fillRect/>
          </a:stretch>
        </p:blipFill>
        <p:spPr>
          <a:xfrm>
            <a:off x="4657086" y="2218498"/>
            <a:ext cx="3825494" cy="19920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9F2E829-5FDF-009F-5D8D-89C5E782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80"/>
          <a:stretch>
            <a:fillRect/>
          </a:stretch>
        </p:blipFill>
        <p:spPr>
          <a:xfrm>
            <a:off x="735661" y="4137108"/>
            <a:ext cx="3825494" cy="5802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6D022AE-85D3-AD8A-F718-5174290B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80"/>
          <a:stretch>
            <a:fillRect/>
          </a:stretch>
        </p:blipFill>
        <p:spPr>
          <a:xfrm>
            <a:off x="4657086" y="4137108"/>
            <a:ext cx="3825494" cy="58028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F68020-1277-8BA0-F6AD-938CFF12D8AD}"/>
              </a:ext>
            </a:extLst>
          </p:cNvPr>
          <p:cNvSpPr txBox="1"/>
          <p:nvPr/>
        </p:nvSpPr>
        <p:spPr>
          <a:xfrm>
            <a:off x="1497995" y="1700233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Surface Vibration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38CFDA-E023-93C9-73EC-E5B99071BFBC}"/>
              </a:ext>
            </a:extLst>
          </p:cNvPr>
          <p:cNvSpPr txBox="1"/>
          <p:nvPr/>
        </p:nvSpPr>
        <p:spPr>
          <a:xfrm>
            <a:off x="8820936" y="258651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67CDA1-C48F-C4B0-27B9-069E560891DB}"/>
              </a:ext>
            </a:extLst>
          </p:cNvPr>
          <p:cNvSpPr txBox="1"/>
          <p:nvPr/>
        </p:nvSpPr>
        <p:spPr>
          <a:xfrm>
            <a:off x="5639058" y="1711442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Static Deform.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1F37918-7696-F057-0F90-5043D328C172}"/>
                  </a:ext>
                </a:extLst>
              </p:cNvPr>
              <p:cNvSpPr txBox="1"/>
              <p:nvPr/>
            </p:nvSpPr>
            <p:spPr>
              <a:xfrm>
                <a:off x="1718320" y="1085364"/>
                <a:ext cx="5406224" cy="606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𝟓𝟖</m:t>
                        </m:r>
                      </m:sup>
                    </m:sSup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Ni, Quadrupole,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𝟐𝟏𝟖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1F37918-7696-F057-0F90-5043D328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20" y="1085364"/>
                <a:ext cx="5406224" cy="606448"/>
              </a:xfrm>
              <a:prstGeom prst="rect">
                <a:avLst/>
              </a:prstGeom>
              <a:blipFill>
                <a:blip r:embed="rId3"/>
                <a:stretch>
                  <a:fillRect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AA14E0-4A25-2FF7-4AC9-C002EC47931B}"/>
              </a:ext>
            </a:extLst>
          </p:cNvPr>
          <p:cNvSpPr txBox="1"/>
          <p:nvPr/>
        </p:nvSpPr>
        <p:spPr>
          <a:xfrm>
            <a:off x="332320" y="5238092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Short Summary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CA4496F-BD4E-2387-EBB3-58D6440B6829}"/>
                  </a:ext>
                </a:extLst>
              </p:cNvPr>
              <p:cNvSpPr txBox="1"/>
              <p:nvPr/>
            </p:nvSpPr>
            <p:spPr>
              <a:xfrm>
                <a:off x="4029209" y="5238092"/>
                <a:ext cx="74288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Surface vibration</a:t>
                </a:r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 and static deformation are discriminable through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  <m:t>𝜖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/>
                        <a:cs typeface="+mn-cs"/>
                      </a:rPr>
                      <m:t>𝑑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Space-fixed prescription is more convenient in treating the surface vibration of spherical nuclei.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CA4496F-BD4E-2387-EBB3-58D6440B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09" y="5238092"/>
                <a:ext cx="7428880" cy="1569660"/>
              </a:xfrm>
              <a:prstGeom prst="rect">
                <a:avLst/>
              </a:prstGeom>
              <a:blipFill>
                <a:blip r:embed="rId4"/>
                <a:stretch>
                  <a:fillRect l="-1148" t="-2713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0C3F0057-6173-3DA1-0AED-99E75D3E45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7923"/>
          <a:stretch>
            <a:fillRect/>
          </a:stretch>
        </p:blipFill>
        <p:spPr>
          <a:xfrm>
            <a:off x="9446709" y="2456088"/>
            <a:ext cx="2315403" cy="70544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2A93C9B-6EDE-B5F2-5CE5-E497D08A56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515" r="-1"/>
          <a:stretch>
            <a:fillRect/>
          </a:stretch>
        </p:blipFill>
        <p:spPr>
          <a:xfrm>
            <a:off x="9445540" y="3253073"/>
            <a:ext cx="1711154" cy="70544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58C953-33AA-4B55-D0C3-55FA63ED0544}"/>
              </a:ext>
            </a:extLst>
          </p:cNvPr>
          <p:cNvSpPr txBox="1"/>
          <p:nvPr/>
        </p:nvSpPr>
        <p:spPr>
          <a:xfrm>
            <a:off x="3696442" y="4571143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inverse mean radius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F29F2-587F-5D80-5CD3-E93A9BF9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47B9D7-B52A-31F9-F082-A6C85319216A}"/>
              </a:ext>
            </a:extLst>
          </p:cNvPr>
          <p:cNvSpPr/>
          <p:nvPr/>
        </p:nvSpPr>
        <p:spPr>
          <a:xfrm>
            <a:off x="643647" y="3162748"/>
            <a:ext cx="10847650" cy="13016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3B4B-F117-3241-8878-ED58259C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A106A8-B79E-48FA-75BA-2CE7E07F8100}"/>
              </a:ext>
            </a:extLst>
          </p:cNvPr>
          <p:cNvSpPr txBox="1"/>
          <p:nvPr/>
        </p:nvSpPr>
        <p:spPr>
          <a:xfrm>
            <a:off x="899459" y="1438464"/>
            <a:ext cx="103930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Probing Surface Vibrations in high-E Heavy-ion Collisions</a:t>
            </a:r>
          </a:p>
          <a:p>
            <a:pPr lvl="3"/>
            <a:r>
              <a:rPr lang="en-US" altLang="ja-JP" sz="2400" dirty="0"/>
              <a:t>Hagino, MK, PRC </a:t>
            </a:r>
            <a:r>
              <a:rPr lang="en-US" altLang="ja-JP" sz="2400" b="1" dirty="0"/>
              <a:t>112</a:t>
            </a:r>
            <a:r>
              <a:rPr lang="en-US" altLang="ja-JP" sz="2400" dirty="0"/>
              <a:t> (2025) L041901 [2508.05125]</a:t>
            </a:r>
            <a:br>
              <a:rPr lang="en-US" altLang="ja-JP" sz="2400" dirty="0"/>
            </a:br>
            <a:endParaRPr kumimoji="1" lang="en-US" altLang="ja-JP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Efficiency Correction of Flow Correlations</a:t>
            </a:r>
          </a:p>
          <a:p>
            <a:pPr lvl="3">
              <a:defRPr/>
            </a:pPr>
            <a:r>
              <a:rPr lang="it-IT" altLang="ja-JP" sz="2400" dirty="0">
                <a:solidFill>
                  <a:srgbClr val="515151"/>
                </a:solidFill>
              </a:rPr>
              <a:t>MK, Esumi, Niida, Nonaka, PTEP (2026) in press, [2510.18383]</a:t>
            </a:r>
          </a:p>
          <a:p>
            <a:pPr lvl="3">
              <a:defRPr/>
            </a:pPr>
            <a:r>
              <a:rPr lang="it-IT" altLang="ja-JP" sz="2400" dirty="0">
                <a:solidFill>
                  <a:schemeClr val="bg1"/>
                </a:solidFill>
              </a:rPr>
              <a:t>]</a:t>
            </a:r>
            <a:endParaRPr lang="en-US" altLang="ja-JP" sz="4000" dirty="0">
              <a:solidFill>
                <a:schemeClr val="bg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Exploiting Nuclear Deformation for searching for QCD Phase Structure </a:t>
            </a:r>
          </a:p>
          <a:p>
            <a:pPr lvl="3"/>
            <a:r>
              <a:rPr kumimoji="1" lang="en-US" altLang="ja-JP" sz="2400" dirty="0"/>
              <a:t>Gubler, Nara, Minato, Taya, MK, in progress</a:t>
            </a:r>
            <a:r>
              <a:rPr lang="en-US" altLang="ja-JP" sz="2400" dirty="0"/>
              <a:t>		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93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2392-048C-99BB-6D7C-400C9F00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5EDB276-ECF9-4320-127A-025A06BD4DD6}"/>
              </a:ext>
            </a:extLst>
          </p:cNvPr>
          <p:cNvSpPr/>
          <p:nvPr/>
        </p:nvSpPr>
        <p:spPr>
          <a:xfrm>
            <a:off x="6746952" y="409468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E0B9FFA-A34B-9C95-5997-870C5B5C588F}"/>
              </a:ext>
            </a:extLst>
          </p:cNvPr>
          <p:cNvSpPr/>
          <p:nvPr/>
        </p:nvSpPr>
        <p:spPr>
          <a:xfrm>
            <a:off x="863815" y="404573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A00E3AD-C0BE-5940-B66E-6FF997D6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Detector Efficiency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0422965-E77B-E045-74A5-7A6731A9E62F}"/>
              </a:ext>
            </a:extLst>
          </p:cNvPr>
          <p:cNvSpPr/>
          <p:nvPr/>
        </p:nvSpPr>
        <p:spPr>
          <a:xfrm>
            <a:off x="6305086" y="1591876"/>
            <a:ext cx="2403692" cy="1837124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B851C91-4488-C983-AAC1-8B24423D94C4}"/>
              </a:ext>
            </a:extLst>
          </p:cNvPr>
          <p:cNvSpPr/>
          <p:nvPr/>
        </p:nvSpPr>
        <p:spPr>
          <a:xfrm>
            <a:off x="162425" y="1498532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DA4FFEA-3EBC-CEB4-CAF7-E53AB45E89B7}"/>
              </a:ext>
            </a:extLst>
          </p:cNvPr>
          <p:cNvCxnSpPr>
            <a:cxnSpLocks/>
          </p:cNvCxnSpPr>
          <p:nvPr/>
        </p:nvCxnSpPr>
        <p:spPr>
          <a:xfrm flipV="1">
            <a:off x="2166454" y="1823310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79B7FE6-5B01-A8D2-4360-8414014384D1}"/>
              </a:ext>
            </a:extLst>
          </p:cNvPr>
          <p:cNvCxnSpPr/>
          <p:nvPr/>
        </p:nvCxnSpPr>
        <p:spPr>
          <a:xfrm flipV="1">
            <a:off x="2166454" y="2143122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6B59F63-00B9-E52F-7974-22E6C8A15C7F}"/>
              </a:ext>
            </a:extLst>
          </p:cNvPr>
          <p:cNvCxnSpPr>
            <a:cxnSpLocks/>
          </p:cNvCxnSpPr>
          <p:nvPr/>
        </p:nvCxnSpPr>
        <p:spPr>
          <a:xfrm>
            <a:off x="2053896" y="2853487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366A64-E4A1-061E-2FAC-2C871B036420}"/>
              </a:ext>
            </a:extLst>
          </p:cNvPr>
          <p:cNvSpPr txBox="1"/>
          <p:nvPr/>
        </p:nvSpPr>
        <p:spPr>
          <a:xfrm rot="5400000">
            <a:off x="2945449" y="23865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DF23D-48D2-F10D-9CE6-0E5A68C566EB}"/>
                  </a:ext>
                </a:extLst>
              </p:cNvPr>
              <p:cNvSpPr txBox="1"/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28E5000-D816-ABD7-24AA-AB1F3304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F010FB8-A5FD-C1F4-549A-C789FE4E8265}"/>
                  </a:ext>
                </a:extLst>
              </p:cNvPr>
              <p:cNvSpPr txBox="1"/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76376D-5DA2-18A5-EBEE-50CD9519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4CC368-05F1-CA79-E5EF-BF593926DBE7}"/>
              </a:ext>
            </a:extLst>
          </p:cNvPr>
          <p:cNvSpPr txBox="1"/>
          <p:nvPr/>
        </p:nvSpPr>
        <p:spPr>
          <a:xfrm rot="5400000">
            <a:off x="3796639" y="24645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63BB89D-4185-F1C4-D36D-02C37B359A8F}"/>
                  </a:ext>
                </a:extLst>
              </p:cNvPr>
              <p:cNvSpPr txBox="1"/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7126CEC-F5E9-BB6A-73A0-0ECDD91B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6B1F86-923E-E1F1-8C44-71E1E7F8405E}"/>
              </a:ext>
            </a:extLst>
          </p:cNvPr>
          <p:cNvSpPr txBox="1"/>
          <p:nvPr/>
        </p:nvSpPr>
        <p:spPr>
          <a:xfrm>
            <a:off x="6729315" y="1082832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5">
                    <a:lumMod val="75000"/>
                  </a:schemeClr>
                </a:solidFill>
              </a:rPr>
              <a:t>Detector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493EC61-BB89-A7B7-E2D8-C6B5DF2990FB}"/>
                  </a:ext>
                </a:extLst>
              </p:cNvPr>
              <p:cNvSpPr txBox="1"/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8D576CF-0886-6C25-88E1-F9241ACA8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D66D2E54-9C3F-B005-4CF5-543538B9B622}"/>
              </a:ext>
            </a:extLst>
          </p:cNvPr>
          <p:cNvSpPr/>
          <p:nvPr/>
        </p:nvSpPr>
        <p:spPr>
          <a:xfrm>
            <a:off x="4290416" y="1609204"/>
            <a:ext cx="315534" cy="1906215"/>
          </a:xfrm>
          <a:prstGeom prst="rightBrace">
            <a:avLst>
              <a:gd name="adj1" fmla="val 24301"/>
              <a:gd name="adj2" fmla="val 4397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B1AF070-54EF-0CE6-C31E-6AC232A9F840}"/>
              </a:ext>
            </a:extLst>
          </p:cNvPr>
          <p:cNvSpPr txBox="1"/>
          <p:nvPr/>
        </p:nvSpPr>
        <p:spPr>
          <a:xfrm>
            <a:off x="1257738" y="4096408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true</a:t>
            </a:r>
            <a:r>
              <a:rPr kumimoji="1" lang="en-US" altLang="ja-JP" sz="2400" b="1" dirty="0"/>
              <a:t> </a:t>
            </a:r>
          </a:p>
          <a:p>
            <a:pPr algn="l"/>
            <a:r>
              <a:rPr kumimoji="1"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FA0BE4EC-3927-0107-5E93-913BE5F926D1}"/>
              </a:ext>
            </a:extLst>
          </p:cNvPr>
          <p:cNvSpPr/>
          <p:nvPr/>
        </p:nvSpPr>
        <p:spPr>
          <a:xfrm>
            <a:off x="3223360" y="3548967"/>
            <a:ext cx="1196283" cy="4378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6712D31-4D0B-EC73-6314-55EB50E5FF09}"/>
              </a:ext>
            </a:extLst>
          </p:cNvPr>
          <p:cNvCxnSpPr>
            <a:cxnSpLocks/>
          </p:cNvCxnSpPr>
          <p:nvPr/>
        </p:nvCxnSpPr>
        <p:spPr>
          <a:xfrm>
            <a:off x="4757399" y="1788941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BC63B38-0523-C0D5-0792-151BF3287AEE}"/>
              </a:ext>
            </a:extLst>
          </p:cNvPr>
          <p:cNvCxnSpPr>
            <a:cxnSpLocks/>
          </p:cNvCxnSpPr>
          <p:nvPr/>
        </p:nvCxnSpPr>
        <p:spPr>
          <a:xfrm>
            <a:off x="4757398" y="2085127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66DEDD9-BEC0-1781-26C0-E3F308807CA1}"/>
              </a:ext>
            </a:extLst>
          </p:cNvPr>
          <p:cNvCxnSpPr>
            <a:cxnSpLocks/>
          </p:cNvCxnSpPr>
          <p:nvPr/>
        </p:nvCxnSpPr>
        <p:spPr>
          <a:xfrm>
            <a:off x="4757399" y="3171702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E14331F-31BB-CB11-4910-BF232B30C9FC}"/>
              </a:ext>
            </a:extLst>
          </p:cNvPr>
          <p:cNvCxnSpPr>
            <a:cxnSpLocks/>
          </p:cNvCxnSpPr>
          <p:nvPr/>
        </p:nvCxnSpPr>
        <p:spPr>
          <a:xfrm>
            <a:off x="4757398" y="2695310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D28C353-466B-7DAA-9FE0-EE1893879AEC}"/>
              </a:ext>
            </a:extLst>
          </p:cNvPr>
          <p:cNvSpPr txBox="1"/>
          <p:nvPr/>
        </p:nvSpPr>
        <p:spPr>
          <a:xfrm>
            <a:off x="6746952" y="1787726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chemeClr val="accent1"/>
                </a:solidFill>
              </a:rPr>
              <a:t>not </a:t>
            </a:r>
          </a:p>
          <a:p>
            <a:pPr algn="l"/>
            <a:r>
              <a:rPr kumimoji="1" lang="en-US" altLang="ja-JP" sz="2000" b="1" dirty="0">
                <a:solidFill>
                  <a:schemeClr val="accent1"/>
                </a:solidFill>
              </a:rPr>
              <a:t>observed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0B0B3B3-D366-3FE5-87D8-BCD46726EF6B}"/>
                  </a:ext>
                </a:extLst>
              </p:cNvPr>
              <p:cNvSpPr txBox="1"/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F31A0-3D74-EBE6-D7F7-1871CE7B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4EA93A6-E23E-493D-1717-9066EDEE7491}"/>
                  </a:ext>
                </a:extLst>
              </p:cNvPr>
              <p:cNvSpPr txBox="1"/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454639-4B57-A7C2-E94C-F455475E7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0D03F58-49C3-B99F-CEC2-6CABC7813D0B}"/>
                  </a:ext>
                </a:extLst>
              </p:cNvPr>
              <p:cNvSpPr txBox="1"/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2D36649-560C-2E1E-5E35-65723E671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blipFill>
                <a:blip r:embed="rId8"/>
                <a:stretch>
                  <a:fillRect t="-9211" r="-423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右中かっこ 45">
            <a:extLst>
              <a:ext uri="{FF2B5EF4-FFF2-40B4-BE49-F238E27FC236}">
                <a16:creationId xmlns:a16="http://schemas.microsoft.com/office/drawing/2014/main" id="{88C203AD-CCBE-CFEB-1BE5-C5E465190337}"/>
              </a:ext>
            </a:extLst>
          </p:cNvPr>
          <p:cNvSpPr/>
          <p:nvPr/>
        </p:nvSpPr>
        <p:spPr>
          <a:xfrm>
            <a:off x="10004088" y="1558109"/>
            <a:ext cx="315534" cy="1906215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C15B5BFF-025E-730E-2DF1-6529FF12CE08}"/>
              </a:ext>
            </a:extLst>
          </p:cNvPr>
          <p:cNvSpPr/>
          <p:nvPr/>
        </p:nvSpPr>
        <p:spPr>
          <a:xfrm>
            <a:off x="6344113" y="1836940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34C91A7A-8A7B-E03B-094A-CDA6AE2F3078}"/>
              </a:ext>
            </a:extLst>
          </p:cNvPr>
          <p:cNvSpPr/>
          <p:nvPr/>
        </p:nvSpPr>
        <p:spPr>
          <a:xfrm>
            <a:off x="9134376" y="3585845"/>
            <a:ext cx="1196283" cy="4378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31E1707-5A43-A65C-F4AB-37FE132F793A}"/>
              </a:ext>
            </a:extLst>
          </p:cNvPr>
          <p:cNvSpPr txBox="1"/>
          <p:nvPr/>
        </p:nvSpPr>
        <p:spPr>
          <a:xfrm>
            <a:off x="6920893" y="4226974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observed</a:t>
            </a:r>
          </a:p>
          <a:p>
            <a:pPr algn="l"/>
            <a:r>
              <a:rPr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EEBBFE27-7FFF-6F00-E666-1D26D2D7D2FC}"/>
              </a:ext>
            </a:extLst>
          </p:cNvPr>
          <p:cNvSpPr/>
          <p:nvPr/>
        </p:nvSpPr>
        <p:spPr>
          <a:xfrm>
            <a:off x="6345650" y="2706242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76C599-BB8B-DBA9-9236-BF95A9B78788}"/>
              </a:ext>
            </a:extLst>
          </p:cNvPr>
          <p:cNvSpPr/>
          <p:nvPr/>
        </p:nvSpPr>
        <p:spPr>
          <a:xfrm>
            <a:off x="1674056" y="5818731"/>
            <a:ext cx="8153118" cy="95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CD1167-37CA-F3F5-540E-F087F9C76509}"/>
              </a:ext>
            </a:extLst>
          </p:cNvPr>
          <p:cNvSpPr txBox="1"/>
          <p:nvPr/>
        </p:nvSpPr>
        <p:spPr>
          <a:xfrm>
            <a:off x="2364875" y="5891586"/>
            <a:ext cx="7015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Observed</a:t>
            </a:r>
            <a:r>
              <a:rPr kumimoji="1" lang="en-US" altLang="ja-JP" sz="2400" dirty="0"/>
              <a:t> results are modified.</a:t>
            </a:r>
          </a:p>
          <a:p>
            <a:pPr algn="l"/>
            <a:r>
              <a:rPr lang="en-US" altLang="ja-JP" sz="2400" dirty="0"/>
              <a:t>Effects must be corrected to obtain the true result.</a:t>
            </a:r>
            <a:endParaRPr kumimoji="1" lang="ja-JP" altLang="en-US" sz="2400" dirty="0"/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C5F1DDF1-8F15-B12B-09D5-8A8D12647233}"/>
              </a:ext>
            </a:extLst>
          </p:cNvPr>
          <p:cNvSpPr/>
          <p:nvPr/>
        </p:nvSpPr>
        <p:spPr>
          <a:xfrm>
            <a:off x="1797576" y="6006077"/>
            <a:ext cx="505741" cy="60201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899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6662193F-045D-56E9-2747-42B4785209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5" y="4306835"/>
            <a:ext cx="1099975" cy="710886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!\!\Big\langle \sum_{i\in{\rm (obs)}} p_i \Big\rangle \!\!\Big\rangle&#10;\end{align*}&lt;/body&gt;&#10;  &lt;fcolor&gt;FF000000&lt;/fcolor&gt;&#10;  &lt;bcolor&gt;FF000000&lt;/bcolor&gt;&#10;  &lt;transparent&gt;True&lt;/transparent&gt;&#10;  &lt;resolution&gt;1800&lt;/resolution&gt;&#10;  &lt;imageh&gt;640&lt;/imageh&gt;&#10;  &lt;imagew&gt;1325&lt;/imagew&gt;&#10;  &lt;scale&gt;50&lt;/scale&gt;&#10;  &lt;cursor&gt;98&lt;/cursor&gt;&#10;&lt;/TeXTeX&gt;">
            <a:extLst>
              <a:ext uri="{FF2B5EF4-FFF2-40B4-BE49-F238E27FC236}">
                <a16:creationId xmlns:a16="http://schemas.microsoft.com/office/drawing/2014/main" id="{CF7D2116-D0EE-85E6-8C75-CFC719351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4" y="4287617"/>
            <a:ext cx="1621208" cy="783076"/>
          </a:xfrm>
          <a:prstGeom prst="rect">
            <a:avLst/>
          </a:prstGeom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310609FD-BF38-F4E0-EAA8-57F39EF93B98}"/>
              </a:ext>
            </a:extLst>
          </p:cNvPr>
          <p:cNvCxnSpPr>
            <a:cxnSpLocks/>
          </p:cNvCxnSpPr>
          <p:nvPr/>
        </p:nvCxnSpPr>
        <p:spPr>
          <a:xfrm>
            <a:off x="4763415" y="2944305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26906ED-9B50-93A8-B8AE-85FD90D759CE}"/>
              </a:ext>
            </a:extLst>
          </p:cNvPr>
          <p:cNvSpPr txBox="1"/>
          <p:nvPr/>
        </p:nvSpPr>
        <p:spPr>
          <a:xfrm>
            <a:off x="1674056" y="5307571"/>
            <a:ext cx="815311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dirty="0">
                <a:solidFill>
                  <a:schemeClr val="bg1"/>
                </a:solidFill>
              </a:rPr>
              <a:t>Real detectors lose some particles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C9C49CF1-CF79-309C-F78F-15440F96C592}"/>
              </a:ext>
            </a:extLst>
          </p:cNvPr>
          <p:cNvSpPr/>
          <p:nvPr/>
        </p:nvSpPr>
        <p:spPr>
          <a:xfrm>
            <a:off x="5080697" y="4162305"/>
            <a:ext cx="1263416" cy="9831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FF9B60-816A-D3EB-EDA6-1E9C9CC1F732}"/>
              </a:ext>
            </a:extLst>
          </p:cNvPr>
          <p:cNvSpPr txBox="1"/>
          <p:nvPr/>
        </p:nvSpPr>
        <p:spPr>
          <a:xfrm>
            <a:off x="4993937" y="3729534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modified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E9FD8E-5574-8B98-1827-9B008DA099BB}"/>
              </a:ext>
            </a:extLst>
          </p:cNvPr>
          <p:cNvSpPr txBox="1"/>
          <p:nvPr/>
        </p:nvSpPr>
        <p:spPr>
          <a:xfrm rot="5400000">
            <a:off x="9288503" y="23731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p:sp>
        <p:nvSpPr>
          <p:cNvPr id="10" name="乗算記号 9">
            <a:extLst>
              <a:ext uri="{FF2B5EF4-FFF2-40B4-BE49-F238E27FC236}">
                <a16:creationId xmlns:a16="http://schemas.microsoft.com/office/drawing/2014/main" id="{5E60FE21-9ACF-CE24-F1D0-4DA3D512C284}"/>
              </a:ext>
            </a:extLst>
          </p:cNvPr>
          <p:cNvSpPr/>
          <p:nvPr/>
        </p:nvSpPr>
        <p:spPr>
          <a:xfrm>
            <a:off x="9436613" y="1912851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乗算記号 10">
            <a:extLst>
              <a:ext uri="{FF2B5EF4-FFF2-40B4-BE49-F238E27FC236}">
                <a16:creationId xmlns:a16="http://schemas.microsoft.com/office/drawing/2014/main" id="{25C88745-B64C-2A69-6636-0B4312ADBEBE}"/>
              </a:ext>
            </a:extLst>
          </p:cNvPr>
          <p:cNvSpPr/>
          <p:nvPr/>
        </p:nvSpPr>
        <p:spPr>
          <a:xfrm>
            <a:off x="9436612" y="2701163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4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32A2-747E-AC4E-DA98-03DC15D7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7E60E1-63FA-41DD-CA3C-21BD26169507}"/>
              </a:ext>
            </a:extLst>
          </p:cNvPr>
          <p:cNvSpPr/>
          <p:nvPr/>
        </p:nvSpPr>
        <p:spPr>
          <a:xfrm>
            <a:off x="5763586" y="5482820"/>
            <a:ext cx="4223228" cy="11543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30F672B-2015-86A3-8654-72963840FF5B}"/>
              </a:ext>
            </a:extLst>
          </p:cNvPr>
          <p:cNvSpPr/>
          <p:nvPr/>
        </p:nvSpPr>
        <p:spPr>
          <a:xfrm>
            <a:off x="6746952" y="409468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339704D-631B-93D8-A9BB-29B1026D8778}"/>
              </a:ext>
            </a:extLst>
          </p:cNvPr>
          <p:cNvSpPr/>
          <p:nvPr/>
        </p:nvSpPr>
        <p:spPr>
          <a:xfrm>
            <a:off x="863815" y="404573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D7D45D-01F6-9DB2-A495-0978A5A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Efficiency Correction: Total </a:t>
            </a:r>
            <a:r>
              <a:rPr lang="en-US" altLang="ja-JP" dirty="0"/>
              <a:t>N</a:t>
            </a:r>
            <a:r>
              <a:rPr kumimoji="1" lang="en-US" altLang="ja-JP" dirty="0"/>
              <a:t>umber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1A3DE5F-5900-E721-CC06-F73C0882D177}"/>
              </a:ext>
            </a:extLst>
          </p:cNvPr>
          <p:cNvSpPr/>
          <p:nvPr/>
        </p:nvSpPr>
        <p:spPr>
          <a:xfrm>
            <a:off x="6305086" y="1591876"/>
            <a:ext cx="2403692" cy="1837124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154628C-0599-820D-5F53-A43E4248E656}"/>
              </a:ext>
            </a:extLst>
          </p:cNvPr>
          <p:cNvSpPr/>
          <p:nvPr/>
        </p:nvSpPr>
        <p:spPr>
          <a:xfrm>
            <a:off x="162425" y="1498532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AF8AF75-DF4A-9AA2-BC33-AFC802B51B23}"/>
              </a:ext>
            </a:extLst>
          </p:cNvPr>
          <p:cNvCxnSpPr>
            <a:cxnSpLocks/>
          </p:cNvCxnSpPr>
          <p:nvPr/>
        </p:nvCxnSpPr>
        <p:spPr>
          <a:xfrm flipV="1">
            <a:off x="2166454" y="1823310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DEFA755-B20B-5D2A-20AF-667238BE7D58}"/>
              </a:ext>
            </a:extLst>
          </p:cNvPr>
          <p:cNvCxnSpPr/>
          <p:nvPr/>
        </p:nvCxnSpPr>
        <p:spPr>
          <a:xfrm flipV="1">
            <a:off x="2166454" y="2143122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430096D-192F-9DD5-2B5A-CEEF9DD04081}"/>
              </a:ext>
            </a:extLst>
          </p:cNvPr>
          <p:cNvCxnSpPr>
            <a:cxnSpLocks/>
          </p:cNvCxnSpPr>
          <p:nvPr/>
        </p:nvCxnSpPr>
        <p:spPr>
          <a:xfrm>
            <a:off x="2053896" y="2853487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F2B78F-BCBC-8ED6-21AF-307549E4D67E}"/>
              </a:ext>
            </a:extLst>
          </p:cNvPr>
          <p:cNvSpPr txBox="1"/>
          <p:nvPr/>
        </p:nvSpPr>
        <p:spPr>
          <a:xfrm rot="5400000">
            <a:off x="2945449" y="23865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5BC0251-9017-BE85-F02D-02A61BDC442C}"/>
                  </a:ext>
                </a:extLst>
              </p:cNvPr>
              <p:cNvSpPr txBox="1"/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28E5000-D816-ABD7-24AA-AB1F3304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D9F5E0C-83E2-48BB-488C-D75DD1581FE8}"/>
                  </a:ext>
                </a:extLst>
              </p:cNvPr>
              <p:cNvSpPr txBox="1"/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76376D-5DA2-18A5-EBEE-50CD9519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BF6C0EA-580D-91F4-BA33-424EF5E6F842}"/>
              </a:ext>
            </a:extLst>
          </p:cNvPr>
          <p:cNvSpPr txBox="1"/>
          <p:nvPr/>
        </p:nvSpPr>
        <p:spPr>
          <a:xfrm rot="5400000">
            <a:off x="3796639" y="24645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02201B4-4FA4-A9D4-2409-0C3DF206D7A6}"/>
                  </a:ext>
                </a:extLst>
              </p:cNvPr>
              <p:cNvSpPr txBox="1"/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7126CEC-F5E9-BB6A-73A0-0ECDD91B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741377-7992-50E2-68C6-598877585902}"/>
              </a:ext>
            </a:extLst>
          </p:cNvPr>
          <p:cNvSpPr txBox="1"/>
          <p:nvPr/>
        </p:nvSpPr>
        <p:spPr>
          <a:xfrm>
            <a:off x="6729315" y="1082832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5">
                    <a:lumMod val="75000"/>
                  </a:schemeClr>
                </a:solidFill>
              </a:rPr>
              <a:t>Detector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A0255FF-CA8B-04F3-7392-2AD8813FCC98}"/>
                  </a:ext>
                </a:extLst>
              </p:cNvPr>
              <p:cNvSpPr txBox="1"/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8D576CF-0886-6C25-88E1-F9241ACA8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21D1E35D-D823-3B9D-601F-5E646A4F99CB}"/>
              </a:ext>
            </a:extLst>
          </p:cNvPr>
          <p:cNvSpPr/>
          <p:nvPr/>
        </p:nvSpPr>
        <p:spPr>
          <a:xfrm>
            <a:off x="4290416" y="1609204"/>
            <a:ext cx="315534" cy="1906215"/>
          </a:xfrm>
          <a:prstGeom prst="rightBrace">
            <a:avLst>
              <a:gd name="adj1" fmla="val 24301"/>
              <a:gd name="adj2" fmla="val 4397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BB69FE-29A1-AC92-387F-8496FF1AE947}"/>
              </a:ext>
            </a:extLst>
          </p:cNvPr>
          <p:cNvSpPr txBox="1"/>
          <p:nvPr/>
        </p:nvSpPr>
        <p:spPr>
          <a:xfrm>
            <a:off x="1257738" y="4096408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true</a:t>
            </a:r>
            <a:r>
              <a:rPr kumimoji="1" lang="en-US" altLang="ja-JP" sz="2400" b="1" dirty="0"/>
              <a:t> </a:t>
            </a:r>
          </a:p>
          <a:p>
            <a:pPr algn="l"/>
            <a:r>
              <a:rPr kumimoji="1"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A13F87CE-76C2-C771-8900-86D662D96660}"/>
              </a:ext>
            </a:extLst>
          </p:cNvPr>
          <p:cNvSpPr/>
          <p:nvPr/>
        </p:nvSpPr>
        <p:spPr>
          <a:xfrm>
            <a:off x="3223360" y="3548967"/>
            <a:ext cx="1196283" cy="4378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10C0D01-A075-264B-C1E6-A6A55651B616}"/>
              </a:ext>
            </a:extLst>
          </p:cNvPr>
          <p:cNvCxnSpPr>
            <a:cxnSpLocks/>
          </p:cNvCxnSpPr>
          <p:nvPr/>
        </p:nvCxnSpPr>
        <p:spPr>
          <a:xfrm>
            <a:off x="4757399" y="1788941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B8D4585-9759-9CF9-C519-10691766086F}"/>
              </a:ext>
            </a:extLst>
          </p:cNvPr>
          <p:cNvCxnSpPr>
            <a:cxnSpLocks/>
          </p:cNvCxnSpPr>
          <p:nvPr/>
        </p:nvCxnSpPr>
        <p:spPr>
          <a:xfrm>
            <a:off x="4757398" y="2085127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70270D8-720E-D238-6F5C-794F20907091}"/>
              </a:ext>
            </a:extLst>
          </p:cNvPr>
          <p:cNvCxnSpPr>
            <a:cxnSpLocks/>
          </p:cNvCxnSpPr>
          <p:nvPr/>
        </p:nvCxnSpPr>
        <p:spPr>
          <a:xfrm>
            <a:off x="4757399" y="3171702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1465995C-21EF-619E-D140-BDEAB74D9FB4}"/>
              </a:ext>
            </a:extLst>
          </p:cNvPr>
          <p:cNvCxnSpPr>
            <a:cxnSpLocks/>
          </p:cNvCxnSpPr>
          <p:nvPr/>
        </p:nvCxnSpPr>
        <p:spPr>
          <a:xfrm>
            <a:off x="4757398" y="2695310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8296D-300A-BC97-9D45-7715E01E3784}"/>
                  </a:ext>
                </a:extLst>
              </p:cNvPr>
              <p:cNvSpPr txBox="1"/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F31A0-3D74-EBE6-D7F7-1871CE7B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45BABFF-8994-269F-C088-9D6CD0025EB0}"/>
                  </a:ext>
                </a:extLst>
              </p:cNvPr>
              <p:cNvSpPr txBox="1"/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454639-4B57-A7C2-E94C-F455475E7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FD659A4-CB0C-9219-F029-942BE72B208A}"/>
                  </a:ext>
                </a:extLst>
              </p:cNvPr>
              <p:cNvSpPr txBox="1"/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2D36649-560C-2E1E-5E35-65723E671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blipFill>
                <a:blip r:embed="rId8"/>
                <a:stretch>
                  <a:fillRect t="-9211" r="-423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右中かっこ 45">
            <a:extLst>
              <a:ext uri="{FF2B5EF4-FFF2-40B4-BE49-F238E27FC236}">
                <a16:creationId xmlns:a16="http://schemas.microsoft.com/office/drawing/2014/main" id="{68CA4762-4FD8-739A-AA82-7CE31CCB910F}"/>
              </a:ext>
            </a:extLst>
          </p:cNvPr>
          <p:cNvSpPr/>
          <p:nvPr/>
        </p:nvSpPr>
        <p:spPr>
          <a:xfrm>
            <a:off x="10004088" y="1558109"/>
            <a:ext cx="315534" cy="1906215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7B137ED5-652F-45FB-6188-3C2B231F907E}"/>
              </a:ext>
            </a:extLst>
          </p:cNvPr>
          <p:cNvSpPr/>
          <p:nvPr/>
        </p:nvSpPr>
        <p:spPr>
          <a:xfrm>
            <a:off x="6344113" y="1836940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CC780D25-F017-893C-CC22-80EAB3DEA12D}"/>
              </a:ext>
            </a:extLst>
          </p:cNvPr>
          <p:cNvSpPr/>
          <p:nvPr/>
        </p:nvSpPr>
        <p:spPr>
          <a:xfrm>
            <a:off x="9134376" y="3585845"/>
            <a:ext cx="1196283" cy="4378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7AC82E-44DF-8D8A-5038-6630CBEED943}"/>
              </a:ext>
            </a:extLst>
          </p:cNvPr>
          <p:cNvSpPr txBox="1"/>
          <p:nvPr/>
        </p:nvSpPr>
        <p:spPr>
          <a:xfrm>
            <a:off x="6920893" y="4226974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observed</a:t>
            </a:r>
          </a:p>
          <a:p>
            <a:pPr algn="l"/>
            <a:r>
              <a:rPr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C70DFD7E-E01C-8532-3997-DDE00A247C6A}"/>
              </a:ext>
            </a:extLst>
          </p:cNvPr>
          <p:cNvSpPr/>
          <p:nvPr/>
        </p:nvSpPr>
        <p:spPr>
          <a:xfrm>
            <a:off x="6345650" y="2706242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899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B30498DB-1E49-6E5E-9CD3-3459886DCE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5" y="4306835"/>
            <a:ext cx="1099975" cy="710886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!\!\Big\langle \sum_{i\in{\rm (obs)}} p_i \Big\rangle \!\!\Big\rangle&#10;\end{align*}&lt;/body&gt;&#10;  &lt;fcolor&gt;FF000000&lt;/fcolor&gt;&#10;  &lt;bcolor&gt;FF000000&lt;/bcolor&gt;&#10;  &lt;transparent&gt;True&lt;/transparent&gt;&#10;  &lt;resolution&gt;1800&lt;/resolution&gt;&#10;  &lt;imageh&gt;640&lt;/imageh&gt;&#10;  &lt;imagew&gt;1325&lt;/imagew&gt;&#10;  &lt;scale&gt;50&lt;/scale&gt;&#10;  &lt;cursor&gt;98&lt;/cursor&gt;&#10;&lt;/TeXTeX&gt;">
            <a:extLst>
              <a:ext uri="{FF2B5EF4-FFF2-40B4-BE49-F238E27FC236}">
                <a16:creationId xmlns:a16="http://schemas.microsoft.com/office/drawing/2014/main" id="{09F8CE8D-DFF8-C6E3-D732-529D36F7D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4" y="4287617"/>
            <a:ext cx="1621208" cy="783076"/>
          </a:xfrm>
          <a:prstGeom prst="rect">
            <a:avLst/>
          </a:prstGeom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DD177C9-EE3B-8C58-A982-7AE22CF6C4CB}"/>
              </a:ext>
            </a:extLst>
          </p:cNvPr>
          <p:cNvCxnSpPr>
            <a:cxnSpLocks/>
          </p:cNvCxnSpPr>
          <p:nvPr/>
        </p:nvCxnSpPr>
        <p:spPr>
          <a:xfrm>
            <a:off x="4763415" y="2944305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C883660-6625-5B44-B777-92EBE35294C4}"/>
              </a:ext>
            </a:extLst>
          </p:cNvPr>
          <p:cNvSpPr txBox="1"/>
          <p:nvPr/>
        </p:nvSpPr>
        <p:spPr>
          <a:xfrm rot="5400000">
            <a:off x="9288503" y="23731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BF30FD-3132-4555-765B-FD3613207876}"/>
                  </a:ext>
                </a:extLst>
              </p:cNvPr>
              <p:cNvSpPr txBox="1"/>
              <p:nvPr/>
            </p:nvSpPr>
            <p:spPr>
              <a:xfrm>
                <a:off x="6819346" y="1544226"/>
                <a:ext cx="33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BF30FD-3132-4555-765B-FD3613207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346" y="1544226"/>
                <a:ext cx="332527" cy="369332"/>
              </a:xfrm>
              <a:prstGeom prst="rect">
                <a:avLst/>
              </a:prstGeom>
              <a:blipFill>
                <a:blip r:embed="rId11"/>
                <a:stretch>
                  <a:fillRect l="-31481" r="-2777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C837621-7CD4-3F7B-247D-8BD15DD59E4A}"/>
                  </a:ext>
                </a:extLst>
              </p:cNvPr>
              <p:cNvSpPr txBox="1"/>
              <p:nvPr/>
            </p:nvSpPr>
            <p:spPr>
              <a:xfrm>
                <a:off x="6826339" y="1859945"/>
                <a:ext cx="339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C837621-7CD4-3F7B-247D-8BD15DD59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39" y="1859945"/>
                <a:ext cx="339644" cy="369332"/>
              </a:xfrm>
              <a:prstGeom prst="rect">
                <a:avLst/>
              </a:prstGeom>
              <a:blipFill>
                <a:blip r:embed="rId12"/>
                <a:stretch>
                  <a:fillRect l="-30357" r="-2500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B57ADD-F566-002C-9B2E-A9FCE69D08C2}"/>
                  </a:ext>
                </a:extLst>
              </p:cNvPr>
              <p:cNvSpPr txBox="1"/>
              <p:nvPr/>
            </p:nvSpPr>
            <p:spPr>
              <a:xfrm>
                <a:off x="6793120" y="2974485"/>
                <a:ext cx="384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B57ADD-F566-002C-9B2E-A9FCE69D0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120" y="2974485"/>
                <a:ext cx="384977" cy="369332"/>
              </a:xfrm>
              <a:prstGeom prst="rect">
                <a:avLst/>
              </a:prstGeom>
              <a:blipFill>
                <a:blip r:embed="rId13"/>
                <a:stretch>
                  <a:fillRect l="-25000" r="-20313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86A5DA-C71C-9DEB-2C78-57356486572C}"/>
              </a:ext>
            </a:extLst>
          </p:cNvPr>
          <p:cNvSpPr txBox="1"/>
          <p:nvPr/>
        </p:nvSpPr>
        <p:spPr>
          <a:xfrm rot="5400000">
            <a:off x="6560038" y="24515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>
                    <a:lumMod val="50000"/>
                  </a:schemeClr>
                </a:solidFill>
              </a:rPr>
              <a:t>‥‥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C9CABC-BB05-6313-F1E2-FDAF84A43574}"/>
              </a:ext>
            </a:extLst>
          </p:cNvPr>
          <p:cNvSpPr txBox="1"/>
          <p:nvPr/>
        </p:nvSpPr>
        <p:spPr>
          <a:xfrm rot="5400000">
            <a:off x="6605445" y="2298992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CCD7E1">
                      <a:alpha val="76000"/>
                    </a:srgbClr>
                  </a:glow>
                </a:effectLst>
              </a:rPr>
              <a:t>efficiencies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  <a:effectLst>
                <a:glow rad="228600">
                  <a:srgbClr val="CCD7E1">
                    <a:alpha val="76000"/>
                  </a:srgbClr>
                </a:glow>
              </a:effectLst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3A8E124-4A71-98AA-9C0C-42DC760D28F7}"/>
              </a:ext>
            </a:extLst>
          </p:cNvPr>
          <p:cNvSpPr/>
          <p:nvPr/>
        </p:nvSpPr>
        <p:spPr>
          <a:xfrm>
            <a:off x="5080697" y="4162305"/>
            <a:ext cx="1263416" cy="9831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ED03D3-EA64-754C-9715-6463F7B6201F}"/>
              </a:ext>
            </a:extLst>
          </p:cNvPr>
          <p:cNvSpPr txBox="1"/>
          <p:nvPr/>
        </p:nvSpPr>
        <p:spPr>
          <a:xfrm>
            <a:off x="4993937" y="3729534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modified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 = \Big\langle \!\!\Big\langle \sum_i \frac{p_i}{r_i} \Big\rangle \!\!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2384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82D105E7-972A-2248-A4AC-8E8789381B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1" y="5704178"/>
            <a:ext cx="3548280" cy="864746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E34BE2D-4CCB-C324-06D8-D3C8D4F9068C}"/>
              </a:ext>
            </a:extLst>
          </p:cNvPr>
          <p:cNvSpPr txBox="1"/>
          <p:nvPr/>
        </p:nvSpPr>
        <p:spPr>
          <a:xfrm>
            <a:off x="1712265" y="5482819"/>
            <a:ext cx="4051321" cy="115094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l"/>
            <a:r>
              <a:rPr lang="en-US" altLang="ja-JP" sz="3200" dirty="0">
                <a:solidFill>
                  <a:schemeClr val="bg1"/>
                </a:solidFill>
              </a:rPr>
              <a:t>Correction Formula: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50" name="乗算記号 49">
            <a:extLst>
              <a:ext uri="{FF2B5EF4-FFF2-40B4-BE49-F238E27FC236}">
                <a16:creationId xmlns:a16="http://schemas.microsoft.com/office/drawing/2014/main" id="{CC22FC95-E2BE-0331-790B-54EBD3839AC4}"/>
              </a:ext>
            </a:extLst>
          </p:cNvPr>
          <p:cNvSpPr/>
          <p:nvPr/>
        </p:nvSpPr>
        <p:spPr>
          <a:xfrm>
            <a:off x="9436613" y="1912851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68AE084C-0AF3-C5DB-BBDF-0837C5F336F2}"/>
              </a:ext>
            </a:extLst>
          </p:cNvPr>
          <p:cNvSpPr/>
          <p:nvPr/>
        </p:nvSpPr>
        <p:spPr>
          <a:xfrm>
            <a:off x="9436612" y="2701163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EF39-078E-DB09-928F-BA49A1995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D4AA85B-1403-9348-69D1-F21711518192}"/>
              </a:ext>
            </a:extLst>
          </p:cNvPr>
          <p:cNvSpPr/>
          <p:nvPr/>
        </p:nvSpPr>
        <p:spPr>
          <a:xfrm>
            <a:off x="7013643" y="1341931"/>
            <a:ext cx="5178357" cy="5165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1DA906A-5AB5-8B08-5FC4-FAF2C5750EE5}"/>
              </a:ext>
            </a:extLst>
          </p:cNvPr>
          <p:cNvSpPr/>
          <p:nvPr/>
        </p:nvSpPr>
        <p:spPr>
          <a:xfrm>
            <a:off x="738508" y="3356760"/>
            <a:ext cx="5339383" cy="1726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89D2EFA-057D-5226-635D-45B9DA94A74D}"/>
              </a:ext>
            </a:extLst>
          </p:cNvPr>
          <p:cNvSpPr/>
          <p:nvPr/>
        </p:nvSpPr>
        <p:spPr>
          <a:xfrm>
            <a:off x="738508" y="1348132"/>
            <a:ext cx="2346373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DD1B92-E1AA-7C8B-EED7-06F7607E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Moments (Cumulants) of Total Number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&#10;\end{align*}&lt;/body&gt;&#10;  &lt;fcolor&gt;FF000000&lt;/fcolor&gt;&#10;  &lt;bcolor&gt;FF000000&lt;/bcolor&gt;&#10;  &lt;transparent&gt;True&lt;/transparent&gt;&#10;  &lt;resolution&gt;1800&lt;/resolution&gt;&#10;  &lt;imageh&gt;463&lt;/imageh&gt;&#10;  &lt;imagew&gt;131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D1581DE-1C75-138E-B9B0-D0807000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2" y="1545310"/>
            <a:ext cx="2031197" cy="71408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CDC313-09A3-1ADA-9E36-A7097E44BBB5}"/>
              </a:ext>
            </a:extLst>
          </p:cNvPr>
          <p:cNvSpPr txBox="1"/>
          <p:nvPr/>
        </p:nvSpPr>
        <p:spPr>
          <a:xfrm>
            <a:off x="738509" y="2759290"/>
            <a:ext cx="5339382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Correction Procedure: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BA2C7B-A6D3-DF20-29EA-0EB6817A8DA6}"/>
              </a:ext>
            </a:extLst>
          </p:cNvPr>
          <p:cNvSpPr txBox="1"/>
          <p:nvPr/>
        </p:nvSpPr>
        <p:spPr>
          <a:xfrm>
            <a:off x="738508" y="5265047"/>
            <a:ext cx="555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Assumption: efficiencies of individual particles are independent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_{\rm f}&#10;=&#10;\Big\langle\!\!\Big\langle \Big( \textstyle \sum_i \frac{p_i}{r_i} \Big)^n \Big\rangle\!\!\Big\rangle_{\rm f}&#10;\end{align*}&lt;/body&gt;&#10;  &lt;fcolor&gt;FF000000&lt;/fcolor&gt;&#10;  &lt;bcolor&gt;FF000000&lt;/bcolor&gt;&#10;  &lt;transparent&gt;True&lt;/transparent&gt;&#10;  &lt;resolution&gt;1800&lt;/resolution&gt;&#10;  &lt;imageh&gt;476&lt;/imageh&gt;&#10;  &lt;imagew&gt;3383&lt;/imagew&gt;&#10;  &lt;scale&gt;50&lt;/scale&gt;&#10;  &lt;cursor&gt;152&lt;/cursor&gt;&#10;&lt;/TeXTeX&gt;">
            <a:extLst>
              <a:ext uri="{FF2B5EF4-FFF2-40B4-BE49-F238E27FC236}">
                <a16:creationId xmlns:a16="http://schemas.microsoft.com/office/drawing/2014/main" id="{2C1E5FED-5892-B08C-7959-33A6F41E8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" y="4184500"/>
            <a:ext cx="4808959" cy="67663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6AB615D-D43A-5118-B3B9-CC31276CD558}"/>
              </a:ext>
            </a:extLst>
          </p:cNvPr>
          <p:cNvSpPr txBox="1"/>
          <p:nvPr/>
        </p:nvSpPr>
        <p:spPr>
          <a:xfrm>
            <a:off x="7230908" y="1422065"/>
            <a:ext cx="426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chemeClr val="accent5"/>
                </a:solidFill>
              </a:rPr>
              <a:t>Note</a:t>
            </a:r>
          </a:p>
          <a:p>
            <a:r>
              <a:rPr lang="en-US" altLang="ja-JP" sz="2400" dirty="0"/>
              <a:t>Search for QCD-CP using conserved-charge fluctuations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9DFE1AB-66FA-D52A-9DF2-B87C712A99C2}"/>
              </a:ext>
            </a:extLst>
          </p:cNvPr>
          <p:cNvSpPr txBox="1"/>
          <p:nvPr/>
        </p:nvSpPr>
        <p:spPr>
          <a:xfrm>
            <a:off x="7229548" y="4775834"/>
            <a:ext cx="46795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/>
              <a:t>Long history of efficiency correction:</a:t>
            </a:r>
          </a:p>
          <a:p>
            <a:pPr algn="l"/>
            <a:r>
              <a:rPr kumimoji="1" lang="en-US" altLang="ja-JP" dirty="0"/>
              <a:t>MK, Asakawa (’12); </a:t>
            </a:r>
            <a:r>
              <a:rPr lang="en-US" altLang="ja-JP" dirty="0" err="1"/>
              <a:t>Bzdak</a:t>
            </a:r>
            <a:r>
              <a:rPr lang="en-US" altLang="ja-JP" dirty="0"/>
              <a:t>, Koch (’12,’15);</a:t>
            </a:r>
          </a:p>
          <a:p>
            <a:r>
              <a:rPr kumimoji="1" lang="en-US" altLang="ja-JP" dirty="0"/>
              <a:t>Luo (’14); </a:t>
            </a:r>
            <a:r>
              <a:rPr lang="en-US" altLang="ja-JP" dirty="0"/>
              <a:t>MK (’16); Nonaka+ (’16); </a:t>
            </a:r>
            <a:r>
              <a:rPr lang="en-US" altLang="ja-JP" dirty="0" err="1"/>
              <a:t>Bzdak</a:t>
            </a:r>
            <a:r>
              <a:rPr lang="en-US" altLang="ja-JP" dirty="0"/>
              <a:t>, Holtzman, Koch (’16); </a:t>
            </a:r>
            <a:r>
              <a:rPr kumimoji="1" lang="en-US" altLang="ja-JP" dirty="0"/>
              <a:t>MK, Luo (’17); </a:t>
            </a:r>
            <a:r>
              <a:rPr lang="en-US" altLang="ja-JP" dirty="0"/>
              <a:t>Nonaka, MK, </a:t>
            </a:r>
            <a:r>
              <a:rPr lang="en-US" altLang="ja-JP" dirty="0" err="1"/>
              <a:t>Esumi</a:t>
            </a:r>
            <a:r>
              <a:rPr lang="en-US" altLang="ja-JP" dirty="0"/>
              <a:t> (’17); 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8CDE5E-7460-EFE2-24C7-F008AC4D2B9D}"/>
              </a:ext>
            </a:extLst>
          </p:cNvPr>
          <p:cNvSpPr txBox="1"/>
          <p:nvPr/>
        </p:nvSpPr>
        <p:spPr>
          <a:xfrm>
            <a:off x="884117" y="3582536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Use </a:t>
            </a:r>
            <a:r>
              <a:rPr kumimoji="1" lang="en-US" altLang="ja-JP" sz="2400" dirty="0">
                <a:solidFill>
                  <a:schemeClr val="accent1"/>
                </a:solidFill>
              </a:rPr>
              <a:t>factorial moments</a:t>
            </a:r>
            <a:r>
              <a:rPr kumimoji="1" lang="en-US" altLang="ja-JP" sz="2400" dirty="0"/>
              <a:t>/</a:t>
            </a:r>
            <a:r>
              <a:rPr kumimoji="1" lang="en-US" altLang="ja-JP" sz="2400" dirty="0">
                <a:solidFill>
                  <a:schemeClr val="accent1"/>
                </a:solidFill>
              </a:rPr>
              <a:t>cumulants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C75A57B-A4C4-B4E3-E275-3AD0369A4131}"/>
              </a:ext>
            </a:extLst>
          </p:cNvPr>
          <p:cNvSpPr txBox="1"/>
          <p:nvPr/>
        </p:nvSpPr>
        <p:spPr>
          <a:xfrm>
            <a:off x="1509488" y="6146316"/>
            <a:ext cx="458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Nonaka, MK, </a:t>
            </a:r>
            <a:r>
              <a:rPr lang="en-US" altLang="ja-JP" sz="2000" dirty="0" err="1"/>
              <a:t>Esumi</a:t>
            </a:r>
            <a:r>
              <a:rPr lang="en-US" altLang="ja-JP" sz="2000" dirty="0"/>
              <a:t> (’17)</a:t>
            </a:r>
          </a:p>
          <a:p>
            <a:r>
              <a:rPr kumimoji="1" lang="en-US" altLang="ja-JP" sz="2000" dirty="0" err="1"/>
              <a:t>Asakwa</a:t>
            </a:r>
            <a:r>
              <a:rPr kumimoji="1" lang="en-US" altLang="ja-JP" sz="2000" dirty="0"/>
              <a:t>, MK, PPNP (’16); MK, Luo (’17)</a:t>
            </a:r>
            <a:endParaRPr kumimoji="1" lang="ja-JP" altLang="en-US" sz="20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A7E026F-B7C8-4452-5430-8701587C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527" b="53560"/>
          <a:stretch>
            <a:fillRect/>
          </a:stretch>
        </p:blipFill>
        <p:spPr>
          <a:xfrm>
            <a:off x="7923696" y="2617159"/>
            <a:ext cx="3078248" cy="21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94B00B-6552-B28D-02A5-D7D617FE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1909A3-3A22-BD7E-BA30-7A854B390E81}"/>
              </a:ext>
            </a:extLst>
          </p:cNvPr>
          <p:cNvSpPr txBox="1"/>
          <p:nvPr/>
        </p:nvSpPr>
        <p:spPr>
          <a:xfrm>
            <a:off x="899459" y="1438464"/>
            <a:ext cx="103930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Probing Surface Vibrations in high-E Heavy-ion Collisions</a:t>
            </a:r>
          </a:p>
          <a:p>
            <a:pPr lvl="3"/>
            <a:r>
              <a:rPr lang="en-US" altLang="ja-JP" sz="2400" dirty="0"/>
              <a:t>Hagino, MK, PRC </a:t>
            </a:r>
            <a:r>
              <a:rPr lang="en-US" altLang="ja-JP" sz="2400" b="1" dirty="0"/>
              <a:t>112</a:t>
            </a:r>
            <a:r>
              <a:rPr lang="en-US" altLang="ja-JP" sz="2400" dirty="0"/>
              <a:t> (2025) L041901 [2508.05125]</a:t>
            </a:r>
            <a:br>
              <a:rPr lang="en-US" altLang="ja-JP" sz="2400" dirty="0"/>
            </a:br>
            <a:endParaRPr kumimoji="1" lang="en-US" altLang="ja-JP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Efficiency Correction of Flow Correlations</a:t>
            </a:r>
          </a:p>
          <a:p>
            <a:pPr lvl="3">
              <a:defRPr/>
            </a:pPr>
            <a:r>
              <a:rPr lang="it-IT" altLang="ja-JP" sz="2400" dirty="0">
                <a:solidFill>
                  <a:srgbClr val="515151"/>
                </a:solidFill>
              </a:rPr>
              <a:t>MK, Esumi, Niida, Nonaka, PTEP (2026) in press, [2510.18383]</a:t>
            </a:r>
          </a:p>
          <a:p>
            <a:pPr lvl="3">
              <a:defRPr/>
            </a:pPr>
            <a:r>
              <a:rPr lang="it-IT" altLang="ja-JP" sz="2400" dirty="0">
                <a:solidFill>
                  <a:schemeClr val="bg1"/>
                </a:solidFill>
              </a:rPr>
              <a:t>]</a:t>
            </a:r>
            <a:endParaRPr lang="en-US" altLang="ja-JP" sz="4000" dirty="0">
              <a:solidFill>
                <a:schemeClr val="bg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Exploiting Nuclear Deformation for searching for QCD Phase Structure </a:t>
            </a:r>
          </a:p>
          <a:p>
            <a:pPr lvl="3"/>
            <a:r>
              <a:rPr kumimoji="1" lang="en-US" altLang="ja-JP" sz="2400" dirty="0"/>
              <a:t>Gubler, Minato, </a:t>
            </a:r>
            <a:r>
              <a:rPr lang="en-US" altLang="ja-JP" sz="2400" dirty="0"/>
              <a:t>Nara, </a:t>
            </a:r>
            <a:r>
              <a:rPr kumimoji="1" lang="en-US" altLang="ja-JP" sz="2400" dirty="0"/>
              <a:t>Taya, MK, in progress</a:t>
            </a:r>
            <a:r>
              <a:rPr lang="en-US" altLang="ja-JP" sz="2400" dirty="0"/>
              <a:t>		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41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FA6A-9576-7AED-8621-55A408CF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00FCDA42-7BDF-401C-A19C-6634CB0C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817" y="4630955"/>
            <a:ext cx="4860761" cy="226111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F89F8D4-4AB9-105F-E6ED-C5214BB05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783" y="2478551"/>
            <a:ext cx="2721500" cy="270722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36043B-3EE2-6C80-C3AE-B51498C97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58" y="4743018"/>
            <a:ext cx="4424913" cy="214905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C593872-D773-6107-42DC-59EEB81499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2598717" y="2681568"/>
            <a:ext cx="3298986" cy="396540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4DE7484-C335-AF3E-E2C4-C25DAE7B0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185" y="3046803"/>
            <a:ext cx="3298986" cy="29726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686261-B036-3486-6AA0-900C94F8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Particle-Averaged Quantities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F360CA-618E-5F25-4FEE-5C61DC29711D}"/>
              </a:ext>
            </a:extLst>
          </p:cNvPr>
          <p:cNvSpPr/>
          <p:nvPr/>
        </p:nvSpPr>
        <p:spPr>
          <a:xfrm>
            <a:off x="993032" y="1298672"/>
            <a:ext cx="9942061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 \frac1N\sum_i p_i \Big\rangle ,&#10;\end{align*}&lt;/body&gt;&#10;  &lt;fcolor&gt;FF000000&lt;/fcolor&gt;&#10;  &lt;bcolor&gt;FF000000&lt;/bcolor&gt;&#10;  &lt;transparent&gt;True&lt;/transparent&gt;&#10;  &lt;resolution&gt;1800&lt;/resolution&gt;&#10;  &lt;imageh&gt;448&lt;/imageh&gt;&#10;  &lt;imagew&gt;1200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61A90BA2-6632-F0B3-CE81-D011D0945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5" y="1535663"/>
            <a:ext cx="1850749" cy="6909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frac1N\sum_i p_i \Big)^n \Big\rangle ,&#10;\end{align*}&lt;/body&gt;&#10;  &lt;fcolor&gt;FF000000&lt;/fcolor&gt;&#10;  &lt;bcolor&gt;FF000000&lt;/bcolor&gt;&#10;  &lt;transparent&gt;True&lt;/transparent&gt;&#10;  &lt;resolution&gt;1800&lt;/resolution&gt;&#10;  &lt;imageh&gt;463&lt;/imageh&gt;&#10;  &lt;imagew&gt;163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1773EE67-CE44-D46B-63EB-9F44C410C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0" y="1512529"/>
            <a:ext cx="2518561" cy="71408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\frac1{N(N-1)} \sum_{i\ne j} p^{(1)}_i p^{(2)}_j \Big\rangle&#10;\end{align*}&lt;/body&gt;&#10;  &lt;fcolor&gt;FF000000&lt;/fcolor&gt;&#10;  &lt;bcolor&gt;FF000000&lt;/bcolor&gt;&#10;  &lt;transparent&gt;True&lt;/transparent&gt;&#10;  &lt;resolution&gt;1800&lt;/resolution&gt;&#10;  &lt;imageh&gt;448&lt;/imageh&gt;&#10;  &lt;imagew&gt;2531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5E5571CC-A9D2-23D1-B6C2-52FDF48843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7" y="1512529"/>
            <a:ext cx="3903529" cy="690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4780CED-6A56-6585-95A6-D8389E841C88}"/>
                  </a:ext>
                </a:extLst>
              </p:cNvPr>
              <p:cNvSpPr txBox="1"/>
              <p:nvPr/>
            </p:nvSpPr>
            <p:spPr>
              <a:xfrm>
                <a:off x="1981335" y="3125002"/>
                <a:ext cx="78402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, flow anisotropy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dirty="0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 correlation, etc.</a:t>
                </a:r>
                <a:endParaRPr kumimoji="1" lang="ja-JP" altLang="en-US" sz="2400" dirty="0">
                  <a:effectLst>
                    <a:glow rad="254000">
                      <a:schemeClr val="bg1">
                        <a:alpha val="8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4780CED-6A56-6585-95A6-D8389E84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35" y="3125002"/>
                <a:ext cx="7840223" cy="461665"/>
              </a:xfrm>
              <a:prstGeom prst="rect">
                <a:avLst/>
              </a:prstGeom>
              <a:blipFill>
                <a:blip r:embed="rId10"/>
                <a:stretch>
                  <a:fillRect l="-2722" t="-36000" r="-1788" b="-5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77FCB2-6D88-52FF-EDA7-3F5BBADF378F}"/>
              </a:ext>
            </a:extLst>
          </p:cNvPr>
          <p:cNvSpPr txBox="1"/>
          <p:nvPr/>
        </p:nvSpPr>
        <p:spPr>
          <a:xfrm>
            <a:off x="1331927" y="2567451"/>
            <a:ext cx="9139040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effectLst>
                  <a:glow rad="254000">
                    <a:schemeClr val="bg1">
                      <a:alpha val="86000"/>
                    </a:schemeClr>
                  </a:glow>
                </a:effectLst>
              </a:rPr>
              <a:t>Many fundamental observables in HIC are of this form!</a:t>
            </a:r>
            <a:endParaRPr kumimoji="1" lang="ja-JP" altLang="en-US" sz="2800" b="1" dirty="0">
              <a:solidFill>
                <a:schemeClr val="accent1"/>
              </a:solidFill>
              <a:effectLst>
                <a:glow rad="254000">
                  <a:schemeClr val="bg1">
                    <a:alpha val="86000"/>
                  </a:schemeClr>
                </a:glow>
              </a:effectLst>
            </a:endParaRPr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_n\{2\}&#10;= \Big\langle \frac1{N(N-1)}\sum_{i\ne j} e^{in(\phi_i-\phi_j)} \Big\rangle&#10;\end{align*}&lt;/body&gt;&#10;  &lt;fcolor&gt;FF000000&lt;/fcolor&gt;&#10;  &lt;bcolor&gt;FF000000&lt;/bcolor&gt;&#10;  &lt;transparent&gt;True&lt;/transparent&gt;&#10;  &lt;resolution&gt;1800&lt;/resolution&gt;&#10;  &lt;imageh&gt;668&lt;/imageh&gt;&#10;  &lt;imagew&gt;3855&lt;/imagew&gt;&#10;  &lt;scale&gt;50&lt;/scale&gt;&#10;  &lt;cursor&gt;89&lt;/cursor&gt;&#10;&lt;/TeXTeX&gt;">
            <a:extLst>
              <a:ext uri="{FF2B5EF4-FFF2-40B4-BE49-F238E27FC236}">
                <a16:creationId xmlns:a16="http://schemas.microsoft.com/office/drawing/2014/main" id="{87A99F4C-4F50-8031-42D4-FA3ABDCBF2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1" y="3664662"/>
            <a:ext cx="4726771" cy="8190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5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F81C6-8EF5-FCDF-8CAD-38D3D481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A25ABD-6680-1446-041E-C391F5A6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Particle-Averaged Quantities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6527F7-AC84-684D-4262-E089E10BF924}"/>
              </a:ext>
            </a:extLst>
          </p:cNvPr>
          <p:cNvSpPr/>
          <p:nvPr/>
        </p:nvSpPr>
        <p:spPr>
          <a:xfrm>
            <a:off x="993032" y="1298672"/>
            <a:ext cx="9942061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 \frac1N\sum_i p_i \Big\rangle ,&#10;\end{align*}&lt;/body&gt;&#10;  &lt;fcolor&gt;FF000000&lt;/fcolor&gt;&#10;  &lt;bcolor&gt;FF000000&lt;/bcolor&gt;&#10;  &lt;transparent&gt;True&lt;/transparent&gt;&#10;  &lt;resolution&gt;1800&lt;/resolution&gt;&#10;  &lt;imageh&gt;448&lt;/imageh&gt;&#10;  &lt;imagew&gt;1200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5D2057FB-404A-644B-C8CD-8C7DE544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5" y="1535663"/>
            <a:ext cx="1850749" cy="6909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frac1N\sum_i p_i \Big)^n \Big\rangle ,&#10;\end{align*}&lt;/body&gt;&#10;  &lt;fcolor&gt;FF000000&lt;/fcolor&gt;&#10;  &lt;bcolor&gt;FF000000&lt;/bcolor&gt;&#10;  &lt;transparent&gt;True&lt;/transparent&gt;&#10;  &lt;resolution&gt;1800&lt;/resolution&gt;&#10;  &lt;imageh&gt;463&lt;/imageh&gt;&#10;  &lt;imagew&gt;163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5AE8E5EB-84F9-0B5F-845F-7D692F00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0" y="1512529"/>
            <a:ext cx="2518561" cy="71408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\frac1{N(N-1)} \sum_{i\ne j} p^{(1)}_i p^{(2)}_j \Big\rangle&#10;\end{align*}&lt;/body&gt;&#10;  &lt;fcolor&gt;FF000000&lt;/fcolor&gt;&#10;  &lt;bcolor&gt;FF000000&lt;/bcolor&gt;&#10;  &lt;transparent&gt;True&lt;/transparent&gt;&#10;  &lt;resolution&gt;1800&lt;/resolution&gt;&#10;  &lt;imageh&gt;448&lt;/imageh&gt;&#10;  &lt;imagew&gt;2531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F0A584ED-DD7B-5F9D-8796-11A3E4321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7" y="1512529"/>
            <a:ext cx="3903529" cy="69094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C27599-3D64-373E-2A85-EEB0A455BF1E}"/>
              </a:ext>
            </a:extLst>
          </p:cNvPr>
          <p:cNvSpPr txBox="1"/>
          <p:nvPr/>
        </p:nvSpPr>
        <p:spPr>
          <a:xfrm>
            <a:off x="1331927" y="2567451"/>
            <a:ext cx="9139040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effectLst>
                  <a:glow rad="254000">
                    <a:schemeClr val="bg1">
                      <a:alpha val="86000"/>
                    </a:schemeClr>
                  </a:glow>
                </a:effectLst>
              </a:rPr>
              <a:t>Many fundamental observables in HIC are of this form!</a:t>
            </a:r>
            <a:endParaRPr kumimoji="1" lang="ja-JP" altLang="en-US" sz="2800" b="1" dirty="0">
              <a:solidFill>
                <a:schemeClr val="accent1"/>
              </a:solidFill>
              <a:effectLst>
                <a:glow rad="254000">
                  <a:schemeClr val="bg1">
                    <a:alpha val="86000"/>
                  </a:schemeClr>
                </a:glo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C0A25C-34D6-AA4E-1B0D-88316F415FD3}"/>
              </a:ext>
            </a:extLst>
          </p:cNvPr>
          <p:cNvSpPr/>
          <p:nvPr/>
        </p:nvSpPr>
        <p:spPr>
          <a:xfrm>
            <a:off x="1483494" y="3838257"/>
            <a:ext cx="8874411" cy="1917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BA197B-A0AE-BF48-2654-438310F4C653}"/>
              </a:ext>
            </a:extLst>
          </p:cNvPr>
          <p:cNvSpPr txBox="1"/>
          <p:nvPr/>
        </p:nvSpPr>
        <p:spPr>
          <a:xfrm>
            <a:off x="1483494" y="3240788"/>
            <a:ext cx="8874411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“Conventional” Correction Formulas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{\textstyle\frac1{N(N-1)}} \sum_{i\ne j} p^{(1)}_i p^{(2)}_j \Big\rangle&#10;=&#10;\Bigg\langle\!\!\!\Bigg\langle \frac{\sum_{i\ne j} p^{(1)}_i p^{(2)}_j/ r_i r_j}{\sum_{i\ne j} 1/r_i r_j }\Bigg\rangle\!\!\!\Bigg\rangle&#10;\end{align*}&lt;/body&gt;&#10;  &lt;fcolor&gt;FF000000&lt;/fcolor&gt;&#10;  &lt;bcolor&gt;FF000000&lt;/bcolor&gt;&#10;  &lt;transparent&gt;True&lt;/transparent&gt;&#10;  &lt;resolution&gt;1800&lt;/resolution&gt;&#10;  &lt;imageh&gt;802&lt;/imageh&gt;&#10;  &lt;imagew&gt;5194&lt;/imagew&gt;&#10;  &lt;scale&gt;50&lt;/scale&gt;&#10;  &lt;cursor&gt;179&lt;/cursor&gt;&#10;&lt;/TeXTeX&gt;">
            <a:extLst>
              <a:ext uri="{FF2B5EF4-FFF2-40B4-BE49-F238E27FC236}">
                <a16:creationId xmlns:a16="http://schemas.microsoft.com/office/drawing/2014/main" id="{DF35E26F-DC3F-0B62-E5E4-BFE1E04DF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86" y="3986803"/>
            <a:ext cx="8010638" cy="12369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39B2C3-F11E-BC09-A753-EEAAAEC2FCBB}"/>
              </a:ext>
            </a:extLst>
          </p:cNvPr>
          <p:cNvSpPr txBox="1"/>
          <p:nvPr/>
        </p:nvSpPr>
        <p:spPr>
          <a:xfrm>
            <a:off x="3534453" y="5355768"/>
            <a:ext cx="693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e.g. A</a:t>
            </a:r>
            <a:r>
              <a:rPr lang="en-US" altLang="ja-JP" sz="2000" dirty="0"/>
              <a:t>TLAS, PR</a:t>
            </a:r>
            <a:r>
              <a:rPr lang="en-US" altLang="ja-JP" sz="2000" b="1" dirty="0"/>
              <a:t>C107</a:t>
            </a:r>
            <a:r>
              <a:rPr lang="en-US" altLang="ja-JP" sz="2000" dirty="0"/>
              <a:t>, 054910 (‘23); </a:t>
            </a:r>
            <a:r>
              <a:rPr kumimoji="1" lang="en-US" altLang="ja-JP" sz="2000" dirty="0"/>
              <a:t>STAR, Nature </a:t>
            </a:r>
            <a:r>
              <a:rPr kumimoji="1" lang="en-US" altLang="ja-JP" sz="2000" b="1" dirty="0"/>
              <a:t>635</a:t>
            </a:r>
            <a:r>
              <a:rPr kumimoji="1" lang="en-US" altLang="ja-JP" sz="2000" dirty="0"/>
              <a:t>, 67 (‘24)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B23337-B548-A43F-047E-645370E75235}"/>
              </a:ext>
            </a:extLst>
          </p:cNvPr>
          <p:cNvSpPr txBox="1"/>
          <p:nvPr/>
        </p:nvSpPr>
        <p:spPr>
          <a:xfrm>
            <a:off x="1704219" y="5984294"/>
            <a:ext cx="806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1"/>
                </a:solidFill>
              </a:rPr>
              <a:t>Question: Are these formulas correct?</a:t>
            </a:r>
            <a:endParaRPr kumimoji="1" lang="ja-JP" alt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744577-86F5-3F8A-7D2B-65B25159822D}"/>
              </a:ext>
            </a:extLst>
          </p:cNvPr>
          <p:cNvSpPr/>
          <p:nvPr/>
        </p:nvSpPr>
        <p:spPr>
          <a:xfrm>
            <a:off x="0" y="1556042"/>
            <a:ext cx="12192000" cy="2906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A902B3-0147-7946-694A-0612EA04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Correct Correction Formulas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97F354-C3E7-8892-7A4F-D1422395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631" b="53985"/>
          <a:stretch>
            <a:fillRect/>
          </a:stretch>
        </p:blipFill>
        <p:spPr>
          <a:xfrm>
            <a:off x="848756" y="2301857"/>
            <a:ext cx="3232727" cy="9477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D94B4B-A097-7A8A-81B5-D27E9D9AC4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843" b="52303"/>
          <a:stretch>
            <a:fillRect/>
          </a:stretch>
        </p:blipFill>
        <p:spPr>
          <a:xfrm>
            <a:off x="5375193" y="2317700"/>
            <a:ext cx="5054575" cy="9814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B99BBB-4F38-2E47-B638-74AB054820E9}"/>
              </a:ext>
            </a:extLst>
          </p:cNvPr>
          <p:cNvSpPr txBox="1"/>
          <p:nvPr/>
        </p:nvSpPr>
        <p:spPr>
          <a:xfrm>
            <a:off x="1009011" y="1603177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49B579-95BB-A4BC-7B88-8ABBF0BBDEFA}"/>
              </a:ext>
            </a:extLst>
          </p:cNvPr>
          <p:cNvSpPr txBox="1"/>
          <p:nvPr/>
        </p:nvSpPr>
        <p:spPr>
          <a:xfrm>
            <a:off x="5375193" y="1603177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2nd Order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alpha_i = \frac{1-r_i}{r_i}&#10;\end{align*}&lt;/body&gt;&#10;  &lt;fcolor&gt;FF000000&lt;/fcolor&gt;&#10;  &lt;bcolor&gt;FF000000&lt;/bcolor&gt;&#10;  &lt;transparent&gt;True&lt;/transparent&gt;&#10;  &lt;resolution&gt;1800&lt;/resolution&gt;&#10;  &lt;imageh&gt;541&lt;/imageh&gt;&#10;  &lt;imagew&gt;1218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8CB38028-B0AF-E891-DC4E-284ED4CBE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22" y="5802197"/>
            <a:ext cx="1289050" cy="57255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9A816E8-FD1C-AFDD-3FD2-5319BC097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498" y="4770325"/>
            <a:ext cx="3143250" cy="7239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08B276-0F82-D712-6B38-712C6B4E367A}"/>
              </a:ext>
            </a:extLst>
          </p:cNvPr>
          <p:cNvSpPr txBox="1"/>
          <p:nvPr/>
        </p:nvSpPr>
        <p:spPr>
          <a:xfrm>
            <a:off x="311084" y="4780174"/>
            <a:ext cx="7004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2800" dirty="0"/>
              <a:t>Correction formulas are written in forms including integral.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lang="en-US" altLang="ja-JP" sz="2800" dirty="0"/>
              <a:t>This formula can reproduce the correct result for the previous simple model.</a:t>
            </a:r>
            <a:endParaRPr kumimoji="1" lang="ja-JP" altLang="en-US" sz="28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EF4A21D-9070-C8C2-5C49-F898B349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27" t="50000" r="3691"/>
          <a:stretch>
            <a:fillRect/>
          </a:stretch>
        </p:blipFill>
        <p:spPr>
          <a:xfrm>
            <a:off x="1055194" y="3424703"/>
            <a:ext cx="3232727" cy="94773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713E3CF-7F9A-4457-D9FA-A1FBAD9BF3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1" t="51093" r="3686" b="2939"/>
          <a:stretch>
            <a:fillRect/>
          </a:stretch>
        </p:blipFill>
        <p:spPr>
          <a:xfrm>
            <a:off x="5413377" y="3408213"/>
            <a:ext cx="5137500" cy="89759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7C762A-B988-4178-29CA-2E9F3EE70012}"/>
              </a:ext>
            </a:extLst>
          </p:cNvPr>
          <p:cNvSpPr txBox="1"/>
          <p:nvPr/>
        </p:nvSpPr>
        <p:spPr>
          <a:xfrm>
            <a:off x="5890054" y="1086999"/>
            <a:ext cx="630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MK, </a:t>
            </a:r>
            <a:r>
              <a:rPr kumimoji="1" lang="en-US" altLang="ja-JP" sz="2400" dirty="0" err="1"/>
              <a:t>Esumi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Niida</a:t>
            </a:r>
            <a:r>
              <a:rPr kumimoji="1" lang="en-US" altLang="ja-JP" sz="2400" dirty="0"/>
              <a:t>, Nonaka, </a:t>
            </a:r>
            <a:r>
              <a:rPr lang="en-US" altLang="ja-JP" sz="2400" dirty="0"/>
              <a:t>arXiv:25010.13838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22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12254EE-756D-30C8-4751-2EE7245E6561}"/>
              </a:ext>
            </a:extLst>
          </p:cNvPr>
          <p:cNvSpPr/>
          <p:nvPr/>
        </p:nvSpPr>
        <p:spPr>
          <a:xfrm>
            <a:off x="739301" y="2088314"/>
            <a:ext cx="10612878" cy="183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E22D26B-D6AA-A6D4-AC25-F0C81CBD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Derivation of </a:t>
            </a:r>
            <a:r>
              <a:rPr lang="en-US" altLang="ja-JP" dirty="0"/>
              <a:t>Correction Formulas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0F4C166-0801-775A-28BD-6A740F4F6773}"/>
              </a:ext>
            </a:extLst>
          </p:cNvPr>
          <p:cNvSpPr/>
          <p:nvPr/>
        </p:nvSpPr>
        <p:spPr>
          <a:xfrm>
            <a:off x="5186591" y="4352825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208648-E945-C647-6BDF-C5E1FE42CFF8}"/>
              </a:ext>
            </a:extLst>
          </p:cNvPr>
          <p:cNvSpPr/>
          <p:nvPr/>
        </p:nvSpPr>
        <p:spPr>
          <a:xfrm>
            <a:off x="1518708" y="4736050"/>
            <a:ext cx="3153334" cy="1410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C1DEE7A-F31D-91FF-AE49-B6513528FEC5}"/>
              </a:ext>
            </a:extLst>
          </p:cNvPr>
          <p:cNvCxnSpPr>
            <a:cxnSpLocks/>
          </p:cNvCxnSpPr>
          <p:nvPr/>
        </p:nvCxnSpPr>
        <p:spPr>
          <a:xfrm flipV="1">
            <a:off x="7190620" y="4677603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A6B3019-E095-1F52-4B63-B370968FC3DC}"/>
              </a:ext>
            </a:extLst>
          </p:cNvPr>
          <p:cNvCxnSpPr/>
          <p:nvPr/>
        </p:nvCxnSpPr>
        <p:spPr>
          <a:xfrm flipV="1">
            <a:off x="7190620" y="4997415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82419B-3F58-918C-30D8-E48A4DAE5C58}"/>
              </a:ext>
            </a:extLst>
          </p:cNvPr>
          <p:cNvCxnSpPr>
            <a:cxnSpLocks/>
          </p:cNvCxnSpPr>
          <p:nvPr/>
        </p:nvCxnSpPr>
        <p:spPr>
          <a:xfrm>
            <a:off x="7078062" y="5707780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583E80-C173-D491-5528-5B5AEF4A31A6}"/>
              </a:ext>
            </a:extLst>
          </p:cNvPr>
          <p:cNvSpPr txBox="1"/>
          <p:nvPr/>
        </p:nvSpPr>
        <p:spPr>
          <a:xfrm rot="5400000">
            <a:off x="7969615" y="5240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5D8C432-15FD-3CFA-8BED-7B33EE398EA9}"/>
                  </a:ext>
                </a:extLst>
              </p:cNvPr>
              <p:cNvSpPr txBox="1"/>
              <p:nvPr/>
            </p:nvSpPr>
            <p:spPr>
              <a:xfrm>
                <a:off x="8720901" y="4281335"/>
                <a:ext cx="6025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5D8C432-15FD-3CFA-8BED-7B33EE39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901" y="4281335"/>
                <a:ext cx="60253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8BF2499-4AF9-1DB9-709A-1E4CDC09B746}"/>
                  </a:ext>
                </a:extLst>
              </p:cNvPr>
              <p:cNvSpPr txBox="1"/>
              <p:nvPr/>
            </p:nvSpPr>
            <p:spPr>
              <a:xfrm>
                <a:off x="8841257" y="4736050"/>
                <a:ext cx="610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8BF2499-4AF9-1DB9-709A-1E4CDC09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57" y="4736050"/>
                <a:ext cx="6108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D343E8-BC34-6D60-EC69-95823A3937C0}"/>
                  </a:ext>
                </a:extLst>
              </p:cNvPr>
              <p:cNvSpPr txBox="1"/>
              <p:nvPr/>
            </p:nvSpPr>
            <p:spPr>
              <a:xfrm>
                <a:off x="8757913" y="5764979"/>
                <a:ext cx="663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D343E8-BC34-6D60-EC69-95823A393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13" y="5764979"/>
                <a:ext cx="6634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D40CB8-381D-E18C-F55E-4B688AE1F212}"/>
              </a:ext>
            </a:extLst>
          </p:cNvPr>
          <p:cNvSpPr txBox="1"/>
          <p:nvPr/>
        </p:nvSpPr>
        <p:spPr>
          <a:xfrm rot="5400000">
            <a:off x="8782680" y="52593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‥</a:t>
            </a:r>
            <a:endParaRPr kumimoji="1" lang="ja-JP" altLang="en-US" sz="2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4D05E-BF7C-D7F7-16DE-99DD26D20A3F}"/>
              </a:ext>
            </a:extLst>
          </p:cNvPr>
          <p:cNvSpPr txBox="1"/>
          <p:nvPr/>
        </p:nvSpPr>
        <p:spPr>
          <a:xfrm>
            <a:off x="1725154" y="4797865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True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1BB56F7-DD97-ABC3-3A97-B67F08E46F6A}"/>
                  </a:ext>
                </a:extLst>
              </p:cNvPr>
              <p:cNvSpPr txBox="1"/>
              <p:nvPr/>
            </p:nvSpPr>
            <p:spPr>
              <a:xfrm>
                <a:off x="982238" y="2208494"/>
                <a:ext cx="1034982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400" dirty="0"/>
                  <a:t>Particle production is described by a classical prob. distr. </a:t>
                </a:r>
                <a:r>
                  <a:rPr kumimoji="1" lang="en-US" altLang="ja-JP" sz="2400" dirty="0" err="1"/>
                  <a:t>func</a:t>
                </a:r>
                <a:r>
                  <a:rPr kumimoji="1" lang="en-US" altLang="ja-JP" sz="24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en-US" altLang="ja-JP" sz="2400" b="1" dirty="0"/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Probs. to observe individual particles are independent.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For each obser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ved particle, the value of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can be specified.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ja-JP" sz="2400" dirty="0"/>
                  <a:t>Other detectors’ effects are not considered.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1BB56F7-DD97-ABC3-3A97-B67F08E46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38" y="2208494"/>
                <a:ext cx="10349821" cy="1569660"/>
              </a:xfrm>
              <a:prstGeom prst="rect">
                <a:avLst/>
              </a:prstGeom>
              <a:blipFill>
                <a:blip r:embed="rId5"/>
                <a:stretch>
                  <a:fillRect l="-1119" t="-5426" b="-10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F5B0-7914-7ED1-00EA-60CD9C422E2A}"/>
              </a:ext>
            </a:extLst>
          </p:cNvPr>
          <p:cNvSpPr txBox="1"/>
          <p:nvPr/>
        </p:nvSpPr>
        <p:spPr>
          <a:xfrm>
            <a:off x="739301" y="1503539"/>
            <a:ext cx="1061287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Assumptions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N;\vec \xi)&#10;\end{align*}&lt;/body&gt;&#10;  &lt;fcolor&gt;FF000000&lt;/fcolor&gt;&#10;  &lt;bcolor&gt;FF000000&lt;/bcolor&gt;&#10;  &lt;transparent&gt;True&lt;/transparent&gt;&#10;  &lt;resolution&gt;1800&lt;/resolution&gt;&#10;  &lt;imageh&gt;306&lt;/imageh&gt;&#10;  &lt;imagew&gt;812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0A3ECAC5-77D9-D5B3-2154-C7F4A9EE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62" y="5430315"/>
            <a:ext cx="1693466" cy="638178"/>
          </a:xfrm>
          <a:prstGeom prst="rect">
            <a:avLst/>
          </a:prstGeom>
        </p:spPr>
      </p:pic>
      <p:sp>
        <p:nvSpPr>
          <p:cNvPr id="26" name="右中かっこ 25">
            <a:extLst>
              <a:ext uri="{FF2B5EF4-FFF2-40B4-BE49-F238E27FC236}">
                <a16:creationId xmlns:a16="http://schemas.microsoft.com/office/drawing/2014/main" id="{ECCA8AE7-CB39-48A3-BD01-B4694A1E01DE}"/>
              </a:ext>
            </a:extLst>
          </p:cNvPr>
          <p:cNvSpPr/>
          <p:nvPr/>
        </p:nvSpPr>
        <p:spPr>
          <a:xfrm>
            <a:off x="9564137" y="4352825"/>
            <a:ext cx="315534" cy="1837766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AB2015-A784-14A1-C278-8FFBB2281566}"/>
                  </a:ext>
                </a:extLst>
              </p:cNvPr>
              <p:cNvSpPr txBox="1"/>
              <p:nvPr/>
            </p:nvSpPr>
            <p:spPr>
              <a:xfrm>
                <a:off x="9923471" y="5018260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AB2015-A784-14A1-C278-8FFBB228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71" y="5018260"/>
                <a:ext cx="1636474" cy="461665"/>
              </a:xfrm>
              <a:prstGeom prst="rect">
                <a:avLst/>
              </a:prstGeom>
              <a:blipFill>
                <a:blip r:embed="rId7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0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CDAF-755A-F1B2-C21A-3B00C8A68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78238-B852-F040-ED9A-7580E963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Connecting True/Obs</a:t>
            </a:r>
            <a:r>
              <a:rPr lang="en-US" altLang="ja-JP" dirty="0"/>
              <a:t>erved</a:t>
            </a:r>
            <a:r>
              <a:rPr kumimoji="1" lang="en-US" altLang="ja-JP" dirty="0"/>
              <a:t> Distr. </a:t>
            </a:r>
            <a:r>
              <a:rPr kumimoji="1" lang="en-US" altLang="ja-JP" dirty="0" err="1"/>
              <a:t>Funcs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354A9A8-79E0-E92C-EC3F-7689E4C6BC5A}"/>
              </a:ext>
            </a:extLst>
          </p:cNvPr>
          <p:cNvSpPr/>
          <p:nvPr/>
        </p:nvSpPr>
        <p:spPr>
          <a:xfrm>
            <a:off x="163581" y="4903792"/>
            <a:ext cx="11864837" cy="1424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438F1A2-D8C7-3832-2840-639938CFAF2A}"/>
                  </a:ext>
                </a:extLst>
              </p:cNvPr>
              <p:cNvSpPr txBox="1"/>
              <p:nvPr/>
            </p:nvSpPr>
            <p:spPr>
              <a:xfrm>
                <a:off x="5841003" y="6297312"/>
                <a:ext cx="1328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438F1A2-D8C7-3832-2840-639938CFA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03" y="6297312"/>
                <a:ext cx="1328120" cy="461665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1F92F79-5A70-B2DC-B45C-D653F5275A43}"/>
                  </a:ext>
                </a:extLst>
              </p:cNvPr>
              <p:cNvSpPr txBox="1"/>
              <p:nvPr/>
            </p:nvSpPr>
            <p:spPr>
              <a:xfrm>
                <a:off x="163580" y="4315843"/>
                <a:ext cx="11864837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3200" b="1" dirty="0"/>
                  <a:t>Probability Distr. of Observed Quantities (uniform </a:t>
                </a:r>
                <a14:m>
                  <m:oMath xmlns:m="http://schemas.openxmlformats.org/officeDocument/2006/math">
                    <m:r>
                      <a:rPr kumimoji="1" lang="en-US" altLang="ja-JP" sz="32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1" lang="en-US" altLang="ja-JP" sz="3200" b="1" dirty="0"/>
                  <a:t>)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1F92F79-5A70-B2DC-B45C-D653F5275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0" y="4315843"/>
                <a:ext cx="11864837" cy="584775"/>
              </a:xfrm>
              <a:prstGeom prst="rect">
                <a:avLst/>
              </a:prstGeom>
              <a:blipFill>
                <a:blip r:embed="rId3"/>
                <a:stretch>
                  <a:fillRect l="-1283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38DB5E-BA36-6CAA-A2E3-B8AF5ED51BAD}"/>
              </a:ext>
            </a:extLst>
          </p:cNvPr>
          <p:cNvSpPr/>
          <p:nvPr/>
        </p:nvSpPr>
        <p:spPr>
          <a:xfrm>
            <a:off x="1511585" y="1484624"/>
            <a:ext cx="3153334" cy="1531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A5D215-8A77-B59F-DC48-12B4A5DB6DF2}"/>
              </a:ext>
            </a:extLst>
          </p:cNvPr>
          <p:cNvSpPr txBox="1"/>
          <p:nvPr/>
        </p:nvSpPr>
        <p:spPr>
          <a:xfrm>
            <a:off x="1718031" y="1546439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True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E46927-AECB-A76C-A47C-551C81B39BED}"/>
              </a:ext>
            </a:extLst>
          </p:cNvPr>
          <p:cNvSpPr/>
          <p:nvPr/>
        </p:nvSpPr>
        <p:spPr>
          <a:xfrm>
            <a:off x="6961847" y="1484624"/>
            <a:ext cx="3967899" cy="1531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A98722-EFDB-799A-CC91-2B055396D03B}"/>
              </a:ext>
            </a:extLst>
          </p:cNvPr>
          <p:cNvSpPr txBox="1"/>
          <p:nvPr/>
        </p:nvSpPr>
        <p:spPr>
          <a:xfrm>
            <a:off x="7169123" y="1546439"/>
            <a:ext cx="35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Observed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p:sp>
        <p:nvSpPr>
          <p:cNvPr id="32" name="矢印: 左右 31">
            <a:extLst>
              <a:ext uri="{FF2B5EF4-FFF2-40B4-BE49-F238E27FC236}">
                <a16:creationId xmlns:a16="http://schemas.microsoft.com/office/drawing/2014/main" id="{580673D1-EBA8-4B8B-6525-0D982FA10021}"/>
              </a:ext>
            </a:extLst>
          </p:cNvPr>
          <p:cNvSpPr/>
          <p:nvPr/>
        </p:nvSpPr>
        <p:spPr>
          <a:xfrm>
            <a:off x="4887968" y="1738249"/>
            <a:ext cx="1728798" cy="90317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&#10;\end{align*}&lt;/body&gt;&#10;  &lt;fcolor&gt;FF000000&lt;/fcolor&gt;&#10;  &lt;bcolor&gt;FF000000&lt;/bcolor&gt;&#10;  &lt;transparent&gt;True&lt;/transparent&gt;&#10;  &lt;resolution&gt;1800&lt;/resolution&gt;&#10;  &lt;imageh&gt;292&lt;/imageh&gt;&#10;  &lt;imagew&gt;734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97863AA7-268E-5BFC-1271-FEE068C24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99" y="2159349"/>
            <a:ext cx="1530793" cy="60898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N;\vec\xi)&#10;\end{align*}&lt;/body&gt;&#10;  &lt;fcolor&gt;FF000000&lt;/fcolor&gt;&#10;  &lt;bcolor&gt;FF000000&lt;/bcolor&gt;&#10;  &lt;transparent&gt;True&lt;/transparent&gt;&#10;  &lt;resolution&gt;1800&lt;/resolution&gt;&#10;  &lt;imageh&gt;306&lt;/imageh&gt;&#10;  &lt;imagew&gt;812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6E41D13-DCD6-E4A0-88BB-C11FF0F6E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45" y="2141891"/>
            <a:ext cx="1693466" cy="638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992D00-4625-88AB-2C77-E8010C10D4EC}"/>
                  </a:ext>
                </a:extLst>
              </p:cNvPr>
              <p:cNvSpPr txBox="1"/>
              <p:nvPr/>
            </p:nvSpPr>
            <p:spPr>
              <a:xfrm>
                <a:off x="7500010" y="3114745"/>
                <a:ext cx="4422364" cy="86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: observed particle number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obs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observed sum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992D00-4625-88AB-2C77-E8010C10D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010" y="3114745"/>
                <a:ext cx="4422364" cy="866584"/>
              </a:xfrm>
              <a:prstGeom prst="rect">
                <a:avLst/>
              </a:prstGeom>
              <a:blipFill>
                <a:blip r:embed="rId6"/>
                <a:stretch>
                  <a:fillRect l="-1791" t="-4930" r="-96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D566FFA6-11C7-AB0A-4742-6044681016CB}"/>
              </a:ext>
            </a:extLst>
          </p:cNvPr>
          <p:cNvSpPr/>
          <p:nvPr/>
        </p:nvSpPr>
        <p:spPr>
          <a:xfrm rot="10800000">
            <a:off x="7277493" y="3206601"/>
            <a:ext cx="213090" cy="707159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=\sum_{N=1}^\infty \int d\vec \xi \sum_{\{b_i\}} \Big[ \prod_{i=1}^N (1-r)^{1-b_i}r^{b_i} \Big] \delta_{n,\sum_i b_i} \delta(q - \Sigma_i b_i \xi_i ) P(N;\vec \xi)&#10;\end{align*}&lt;/body&gt;&#10;  &lt;fcolor&gt;FF000000&lt;/fcolor&gt;&#10;  &lt;bcolor&gt;FF000000&lt;/bcolor&gt;&#10;  &lt;transparent&gt;True&lt;/transparent&gt;&#10;  &lt;resolution&gt;1800&lt;/resolution&gt;&#10;  &lt;imageh&gt;783&lt;/imageh&gt;&#10;  &lt;imagew&gt;7629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F423DED7-781C-EB0D-DAA8-94835A67E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8" y="5092406"/>
            <a:ext cx="10843947" cy="11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405969C-7CBF-9DCC-14B1-5FA22951EA93}"/>
              </a:ext>
            </a:extLst>
          </p:cNvPr>
          <p:cNvSpPr/>
          <p:nvPr/>
        </p:nvSpPr>
        <p:spPr>
          <a:xfrm>
            <a:off x="776801" y="3421567"/>
            <a:ext cx="9479561" cy="2172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280311-E54C-DDEE-AB4E-A03031F8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Generating Function</a:t>
            </a:r>
            <a:endParaRPr kumimoji="1" lang="ja-JP" altLang="en-US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alpha = \frac{r-1}r&#10;\end{align*}&lt;/body&gt;&#10;  &lt;fcolor&gt;FF000000&lt;/fcolor&gt;&#10;  &lt;bcolor&gt;FF000000&lt;/bcolor&gt;&#10;  &lt;transparent&gt;True&lt;/transparent&gt;&#10;  &lt;resolution&gt;1800&lt;/resolution&gt;&#10;  &lt;imageh&gt;505&lt;/imageh&gt;&#10;  &lt;imagew&gt;1060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3D4D67F9-0AB1-EE69-7116-60443C16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18" y="4805209"/>
            <a:ext cx="1121833" cy="53445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700947-02BF-D824-DED5-BFD3CBFE5939}"/>
              </a:ext>
            </a:extLst>
          </p:cNvPr>
          <p:cNvSpPr txBox="1"/>
          <p:nvPr/>
        </p:nvSpPr>
        <p:spPr>
          <a:xfrm>
            <a:off x="400822" y="1536503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Prob. distr. </a:t>
            </a:r>
            <a:r>
              <a:rPr kumimoji="1" lang="en-US" altLang="ja-JP" sz="2400" dirty="0" err="1"/>
              <a:t>func</a:t>
            </a:r>
            <a:r>
              <a:rPr kumimoji="1"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E60CB2-C5FD-4397-84C6-DB89F12C96F7}"/>
              </a:ext>
            </a:extLst>
          </p:cNvPr>
          <p:cNvSpPr txBox="1"/>
          <p:nvPr/>
        </p:nvSpPr>
        <p:spPr>
          <a:xfrm>
            <a:off x="400822" y="2479035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Generating </a:t>
            </a:r>
            <a:r>
              <a:rPr kumimoji="1" lang="en-US" altLang="ja-JP" sz="2400" dirty="0" err="1"/>
              <a:t>func</a:t>
            </a:r>
            <a:r>
              <a:rPr kumimoji="1"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16ED6E9-8D87-8ECA-CF3B-57BA23BE2408}"/>
              </a:ext>
            </a:extLst>
          </p:cNvPr>
          <p:cNvSpPr txBox="1"/>
          <p:nvPr/>
        </p:nvSpPr>
        <p:spPr>
          <a:xfrm>
            <a:off x="1137578" y="3442747"/>
            <a:ext cx="874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Represent the quantity that you want to express by the derivative of the generating function.</a:t>
            </a:r>
          </a:p>
          <a:p>
            <a:pPr algn="l"/>
            <a:r>
              <a:rPr kumimoji="1" lang="en-US" altLang="ja-JP" sz="2400" dirty="0"/>
              <a:t>Then, </a:t>
            </a:r>
            <a:r>
              <a:rPr lang="en-US" altLang="ja-JP" sz="2400" dirty="0"/>
              <a:t>represent it in terms of the observed variables.</a:t>
            </a:r>
            <a:endParaRPr kumimoji="1" lang="ja-JP" altLang="en-US" sz="2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59FB99C-F407-84F1-77EE-5F63C3731B74}"/>
              </a:ext>
            </a:extLst>
          </p:cNvPr>
          <p:cNvSpPr txBox="1"/>
          <p:nvPr/>
        </p:nvSpPr>
        <p:spPr>
          <a:xfrm>
            <a:off x="689829" y="6126761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Note: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BA33464-6257-F5AB-0CC6-F623087D1260}"/>
                  </a:ext>
                </a:extLst>
              </p:cNvPr>
              <p:cNvSpPr txBox="1"/>
              <p:nvPr/>
            </p:nvSpPr>
            <p:spPr>
              <a:xfrm>
                <a:off x="5174594" y="6126761"/>
                <a:ext cx="6413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term compensates the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contribution.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BA33464-6257-F5AB-0CC6-F623087D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94" y="6126761"/>
                <a:ext cx="6413679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=\sum_{N=1}^\infty \int d\vec \xi \sum_{\{b_i\}} \Big[ \prod_{i=1}^N (1-r)^{1-b_i}r^{b_i} \Big] \delta_{n,\sum_i b_i} \delta(q - \Sigma_i b_i \xi_i ) P(N;\vec \xi)&#10;\end{align*}&lt;/body&gt;&#10;  &lt;fcolor&gt;FF000000&lt;/fcolor&gt;&#10;  &lt;bcolor&gt;FF000000&lt;/bcolor&gt;&#10;  &lt;transparent&gt;True&lt;/transparent&gt;&#10;  &lt;resolution&gt;1800&lt;/resolution&gt;&#10;  &lt;imageh&gt;783&lt;/imageh&gt;&#10;  &lt;imagew&gt;7629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3B3A817C-9DC9-CF27-4238-1F1BB7428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11" y="1378418"/>
            <a:ext cx="9260254" cy="95042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G(s,t)&#10;= \sum_n \int dq \tilde P s^n t^q&#10;= \sum_N \int d \vec \xi P\prod_i ( 1-r+rst^{\xi_i})&#10;\end{align*}&lt;/body&gt;&#10;  &lt;fcolor&gt;FF000000&lt;/fcolor&gt;&#10;  &lt;bcolor&gt;FF000000&lt;/bcolor&gt;&#10;  &lt;transparent&gt;True&lt;/transparent&gt;&#10;  &lt;resolution&gt;1800&lt;/resolution&gt;&#10;  &lt;imageh&gt;637&lt;/imageh&gt;&#10;  &lt;imagew&gt;5972&lt;/imagew&gt;&#10;  &lt;scale&gt;50&lt;/scale&gt;&#10;  &lt;cursor&gt;112&lt;/cursor&gt;&#10;&lt;/TeXTeX&gt;">
            <a:extLst>
              <a:ext uri="{FF2B5EF4-FFF2-40B4-BE49-F238E27FC236}">
                <a16:creationId xmlns:a16="http://schemas.microsoft.com/office/drawing/2014/main" id="{B2FF4B65-B8A1-8944-0339-63FEF7F53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33" y="2437693"/>
            <a:ext cx="6873240" cy="73313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\xi_i}N \Big\rangle_{\rm true}&#10;= \int_\alpha^1 ds \frac rs \big[\partial_t \tilde G(s,t) \big]_{t=1}&#10;=&#10;\Big\langle \frac{\sum_i \xi_i }n \Big( 1- \alpha^n \Big) \Big\rangle_{\rm obs}&#10;\end{align*}&lt;/body&gt;&#10;  &lt;fcolor&gt;FF000000&lt;/fcolor&gt;&#10;  &lt;bcolor&gt;FF000000&lt;/bcolor&gt;&#10;  &lt;transparent&gt;True&lt;/transparent&gt;&#10;  &lt;resolution&gt;1800&lt;/resolution&gt;&#10;  &lt;imageh&gt;619&lt;/imageh&gt;&#10;  &lt;imagew&gt;6494&lt;/imagew&gt;&#10;  &lt;scale&gt;50&lt;/scale&gt;&#10;  &lt;cursor&gt;172&lt;/cursor&gt;&#10;&lt;/TeXTeX&gt;">
            <a:extLst>
              <a:ext uri="{FF2B5EF4-FFF2-40B4-BE49-F238E27FC236}">
                <a16:creationId xmlns:a16="http://schemas.microsoft.com/office/drawing/2014/main" id="{8CF9F073-B2D8-71EA-E884-A984C430E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9" y="4744884"/>
            <a:ext cx="6872815" cy="655109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\xi_i}N \Big\rangle_{\rm true}&#10;\ne&#10;\Big\langle \frac{\sum_i \xi_i }n \Big\rangle_{\rm obs}&#10;\end{align*}&lt;/body&gt;&#10;  &lt;fcolor&gt;FF000000&lt;/fcolor&gt;&#10;  &lt;bcolor&gt;FF000000&lt;/bcolor&gt;&#10;  &lt;transparent&gt;True&lt;/transparent&gt;&#10;  &lt;resolution&gt;1800&lt;/resolution&gt;&#10;  &lt;imageh&gt;534&lt;/imageh&gt;&#10;  &lt;imagew&gt;2837&lt;/imagew&gt;&#10;  &lt;scale&gt;50&lt;/scale&gt;&#10;  &lt;cursor&gt;104&lt;/cursor&gt;&#10;&lt;/TeXTeX&gt;">
            <a:extLst>
              <a:ext uri="{FF2B5EF4-FFF2-40B4-BE49-F238E27FC236}">
                <a16:creationId xmlns:a16="http://schemas.microsoft.com/office/drawing/2014/main" id="{CA0694F2-F0CC-5126-9E35-A38DE2095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95" y="6075017"/>
            <a:ext cx="3002491" cy="5651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A2F6C4-E5CC-2D0B-B626-5E14D33EB79A}"/>
              </a:ext>
            </a:extLst>
          </p:cNvPr>
          <p:cNvSpPr txBox="1"/>
          <p:nvPr/>
        </p:nvSpPr>
        <p:spPr>
          <a:xfrm>
            <a:off x="7777483" y="431945"/>
            <a:ext cx="441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Niida</a:t>
            </a:r>
            <a:r>
              <a:rPr kumimoji="1" lang="en-US" altLang="ja-JP" sz="2000" dirty="0"/>
              <a:t>, Nonaka, </a:t>
            </a:r>
            <a:r>
              <a:rPr lang="en-US" altLang="ja-JP" sz="2000" dirty="0"/>
              <a:t>PTEP2026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72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2BB782-144A-96C6-9764-4AF91E69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Correction is Necessary!!</a:t>
            </a:r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EAF015C-D59C-2AFC-5ED9-75353973E045}"/>
              </a:ext>
            </a:extLst>
          </p:cNvPr>
          <p:cNvCxnSpPr/>
          <p:nvPr/>
        </p:nvCxnSpPr>
        <p:spPr>
          <a:xfrm flipV="1">
            <a:off x="2130279" y="1531251"/>
            <a:ext cx="0" cy="23567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040E8E2-BEB2-9893-8905-E6E191B1D70A}"/>
              </a:ext>
            </a:extLst>
          </p:cNvPr>
          <p:cNvCxnSpPr>
            <a:cxnSpLocks/>
          </p:cNvCxnSpPr>
          <p:nvPr/>
        </p:nvCxnSpPr>
        <p:spPr>
          <a:xfrm>
            <a:off x="1808546" y="3610176"/>
            <a:ext cx="330339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_T&#10;\end{align*}&lt;/body&gt;&#10;  &lt;fcolor&gt;FF000000&lt;/fcolor&gt;&#10;  &lt;bcolor&gt;FF000000&lt;/bcolor&gt;&#10;  &lt;transparent&gt;True&lt;/transparent&gt;&#10;  &lt;resolution&gt;1800&lt;/resolution&gt;&#10;  &lt;imageh&gt;157&lt;/imageh&gt;&#10;  &lt;imagew&gt;270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4DF05B3-5464-15DF-AFCC-29411F59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59" y="3731501"/>
            <a:ext cx="433862" cy="252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E4E01A-DAEA-D808-F4F1-867B3634C5DF}"/>
                  </a:ext>
                </a:extLst>
              </p:cNvPr>
              <p:cNvSpPr txBox="1"/>
              <p:nvPr/>
            </p:nvSpPr>
            <p:spPr>
              <a:xfrm rot="16200000">
                <a:off x="837831" y="2270192"/>
                <a:ext cx="19414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E4E01A-DAEA-D808-F4F1-867B3634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7831" y="2270192"/>
                <a:ext cx="1941429" cy="523220"/>
              </a:xfrm>
              <a:prstGeom prst="rect">
                <a:avLst/>
              </a:prstGeom>
              <a:blipFill>
                <a:blip r:embed="rId3"/>
                <a:stretch>
                  <a:fillRect l="-12791" r="-31395" b="-6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E74867C-B2BF-892F-0CAE-6889A8F8CC92}"/>
              </a:ext>
            </a:extLst>
          </p:cNvPr>
          <p:cNvSpPr/>
          <p:nvPr/>
        </p:nvSpPr>
        <p:spPr>
          <a:xfrm>
            <a:off x="2529598" y="1772587"/>
            <a:ext cx="2155153" cy="1357345"/>
          </a:xfrm>
          <a:custGeom>
            <a:avLst/>
            <a:gdLst>
              <a:gd name="connsiteX0" fmla="*/ 0 w 2077156"/>
              <a:gd name="connsiteY0" fmla="*/ 0 h 451555"/>
              <a:gd name="connsiteX1" fmla="*/ 1106311 w 2077156"/>
              <a:gd name="connsiteY1" fmla="*/ 112889 h 451555"/>
              <a:gd name="connsiteX2" fmla="*/ 2077156 w 2077156"/>
              <a:gd name="connsiteY2" fmla="*/ 45155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7156" h="451555">
                <a:moveTo>
                  <a:pt x="0" y="0"/>
                </a:moveTo>
                <a:cubicBezTo>
                  <a:pt x="380059" y="18815"/>
                  <a:pt x="760118" y="37630"/>
                  <a:pt x="1106311" y="112889"/>
                </a:cubicBezTo>
                <a:cubicBezTo>
                  <a:pt x="1452504" y="188148"/>
                  <a:pt x="1764830" y="319851"/>
                  <a:pt x="2077156" y="451555"/>
                </a:cubicBezTo>
              </a:path>
            </a:pathLst>
          </a:cu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0FA7DE-F928-6609-EA20-4F4918EFC7F3}"/>
                  </a:ext>
                </a:extLst>
              </p:cNvPr>
              <p:cNvSpPr txBox="1"/>
              <p:nvPr/>
            </p:nvSpPr>
            <p:spPr>
              <a:xfrm>
                <a:off x="1808157" y="5516790"/>
                <a:ext cx="283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b="0" dirty="0"/>
                  <a:t>alter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0FA7DE-F928-6609-EA20-4F4918EFC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57" y="5516790"/>
                <a:ext cx="2838628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5" descr="ev2_front1">
            <a:extLst>
              <a:ext uri="{FF2B5EF4-FFF2-40B4-BE49-F238E27FC236}">
                <a16:creationId xmlns:a16="http://schemas.microsoft.com/office/drawing/2014/main" id="{878DFAF9-D1C1-BCEA-BC2C-C367403B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36" y="1295336"/>
            <a:ext cx="3682642" cy="28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945026B-96A5-ED10-E8B3-929F739862FE}"/>
                  </a:ext>
                </a:extLst>
              </p:cNvPr>
              <p:cNvSpPr txBox="1"/>
              <p:nvPr/>
            </p:nvSpPr>
            <p:spPr>
              <a:xfrm>
                <a:off x="1329523" y="4327128"/>
                <a:ext cx="4017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-dependent efficiency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945026B-96A5-ED10-E8B3-929F7398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23" y="4327128"/>
                <a:ext cx="4017574" cy="523220"/>
              </a:xfrm>
              <a:prstGeom prst="rect">
                <a:avLst/>
              </a:prstGeom>
              <a:blipFill>
                <a:blip r:embed="rId6"/>
                <a:stretch>
                  <a:fillRect t="-12791" r="-258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アーチ 14">
            <a:extLst>
              <a:ext uri="{FF2B5EF4-FFF2-40B4-BE49-F238E27FC236}">
                <a16:creationId xmlns:a16="http://schemas.microsoft.com/office/drawing/2014/main" id="{1FD2ECBA-F776-91BF-111B-D2EA5B39B915}"/>
              </a:ext>
            </a:extLst>
          </p:cNvPr>
          <p:cNvSpPr>
            <a:spLocks noChangeAspect="1"/>
          </p:cNvSpPr>
          <p:nvPr/>
        </p:nvSpPr>
        <p:spPr>
          <a:xfrm>
            <a:off x="7246078" y="1408595"/>
            <a:ext cx="2639365" cy="2639365"/>
          </a:xfrm>
          <a:prstGeom prst="blockArc">
            <a:avLst>
              <a:gd name="adj1" fmla="val 17819277"/>
              <a:gd name="adj2" fmla="val 5"/>
              <a:gd name="adj3" fmla="val 36057"/>
            </a:avLst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矢印: 山形 15">
            <a:extLst>
              <a:ext uri="{FF2B5EF4-FFF2-40B4-BE49-F238E27FC236}">
                <a16:creationId xmlns:a16="http://schemas.microsoft.com/office/drawing/2014/main" id="{DBA43F8A-8944-822A-B056-388016AC90A7}"/>
              </a:ext>
            </a:extLst>
          </p:cNvPr>
          <p:cNvSpPr/>
          <p:nvPr/>
        </p:nvSpPr>
        <p:spPr>
          <a:xfrm rot="5400000">
            <a:off x="2898238" y="4678168"/>
            <a:ext cx="527848" cy="1001513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A4E884-5369-A1E0-5AB0-A8B6EA7FCDB2}"/>
              </a:ext>
            </a:extLst>
          </p:cNvPr>
          <p:cNvSpPr txBox="1"/>
          <p:nvPr/>
        </p:nvSpPr>
        <p:spPr>
          <a:xfrm>
            <a:off x="5888648" y="4327128"/>
            <a:ext cx="558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Azimuthally nonuniform efficiency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5CD3FF-55C6-F9B7-ADD7-2A3318370CC2}"/>
                  </a:ext>
                </a:extLst>
              </p:cNvPr>
              <p:cNvSpPr txBox="1"/>
              <p:nvPr/>
            </p:nvSpPr>
            <p:spPr>
              <a:xfrm>
                <a:off x="5938624" y="5515910"/>
                <a:ext cx="5378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b="0" dirty="0"/>
                  <a:t>produce unphysical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5CD3FF-55C6-F9B7-ADD7-2A3318370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24" y="5515910"/>
                <a:ext cx="5378660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96627A-292A-2DE3-7328-FA744DC90392}"/>
              </a:ext>
            </a:extLst>
          </p:cNvPr>
          <p:cNvSpPr txBox="1"/>
          <p:nvPr/>
        </p:nvSpPr>
        <p:spPr>
          <a:xfrm>
            <a:off x="2617323" y="6371667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More serious effects on higher-order correlations!</a:t>
            </a:r>
            <a:endParaRPr kumimoji="1" lang="ja-JP" altLang="en-US" sz="2400" dirty="0"/>
          </a:p>
        </p:txBody>
      </p:sp>
      <p:sp>
        <p:nvSpPr>
          <p:cNvPr id="22" name="矢印: 山形 21">
            <a:extLst>
              <a:ext uri="{FF2B5EF4-FFF2-40B4-BE49-F238E27FC236}">
                <a16:creationId xmlns:a16="http://schemas.microsoft.com/office/drawing/2014/main" id="{6B143CFF-4D50-E5B7-44F6-2E7A8D13B0BD}"/>
              </a:ext>
            </a:extLst>
          </p:cNvPr>
          <p:cNvSpPr/>
          <p:nvPr/>
        </p:nvSpPr>
        <p:spPr>
          <a:xfrm rot="5400000">
            <a:off x="8364030" y="4681679"/>
            <a:ext cx="527848" cy="1001513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6FA4A97-BE51-BA1A-20F2-FDF97AA6C211}"/>
              </a:ext>
            </a:extLst>
          </p:cNvPr>
          <p:cNvSpPr/>
          <p:nvPr/>
        </p:nvSpPr>
        <p:spPr>
          <a:xfrm>
            <a:off x="87968" y="1864444"/>
            <a:ext cx="4853263" cy="4548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9344F7-EB5E-6ECF-732B-0A65B0F4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Test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 in Toy Models</a:t>
            </a:r>
            <a:endParaRPr kumimoji="1" lang="ja-JP" altLang="en-US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53E9AA-BA8C-3724-CF9A-2F40C4AD3E10}"/>
              </a:ext>
            </a:extLst>
          </p:cNvPr>
          <p:cNvSpPr txBox="1"/>
          <p:nvPr/>
        </p:nvSpPr>
        <p:spPr>
          <a:xfrm>
            <a:off x="9014254" y="261504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Nonaka+, in prep.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pic>
        <p:nvPicPr>
          <p:cNvPr id="4" name="図 3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1121A1E-E3AE-30DE-327A-8C5FAB80D1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26" r="32494"/>
          <a:stretch>
            <a:fillRect/>
          </a:stretch>
        </p:blipFill>
        <p:spPr>
          <a:xfrm>
            <a:off x="2573432" y="2002782"/>
            <a:ext cx="2007973" cy="1878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A7114B5-4FF5-8CD1-FE2F-B93774DAEBA1}"/>
                  </a:ext>
                </a:extLst>
              </p:cNvPr>
              <p:cNvSpPr txBox="1"/>
              <p:nvPr/>
            </p:nvSpPr>
            <p:spPr>
              <a:xfrm>
                <a:off x="438661" y="2002782"/>
                <a:ext cx="14397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Generate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distr.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A7114B5-4FF5-8CD1-FE2F-B93774DAE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1" y="2002782"/>
                <a:ext cx="1439753" cy="830997"/>
              </a:xfrm>
              <a:prstGeom prst="rect">
                <a:avLst/>
              </a:prstGeom>
              <a:blipFill>
                <a:blip r:embed="rId3"/>
                <a:stretch>
                  <a:fillRect l="-6780" t="-5147" r="-3390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11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D75DF50-A5A1-F8EA-66AA-21A93B5D5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433" y="4003802"/>
            <a:ext cx="2007973" cy="2119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C32FBBD-0EA6-DE09-F957-C1097D4C3B01}"/>
                  </a:ext>
                </a:extLst>
              </p:cNvPr>
              <p:cNvSpPr txBox="1"/>
              <p:nvPr/>
            </p:nvSpPr>
            <p:spPr>
              <a:xfrm>
                <a:off x="438661" y="3922011"/>
                <a:ext cx="216270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“Observation”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with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dependent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efficiency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C32FBBD-0EA6-DE09-F957-C1097D4C3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1" y="3922011"/>
                <a:ext cx="2162708" cy="1569660"/>
              </a:xfrm>
              <a:prstGeom prst="rect">
                <a:avLst/>
              </a:prstGeom>
              <a:blipFill>
                <a:blip r:embed="rId5"/>
                <a:stretch>
                  <a:fillRect l="-4507" t="-2713" r="-3380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331C25F7-EAB8-627C-5A1E-40CB8853FB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3546"/>
          <a:stretch>
            <a:fillRect/>
          </a:stretch>
        </p:blipFill>
        <p:spPr>
          <a:xfrm>
            <a:off x="5222866" y="1719783"/>
            <a:ext cx="6530474" cy="262545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016A22-AFA8-F3FD-6F57-68926A3EE7F6}"/>
              </a:ext>
            </a:extLst>
          </p:cNvPr>
          <p:cNvSpPr txBox="1"/>
          <p:nvPr/>
        </p:nvSpPr>
        <p:spPr>
          <a:xfrm>
            <a:off x="87968" y="1279668"/>
            <a:ext cx="4853263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Simulation Procedure</a:t>
            </a:r>
          </a:p>
        </p:txBody>
      </p:sp>
      <p:sp>
        <p:nvSpPr>
          <p:cNvPr id="12" name="矢印: 山形 11">
            <a:extLst>
              <a:ext uri="{FF2B5EF4-FFF2-40B4-BE49-F238E27FC236}">
                <a16:creationId xmlns:a16="http://schemas.microsoft.com/office/drawing/2014/main" id="{D759A46E-9CCA-534B-EA0F-9B28903A43DD}"/>
              </a:ext>
            </a:extLst>
          </p:cNvPr>
          <p:cNvSpPr/>
          <p:nvPr/>
        </p:nvSpPr>
        <p:spPr>
          <a:xfrm rot="5400000">
            <a:off x="640016" y="3252366"/>
            <a:ext cx="542720" cy="784792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C61E1AC-55B2-DB5A-251B-E7252CD2AD37}"/>
                  </a:ext>
                </a:extLst>
              </p:cNvPr>
              <p:cNvSpPr txBox="1"/>
              <p:nvPr/>
            </p:nvSpPr>
            <p:spPr>
              <a:xfrm>
                <a:off x="5401838" y="1167652"/>
                <a:ext cx="3703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Results (mean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メイリオ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メイリオ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メイリオ"/>
                            <a:cs typeface="+mn-cs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rPr>
                  <a:t>)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C61E1AC-55B2-DB5A-251B-E7252CD2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38" y="1167652"/>
                <a:ext cx="3703706" cy="584775"/>
              </a:xfrm>
              <a:prstGeom prst="rect">
                <a:avLst/>
              </a:prstGeom>
              <a:blipFill>
                <a:blip r:embed="rId7"/>
                <a:stretch>
                  <a:fillRect l="-4112" t="-13684" r="-987" b="-34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C79F762D-0EA6-3545-6B79-8A9C9FA432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504" t="10575" r="71520" b="69647"/>
          <a:stretch>
            <a:fillRect/>
          </a:stretch>
        </p:blipFill>
        <p:spPr>
          <a:xfrm>
            <a:off x="9193224" y="908222"/>
            <a:ext cx="2910808" cy="769950"/>
          </a:xfrm>
          <a:prstGeom prst="rect">
            <a:avLst/>
          </a:prstGeom>
        </p:spPr>
      </p:pic>
      <p:pic>
        <p:nvPicPr>
          <p:cNvPr id="15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279DD8EA-8D77-F8E1-6454-E283541F43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5"/>
          <a:stretch>
            <a:fillRect/>
          </a:stretch>
        </p:blipFill>
        <p:spPr>
          <a:xfrm>
            <a:off x="5161712" y="4003802"/>
            <a:ext cx="3201170" cy="262545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CE6BD1-4B1D-29DE-3117-1C5CF45152C6}"/>
              </a:ext>
            </a:extLst>
          </p:cNvPr>
          <p:cNvSpPr txBox="1"/>
          <p:nvPr/>
        </p:nvSpPr>
        <p:spPr>
          <a:xfrm>
            <a:off x="8488102" y="4386847"/>
            <a:ext cx="3703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Large effect in higher order correlations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rgbClr val="515151"/>
              </a:solidFill>
              <a:latin typeface="Segoe UI"/>
              <a:ea typeface="メイリオ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“Conventional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” formulas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cannot reproduce the 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correct value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0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3F8B33-C5F3-23D0-E09E-D1E7BDDC4120}"/>
              </a:ext>
            </a:extLst>
          </p:cNvPr>
          <p:cNvSpPr/>
          <p:nvPr/>
        </p:nvSpPr>
        <p:spPr>
          <a:xfrm>
            <a:off x="1363299" y="5178205"/>
            <a:ext cx="9465400" cy="1605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1A900E4-37CD-EF4E-C143-B155C81B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Short Summary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E0CC6C-EFA7-D79E-E428-AA8182EA725E}"/>
              </a:ext>
            </a:extLst>
          </p:cNvPr>
          <p:cNvSpPr/>
          <p:nvPr/>
        </p:nvSpPr>
        <p:spPr>
          <a:xfrm>
            <a:off x="1584846" y="1929809"/>
            <a:ext cx="8874411" cy="1917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BF0C0-50B2-B5FB-AFC6-F506AA8833F7}"/>
              </a:ext>
            </a:extLst>
          </p:cNvPr>
          <p:cNvSpPr txBox="1"/>
          <p:nvPr/>
        </p:nvSpPr>
        <p:spPr>
          <a:xfrm>
            <a:off x="1584846" y="1332340"/>
            <a:ext cx="8874411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Correct</a:t>
            </a:r>
            <a:r>
              <a:rPr lang="en-US" altLang="ja-JP" sz="2800" dirty="0">
                <a:solidFill>
                  <a:schemeClr val="bg1"/>
                </a:solidFill>
              </a:rPr>
              <a:t> Efficiency Correction Formulas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E16CD82-4F96-A6AB-8848-868220A2007B}"/>
                  </a:ext>
                </a:extLst>
              </p:cNvPr>
              <p:cNvSpPr txBox="1"/>
              <p:nvPr/>
            </p:nvSpPr>
            <p:spPr>
              <a:xfrm>
                <a:off x="1338125" y="3893596"/>
                <a:ext cx="95157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chemeClr val="accent1"/>
                    </a:solidFill>
                  </a:rPr>
                  <a:t>They will play crucial roles in experimental studies in HIC.</a:t>
                </a:r>
              </a:p>
              <a:p>
                <a:pPr algn="ctr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e.g. flow (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𝒅𝒚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ja-JP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sz="2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correlation, etc.)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E16CD82-4F96-A6AB-8848-868220A20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25" y="3893596"/>
                <a:ext cx="9515746" cy="954107"/>
              </a:xfrm>
              <a:prstGeom prst="rect">
                <a:avLst/>
              </a:prstGeom>
              <a:blipFill>
                <a:blip r:embed="rId2"/>
                <a:stretch>
                  <a:fillRect l="-897" t="-7051" r="-833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3F1175D7-68C4-6C78-C550-8EBB02C3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102" b="55445"/>
          <a:stretch>
            <a:fillRect/>
          </a:stretch>
        </p:blipFill>
        <p:spPr>
          <a:xfrm>
            <a:off x="1632472" y="2028156"/>
            <a:ext cx="2663303" cy="750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7BD6E8-3335-FD87-C24B-1019A4FE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472" b="53845"/>
          <a:stretch>
            <a:fillRect/>
          </a:stretch>
        </p:blipFill>
        <p:spPr>
          <a:xfrm>
            <a:off x="5358808" y="2067387"/>
            <a:ext cx="4337642" cy="7901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E4A6122-08D4-9CA7-89CD-80977E028D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7" t="51028"/>
          <a:stretch>
            <a:fillRect/>
          </a:stretch>
        </p:blipFill>
        <p:spPr>
          <a:xfrm>
            <a:off x="5276849" y="2857501"/>
            <a:ext cx="4829175" cy="8383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4171353-3E7E-AE89-ACF3-54E4CB0353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t="48126"/>
          <a:stretch>
            <a:fillRect/>
          </a:stretch>
        </p:blipFill>
        <p:spPr>
          <a:xfrm>
            <a:off x="1780368" y="2801102"/>
            <a:ext cx="2968105" cy="87415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EA5921-32A5-EEA9-1794-8FDC7C79FDD7}"/>
              </a:ext>
            </a:extLst>
          </p:cNvPr>
          <p:cNvSpPr txBox="1"/>
          <p:nvPr/>
        </p:nvSpPr>
        <p:spPr>
          <a:xfrm>
            <a:off x="4262805" y="5178205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Further Development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7E2D0F-B05F-69C9-D7D4-1C21BD54A443}"/>
              </a:ext>
            </a:extLst>
          </p:cNvPr>
          <p:cNvSpPr txBox="1"/>
          <p:nvPr/>
        </p:nvSpPr>
        <p:spPr>
          <a:xfrm>
            <a:off x="1383812" y="5701425"/>
            <a:ext cx="942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1"/>
                </a:solidFill>
              </a:rPr>
              <a:t>General “unbiased estimator” </a:t>
            </a:r>
            <a:r>
              <a:rPr lang="en-US" altLang="ja-JP" sz="2400" dirty="0"/>
              <a:t>that is applicable for </a:t>
            </a:r>
            <a:r>
              <a:rPr lang="en-US" altLang="ja-JP" sz="2400" b="1" dirty="0">
                <a:solidFill>
                  <a:schemeClr val="accent1"/>
                </a:solidFill>
              </a:rPr>
              <a:t>any</a:t>
            </a:r>
            <a:r>
              <a:rPr lang="en-US" altLang="ja-JP" sz="2400" dirty="0"/>
              <a:t> observables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A54A53-3927-D85F-D51A-8341534CEE27}"/>
              </a:ext>
            </a:extLst>
          </p:cNvPr>
          <p:cNvSpPr txBox="1"/>
          <p:nvPr/>
        </p:nvSpPr>
        <p:spPr>
          <a:xfrm>
            <a:off x="4605848" y="6193715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Murase, MK, in prep.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01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F29F2-587F-5D80-5CD3-E93A9BF9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47B9D7-B52A-31F9-F082-A6C85319216A}"/>
              </a:ext>
            </a:extLst>
          </p:cNvPr>
          <p:cNvSpPr/>
          <p:nvPr/>
        </p:nvSpPr>
        <p:spPr>
          <a:xfrm>
            <a:off x="643647" y="4485939"/>
            <a:ext cx="10847650" cy="1742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3B4B-F117-3241-8878-ED58259C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A106A8-B79E-48FA-75BA-2CE7E07F8100}"/>
              </a:ext>
            </a:extLst>
          </p:cNvPr>
          <p:cNvSpPr txBox="1"/>
          <p:nvPr/>
        </p:nvSpPr>
        <p:spPr>
          <a:xfrm>
            <a:off x="899459" y="1438464"/>
            <a:ext cx="103930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Probing Surface Vibrations in high-E Heavy-ion Collisions</a:t>
            </a:r>
          </a:p>
          <a:p>
            <a:pPr lvl="3"/>
            <a:r>
              <a:rPr lang="en-US" altLang="ja-JP" sz="2400" dirty="0"/>
              <a:t>Hagino, MK, PRC </a:t>
            </a:r>
            <a:r>
              <a:rPr lang="en-US" altLang="ja-JP" sz="2400" b="1" dirty="0"/>
              <a:t>112</a:t>
            </a:r>
            <a:r>
              <a:rPr lang="en-US" altLang="ja-JP" sz="2400" dirty="0"/>
              <a:t> (2025) L041901 [2508.05125]</a:t>
            </a:r>
            <a:br>
              <a:rPr lang="en-US" altLang="ja-JP" sz="2400" dirty="0"/>
            </a:br>
            <a:endParaRPr kumimoji="1" lang="en-US" altLang="ja-JP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Efficiency Correction of Flow Correlations</a:t>
            </a:r>
          </a:p>
          <a:p>
            <a:pPr lvl="3">
              <a:defRPr/>
            </a:pPr>
            <a:r>
              <a:rPr lang="it-IT" altLang="ja-JP" sz="2400" dirty="0">
                <a:solidFill>
                  <a:srgbClr val="515151"/>
                </a:solidFill>
              </a:rPr>
              <a:t>MK, Esumi, Niida, Nonaka, PTEP (2026) in press, [2510.18383]</a:t>
            </a:r>
          </a:p>
          <a:p>
            <a:pPr lvl="3">
              <a:defRPr/>
            </a:pPr>
            <a:r>
              <a:rPr lang="it-IT" altLang="ja-JP" sz="2400" dirty="0">
                <a:solidFill>
                  <a:schemeClr val="bg1"/>
                </a:solidFill>
              </a:rPr>
              <a:t>]</a:t>
            </a:r>
            <a:endParaRPr lang="en-US" altLang="ja-JP" sz="4000" dirty="0">
              <a:solidFill>
                <a:schemeClr val="bg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Exploiting Nuclear Deformation for searching for QCD Phase Structure </a:t>
            </a:r>
          </a:p>
          <a:p>
            <a:pPr lvl="3"/>
            <a:r>
              <a:rPr kumimoji="1" lang="en-US" altLang="ja-JP" sz="2400" dirty="0"/>
              <a:t>Gubler, Nara, Minato, Taya, MK, in progress</a:t>
            </a:r>
            <a:r>
              <a:rPr lang="en-US" altLang="ja-JP" sz="2400" dirty="0"/>
              <a:t>		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63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3D6E5-888E-B4A8-5022-5FD56C7D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6749C1-B358-D432-DA5C-B3FBA9D303D1}"/>
              </a:ext>
            </a:extLst>
          </p:cNvPr>
          <p:cNvSpPr/>
          <p:nvPr/>
        </p:nvSpPr>
        <p:spPr>
          <a:xfrm>
            <a:off x="643647" y="1308646"/>
            <a:ext cx="10847650" cy="1864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18448B-B27D-AB59-1D18-BCD8C9A2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0EE540-A40B-FF20-48F5-6F99C748AE8A}"/>
              </a:ext>
            </a:extLst>
          </p:cNvPr>
          <p:cNvSpPr txBox="1"/>
          <p:nvPr/>
        </p:nvSpPr>
        <p:spPr>
          <a:xfrm>
            <a:off x="899459" y="1438464"/>
            <a:ext cx="103930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Probing Surface Vibrations in high-E Heavy-ion Collisions</a:t>
            </a:r>
          </a:p>
          <a:p>
            <a:pPr lvl="3"/>
            <a:r>
              <a:rPr lang="en-US" altLang="ja-JP" sz="2400" dirty="0"/>
              <a:t>Hagino, MK, PRC </a:t>
            </a:r>
            <a:r>
              <a:rPr lang="en-US" altLang="ja-JP" sz="2400" b="1" dirty="0"/>
              <a:t>112</a:t>
            </a:r>
            <a:r>
              <a:rPr lang="en-US" altLang="ja-JP" sz="2400" dirty="0"/>
              <a:t> (2025) L041901 [2508.05125]</a:t>
            </a:r>
            <a:br>
              <a:rPr lang="en-US" altLang="ja-JP" sz="2400" dirty="0"/>
            </a:br>
            <a:endParaRPr kumimoji="1" lang="en-US" altLang="ja-JP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Efficiency Correction of Flow Correlations</a:t>
            </a:r>
          </a:p>
          <a:p>
            <a:pPr lvl="3">
              <a:defRPr/>
            </a:pPr>
            <a:r>
              <a:rPr lang="it-IT" altLang="ja-JP" sz="2400" dirty="0">
                <a:solidFill>
                  <a:srgbClr val="515151"/>
                </a:solidFill>
              </a:rPr>
              <a:t>MK, Esumi, Niida, Nonaka, PTEP (2026) in press, [2510.18383]</a:t>
            </a:r>
          </a:p>
          <a:p>
            <a:pPr lvl="3">
              <a:defRPr/>
            </a:pPr>
            <a:r>
              <a:rPr lang="it-IT" altLang="ja-JP" sz="2400" dirty="0">
                <a:solidFill>
                  <a:schemeClr val="bg1"/>
                </a:solidFill>
              </a:rPr>
              <a:t>]</a:t>
            </a:r>
            <a:endParaRPr lang="en-US" altLang="ja-JP" sz="4000" dirty="0">
              <a:solidFill>
                <a:schemeClr val="bg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3600" dirty="0"/>
              <a:t>Exploiting Nuclear Deformation for searching for QCD Phase Structure </a:t>
            </a:r>
          </a:p>
          <a:p>
            <a:pPr lvl="3"/>
            <a:r>
              <a:rPr kumimoji="1" lang="en-US" altLang="ja-JP" sz="2400" dirty="0"/>
              <a:t>Gubler, Nara, Minato, Taya, MK, in progress</a:t>
            </a:r>
            <a:r>
              <a:rPr lang="en-US" altLang="ja-JP" sz="2400" dirty="0"/>
              <a:t>		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09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0034C3CF-AC3C-4883-BB4C-667E17A8BC63}"/>
              </a:ext>
            </a:extLst>
          </p:cNvPr>
          <p:cNvSpPr/>
          <p:nvPr/>
        </p:nvSpPr>
        <p:spPr>
          <a:xfrm>
            <a:off x="1514178" y="1351638"/>
            <a:ext cx="2959092" cy="1493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15" name="右矢印 307">
            <a:extLst>
              <a:ext uri="{FF2B5EF4-FFF2-40B4-BE49-F238E27FC236}">
                <a16:creationId xmlns:a16="http://schemas.microsoft.com/office/drawing/2014/main" id="{3A1F050F-5BD7-4B07-9AD3-5EACD8354B05}"/>
              </a:ext>
            </a:extLst>
          </p:cNvPr>
          <p:cNvSpPr/>
          <p:nvPr/>
        </p:nvSpPr>
        <p:spPr>
          <a:xfrm>
            <a:off x="3372531" y="5212463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308">
            <a:extLst>
              <a:ext uri="{FF2B5EF4-FFF2-40B4-BE49-F238E27FC236}">
                <a16:creationId xmlns:a16="http://schemas.microsoft.com/office/drawing/2014/main" id="{B0B0B680-D78D-4CA7-B06A-050B39113FC7}"/>
              </a:ext>
            </a:extLst>
          </p:cNvPr>
          <p:cNvSpPr/>
          <p:nvPr/>
        </p:nvSpPr>
        <p:spPr>
          <a:xfrm flipH="1">
            <a:off x="4651901" y="488762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209">
            <a:extLst>
              <a:ext uri="{FF2B5EF4-FFF2-40B4-BE49-F238E27FC236}">
                <a16:creationId xmlns:a16="http://schemas.microsoft.com/office/drawing/2014/main" id="{DC5DAA45-FFE8-40C8-971D-F20D219C9DBD}"/>
              </a:ext>
            </a:extLst>
          </p:cNvPr>
          <p:cNvSpPr>
            <a:spLocks noChangeAspect="1"/>
          </p:cNvSpPr>
          <p:nvPr/>
        </p:nvSpPr>
        <p:spPr>
          <a:xfrm>
            <a:off x="4033432" y="5275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210">
            <a:extLst>
              <a:ext uri="{FF2B5EF4-FFF2-40B4-BE49-F238E27FC236}">
                <a16:creationId xmlns:a16="http://schemas.microsoft.com/office/drawing/2014/main" id="{1464FAA3-2E1B-4DB7-AC95-578F2F0A69AF}"/>
              </a:ext>
            </a:extLst>
          </p:cNvPr>
          <p:cNvSpPr>
            <a:spLocks noChangeAspect="1"/>
          </p:cNvSpPr>
          <p:nvPr/>
        </p:nvSpPr>
        <p:spPr>
          <a:xfrm>
            <a:off x="4122332" y="5419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211">
            <a:extLst>
              <a:ext uri="{FF2B5EF4-FFF2-40B4-BE49-F238E27FC236}">
                <a16:creationId xmlns:a16="http://schemas.microsoft.com/office/drawing/2014/main" id="{A260A1DC-CB95-4A96-AEC4-D7A982D1A8F0}"/>
              </a:ext>
            </a:extLst>
          </p:cNvPr>
          <p:cNvSpPr>
            <a:spLocks noChangeAspect="1"/>
          </p:cNvSpPr>
          <p:nvPr/>
        </p:nvSpPr>
        <p:spPr>
          <a:xfrm>
            <a:off x="4275038" y="55480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12">
            <a:extLst>
              <a:ext uri="{FF2B5EF4-FFF2-40B4-BE49-F238E27FC236}">
                <a16:creationId xmlns:a16="http://schemas.microsoft.com/office/drawing/2014/main" id="{59A6318F-FD2B-472B-A479-AA2D20D77423}"/>
              </a:ext>
            </a:extLst>
          </p:cNvPr>
          <p:cNvSpPr>
            <a:spLocks noChangeAspect="1"/>
          </p:cNvSpPr>
          <p:nvPr/>
        </p:nvSpPr>
        <p:spPr>
          <a:xfrm>
            <a:off x="4177432" y="52756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3">
            <a:extLst>
              <a:ext uri="{FF2B5EF4-FFF2-40B4-BE49-F238E27FC236}">
                <a16:creationId xmlns:a16="http://schemas.microsoft.com/office/drawing/2014/main" id="{DC009625-9002-4613-BEFE-0140808F82E6}"/>
              </a:ext>
            </a:extLst>
          </p:cNvPr>
          <p:cNvSpPr>
            <a:spLocks noChangeAspect="1"/>
          </p:cNvSpPr>
          <p:nvPr/>
        </p:nvSpPr>
        <p:spPr>
          <a:xfrm>
            <a:off x="4342532" y="54280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14">
            <a:extLst>
              <a:ext uri="{FF2B5EF4-FFF2-40B4-BE49-F238E27FC236}">
                <a16:creationId xmlns:a16="http://schemas.microsoft.com/office/drawing/2014/main" id="{1B2F5245-0E44-470E-B828-FF50AFF39EE9}"/>
              </a:ext>
            </a:extLst>
          </p:cNvPr>
          <p:cNvSpPr>
            <a:spLocks noChangeAspect="1"/>
          </p:cNvSpPr>
          <p:nvPr/>
        </p:nvSpPr>
        <p:spPr>
          <a:xfrm>
            <a:off x="4389381" y="554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5">
            <a:extLst>
              <a:ext uri="{FF2B5EF4-FFF2-40B4-BE49-F238E27FC236}">
                <a16:creationId xmlns:a16="http://schemas.microsoft.com/office/drawing/2014/main" id="{B5DD8D77-7A0D-4610-AF78-BFDAAE960C9B}"/>
              </a:ext>
            </a:extLst>
          </p:cNvPr>
          <p:cNvSpPr>
            <a:spLocks noChangeAspect="1"/>
          </p:cNvSpPr>
          <p:nvPr/>
        </p:nvSpPr>
        <p:spPr>
          <a:xfrm>
            <a:off x="4404551" y="53897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16">
            <a:extLst>
              <a:ext uri="{FF2B5EF4-FFF2-40B4-BE49-F238E27FC236}">
                <a16:creationId xmlns:a16="http://schemas.microsoft.com/office/drawing/2014/main" id="{1C6BF5E4-CB22-4C28-9BE8-905ED90176AF}"/>
              </a:ext>
            </a:extLst>
          </p:cNvPr>
          <p:cNvSpPr>
            <a:spLocks noChangeAspect="1"/>
          </p:cNvSpPr>
          <p:nvPr/>
        </p:nvSpPr>
        <p:spPr>
          <a:xfrm>
            <a:off x="4229608" y="54266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17">
            <a:extLst>
              <a:ext uri="{FF2B5EF4-FFF2-40B4-BE49-F238E27FC236}">
                <a16:creationId xmlns:a16="http://schemas.microsoft.com/office/drawing/2014/main" id="{B0209A99-BBA6-4B04-A9F6-F74D1EA52D78}"/>
              </a:ext>
            </a:extLst>
          </p:cNvPr>
          <p:cNvSpPr>
            <a:spLocks noChangeAspect="1"/>
          </p:cNvSpPr>
          <p:nvPr/>
        </p:nvSpPr>
        <p:spPr>
          <a:xfrm>
            <a:off x="4248658" y="56538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18">
            <a:extLst>
              <a:ext uri="{FF2B5EF4-FFF2-40B4-BE49-F238E27FC236}">
                <a16:creationId xmlns:a16="http://schemas.microsoft.com/office/drawing/2014/main" id="{36646348-D3D5-4BC2-B252-6B25FF36634D}"/>
              </a:ext>
            </a:extLst>
          </p:cNvPr>
          <p:cNvSpPr>
            <a:spLocks noChangeAspect="1"/>
          </p:cNvSpPr>
          <p:nvPr/>
        </p:nvSpPr>
        <p:spPr>
          <a:xfrm>
            <a:off x="4042511" y="51484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19">
            <a:extLst>
              <a:ext uri="{FF2B5EF4-FFF2-40B4-BE49-F238E27FC236}">
                <a16:creationId xmlns:a16="http://schemas.microsoft.com/office/drawing/2014/main" id="{55DBFD4C-CC0C-4794-AC9F-36AAB47DE6FF}"/>
              </a:ext>
            </a:extLst>
          </p:cNvPr>
          <p:cNvSpPr>
            <a:spLocks noChangeAspect="1"/>
          </p:cNvSpPr>
          <p:nvPr/>
        </p:nvSpPr>
        <p:spPr>
          <a:xfrm>
            <a:off x="4308440" y="54469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20">
            <a:extLst>
              <a:ext uri="{FF2B5EF4-FFF2-40B4-BE49-F238E27FC236}">
                <a16:creationId xmlns:a16="http://schemas.microsoft.com/office/drawing/2014/main" id="{76179E33-F108-4397-8EF3-FAAD1EBC51DF}"/>
              </a:ext>
            </a:extLst>
          </p:cNvPr>
          <p:cNvSpPr>
            <a:spLocks noChangeAspect="1"/>
          </p:cNvSpPr>
          <p:nvPr/>
        </p:nvSpPr>
        <p:spPr>
          <a:xfrm>
            <a:off x="4187033" y="510504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21">
            <a:extLst>
              <a:ext uri="{FF2B5EF4-FFF2-40B4-BE49-F238E27FC236}">
                <a16:creationId xmlns:a16="http://schemas.microsoft.com/office/drawing/2014/main" id="{DB2FDFD2-E963-456C-90AD-FDA2C36ADD12}"/>
              </a:ext>
            </a:extLst>
          </p:cNvPr>
          <p:cNvSpPr>
            <a:spLocks noChangeAspect="1"/>
          </p:cNvSpPr>
          <p:nvPr/>
        </p:nvSpPr>
        <p:spPr>
          <a:xfrm>
            <a:off x="4264541" y="51875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22">
            <a:extLst>
              <a:ext uri="{FF2B5EF4-FFF2-40B4-BE49-F238E27FC236}">
                <a16:creationId xmlns:a16="http://schemas.microsoft.com/office/drawing/2014/main" id="{9D2AEBF1-D190-4B71-8959-208A06D96094}"/>
              </a:ext>
            </a:extLst>
          </p:cNvPr>
          <p:cNvSpPr>
            <a:spLocks noChangeAspect="1"/>
          </p:cNvSpPr>
          <p:nvPr/>
        </p:nvSpPr>
        <p:spPr>
          <a:xfrm>
            <a:off x="4332790" y="5280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23">
            <a:extLst>
              <a:ext uri="{FF2B5EF4-FFF2-40B4-BE49-F238E27FC236}">
                <a16:creationId xmlns:a16="http://schemas.microsoft.com/office/drawing/2014/main" id="{4D8E09F2-51AA-499F-83A5-AE80256704D7}"/>
              </a:ext>
            </a:extLst>
          </p:cNvPr>
          <p:cNvSpPr>
            <a:spLocks noChangeAspect="1"/>
          </p:cNvSpPr>
          <p:nvPr/>
        </p:nvSpPr>
        <p:spPr>
          <a:xfrm>
            <a:off x="4413766" y="54803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224">
            <a:extLst>
              <a:ext uri="{FF2B5EF4-FFF2-40B4-BE49-F238E27FC236}">
                <a16:creationId xmlns:a16="http://schemas.microsoft.com/office/drawing/2014/main" id="{5B0C7088-FA81-4D4E-9070-3814CC3D2A83}"/>
              </a:ext>
            </a:extLst>
          </p:cNvPr>
          <p:cNvSpPr>
            <a:spLocks noChangeAspect="1"/>
          </p:cNvSpPr>
          <p:nvPr/>
        </p:nvSpPr>
        <p:spPr>
          <a:xfrm>
            <a:off x="3989387" y="52958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225">
            <a:extLst>
              <a:ext uri="{FF2B5EF4-FFF2-40B4-BE49-F238E27FC236}">
                <a16:creationId xmlns:a16="http://schemas.microsoft.com/office/drawing/2014/main" id="{1A98EFDD-7D34-4313-9BA8-AC2A67A82926}"/>
              </a:ext>
            </a:extLst>
          </p:cNvPr>
          <p:cNvSpPr>
            <a:spLocks noChangeAspect="1"/>
          </p:cNvSpPr>
          <p:nvPr/>
        </p:nvSpPr>
        <p:spPr>
          <a:xfrm>
            <a:off x="4014282" y="553030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226">
            <a:extLst>
              <a:ext uri="{FF2B5EF4-FFF2-40B4-BE49-F238E27FC236}">
                <a16:creationId xmlns:a16="http://schemas.microsoft.com/office/drawing/2014/main" id="{E6329B7A-7FB5-4ED1-8889-56211A4F91EC}"/>
              </a:ext>
            </a:extLst>
          </p:cNvPr>
          <p:cNvSpPr>
            <a:spLocks noChangeAspect="1"/>
          </p:cNvSpPr>
          <p:nvPr/>
        </p:nvSpPr>
        <p:spPr>
          <a:xfrm>
            <a:off x="4216239" y="58034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227">
            <a:extLst>
              <a:ext uri="{FF2B5EF4-FFF2-40B4-BE49-F238E27FC236}">
                <a16:creationId xmlns:a16="http://schemas.microsoft.com/office/drawing/2014/main" id="{3902476A-F03B-426B-A49C-C59B3F523AFC}"/>
              </a:ext>
            </a:extLst>
          </p:cNvPr>
          <p:cNvSpPr>
            <a:spLocks noChangeAspect="1"/>
          </p:cNvSpPr>
          <p:nvPr/>
        </p:nvSpPr>
        <p:spPr>
          <a:xfrm>
            <a:off x="4147383" y="517707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28">
            <a:extLst>
              <a:ext uri="{FF2B5EF4-FFF2-40B4-BE49-F238E27FC236}">
                <a16:creationId xmlns:a16="http://schemas.microsoft.com/office/drawing/2014/main" id="{D0381DA7-9E97-46E4-9B3C-E5FCB47D6587}"/>
              </a:ext>
            </a:extLst>
          </p:cNvPr>
          <p:cNvSpPr>
            <a:spLocks noChangeAspect="1"/>
          </p:cNvSpPr>
          <p:nvPr/>
        </p:nvSpPr>
        <p:spPr>
          <a:xfrm>
            <a:off x="4023316" y="56302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29">
            <a:extLst>
              <a:ext uri="{FF2B5EF4-FFF2-40B4-BE49-F238E27FC236}">
                <a16:creationId xmlns:a16="http://schemas.microsoft.com/office/drawing/2014/main" id="{8BBDB5AF-2D08-4DAF-8913-B1C893DB4AE4}"/>
              </a:ext>
            </a:extLst>
          </p:cNvPr>
          <p:cNvSpPr>
            <a:spLocks noChangeAspect="1"/>
          </p:cNvSpPr>
          <p:nvPr/>
        </p:nvSpPr>
        <p:spPr>
          <a:xfrm>
            <a:off x="4160083" y="55002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230">
            <a:extLst>
              <a:ext uri="{FF2B5EF4-FFF2-40B4-BE49-F238E27FC236}">
                <a16:creationId xmlns:a16="http://schemas.microsoft.com/office/drawing/2014/main" id="{CAE8B4D2-5D0A-4902-832F-15706DA87167}"/>
              </a:ext>
            </a:extLst>
          </p:cNvPr>
          <p:cNvSpPr>
            <a:spLocks noChangeAspect="1"/>
          </p:cNvSpPr>
          <p:nvPr/>
        </p:nvSpPr>
        <p:spPr>
          <a:xfrm>
            <a:off x="4081874" y="55571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231">
            <a:extLst>
              <a:ext uri="{FF2B5EF4-FFF2-40B4-BE49-F238E27FC236}">
                <a16:creationId xmlns:a16="http://schemas.microsoft.com/office/drawing/2014/main" id="{5E6A26C7-C4AD-4CBD-B646-48CB97538982}"/>
              </a:ext>
            </a:extLst>
          </p:cNvPr>
          <p:cNvSpPr>
            <a:spLocks noChangeAspect="1"/>
          </p:cNvSpPr>
          <p:nvPr/>
        </p:nvSpPr>
        <p:spPr>
          <a:xfrm>
            <a:off x="4085736" y="5269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232">
            <a:extLst>
              <a:ext uri="{FF2B5EF4-FFF2-40B4-BE49-F238E27FC236}">
                <a16:creationId xmlns:a16="http://schemas.microsoft.com/office/drawing/2014/main" id="{182E2439-2152-4BE4-A8CD-2ED1D9485564}"/>
              </a:ext>
            </a:extLst>
          </p:cNvPr>
          <p:cNvSpPr>
            <a:spLocks noChangeAspect="1"/>
          </p:cNvSpPr>
          <p:nvPr/>
        </p:nvSpPr>
        <p:spPr>
          <a:xfrm>
            <a:off x="4073582" y="50798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233">
            <a:extLst>
              <a:ext uri="{FF2B5EF4-FFF2-40B4-BE49-F238E27FC236}">
                <a16:creationId xmlns:a16="http://schemas.microsoft.com/office/drawing/2014/main" id="{F4DF7E5B-0E1E-4DD3-A07B-9EA36DF34D01}"/>
              </a:ext>
            </a:extLst>
          </p:cNvPr>
          <p:cNvSpPr>
            <a:spLocks noChangeAspect="1"/>
          </p:cNvSpPr>
          <p:nvPr/>
        </p:nvSpPr>
        <p:spPr>
          <a:xfrm>
            <a:off x="3975613" y="550268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234">
            <a:extLst>
              <a:ext uri="{FF2B5EF4-FFF2-40B4-BE49-F238E27FC236}">
                <a16:creationId xmlns:a16="http://schemas.microsoft.com/office/drawing/2014/main" id="{A66BA77C-61D9-4E07-8938-9AAE34717175}"/>
              </a:ext>
            </a:extLst>
          </p:cNvPr>
          <p:cNvSpPr>
            <a:spLocks noChangeAspect="1"/>
          </p:cNvSpPr>
          <p:nvPr/>
        </p:nvSpPr>
        <p:spPr>
          <a:xfrm>
            <a:off x="4414261" y="5311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235">
            <a:extLst>
              <a:ext uri="{FF2B5EF4-FFF2-40B4-BE49-F238E27FC236}">
                <a16:creationId xmlns:a16="http://schemas.microsoft.com/office/drawing/2014/main" id="{7B1F67F5-F387-4FE6-96C5-B7056654CD9B}"/>
              </a:ext>
            </a:extLst>
          </p:cNvPr>
          <p:cNvSpPr>
            <a:spLocks noChangeAspect="1"/>
          </p:cNvSpPr>
          <p:nvPr/>
        </p:nvSpPr>
        <p:spPr>
          <a:xfrm>
            <a:off x="4106848" y="576004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236">
            <a:extLst>
              <a:ext uri="{FF2B5EF4-FFF2-40B4-BE49-F238E27FC236}">
                <a16:creationId xmlns:a16="http://schemas.microsoft.com/office/drawing/2014/main" id="{B01174A4-CFEF-489D-A921-C03FCF50322D}"/>
              </a:ext>
            </a:extLst>
          </p:cNvPr>
          <p:cNvSpPr>
            <a:spLocks noChangeAspect="1"/>
          </p:cNvSpPr>
          <p:nvPr/>
        </p:nvSpPr>
        <p:spPr>
          <a:xfrm>
            <a:off x="4011901" y="51943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237">
            <a:extLst>
              <a:ext uri="{FF2B5EF4-FFF2-40B4-BE49-F238E27FC236}">
                <a16:creationId xmlns:a16="http://schemas.microsoft.com/office/drawing/2014/main" id="{93E5FFC8-73AB-48B3-B245-7F2C46C7321B}"/>
              </a:ext>
            </a:extLst>
          </p:cNvPr>
          <p:cNvSpPr>
            <a:spLocks noChangeAspect="1"/>
          </p:cNvSpPr>
          <p:nvPr/>
        </p:nvSpPr>
        <p:spPr>
          <a:xfrm>
            <a:off x="4155020" y="50025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238">
            <a:extLst>
              <a:ext uri="{FF2B5EF4-FFF2-40B4-BE49-F238E27FC236}">
                <a16:creationId xmlns:a16="http://schemas.microsoft.com/office/drawing/2014/main" id="{381E0AFD-8A11-4E57-A32C-76943C04EEC7}"/>
              </a:ext>
            </a:extLst>
          </p:cNvPr>
          <p:cNvSpPr>
            <a:spLocks noChangeAspect="1"/>
          </p:cNvSpPr>
          <p:nvPr/>
        </p:nvSpPr>
        <p:spPr>
          <a:xfrm>
            <a:off x="4210922" y="56865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239">
            <a:extLst>
              <a:ext uri="{FF2B5EF4-FFF2-40B4-BE49-F238E27FC236}">
                <a16:creationId xmlns:a16="http://schemas.microsoft.com/office/drawing/2014/main" id="{2C7B1349-70AB-4767-B94C-58CDDAE5676F}"/>
              </a:ext>
            </a:extLst>
          </p:cNvPr>
          <p:cNvSpPr>
            <a:spLocks noChangeAspect="1"/>
          </p:cNvSpPr>
          <p:nvPr/>
        </p:nvSpPr>
        <p:spPr>
          <a:xfrm>
            <a:off x="4320658" y="5737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240">
            <a:extLst>
              <a:ext uri="{FF2B5EF4-FFF2-40B4-BE49-F238E27FC236}">
                <a16:creationId xmlns:a16="http://schemas.microsoft.com/office/drawing/2014/main" id="{5E3FAEA1-CA18-4E61-8B45-B090B54FB79E}"/>
              </a:ext>
            </a:extLst>
          </p:cNvPr>
          <p:cNvSpPr>
            <a:spLocks noChangeAspect="1"/>
          </p:cNvSpPr>
          <p:nvPr/>
        </p:nvSpPr>
        <p:spPr>
          <a:xfrm>
            <a:off x="4234321" y="50743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241">
            <a:extLst>
              <a:ext uri="{FF2B5EF4-FFF2-40B4-BE49-F238E27FC236}">
                <a16:creationId xmlns:a16="http://schemas.microsoft.com/office/drawing/2014/main" id="{3FF6EC24-38FD-4A91-809F-9ABD319B20D7}"/>
              </a:ext>
            </a:extLst>
          </p:cNvPr>
          <p:cNvSpPr>
            <a:spLocks noChangeAspect="1"/>
          </p:cNvSpPr>
          <p:nvPr/>
        </p:nvSpPr>
        <p:spPr>
          <a:xfrm>
            <a:off x="4344282" y="50888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242">
            <a:extLst>
              <a:ext uri="{FF2B5EF4-FFF2-40B4-BE49-F238E27FC236}">
                <a16:creationId xmlns:a16="http://schemas.microsoft.com/office/drawing/2014/main" id="{7479C1FD-3A62-41B4-8E56-E9B4635FFCFA}"/>
              </a:ext>
            </a:extLst>
          </p:cNvPr>
          <p:cNvSpPr>
            <a:spLocks noChangeAspect="1"/>
          </p:cNvSpPr>
          <p:nvPr/>
        </p:nvSpPr>
        <p:spPr>
          <a:xfrm>
            <a:off x="4359353" y="56523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243">
            <a:extLst>
              <a:ext uri="{FF2B5EF4-FFF2-40B4-BE49-F238E27FC236}">
                <a16:creationId xmlns:a16="http://schemas.microsoft.com/office/drawing/2014/main" id="{C9664D67-0CA4-4688-8D47-E2504F7E0DF1}"/>
              </a:ext>
            </a:extLst>
          </p:cNvPr>
          <p:cNvSpPr>
            <a:spLocks noChangeAspect="1"/>
          </p:cNvSpPr>
          <p:nvPr/>
        </p:nvSpPr>
        <p:spPr>
          <a:xfrm>
            <a:off x="3977455" y="541465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244">
            <a:extLst>
              <a:ext uri="{FF2B5EF4-FFF2-40B4-BE49-F238E27FC236}">
                <a16:creationId xmlns:a16="http://schemas.microsoft.com/office/drawing/2014/main" id="{36BFD28C-CF6E-4FC1-AD3B-4F0730A95485}"/>
              </a:ext>
            </a:extLst>
          </p:cNvPr>
          <p:cNvSpPr>
            <a:spLocks noChangeAspect="1"/>
          </p:cNvSpPr>
          <p:nvPr/>
        </p:nvSpPr>
        <p:spPr>
          <a:xfrm>
            <a:off x="4396659" y="51958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245">
            <a:extLst>
              <a:ext uri="{FF2B5EF4-FFF2-40B4-BE49-F238E27FC236}">
                <a16:creationId xmlns:a16="http://schemas.microsoft.com/office/drawing/2014/main" id="{33D8CB8E-942E-44DE-A4B6-5D1D711A9986}"/>
              </a:ext>
            </a:extLst>
          </p:cNvPr>
          <p:cNvSpPr>
            <a:spLocks noChangeAspect="1"/>
          </p:cNvSpPr>
          <p:nvPr/>
        </p:nvSpPr>
        <p:spPr>
          <a:xfrm>
            <a:off x="4057860" y="56844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246">
            <a:extLst>
              <a:ext uri="{FF2B5EF4-FFF2-40B4-BE49-F238E27FC236}">
                <a16:creationId xmlns:a16="http://schemas.microsoft.com/office/drawing/2014/main" id="{C751A5FA-C23B-4332-B4FF-767869EBE986}"/>
              </a:ext>
            </a:extLst>
          </p:cNvPr>
          <p:cNvSpPr>
            <a:spLocks noChangeAspect="1"/>
          </p:cNvSpPr>
          <p:nvPr/>
        </p:nvSpPr>
        <p:spPr>
          <a:xfrm>
            <a:off x="4242907" y="53024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247">
            <a:extLst>
              <a:ext uri="{FF2B5EF4-FFF2-40B4-BE49-F238E27FC236}">
                <a16:creationId xmlns:a16="http://schemas.microsoft.com/office/drawing/2014/main" id="{9C7A0173-E1F1-413B-B839-AF0341C05716}"/>
              </a:ext>
            </a:extLst>
          </p:cNvPr>
          <p:cNvSpPr>
            <a:spLocks noChangeAspect="1"/>
          </p:cNvSpPr>
          <p:nvPr/>
        </p:nvSpPr>
        <p:spPr>
          <a:xfrm>
            <a:off x="4051749" y="54783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48">
            <a:extLst>
              <a:ext uri="{FF2B5EF4-FFF2-40B4-BE49-F238E27FC236}">
                <a16:creationId xmlns:a16="http://schemas.microsoft.com/office/drawing/2014/main" id="{30D78B5A-B338-49BD-8A99-51383F601AC8}"/>
              </a:ext>
            </a:extLst>
          </p:cNvPr>
          <p:cNvSpPr>
            <a:spLocks noChangeAspect="1"/>
          </p:cNvSpPr>
          <p:nvPr/>
        </p:nvSpPr>
        <p:spPr>
          <a:xfrm>
            <a:off x="4164532" y="5599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249">
            <a:extLst>
              <a:ext uri="{FF2B5EF4-FFF2-40B4-BE49-F238E27FC236}">
                <a16:creationId xmlns:a16="http://schemas.microsoft.com/office/drawing/2014/main" id="{58430302-9AF2-4982-A815-5C0AE8E1C4AB}"/>
              </a:ext>
            </a:extLst>
          </p:cNvPr>
          <p:cNvSpPr>
            <a:spLocks noChangeAspect="1"/>
          </p:cNvSpPr>
          <p:nvPr/>
        </p:nvSpPr>
        <p:spPr>
          <a:xfrm>
            <a:off x="4052854" y="53878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250">
            <a:extLst>
              <a:ext uri="{FF2B5EF4-FFF2-40B4-BE49-F238E27FC236}">
                <a16:creationId xmlns:a16="http://schemas.microsoft.com/office/drawing/2014/main" id="{D07782C4-928B-4B7C-B777-D1CFC6E21BFB}"/>
              </a:ext>
            </a:extLst>
          </p:cNvPr>
          <p:cNvSpPr>
            <a:spLocks noChangeAspect="1"/>
          </p:cNvSpPr>
          <p:nvPr/>
        </p:nvSpPr>
        <p:spPr>
          <a:xfrm>
            <a:off x="4174152" y="57097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251">
            <a:extLst>
              <a:ext uri="{FF2B5EF4-FFF2-40B4-BE49-F238E27FC236}">
                <a16:creationId xmlns:a16="http://schemas.microsoft.com/office/drawing/2014/main" id="{F04B254B-5CAC-432D-8546-EA8F785953FB}"/>
              </a:ext>
            </a:extLst>
          </p:cNvPr>
          <p:cNvSpPr>
            <a:spLocks noChangeAspect="1"/>
          </p:cNvSpPr>
          <p:nvPr/>
        </p:nvSpPr>
        <p:spPr>
          <a:xfrm>
            <a:off x="4312188" y="535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252">
            <a:extLst>
              <a:ext uri="{FF2B5EF4-FFF2-40B4-BE49-F238E27FC236}">
                <a16:creationId xmlns:a16="http://schemas.microsoft.com/office/drawing/2014/main" id="{76A71585-A091-4875-85AC-35F29E45F5A9}"/>
              </a:ext>
            </a:extLst>
          </p:cNvPr>
          <p:cNvSpPr>
            <a:spLocks noChangeAspect="1"/>
          </p:cNvSpPr>
          <p:nvPr/>
        </p:nvSpPr>
        <p:spPr>
          <a:xfrm>
            <a:off x="4166031" y="53401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253">
            <a:extLst>
              <a:ext uri="{FF2B5EF4-FFF2-40B4-BE49-F238E27FC236}">
                <a16:creationId xmlns:a16="http://schemas.microsoft.com/office/drawing/2014/main" id="{F7727B6D-5C71-4AA5-A7F0-1941FC515D9F}"/>
              </a:ext>
            </a:extLst>
          </p:cNvPr>
          <p:cNvSpPr>
            <a:spLocks noChangeAspect="1"/>
          </p:cNvSpPr>
          <p:nvPr/>
        </p:nvSpPr>
        <p:spPr>
          <a:xfrm>
            <a:off x="4348999" y="53283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254">
            <a:extLst>
              <a:ext uri="{FF2B5EF4-FFF2-40B4-BE49-F238E27FC236}">
                <a16:creationId xmlns:a16="http://schemas.microsoft.com/office/drawing/2014/main" id="{77DD9418-B4F4-4CE7-A804-0FD4F8BF25A4}"/>
              </a:ext>
            </a:extLst>
          </p:cNvPr>
          <p:cNvSpPr>
            <a:spLocks noChangeAspect="1"/>
          </p:cNvSpPr>
          <p:nvPr/>
        </p:nvSpPr>
        <p:spPr>
          <a:xfrm>
            <a:off x="4151612" y="51043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255">
            <a:extLst>
              <a:ext uri="{FF2B5EF4-FFF2-40B4-BE49-F238E27FC236}">
                <a16:creationId xmlns:a16="http://schemas.microsoft.com/office/drawing/2014/main" id="{42870972-CA75-4BBD-8ED6-A60167AE5E15}"/>
              </a:ext>
            </a:extLst>
          </p:cNvPr>
          <p:cNvSpPr>
            <a:spLocks noChangeAspect="1"/>
          </p:cNvSpPr>
          <p:nvPr/>
        </p:nvSpPr>
        <p:spPr>
          <a:xfrm>
            <a:off x="4264411" y="5012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256">
            <a:extLst>
              <a:ext uri="{FF2B5EF4-FFF2-40B4-BE49-F238E27FC236}">
                <a16:creationId xmlns:a16="http://schemas.microsoft.com/office/drawing/2014/main" id="{BEE7D4E8-F6DA-43C2-BBD7-F8C3EA9EA612}"/>
              </a:ext>
            </a:extLst>
          </p:cNvPr>
          <p:cNvSpPr>
            <a:spLocks noChangeAspect="1"/>
          </p:cNvSpPr>
          <p:nvPr/>
        </p:nvSpPr>
        <p:spPr>
          <a:xfrm>
            <a:off x="4187048" y="52495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257">
            <a:extLst>
              <a:ext uri="{FF2B5EF4-FFF2-40B4-BE49-F238E27FC236}">
                <a16:creationId xmlns:a16="http://schemas.microsoft.com/office/drawing/2014/main" id="{EB96422F-5D6B-4B89-B124-D397F44C2919}"/>
              </a:ext>
            </a:extLst>
          </p:cNvPr>
          <p:cNvSpPr>
            <a:spLocks noChangeAspect="1"/>
          </p:cNvSpPr>
          <p:nvPr/>
        </p:nvSpPr>
        <p:spPr>
          <a:xfrm>
            <a:off x="4220457" y="4970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258">
            <a:extLst>
              <a:ext uri="{FF2B5EF4-FFF2-40B4-BE49-F238E27FC236}">
                <a16:creationId xmlns:a16="http://schemas.microsoft.com/office/drawing/2014/main" id="{897C7FD4-F401-4F0A-B573-8FF2C97A8DC6}"/>
              </a:ext>
            </a:extLst>
          </p:cNvPr>
          <p:cNvSpPr>
            <a:spLocks noChangeAspect="1"/>
          </p:cNvSpPr>
          <p:nvPr/>
        </p:nvSpPr>
        <p:spPr>
          <a:xfrm>
            <a:off x="4309357" y="5114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259">
            <a:extLst>
              <a:ext uri="{FF2B5EF4-FFF2-40B4-BE49-F238E27FC236}">
                <a16:creationId xmlns:a16="http://schemas.microsoft.com/office/drawing/2014/main" id="{0A1A8FB3-DC68-47E0-8462-23830CE6A0E0}"/>
              </a:ext>
            </a:extLst>
          </p:cNvPr>
          <p:cNvSpPr>
            <a:spLocks noChangeAspect="1"/>
          </p:cNvSpPr>
          <p:nvPr/>
        </p:nvSpPr>
        <p:spPr>
          <a:xfrm>
            <a:off x="4462063" y="5243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260">
            <a:extLst>
              <a:ext uri="{FF2B5EF4-FFF2-40B4-BE49-F238E27FC236}">
                <a16:creationId xmlns:a16="http://schemas.microsoft.com/office/drawing/2014/main" id="{3CAED3EA-A6AC-4876-9BEB-E991670D1275}"/>
              </a:ext>
            </a:extLst>
          </p:cNvPr>
          <p:cNvSpPr>
            <a:spLocks noChangeAspect="1"/>
          </p:cNvSpPr>
          <p:nvPr/>
        </p:nvSpPr>
        <p:spPr>
          <a:xfrm>
            <a:off x="4364457" y="49708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261">
            <a:extLst>
              <a:ext uri="{FF2B5EF4-FFF2-40B4-BE49-F238E27FC236}">
                <a16:creationId xmlns:a16="http://schemas.microsoft.com/office/drawing/2014/main" id="{92226EE6-7CA5-4FC9-93B0-382B89F3A34C}"/>
              </a:ext>
            </a:extLst>
          </p:cNvPr>
          <p:cNvSpPr>
            <a:spLocks noChangeAspect="1"/>
          </p:cNvSpPr>
          <p:nvPr/>
        </p:nvSpPr>
        <p:spPr>
          <a:xfrm>
            <a:off x="4529557" y="51232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262">
            <a:extLst>
              <a:ext uri="{FF2B5EF4-FFF2-40B4-BE49-F238E27FC236}">
                <a16:creationId xmlns:a16="http://schemas.microsoft.com/office/drawing/2014/main" id="{656DECFA-4017-44BC-B121-C22D3135E0B2}"/>
              </a:ext>
            </a:extLst>
          </p:cNvPr>
          <p:cNvSpPr>
            <a:spLocks noChangeAspect="1"/>
          </p:cNvSpPr>
          <p:nvPr/>
        </p:nvSpPr>
        <p:spPr>
          <a:xfrm>
            <a:off x="4576406" y="52445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263">
            <a:extLst>
              <a:ext uri="{FF2B5EF4-FFF2-40B4-BE49-F238E27FC236}">
                <a16:creationId xmlns:a16="http://schemas.microsoft.com/office/drawing/2014/main" id="{F832CA4E-1AA0-4A04-BBBA-D58D0ABA1117}"/>
              </a:ext>
            </a:extLst>
          </p:cNvPr>
          <p:cNvSpPr>
            <a:spLocks noChangeAspect="1"/>
          </p:cNvSpPr>
          <p:nvPr/>
        </p:nvSpPr>
        <p:spPr>
          <a:xfrm>
            <a:off x="4591576" y="50849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264">
            <a:extLst>
              <a:ext uri="{FF2B5EF4-FFF2-40B4-BE49-F238E27FC236}">
                <a16:creationId xmlns:a16="http://schemas.microsoft.com/office/drawing/2014/main" id="{04D8ABD6-A39C-4BF1-9FF9-B12A386BA98B}"/>
              </a:ext>
            </a:extLst>
          </p:cNvPr>
          <p:cNvSpPr>
            <a:spLocks noChangeAspect="1"/>
          </p:cNvSpPr>
          <p:nvPr/>
        </p:nvSpPr>
        <p:spPr>
          <a:xfrm>
            <a:off x="4416633" y="51217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265">
            <a:extLst>
              <a:ext uri="{FF2B5EF4-FFF2-40B4-BE49-F238E27FC236}">
                <a16:creationId xmlns:a16="http://schemas.microsoft.com/office/drawing/2014/main" id="{4D4C2B12-8511-440D-A2BE-D636CB9B8E02}"/>
              </a:ext>
            </a:extLst>
          </p:cNvPr>
          <p:cNvSpPr>
            <a:spLocks noChangeAspect="1"/>
          </p:cNvSpPr>
          <p:nvPr/>
        </p:nvSpPr>
        <p:spPr>
          <a:xfrm>
            <a:off x="4435683" y="5349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266">
            <a:extLst>
              <a:ext uri="{FF2B5EF4-FFF2-40B4-BE49-F238E27FC236}">
                <a16:creationId xmlns:a16="http://schemas.microsoft.com/office/drawing/2014/main" id="{6303E9A2-B7F1-4B3B-90C7-4777A001AA39}"/>
              </a:ext>
            </a:extLst>
          </p:cNvPr>
          <p:cNvSpPr>
            <a:spLocks noChangeAspect="1"/>
          </p:cNvSpPr>
          <p:nvPr/>
        </p:nvSpPr>
        <p:spPr>
          <a:xfrm>
            <a:off x="4229536" y="48436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267">
            <a:extLst>
              <a:ext uri="{FF2B5EF4-FFF2-40B4-BE49-F238E27FC236}">
                <a16:creationId xmlns:a16="http://schemas.microsoft.com/office/drawing/2014/main" id="{92365AB6-0774-472F-99C9-DE383030847D}"/>
              </a:ext>
            </a:extLst>
          </p:cNvPr>
          <p:cNvSpPr>
            <a:spLocks noChangeAspect="1"/>
          </p:cNvSpPr>
          <p:nvPr/>
        </p:nvSpPr>
        <p:spPr>
          <a:xfrm>
            <a:off x="4495465" y="51420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68">
            <a:extLst>
              <a:ext uri="{FF2B5EF4-FFF2-40B4-BE49-F238E27FC236}">
                <a16:creationId xmlns:a16="http://schemas.microsoft.com/office/drawing/2014/main" id="{AC3DBCC4-047D-460F-BBA6-C12825043C36}"/>
              </a:ext>
            </a:extLst>
          </p:cNvPr>
          <p:cNvSpPr>
            <a:spLocks noChangeAspect="1"/>
          </p:cNvSpPr>
          <p:nvPr/>
        </p:nvSpPr>
        <p:spPr>
          <a:xfrm>
            <a:off x="4374058" y="480021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269">
            <a:extLst>
              <a:ext uri="{FF2B5EF4-FFF2-40B4-BE49-F238E27FC236}">
                <a16:creationId xmlns:a16="http://schemas.microsoft.com/office/drawing/2014/main" id="{A00A3CE2-36E1-44F9-B6DC-04D8FBE64AA3}"/>
              </a:ext>
            </a:extLst>
          </p:cNvPr>
          <p:cNvSpPr>
            <a:spLocks noChangeAspect="1"/>
          </p:cNvSpPr>
          <p:nvPr/>
        </p:nvSpPr>
        <p:spPr>
          <a:xfrm>
            <a:off x="4451566" y="48826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270">
            <a:extLst>
              <a:ext uri="{FF2B5EF4-FFF2-40B4-BE49-F238E27FC236}">
                <a16:creationId xmlns:a16="http://schemas.microsoft.com/office/drawing/2014/main" id="{4B73087F-8F3B-4430-BCC1-B0ED29D57F80}"/>
              </a:ext>
            </a:extLst>
          </p:cNvPr>
          <p:cNvSpPr>
            <a:spLocks noChangeAspect="1"/>
          </p:cNvSpPr>
          <p:nvPr/>
        </p:nvSpPr>
        <p:spPr>
          <a:xfrm>
            <a:off x="4519815" y="49760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71">
            <a:extLst>
              <a:ext uri="{FF2B5EF4-FFF2-40B4-BE49-F238E27FC236}">
                <a16:creationId xmlns:a16="http://schemas.microsoft.com/office/drawing/2014/main" id="{DCF41D31-F869-4A60-8A1F-99A1B7C6EA05}"/>
              </a:ext>
            </a:extLst>
          </p:cNvPr>
          <p:cNvSpPr>
            <a:spLocks noChangeAspect="1"/>
          </p:cNvSpPr>
          <p:nvPr/>
        </p:nvSpPr>
        <p:spPr>
          <a:xfrm>
            <a:off x="4600791" y="51755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272">
            <a:extLst>
              <a:ext uri="{FF2B5EF4-FFF2-40B4-BE49-F238E27FC236}">
                <a16:creationId xmlns:a16="http://schemas.microsoft.com/office/drawing/2014/main" id="{3399BEA8-F037-4809-9784-2C335C18421F}"/>
              </a:ext>
            </a:extLst>
          </p:cNvPr>
          <p:cNvSpPr>
            <a:spLocks noChangeAspect="1"/>
          </p:cNvSpPr>
          <p:nvPr/>
        </p:nvSpPr>
        <p:spPr>
          <a:xfrm>
            <a:off x="4176412" y="49909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273">
            <a:extLst>
              <a:ext uri="{FF2B5EF4-FFF2-40B4-BE49-F238E27FC236}">
                <a16:creationId xmlns:a16="http://schemas.microsoft.com/office/drawing/2014/main" id="{2C0E1941-627C-4CF4-A1A0-B544EA11FACD}"/>
              </a:ext>
            </a:extLst>
          </p:cNvPr>
          <p:cNvSpPr>
            <a:spLocks noChangeAspect="1"/>
          </p:cNvSpPr>
          <p:nvPr/>
        </p:nvSpPr>
        <p:spPr>
          <a:xfrm>
            <a:off x="4201307" y="522547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274">
            <a:extLst>
              <a:ext uri="{FF2B5EF4-FFF2-40B4-BE49-F238E27FC236}">
                <a16:creationId xmlns:a16="http://schemas.microsoft.com/office/drawing/2014/main" id="{7C479603-98D2-4DA6-A7EC-DBB16EAB71A9}"/>
              </a:ext>
            </a:extLst>
          </p:cNvPr>
          <p:cNvSpPr>
            <a:spLocks noChangeAspect="1"/>
          </p:cNvSpPr>
          <p:nvPr/>
        </p:nvSpPr>
        <p:spPr>
          <a:xfrm>
            <a:off x="4403264" y="54986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275">
            <a:extLst>
              <a:ext uri="{FF2B5EF4-FFF2-40B4-BE49-F238E27FC236}">
                <a16:creationId xmlns:a16="http://schemas.microsoft.com/office/drawing/2014/main" id="{3BC5E145-8D28-4597-A35A-1C77A92088A1}"/>
              </a:ext>
            </a:extLst>
          </p:cNvPr>
          <p:cNvSpPr>
            <a:spLocks noChangeAspect="1"/>
          </p:cNvSpPr>
          <p:nvPr/>
        </p:nvSpPr>
        <p:spPr>
          <a:xfrm>
            <a:off x="4334408" y="48722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276">
            <a:extLst>
              <a:ext uri="{FF2B5EF4-FFF2-40B4-BE49-F238E27FC236}">
                <a16:creationId xmlns:a16="http://schemas.microsoft.com/office/drawing/2014/main" id="{104D67A7-41F7-4E51-9C58-8A37219BED0A}"/>
              </a:ext>
            </a:extLst>
          </p:cNvPr>
          <p:cNvSpPr>
            <a:spLocks noChangeAspect="1"/>
          </p:cNvSpPr>
          <p:nvPr/>
        </p:nvSpPr>
        <p:spPr>
          <a:xfrm>
            <a:off x="4210341" y="53253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277">
            <a:extLst>
              <a:ext uri="{FF2B5EF4-FFF2-40B4-BE49-F238E27FC236}">
                <a16:creationId xmlns:a16="http://schemas.microsoft.com/office/drawing/2014/main" id="{22E7A7EB-EB26-447B-8D34-9E841C8518D0}"/>
              </a:ext>
            </a:extLst>
          </p:cNvPr>
          <p:cNvSpPr>
            <a:spLocks noChangeAspect="1"/>
          </p:cNvSpPr>
          <p:nvPr/>
        </p:nvSpPr>
        <p:spPr>
          <a:xfrm>
            <a:off x="4347108" y="51954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278">
            <a:extLst>
              <a:ext uri="{FF2B5EF4-FFF2-40B4-BE49-F238E27FC236}">
                <a16:creationId xmlns:a16="http://schemas.microsoft.com/office/drawing/2014/main" id="{2C2F2F14-196F-463D-B5F3-AED5C3FA380D}"/>
              </a:ext>
            </a:extLst>
          </p:cNvPr>
          <p:cNvSpPr>
            <a:spLocks noChangeAspect="1"/>
          </p:cNvSpPr>
          <p:nvPr/>
        </p:nvSpPr>
        <p:spPr>
          <a:xfrm>
            <a:off x="4268899" y="52523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279">
            <a:extLst>
              <a:ext uri="{FF2B5EF4-FFF2-40B4-BE49-F238E27FC236}">
                <a16:creationId xmlns:a16="http://schemas.microsoft.com/office/drawing/2014/main" id="{F253E0B1-014B-49D6-8E09-3D4A34FFEC51}"/>
              </a:ext>
            </a:extLst>
          </p:cNvPr>
          <p:cNvSpPr>
            <a:spLocks noChangeAspect="1"/>
          </p:cNvSpPr>
          <p:nvPr/>
        </p:nvSpPr>
        <p:spPr>
          <a:xfrm>
            <a:off x="4272761" y="49650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280">
            <a:extLst>
              <a:ext uri="{FF2B5EF4-FFF2-40B4-BE49-F238E27FC236}">
                <a16:creationId xmlns:a16="http://schemas.microsoft.com/office/drawing/2014/main" id="{FB78FFA0-59E0-4D8E-BA58-551E13635D57}"/>
              </a:ext>
            </a:extLst>
          </p:cNvPr>
          <p:cNvSpPr>
            <a:spLocks noChangeAspect="1"/>
          </p:cNvSpPr>
          <p:nvPr/>
        </p:nvSpPr>
        <p:spPr>
          <a:xfrm>
            <a:off x="4260607" y="47750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281">
            <a:extLst>
              <a:ext uri="{FF2B5EF4-FFF2-40B4-BE49-F238E27FC236}">
                <a16:creationId xmlns:a16="http://schemas.microsoft.com/office/drawing/2014/main" id="{D37C2AE2-31B0-4B0A-9D4E-825A260344FB}"/>
              </a:ext>
            </a:extLst>
          </p:cNvPr>
          <p:cNvSpPr>
            <a:spLocks noChangeAspect="1"/>
          </p:cNvSpPr>
          <p:nvPr/>
        </p:nvSpPr>
        <p:spPr>
          <a:xfrm>
            <a:off x="4162638" y="51978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282">
            <a:extLst>
              <a:ext uri="{FF2B5EF4-FFF2-40B4-BE49-F238E27FC236}">
                <a16:creationId xmlns:a16="http://schemas.microsoft.com/office/drawing/2014/main" id="{D7C4ED8C-ED6C-48FD-8DFE-0E8973AAB452}"/>
              </a:ext>
            </a:extLst>
          </p:cNvPr>
          <p:cNvSpPr>
            <a:spLocks noChangeAspect="1"/>
          </p:cNvSpPr>
          <p:nvPr/>
        </p:nvSpPr>
        <p:spPr>
          <a:xfrm>
            <a:off x="4601286" y="5006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283">
            <a:extLst>
              <a:ext uri="{FF2B5EF4-FFF2-40B4-BE49-F238E27FC236}">
                <a16:creationId xmlns:a16="http://schemas.microsoft.com/office/drawing/2014/main" id="{8C255A28-45DD-4BB6-A676-2C3543F75493}"/>
              </a:ext>
            </a:extLst>
          </p:cNvPr>
          <p:cNvSpPr>
            <a:spLocks noChangeAspect="1"/>
          </p:cNvSpPr>
          <p:nvPr/>
        </p:nvSpPr>
        <p:spPr>
          <a:xfrm>
            <a:off x="4293873" y="54552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284">
            <a:extLst>
              <a:ext uri="{FF2B5EF4-FFF2-40B4-BE49-F238E27FC236}">
                <a16:creationId xmlns:a16="http://schemas.microsoft.com/office/drawing/2014/main" id="{950DEA5B-A984-4FC3-A420-E79B40C33AE4}"/>
              </a:ext>
            </a:extLst>
          </p:cNvPr>
          <p:cNvSpPr>
            <a:spLocks noChangeAspect="1"/>
          </p:cNvSpPr>
          <p:nvPr/>
        </p:nvSpPr>
        <p:spPr>
          <a:xfrm>
            <a:off x="4198926" y="488948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285">
            <a:extLst>
              <a:ext uri="{FF2B5EF4-FFF2-40B4-BE49-F238E27FC236}">
                <a16:creationId xmlns:a16="http://schemas.microsoft.com/office/drawing/2014/main" id="{CB33323F-3A94-4836-8ABE-20F45EE2C374}"/>
              </a:ext>
            </a:extLst>
          </p:cNvPr>
          <p:cNvSpPr>
            <a:spLocks noChangeAspect="1"/>
          </p:cNvSpPr>
          <p:nvPr/>
        </p:nvSpPr>
        <p:spPr>
          <a:xfrm>
            <a:off x="4342045" y="46976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286">
            <a:extLst>
              <a:ext uri="{FF2B5EF4-FFF2-40B4-BE49-F238E27FC236}">
                <a16:creationId xmlns:a16="http://schemas.microsoft.com/office/drawing/2014/main" id="{A0F67CC9-AF37-4E76-8699-0219D3DE6E5B}"/>
              </a:ext>
            </a:extLst>
          </p:cNvPr>
          <p:cNvSpPr>
            <a:spLocks noChangeAspect="1"/>
          </p:cNvSpPr>
          <p:nvPr/>
        </p:nvSpPr>
        <p:spPr>
          <a:xfrm>
            <a:off x="4397947" y="5381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287">
            <a:extLst>
              <a:ext uri="{FF2B5EF4-FFF2-40B4-BE49-F238E27FC236}">
                <a16:creationId xmlns:a16="http://schemas.microsoft.com/office/drawing/2014/main" id="{46E5CAB2-07F5-47E3-A063-B18C401FDD83}"/>
              </a:ext>
            </a:extLst>
          </p:cNvPr>
          <p:cNvSpPr>
            <a:spLocks noChangeAspect="1"/>
          </p:cNvSpPr>
          <p:nvPr/>
        </p:nvSpPr>
        <p:spPr>
          <a:xfrm>
            <a:off x="4507683" y="543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288">
            <a:extLst>
              <a:ext uri="{FF2B5EF4-FFF2-40B4-BE49-F238E27FC236}">
                <a16:creationId xmlns:a16="http://schemas.microsoft.com/office/drawing/2014/main" id="{F208C39D-1726-4D61-8B1A-71AC1D17758D}"/>
              </a:ext>
            </a:extLst>
          </p:cNvPr>
          <p:cNvSpPr>
            <a:spLocks noChangeAspect="1"/>
          </p:cNvSpPr>
          <p:nvPr/>
        </p:nvSpPr>
        <p:spPr>
          <a:xfrm>
            <a:off x="4421346" y="4769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289">
            <a:extLst>
              <a:ext uri="{FF2B5EF4-FFF2-40B4-BE49-F238E27FC236}">
                <a16:creationId xmlns:a16="http://schemas.microsoft.com/office/drawing/2014/main" id="{81C41FF7-3338-4F35-9B36-C90862CBA530}"/>
              </a:ext>
            </a:extLst>
          </p:cNvPr>
          <p:cNvSpPr>
            <a:spLocks noChangeAspect="1"/>
          </p:cNvSpPr>
          <p:nvPr/>
        </p:nvSpPr>
        <p:spPr>
          <a:xfrm>
            <a:off x="4531307" y="47840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290">
            <a:extLst>
              <a:ext uri="{FF2B5EF4-FFF2-40B4-BE49-F238E27FC236}">
                <a16:creationId xmlns:a16="http://schemas.microsoft.com/office/drawing/2014/main" id="{6AE7EF72-3076-40D9-9F5C-B3BA7F2C6415}"/>
              </a:ext>
            </a:extLst>
          </p:cNvPr>
          <p:cNvSpPr>
            <a:spLocks noChangeAspect="1"/>
          </p:cNvSpPr>
          <p:nvPr/>
        </p:nvSpPr>
        <p:spPr>
          <a:xfrm>
            <a:off x="4546378" y="5347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291">
            <a:extLst>
              <a:ext uri="{FF2B5EF4-FFF2-40B4-BE49-F238E27FC236}">
                <a16:creationId xmlns:a16="http://schemas.microsoft.com/office/drawing/2014/main" id="{EBA9608D-6B6E-445E-972A-9D10774BD460}"/>
              </a:ext>
            </a:extLst>
          </p:cNvPr>
          <p:cNvSpPr>
            <a:spLocks noChangeAspect="1"/>
          </p:cNvSpPr>
          <p:nvPr/>
        </p:nvSpPr>
        <p:spPr>
          <a:xfrm>
            <a:off x="4164480" y="51098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292">
            <a:extLst>
              <a:ext uri="{FF2B5EF4-FFF2-40B4-BE49-F238E27FC236}">
                <a16:creationId xmlns:a16="http://schemas.microsoft.com/office/drawing/2014/main" id="{47EF621D-07E0-428F-9AA7-E0BD69E87976}"/>
              </a:ext>
            </a:extLst>
          </p:cNvPr>
          <p:cNvSpPr>
            <a:spLocks noChangeAspect="1"/>
          </p:cNvSpPr>
          <p:nvPr/>
        </p:nvSpPr>
        <p:spPr>
          <a:xfrm>
            <a:off x="4583684" y="48909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293">
            <a:extLst>
              <a:ext uri="{FF2B5EF4-FFF2-40B4-BE49-F238E27FC236}">
                <a16:creationId xmlns:a16="http://schemas.microsoft.com/office/drawing/2014/main" id="{E58CD4D2-DA36-41E2-8AE9-4AD0156614D6}"/>
              </a:ext>
            </a:extLst>
          </p:cNvPr>
          <p:cNvSpPr>
            <a:spLocks noChangeAspect="1"/>
          </p:cNvSpPr>
          <p:nvPr/>
        </p:nvSpPr>
        <p:spPr>
          <a:xfrm>
            <a:off x="4078633" y="49661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294">
            <a:extLst>
              <a:ext uri="{FF2B5EF4-FFF2-40B4-BE49-F238E27FC236}">
                <a16:creationId xmlns:a16="http://schemas.microsoft.com/office/drawing/2014/main" id="{053DD05C-336A-48B4-9943-9D2B9E14DBFF}"/>
              </a:ext>
            </a:extLst>
          </p:cNvPr>
          <p:cNvSpPr>
            <a:spLocks noChangeAspect="1"/>
          </p:cNvSpPr>
          <p:nvPr/>
        </p:nvSpPr>
        <p:spPr>
          <a:xfrm>
            <a:off x="4429932" y="49976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295">
            <a:extLst>
              <a:ext uri="{FF2B5EF4-FFF2-40B4-BE49-F238E27FC236}">
                <a16:creationId xmlns:a16="http://schemas.microsoft.com/office/drawing/2014/main" id="{24D172DB-9A48-41F7-B108-8279EB66BE0A}"/>
              </a:ext>
            </a:extLst>
          </p:cNvPr>
          <p:cNvSpPr>
            <a:spLocks noChangeAspect="1"/>
          </p:cNvSpPr>
          <p:nvPr/>
        </p:nvSpPr>
        <p:spPr>
          <a:xfrm>
            <a:off x="4617423" y="532182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296">
            <a:extLst>
              <a:ext uri="{FF2B5EF4-FFF2-40B4-BE49-F238E27FC236}">
                <a16:creationId xmlns:a16="http://schemas.microsoft.com/office/drawing/2014/main" id="{8E1AD554-E8E2-4351-BBA0-9C08F0F43CED}"/>
              </a:ext>
            </a:extLst>
          </p:cNvPr>
          <p:cNvSpPr>
            <a:spLocks noChangeAspect="1"/>
          </p:cNvSpPr>
          <p:nvPr/>
        </p:nvSpPr>
        <p:spPr>
          <a:xfrm>
            <a:off x="3993618" y="50164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297">
            <a:extLst>
              <a:ext uri="{FF2B5EF4-FFF2-40B4-BE49-F238E27FC236}">
                <a16:creationId xmlns:a16="http://schemas.microsoft.com/office/drawing/2014/main" id="{5CCA978D-02AE-43C6-87C8-90F36068EB87}"/>
              </a:ext>
            </a:extLst>
          </p:cNvPr>
          <p:cNvSpPr>
            <a:spLocks noChangeAspect="1"/>
          </p:cNvSpPr>
          <p:nvPr/>
        </p:nvSpPr>
        <p:spPr>
          <a:xfrm>
            <a:off x="4239879" y="5083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298">
            <a:extLst>
              <a:ext uri="{FF2B5EF4-FFF2-40B4-BE49-F238E27FC236}">
                <a16:creationId xmlns:a16="http://schemas.microsoft.com/office/drawing/2014/main" id="{A77AC312-4CD7-43FD-8B31-1E76EB21C1B0}"/>
              </a:ext>
            </a:extLst>
          </p:cNvPr>
          <p:cNvSpPr>
            <a:spLocks noChangeAspect="1"/>
          </p:cNvSpPr>
          <p:nvPr/>
        </p:nvSpPr>
        <p:spPr>
          <a:xfrm>
            <a:off x="3906027" y="53328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299">
            <a:extLst>
              <a:ext uri="{FF2B5EF4-FFF2-40B4-BE49-F238E27FC236}">
                <a16:creationId xmlns:a16="http://schemas.microsoft.com/office/drawing/2014/main" id="{1B52EBC7-5960-4C21-8598-686658A76098}"/>
              </a:ext>
            </a:extLst>
          </p:cNvPr>
          <p:cNvSpPr>
            <a:spLocks noChangeAspect="1"/>
          </p:cNvSpPr>
          <p:nvPr/>
        </p:nvSpPr>
        <p:spPr>
          <a:xfrm>
            <a:off x="4499213" y="50461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300">
            <a:extLst>
              <a:ext uri="{FF2B5EF4-FFF2-40B4-BE49-F238E27FC236}">
                <a16:creationId xmlns:a16="http://schemas.microsoft.com/office/drawing/2014/main" id="{D0000078-0120-4CC1-B86C-9846B86146F3}"/>
              </a:ext>
            </a:extLst>
          </p:cNvPr>
          <p:cNvSpPr>
            <a:spLocks noChangeAspect="1"/>
          </p:cNvSpPr>
          <p:nvPr/>
        </p:nvSpPr>
        <p:spPr>
          <a:xfrm>
            <a:off x="4353056" y="50353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301">
            <a:extLst>
              <a:ext uri="{FF2B5EF4-FFF2-40B4-BE49-F238E27FC236}">
                <a16:creationId xmlns:a16="http://schemas.microsoft.com/office/drawing/2014/main" id="{E816E2AA-6887-4ACF-B574-DF9D3C90D07F}"/>
              </a:ext>
            </a:extLst>
          </p:cNvPr>
          <p:cNvSpPr>
            <a:spLocks noChangeAspect="1"/>
          </p:cNvSpPr>
          <p:nvPr/>
        </p:nvSpPr>
        <p:spPr>
          <a:xfrm>
            <a:off x="4536024" y="5023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302">
            <a:extLst>
              <a:ext uri="{FF2B5EF4-FFF2-40B4-BE49-F238E27FC236}">
                <a16:creationId xmlns:a16="http://schemas.microsoft.com/office/drawing/2014/main" id="{CCF4E3FE-2849-499C-B5C0-C5753EBB1F62}"/>
              </a:ext>
            </a:extLst>
          </p:cNvPr>
          <p:cNvSpPr>
            <a:spLocks noChangeAspect="1"/>
          </p:cNvSpPr>
          <p:nvPr/>
        </p:nvSpPr>
        <p:spPr>
          <a:xfrm>
            <a:off x="4338637" y="47994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303">
            <a:extLst>
              <a:ext uri="{FF2B5EF4-FFF2-40B4-BE49-F238E27FC236}">
                <a16:creationId xmlns:a16="http://schemas.microsoft.com/office/drawing/2014/main" id="{12B49497-080C-4ABD-AF66-A9B70F714977}"/>
              </a:ext>
            </a:extLst>
          </p:cNvPr>
          <p:cNvSpPr>
            <a:spLocks noChangeAspect="1"/>
          </p:cNvSpPr>
          <p:nvPr/>
        </p:nvSpPr>
        <p:spPr>
          <a:xfrm>
            <a:off x="4451436" y="47081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304">
            <a:extLst>
              <a:ext uri="{FF2B5EF4-FFF2-40B4-BE49-F238E27FC236}">
                <a16:creationId xmlns:a16="http://schemas.microsoft.com/office/drawing/2014/main" id="{06D410A9-8E8D-4213-B756-A471652EE420}"/>
              </a:ext>
            </a:extLst>
          </p:cNvPr>
          <p:cNvSpPr>
            <a:spLocks noChangeAspect="1"/>
          </p:cNvSpPr>
          <p:nvPr/>
        </p:nvSpPr>
        <p:spPr>
          <a:xfrm>
            <a:off x="4374073" y="49447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右矢印 310">
            <a:extLst>
              <a:ext uri="{FF2B5EF4-FFF2-40B4-BE49-F238E27FC236}">
                <a16:creationId xmlns:a16="http://schemas.microsoft.com/office/drawing/2014/main" id="{A3A05003-A1BE-4363-BB06-C82555F8B95E}"/>
              </a:ext>
            </a:extLst>
          </p:cNvPr>
          <p:cNvSpPr/>
          <p:nvPr/>
        </p:nvSpPr>
        <p:spPr>
          <a:xfrm flipH="1">
            <a:off x="2961328" y="2003516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右矢印 309">
            <a:extLst>
              <a:ext uri="{FF2B5EF4-FFF2-40B4-BE49-F238E27FC236}">
                <a16:creationId xmlns:a16="http://schemas.microsoft.com/office/drawing/2014/main" id="{5E583FF1-A8A4-4376-BD67-CC34D2710FC7}"/>
              </a:ext>
            </a:extLst>
          </p:cNvPr>
          <p:cNvSpPr/>
          <p:nvPr/>
        </p:nvSpPr>
        <p:spPr>
          <a:xfrm>
            <a:off x="2261083" y="1689450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08">
            <a:extLst>
              <a:ext uri="{FF2B5EF4-FFF2-40B4-BE49-F238E27FC236}">
                <a16:creationId xmlns:a16="http://schemas.microsoft.com/office/drawing/2014/main" id="{079FC511-021A-4971-AC26-6844C9957138}"/>
              </a:ext>
            </a:extLst>
          </p:cNvPr>
          <p:cNvSpPr>
            <a:spLocks noChangeAspect="1"/>
          </p:cNvSpPr>
          <p:nvPr/>
        </p:nvSpPr>
        <p:spPr>
          <a:xfrm>
            <a:off x="3509235" y="2066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09">
            <a:extLst>
              <a:ext uri="{FF2B5EF4-FFF2-40B4-BE49-F238E27FC236}">
                <a16:creationId xmlns:a16="http://schemas.microsoft.com/office/drawing/2014/main" id="{634479C4-0F52-4976-ACCA-D8C867EBDF4C}"/>
              </a:ext>
            </a:extLst>
          </p:cNvPr>
          <p:cNvSpPr>
            <a:spLocks noChangeAspect="1"/>
          </p:cNvSpPr>
          <p:nvPr/>
        </p:nvSpPr>
        <p:spPr>
          <a:xfrm>
            <a:off x="3598135" y="2210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0">
            <a:extLst>
              <a:ext uri="{FF2B5EF4-FFF2-40B4-BE49-F238E27FC236}">
                <a16:creationId xmlns:a16="http://schemas.microsoft.com/office/drawing/2014/main" id="{139EBEDF-089F-4C13-ACA2-ACFB7FEA8A55}"/>
              </a:ext>
            </a:extLst>
          </p:cNvPr>
          <p:cNvSpPr>
            <a:spLocks noChangeAspect="1"/>
          </p:cNvSpPr>
          <p:nvPr/>
        </p:nvSpPr>
        <p:spPr>
          <a:xfrm>
            <a:off x="3750841" y="23392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1">
            <a:extLst>
              <a:ext uri="{FF2B5EF4-FFF2-40B4-BE49-F238E27FC236}">
                <a16:creationId xmlns:a16="http://schemas.microsoft.com/office/drawing/2014/main" id="{ECF347C5-0EB6-4102-8872-F5BEE5DCDAC8}"/>
              </a:ext>
            </a:extLst>
          </p:cNvPr>
          <p:cNvSpPr>
            <a:spLocks noChangeAspect="1"/>
          </p:cNvSpPr>
          <p:nvPr/>
        </p:nvSpPr>
        <p:spPr>
          <a:xfrm>
            <a:off x="3653235" y="20668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12">
            <a:extLst>
              <a:ext uri="{FF2B5EF4-FFF2-40B4-BE49-F238E27FC236}">
                <a16:creationId xmlns:a16="http://schemas.microsoft.com/office/drawing/2014/main" id="{1A521693-CD63-4168-9773-2287FBC2A9BD}"/>
              </a:ext>
            </a:extLst>
          </p:cNvPr>
          <p:cNvSpPr>
            <a:spLocks noChangeAspect="1"/>
          </p:cNvSpPr>
          <p:nvPr/>
        </p:nvSpPr>
        <p:spPr>
          <a:xfrm>
            <a:off x="3818335" y="22192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13">
            <a:extLst>
              <a:ext uri="{FF2B5EF4-FFF2-40B4-BE49-F238E27FC236}">
                <a16:creationId xmlns:a16="http://schemas.microsoft.com/office/drawing/2014/main" id="{90A580AB-AEEE-482A-9DE8-076B5E1A9BEF}"/>
              </a:ext>
            </a:extLst>
          </p:cNvPr>
          <p:cNvSpPr>
            <a:spLocks noChangeAspect="1"/>
          </p:cNvSpPr>
          <p:nvPr/>
        </p:nvSpPr>
        <p:spPr>
          <a:xfrm>
            <a:off x="3865184" y="23405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14">
            <a:extLst>
              <a:ext uri="{FF2B5EF4-FFF2-40B4-BE49-F238E27FC236}">
                <a16:creationId xmlns:a16="http://schemas.microsoft.com/office/drawing/2014/main" id="{5F139024-B6C2-442A-A3EC-178276C4654B}"/>
              </a:ext>
            </a:extLst>
          </p:cNvPr>
          <p:cNvSpPr>
            <a:spLocks noChangeAspect="1"/>
          </p:cNvSpPr>
          <p:nvPr/>
        </p:nvSpPr>
        <p:spPr>
          <a:xfrm>
            <a:off x="3880354" y="21809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15">
            <a:extLst>
              <a:ext uri="{FF2B5EF4-FFF2-40B4-BE49-F238E27FC236}">
                <a16:creationId xmlns:a16="http://schemas.microsoft.com/office/drawing/2014/main" id="{219A4860-D018-4848-9139-B8DD0C0CEAF0}"/>
              </a:ext>
            </a:extLst>
          </p:cNvPr>
          <p:cNvSpPr>
            <a:spLocks noChangeAspect="1"/>
          </p:cNvSpPr>
          <p:nvPr/>
        </p:nvSpPr>
        <p:spPr>
          <a:xfrm>
            <a:off x="3705411" y="2217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16">
            <a:extLst>
              <a:ext uri="{FF2B5EF4-FFF2-40B4-BE49-F238E27FC236}">
                <a16:creationId xmlns:a16="http://schemas.microsoft.com/office/drawing/2014/main" id="{AAFFD5F3-4171-48FB-AA49-D24C8B0F45B5}"/>
              </a:ext>
            </a:extLst>
          </p:cNvPr>
          <p:cNvSpPr>
            <a:spLocks noChangeAspect="1"/>
          </p:cNvSpPr>
          <p:nvPr/>
        </p:nvSpPr>
        <p:spPr>
          <a:xfrm>
            <a:off x="3724461" y="24449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17">
            <a:extLst>
              <a:ext uri="{FF2B5EF4-FFF2-40B4-BE49-F238E27FC236}">
                <a16:creationId xmlns:a16="http://schemas.microsoft.com/office/drawing/2014/main" id="{59F680DE-5BBB-45D6-B762-06D8705C794D}"/>
              </a:ext>
            </a:extLst>
          </p:cNvPr>
          <p:cNvSpPr>
            <a:spLocks noChangeAspect="1"/>
          </p:cNvSpPr>
          <p:nvPr/>
        </p:nvSpPr>
        <p:spPr>
          <a:xfrm>
            <a:off x="3518314" y="19395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18">
            <a:extLst>
              <a:ext uri="{FF2B5EF4-FFF2-40B4-BE49-F238E27FC236}">
                <a16:creationId xmlns:a16="http://schemas.microsoft.com/office/drawing/2014/main" id="{483DD6A8-44FB-4376-8FC1-88257ED988DE}"/>
              </a:ext>
            </a:extLst>
          </p:cNvPr>
          <p:cNvSpPr>
            <a:spLocks noChangeAspect="1"/>
          </p:cNvSpPr>
          <p:nvPr/>
        </p:nvSpPr>
        <p:spPr>
          <a:xfrm>
            <a:off x="3784243" y="22380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19">
            <a:extLst>
              <a:ext uri="{FF2B5EF4-FFF2-40B4-BE49-F238E27FC236}">
                <a16:creationId xmlns:a16="http://schemas.microsoft.com/office/drawing/2014/main" id="{6BC60D97-298A-4454-ABA9-84966EB9628A}"/>
              </a:ext>
            </a:extLst>
          </p:cNvPr>
          <p:cNvSpPr>
            <a:spLocks noChangeAspect="1"/>
          </p:cNvSpPr>
          <p:nvPr/>
        </p:nvSpPr>
        <p:spPr>
          <a:xfrm>
            <a:off x="3662836" y="189619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0">
            <a:extLst>
              <a:ext uri="{FF2B5EF4-FFF2-40B4-BE49-F238E27FC236}">
                <a16:creationId xmlns:a16="http://schemas.microsoft.com/office/drawing/2014/main" id="{0DCD8C2F-DD9B-451C-9F18-C44B07B96B0F}"/>
              </a:ext>
            </a:extLst>
          </p:cNvPr>
          <p:cNvSpPr>
            <a:spLocks noChangeAspect="1"/>
          </p:cNvSpPr>
          <p:nvPr/>
        </p:nvSpPr>
        <p:spPr>
          <a:xfrm>
            <a:off x="3740344" y="19786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1">
            <a:extLst>
              <a:ext uri="{FF2B5EF4-FFF2-40B4-BE49-F238E27FC236}">
                <a16:creationId xmlns:a16="http://schemas.microsoft.com/office/drawing/2014/main" id="{BD60C4CC-269F-423E-BE6F-E78507C61FE6}"/>
              </a:ext>
            </a:extLst>
          </p:cNvPr>
          <p:cNvSpPr>
            <a:spLocks noChangeAspect="1"/>
          </p:cNvSpPr>
          <p:nvPr/>
        </p:nvSpPr>
        <p:spPr>
          <a:xfrm>
            <a:off x="3808593" y="20720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22">
            <a:extLst>
              <a:ext uri="{FF2B5EF4-FFF2-40B4-BE49-F238E27FC236}">
                <a16:creationId xmlns:a16="http://schemas.microsoft.com/office/drawing/2014/main" id="{8B505CFE-C9CE-4448-BBC7-14440E9E764B}"/>
              </a:ext>
            </a:extLst>
          </p:cNvPr>
          <p:cNvSpPr>
            <a:spLocks noChangeAspect="1"/>
          </p:cNvSpPr>
          <p:nvPr/>
        </p:nvSpPr>
        <p:spPr>
          <a:xfrm>
            <a:off x="3889569" y="2271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23">
            <a:extLst>
              <a:ext uri="{FF2B5EF4-FFF2-40B4-BE49-F238E27FC236}">
                <a16:creationId xmlns:a16="http://schemas.microsoft.com/office/drawing/2014/main" id="{58D92E4C-0BDA-4BA6-A1D3-6E139EBEA2FD}"/>
              </a:ext>
            </a:extLst>
          </p:cNvPr>
          <p:cNvSpPr>
            <a:spLocks noChangeAspect="1"/>
          </p:cNvSpPr>
          <p:nvPr/>
        </p:nvSpPr>
        <p:spPr>
          <a:xfrm>
            <a:off x="3465190" y="20869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24">
            <a:extLst>
              <a:ext uri="{FF2B5EF4-FFF2-40B4-BE49-F238E27FC236}">
                <a16:creationId xmlns:a16="http://schemas.microsoft.com/office/drawing/2014/main" id="{E1416973-7CFF-499C-ADD6-BE2953CBC7CA}"/>
              </a:ext>
            </a:extLst>
          </p:cNvPr>
          <p:cNvSpPr>
            <a:spLocks noChangeAspect="1"/>
          </p:cNvSpPr>
          <p:nvPr/>
        </p:nvSpPr>
        <p:spPr>
          <a:xfrm>
            <a:off x="3490085" y="232144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25">
            <a:extLst>
              <a:ext uri="{FF2B5EF4-FFF2-40B4-BE49-F238E27FC236}">
                <a16:creationId xmlns:a16="http://schemas.microsoft.com/office/drawing/2014/main" id="{EACBCAD9-909A-496E-AFDA-D3EE4F3E40FF}"/>
              </a:ext>
            </a:extLst>
          </p:cNvPr>
          <p:cNvSpPr>
            <a:spLocks noChangeAspect="1"/>
          </p:cNvSpPr>
          <p:nvPr/>
        </p:nvSpPr>
        <p:spPr>
          <a:xfrm>
            <a:off x="3692042" y="25945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26">
            <a:extLst>
              <a:ext uri="{FF2B5EF4-FFF2-40B4-BE49-F238E27FC236}">
                <a16:creationId xmlns:a16="http://schemas.microsoft.com/office/drawing/2014/main" id="{90598E75-44A6-4694-8CA5-0FD748028BE6}"/>
              </a:ext>
            </a:extLst>
          </p:cNvPr>
          <p:cNvSpPr>
            <a:spLocks noChangeAspect="1"/>
          </p:cNvSpPr>
          <p:nvPr/>
        </p:nvSpPr>
        <p:spPr>
          <a:xfrm>
            <a:off x="3623186" y="19682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27">
            <a:extLst>
              <a:ext uri="{FF2B5EF4-FFF2-40B4-BE49-F238E27FC236}">
                <a16:creationId xmlns:a16="http://schemas.microsoft.com/office/drawing/2014/main" id="{1FC0ADFE-B6DB-4D10-8223-AE61DFDA02FB}"/>
              </a:ext>
            </a:extLst>
          </p:cNvPr>
          <p:cNvSpPr>
            <a:spLocks noChangeAspect="1"/>
          </p:cNvSpPr>
          <p:nvPr/>
        </p:nvSpPr>
        <p:spPr>
          <a:xfrm>
            <a:off x="3499119" y="24213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28">
            <a:extLst>
              <a:ext uri="{FF2B5EF4-FFF2-40B4-BE49-F238E27FC236}">
                <a16:creationId xmlns:a16="http://schemas.microsoft.com/office/drawing/2014/main" id="{D8BAA1AE-F546-4DDA-B31B-6C19FF62D87C}"/>
              </a:ext>
            </a:extLst>
          </p:cNvPr>
          <p:cNvSpPr>
            <a:spLocks noChangeAspect="1"/>
          </p:cNvSpPr>
          <p:nvPr/>
        </p:nvSpPr>
        <p:spPr>
          <a:xfrm>
            <a:off x="3635886" y="229141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29">
            <a:extLst>
              <a:ext uri="{FF2B5EF4-FFF2-40B4-BE49-F238E27FC236}">
                <a16:creationId xmlns:a16="http://schemas.microsoft.com/office/drawing/2014/main" id="{0ADF6590-63F6-40D4-977A-D96893219AF4}"/>
              </a:ext>
            </a:extLst>
          </p:cNvPr>
          <p:cNvSpPr>
            <a:spLocks noChangeAspect="1"/>
          </p:cNvSpPr>
          <p:nvPr/>
        </p:nvSpPr>
        <p:spPr>
          <a:xfrm>
            <a:off x="3557677" y="23483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0">
            <a:extLst>
              <a:ext uri="{FF2B5EF4-FFF2-40B4-BE49-F238E27FC236}">
                <a16:creationId xmlns:a16="http://schemas.microsoft.com/office/drawing/2014/main" id="{06305028-4AF2-448D-8E31-5F4D3E6DEB65}"/>
              </a:ext>
            </a:extLst>
          </p:cNvPr>
          <p:cNvSpPr>
            <a:spLocks noChangeAspect="1"/>
          </p:cNvSpPr>
          <p:nvPr/>
        </p:nvSpPr>
        <p:spPr>
          <a:xfrm>
            <a:off x="3561539" y="20609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1">
            <a:extLst>
              <a:ext uri="{FF2B5EF4-FFF2-40B4-BE49-F238E27FC236}">
                <a16:creationId xmlns:a16="http://schemas.microsoft.com/office/drawing/2014/main" id="{5E0491E2-3B50-458B-A245-B05C68F89877}"/>
              </a:ext>
            </a:extLst>
          </p:cNvPr>
          <p:cNvSpPr>
            <a:spLocks noChangeAspect="1"/>
          </p:cNvSpPr>
          <p:nvPr/>
        </p:nvSpPr>
        <p:spPr>
          <a:xfrm>
            <a:off x="3549385" y="18709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32">
            <a:extLst>
              <a:ext uri="{FF2B5EF4-FFF2-40B4-BE49-F238E27FC236}">
                <a16:creationId xmlns:a16="http://schemas.microsoft.com/office/drawing/2014/main" id="{EF6AAAD7-4E07-4915-8CB4-07C55A52DFE2}"/>
              </a:ext>
            </a:extLst>
          </p:cNvPr>
          <p:cNvSpPr>
            <a:spLocks noChangeAspect="1"/>
          </p:cNvSpPr>
          <p:nvPr/>
        </p:nvSpPr>
        <p:spPr>
          <a:xfrm>
            <a:off x="3451416" y="22938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33">
            <a:extLst>
              <a:ext uri="{FF2B5EF4-FFF2-40B4-BE49-F238E27FC236}">
                <a16:creationId xmlns:a16="http://schemas.microsoft.com/office/drawing/2014/main" id="{BDF847E9-0A69-43F3-BA23-9BBC4DBABDB6}"/>
              </a:ext>
            </a:extLst>
          </p:cNvPr>
          <p:cNvSpPr>
            <a:spLocks noChangeAspect="1"/>
          </p:cNvSpPr>
          <p:nvPr/>
        </p:nvSpPr>
        <p:spPr>
          <a:xfrm>
            <a:off x="3890064" y="2102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34">
            <a:extLst>
              <a:ext uri="{FF2B5EF4-FFF2-40B4-BE49-F238E27FC236}">
                <a16:creationId xmlns:a16="http://schemas.microsoft.com/office/drawing/2014/main" id="{6AD7CD3C-ED3F-482A-9CF9-4D18C199255B}"/>
              </a:ext>
            </a:extLst>
          </p:cNvPr>
          <p:cNvSpPr>
            <a:spLocks noChangeAspect="1"/>
          </p:cNvSpPr>
          <p:nvPr/>
        </p:nvSpPr>
        <p:spPr>
          <a:xfrm>
            <a:off x="3582651" y="25511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35">
            <a:extLst>
              <a:ext uri="{FF2B5EF4-FFF2-40B4-BE49-F238E27FC236}">
                <a16:creationId xmlns:a16="http://schemas.microsoft.com/office/drawing/2014/main" id="{E23EEE28-394D-4E38-A128-69F83F158AA4}"/>
              </a:ext>
            </a:extLst>
          </p:cNvPr>
          <p:cNvSpPr>
            <a:spLocks noChangeAspect="1"/>
          </p:cNvSpPr>
          <p:nvPr/>
        </p:nvSpPr>
        <p:spPr>
          <a:xfrm>
            <a:off x="3487704" y="1985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36">
            <a:extLst>
              <a:ext uri="{FF2B5EF4-FFF2-40B4-BE49-F238E27FC236}">
                <a16:creationId xmlns:a16="http://schemas.microsoft.com/office/drawing/2014/main" id="{5CAEDF32-4EE7-425A-A266-F7C5368B1BDD}"/>
              </a:ext>
            </a:extLst>
          </p:cNvPr>
          <p:cNvSpPr>
            <a:spLocks noChangeAspect="1"/>
          </p:cNvSpPr>
          <p:nvPr/>
        </p:nvSpPr>
        <p:spPr>
          <a:xfrm>
            <a:off x="3630823" y="17936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37">
            <a:extLst>
              <a:ext uri="{FF2B5EF4-FFF2-40B4-BE49-F238E27FC236}">
                <a16:creationId xmlns:a16="http://schemas.microsoft.com/office/drawing/2014/main" id="{4ECCE806-965F-4121-9170-8ADA224EE01F}"/>
              </a:ext>
            </a:extLst>
          </p:cNvPr>
          <p:cNvSpPr>
            <a:spLocks noChangeAspect="1"/>
          </p:cNvSpPr>
          <p:nvPr/>
        </p:nvSpPr>
        <p:spPr>
          <a:xfrm>
            <a:off x="3686725" y="24777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38">
            <a:extLst>
              <a:ext uri="{FF2B5EF4-FFF2-40B4-BE49-F238E27FC236}">
                <a16:creationId xmlns:a16="http://schemas.microsoft.com/office/drawing/2014/main" id="{35709355-F6AE-48F0-AC84-14CF9C3F998B}"/>
              </a:ext>
            </a:extLst>
          </p:cNvPr>
          <p:cNvSpPr>
            <a:spLocks noChangeAspect="1"/>
          </p:cNvSpPr>
          <p:nvPr/>
        </p:nvSpPr>
        <p:spPr>
          <a:xfrm>
            <a:off x="3796461" y="2528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39">
            <a:extLst>
              <a:ext uri="{FF2B5EF4-FFF2-40B4-BE49-F238E27FC236}">
                <a16:creationId xmlns:a16="http://schemas.microsoft.com/office/drawing/2014/main" id="{BED166C0-4E68-4B63-B90A-131265FB93F7}"/>
              </a:ext>
            </a:extLst>
          </p:cNvPr>
          <p:cNvSpPr>
            <a:spLocks noChangeAspect="1"/>
          </p:cNvSpPr>
          <p:nvPr/>
        </p:nvSpPr>
        <p:spPr>
          <a:xfrm>
            <a:off x="3710124" y="18655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0">
            <a:extLst>
              <a:ext uri="{FF2B5EF4-FFF2-40B4-BE49-F238E27FC236}">
                <a16:creationId xmlns:a16="http://schemas.microsoft.com/office/drawing/2014/main" id="{735AB4D5-17C5-402F-BA79-70FA85E87DDF}"/>
              </a:ext>
            </a:extLst>
          </p:cNvPr>
          <p:cNvSpPr>
            <a:spLocks noChangeAspect="1"/>
          </p:cNvSpPr>
          <p:nvPr/>
        </p:nvSpPr>
        <p:spPr>
          <a:xfrm>
            <a:off x="3820085" y="18799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1">
            <a:extLst>
              <a:ext uri="{FF2B5EF4-FFF2-40B4-BE49-F238E27FC236}">
                <a16:creationId xmlns:a16="http://schemas.microsoft.com/office/drawing/2014/main" id="{7C39D132-C9B3-4BAC-A0E5-60F5593D7B8A}"/>
              </a:ext>
            </a:extLst>
          </p:cNvPr>
          <p:cNvSpPr>
            <a:spLocks noChangeAspect="1"/>
          </p:cNvSpPr>
          <p:nvPr/>
        </p:nvSpPr>
        <p:spPr>
          <a:xfrm>
            <a:off x="3835156" y="24434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42">
            <a:extLst>
              <a:ext uri="{FF2B5EF4-FFF2-40B4-BE49-F238E27FC236}">
                <a16:creationId xmlns:a16="http://schemas.microsoft.com/office/drawing/2014/main" id="{24F63585-488A-49FC-9FED-E517EDC5EE67}"/>
              </a:ext>
            </a:extLst>
          </p:cNvPr>
          <p:cNvSpPr>
            <a:spLocks noChangeAspect="1"/>
          </p:cNvSpPr>
          <p:nvPr/>
        </p:nvSpPr>
        <p:spPr>
          <a:xfrm>
            <a:off x="3453258" y="220579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43">
            <a:extLst>
              <a:ext uri="{FF2B5EF4-FFF2-40B4-BE49-F238E27FC236}">
                <a16:creationId xmlns:a16="http://schemas.microsoft.com/office/drawing/2014/main" id="{70AAA677-F3AC-4B2D-B9E9-45B1561F75A7}"/>
              </a:ext>
            </a:extLst>
          </p:cNvPr>
          <p:cNvSpPr>
            <a:spLocks noChangeAspect="1"/>
          </p:cNvSpPr>
          <p:nvPr/>
        </p:nvSpPr>
        <p:spPr>
          <a:xfrm>
            <a:off x="3872462" y="198694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44">
            <a:extLst>
              <a:ext uri="{FF2B5EF4-FFF2-40B4-BE49-F238E27FC236}">
                <a16:creationId xmlns:a16="http://schemas.microsoft.com/office/drawing/2014/main" id="{A74C0424-1763-47DE-B9AD-80FAC1EB3077}"/>
              </a:ext>
            </a:extLst>
          </p:cNvPr>
          <p:cNvSpPr>
            <a:spLocks noChangeAspect="1"/>
          </p:cNvSpPr>
          <p:nvPr/>
        </p:nvSpPr>
        <p:spPr>
          <a:xfrm>
            <a:off x="3533663" y="24755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45">
            <a:extLst>
              <a:ext uri="{FF2B5EF4-FFF2-40B4-BE49-F238E27FC236}">
                <a16:creationId xmlns:a16="http://schemas.microsoft.com/office/drawing/2014/main" id="{0C6752B2-530A-4C65-BD9A-CA4061715D4A}"/>
              </a:ext>
            </a:extLst>
          </p:cNvPr>
          <p:cNvSpPr>
            <a:spLocks noChangeAspect="1"/>
          </p:cNvSpPr>
          <p:nvPr/>
        </p:nvSpPr>
        <p:spPr>
          <a:xfrm>
            <a:off x="3718710" y="209361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46">
            <a:extLst>
              <a:ext uri="{FF2B5EF4-FFF2-40B4-BE49-F238E27FC236}">
                <a16:creationId xmlns:a16="http://schemas.microsoft.com/office/drawing/2014/main" id="{7AB5499A-DE14-4914-8E3A-8B62C60E4874}"/>
              </a:ext>
            </a:extLst>
          </p:cNvPr>
          <p:cNvSpPr>
            <a:spLocks noChangeAspect="1"/>
          </p:cNvSpPr>
          <p:nvPr/>
        </p:nvSpPr>
        <p:spPr>
          <a:xfrm>
            <a:off x="3527552" y="22694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47">
            <a:extLst>
              <a:ext uri="{FF2B5EF4-FFF2-40B4-BE49-F238E27FC236}">
                <a16:creationId xmlns:a16="http://schemas.microsoft.com/office/drawing/2014/main" id="{DDF6B010-C46C-466A-BFE9-C8D5E21F39EA}"/>
              </a:ext>
            </a:extLst>
          </p:cNvPr>
          <p:cNvSpPr>
            <a:spLocks noChangeAspect="1"/>
          </p:cNvSpPr>
          <p:nvPr/>
        </p:nvSpPr>
        <p:spPr>
          <a:xfrm>
            <a:off x="3640335" y="2391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48">
            <a:extLst>
              <a:ext uri="{FF2B5EF4-FFF2-40B4-BE49-F238E27FC236}">
                <a16:creationId xmlns:a16="http://schemas.microsoft.com/office/drawing/2014/main" id="{54CCFA22-E9A2-4726-B6C6-DE5FBC5AD1E0}"/>
              </a:ext>
            </a:extLst>
          </p:cNvPr>
          <p:cNvSpPr>
            <a:spLocks noChangeAspect="1"/>
          </p:cNvSpPr>
          <p:nvPr/>
        </p:nvSpPr>
        <p:spPr>
          <a:xfrm>
            <a:off x="3528657" y="21789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49">
            <a:extLst>
              <a:ext uri="{FF2B5EF4-FFF2-40B4-BE49-F238E27FC236}">
                <a16:creationId xmlns:a16="http://schemas.microsoft.com/office/drawing/2014/main" id="{D0E7799C-D308-4CA1-A7F6-D5951B262FD1}"/>
              </a:ext>
            </a:extLst>
          </p:cNvPr>
          <p:cNvSpPr>
            <a:spLocks noChangeAspect="1"/>
          </p:cNvSpPr>
          <p:nvPr/>
        </p:nvSpPr>
        <p:spPr>
          <a:xfrm>
            <a:off x="3649955" y="25008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0">
            <a:extLst>
              <a:ext uri="{FF2B5EF4-FFF2-40B4-BE49-F238E27FC236}">
                <a16:creationId xmlns:a16="http://schemas.microsoft.com/office/drawing/2014/main" id="{27CF84AD-57B6-48C0-A5B5-55EDB9223220}"/>
              </a:ext>
            </a:extLst>
          </p:cNvPr>
          <p:cNvSpPr>
            <a:spLocks noChangeAspect="1"/>
          </p:cNvSpPr>
          <p:nvPr/>
        </p:nvSpPr>
        <p:spPr>
          <a:xfrm>
            <a:off x="3787991" y="21421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1">
            <a:extLst>
              <a:ext uri="{FF2B5EF4-FFF2-40B4-BE49-F238E27FC236}">
                <a16:creationId xmlns:a16="http://schemas.microsoft.com/office/drawing/2014/main" id="{5972C50D-DB5A-4B4A-9105-6686F66E1575}"/>
              </a:ext>
            </a:extLst>
          </p:cNvPr>
          <p:cNvSpPr>
            <a:spLocks noChangeAspect="1"/>
          </p:cNvSpPr>
          <p:nvPr/>
        </p:nvSpPr>
        <p:spPr>
          <a:xfrm>
            <a:off x="3641834" y="213133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52">
            <a:extLst>
              <a:ext uri="{FF2B5EF4-FFF2-40B4-BE49-F238E27FC236}">
                <a16:creationId xmlns:a16="http://schemas.microsoft.com/office/drawing/2014/main" id="{7688D101-1E3B-4105-A7D8-16C900EF214B}"/>
              </a:ext>
            </a:extLst>
          </p:cNvPr>
          <p:cNvSpPr>
            <a:spLocks noChangeAspect="1"/>
          </p:cNvSpPr>
          <p:nvPr/>
        </p:nvSpPr>
        <p:spPr>
          <a:xfrm>
            <a:off x="3824802" y="21195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53">
            <a:extLst>
              <a:ext uri="{FF2B5EF4-FFF2-40B4-BE49-F238E27FC236}">
                <a16:creationId xmlns:a16="http://schemas.microsoft.com/office/drawing/2014/main" id="{C8475F39-EBB2-4F0D-911A-DAC670F79AC3}"/>
              </a:ext>
            </a:extLst>
          </p:cNvPr>
          <p:cNvSpPr>
            <a:spLocks noChangeAspect="1"/>
          </p:cNvSpPr>
          <p:nvPr/>
        </p:nvSpPr>
        <p:spPr>
          <a:xfrm>
            <a:off x="3627415" y="18954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54">
            <a:extLst>
              <a:ext uri="{FF2B5EF4-FFF2-40B4-BE49-F238E27FC236}">
                <a16:creationId xmlns:a16="http://schemas.microsoft.com/office/drawing/2014/main" id="{51E9EE92-5712-409F-A489-486DCF96D8B9}"/>
              </a:ext>
            </a:extLst>
          </p:cNvPr>
          <p:cNvSpPr>
            <a:spLocks noChangeAspect="1"/>
          </p:cNvSpPr>
          <p:nvPr/>
        </p:nvSpPr>
        <p:spPr>
          <a:xfrm>
            <a:off x="3740214" y="18041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55">
            <a:extLst>
              <a:ext uri="{FF2B5EF4-FFF2-40B4-BE49-F238E27FC236}">
                <a16:creationId xmlns:a16="http://schemas.microsoft.com/office/drawing/2014/main" id="{67E07EF4-2A80-413E-8EC5-F037175474F5}"/>
              </a:ext>
            </a:extLst>
          </p:cNvPr>
          <p:cNvSpPr>
            <a:spLocks noChangeAspect="1"/>
          </p:cNvSpPr>
          <p:nvPr/>
        </p:nvSpPr>
        <p:spPr>
          <a:xfrm>
            <a:off x="3662851" y="20407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56">
            <a:extLst>
              <a:ext uri="{FF2B5EF4-FFF2-40B4-BE49-F238E27FC236}">
                <a16:creationId xmlns:a16="http://schemas.microsoft.com/office/drawing/2014/main" id="{02C85CB5-6DA3-41F4-A21A-527113235302}"/>
              </a:ext>
            </a:extLst>
          </p:cNvPr>
          <p:cNvSpPr>
            <a:spLocks noChangeAspect="1"/>
          </p:cNvSpPr>
          <p:nvPr/>
        </p:nvSpPr>
        <p:spPr>
          <a:xfrm>
            <a:off x="1867450" y="1761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57">
            <a:extLst>
              <a:ext uri="{FF2B5EF4-FFF2-40B4-BE49-F238E27FC236}">
                <a16:creationId xmlns:a16="http://schemas.microsoft.com/office/drawing/2014/main" id="{E1213AE7-48C4-4102-9F2D-59AAD6BEA875}"/>
              </a:ext>
            </a:extLst>
          </p:cNvPr>
          <p:cNvSpPr>
            <a:spLocks noChangeAspect="1"/>
          </p:cNvSpPr>
          <p:nvPr/>
        </p:nvSpPr>
        <p:spPr>
          <a:xfrm>
            <a:off x="1956350" y="1905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58">
            <a:extLst>
              <a:ext uri="{FF2B5EF4-FFF2-40B4-BE49-F238E27FC236}">
                <a16:creationId xmlns:a16="http://schemas.microsoft.com/office/drawing/2014/main" id="{4621B2EE-6F48-49DB-8DF4-46A5FFA55715}"/>
              </a:ext>
            </a:extLst>
          </p:cNvPr>
          <p:cNvSpPr>
            <a:spLocks noChangeAspect="1"/>
          </p:cNvSpPr>
          <p:nvPr/>
        </p:nvSpPr>
        <p:spPr>
          <a:xfrm>
            <a:off x="2109056" y="20344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59">
            <a:extLst>
              <a:ext uri="{FF2B5EF4-FFF2-40B4-BE49-F238E27FC236}">
                <a16:creationId xmlns:a16="http://schemas.microsoft.com/office/drawing/2014/main" id="{7F661A38-0FC7-45B6-914B-176DE9753A58}"/>
              </a:ext>
            </a:extLst>
          </p:cNvPr>
          <p:cNvSpPr>
            <a:spLocks noChangeAspect="1"/>
          </p:cNvSpPr>
          <p:nvPr/>
        </p:nvSpPr>
        <p:spPr>
          <a:xfrm>
            <a:off x="2011450" y="17619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0">
            <a:extLst>
              <a:ext uri="{FF2B5EF4-FFF2-40B4-BE49-F238E27FC236}">
                <a16:creationId xmlns:a16="http://schemas.microsoft.com/office/drawing/2014/main" id="{67A62696-2A3E-4506-8E32-0F4A6E0EAFC6}"/>
              </a:ext>
            </a:extLst>
          </p:cNvPr>
          <p:cNvSpPr>
            <a:spLocks noChangeAspect="1"/>
          </p:cNvSpPr>
          <p:nvPr/>
        </p:nvSpPr>
        <p:spPr>
          <a:xfrm>
            <a:off x="2176550" y="19143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1">
            <a:extLst>
              <a:ext uri="{FF2B5EF4-FFF2-40B4-BE49-F238E27FC236}">
                <a16:creationId xmlns:a16="http://schemas.microsoft.com/office/drawing/2014/main" id="{457E60DF-AB63-4B70-8D1C-648869B1B077}"/>
              </a:ext>
            </a:extLst>
          </p:cNvPr>
          <p:cNvSpPr>
            <a:spLocks noChangeAspect="1"/>
          </p:cNvSpPr>
          <p:nvPr/>
        </p:nvSpPr>
        <p:spPr>
          <a:xfrm>
            <a:off x="2223399" y="20356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62">
            <a:extLst>
              <a:ext uri="{FF2B5EF4-FFF2-40B4-BE49-F238E27FC236}">
                <a16:creationId xmlns:a16="http://schemas.microsoft.com/office/drawing/2014/main" id="{ECA3F518-5CB1-4130-A5F1-A0FD528B306B}"/>
              </a:ext>
            </a:extLst>
          </p:cNvPr>
          <p:cNvSpPr>
            <a:spLocks noChangeAspect="1"/>
          </p:cNvSpPr>
          <p:nvPr/>
        </p:nvSpPr>
        <p:spPr>
          <a:xfrm>
            <a:off x="2238569" y="18760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63">
            <a:extLst>
              <a:ext uri="{FF2B5EF4-FFF2-40B4-BE49-F238E27FC236}">
                <a16:creationId xmlns:a16="http://schemas.microsoft.com/office/drawing/2014/main" id="{0B54EB2D-DB93-429E-B13E-6A116D6E56CE}"/>
              </a:ext>
            </a:extLst>
          </p:cNvPr>
          <p:cNvSpPr>
            <a:spLocks noChangeAspect="1"/>
          </p:cNvSpPr>
          <p:nvPr/>
        </p:nvSpPr>
        <p:spPr>
          <a:xfrm>
            <a:off x="2063626" y="1912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64">
            <a:extLst>
              <a:ext uri="{FF2B5EF4-FFF2-40B4-BE49-F238E27FC236}">
                <a16:creationId xmlns:a16="http://schemas.microsoft.com/office/drawing/2014/main" id="{3C7FB21F-6266-4821-8929-04FB212F2C3C}"/>
              </a:ext>
            </a:extLst>
          </p:cNvPr>
          <p:cNvSpPr>
            <a:spLocks noChangeAspect="1"/>
          </p:cNvSpPr>
          <p:nvPr/>
        </p:nvSpPr>
        <p:spPr>
          <a:xfrm>
            <a:off x="2082676" y="21401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65">
            <a:extLst>
              <a:ext uri="{FF2B5EF4-FFF2-40B4-BE49-F238E27FC236}">
                <a16:creationId xmlns:a16="http://schemas.microsoft.com/office/drawing/2014/main" id="{13F405D0-939B-4287-AEFE-0D349EA08133}"/>
              </a:ext>
            </a:extLst>
          </p:cNvPr>
          <p:cNvSpPr>
            <a:spLocks noChangeAspect="1"/>
          </p:cNvSpPr>
          <p:nvPr/>
        </p:nvSpPr>
        <p:spPr>
          <a:xfrm>
            <a:off x="1876529" y="16347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66">
            <a:extLst>
              <a:ext uri="{FF2B5EF4-FFF2-40B4-BE49-F238E27FC236}">
                <a16:creationId xmlns:a16="http://schemas.microsoft.com/office/drawing/2014/main" id="{4C50BA71-F5C3-4249-9F1E-00A362067A15}"/>
              </a:ext>
            </a:extLst>
          </p:cNvPr>
          <p:cNvSpPr>
            <a:spLocks noChangeAspect="1"/>
          </p:cNvSpPr>
          <p:nvPr/>
        </p:nvSpPr>
        <p:spPr>
          <a:xfrm>
            <a:off x="2142458" y="19332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67">
            <a:extLst>
              <a:ext uri="{FF2B5EF4-FFF2-40B4-BE49-F238E27FC236}">
                <a16:creationId xmlns:a16="http://schemas.microsoft.com/office/drawing/2014/main" id="{141294C6-42B9-4727-A19B-12DCAFD1D956}"/>
              </a:ext>
            </a:extLst>
          </p:cNvPr>
          <p:cNvSpPr>
            <a:spLocks noChangeAspect="1"/>
          </p:cNvSpPr>
          <p:nvPr/>
        </p:nvSpPr>
        <p:spPr>
          <a:xfrm>
            <a:off x="2021051" y="159136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68">
            <a:extLst>
              <a:ext uri="{FF2B5EF4-FFF2-40B4-BE49-F238E27FC236}">
                <a16:creationId xmlns:a16="http://schemas.microsoft.com/office/drawing/2014/main" id="{68252863-8992-4DCD-8DFD-39EA00530946}"/>
              </a:ext>
            </a:extLst>
          </p:cNvPr>
          <p:cNvSpPr>
            <a:spLocks noChangeAspect="1"/>
          </p:cNvSpPr>
          <p:nvPr/>
        </p:nvSpPr>
        <p:spPr>
          <a:xfrm>
            <a:off x="2098559" y="16738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69">
            <a:extLst>
              <a:ext uri="{FF2B5EF4-FFF2-40B4-BE49-F238E27FC236}">
                <a16:creationId xmlns:a16="http://schemas.microsoft.com/office/drawing/2014/main" id="{890275E1-98A5-4DA6-88EC-1F94BC90E185}"/>
              </a:ext>
            </a:extLst>
          </p:cNvPr>
          <p:cNvSpPr>
            <a:spLocks noChangeAspect="1"/>
          </p:cNvSpPr>
          <p:nvPr/>
        </p:nvSpPr>
        <p:spPr>
          <a:xfrm>
            <a:off x="2166808" y="17671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0">
            <a:extLst>
              <a:ext uri="{FF2B5EF4-FFF2-40B4-BE49-F238E27FC236}">
                <a16:creationId xmlns:a16="http://schemas.microsoft.com/office/drawing/2014/main" id="{756B471D-092B-491C-8F07-73C447FBFB91}"/>
              </a:ext>
            </a:extLst>
          </p:cNvPr>
          <p:cNvSpPr>
            <a:spLocks noChangeAspect="1"/>
          </p:cNvSpPr>
          <p:nvPr/>
        </p:nvSpPr>
        <p:spPr>
          <a:xfrm>
            <a:off x="2247784" y="1966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1">
            <a:extLst>
              <a:ext uri="{FF2B5EF4-FFF2-40B4-BE49-F238E27FC236}">
                <a16:creationId xmlns:a16="http://schemas.microsoft.com/office/drawing/2014/main" id="{3C4B5BD4-C9E9-43AD-AAEC-AF5F42704346}"/>
              </a:ext>
            </a:extLst>
          </p:cNvPr>
          <p:cNvSpPr>
            <a:spLocks noChangeAspect="1"/>
          </p:cNvSpPr>
          <p:nvPr/>
        </p:nvSpPr>
        <p:spPr>
          <a:xfrm>
            <a:off x="1823405" y="17821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72">
            <a:extLst>
              <a:ext uri="{FF2B5EF4-FFF2-40B4-BE49-F238E27FC236}">
                <a16:creationId xmlns:a16="http://schemas.microsoft.com/office/drawing/2014/main" id="{A7668F91-FB67-4C40-8508-A95384E7250C}"/>
              </a:ext>
            </a:extLst>
          </p:cNvPr>
          <p:cNvSpPr>
            <a:spLocks noChangeAspect="1"/>
          </p:cNvSpPr>
          <p:nvPr/>
        </p:nvSpPr>
        <p:spPr>
          <a:xfrm>
            <a:off x="1848300" y="20166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73">
            <a:extLst>
              <a:ext uri="{FF2B5EF4-FFF2-40B4-BE49-F238E27FC236}">
                <a16:creationId xmlns:a16="http://schemas.microsoft.com/office/drawing/2014/main" id="{56D4015C-D974-4C8D-B943-8B0B0BF20472}"/>
              </a:ext>
            </a:extLst>
          </p:cNvPr>
          <p:cNvSpPr>
            <a:spLocks noChangeAspect="1"/>
          </p:cNvSpPr>
          <p:nvPr/>
        </p:nvSpPr>
        <p:spPr>
          <a:xfrm>
            <a:off x="2050257" y="22897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74">
            <a:extLst>
              <a:ext uri="{FF2B5EF4-FFF2-40B4-BE49-F238E27FC236}">
                <a16:creationId xmlns:a16="http://schemas.microsoft.com/office/drawing/2014/main" id="{981A8A07-39E8-4274-AA42-8CAF33C87D84}"/>
              </a:ext>
            </a:extLst>
          </p:cNvPr>
          <p:cNvSpPr>
            <a:spLocks noChangeAspect="1"/>
          </p:cNvSpPr>
          <p:nvPr/>
        </p:nvSpPr>
        <p:spPr>
          <a:xfrm>
            <a:off x="1981401" y="16633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75">
            <a:extLst>
              <a:ext uri="{FF2B5EF4-FFF2-40B4-BE49-F238E27FC236}">
                <a16:creationId xmlns:a16="http://schemas.microsoft.com/office/drawing/2014/main" id="{60F20FF3-D397-40B0-AE28-C8581220E6E0}"/>
              </a:ext>
            </a:extLst>
          </p:cNvPr>
          <p:cNvSpPr>
            <a:spLocks noChangeAspect="1"/>
          </p:cNvSpPr>
          <p:nvPr/>
        </p:nvSpPr>
        <p:spPr>
          <a:xfrm>
            <a:off x="1857334" y="2116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76">
            <a:extLst>
              <a:ext uri="{FF2B5EF4-FFF2-40B4-BE49-F238E27FC236}">
                <a16:creationId xmlns:a16="http://schemas.microsoft.com/office/drawing/2014/main" id="{F8595E97-E3A3-48C0-A4F5-9EBEFA5EE033}"/>
              </a:ext>
            </a:extLst>
          </p:cNvPr>
          <p:cNvSpPr>
            <a:spLocks noChangeAspect="1"/>
          </p:cNvSpPr>
          <p:nvPr/>
        </p:nvSpPr>
        <p:spPr>
          <a:xfrm>
            <a:off x="1994101" y="1986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77">
            <a:extLst>
              <a:ext uri="{FF2B5EF4-FFF2-40B4-BE49-F238E27FC236}">
                <a16:creationId xmlns:a16="http://schemas.microsoft.com/office/drawing/2014/main" id="{515FE0A8-57B0-41CA-BD99-9989549F19C6}"/>
              </a:ext>
            </a:extLst>
          </p:cNvPr>
          <p:cNvSpPr>
            <a:spLocks noChangeAspect="1"/>
          </p:cNvSpPr>
          <p:nvPr/>
        </p:nvSpPr>
        <p:spPr>
          <a:xfrm>
            <a:off x="1915892" y="20434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78">
            <a:extLst>
              <a:ext uri="{FF2B5EF4-FFF2-40B4-BE49-F238E27FC236}">
                <a16:creationId xmlns:a16="http://schemas.microsoft.com/office/drawing/2014/main" id="{788870ED-E861-4FED-B530-F04904127A60}"/>
              </a:ext>
            </a:extLst>
          </p:cNvPr>
          <p:cNvSpPr>
            <a:spLocks noChangeAspect="1"/>
          </p:cNvSpPr>
          <p:nvPr/>
        </p:nvSpPr>
        <p:spPr>
          <a:xfrm>
            <a:off x="1919754" y="17561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79">
            <a:extLst>
              <a:ext uri="{FF2B5EF4-FFF2-40B4-BE49-F238E27FC236}">
                <a16:creationId xmlns:a16="http://schemas.microsoft.com/office/drawing/2014/main" id="{4E9C28E5-B6A5-4531-9A19-942D965E99E2}"/>
              </a:ext>
            </a:extLst>
          </p:cNvPr>
          <p:cNvSpPr>
            <a:spLocks noChangeAspect="1"/>
          </p:cNvSpPr>
          <p:nvPr/>
        </p:nvSpPr>
        <p:spPr>
          <a:xfrm>
            <a:off x="1907600" y="15661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0">
            <a:extLst>
              <a:ext uri="{FF2B5EF4-FFF2-40B4-BE49-F238E27FC236}">
                <a16:creationId xmlns:a16="http://schemas.microsoft.com/office/drawing/2014/main" id="{064B9722-9A0D-43CC-B74F-F0644DD8CBA7}"/>
              </a:ext>
            </a:extLst>
          </p:cNvPr>
          <p:cNvSpPr>
            <a:spLocks noChangeAspect="1"/>
          </p:cNvSpPr>
          <p:nvPr/>
        </p:nvSpPr>
        <p:spPr>
          <a:xfrm>
            <a:off x="1809631" y="1989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1">
            <a:extLst>
              <a:ext uri="{FF2B5EF4-FFF2-40B4-BE49-F238E27FC236}">
                <a16:creationId xmlns:a16="http://schemas.microsoft.com/office/drawing/2014/main" id="{889DED5E-B4C5-42C9-9505-689593527ADF}"/>
              </a:ext>
            </a:extLst>
          </p:cNvPr>
          <p:cNvSpPr>
            <a:spLocks noChangeAspect="1"/>
          </p:cNvSpPr>
          <p:nvPr/>
        </p:nvSpPr>
        <p:spPr>
          <a:xfrm>
            <a:off x="2248279" y="1797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82">
            <a:extLst>
              <a:ext uri="{FF2B5EF4-FFF2-40B4-BE49-F238E27FC236}">
                <a16:creationId xmlns:a16="http://schemas.microsoft.com/office/drawing/2014/main" id="{6B78D632-64DE-43D6-8C1D-2A42B92D620E}"/>
              </a:ext>
            </a:extLst>
          </p:cNvPr>
          <p:cNvSpPr>
            <a:spLocks noChangeAspect="1"/>
          </p:cNvSpPr>
          <p:nvPr/>
        </p:nvSpPr>
        <p:spPr>
          <a:xfrm>
            <a:off x="1940866" y="2246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83">
            <a:extLst>
              <a:ext uri="{FF2B5EF4-FFF2-40B4-BE49-F238E27FC236}">
                <a16:creationId xmlns:a16="http://schemas.microsoft.com/office/drawing/2014/main" id="{5250FED3-7E60-474C-85B7-49D896647B4E}"/>
              </a:ext>
            </a:extLst>
          </p:cNvPr>
          <p:cNvSpPr>
            <a:spLocks noChangeAspect="1"/>
          </p:cNvSpPr>
          <p:nvPr/>
        </p:nvSpPr>
        <p:spPr>
          <a:xfrm>
            <a:off x="1845919" y="1680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84">
            <a:extLst>
              <a:ext uri="{FF2B5EF4-FFF2-40B4-BE49-F238E27FC236}">
                <a16:creationId xmlns:a16="http://schemas.microsoft.com/office/drawing/2014/main" id="{AA317EB3-2C22-4EA0-951B-CA218F1FC9EB}"/>
              </a:ext>
            </a:extLst>
          </p:cNvPr>
          <p:cNvSpPr>
            <a:spLocks noChangeAspect="1"/>
          </p:cNvSpPr>
          <p:nvPr/>
        </p:nvSpPr>
        <p:spPr>
          <a:xfrm>
            <a:off x="1989038" y="14888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85">
            <a:extLst>
              <a:ext uri="{FF2B5EF4-FFF2-40B4-BE49-F238E27FC236}">
                <a16:creationId xmlns:a16="http://schemas.microsoft.com/office/drawing/2014/main" id="{07D83BC1-1C0B-47C0-813D-C63A3AA3EC33}"/>
              </a:ext>
            </a:extLst>
          </p:cNvPr>
          <p:cNvSpPr>
            <a:spLocks noChangeAspect="1"/>
          </p:cNvSpPr>
          <p:nvPr/>
        </p:nvSpPr>
        <p:spPr>
          <a:xfrm>
            <a:off x="2044940" y="2172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86">
            <a:extLst>
              <a:ext uri="{FF2B5EF4-FFF2-40B4-BE49-F238E27FC236}">
                <a16:creationId xmlns:a16="http://schemas.microsoft.com/office/drawing/2014/main" id="{FCABBA8E-0BD6-4007-BA68-6E6F7EFD6523}"/>
              </a:ext>
            </a:extLst>
          </p:cNvPr>
          <p:cNvSpPr>
            <a:spLocks noChangeAspect="1"/>
          </p:cNvSpPr>
          <p:nvPr/>
        </p:nvSpPr>
        <p:spPr>
          <a:xfrm>
            <a:off x="2154676" y="2223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87">
            <a:extLst>
              <a:ext uri="{FF2B5EF4-FFF2-40B4-BE49-F238E27FC236}">
                <a16:creationId xmlns:a16="http://schemas.microsoft.com/office/drawing/2014/main" id="{261BD102-4619-41E7-B21C-B84C3EDC9649}"/>
              </a:ext>
            </a:extLst>
          </p:cNvPr>
          <p:cNvSpPr>
            <a:spLocks noChangeAspect="1"/>
          </p:cNvSpPr>
          <p:nvPr/>
        </p:nvSpPr>
        <p:spPr>
          <a:xfrm>
            <a:off x="2068339" y="15606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88">
            <a:extLst>
              <a:ext uri="{FF2B5EF4-FFF2-40B4-BE49-F238E27FC236}">
                <a16:creationId xmlns:a16="http://schemas.microsoft.com/office/drawing/2014/main" id="{1CE78ABB-CBB0-4526-AC31-6DE124E39AD7}"/>
              </a:ext>
            </a:extLst>
          </p:cNvPr>
          <p:cNvSpPr>
            <a:spLocks noChangeAspect="1"/>
          </p:cNvSpPr>
          <p:nvPr/>
        </p:nvSpPr>
        <p:spPr>
          <a:xfrm>
            <a:off x="2178300" y="15751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89">
            <a:extLst>
              <a:ext uri="{FF2B5EF4-FFF2-40B4-BE49-F238E27FC236}">
                <a16:creationId xmlns:a16="http://schemas.microsoft.com/office/drawing/2014/main" id="{942581B0-F91A-44B8-95FE-63E9049CA682}"/>
              </a:ext>
            </a:extLst>
          </p:cNvPr>
          <p:cNvSpPr>
            <a:spLocks noChangeAspect="1"/>
          </p:cNvSpPr>
          <p:nvPr/>
        </p:nvSpPr>
        <p:spPr>
          <a:xfrm>
            <a:off x="2193371" y="21386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0">
            <a:extLst>
              <a:ext uri="{FF2B5EF4-FFF2-40B4-BE49-F238E27FC236}">
                <a16:creationId xmlns:a16="http://schemas.microsoft.com/office/drawing/2014/main" id="{22425FFB-F2B3-4598-920F-2A8B2E192434}"/>
              </a:ext>
            </a:extLst>
          </p:cNvPr>
          <p:cNvSpPr>
            <a:spLocks noChangeAspect="1"/>
          </p:cNvSpPr>
          <p:nvPr/>
        </p:nvSpPr>
        <p:spPr>
          <a:xfrm>
            <a:off x="1811473" y="190097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1">
            <a:extLst>
              <a:ext uri="{FF2B5EF4-FFF2-40B4-BE49-F238E27FC236}">
                <a16:creationId xmlns:a16="http://schemas.microsoft.com/office/drawing/2014/main" id="{250C1954-522C-4FBC-B215-B483D2C5EA0A}"/>
              </a:ext>
            </a:extLst>
          </p:cNvPr>
          <p:cNvSpPr>
            <a:spLocks noChangeAspect="1"/>
          </p:cNvSpPr>
          <p:nvPr/>
        </p:nvSpPr>
        <p:spPr>
          <a:xfrm>
            <a:off x="2230677" y="16821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192">
            <a:extLst>
              <a:ext uri="{FF2B5EF4-FFF2-40B4-BE49-F238E27FC236}">
                <a16:creationId xmlns:a16="http://schemas.microsoft.com/office/drawing/2014/main" id="{5FD85473-EE5B-42E3-999E-233AE4746CD8}"/>
              </a:ext>
            </a:extLst>
          </p:cNvPr>
          <p:cNvSpPr>
            <a:spLocks noChangeAspect="1"/>
          </p:cNvSpPr>
          <p:nvPr/>
        </p:nvSpPr>
        <p:spPr>
          <a:xfrm>
            <a:off x="1891878" y="21707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193">
            <a:extLst>
              <a:ext uri="{FF2B5EF4-FFF2-40B4-BE49-F238E27FC236}">
                <a16:creationId xmlns:a16="http://schemas.microsoft.com/office/drawing/2014/main" id="{1BADFC9E-A522-4D36-B413-660B5B030093}"/>
              </a:ext>
            </a:extLst>
          </p:cNvPr>
          <p:cNvSpPr>
            <a:spLocks noChangeAspect="1"/>
          </p:cNvSpPr>
          <p:nvPr/>
        </p:nvSpPr>
        <p:spPr>
          <a:xfrm>
            <a:off x="2076925" y="17887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194">
            <a:extLst>
              <a:ext uri="{FF2B5EF4-FFF2-40B4-BE49-F238E27FC236}">
                <a16:creationId xmlns:a16="http://schemas.microsoft.com/office/drawing/2014/main" id="{7574C713-9610-4991-99F6-9C61C9B894AB}"/>
              </a:ext>
            </a:extLst>
          </p:cNvPr>
          <p:cNvSpPr>
            <a:spLocks noChangeAspect="1"/>
          </p:cNvSpPr>
          <p:nvPr/>
        </p:nvSpPr>
        <p:spPr>
          <a:xfrm>
            <a:off x="1885767" y="19646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195">
            <a:extLst>
              <a:ext uri="{FF2B5EF4-FFF2-40B4-BE49-F238E27FC236}">
                <a16:creationId xmlns:a16="http://schemas.microsoft.com/office/drawing/2014/main" id="{29D36DB0-B335-4DD4-A523-BF7BE300289D}"/>
              </a:ext>
            </a:extLst>
          </p:cNvPr>
          <p:cNvSpPr>
            <a:spLocks noChangeAspect="1"/>
          </p:cNvSpPr>
          <p:nvPr/>
        </p:nvSpPr>
        <p:spPr>
          <a:xfrm>
            <a:off x="1998550" y="20861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196">
            <a:extLst>
              <a:ext uri="{FF2B5EF4-FFF2-40B4-BE49-F238E27FC236}">
                <a16:creationId xmlns:a16="http://schemas.microsoft.com/office/drawing/2014/main" id="{E83BA527-9546-4B2A-9AED-C515831A9BED}"/>
              </a:ext>
            </a:extLst>
          </p:cNvPr>
          <p:cNvSpPr>
            <a:spLocks noChangeAspect="1"/>
          </p:cNvSpPr>
          <p:nvPr/>
        </p:nvSpPr>
        <p:spPr>
          <a:xfrm>
            <a:off x="1886872" y="18741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197">
            <a:extLst>
              <a:ext uri="{FF2B5EF4-FFF2-40B4-BE49-F238E27FC236}">
                <a16:creationId xmlns:a16="http://schemas.microsoft.com/office/drawing/2014/main" id="{E852EF1F-DAEB-40E9-91A0-D665D4DB8A07}"/>
              </a:ext>
            </a:extLst>
          </p:cNvPr>
          <p:cNvSpPr>
            <a:spLocks noChangeAspect="1"/>
          </p:cNvSpPr>
          <p:nvPr/>
        </p:nvSpPr>
        <p:spPr>
          <a:xfrm>
            <a:off x="2008170" y="21960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198">
            <a:extLst>
              <a:ext uri="{FF2B5EF4-FFF2-40B4-BE49-F238E27FC236}">
                <a16:creationId xmlns:a16="http://schemas.microsoft.com/office/drawing/2014/main" id="{F5DE8FE8-729D-4311-99B9-26D897BBB298}"/>
              </a:ext>
            </a:extLst>
          </p:cNvPr>
          <p:cNvSpPr>
            <a:spLocks noChangeAspect="1"/>
          </p:cNvSpPr>
          <p:nvPr/>
        </p:nvSpPr>
        <p:spPr>
          <a:xfrm>
            <a:off x="2146206" y="18372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199">
            <a:extLst>
              <a:ext uri="{FF2B5EF4-FFF2-40B4-BE49-F238E27FC236}">
                <a16:creationId xmlns:a16="http://schemas.microsoft.com/office/drawing/2014/main" id="{71B5CD29-1ABF-4245-BE93-69F9B15CF28E}"/>
              </a:ext>
            </a:extLst>
          </p:cNvPr>
          <p:cNvSpPr>
            <a:spLocks noChangeAspect="1"/>
          </p:cNvSpPr>
          <p:nvPr/>
        </p:nvSpPr>
        <p:spPr>
          <a:xfrm>
            <a:off x="2000049" y="18265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200">
            <a:extLst>
              <a:ext uri="{FF2B5EF4-FFF2-40B4-BE49-F238E27FC236}">
                <a16:creationId xmlns:a16="http://schemas.microsoft.com/office/drawing/2014/main" id="{D72FF695-243F-484E-8243-ECE3DFF9A5BC}"/>
              </a:ext>
            </a:extLst>
          </p:cNvPr>
          <p:cNvSpPr>
            <a:spLocks noChangeAspect="1"/>
          </p:cNvSpPr>
          <p:nvPr/>
        </p:nvSpPr>
        <p:spPr>
          <a:xfrm>
            <a:off x="2183017" y="1814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201">
            <a:extLst>
              <a:ext uri="{FF2B5EF4-FFF2-40B4-BE49-F238E27FC236}">
                <a16:creationId xmlns:a16="http://schemas.microsoft.com/office/drawing/2014/main" id="{9666757C-6696-4CAC-B78B-07BE9DD1C8F6}"/>
              </a:ext>
            </a:extLst>
          </p:cNvPr>
          <p:cNvSpPr>
            <a:spLocks noChangeAspect="1"/>
          </p:cNvSpPr>
          <p:nvPr/>
        </p:nvSpPr>
        <p:spPr>
          <a:xfrm>
            <a:off x="1985630" y="15906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202">
            <a:extLst>
              <a:ext uri="{FF2B5EF4-FFF2-40B4-BE49-F238E27FC236}">
                <a16:creationId xmlns:a16="http://schemas.microsoft.com/office/drawing/2014/main" id="{B6CA8619-F58C-4508-AED5-9C3882985368}"/>
              </a:ext>
            </a:extLst>
          </p:cNvPr>
          <p:cNvSpPr>
            <a:spLocks noChangeAspect="1"/>
          </p:cNvSpPr>
          <p:nvPr/>
        </p:nvSpPr>
        <p:spPr>
          <a:xfrm>
            <a:off x="2098429" y="1499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203">
            <a:extLst>
              <a:ext uri="{FF2B5EF4-FFF2-40B4-BE49-F238E27FC236}">
                <a16:creationId xmlns:a16="http://schemas.microsoft.com/office/drawing/2014/main" id="{1E6C3010-9902-4D67-82C0-01C9A5E78368}"/>
              </a:ext>
            </a:extLst>
          </p:cNvPr>
          <p:cNvSpPr>
            <a:spLocks noChangeAspect="1"/>
          </p:cNvSpPr>
          <p:nvPr/>
        </p:nvSpPr>
        <p:spPr>
          <a:xfrm>
            <a:off x="2021066" y="17358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右矢印 205">
            <a:extLst>
              <a:ext uri="{FF2B5EF4-FFF2-40B4-BE49-F238E27FC236}">
                <a16:creationId xmlns:a16="http://schemas.microsoft.com/office/drawing/2014/main" id="{2A27AC13-47C5-46B9-A0DE-52C7B2DE23E3}"/>
              </a:ext>
            </a:extLst>
          </p:cNvPr>
          <p:cNvSpPr/>
          <p:nvPr/>
        </p:nvSpPr>
        <p:spPr>
          <a:xfrm>
            <a:off x="2249346" y="4768925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右矢印 206">
            <a:extLst>
              <a:ext uri="{FF2B5EF4-FFF2-40B4-BE49-F238E27FC236}">
                <a16:creationId xmlns:a16="http://schemas.microsoft.com/office/drawing/2014/main" id="{89645DD1-B3DD-42D0-95A5-1A1BD36A5641}"/>
              </a:ext>
            </a:extLst>
          </p:cNvPr>
          <p:cNvSpPr/>
          <p:nvPr/>
        </p:nvSpPr>
        <p:spPr>
          <a:xfrm flipH="1">
            <a:off x="355705" y="5277852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04">
            <a:extLst>
              <a:ext uri="{FF2B5EF4-FFF2-40B4-BE49-F238E27FC236}">
                <a16:creationId xmlns:a16="http://schemas.microsoft.com/office/drawing/2014/main" id="{C358344B-9E71-4858-ABD3-81EF53C33250}"/>
              </a:ext>
            </a:extLst>
          </p:cNvPr>
          <p:cNvSpPr/>
          <p:nvPr/>
        </p:nvSpPr>
        <p:spPr>
          <a:xfrm>
            <a:off x="851400" y="4781036"/>
            <a:ext cx="1563819" cy="968037"/>
          </a:xfrm>
          <a:prstGeom prst="roundRect">
            <a:avLst>
              <a:gd name="adj" fmla="val 26526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8">
            <a:extLst>
              <a:ext uri="{FF2B5EF4-FFF2-40B4-BE49-F238E27FC236}">
                <a16:creationId xmlns:a16="http://schemas.microsoft.com/office/drawing/2014/main" id="{69FA17D2-DD8F-4E78-946C-3EB1D7C79388}"/>
              </a:ext>
            </a:extLst>
          </p:cNvPr>
          <p:cNvSpPr>
            <a:spLocks noChangeAspect="1"/>
          </p:cNvSpPr>
          <p:nvPr/>
        </p:nvSpPr>
        <p:spPr>
          <a:xfrm>
            <a:off x="778781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9">
            <a:extLst>
              <a:ext uri="{FF2B5EF4-FFF2-40B4-BE49-F238E27FC236}">
                <a16:creationId xmlns:a16="http://schemas.microsoft.com/office/drawing/2014/main" id="{F615FD65-8956-4C10-8888-A80258D69186}"/>
              </a:ext>
            </a:extLst>
          </p:cNvPr>
          <p:cNvSpPr>
            <a:spLocks noChangeAspect="1"/>
          </p:cNvSpPr>
          <p:nvPr/>
        </p:nvSpPr>
        <p:spPr>
          <a:xfrm>
            <a:off x="867681" y="5304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10">
            <a:extLst>
              <a:ext uri="{FF2B5EF4-FFF2-40B4-BE49-F238E27FC236}">
                <a16:creationId xmlns:a16="http://schemas.microsoft.com/office/drawing/2014/main" id="{EA315A47-CF72-4B5E-9196-E7082099AE58}"/>
              </a:ext>
            </a:extLst>
          </p:cNvPr>
          <p:cNvSpPr>
            <a:spLocks noChangeAspect="1"/>
          </p:cNvSpPr>
          <p:nvPr/>
        </p:nvSpPr>
        <p:spPr>
          <a:xfrm>
            <a:off x="1020387" y="5433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1">
            <a:extLst>
              <a:ext uri="{FF2B5EF4-FFF2-40B4-BE49-F238E27FC236}">
                <a16:creationId xmlns:a16="http://schemas.microsoft.com/office/drawing/2014/main" id="{6FE08A05-9488-45CD-BC33-78C71B6275C6}"/>
              </a:ext>
            </a:extLst>
          </p:cNvPr>
          <p:cNvSpPr>
            <a:spLocks noChangeAspect="1"/>
          </p:cNvSpPr>
          <p:nvPr/>
        </p:nvSpPr>
        <p:spPr>
          <a:xfrm>
            <a:off x="922781" y="5160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2">
            <a:extLst>
              <a:ext uri="{FF2B5EF4-FFF2-40B4-BE49-F238E27FC236}">
                <a16:creationId xmlns:a16="http://schemas.microsoft.com/office/drawing/2014/main" id="{8B8BADB5-1153-44BF-8A4F-79E39BEDB0ED}"/>
              </a:ext>
            </a:extLst>
          </p:cNvPr>
          <p:cNvSpPr>
            <a:spLocks noChangeAspect="1"/>
          </p:cNvSpPr>
          <p:nvPr/>
        </p:nvSpPr>
        <p:spPr>
          <a:xfrm>
            <a:off x="1087881" y="5313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3">
            <a:extLst>
              <a:ext uri="{FF2B5EF4-FFF2-40B4-BE49-F238E27FC236}">
                <a16:creationId xmlns:a16="http://schemas.microsoft.com/office/drawing/2014/main" id="{805B0146-8EFF-4B16-B085-F77EA545B8C5}"/>
              </a:ext>
            </a:extLst>
          </p:cNvPr>
          <p:cNvSpPr>
            <a:spLocks noChangeAspect="1"/>
          </p:cNvSpPr>
          <p:nvPr/>
        </p:nvSpPr>
        <p:spPr>
          <a:xfrm>
            <a:off x="1134730" y="5434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4">
            <a:extLst>
              <a:ext uri="{FF2B5EF4-FFF2-40B4-BE49-F238E27FC236}">
                <a16:creationId xmlns:a16="http://schemas.microsoft.com/office/drawing/2014/main" id="{00A50C6B-17A7-45DE-B00C-04977A1CCE65}"/>
              </a:ext>
            </a:extLst>
          </p:cNvPr>
          <p:cNvSpPr>
            <a:spLocks noChangeAspect="1"/>
          </p:cNvSpPr>
          <p:nvPr/>
        </p:nvSpPr>
        <p:spPr>
          <a:xfrm>
            <a:off x="1149900" y="5274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5">
            <a:extLst>
              <a:ext uri="{FF2B5EF4-FFF2-40B4-BE49-F238E27FC236}">
                <a16:creationId xmlns:a16="http://schemas.microsoft.com/office/drawing/2014/main" id="{09583D7D-4DA1-4B27-8187-E534C0E39E8B}"/>
              </a:ext>
            </a:extLst>
          </p:cNvPr>
          <p:cNvSpPr>
            <a:spLocks noChangeAspect="1"/>
          </p:cNvSpPr>
          <p:nvPr/>
        </p:nvSpPr>
        <p:spPr>
          <a:xfrm>
            <a:off x="974957" y="531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6">
            <a:extLst>
              <a:ext uri="{FF2B5EF4-FFF2-40B4-BE49-F238E27FC236}">
                <a16:creationId xmlns:a16="http://schemas.microsoft.com/office/drawing/2014/main" id="{29792622-5982-47EB-9C1B-7D2C581FF72D}"/>
              </a:ext>
            </a:extLst>
          </p:cNvPr>
          <p:cNvSpPr>
            <a:spLocks noChangeAspect="1"/>
          </p:cNvSpPr>
          <p:nvPr/>
        </p:nvSpPr>
        <p:spPr>
          <a:xfrm>
            <a:off x="994007" y="5539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7">
            <a:extLst>
              <a:ext uri="{FF2B5EF4-FFF2-40B4-BE49-F238E27FC236}">
                <a16:creationId xmlns:a16="http://schemas.microsoft.com/office/drawing/2014/main" id="{48056412-31FA-4CAA-A82B-02EFC3BB9CA7}"/>
              </a:ext>
            </a:extLst>
          </p:cNvPr>
          <p:cNvSpPr>
            <a:spLocks noChangeAspect="1"/>
          </p:cNvSpPr>
          <p:nvPr/>
        </p:nvSpPr>
        <p:spPr>
          <a:xfrm>
            <a:off x="787860" y="5033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8">
            <a:extLst>
              <a:ext uri="{FF2B5EF4-FFF2-40B4-BE49-F238E27FC236}">
                <a16:creationId xmlns:a16="http://schemas.microsoft.com/office/drawing/2014/main" id="{049FEC7D-C7B3-4B13-A1E7-1F1753A13DA9}"/>
              </a:ext>
            </a:extLst>
          </p:cNvPr>
          <p:cNvSpPr>
            <a:spLocks noChangeAspect="1"/>
          </p:cNvSpPr>
          <p:nvPr/>
        </p:nvSpPr>
        <p:spPr>
          <a:xfrm>
            <a:off x="1053789" y="5332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9">
            <a:extLst>
              <a:ext uri="{FF2B5EF4-FFF2-40B4-BE49-F238E27FC236}">
                <a16:creationId xmlns:a16="http://schemas.microsoft.com/office/drawing/2014/main" id="{F72F290C-1003-4C95-AED2-04870015A2FA}"/>
              </a:ext>
            </a:extLst>
          </p:cNvPr>
          <p:cNvSpPr>
            <a:spLocks noChangeAspect="1"/>
          </p:cNvSpPr>
          <p:nvPr/>
        </p:nvSpPr>
        <p:spPr>
          <a:xfrm>
            <a:off x="932382" y="4990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0">
            <a:extLst>
              <a:ext uri="{FF2B5EF4-FFF2-40B4-BE49-F238E27FC236}">
                <a16:creationId xmlns:a16="http://schemas.microsoft.com/office/drawing/2014/main" id="{F1D1635C-9A0D-4A47-A805-BCFE0FA4029F}"/>
              </a:ext>
            </a:extLst>
          </p:cNvPr>
          <p:cNvSpPr>
            <a:spLocks noChangeAspect="1"/>
          </p:cNvSpPr>
          <p:nvPr/>
        </p:nvSpPr>
        <p:spPr>
          <a:xfrm>
            <a:off x="1009890" y="5072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1">
            <a:extLst>
              <a:ext uri="{FF2B5EF4-FFF2-40B4-BE49-F238E27FC236}">
                <a16:creationId xmlns:a16="http://schemas.microsoft.com/office/drawing/2014/main" id="{5DE38754-17BF-4450-B4D3-1186FDAC86C2}"/>
              </a:ext>
            </a:extLst>
          </p:cNvPr>
          <p:cNvSpPr>
            <a:spLocks noChangeAspect="1"/>
          </p:cNvSpPr>
          <p:nvPr/>
        </p:nvSpPr>
        <p:spPr>
          <a:xfrm>
            <a:off x="1078139" y="5166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2">
            <a:extLst>
              <a:ext uri="{FF2B5EF4-FFF2-40B4-BE49-F238E27FC236}">
                <a16:creationId xmlns:a16="http://schemas.microsoft.com/office/drawing/2014/main" id="{3053EB6E-EE9B-4B53-A53F-2AB2B971BB3E}"/>
              </a:ext>
            </a:extLst>
          </p:cNvPr>
          <p:cNvSpPr>
            <a:spLocks noChangeAspect="1"/>
          </p:cNvSpPr>
          <p:nvPr/>
        </p:nvSpPr>
        <p:spPr>
          <a:xfrm>
            <a:off x="1159115" y="5365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23">
            <a:extLst>
              <a:ext uri="{FF2B5EF4-FFF2-40B4-BE49-F238E27FC236}">
                <a16:creationId xmlns:a16="http://schemas.microsoft.com/office/drawing/2014/main" id="{42FC4B9B-34C5-4161-8EE4-E60556220D7D}"/>
              </a:ext>
            </a:extLst>
          </p:cNvPr>
          <p:cNvSpPr>
            <a:spLocks noChangeAspect="1"/>
          </p:cNvSpPr>
          <p:nvPr/>
        </p:nvSpPr>
        <p:spPr>
          <a:xfrm>
            <a:off x="734736" y="518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24">
            <a:extLst>
              <a:ext uri="{FF2B5EF4-FFF2-40B4-BE49-F238E27FC236}">
                <a16:creationId xmlns:a16="http://schemas.microsoft.com/office/drawing/2014/main" id="{D2D61E65-2ECD-4F5B-8BBD-30F3CB33EEA1}"/>
              </a:ext>
            </a:extLst>
          </p:cNvPr>
          <p:cNvSpPr>
            <a:spLocks noChangeAspect="1"/>
          </p:cNvSpPr>
          <p:nvPr/>
        </p:nvSpPr>
        <p:spPr>
          <a:xfrm>
            <a:off x="759631" y="5415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25">
            <a:extLst>
              <a:ext uri="{FF2B5EF4-FFF2-40B4-BE49-F238E27FC236}">
                <a16:creationId xmlns:a16="http://schemas.microsoft.com/office/drawing/2014/main" id="{BD3CB515-F88D-467F-B0A4-004787004620}"/>
              </a:ext>
            </a:extLst>
          </p:cNvPr>
          <p:cNvSpPr>
            <a:spLocks noChangeAspect="1"/>
          </p:cNvSpPr>
          <p:nvPr/>
        </p:nvSpPr>
        <p:spPr>
          <a:xfrm>
            <a:off x="961588" y="5688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26">
            <a:extLst>
              <a:ext uri="{FF2B5EF4-FFF2-40B4-BE49-F238E27FC236}">
                <a16:creationId xmlns:a16="http://schemas.microsoft.com/office/drawing/2014/main" id="{429AE11B-3925-49C8-8F4D-1955AFCD858C}"/>
              </a:ext>
            </a:extLst>
          </p:cNvPr>
          <p:cNvSpPr>
            <a:spLocks noChangeAspect="1"/>
          </p:cNvSpPr>
          <p:nvPr/>
        </p:nvSpPr>
        <p:spPr>
          <a:xfrm>
            <a:off x="892732" y="5062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27">
            <a:extLst>
              <a:ext uri="{FF2B5EF4-FFF2-40B4-BE49-F238E27FC236}">
                <a16:creationId xmlns:a16="http://schemas.microsoft.com/office/drawing/2014/main" id="{D23B9473-CF92-426F-A3D3-5249DD6A823B}"/>
              </a:ext>
            </a:extLst>
          </p:cNvPr>
          <p:cNvSpPr>
            <a:spLocks noChangeAspect="1"/>
          </p:cNvSpPr>
          <p:nvPr/>
        </p:nvSpPr>
        <p:spPr>
          <a:xfrm>
            <a:off x="768665" y="5515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28">
            <a:extLst>
              <a:ext uri="{FF2B5EF4-FFF2-40B4-BE49-F238E27FC236}">
                <a16:creationId xmlns:a16="http://schemas.microsoft.com/office/drawing/2014/main" id="{E7B034EF-9524-43DE-B330-BEA4D798EB8F}"/>
              </a:ext>
            </a:extLst>
          </p:cNvPr>
          <p:cNvSpPr>
            <a:spLocks noChangeAspect="1"/>
          </p:cNvSpPr>
          <p:nvPr/>
        </p:nvSpPr>
        <p:spPr>
          <a:xfrm>
            <a:off x="905432" y="5385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29">
            <a:extLst>
              <a:ext uri="{FF2B5EF4-FFF2-40B4-BE49-F238E27FC236}">
                <a16:creationId xmlns:a16="http://schemas.microsoft.com/office/drawing/2014/main" id="{351450CF-39AA-4837-BB80-73A0F813DBEA}"/>
              </a:ext>
            </a:extLst>
          </p:cNvPr>
          <p:cNvSpPr>
            <a:spLocks noChangeAspect="1"/>
          </p:cNvSpPr>
          <p:nvPr/>
        </p:nvSpPr>
        <p:spPr>
          <a:xfrm>
            <a:off x="827223" y="5442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30">
            <a:extLst>
              <a:ext uri="{FF2B5EF4-FFF2-40B4-BE49-F238E27FC236}">
                <a16:creationId xmlns:a16="http://schemas.microsoft.com/office/drawing/2014/main" id="{D60444AD-C88A-4FA7-B5CC-829E72E006AB}"/>
              </a:ext>
            </a:extLst>
          </p:cNvPr>
          <p:cNvSpPr>
            <a:spLocks noChangeAspect="1"/>
          </p:cNvSpPr>
          <p:nvPr/>
        </p:nvSpPr>
        <p:spPr>
          <a:xfrm>
            <a:off x="831085" y="5155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31">
            <a:extLst>
              <a:ext uri="{FF2B5EF4-FFF2-40B4-BE49-F238E27FC236}">
                <a16:creationId xmlns:a16="http://schemas.microsoft.com/office/drawing/2014/main" id="{7CE08872-FA2D-4088-B175-B41CA70AF2BB}"/>
              </a:ext>
            </a:extLst>
          </p:cNvPr>
          <p:cNvSpPr>
            <a:spLocks noChangeAspect="1"/>
          </p:cNvSpPr>
          <p:nvPr/>
        </p:nvSpPr>
        <p:spPr>
          <a:xfrm>
            <a:off x="818931" y="4965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円/楕円 32">
            <a:extLst>
              <a:ext uri="{FF2B5EF4-FFF2-40B4-BE49-F238E27FC236}">
                <a16:creationId xmlns:a16="http://schemas.microsoft.com/office/drawing/2014/main" id="{09E75792-6869-4CBA-A1C7-A1F69A28AA46}"/>
              </a:ext>
            </a:extLst>
          </p:cNvPr>
          <p:cNvSpPr>
            <a:spLocks noChangeAspect="1"/>
          </p:cNvSpPr>
          <p:nvPr/>
        </p:nvSpPr>
        <p:spPr>
          <a:xfrm>
            <a:off x="720962" y="5387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円/楕円 33">
            <a:extLst>
              <a:ext uri="{FF2B5EF4-FFF2-40B4-BE49-F238E27FC236}">
                <a16:creationId xmlns:a16="http://schemas.microsoft.com/office/drawing/2014/main" id="{542850E3-5AE5-4894-823A-0EE0D515FDEF}"/>
              </a:ext>
            </a:extLst>
          </p:cNvPr>
          <p:cNvSpPr>
            <a:spLocks noChangeAspect="1"/>
          </p:cNvSpPr>
          <p:nvPr/>
        </p:nvSpPr>
        <p:spPr>
          <a:xfrm>
            <a:off x="1336550" y="54078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円/楕円 34">
            <a:extLst>
              <a:ext uri="{FF2B5EF4-FFF2-40B4-BE49-F238E27FC236}">
                <a16:creationId xmlns:a16="http://schemas.microsoft.com/office/drawing/2014/main" id="{DEA4B447-6741-417C-8EDC-5E2472080427}"/>
              </a:ext>
            </a:extLst>
          </p:cNvPr>
          <p:cNvSpPr>
            <a:spLocks noChangeAspect="1"/>
          </p:cNvSpPr>
          <p:nvPr/>
        </p:nvSpPr>
        <p:spPr>
          <a:xfrm>
            <a:off x="852197" y="5645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円/楕円 35">
            <a:extLst>
              <a:ext uri="{FF2B5EF4-FFF2-40B4-BE49-F238E27FC236}">
                <a16:creationId xmlns:a16="http://schemas.microsoft.com/office/drawing/2014/main" id="{D36A12C8-9234-4A1C-BA3D-0A7F0BC0B220}"/>
              </a:ext>
            </a:extLst>
          </p:cNvPr>
          <p:cNvSpPr>
            <a:spLocks noChangeAspect="1"/>
          </p:cNvSpPr>
          <p:nvPr/>
        </p:nvSpPr>
        <p:spPr>
          <a:xfrm>
            <a:off x="757250" y="5079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円/楕円 36">
            <a:extLst>
              <a:ext uri="{FF2B5EF4-FFF2-40B4-BE49-F238E27FC236}">
                <a16:creationId xmlns:a16="http://schemas.microsoft.com/office/drawing/2014/main" id="{74209299-5FCC-4DF4-87E8-C802D8A051C2}"/>
              </a:ext>
            </a:extLst>
          </p:cNvPr>
          <p:cNvSpPr>
            <a:spLocks noChangeAspect="1"/>
          </p:cNvSpPr>
          <p:nvPr/>
        </p:nvSpPr>
        <p:spPr>
          <a:xfrm>
            <a:off x="900369" y="4887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円/楕円 37">
            <a:extLst>
              <a:ext uri="{FF2B5EF4-FFF2-40B4-BE49-F238E27FC236}">
                <a16:creationId xmlns:a16="http://schemas.microsoft.com/office/drawing/2014/main" id="{1C479881-BBF8-41DF-A24C-A29F669E594B}"/>
              </a:ext>
            </a:extLst>
          </p:cNvPr>
          <p:cNvSpPr>
            <a:spLocks noChangeAspect="1"/>
          </p:cNvSpPr>
          <p:nvPr/>
        </p:nvSpPr>
        <p:spPr>
          <a:xfrm>
            <a:off x="956271" y="5571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円/楕円 38">
            <a:extLst>
              <a:ext uri="{FF2B5EF4-FFF2-40B4-BE49-F238E27FC236}">
                <a16:creationId xmlns:a16="http://schemas.microsoft.com/office/drawing/2014/main" id="{6583B392-C048-4AFC-972C-2AF7AE00CB71}"/>
              </a:ext>
            </a:extLst>
          </p:cNvPr>
          <p:cNvSpPr>
            <a:spLocks noChangeAspect="1"/>
          </p:cNvSpPr>
          <p:nvPr/>
        </p:nvSpPr>
        <p:spPr>
          <a:xfrm>
            <a:off x="1066007" y="562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円/楕円 39">
            <a:extLst>
              <a:ext uri="{FF2B5EF4-FFF2-40B4-BE49-F238E27FC236}">
                <a16:creationId xmlns:a16="http://schemas.microsoft.com/office/drawing/2014/main" id="{E9BD422A-5855-4E5E-BCC5-1EF19191E358}"/>
              </a:ext>
            </a:extLst>
          </p:cNvPr>
          <p:cNvSpPr>
            <a:spLocks noChangeAspect="1"/>
          </p:cNvSpPr>
          <p:nvPr/>
        </p:nvSpPr>
        <p:spPr>
          <a:xfrm>
            <a:off x="979670" y="4959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円/楕円 40">
            <a:extLst>
              <a:ext uri="{FF2B5EF4-FFF2-40B4-BE49-F238E27FC236}">
                <a16:creationId xmlns:a16="http://schemas.microsoft.com/office/drawing/2014/main" id="{2DAC265C-2207-47B8-9A33-E6D01CCA4349}"/>
              </a:ext>
            </a:extLst>
          </p:cNvPr>
          <p:cNvSpPr>
            <a:spLocks noChangeAspect="1"/>
          </p:cNvSpPr>
          <p:nvPr/>
        </p:nvSpPr>
        <p:spPr>
          <a:xfrm>
            <a:off x="1089631" y="4974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円/楕円 41">
            <a:extLst>
              <a:ext uri="{FF2B5EF4-FFF2-40B4-BE49-F238E27FC236}">
                <a16:creationId xmlns:a16="http://schemas.microsoft.com/office/drawing/2014/main" id="{EC1ECA6B-29BE-423C-9E29-4AAD09CBFF9C}"/>
              </a:ext>
            </a:extLst>
          </p:cNvPr>
          <p:cNvSpPr>
            <a:spLocks noChangeAspect="1"/>
          </p:cNvSpPr>
          <p:nvPr/>
        </p:nvSpPr>
        <p:spPr>
          <a:xfrm>
            <a:off x="1104702" y="5537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円/楕円 42">
            <a:extLst>
              <a:ext uri="{FF2B5EF4-FFF2-40B4-BE49-F238E27FC236}">
                <a16:creationId xmlns:a16="http://schemas.microsoft.com/office/drawing/2014/main" id="{2131D177-FB92-4BB4-8094-F0CEB5452090}"/>
              </a:ext>
            </a:extLst>
          </p:cNvPr>
          <p:cNvSpPr>
            <a:spLocks noChangeAspect="1"/>
          </p:cNvSpPr>
          <p:nvPr/>
        </p:nvSpPr>
        <p:spPr>
          <a:xfrm>
            <a:off x="722804" y="5299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" name="円/楕円 43">
            <a:extLst>
              <a:ext uri="{FF2B5EF4-FFF2-40B4-BE49-F238E27FC236}">
                <a16:creationId xmlns:a16="http://schemas.microsoft.com/office/drawing/2014/main" id="{FB0D1D98-AE62-45A2-96B0-F28386AB313A}"/>
              </a:ext>
            </a:extLst>
          </p:cNvPr>
          <p:cNvSpPr>
            <a:spLocks noChangeAspect="1"/>
          </p:cNvSpPr>
          <p:nvPr/>
        </p:nvSpPr>
        <p:spPr>
          <a:xfrm>
            <a:off x="1142008" y="5080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7" name="円/楕円 44">
            <a:extLst>
              <a:ext uri="{FF2B5EF4-FFF2-40B4-BE49-F238E27FC236}">
                <a16:creationId xmlns:a16="http://schemas.microsoft.com/office/drawing/2014/main" id="{402E5737-B82E-4923-8104-1CDA6C905FF2}"/>
              </a:ext>
            </a:extLst>
          </p:cNvPr>
          <p:cNvSpPr>
            <a:spLocks noChangeAspect="1"/>
          </p:cNvSpPr>
          <p:nvPr/>
        </p:nvSpPr>
        <p:spPr>
          <a:xfrm>
            <a:off x="803209" y="5569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8" name="円/楕円 45">
            <a:extLst>
              <a:ext uri="{FF2B5EF4-FFF2-40B4-BE49-F238E27FC236}">
                <a16:creationId xmlns:a16="http://schemas.microsoft.com/office/drawing/2014/main" id="{D267BCBB-E39B-45F1-91E7-5005FF796052}"/>
              </a:ext>
            </a:extLst>
          </p:cNvPr>
          <p:cNvSpPr>
            <a:spLocks noChangeAspect="1"/>
          </p:cNvSpPr>
          <p:nvPr/>
        </p:nvSpPr>
        <p:spPr>
          <a:xfrm>
            <a:off x="988256" y="5187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9" name="円/楕円 48">
            <a:extLst>
              <a:ext uri="{FF2B5EF4-FFF2-40B4-BE49-F238E27FC236}">
                <a16:creationId xmlns:a16="http://schemas.microsoft.com/office/drawing/2014/main" id="{41D9760D-3B94-445F-9716-7E3798D975FD}"/>
              </a:ext>
            </a:extLst>
          </p:cNvPr>
          <p:cNvSpPr>
            <a:spLocks noChangeAspect="1"/>
          </p:cNvSpPr>
          <p:nvPr/>
        </p:nvSpPr>
        <p:spPr>
          <a:xfrm>
            <a:off x="797098" y="53635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0" name="円/楕円 49">
            <a:extLst>
              <a:ext uri="{FF2B5EF4-FFF2-40B4-BE49-F238E27FC236}">
                <a16:creationId xmlns:a16="http://schemas.microsoft.com/office/drawing/2014/main" id="{ABE54CBD-82B7-415B-B559-5433869AF65E}"/>
              </a:ext>
            </a:extLst>
          </p:cNvPr>
          <p:cNvSpPr>
            <a:spLocks noChangeAspect="1"/>
          </p:cNvSpPr>
          <p:nvPr/>
        </p:nvSpPr>
        <p:spPr>
          <a:xfrm>
            <a:off x="909881" y="5485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1" name="円/楕円 50">
            <a:extLst>
              <a:ext uri="{FF2B5EF4-FFF2-40B4-BE49-F238E27FC236}">
                <a16:creationId xmlns:a16="http://schemas.microsoft.com/office/drawing/2014/main" id="{06F3F993-7D30-4383-800A-F764F408EE70}"/>
              </a:ext>
            </a:extLst>
          </p:cNvPr>
          <p:cNvSpPr>
            <a:spLocks noChangeAspect="1"/>
          </p:cNvSpPr>
          <p:nvPr/>
        </p:nvSpPr>
        <p:spPr>
          <a:xfrm>
            <a:off x="798203" y="5273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" name="円/楕円 51">
            <a:extLst>
              <a:ext uri="{FF2B5EF4-FFF2-40B4-BE49-F238E27FC236}">
                <a16:creationId xmlns:a16="http://schemas.microsoft.com/office/drawing/2014/main" id="{E65D3ECD-E900-44C5-9BCF-DD6EC802AEEF}"/>
              </a:ext>
            </a:extLst>
          </p:cNvPr>
          <p:cNvSpPr>
            <a:spLocks noChangeAspect="1"/>
          </p:cNvSpPr>
          <p:nvPr/>
        </p:nvSpPr>
        <p:spPr>
          <a:xfrm>
            <a:off x="919501" y="5594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3" name="円/楕円 52">
            <a:extLst>
              <a:ext uri="{FF2B5EF4-FFF2-40B4-BE49-F238E27FC236}">
                <a16:creationId xmlns:a16="http://schemas.microsoft.com/office/drawing/2014/main" id="{6483135A-FDBB-4326-9E6A-F1D1A130C6A8}"/>
              </a:ext>
            </a:extLst>
          </p:cNvPr>
          <p:cNvSpPr>
            <a:spLocks noChangeAspect="1"/>
          </p:cNvSpPr>
          <p:nvPr/>
        </p:nvSpPr>
        <p:spPr>
          <a:xfrm>
            <a:off x="1057537" y="5236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4" name="円/楕円 53">
            <a:extLst>
              <a:ext uri="{FF2B5EF4-FFF2-40B4-BE49-F238E27FC236}">
                <a16:creationId xmlns:a16="http://schemas.microsoft.com/office/drawing/2014/main" id="{B17C2C74-D88D-4C0C-B9A5-8A9A712A18A3}"/>
              </a:ext>
            </a:extLst>
          </p:cNvPr>
          <p:cNvSpPr>
            <a:spLocks noChangeAspect="1"/>
          </p:cNvSpPr>
          <p:nvPr/>
        </p:nvSpPr>
        <p:spPr>
          <a:xfrm>
            <a:off x="911380" y="5225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円/楕円 54">
            <a:extLst>
              <a:ext uri="{FF2B5EF4-FFF2-40B4-BE49-F238E27FC236}">
                <a16:creationId xmlns:a16="http://schemas.microsoft.com/office/drawing/2014/main" id="{B9426E06-E0C4-48C7-8D99-BAA76A9CA010}"/>
              </a:ext>
            </a:extLst>
          </p:cNvPr>
          <p:cNvSpPr>
            <a:spLocks noChangeAspect="1"/>
          </p:cNvSpPr>
          <p:nvPr/>
        </p:nvSpPr>
        <p:spPr>
          <a:xfrm>
            <a:off x="1707441" y="54628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円/楕円 55">
            <a:extLst>
              <a:ext uri="{FF2B5EF4-FFF2-40B4-BE49-F238E27FC236}">
                <a16:creationId xmlns:a16="http://schemas.microsoft.com/office/drawing/2014/main" id="{A9B63824-DD50-44A8-97FE-4075EDADCA2E}"/>
              </a:ext>
            </a:extLst>
          </p:cNvPr>
          <p:cNvSpPr>
            <a:spLocks noChangeAspect="1"/>
          </p:cNvSpPr>
          <p:nvPr/>
        </p:nvSpPr>
        <p:spPr>
          <a:xfrm>
            <a:off x="896961" y="4989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円/楕円 56">
            <a:extLst>
              <a:ext uri="{FF2B5EF4-FFF2-40B4-BE49-F238E27FC236}">
                <a16:creationId xmlns:a16="http://schemas.microsoft.com/office/drawing/2014/main" id="{C0446E0E-A1F0-460A-BDF4-5C814AE39BE4}"/>
              </a:ext>
            </a:extLst>
          </p:cNvPr>
          <p:cNvSpPr>
            <a:spLocks noChangeAspect="1"/>
          </p:cNvSpPr>
          <p:nvPr/>
        </p:nvSpPr>
        <p:spPr>
          <a:xfrm>
            <a:off x="1009760" y="4898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円/楕円 57">
            <a:extLst>
              <a:ext uri="{FF2B5EF4-FFF2-40B4-BE49-F238E27FC236}">
                <a16:creationId xmlns:a16="http://schemas.microsoft.com/office/drawing/2014/main" id="{769F4E02-E681-479E-B785-9C0DE91E35B0}"/>
              </a:ext>
            </a:extLst>
          </p:cNvPr>
          <p:cNvSpPr>
            <a:spLocks noChangeAspect="1"/>
          </p:cNvSpPr>
          <p:nvPr/>
        </p:nvSpPr>
        <p:spPr>
          <a:xfrm>
            <a:off x="932397" y="51347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円/楕円 58">
            <a:extLst>
              <a:ext uri="{FF2B5EF4-FFF2-40B4-BE49-F238E27FC236}">
                <a16:creationId xmlns:a16="http://schemas.microsoft.com/office/drawing/2014/main" id="{4F627D46-E48B-49D8-AFEF-FD88792164C5}"/>
              </a:ext>
            </a:extLst>
          </p:cNvPr>
          <p:cNvSpPr>
            <a:spLocks noChangeAspect="1"/>
          </p:cNvSpPr>
          <p:nvPr/>
        </p:nvSpPr>
        <p:spPr>
          <a:xfrm>
            <a:off x="2005955" y="5016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円/楕円 59">
            <a:extLst>
              <a:ext uri="{FF2B5EF4-FFF2-40B4-BE49-F238E27FC236}">
                <a16:creationId xmlns:a16="http://schemas.microsoft.com/office/drawing/2014/main" id="{C81B8B10-FF70-424F-9890-4F544608AD8A}"/>
              </a:ext>
            </a:extLst>
          </p:cNvPr>
          <p:cNvSpPr>
            <a:spLocks noChangeAspect="1"/>
          </p:cNvSpPr>
          <p:nvPr/>
        </p:nvSpPr>
        <p:spPr>
          <a:xfrm>
            <a:off x="2094855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円/楕円 60">
            <a:extLst>
              <a:ext uri="{FF2B5EF4-FFF2-40B4-BE49-F238E27FC236}">
                <a16:creationId xmlns:a16="http://schemas.microsoft.com/office/drawing/2014/main" id="{F369EF7E-1CF3-452E-AA4F-45424E88D6F1}"/>
              </a:ext>
            </a:extLst>
          </p:cNvPr>
          <p:cNvSpPr>
            <a:spLocks noChangeAspect="1"/>
          </p:cNvSpPr>
          <p:nvPr/>
        </p:nvSpPr>
        <p:spPr>
          <a:xfrm>
            <a:off x="2247561" y="5289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円/楕円 61">
            <a:extLst>
              <a:ext uri="{FF2B5EF4-FFF2-40B4-BE49-F238E27FC236}">
                <a16:creationId xmlns:a16="http://schemas.microsoft.com/office/drawing/2014/main" id="{B41E77A2-FF84-4C01-8E88-C64C270F7984}"/>
              </a:ext>
            </a:extLst>
          </p:cNvPr>
          <p:cNvSpPr>
            <a:spLocks noChangeAspect="1"/>
          </p:cNvSpPr>
          <p:nvPr/>
        </p:nvSpPr>
        <p:spPr>
          <a:xfrm>
            <a:off x="2149955" y="5016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円/楕円 62">
            <a:extLst>
              <a:ext uri="{FF2B5EF4-FFF2-40B4-BE49-F238E27FC236}">
                <a16:creationId xmlns:a16="http://schemas.microsoft.com/office/drawing/2014/main" id="{0C6C501B-2AC7-458F-A996-3BEB59D212EF}"/>
              </a:ext>
            </a:extLst>
          </p:cNvPr>
          <p:cNvSpPr>
            <a:spLocks noChangeAspect="1"/>
          </p:cNvSpPr>
          <p:nvPr/>
        </p:nvSpPr>
        <p:spPr>
          <a:xfrm>
            <a:off x="2315055" y="5169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円/楕円 63">
            <a:extLst>
              <a:ext uri="{FF2B5EF4-FFF2-40B4-BE49-F238E27FC236}">
                <a16:creationId xmlns:a16="http://schemas.microsoft.com/office/drawing/2014/main" id="{8B9A56F0-8900-498D-B66B-786A30DEAFE0}"/>
              </a:ext>
            </a:extLst>
          </p:cNvPr>
          <p:cNvSpPr>
            <a:spLocks noChangeAspect="1"/>
          </p:cNvSpPr>
          <p:nvPr/>
        </p:nvSpPr>
        <p:spPr>
          <a:xfrm>
            <a:off x="2361904" y="5290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円/楕円 64">
            <a:extLst>
              <a:ext uri="{FF2B5EF4-FFF2-40B4-BE49-F238E27FC236}">
                <a16:creationId xmlns:a16="http://schemas.microsoft.com/office/drawing/2014/main" id="{455472AC-CDC9-44F4-8D52-10CA83C522F1}"/>
              </a:ext>
            </a:extLst>
          </p:cNvPr>
          <p:cNvSpPr>
            <a:spLocks noChangeAspect="1"/>
          </p:cNvSpPr>
          <p:nvPr/>
        </p:nvSpPr>
        <p:spPr>
          <a:xfrm>
            <a:off x="2377074" y="5130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円/楕円 65">
            <a:extLst>
              <a:ext uri="{FF2B5EF4-FFF2-40B4-BE49-F238E27FC236}">
                <a16:creationId xmlns:a16="http://schemas.microsoft.com/office/drawing/2014/main" id="{A21FE634-1BE6-42F4-B49E-7341E4090257}"/>
              </a:ext>
            </a:extLst>
          </p:cNvPr>
          <p:cNvSpPr>
            <a:spLocks noChangeAspect="1"/>
          </p:cNvSpPr>
          <p:nvPr/>
        </p:nvSpPr>
        <p:spPr>
          <a:xfrm>
            <a:off x="2202131" y="5167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7" name="円/楕円 66">
            <a:extLst>
              <a:ext uri="{FF2B5EF4-FFF2-40B4-BE49-F238E27FC236}">
                <a16:creationId xmlns:a16="http://schemas.microsoft.com/office/drawing/2014/main" id="{4C390FC5-5042-40F0-888F-266EE555765A}"/>
              </a:ext>
            </a:extLst>
          </p:cNvPr>
          <p:cNvSpPr>
            <a:spLocks noChangeAspect="1"/>
          </p:cNvSpPr>
          <p:nvPr/>
        </p:nvSpPr>
        <p:spPr>
          <a:xfrm>
            <a:off x="2221181" y="5395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8" name="円/楕円 67">
            <a:extLst>
              <a:ext uri="{FF2B5EF4-FFF2-40B4-BE49-F238E27FC236}">
                <a16:creationId xmlns:a16="http://schemas.microsoft.com/office/drawing/2014/main" id="{97B00E58-85E9-4B10-9FD4-255D0655FA32}"/>
              </a:ext>
            </a:extLst>
          </p:cNvPr>
          <p:cNvSpPr>
            <a:spLocks noChangeAspect="1"/>
          </p:cNvSpPr>
          <p:nvPr/>
        </p:nvSpPr>
        <p:spPr>
          <a:xfrm>
            <a:off x="2015034" y="4889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9" name="円/楕円 68">
            <a:extLst>
              <a:ext uri="{FF2B5EF4-FFF2-40B4-BE49-F238E27FC236}">
                <a16:creationId xmlns:a16="http://schemas.microsoft.com/office/drawing/2014/main" id="{1FFF3A24-DCCB-4A61-BB7F-424945503763}"/>
              </a:ext>
            </a:extLst>
          </p:cNvPr>
          <p:cNvSpPr>
            <a:spLocks noChangeAspect="1"/>
          </p:cNvSpPr>
          <p:nvPr/>
        </p:nvSpPr>
        <p:spPr>
          <a:xfrm>
            <a:off x="2280963" y="5188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0" name="円/楕円 69">
            <a:extLst>
              <a:ext uri="{FF2B5EF4-FFF2-40B4-BE49-F238E27FC236}">
                <a16:creationId xmlns:a16="http://schemas.microsoft.com/office/drawing/2014/main" id="{756F193D-B5EB-4B6B-B756-832B58ECA20C}"/>
              </a:ext>
            </a:extLst>
          </p:cNvPr>
          <p:cNvSpPr>
            <a:spLocks noChangeAspect="1"/>
          </p:cNvSpPr>
          <p:nvPr/>
        </p:nvSpPr>
        <p:spPr>
          <a:xfrm>
            <a:off x="2159556" y="4846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1" name="円/楕円 70">
            <a:extLst>
              <a:ext uri="{FF2B5EF4-FFF2-40B4-BE49-F238E27FC236}">
                <a16:creationId xmlns:a16="http://schemas.microsoft.com/office/drawing/2014/main" id="{BAE800EB-8DB2-460C-86DE-9BCE4B63228E}"/>
              </a:ext>
            </a:extLst>
          </p:cNvPr>
          <p:cNvSpPr>
            <a:spLocks noChangeAspect="1"/>
          </p:cNvSpPr>
          <p:nvPr/>
        </p:nvSpPr>
        <p:spPr>
          <a:xfrm>
            <a:off x="2237064" y="4928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2" name="円/楕円 71">
            <a:extLst>
              <a:ext uri="{FF2B5EF4-FFF2-40B4-BE49-F238E27FC236}">
                <a16:creationId xmlns:a16="http://schemas.microsoft.com/office/drawing/2014/main" id="{51BF6A6A-885B-4BCD-BB7E-1CC660D78C0E}"/>
              </a:ext>
            </a:extLst>
          </p:cNvPr>
          <p:cNvSpPr>
            <a:spLocks noChangeAspect="1"/>
          </p:cNvSpPr>
          <p:nvPr/>
        </p:nvSpPr>
        <p:spPr>
          <a:xfrm>
            <a:off x="2305313" y="5022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3" name="円/楕円 72">
            <a:extLst>
              <a:ext uri="{FF2B5EF4-FFF2-40B4-BE49-F238E27FC236}">
                <a16:creationId xmlns:a16="http://schemas.microsoft.com/office/drawing/2014/main" id="{3BC58CC3-BA12-44D2-A600-A312D3ED4131}"/>
              </a:ext>
            </a:extLst>
          </p:cNvPr>
          <p:cNvSpPr>
            <a:spLocks noChangeAspect="1"/>
          </p:cNvSpPr>
          <p:nvPr/>
        </p:nvSpPr>
        <p:spPr>
          <a:xfrm>
            <a:off x="2386289" y="5221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4" name="円/楕円 73">
            <a:extLst>
              <a:ext uri="{FF2B5EF4-FFF2-40B4-BE49-F238E27FC236}">
                <a16:creationId xmlns:a16="http://schemas.microsoft.com/office/drawing/2014/main" id="{9C21ED23-8FD5-4874-9DA4-DD7643C69D68}"/>
              </a:ext>
            </a:extLst>
          </p:cNvPr>
          <p:cNvSpPr>
            <a:spLocks noChangeAspect="1"/>
          </p:cNvSpPr>
          <p:nvPr/>
        </p:nvSpPr>
        <p:spPr>
          <a:xfrm>
            <a:off x="1961910" y="5036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5" name="円/楕円 74">
            <a:extLst>
              <a:ext uri="{FF2B5EF4-FFF2-40B4-BE49-F238E27FC236}">
                <a16:creationId xmlns:a16="http://schemas.microsoft.com/office/drawing/2014/main" id="{4ACE9C84-175B-4570-B62E-60643BDAC310}"/>
              </a:ext>
            </a:extLst>
          </p:cNvPr>
          <p:cNvSpPr>
            <a:spLocks noChangeAspect="1"/>
          </p:cNvSpPr>
          <p:nvPr/>
        </p:nvSpPr>
        <p:spPr>
          <a:xfrm>
            <a:off x="1986805" y="5271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6" name="円/楕円 75">
            <a:extLst>
              <a:ext uri="{FF2B5EF4-FFF2-40B4-BE49-F238E27FC236}">
                <a16:creationId xmlns:a16="http://schemas.microsoft.com/office/drawing/2014/main" id="{54E6A6EC-0DD8-46B6-9A70-B4F1F3F51145}"/>
              </a:ext>
            </a:extLst>
          </p:cNvPr>
          <p:cNvSpPr>
            <a:spLocks noChangeAspect="1"/>
          </p:cNvSpPr>
          <p:nvPr/>
        </p:nvSpPr>
        <p:spPr>
          <a:xfrm>
            <a:off x="2188762" y="5544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7" name="円/楕円 76">
            <a:extLst>
              <a:ext uri="{FF2B5EF4-FFF2-40B4-BE49-F238E27FC236}">
                <a16:creationId xmlns:a16="http://schemas.microsoft.com/office/drawing/2014/main" id="{777F1757-BA58-4C85-ADB1-10EFF9A61C9C}"/>
              </a:ext>
            </a:extLst>
          </p:cNvPr>
          <p:cNvSpPr>
            <a:spLocks noChangeAspect="1"/>
          </p:cNvSpPr>
          <p:nvPr/>
        </p:nvSpPr>
        <p:spPr>
          <a:xfrm>
            <a:off x="2119906" y="4918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8" name="円/楕円 77">
            <a:extLst>
              <a:ext uri="{FF2B5EF4-FFF2-40B4-BE49-F238E27FC236}">
                <a16:creationId xmlns:a16="http://schemas.microsoft.com/office/drawing/2014/main" id="{3701B77E-8B43-4149-BC86-58D46B536EC8}"/>
              </a:ext>
            </a:extLst>
          </p:cNvPr>
          <p:cNvSpPr>
            <a:spLocks noChangeAspect="1"/>
          </p:cNvSpPr>
          <p:nvPr/>
        </p:nvSpPr>
        <p:spPr>
          <a:xfrm>
            <a:off x="1995839" y="5371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9" name="円/楕円 78">
            <a:extLst>
              <a:ext uri="{FF2B5EF4-FFF2-40B4-BE49-F238E27FC236}">
                <a16:creationId xmlns:a16="http://schemas.microsoft.com/office/drawing/2014/main" id="{59817E56-BBFC-4345-9E27-3DB6947D1CCB}"/>
              </a:ext>
            </a:extLst>
          </p:cNvPr>
          <p:cNvSpPr>
            <a:spLocks noChangeAspect="1"/>
          </p:cNvSpPr>
          <p:nvPr/>
        </p:nvSpPr>
        <p:spPr>
          <a:xfrm>
            <a:off x="2132606" y="5241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0" name="円/楕円 79">
            <a:extLst>
              <a:ext uri="{FF2B5EF4-FFF2-40B4-BE49-F238E27FC236}">
                <a16:creationId xmlns:a16="http://schemas.microsoft.com/office/drawing/2014/main" id="{F9E38B7D-4312-450C-A814-AB320BBA8317}"/>
              </a:ext>
            </a:extLst>
          </p:cNvPr>
          <p:cNvSpPr>
            <a:spLocks noChangeAspect="1"/>
          </p:cNvSpPr>
          <p:nvPr/>
        </p:nvSpPr>
        <p:spPr>
          <a:xfrm>
            <a:off x="2054397" y="5298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1" name="円/楕円 80">
            <a:extLst>
              <a:ext uri="{FF2B5EF4-FFF2-40B4-BE49-F238E27FC236}">
                <a16:creationId xmlns:a16="http://schemas.microsoft.com/office/drawing/2014/main" id="{3DAD7FE5-DCA1-4688-8BC6-F66A39D4A81E}"/>
              </a:ext>
            </a:extLst>
          </p:cNvPr>
          <p:cNvSpPr>
            <a:spLocks noChangeAspect="1"/>
          </p:cNvSpPr>
          <p:nvPr/>
        </p:nvSpPr>
        <p:spPr>
          <a:xfrm>
            <a:off x="2058259" y="5011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2" name="円/楕円 81">
            <a:extLst>
              <a:ext uri="{FF2B5EF4-FFF2-40B4-BE49-F238E27FC236}">
                <a16:creationId xmlns:a16="http://schemas.microsoft.com/office/drawing/2014/main" id="{7CD47A45-0851-49E7-80CF-A20163C2A042}"/>
              </a:ext>
            </a:extLst>
          </p:cNvPr>
          <p:cNvSpPr>
            <a:spLocks noChangeAspect="1"/>
          </p:cNvSpPr>
          <p:nvPr/>
        </p:nvSpPr>
        <p:spPr>
          <a:xfrm>
            <a:off x="2046105" y="4821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3" name="円/楕円 82">
            <a:extLst>
              <a:ext uri="{FF2B5EF4-FFF2-40B4-BE49-F238E27FC236}">
                <a16:creationId xmlns:a16="http://schemas.microsoft.com/office/drawing/2014/main" id="{E3F4DBC9-0D99-4CF9-9E4C-DB36F9E639AF}"/>
              </a:ext>
            </a:extLst>
          </p:cNvPr>
          <p:cNvSpPr>
            <a:spLocks noChangeAspect="1"/>
          </p:cNvSpPr>
          <p:nvPr/>
        </p:nvSpPr>
        <p:spPr>
          <a:xfrm>
            <a:off x="1948136" y="5243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円/楕円 83">
            <a:extLst>
              <a:ext uri="{FF2B5EF4-FFF2-40B4-BE49-F238E27FC236}">
                <a16:creationId xmlns:a16="http://schemas.microsoft.com/office/drawing/2014/main" id="{511A4CB5-9726-45CC-BD9B-4E8EC18BA68E}"/>
              </a:ext>
            </a:extLst>
          </p:cNvPr>
          <p:cNvSpPr>
            <a:spLocks noChangeAspect="1"/>
          </p:cNvSpPr>
          <p:nvPr/>
        </p:nvSpPr>
        <p:spPr>
          <a:xfrm>
            <a:off x="2386784" y="505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円/楕円 84">
            <a:extLst>
              <a:ext uri="{FF2B5EF4-FFF2-40B4-BE49-F238E27FC236}">
                <a16:creationId xmlns:a16="http://schemas.microsoft.com/office/drawing/2014/main" id="{C31F71A2-B487-4277-8353-6CED39B20E1B}"/>
              </a:ext>
            </a:extLst>
          </p:cNvPr>
          <p:cNvSpPr>
            <a:spLocks noChangeAspect="1"/>
          </p:cNvSpPr>
          <p:nvPr/>
        </p:nvSpPr>
        <p:spPr>
          <a:xfrm>
            <a:off x="2079371" y="5501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円/楕円 85">
            <a:extLst>
              <a:ext uri="{FF2B5EF4-FFF2-40B4-BE49-F238E27FC236}">
                <a16:creationId xmlns:a16="http://schemas.microsoft.com/office/drawing/2014/main" id="{C6C66AF8-6684-4193-96CF-5D8EBB0D574E}"/>
              </a:ext>
            </a:extLst>
          </p:cNvPr>
          <p:cNvSpPr>
            <a:spLocks noChangeAspect="1"/>
          </p:cNvSpPr>
          <p:nvPr/>
        </p:nvSpPr>
        <p:spPr>
          <a:xfrm>
            <a:off x="1984424" y="4935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円/楕円 86">
            <a:extLst>
              <a:ext uri="{FF2B5EF4-FFF2-40B4-BE49-F238E27FC236}">
                <a16:creationId xmlns:a16="http://schemas.microsoft.com/office/drawing/2014/main" id="{37A58BDB-65CE-4850-88E9-34F86B03DC2A}"/>
              </a:ext>
            </a:extLst>
          </p:cNvPr>
          <p:cNvSpPr>
            <a:spLocks noChangeAspect="1"/>
          </p:cNvSpPr>
          <p:nvPr/>
        </p:nvSpPr>
        <p:spPr>
          <a:xfrm>
            <a:off x="2127543" y="4743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円/楕円 87">
            <a:extLst>
              <a:ext uri="{FF2B5EF4-FFF2-40B4-BE49-F238E27FC236}">
                <a16:creationId xmlns:a16="http://schemas.microsoft.com/office/drawing/2014/main" id="{BE12A749-5517-4FF4-A09A-7727C831169C}"/>
              </a:ext>
            </a:extLst>
          </p:cNvPr>
          <p:cNvSpPr>
            <a:spLocks noChangeAspect="1"/>
          </p:cNvSpPr>
          <p:nvPr/>
        </p:nvSpPr>
        <p:spPr>
          <a:xfrm>
            <a:off x="2183445" y="5427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円/楕円 88">
            <a:extLst>
              <a:ext uri="{FF2B5EF4-FFF2-40B4-BE49-F238E27FC236}">
                <a16:creationId xmlns:a16="http://schemas.microsoft.com/office/drawing/2014/main" id="{48B9BC33-0B20-4875-A430-462801F48C65}"/>
              </a:ext>
            </a:extLst>
          </p:cNvPr>
          <p:cNvSpPr>
            <a:spLocks noChangeAspect="1"/>
          </p:cNvSpPr>
          <p:nvPr/>
        </p:nvSpPr>
        <p:spPr>
          <a:xfrm>
            <a:off x="2293181" y="5478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円/楕円 89">
            <a:extLst>
              <a:ext uri="{FF2B5EF4-FFF2-40B4-BE49-F238E27FC236}">
                <a16:creationId xmlns:a16="http://schemas.microsoft.com/office/drawing/2014/main" id="{81939459-FEFA-4604-9DB7-61BDFF8200FE}"/>
              </a:ext>
            </a:extLst>
          </p:cNvPr>
          <p:cNvSpPr>
            <a:spLocks noChangeAspect="1"/>
          </p:cNvSpPr>
          <p:nvPr/>
        </p:nvSpPr>
        <p:spPr>
          <a:xfrm>
            <a:off x="2206844" y="4815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円/楕円 90">
            <a:extLst>
              <a:ext uri="{FF2B5EF4-FFF2-40B4-BE49-F238E27FC236}">
                <a16:creationId xmlns:a16="http://schemas.microsoft.com/office/drawing/2014/main" id="{8CA2ADAB-94E3-4BB6-8E74-DF66293C6E4C}"/>
              </a:ext>
            </a:extLst>
          </p:cNvPr>
          <p:cNvSpPr>
            <a:spLocks noChangeAspect="1"/>
          </p:cNvSpPr>
          <p:nvPr/>
        </p:nvSpPr>
        <p:spPr>
          <a:xfrm>
            <a:off x="2316805" y="4830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円/楕円 91">
            <a:extLst>
              <a:ext uri="{FF2B5EF4-FFF2-40B4-BE49-F238E27FC236}">
                <a16:creationId xmlns:a16="http://schemas.microsoft.com/office/drawing/2014/main" id="{00A12897-E234-47A8-8AA7-05C4741D301C}"/>
              </a:ext>
            </a:extLst>
          </p:cNvPr>
          <p:cNvSpPr>
            <a:spLocks noChangeAspect="1"/>
          </p:cNvSpPr>
          <p:nvPr/>
        </p:nvSpPr>
        <p:spPr>
          <a:xfrm>
            <a:off x="2331876" y="5393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円/楕円 92">
            <a:extLst>
              <a:ext uri="{FF2B5EF4-FFF2-40B4-BE49-F238E27FC236}">
                <a16:creationId xmlns:a16="http://schemas.microsoft.com/office/drawing/2014/main" id="{DCCD72D9-5D05-4352-8D35-50DD5F6891CF}"/>
              </a:ext>
            </a:extLst>
          </p:cNvPr>
          <p:cNvSpPr>
            <a:spLocks noChangeAspect="1"/>
          </p:cNvSpPr>
          <p:nvPr/>
        </p:nvSpPr>
        <p:spPr>
          <a:xfrm>
            <a:off x="1949978" y="5155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円/楕円 93">
            <a:extLst>
              <a:ext uri="{FF2B5EF4-FFF2-40B4-BE49-F238E27FC236}">
                <a16:creationId xmlns:a16="http://schemas.microsoft.com/office/drawing/2014/main" id="{6386F404-9D96-4E8D-9FE7-D6AA7DA4815B}"/>
              </a:ext>
            </a:extLst>
          </p:cNvPr>
          <p:cNvSpPr>
            <a:spLocks noChangeAspect="1"/>
          </p:cNvSpPr>
          <p:nvPr/>
        </p:nvSpPr>
        <p:spPr>
          <a:xfrm>
            <a:off x="2369182" y="4936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円/楕円 94">
            <a:extLst>
              <a:ext uri="{FF2B5EF4-FFF2-40B4-BE49-F238E27FC236}">
                <a16:creationId xmlns:a16="http://schemas.microsoft.com/office/drawing/2014/main" id="{1144EB25-A6B7-4E01-B082-A106B600F1C9}"/>
              </a:ext>
            </a:extLst>
          </p:cNvPr>
          <p:cNvSpPr>
            <a:spLocks noChangeAspect="1"/>
          </p:cNvSpPr>
          <p:nvPr/>
        </p:nvSpPr>
        <p:spPr>
          <a:xfrm>
            <a:off x="2030383" y="5425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円/楕円 95">
            <a:extLst>
              <a:ext uri="{FF2B5EF4-FFF2-40B4-BE49-F238E27FC236}">
                <a16:creationId xmlns:a16="http://schemas.microsoft.com/office/drawing/2014/main" id="{E4F1D3B8-B3DC-482A-BB53-F76355907C00}"/>
              </a:ext>
            </a:extLst>
          </p:cNvPr>
          <p:cNvSpPr>
            <a:spLocks noChangeAspect="1"/>
          </p:cNvSpPr>
          <p:nvPr/>
        </p:nvSpPr>
        <p:spPr>
          <a:xfrm>
            <a:off x="2215430" y="5043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円/楕円 96">
            <a:extLst>
              <a:ext uri="{FF2B5EF4-FFF2-40B4-BE49-F238E27FC236}">
                <a16:creationId xmlns:a16="http://schemas.microsoft.com/office/drawing/2014/main" id="{72FB729D-7D7F-44FC-871A-E73DC6A46A44}"/>
              </a:ext>
            </a:extLst>
          </p:cNvPr>
          <p:cNvSpPr>
            <a:spLocks noChangeAspect="1"/>
          </p:cNvSpPr>
          <p:nvPr/>
        </p:nvSpPr>
        <p:spPr>
          <a:xfrm>
            <a:off x="1480165" y="50920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円/楕円 97">
            <a:extLst>
              <a:ext uri="{FF2B5EF4-FFF2-40B4-BE49-F238E27FC236}">
                <a16:creationId xmlns:a16="http://schemas.microsoft.com/office/drawing/2014/main" id="{8C5B8DF4-8513-41BD-91A5-464EB00B7B9B}"/>
              </a:ext>
            </a:extLst>
          </p:cNvPr>
          <p:cNvSpPr>
            <a:spLocks noChangeAspect="1"/>
          </p:cNvSpPr>
          <p:nvPr/>
        </p:nvSpPr>
        <p:spPr>
          <a:xfrm>
            <a:off x="2137055" y="5341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円/楕円 98">
            <a:extLst>
              <a:ext uri="{FF2B5EF4-FFF2-40B4-BE49-F238E27FC236}">
                <a16:creationId xmlns:a16="http://schemas.microsoft.com/office/drawing/2014/main" id="{2A6BCBD6-340D-4350-AD1B-2A69A7D8CB5A}"/>
              </a:ext>
            </a:extLst>
          </p:cNvPr>
          <p:cNvSpPr>
            <a:spLocks noChangeAspect="1"/>
          </p:cNvSpPr>
          <p:nvPr/>
        </p:nvSpPr>
        <p:spPr>
          <a:xfrm>
            <a:off x="2025377" y="5129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円/楕円 99">
            <a:extLst>
              <a:ext uri="{FF2B5EF4-FFF2-40B4-BE49-F238E27FC236}">
                <a16:creationId xmlns:a16="http://schemas.microsoft.com/office/drawing/2014/main" id="{B3627A5F-DB99-468E-9175-A3E3600FF800}"/>
              </a:ext>
            </a:extLst>
          </p:cNvPr>
          <p:cNvSpPr>
            <a:spLocks noChangeAspect="1"/>
          </p:cNvSpPr>
          <p:nvPr/>
        </p:nvSpPr>
        <p:spPr>
          <a:xfrm>
            <a:off x="2146675" y="5450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円/楕円 100">
            <a:extLst>
              <a:ext uri="{FF2B5EF4-FFF2-40B4-BE49-F238E27FC236}">
                <a16:creationId xmlns:a16="http://schemas.microsoft.com/office/drawing/2014/main" id="{5EA6AED1-7C4F-4C29-880C-7EEAA8CD43F8}"/>
              </a:ext>
            </a:extLst>
          </p:cNvPr>
          <p:cNvSpPr>
            <a:spLocks noChangeAspect="1"/>
          </p:cNvSpPr>
          <p:nvPr/>
        </p:nvSpPr>
        <p:spPr>
          <a:xfrm>
            <a:off x="2284711" y="5092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" name="円/楕円 101">
            <a:extLst>
              <a:ext uri="{FF2B5EF4-FFF2-40B4-BE49-F238E27FC236}">
                <a16:creationId xmlns:a16="http://schemas.microsoft.com/office/drawing/2014/main" id="{E812CEB4-6C6A-4219-B597-C7DB8A87E314}"/>
              </a:ext>
            </a:extLst>
          </p:cNvPr>
          <p:cNvSpPr>
            <a:spLocks noChangeAspect="1"/>
          </p:cNvSpPr>
          <p:nvPr/>
        </p:nvSpPr>
        <p:spPr>
          <a:xfrm>
            <a:off x="2138554" y="5081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" name="円/楕円 102">
            <a:extLst>
              <a:ext uri="{FF2B5EF4-FFF2-40B4-BE49-F238E27FC236}">
                <a16:creationId xmlns:a16="http://schemas.microsoft.com/office/drawing/2014/main" id="{842D9EBB-AA31-4872-8503-0425CB9AA63F}"/>
              </a:ext>
            </a:extLst>
          </p:cNvPr>
          <p:cNvSpPr>
            <a:spLocks noChangeAspect="1"/>
          </p:cNvSpPr>
          <p:nvPr/>
        </p:nvSpPr>
        <p:spPr>
          <a:xfrm>
            <a:off x="2321522" y="506953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4" name="円/楕円 103">
            <a:extLst>
              <a:ext uri="{FF2B5EF4-FFF2-40B4-BE49-F238E27FC236}">
                <a16:creationId xmlns:a16="http://schemas.microsoft.com/office/drawing/2014/main" id="{7DE812CC-E526-40C8-834A-70B78B9E1C9E}"/>
              </a:ext>
            </a:extLst>
          </p:cNvPr>
          <p:cNvSpPr>
            <a:spLocks noChangeAspect="1"/>
          </p:cNvSpPr>
          <p:nvPr/>
        </p:nvSpPr>
        <p:spPr>
          <a:xfrm>
            <a:off x="2124135" y="4845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5" name="円/楕円 104">
            <a:extLst>
              <a:ext uri="{FF2B5EF4-FFF2-40B4-BE49-F238E27FC236}">
                <a16:creationId xmlns:a16="http://schemas.microsoft.com/office/drawing/2014/main" id="{0B7ACDFB-AE13-4C67-8B68-39CC155E57C0}"/>
              </a:ext>
            </a:extLst>
          </p:cNvPr>
          <p:cNvSpPr>
            <a:spLocks noChangeAspect="1"/>
          </p:cNvSpPr>
          <p:nvPr/>
        </p:nvSpPr>
        <p:spPr>
          <a:xfrm>
            <a:off x="2236934" y="4754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6" name="円/楕円 105">
            <a:extLst>
              <a:ext uri="{FF2B5EF4-FFF2-40B4-BE49-F238E27FC236}">
                <a16:creationId xmlns:a16="http://schemas.microsoft.com/office/drawing/2014/main" id="{F01B19C3-F173-469D-B586-55AFA5E0B055}"/>
              </a:ext>
            </a:extLst>
          </p:cNvPr>
          <p:cNvSpPr>
            <a:spLocks noChangeAspect="1"/>
          </p:cNvSpPr>
          <p:nvPr/>
        </p:nvSpPr>
        <p:spPr>
          <a:xfrm>
            <a:off x="1763208" y="50310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2CBA3FC-9E3E-4BBF-BA9F-6A8AE172BCFE}"/>
              </a:ext>
            </a:extLst>
          </p:cNvPr>
          <p:cNvGrpSpPr/>
          <p:nvPr/>
        </p:nvGrpSpPr>
        <p:grpSpPr>
          <a:xfrm>
            <a:off x="5911153" y="294551"/>
            <a:ext cx="6280847" cy="6305808"/>
            <a:chOff x="5911153" y="294551"/>
            <a:chExt cx="6280847" cy="6305808"/>
          </a:xfrm>
        </p:grpSpPr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316E778D-D40C-4A2A-94BA-7F8684FC7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955"/>
            <a:stretch/>
          </p:blipFill>
          <p:spPr>
            <a:xfrm>
              <a:off x="5911153" y="2328336"/>
              <a:ext cx="6067090" cy="4272023"/>
            </a:xfrm>
            <a:prstGeom prst="rect">
              <a:avLst/>
            </a:prstGeom>
          </p:spPr>
        </p:pic>
        <p:pic>
          <p:nvPicPr>
            <p:cNvPr id="213" name="Picture 19" descr="tch_mub_strange_gce_w_sabita_la_pim_linear.gif">
              <a:extLst>
                <a:ext uri="{FF2B5EF4-FFF2-40B4-BE49-F238E27FC236}">
                  <a16:creationId xmlns:a16="http://schemas.microsoft.com/office/drawing/2014/main" id="{78656B60-ABF0-48B2-964A-EC7BBD0A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20" t="8372" r="8521" b="1674"/>
            <a:stretch>
              <a:fillRect/>
            </a:stretch>
          </p:blipFill>
          <p:spPr>
            <a:xfrm>
              <a:off x="8999037" y="735147"/>
              <a:ext cx="3090928" cy="2618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5220B27E-F7D5-453B-890A-EEB08F28748B}"/>
                </a:ext>
              </a:extLst>
            </p:cNvPr>
            <p:cNvSpPr txBox="1"/>
            <p:nvPr/>
          </p:nvSpPr>
          <p:spPr>
            <a:xfrm>
              <a:off x="10479672" y="294551"/>
              <a:ext cx="1712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STAR, 2012</a:t>
              </a:r>
              <a:endParaRPr kumimoji="1" lang="ja-JP" altLang="en-US" sz="2400" dirty="0"/>
            </a:p>
          </p:txBody>
        </p:sp>
      </p:grp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070C7C50-23EA-4DC7-9CD8-A6433D0F19E4}"/>
              </a:ext>
            </a:extLst>
          </p:cNvPr>
          <p:cNvSpPr txBox="1"/>
          <p:nvPr/>
        </p:nvSpPr>
        <p:spPr>
          <a:xfrm>
            <a:off x="1082171" y="394345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High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2A23CCD6-958C-4743-A804-23CF9A483B5E}"/>
              </a:ext>
            </a:extLst>
          </p:cNvPr>
          <p:cNvSpPr/>
          <p:nvPr/>
        </p:nvSpPr>
        <p:spPr>
          <a:xfrm rot="5400000">
            <a:off x="1602408" y="3216873"/>
            <a:ext cx="90515" cy="25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EDD3FA6-EA59-4622-9358-E9E1C04DAA51}"/>
              </a:ext>
            </a:extLst>
          </p:cNvPr>
          <p:cNvSpPr/>
          <p:nvPr/>
        </p:nvSpPr>
        <p:spPr>
          <a:xfrm rot="5400000">
            <a:off x="4333428" y="3345768"/>
            <a:ext cx="81977" cy="23172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28938A15-8BBB-4FAD-9A3F-0BC43ECF0931}"/>
              </a:ext>
            </a:extLst>
          </p:cNvPr>
          <p:cNvSpPr txBox="1"/>
          <p:nvPr/>
        </p:nvSpPr>
        <p:spPr>
          <a:xfrm>
            <a:off x="3760759" y="3939332"/>
            <a:ext cx="113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Low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15407511-6D78-4D36-9F7E-CD4859CAA288}"/>
              </a:ext>
            </a:extLst>
          </p:cNvPr>
          <p:cNvSpPr txBox="1"/>
          <p:nvPr/>
        </p:nvSpPr>
        <p:spPr>
          <a:xfrm>
            <a:off x="3138809" y="605282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lumMod val="75000"/>
                  </a:schemeClr>
                </a:solidFill>
              </a:rPr>
              <a:t>Baryon stopping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36C4B3-887B-4AC9-8CD7-1A8F991FA912}"/>
              </a:ext>
            </a:extLst>
          </p:cNvPr>
          <p:cNvSpPr/>
          <p:nvPr/>
        </p:nvSpPr>
        <p:spPr>
          <a:xfrm>
            <a:off x="1514178" y="3181892"/>
            <a:ext cx="2959092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矢印: 下 328">
            <a:extLst>
              <a:ext uri="{FF2B5EF4-FFF2-40B4-BE49-F238E27FC236}">
                <a16:creationId xmlns:a16="http://schemas.microsoft.com/office/drawing/2014/main" id="{90A775DE-014C-4F29-8DF4-38C1C3B4E826}"/>
              </a:ext>
            </a:extLst>
          </p:cNvPr>
          <p:cNvSpPr/>
          <p:nvPr/>
        </p:nvSpPr>
        <p:spPr>
          <a:xfrm>
            <a:off x="4127577" y="3499046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矢印: 下 329">
            <a:extLst>
              <a:ext uri="{FF2B5EF4-FFF2-40B4-BE49-F238E27FC236}">
                <a16:creationId xmlns:a16="http://schemas.microsoft.com/office/drawing/2014/main" id="{FC94E259-EBDE-4CB8-822A-9D0B88D93306}"/>
              </a:ext>
            </a:extLst>
          </p:cNvPr>
          <p:cNvSpPr/>
          <p:nvPr/>
        </p:nvSpPr>
        <p:spPr>
          <a:xfrm>
            <a:off x="1514448" y="3511021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F646E478-C4B2-4469-A605-F00A5DF1647B}"/>
              </a:ext>
            </a:extLst>
          </p:cNvPr>
          <p:cNvSpPr/>
          <p:nvPr/>
        </p:nvSpPr>
        <p:spPr>
          <a:xfrm rot="5400000">
            <a:off x="2843151" y="2851892"/>
            <a:ext cx="341441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7126DD3E-1455-9BF7-E1CF-D77E76BBA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30" y="2768893"/>
            <a:ext cx="3731493" cy="373891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F68F7D8-4B3A-457C-1728-940A9638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Further Utilization of Deformation</a:t>
            </a:r>
            <a:br>
              <a:rPr kumimoji="1" lang="en-US" altLang="ja-JP" dirty="0"/>
            </a:br>
            <a:r>
              <a:rPr kumimoji="1" lang="en-US" altLang="ja-JP" sz="3600" dirty="0"/>
              <a:t>at </a:t>
            </a:r>
            <a:r>
              <a:rPr lang="en-US" altLang="ja-JP" sz="3600" dirty="0"/>
              <a:t>low collision-energy region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59BFF1-C6C9-5948-77BE-73488E7C6D0E}"/>
              </a:ext>
            </a:extLst>
          </p:cNvPr>
          <p:cNvSpPr txBox="1"/>
          <p:nvPr/>
        </p:nvSpPr>
        <p:spPr>
          <a:xfrm>
            <a:off x="6170918" y="1299675"/>
            <a:ext cx="4725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Violation of hydro. picture /</a:t>
            </a:r>
          </a:p>
          <a:p>
            <a:pPr algn="ctr"/>
            <a:r>
              <a:rPr lang="en-US" altLang="ja-JP" sz="2800" b="1" dirty="0"/>
              <a:t>EOS Change @ 1st-order tr.</a:t>
            </a:r>
            <a:endParaRPr kumimoji="1" lang="ja-JP" altLang="en-US" sz="2800" b="1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D2FB847-851F-C254-00F7-BEB5BFCC7D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515"/>
          <a:stretch>
            <a:fillRect/>
          </a:stretch>
        </p:blipFill>
        <p:spPr>
          <a:xfrm>
            <a:off x="8702951" y="2514125"/>
            <a:ext cx="3085395" cy="2282779"/>
          </a:xfrm>
          <a:prstGeom prst="rect">
            <a:avLst/>
          </a:prstGeom>
        </p:spPr>
      </p:pic>
      <p:sp>
        <p:nvSpPr>
          <p:cNvPr id="23" name="乗算記号 22">
            <a:extLst>
              <a:ext uri="{FF2B5EF4-FFF2-40B4-BE49-F238E27FC236}">
                <a16:creationId xmlns:a16="http://schemas.microsoft.com/office/drawing/2014/main" id="{B5C5BFF6-9FBC-C223-0EC5-55CA7A884540}"/>
              </a:ext>
            </a:extLst>
          </p:cNvPr>
          <p:cNvSpPr/>
          <p:nvPr/>
        </p:nvSpPr>
        <p:spPr>
          <a:xfrm>
            <a:off x="9244870" y="2393896"/>
            <a:ext cx="2363553" cy="2403008"/>
          </a:xfrm>
          <a:prstGeom prst="mathMultiply">
            <a:avLst>
              <a:gd name="adj1" fmla="val 15289"/>
            </a:avLst>
          </a:prstGeom>
          <a:solidFill>
            <a:srgbClr val="FF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20B4B2A-7D55-5687-26F5-DD74DC16F4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316"/>
          <a:stretch>
            <a:fillRect/>
          </a:stretch>
        </p:blipFill>
        <p:spPr>
          <a:xfrm>
            <a:off x="5892932" y="2457311"/>
            <a:ext cx="2661164" cy="240300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F84EC2E-95D2-33E1-CD67-EDC3C9F28BF6}"/>
              </a:ext>
            </a:extLst>
          </p:cNvPr>
          <p:cNvSpPr txBox="1"/>
          <p:nvPr/>
        </p:nvSpPr>
        <p:spPr>
          <a:xfrm>
            <a:off x="6650021" y="5701156"/>
            <a:ext cx="445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How is this behavior modified?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A12772-8633-331C-CF25-6A254B01D131}"/>
              </a:ext>
            </a:extLst>
          </p:cNvPr>
          <p:cNvSpPr txBox="1"/>
          <p:nvPr/>
        </p:nvSpPr>
        <p:spPr>
          <a:xfrm>
            <a:off x="59559" y="1313613"/>
            <a:ext cx="478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Creating the highest </a:t>
            </a:r>
          </a:p>
          <a:p>
            <a:pPr algn="ctr"/>
            <a:r>
              <a:rPr kumimoji="1" lang="en-US" altLang="ja-JP" sz="2800" b="1" dirty="0"/>
              <a:t>baryon density medium</a:t>
            </a:r>
            <a:endParaRPr kumimoji="1" lang="ja-JP" altLang="en-US" sz="28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A8ECBD-8110-1F53-95C0-F441D03A1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9" y="2305619"/>
            <a:ext cx="2129083" cy="1343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83D09D-0844-6662-96ED-A22A7A15A351}"/>
              </a:ext>
            </a:extLst>
          </p:cNvPr>
          <p:cNvSpPr txBox="1"/>
          <p:nvPr/>
        </p:nvSpPr>
        <p:spPr>
          <a:xfrm>
            <a:off x="117734" y="4723422"/>
            <a:ext cx="2188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Tip-tip is obviously more suitable to create denser matter!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DA3CBDB-46F8-586D-4258-3A177CE15494}"/>
              </a:ext>
            </a:extLst>
          </p:cNvPr>
          <p:cNvSpPr txBox="1"/>
          <p:nvPr/>
        </p:nvSpPr>
        <p:spPr>
          <a:xfrm>
            <a:off x="2833155" y="6411375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Li, </a:t>
            </a:r>
            <a:r>
              <a:rPr kumimoji="1" lang="en-US" altLang="ja-JP" dirty="0" err="1"/>
              <a:t>nucl-th</a:t>
            </a:r>
            <a:r>
              <a:rPr kumimoji="1" lang="en-US" altLang="ja-JP" dirty="0"/>
              <a:t>/9910030</a:t>
            </a:r>
            <a:endParaRPr kumimoji="1" lang="ja-JP" altLang="en-US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07FCBC5C-CA23-E688-298B-2EC50DE9F78C}"/>
              </a:ext>
            </a:extLst>
          </p:cNvPr>
          <p:cNvSpPr/>
          <p:nvPr/>
        </p:nvSpPr>
        <p:spPr>
          <a:xfrm>
            <a:off x="7970968" y="4980548"/>
            <a:ext cx="1812324" cy="65719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6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F22F1-C99D-E65C-9338-46CD32D5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Signal for First-order Phase Transition?</a:t>
            </a:r>
            <a:endParaRPr kumimoji="1" lang="ja-JP" altLang="en-US" dirty="0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288A4ED3-BC1B-BC4F-63D5-27BFBB26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316"/>
          <a:stretch>
            <a:fillRect/>
          </a:stretch>
        </p:blipFill>
        <p:spPr>
          <a:xfrm>
            <a:off x="162850" y="1406820"/>
            <a:ext cx="2621801" cy="2367463"/>
          </a:xfrm>
          <a:prstGeom prst="rect">
            <a:avLst/>
          </a:prstGeom>
        </p:spPr>
      </p:pic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B1B35417-ECE7-BF4A-BDCA-447F8D4584D1}"/>
              </a:ext>
            </a:extLst>
          </p:cNvPr>
          <p:cNvCxnSpPr/>
          <p:nvPr/>
        </p:nvCxnSpPr>
        <p:spPr>
          <a:xfrm>
            <a:off x="3621090" y="4654586"/>
            <a:ext cx="2867891" cy="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70FA06EA-20DD-3631-E25F-8A8D7E324D41}"/>
              </a:ext>
            </a:extLst>
          </p:cNvPr>
          <p:cNvCxnSpPr/>
          <p:nvPr/>
        </p:nvCxnSpPr>
        <p:spPr>
          <a:xfrm flipV="1">
            <a:off x="3621090" y="2270060"/>
            <a:ext cx="0" cy="2384526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A510D9DD-F00B-1DBD-CF34-1FD54BEAC532}"/>
                  </a:ext>
                </a:extLst>
              </p:cNvPr>
              <p:cNvSpPr txBox="1"/>
              <p:nvPr/>
            </p:nvSpPr>
            <p:spPr>
              <a:xfrm>
                <a:off x="5994952" y="4789594"/>
                <a:ext cx="498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A510D9DD-F00B-1DBD-CF34-1FD54BEAC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952" y="4789594"/>
                <a:ext cx="498342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797C3A6E-4451-FD0B-C5D0-061A2266BD5D}"/>
                  </a:ext>
                </a:extLst>
              </p:cNvPr>
              <p:cNvSpPr txBox="1"/>
              <p:nvPr/>
            </p:nvSpPr>
            <p:spPr>
              <a:xfrm>
                <a:off x="3140574" y="2179058"/>
                <a:ext cx="480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797C3A6E-4451-FD0B-C5D0-061A2266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74" y="2179058"/>
                <a:ext cx="4805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楕円 103">
            <a:extLst>
              <a:ext uri="{FF2B5EF4-FFF2-40B4-BE49-F238E27FC236}">
                <a16:creationId xmlns:a16="http://schemas.microsoft.com/office/drawing/2014/main" id="{BF9A67AD-FBA6-568B-BB9D-51A283344EF3}"/>
              </a:ext>
            </a:extLst>
          </p:cNvPr>
          <p:cNvSpPr>
            <a:spLocks noChangeAspect="1"/>
          </p:cNvSpPr>
          <p:nvPr/>
        </p:nvSpPr>
        <p:spPr>
          <a:xfrm>
            <a:off x="4804259" y="3079205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楕円 104">
            <a:extLst>
              <a:ext uri="{FF2B5EF4-FFF2-40B4-BE49-F238E27FC236}">
                <a16:creationId xmlns:a16="http://schemas.microsoft.com/office/drawing/2014/main" id="{E03B80A7-6C4B-CEAB-D19C-068EEB21BBAA}"/>
              </a:ext>
            </a:extLst>
          </p:cNvPr>
          <p:cNvSpPr>
            <a:spLocks noChangeAspect="1"/>
          </p:cNvSpPr>
          <p:nvPr/>
        </p:nvSpPr>
        <p:spPr>
          <a:xfrm>
            <a:off x="4575109" y="3014306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楕円 105">
            <a:extLst>
              <a:ext uri="{FF2B5EF4-FFF2-40B4-BE49-F238E27FC236}">
                <a16:creationId xmlns:a16="http://schemas.microsoft.com/office/drawing/2014/main" id="{B797679F-6AE5-D69E-884A-1C5C5ADF305C}"/>
              </a:ext>
            </a:extLst>
          </p:cNvPr>
          <p:cNvSpPr>
            <a:spLocks noChangeAspect="1"/>
          </p:cNvSpPr>
          <p:nvPr/>
        </p:nvSpPr>
        <p:spPr>
          <a:xfrm>
            <a:off x="4957756" y="3065523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楕円 106">
            <a:extLst>
              <a:ext uri="{FF2B5EF4-FFF2-40B4-BE49-F238E27FC236}">
                <a16:creationId xmlns:a16="http://schemas.microsoft.com/office/drawing/2014/main" id="{FE8BFF2B-8D70-C7E6-516E-D829D37D416A}"/>
              </a:ext>
            </a:extLst>
          </p:cNvPr>
          <p:cNvSpPr>
            <a:spLocks noChangeAspect="1"/>
          </p:cNvSpPr>
          <p:nvPr/>
        </p:nvSpPr>
        <p:spPr>
          <a:xfrm>
            <a:off x="5110156" y="3217923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楕円 107">
            <a:extLst>
              <a:ext uri="{FF2B5EF4-FFF2-40B4-BE49-F238E27FC236}">
                <a16:creationId xmlns:a16="http://schemas.microsoft.com/office/drawing/2014/main" id="{E7943081-67CF-1EE7-6726-002193460638}"/>
              </a:ext>
            </a:extLst>
          </p:cNvPr>
          <p:cNvSpPr>
            <a:spLocks noChangeAspect="1"/>
          </p:cNvSpPr>
          <p:nvPr/>
        </p:nvSpPr>
        <p:spPr>
          <a:xfrm>
            <a:off x="4605810" y="3252247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C334667F-F81A-4FB6-7194-670146C7888C}"/>
              </a:ext>
            </a:extLst>
          </p:cNvPr>
          <p:cNvSpPr>
            <a:spLocks noChangeAspect="1"/>
          </p:cNvSpPr>
          <p:nvPr/>
        </p:nvSpPr>
        <p:spPr>
          <a:xfrm>
            <a:off x="4917188" y="340139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9AEB66F6-A2F0-790D-13DC-97E4D12B367C}"/>
              </a:ext>
            </a:extLst>
          </p:cNvPr>
          <p:cNvSpPr>
            <a:spLocks noChangeAspect="1"/>
          </p:cNvSpPr>
          <p:nvPr/>
        </p:nvSpPr>
        <p:spPr>
          <a:xfrm>
            <a:off x="4700652" y="3415990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E6B386E8-7714-40B6-2047-6AAE16FD1708}"/>
              </a:ext>
            </a:extLst>
          </p:cNvPr>
          <p:cNvSpPr>
            <a:spLocks noChangeAspect="1"/>
          </p:cNvSpPr>
          <p:nvPr/>
        </p:nvSpPr>
        <p:spPr>
          <a:xfrm>
            <a:off x="4114836" y="3117399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71C9AE16-F81B-1457-8933-728B40B34356}"/>
              </a:ext>
            </a:extLst>
          </p:cNvPr>
          <p:cNvSpPr>
            <a:spLocks noChangeAspect="1"/>
          </p:cNvSpPr>
          <p:nvPr/>
        </p:nvSpPr>
        <p:spPr>
          <a:xfrm>
            <a:off x="4622730" y="2753763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EF61E8C2-438B-36AB-A303-D9CC04CD0733}"/>
              </a:ext>
            </a:extLst>
          </p:cNvPr>
          <p:cNvSpPr>
            <a:spLocks noChangeAspect="1"/>
          </p:cNvSpPr>
          <p:nvPr/>
        </p:nvSpPr>
        <p:spPr>
          <a:xfrm>
            <a:off x="5549814" y="289248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6041AB97-499A-0348-0457-DF08224E66F1}"/>
              </a:ext>
            </a:extLst>
          </p:cNvPr>
          <p:cNvSpPr>
            <a:spLocks noChangeAspect="1"/>
          </p:cNvSpPr>
          <p:nvPr/>
        </p:nvSpPr>
        <p:spPr>
          <a:xfrm>
            <a:off x="4304724" y="2625556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684972CA-BB8A-CDBE-F9EC-850F00EBD28B}"/>
              </a:ext>
            </a:extLst>
          </p:cNvPr>
          <p:cNvSpPr>
            <a:spLocks noChangeAspect="1"/>
          </p:cNvSpPr>
          <p:nvPr/>
        </p:nvSpPr>
        <p:spPr>
          <a:xfrm>
            <a:off x="5638622" y="3081219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62CA6A08-0ABD-01D2-8581-E537107F003C}"/>
              </a:ext>
            </a:extLst>
          </p:cNvPr>
          <p:cNvSpPr>
            <a:spLocks noChangeAspect="1"/>
          </p:cNvSpPr>
          <p:nvPr/>
        </p:nvSpPr>
        <p:spPr>
          <a:xfrm>
            <a:off x="5198965" y="2913123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F338D7CA-2920-C150-5FF5-A4E1E98F69D3}"/>
              </a:ext>
            </a:extLst>
          </p:cNvPr>
          <p:cNvSpPr>
            <a:spLocks noChangeAspect="1"/>
          </p:cNvSpPr>
          <p:nvPr/>
        </p:nvSpPr>
        <p:spPr>
          <a:xfrm>
            <a:off x="5351365" y="3065523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楕円 117">
            <a:extLst>
              <a:ext uri="{FF2B5EF4-FFF2-40B4-BE49-F238E27FC236}">
                <a16:creationId xmlns:a16="http://schemas.microsoft.com/office/drawing/2014/main" id="{BBF502BC-C990-6E7D-089D-B70C1E3079DF}"/>
              </a:ext>
            </a:extLst>
          </p:cNvPr>
          <p:cNvSpPr>
            <a:spLocks noChangeAspect="1"/>
          </p:cNvSpPr>
          <p:nvPr/>
        </p:nvSpPr>
        <p:spPr>
          <a:xfrm>
            <a:off x="4960162" y="2715586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CDF19F36-5D66-5BA3-ADC1-5B6B23994703}"/>
              </a:ext>
            </a:extLst>
          </p:cNvPr>
          <p:cNvSpPr>
            <a:spLocks noChangeAspect="1"/>
          </p:cNvSpPr>
          <p:nvPr/>
        </p:nvSpPr>
        <p:spPr>
          <a:xfrm>
            <a:off x="4920479" y="291970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AA8ACB13-8002-4BE8-1444-DE1E39CECD8E}"/>
              </a:ext>
            </a:extLst>
          </p:cNvPr>
          <p:cNvSpPr>
            <a:spLocks noChangeAspect="1"/>
          </p:cNvSpPr>
          <p:nvPr/>
        </p:nvSpPr>
        <p:spPr>
          <a:xfrm>
            <a:off x="5162785" y="3466629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18B602A4-C667-B398-3A34-429129C62A8D}"/>
              </a:ext>
            </a:extLst>
          </p:cNvPr>
          <p:cNvSpPr>
            <a:spLocks noChangeAspect="1"/>
          </p:cNvSpPr>
          <p:nvPr/>
        </p:nvSpPr>
        <p:spPr>
          <a:xfrm>
            <a:off x="5559677" y="357516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2F005E6E-16A8-A3AA-EEF8-E094F7477901}"/>
              </a:ext>
            </a:extLst>
          </p:cNvPr>
          <p:cNvSpPr>
            <a:spLocks noChangeAspect="1"/>
          </p:cNvSpPr>
          <p:nvPr/>
        </p:nvSpPr>
        <p:spPr>
          <a:xfrm>
            <a:off x="5173744" y="3283615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672900F9-DEAA-401D-BC24-57EB4F3FFB89}"/>
              </a:ext>
            </a:extLst>
          </p:cNvPr>
          <p:cNvSpPr>
            <a:spLocks noChangeAspect="1"/>
          </p:cNvSpPr>
          <p:nvPr/>
        </p:nvSpPr>
        <p:spPr>
          <a:xfrm>
            <a:off x="5885307" y="3759856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9D32F3B0-ADDF-7DAD-517E-01FD250F0813}"/>
              </a:ext>
            </a:extLst>
          </p:cNvPr>
          <p:cNvSpPr>
            <a:spLocks noChangeAspect="1"/>
          </p:cNvSpPr>
          <p:nvPr/>
        </p:nvSpPr>
        <p:spPr>
          <a:xfrm>
            <a:off x="5081647" y="370192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554469FF-88CA-7592-24C6-40B6EA1EB98D}"/>
              </a:ext>
            </a:extLst>
          </p:cNvPr>
          <p:cNvSpPr>
            <a:spLocks noChangeAspect="1"/>
          </p:cNvSpPr>
          <p:nvPr/>
        </p:nvSpPr>
        <p:spPr>
          <a:xfrm>
            <a:off x="3922344" y="2675162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378A490C-A051-1168-5CBB-155162956607}"/>
              </a:ext>
            </a:extLst>
          </p:cNvPr>
          <p:cNvSpPr>
            <a:spLocks noChangeAspect="1"/>
          </p:cNvSpPr>
          <p:nvPr/>
        </p:nvSpPr>
        <p:spPr>
          <a:xfrm>
            <a:off x="5235144" y="3688242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469C77F3-298E-D2C2-8D22-6CC45E4EF268}"/>
              </a:ext>
            </a:extLst>
          </p:cNvPr>
          <p:cNvSpPr>
            <a:spLocks noChangeAspect="1"/>
          </p:cNvSpPr>
          <p:nvPr/>
        </p:nvSpPr>
        <p:spPr>
          <a:xfrm>
            <a:off x="5523497" y="374968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楕円 127">
            <a:extLst>
              <a:ext uri="{FF2B5EF4-FFF2-40B4-BE49-F238E27FC236}">
                <a16:creationId xmlns:a16="http://schemas.microsoft.com/office/drawing/2014/main" id="{BD421A43-F3F4-D552-8616-C50580216D45}"/>
              </a:ext>
            </a:extLst>
          </p:cNvPr>
          <p:cNvSpPr>
            <a:spLocks noChangeAspect="1"/>
          </p:cNvSpPr>
          <p:nvPr/>
        </p:nvSpPr>
        <p:spPr>
          <a:xfrm>
            <a:off x="5401253" y="327474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楕円 128">
            <a:extLst>
              <a:ext uri="{FF2B5EF4-FFF2-40B4-BE49-F238E27FC236}">
                <a16:creationId xmlns:a16="http://schemas.microsoft.com/office/drawing/2014/main" id="{7FF9B7E6-6461-5396-0322-EC0EEB6910FE}"/>
              </a:ext>
            </a:extLst>
          </p:cNvPr>
          <p:cNvSpPr>
            <a:spLocks noChangeAspect="1"/>
          </p:cNvSpPr>
          <p:nvPr/>
        </p:nvSpPr>
        <p:spPr>
          <a:xfrm>
            <a:off x="6025651" y="3342158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楕円 129">
            <a:extLst>
              <a:ext uri="{FF2B5EF4-FFF2-40B4-BE49-F238E27FC236}">
                <a16:creationId xmlns:a16="http://schemas.microsoft.com/office/drawing/2014/main" id="{A4EEF5F6-88CE-0165-D7F8-0207B856B51E}"/>
              </a:ext>
            </a:extLst>
          </p:cNvPr>
          <p:cNvSpPr>
            <a:spLocks noChangeAspect="1"/>
          </p:cNvSpPr>
          <p:nvPr/>
        </p:nvSpPr>
        <p:spPr>
          <a:xfrm>
            <a:off x="4216515" y="289944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楕円 130">
            <a:extLst>
              <a:ext uri="{FF2B5EF4-FFF2-40B4-BE49-F238E27FC236}">
                <a16:creationId xmlns:a16="http://schemas.microsoft.com/office/drawing/2014/main" id="{3466A3E0-7ECC-E9BB-7F86-2449E6E1EB17}"/>
              </a:ext>
            </a:extLst>
          </p:cNvPr>
          <p:cNvSpPr>
            <a:spLocks noChangeAspect="1"/>
          </p:cNvSpPr>
          <p:nvPr/>
        </p:nvSpPr>
        <p:spPr>
          <a:xfrm>
            <a:off x="6184112" y="3900075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楕円 131">
            <a:extLst>
              <a:ext uri="{FF2B5EF4-FFF2-40B4-BE49-F238E27FC236}">
                <a16:creationId xmlns:a16="http://schemas.microsoft.com/office/drawing/2014/main" id="{8DA146CA-4393-A842-32EB-B6A1FE865A5C}"/>
              </a:ext>
            </a:extLst>
          </p:cNvPr>
          <p:cNvSpPr>
            <a:spLocks noChangeAspect="1"/>
          </p:cNvSpPr>
          <p:nvPr/>
        </p:nvSpPr>
        <p:spPr>
          <a:xfrm>
            <a:off x="5674802" y="3362800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楕円 132">
            <a:extLst>
              <a:ext uri="{FF2B5EF4-FFF2-40B4-BE49-F238E27FC236}">
                <a16:creationId xmlns:a16="http://schemas.microsoft.com/office/drawing/2014/main" id="{75D7A58C-766A-18FA-144D-D0FEB014700F}"/>
              </a:ext>
            </a:extLst>
          </p:cNvPr>
          <p:cNvSpPr>
            <a:spLocks noChangeAspect="1"/>
          </p:cNvSpPr>
          <p:nvPr/>
        </p:nvSpPr>
        <p:spPr>
          <a:xfrm>
            <a:off x="5827202" y="3515200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楕円 133">
            <a:extLst>
              <a:ext uri="{FF2B5EF4-FFF2-40B4-BE49-F238E27FC236}">
                <a16:creationId xmlns:a16="http://schemas.microsoft.com/office/drawing/2014/main" id="{4E77AFF6-47E0-0082-C3DD-2F146ED926A2}"/>
              </a:ext>
            </a:extLst>
          </p:cNvPr>
          <p:cNvSpPr>
            <a:spLocks noChangeAspect="1"/>
          </p:cNvSpPr>
          <p:nvPr/>
        </p:nvSpPr>
        <p:spPr>
          <a:xfrm>
            <a:off x="5828299" y="3349118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楕円 134">
            <a:extLst>
              <a:ext uri="{FF2B5EF4-FFF2-40B4-BE49-F238E27FC236}">
                <a16:creationId xmlns:a16="http://schemas.microsoft.com/office/drawing/2014/main" id="{95BEF1D4-6C84-9B18-E538-F6B57671C859}"/>
              </a:ext>
            </a:extLst>
          </p:cNvPr>
          <p:cNvSpPr>
            <a:spLocks noChangeAspect="1"/>
          </p:cNvSpPr>
          <p:nvPr/>
        </p:nvSpPr>
        <p:spPr>
          <a:xfrm>
            <a:off x="5980699" y="3501518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A274DB07-7BCA-01E0-DCCC-912AA1515F98}"/>
              </a:ext>
            </a:extLst>
          </p:cNvPr>
          <p:cNvSpPr txBox="1"/>
          <p:nvPr/>
        </p:nvSpPr>
        <p:spPr>
          <a:xfrm>
            <a:off x="4917188" y="1314961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Event-by-event distribution</a:t>
            </a:r>
            <a:endParaRPr lang="ja-JP" altLang="en-US" sz="2400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BF1014EF-757C-7994-9AA8-ED406E8E44DE}"/>
              </a:ext>
            </a:extLst>
          </p:cNvPr>
          <p:cNvSpPr txBox="1"/>
          <p:nvPr/>
        </p:nvSpPr>
        <p:spPr>
          <a:xfrm>
            <a:off x="5747161" y="409228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tip-tip</a:t>
            </a:r>
            <a:endParaRPr lang="ja-JP" altLang="en-US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86B905B0-7E48-4666-B64D-B19C15D3385B}"/>
              </a:ext>
            </a:extLst>
          </p:cNvPr>
          <p:cNvSpPr txBox="1"/>
          <p:nvPr/>
        </p:nvSpPr>
        <p:spPr>
          <a:xfrm>
            <a:off x="3849949" y="2169591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body-body</a:t>
            </a:r>
            <a:endParaRPr lang="ja-JP" altLang="en-US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BF3F1FC7-6478-EE53-B447-CF6AEE9639D6}"/>
              </a:ext>
            </a:extLst>
          </p:cNvPr>
          <p:cNvCxnSpPr/>
          <p:nvPr/>
        </p:nvCxnSpPr>
        <p:spPr>
          <a:xfrm>
            <a:off x="7148509" y="4641504"/>
            <a:ext cx="2867891" cy="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6DC50994-5D92-EBE9-060D-2E392457DC52}"/>
              </a:ext>
            </a:extLst>
          </p:cNvPr>
          <p:cNvCxnSpPr/>
          <p:nvPr/>
        </p:nvCxnSpPr>
        <p:spPr>
          <a:xfrm flipV="1">
            <a:off x="7148509" y="2256978"/>
            <a:ext cx="0" cy="2384526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D4EEF8EE-D319-1C11-278C-9A10DEB495C9}"/>
                  </a:ext>
                </a:extLst>
              </p:cNvPr>
              <p:cNvSpPr txBox="1"/>
              <p:nvPr/>
            </p:nvSpPr>
            <p:spPr>
              <a:xfrm>
                <a:off x="9522371" y="4776512"/>
                <a:ext cx="498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D4EEF8EE-D319-1C11-278C-9A10DEB49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371" y="4776512"/>
                <a:ext cx="49834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BB4DF190-A4A3-83BA-6267-D84C4F80CD9D}"/>
                  </a:ext>
                </a:extLst>
              </p:cNvPr>
              <p:cNvSpPr txBox="1"/>
              <p:nvPr/>
            </p:nvSpPr>
            <p:spPr>
              <a:xfrm>
                <a:off x="6667993" y="2165976"/>
                <a:ext cx="480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BB4DF190-A4A3-83BA-6267-D84C4F80C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93" y="2165976"/>
                <a:ext cx="4805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楕円 142">
            <a:extLst>
              <a:ext uri="{FF2B5EF4-FFF2-40B4-BE49-F238E27FC236}">
                <a16:creationId xmlns:a16="http://schemas.microsoft.com/office/drawing/2014/main" id="{17211687-6DF9-7588-6AF2-59B5090E3F1F}"/>
              </a:ext>
            </a:extLst>
          </p:cNvPr>
          <p:cNvSpPr>
            <a:spLocks noChangeAspect="1"/>
          </p:cNvSpPr>
          <p:nvPr/>
        </p:nvSpPr>
        <p:spPr>
          <a:xfrm>
            <a:off x="8331678" y="3066123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楕円 143">
            <a:extLst>
              <a:ext uri="{FF2B5EF4-FFF2-40B4-BE49-F238E27FC236}">
                <a16:creationId xmlns:a16="http://schemas.microsoft.com/office/drawing/2014/main" id="{9619FD2A-2521-FE1F-CFE7-63B6BEA8519D}"/>
              </a:ext>
            </a:extLst>
          </p:cNvPr>
          <p:cNvSpPr>
            <a:spLocks noChangeAspect="1"/>
          </p:cNvSpPr>
          <p:nvPr/>
        </p:nvSpPr>
        <p:spPr>
          <a:xfrm>
            <a:off x="8102528" y="300122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楕円 144">
            <a:extLst>
              <a:ext uri="{FF2B5EF4-FFF2-40B4-BE49-F238E27FC236}">
                <a16:creationId xmlns:a16="http://schemas.microsoft.com/office/drawing/2014/main" id="{EC1A56EB-1A41-841C-0845-2CC08C9F8812}"/>
              </a:ext>
            </a:extLst>
          </p:cNvPr>
          <p:cNvSpPr>
            <a:spLocks noChangeAspect="1"/>
          </p:cNvSpPr>
          <p:nvPr/>
        </p:nvSpPr>
        <p:spPr>
          <a:xfrm>
            <a:off x="8485175" y="305244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楕円 145">
            <a:extLst>
              <a:ext uri="{FF2B5EF4-FFF2-40B4-BE49-F238E27FC236}">
                <a16:creationId xmlns:a16="http://schemas.microsoft.com/office/drawing/2014/main" id="{A3BEC228-1D35-DA65-7E15-D8546D322C5B}"/>
              </a:ext>
            </a:extLst>
          </p:cNvPr>
          <p:cNvSpPr>
            <a:spLocks noChangeAspect="1"/>
          </p:cNvSpPr>
          <p:nvPr/>
        </p:nvSpPr>
        <p:spPr>
          <a:xfrm>
            <a:off x="8637575" y="320484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楕円 146">
            <a:extLst>
              <a:ext uri="{FF2B5EF4-FFF2-40B4-BE49-F238E27FC236}">
                <a16:creationId xmlns:a16="http://schemas.microsoft.com/office/drawing/2014/main" id="{E62ABACB-DD5A-A757-C266-FE466EB6CA17}"/>
              </a:ext>
            </a:extLst>
          </p:cNvPr>
          <p:cNvSpPr>
            <a:spLocks noChangeAspect="1"/>
          </p:cNvSpPr>
          <p:nvPr/>
        </p:nvSpPr>
        <p:spPr>
          <a:xfrm>
            <a:off x="8133229" y="3239165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楕円 147">
            <a:extLst>
              <a:ext uri="{FF2B5EF4-FFF2-40B4-BE49-F238E27FC236}">
                <a16:creationId xmlns:a16="http://schemas.microsoft.com/office/drawing/2014/main" id="{27078B30-4DEF-E850-B4E1-985A1FEC214F}"/>
              </a:ext>
            </a:extLst>
          </p:cNvPr>
          <p:cNvSpPr>
            <a:spLocks noChangeAspect="1"/>
          </p:cNvSpPr>
          <p:nvPr/>
        </p:nvSpPr>
        <p:spPr>
          <a:xfrm>
            <a:off x="8444607" y="3388312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楕円 148">
            <a:extLst>
              <a:ext uri="{FF2B5EF4-FFF2-40B4-BE49-F238E27FC236}">
                <a16:creationId xmlns:a16="http://schemas.microsoft.com/office/drawing/2014/main" id="{89F54F0F-7EB7-11E9-7C08-9F65493D0F86}"/>
              </a:ext>
            </a:extLst>
          </p:cNvPr>
          <p:cNvSpPr>
            <a:spLocks noChangeAspect="1"/>
          </p:cNvSpPr>
          <p:nvPr/>
        </p:nvSpPr>
        <p:spPr>
          <a:xfrm>
            <a:off x="8228071" y="3402908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0" name="楕円 149">
            <a:extLst>
              <a:ext uri="{FF2B5EF4-FFF2-40B4-BE49-F238E27FC236}">
                <a16:creationId xmlns:a16="http://schemas.microsoft.com/office/drawing/2014/main" id="{6DDA6A32-4B47-EDAA-0910-A44077FB8FC4}"/>
              </a:ext>
            </a:extLst>
          </p:cNvPr>
          <p:cNvSpPr>
            <a:spLocks noChangeAspect="1"/>
          </p:cNvSpPr>
          <p:nvPr/>
        </p:nvSpPr>
        <p:spPr>
          <a:xfrm>
            <a:off x="7642255" y="3104317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楕円 150">
            <a:extLst>
              <a:ext uri="{FF2B5EF4-FFF2-40B4-BE49-F238E27FC236}">
                <a16:creationId xmlns:a16="http://schemas.microsoft.com/office/drawing/2014/main" id="{1B241410-C1CA-83AB-4158-78203AD88C2E}"/>
              </a:ext>
            </a:extLst>
          </p:cNvPr>
          <p:cNvSpPr>
            <a:spLocks noChangeAspect="1"/>
          </p:cNvSpPr>
          <p:nvPr/>
        </p:nvSpPr>
        <p:spPr>
          <a:xfrm>
            <a:off x="8150149" y="274068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楕円 151">
            <a:extLst>
              <a:ext uri="{FF2B5EF4-FFF2-40B4-BE49-F238E27FC236}">
                <a16:creationId xmlns:a16="http://schemas.microsoft.com/office/drawing/2014/main" id="{F9D043C4-CC21-CFF8-0550-6EB027AB7D93}"/>
              </a:ext>
            </a:extLst>
          </p:cNvPr>
          <p:cNvSpPr>
            <a:spLocks noChangeAspect="1"/>
          </p:cNvSpPr>
          <p:nvPr/>
        </p:nvSpPr>
        <p:spPr>
          <a:xfrm>
            <a:off x="9077233" y="2879399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D69664E8-4F47-026C-758B-89F30C62119A}"/>
              </a:ext>
            </a:extLst>
          </p:cNvPr>
          <p:cNvSpPr>
            <a:spLocks noChangeAspect="1"/>
          </p:cNvSpPr>
          <p:nvPr/>
        </p:nvSpPr>
        <p:spPr>
          <a:xfrm>
            <a:off x="7832143" y="261247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楕円 153">
            <a:extLst>
              <a:ext uri="{FF2B5EF4-FFF2-40B4-BE49-F238E27FC236}">
                <a16:creationId xmlns:a16="http://schemas.microsoft.com/office/drawing/2014/main" id="{B34D503B-6748-5988-3446-A4BFF3AE69A6}"/>
              </a:ext>
            </a:extLst>
          </p:cNvPr>
          <p:cNvSpPr>
            <a:spLocks noChangeAspect="1"/>
          </p:cNvSpPr>
          <p:nvPr/>
        </p:nvSpPr>
        <p:spPr>
          <a:xfrm>
            <a:off x="9166041" y="3068137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楕円 154">
            <a:extLst>
              <a:ext uri="{FF2B5EF4-FFF2-40B4-BE49-F238E27FC236}">
                <a16:creationId xmlns:a16="http://schemas.microsoft.com/office/drawing/2014/main" id="{1EE74D2B-8420-0A0B-5611-0F68C2A97FCF}"/>
              </a:ext>
            </a:extLst>
          </p:cNvPr>
          <p:cNvSpPr>
            <a:spLocks noChangeAspect="1"/>
          </p:cNvSpPr>
          <p:nvPr/>
        </p:nvSpPr>
        <p:spPr>
          <a:xfrm>
            <a:off x="8726384" y="290004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楕円 155">
            <a:extLst>
              <a:ext uri="{FF2B5EF4-FFF2-40B4-BE49-F238E27FC236}">
                <a16:creationId xmlns:a16="http://schemas.microsoft.com/office/drawing/2014/main" id="{BCB02B82-B8F9-080B-8D3F-5AF9DF635764}"/>
              </a:ext>
            </a:extLst>
          </p:cNvPr>
          <p:cNvSpPr>
            <a:spLocks noChangeAspect="1"/>
          </p:cNvSpPr>
          <p:nvPr/>
        </p:nvSpPr>
        <p:spPr>
          <a:xfrm>
            <a:off x="8878784" y="3052441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楕円 156">
            <a:extLst>
              <a:ext uri="{FF2B5EF4-FFF2-40B4-BE49-F238E27FC236}">
                <a16:creationId xmlns:a16="http://schemas.microsoft.com/office/drawing/2014/main" id="{64164F5C-44A3-0BA2-27FC-CAC4401B29B3}"/>
              </a:ext>
            </a:extLst>
          </p:cNvPr>
          <p:cNvSpPr>
            <a:spLocks noChangeAspect="1"/>
          </p:cNvSpPr>
          <p:nvPr/>
        </p:nvSpPr>
        <p:spPr>
          <a:xfrm>
            <a:off x="8487581" y="270250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楕円 157">
            <a:extLst>
              <a:ext uri="{FF2B5EF4-FFF2-40B4-BE49-F238E27FC236}">
                <a16:creationId xmlns:a16="http://schemas.microsoft.com/office/drawing/2014/main" id="{1AFCE0D2-80E7-6AC7-7D22-C7ADDBA6CD9F}"/>
              </a:ext>
            </a:extLst>
          </p:cNvPr>
          <p:cNvSpPr>
            <a:spLocks noChangeAspect="1"/>
          </p:cNvSpPr>
          <p:nvPr/>
        </p:nvSpPr>
        <p:spPr>
          <a:xfrm>
            <a:off x="8447898" y="2906619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9" name="楕円 158">
            <a:extLst>
              <a:ext uri="{FF2B5EF4-FFF2-40B4-BE49-F238E27FC236}">
                <a16:creationId xmlns:a16="http://schemas.microsoft.com/office/drawing/2014/main" id="{54E5C993-40A2-0E46-8DF2-C7FF8D7A8F6C}"/>
              </a:ext>
            </a:extLst>
          </p:cNvPr>
          <p:cNvSpPr>
            <a:spLocks noChangeAspect="1"/>
          </p:cNvSpPr>
          <p:nvPr/>
        </p:nvSpPr>
        <p:spPr>
          <a:xfrm>
            <a:off x="8690204" y="3453547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楕円 159">
            <a:extLst>
              <a:ext uri="{FF2B5EF4-FFF2-40B4-BE49-F238E27FC236}">
                <a16:creationId xmlns:a16="http://schemas.microsoft.com/office/drawing/2014/main" id="{DBA8B00B-7732-6E6B-7AB3-DAAD0CE3EC9E}"/>
              </a:ext>
            </a:extLst>
          </p:cNvPr>
          <p:cNvSpPr>
            <a:spLocks noChangeAspect="1"/>
          </p:cNvSpPr>
          <p:nvPr/>
        </p:nvSpPr>
        <p:spPr>
          <a:xfrm>
            <a:off x="9087096" y="3562082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1" name="楕円 160">
            <a:extLst>
              <a:ext uri="{FF2B5EF4-FFF2-40B4-BE49-F238E27FC236}">
                <a16:creationId xmlns:a16="http://schemas.microsoft.com/office/drawing/2014/main" id="{273B8909-4573-3BB4-05CA-85218EC7B852}"/>
              </a:ext>
            </a:extLst>
          </p:cNvPr>
          <p:cNvSpPr>
            <a:spLocks noChangeAspect="1"/>
          </p:cNvSpPr>
          <p:nvPr/>
        </p:nvSpPr>
        <p:spPr>
          <a:xfrm>
            <a:off x="8701163" y="3270533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2" name="楕円 161">
            <a:extLst>
              <a:ext uri="{FF2B5EF4-FFF2-40B4-BE49-F238E27FC236}">
                <a16:creationId xmlns:a16="http://schemas.microsoft.com/office/drawing/2014/main" id="{E8EAF5FA-AE07-EE14-B481-62F556D6AFF3}"/>
              </a:ext>
            </a:extLst>
          </p:cNvPr>
          <p:cNvSpPr>
            <a:spLocks noChangeAspect="1"/>
          </p:cNvSpPr>
          <p:nvPr/>
        </p:nvSpPr>
        <p:spPr>
          <a:xfrm>
            <a:off x="9412726" y="3746774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3" name="楕円 162">
            <a:extLst>
              <a:ext uri="{FF2B5EF4-FFF2-40B4-BE49-F238E27FC236}">
                <a16:creationId xmlns:a16="http://schemas.microsoft.com/office/drawing/2014/main" id="{B72A1714-C3DA-7CBE-AB0F-E265EC988A5D}"/>
              </a:ext>
            </a:extLst>
          </p:cNvPr>
          <p:cNvSpPr>
            <a:spLocks noChangeAspect="1"/>
          </p:cNvSpPr>
          <p:nvPr/>
        </p:nvSpPr>
        <p:spPr>
          <a:xfrm>
            <a:off x="8609066" y="3688842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楕円 163">
            <a:extLst>
              <a:ext uri="{FF2B5EF4-FFF2-40B4-BE49-F238E27FC236}">
                <a16:creationId xmlns:a16="http://schemas.microsoft.com/office/drawing/2014/main" id="{213D122D-494B-569F-DDE3-8A2829A7A5A1}"/>
              </a:ext>
            </a:extLst>
          </p:cNvPr>
          <p:cNvSpPr>
            <a:spLocks noChangeAspect="1"/>
          </p:cNvSpPr>
          <p:nvPr/>
        </p:nvSpPr>
        <p:spPr>
          <a:xfrm>
            <a:off x="7449763" y="2662080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楕円 164">
            <a:extLst>
              <a:ext uri="{FF2B5EF4-FFF2-40B4-BE49-F238E27FC236}">
                <a16:creationId xmlns:a16="http://schemas.microsoft.com/office/drawing/2014/main" id="{683AC460-E713-42CB-A9D1-702B56F0889B}"/>
              </a:ext>
            </a:extLst>
          </p:cNvPr>
          <p:cNvSpPr>
            <a:spLocks noChangeAspect="1"/>
          </p:cNvSpPr>
          <p:nvPr/>
        </p:nvSpPr>
        <p:spPr>
          <a:xfrm>
            <a:off x="8762563" y="3675160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楕円 165">
            <a:extLst>
              <a:ext uri="{FF2B5EF4-FFF2-40B4-BE49-F238E27FC236}">
                <a16:creationId xmlns:a16="http://schemas.microsoft.com/office/drawing/2014/main" id="{4DEB4311-D7F9-3298-1DCD-BD9456164496}"/>
              </a:ext>
            </a:extLst>
          </p:cNvPr>
          <p:cNvSpPr>
            <a:spLocks noChangeAspect="1"/>
          </p:cNvSpPr>
          <p:nvPr/>
        </p:nvSpPr>
        <p:spPr>
          <a:xfrm>
            <a:off x="9050916" y="3736599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7" name="楕円 166">
            <a:extLst>
              <a:ext uri="{FF2B5EF4-FFF2-40B4-BE49-F238E27FC236}">
                <a16:creationId xmlns:a16="http://schemas.microsoft.com/office/drawing/2014/main" id="{2F33A3B7-9F12-B30B-2829-899E164F896A}"/>
              </a:ext>
            </a:extLst>
          </p:cNvPr>
          <p:cNvSpPr>
            <a:spLocks noChangeAspect="1"/>
          </p:cNvSpPr>
          <p:nvPr/>
        </p:nvSpPr>
        <p:spPr>
          <a:xfrm>
            <a:off x="8928672" y="3261662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8" name="楕円 167">
            <a:extLst>
              <a:ext uri="{FF2B5EF4-FFF2-40B4-BE49-F238E27FC236}">
                <a16:creationId xmlns:a16="http://schemas.microsoft.com/office/drawing/2014/main" id="{366D95F3-8AF9-AADF-BC85-93D99EBFFC26}"/>
              </a:ext>
            </a:extLst>
          </p:cNvPr>
          <p:cNvSpPr>
            <a:spLocks noChangeAspect="1"/>
          </p:cNvSpPr>
          <p:nvPr/>
        </p:nvSpPr>
        <p:spPr>
          <a:xfrm>
            <a:off x="9553070" y="3329076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楕円 168">
            <a:extLst>
              <a:ext uri="{FF2B5EF4-FFF2-40B4-BE49-F238E27FC236}">
                <a16:creationId xmlns:a16="http://schemas.microsoft.com/office/drawing/2014/main" id="{681AFF3C-B271-7511-155D-C70490035775}"/>
              </a:ext>
            </a:extLst>
          </p:cNvPr>
          <p:cNvSpPr>
            <a:spLocks noChangeAspect="1"/>
          </p:cNvSpPr>
          <p:nvPr/>
        </p:nvSpPr>
        <p:spPr>
          <a:xfrm>
            <a:off x="7743934" y="2886359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楕円 169">
            <a:extLst>
              <a:ext uri="{FF2B5EF4-FFF2-40B4-BE49-F238E27FC236}">
                <a16:creationId xmlns:a16="http://schemas.microsoft.com/office/drawing/2014/main" id="{CF4F72CC-83A2-A778-1228-6BCB647223BA}"/>
              </a:ext>
            </a:extLst>
          </p:cNvPr>
          <p:cNvSpPr>
            <a:spLocks noChangeAspect="1"/>
          </p:cNvSpPr>
          <p:nvPr/>
        </p:nvSpPr>
        <p:spPr>
          <a:xfrm>
            <a:off x="9711531" y="3886993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楕円 170">
            <a:extLst>
              <a:ext uri="{FF2B5EF4-FFF2-40B4-BE49-F238E27FC236}">
                <a16:creationId xmlns:a16="http://schemas.microsoft.com/office/drawing/2014/main" id="{CD9EE75D-219B-1AEE-1624-D7EB130D6987}"/>
              </a:ext>
            </a:extLst>
          </p:cNvPr>
          <p:cNvSpPr>
            <a:spLocks noChangeAspect="1"/>
          </p:cNvSpPr>
          <p:nvPr/>
        </p:nvSpPr>
        <p:spPr>
          <a:xfrm>
            <a:off x="9202221" y="3349718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楕円 171">
            <a:extLst>
              <a:ext uri="{FF2B5EF4-FFF2-40B4-BE49-F238E27FC236}">
                <a16:creationId xmlns:a16="http://schemas.microsoft.com/office/drawing/2014/main" id="{C9067007-66F8-F704-F28C-6C47D8D3B56E}"/>
              </a:ext>
            </a:extLst>
          </p:cNvPr>
          <p:cNvSpPr>
            <a:spLocks noChangeAspect="1"/>
          </p:cNvSpPr>
          <p:nvPr/>
        </p:nvSpPr>
        <p:spPr>
          <a:xfrm>
            <a:off x="9354621" y="3502118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3" name="楕円 172">
            <a:extLst>
              <a:ext uri="{FF2B5EF4-FFF2-40B4-BE49-F238E27FC236}">
                <a16:creationId xmlns:a16="http://schemas.microsoft.com/office/drawing/2014/main" id="{7B063075-8083-7DAA-A7C8-78A479C62C88}"/>
              </a:ext>
            </a:extLst>
          </p:cNvPr>
          <p:cNvSpPr>
            <a:spLocks noChangeAspect="1"/>
          </p:cNvSpPr>
          <p:nvPr/>
        </p:nvSpPr>
        <p:spPr>
          <a:xfrm>
            <a:off x="9355718" y="3336036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4" name="楕円 173">
            <a:extLst>
              <a:ext uri="{FF2B5EF4-FFF2-40B4-BE49-F238E27FC236}">
                <a16:creationId xmlns:a16="http://schemas.microsoft.com/office/drawing/2014/main" id="{0B69F1D6-5B87-1FD0-FF3D-AF003B8695AE}"/>
              </a:ext>
            </a:extLst>
          </p:cNvPr>
          <p:cNvSpPr>
            <a:spLocks noChangeAspect="1"/>
          </p:cNvSpPr>
          <p:nvPr/>
        </p:nvSpPr>
        <p:spPr>
          <a:xfrm>
            <a:off x="9508118" y="3488436"/>
            <a:ext cx="72359" cy="72359"/>
          </a:xfrm>
          <a:prstGeom prst="ellipse">
            <a:avLst/>
          </a:prstGeom>
          <a:solidFill>
            <a:srgbClr val="156082">
              <a:alpha val="43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841C6B53-F690-8135-11F1-550C85138505}"/>
              </a:ext>
            </a:extLst>
          </p:cNvPr>
          <p:cNvSpPr txBox="1"/>
          <p:nvPr/>
        </p:nvSpPr>
        <p:spPr>
          <a:xfrm>
            <a:off x="9274580" y="407919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tip-tip</a:t>
            </a:r>
            <a:endParaRPr lang="ja-JP" altLang="en-US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D827863B-9EDC-A127-1294-C0988E8EDEC6}"/>
              </a:ext>
            </a:extLst>
          </p:cNvPr>
          <p:cNvSpPr txBox="1"/>
          <p:nvPr/>
        </p:nvSpPr>
        <p:spPr>
          <a:xfrm>
            <a:off x="7377368" y="215650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body-body</a:t>
            </a:r>
            <a:endParaRPr lang="ja-JP" altLang="en-US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177" name="楕円 176">
            <a:extLst>
              <a:ext uri="{FF2B5EF4-FFF2-40B4-BE49-F238E27FC236}">
                <a16:creationId xmlns:a16="http://schemas.microsoft.com/office/drawing/2014/main" id="{246582DF-19A6-E149-6B7D-992DE579A713}"/>
              </a:ext>
            </a:extLst>
          </p:cNvPr>
          <p:cNvSpPr>
            <a:spLocks noChangeAspect="1"/>
          </p:cNvSpPr>
          <p:nvPr/>
        </p:nvSpPr>
        <p:spPr>
          <a:xfrm>
            <a:off x="8815475" y="393625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楕円 177">
            <a:extLst>
              <a:ext uri="{FF2B5EF4-FFF2-40B4-BE49-F238E27FC236}">
                <a16:creationId xmlns:a16="http://schemas.microsoft.com/office/drawing/2014/main" id="{603CA6AB-64D4-71F4-7272-9DDBFB1EB2AE}"/>
              </a:ext>
            </a:extLst>
          </p:cNvPr>
          <p:cNvSpPr>
            <a:spLocks noChangeAspect="1"/>
          </p:cNvSpPr>
          <p:nvPr/>
        </p:nvSpPr>
        <p:spPr>
          <a:xfrm>
            <a:off x="8935801" y="3501518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楕円 178">
            <a:extLst>
              <a:ext uri="{FF2B5EF4-FFF2-40B4-BE49-F238E27FC236}">
                <a16:creationId xmlns:a16="http://schemas.microsoft.com/office/drawing/2014/main" id="{D193B2EF-0C96-27D0-EF69-912EECCD1E03}"/>
              </a:ext>
            </a:extLst>
          </p:cNvPr>
          <p:cNvSpPr>
            <a:spLocks noChangeAspect="1"/>
          </p:cNvSpPr>
          <p:nvPr/>
        </p:nvSpPr>
        <p:spPr>
          <a:xfrm>
            <a:off x="8582454" y="3897440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楕円 179">
            <a:extLst>
              <a:ext uri="{FF2B5EF4-FFF2-40B4-BE49-F238E27FC236}">
                <a16:creationId xmlns:a16="http://schemas.microsoft.com/office/drawing/2014/main" id="{B4C55D3C-7C8D-1C07-467D-B842BC674149}"/>
              </a:ext>
            </a:extLst>
          </p:cNvPr>
          <p:cNvSpPr>
            <a:spLocks noChangeAspect="1"/>
          </p:cNvSpPr>
          <p:nvPr/>
        </p:nvSpPr>
        <p:spPr>
          <a:xfrm>
            <a:off x="8171602" y="4077693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D12E74A8-1FB6-1F8E-531E-4BF22945A141}"/>
              </a:ext>
            </a:extLst>
          </p:cNvPr>
          <p:cNvSpPr>
            <a:spLocks noChangeAspect="1"/>
          </p:cNvSpPr>
          <p:nvPr/>
        </p:nvSpPr>
        <p:spPr>
          <a:xfrm>
            <a:off x="8385688" y="403563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9039B226-CB2D-2626-D6D6-75E65E885110}"/>
              </a:ext>
            </a:extLst>
          </p:cNvPr>
          <p:cNvSpPr>
            <a:spLocks noChangeAspect="1"/>
          </p:cNvSpPr>
          <p:nvPr/>
        </p:nvSpPr>
        <p:spPr>
          <a:xfrm>
            <a:off x="9041053" y="4276947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15FC46FA-D7B4-3D80-632B-9AAAFC639792}"/>
              </a:ext>
            </a:extLst>
          </p:cNvPr>
          <p:cNvSpPr>
            <a:spLocks noChangeAspect="1"/>
          </p:cNvSpPr>
          <p:nvPr/>
        </p:nvSpPr>
        <p:spPr>
          <a:xfrm>
            <a:off x="8523760" y="4158332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FF435EA0-EAF9-DB60-D4BD-CA0B3D24CB98}"/>
              </a:ext>
            </a:extLst>
          </p:cNvPr>
          <p:cNvSpPr>
            <a:spLocks noChangeAspect="1"/>
          </p:cNvSpPr>
          <p:nvPr/>
        </p:nvSpPr>
        <p:spPr>
          <a:xfrm>
            <a:off x="8823167" y="419854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E64DD0F4-8B28-69BA-8933-F1E6F7DE4BA1}"/>
              </a:ext>
            </a:extLst>
          </p:cNvPr>
          <p:cNvSpPr>
            <a:spLocks noChangeAspect="1"/>
          </p:cNvSpPr>
          <p:nvPr/>
        </p:nvSpPr>
        <p:spPr>
          <a:xfrm>
            <a:off x="9102519" y="407181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6" name="楕円 185">
            <a:extLst>
              <a:ext uri="{FF2B5EF4-FFF2-40B4-BE49-F238E27FC236}">
                <a16:creationId xmlns:a16="http://schemas.microsoft.com/office/drawing/2014/main" id="{3E7E9B1C-6098-46EC-69F9-C3542D576454}"/>
              </a:ext>
            </a:extLst>
          </p:cNvPr>
          <p:cNvSpPr>
            <a:spLocks noChangeAspect="1"/>
          </p:cNvSpPr>
          <p:nvPr/>
        </p:nvSpPr>
        <p:spPr>
          <a:xfrm>
            <a:off x="8137283" y="4326058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7" name="楕円 186">
            <a:extLst>
              <a:ext uri="{FF2B5EF4-FFF2-40B4-BE49-F238E27FC236}">
                <a16:creationId xmlns:a16="http://schemas.microsoft.com/office/drawing/2014/main" id="{CCE27BB2-06C3-9C6D-B353-2CDED831C998}"/>
              </a:ext>
            </a:extLst>
          </p:cNvPr>
          <p:cNvSpPr>
            <a:spLocks noChangeAspect="1"/>
          </p:cNvSpPr>
          <p:nvPr/>
        </p:nvSpPr>
        <p:spPr>
          <a:xfrm>
            <a:off x="8959660" y="3879224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8" name="楕円 187">
            <a:extLst>
              <a:ext uri="{FF2B5EF4-FFF2-40B4-BE49-F238E27FC236}">
                <a16:creationId xmlns:a16="http://schemas.microsoft.com/office/drawing/2014/main" id="{B0B20070-8457-230F-2850-A9280C1F5D51}"/>
              </a:ext>
            </a:extLst>
          </p:cNvPr>
          <p:cNvSpPr>
            <a:spLocks noChangeAspect="1"/>
          </p:cNvSpPr>
          <p:nvPr/>
        </p:nvSpPr>
        <p:spPr>
          <a:xfrm>
            <a:off x="8415222" y="4335411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9" name="楕円 188">
            <a:extLst>
              <a:ext uri="{FF2B5EF4-FFF2-40B4-BE49-F238E27FC236}">
                <a16:creationId xmlns:a16="http://schemas.microsoft.com/office/drawing/2014/main" id="{D04ABC02-9056-06A7-4C2E-9F778884C1C7}"/>
              </a:ext>
            </a:extLst>
          </p:cNvPr>
          <p:cNvSpPr>
            <a:spLocks noChangeAspect="1"/>
          </p:cNvSpPr>
          <p:nvPr/>
        </p:nvSpPr>
        <p:spPr>
          <a:xfrm>
            <a:off x="8645245" y="4247668"/>
            <a:ext cx="72359" cy="72359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17269E14-BF63-17FC-469F-F354562193EC}"/>
              </a:ext>
            </a:extLst>
          </p:cNvPr>
          <p:cNvSpPr txBox="1"/>
          <p:nvPr/>
        </p:nvSpPr>
        <p:spPr>
          <a:xfrm>
            <a:off x="9373864" y="1921854"/>
            <a:ext cx="1981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游ゴシック" panose="02110004020202020204"/>
                <a:ea typeface="游ゴシック" panose="020B0400000000000000" pitchFamily="50" charset="-128"/>
              </a:rPr>
              <a:t>First-order</a:t>
            </a:r>
          </a:p>
          <a:p>
            <a:r>
              <a:rPr lang="en-US" altLang="ja-JP" sz="2000" b="1" dirty="0">
                <a:solidFill>
                  <a:srgbClr val="FF0000"/>
                </a:solidFill>
                <a:latin typeface="游ゴシック" panose="02110004020202020204"/>
                <a:ea typeface="游ゴシック" panose="020B0400000000000000" pitchFamily="50" charset="-128"/>
              </a:rPr>
              <a:t>transition</a:t>
            </a:r>
          </a:p>
          <a:p>
            <a:r>
              <a:rPr lang="en-US" altLang="ja-JP" sz="2000" b="1" dirty="0">
                <a:solidFill>
                  <a:srgbClr val="FF0000"/>
                </a:solidFill>
                <a:latin typeface="游ゴシック" panose="02110004020202020204"/>
                <a:ea typeface="游ゴシック" panose="020B0400000000000000" pitchFamily="50" charset="-128"/>
              </a:rPr>
              <a:t>weakens the expansion?</a:t>
            </a:r>
            <a:endParaRPr lang="ja-JP" altLang="en-US" sz="2000" b="1" dirty="0">
              <a:solidFill>
                <a:srgbClr val="FF0000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191" name="矢印: 下 190">
            <a:extLst>
              <a:ext uri="{FF2B5EF4-FFF2-40B4-BE49-F238E27FC236}">
                <a16:creationId xmlns:a16="http://schemas.microsoft.com/office/drawing/2014/main" id="{6351A2A3-525C-A16B-EBE8-41D777D7F14A}"/>
              </a:ext>
            </a:extLst>
          </p:cNvPr>
          <p:cNvSpPr/>
          <p:nvPr/>
        </p:nvSpPr>
        <p:spPr>
          <a:xfrm rot="2379867">
            <a:off x="8646059" y="3453958"/>
            <a:ext cx="793059" cy="480060"/>
          </a:xfrm>
          <a:prstGeom prst="downArrow">
            <a:avLst/>
          </a:prstGeom>
          <a:solidFill>
            <a:srgbClr val="FF0000">
              <a:alpha val="66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F3C933D7-B0DD-7C92-00CD-E9B84BBDEE79}"/>
              </a:ext>
            </a:extLst>
          </p:cNvPr>
          <p:cNvCxnSpPr/>
          <p:nvPr/>
        </p:nvCxnSpPr>
        <p:spPr>
          <a:xfrm>
            <a:off x="4114836" y="2734439"/>
            <a:ext cx="1880116" cy="967485"/>
          </a:xfrm>
          <a:prstGeom prst="line">
            <a:avLst/>
          </a:prstGeom>
          <a:noFill/>
          <a:ln w="57150" cap="flat" cmpd="sng" algn="ctr">
            <a:solidFill>
              <a:srgbClr val="E97132"/>
            </a:solidFill>
            <a:prstDash val="solid"/>
            <a:miter lim="800000"/>
          </a:ln>
          <a:effectLst/>
        </p:spPr>
      </p:cxn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E0AD64EF-9C37-A347-54A1-A1173C314372}"/>
              </a:ext>
            </a:extLst>
          </p:cNvPr>
          <p:cNvSpPr/>
          <p:nvPr/>
        </p:nvSpPr>
        <p:spPr>
          <a:xfrm>
            <a:off x="7876380" y="2822647"/>
            <a:ext cx="996949" cy="1355154"/>
          </a:xfrm>
          <a:custGeom>
            <a:avLst/>
            <a:gdLst>
              <a:gd name="csX0" fmla="*/ 0 w 996949"/>
              <a:gd name="csY0" fmla="*/ 0 h 1355154"/>
              <a:gd name="csX1" fmla="*/ 934135 w 996949"/>
              <a:gd name="csY1" fmla="*/ 592057 h 1355154"/>
              <a:gd name="csX2" fmla="*/ 835459 w 996949"/>
              <a:gd name="csY2" fmla="*/ 1355154 h 13551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996949" h="1355154">
                <a:moveTo>
                  <a:pt x="0" y="0"/>
                </a:moveTo>
                <a:cubicBezTo>
                  <a:pt x="397446" y="183099"/>
                  <a:pt x="794892" y="366198"/>
                  <a:pt x="934135" y="592057"/>
                </a:cubicBezTo>
                <a:cubicBezTo>
                  <a:pt x="1073378" y="817916"/>
                  <a:pt x="954418" y="1086535"/>
                  <a:pt x="835459" y="1355154"/>
                </a:cubicBezTo>
              </a:path>
            </a:pathLst>
          </a:custGeom>
          <a:noFill/>
          <a:ln w="5715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0B2EF8-C66C-7FCD-DBFD-6302ED4EA4E1}"/>
              </a:ext>
            </a:extLst>
          </p:cNvPr>
          <p:cNvSpPr txBox="1"/>
          <p:nvPr/>
        </p:nvSpPr>
        <p:spPr>
          <a:xfrm>
            <a:off x="4064436" y="5151505"/>
            <a:ext cx="606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it-IT" altLang="ja-JP" sz="2400" dirty="0"/>
              <a:t>Gubler, Nara, Minato, Taya, MK, in progress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53F1B9-7851-6944-9431-4B54948BF516}"/>
              </a:ext>
            </a:extLst>
          </p:cNvPr>
          <p:cNvSpPr/>
          <p:nvPr/>
        </p:nvSpPr>
        <p:spPr>
          <a:xfrm>
            <a:off x="0" y="5863442"/>
            <a:ext cx="12192000" cy="1017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8034-01C0-250A-7718-5E61018ADDC1}"/>
              </a:ext>
            </a:extLst>
          </p:cNvPr>
          <p:cNvSpPr txBox="1"/>
          <p:nvPr/>
        </p:nvSpPr>
        <p:spPr>
          <a:xfrm>
            <a:off x="332320" y="6004213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Short Summary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5AE9EB-81C9-423E-54EA-9047A8069DBA}"/>
              </a:ext>
            </a:extLst>
          </p:cNvPr>
          <p:cNvSpPr txBox="1"/>
          <p:nvPr/>
        </p:nvSpPr>
        <p:spPr>
          <a:xfrm>
            <a:off x="4029209" y="6004213"/>
            <a:ext cx="742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Let’s consider how the nuclear deformation can be utilized in the search for the QCD phase structure!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6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C980D-2020-BA6C-EBF8-57AB6B8E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Physics of Heavy-Ion Collisions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49C76C-9B2F-926B-2E5B-763F85AC8CC9}"/>
              </a:ext>
            </a:extLst>
          </p:cNvPr>
          <p:cNvSpPr txBox="1"/>
          <p:nvPr/>
        </p:nvSpPr>
        <p:spPr>
          <a:xfrm>
            <a:off x="599290" y="1159565"/>
            <a:ext cx="10604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515151"/>
                </a:solidFill>
                <a:latin typeface="Segoe UI"/>
                <a:ea typeface="メイリオ"/>
              </a:rPr>
              <a:t>Various physical picture / research purposes / theoretical methods</a:t>
            </a:r>
          </a:p>
          <a:p>
            <a:pPr algn="ctr"/>
            <a:r>
              <a:rPr lang="en-US" altLang="ja-JP" sz="2800" dirty="0">
                <a:solidFill>
                  <a:srgbClr val="515151"/>
                </a:solidFill>
                <a:latin typeface="Segoe UI"/>
                <a:ea typeface="メイリオ"/>
              </a:rPr>
              <a:t>depending on the collision E</a:t>
            </a:r>
            <a:endParaRPr lang="ja-JP" altLang="en-US" sz="2800" dirty="0">
              <a:solidFill>
                <a:srgbClr val="515151"/>
              </a:solidFill>
              <a:latin typeface="Segoe UI"/>
              <a:ea typeface="メイリオ"/>
            </a:endParaRPr>
          </a:p>
        </p:txBody>
      </p:sp>
      <p:sp>
        <p:nvSpPr>
          <p:cNvPr id="5" name="矢印: 左右 4">
            <a:extLst>
              <a:ext uri="{FF2B5EF4-FFF2-40B4-BE49-F238E27FC236}">
                <a16:creationId xmlns:a16="http://schemas.microsoft.com/office/drawing/2014/main" id="{597F72B9-7D43-C42E-3EA1-C0B63D3D8B6B}"/>
              </a:ext>
            </a:extLst>
          </p:cNvPr>
          <p:cNvSpPr/>
          <p:nvPr/>
        </p:nvSpPr>
        <p:spPr>
          <a:xfrm>
            <a:off x="309800" y="1972965"/>
            <a:ext cx="11733264" cy="921245"/>
          </a:xfrm>
          <a:prstGeom prst="leftRightArrow">
            <a:avLst>
              <a:gd name="adj1" fmla="val 50000"/>
              <a:gd name="adj2" fmla="val 68006"/>
            </a:avLst>
          </a:prstGeom>
          <a:solidFill>
            <a:srgbClr val="3A5065"/>
          </a:solidFill>
          <a:ln w="12700" cap="flat" cmpd="sng" algn="ctr">
            <a:solidFill>
              <a:srgbClr val="3A506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2016F7-9E58-1ECA-74A9-6F74725FD371}"/>
              </a:ext>
            </a:extLst>
          </p:cNvPr>
          <p:cNvSpPr txBox="1"/>
          <p:nvPr/>
        </p:nvSpPr>
        <p:spPr>
          <a:xfrm>
            <a:off x="592201" y="3943498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Heavy elements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989916-3A17-4F4C-040E-F8F6AA0B52AB}"/>
              </a:ext>
            </a:extLst>
          </p:cNvPr>
          <p:cNvSpPr txBox="1"/>
          <p:nvPr/>
        </p:nvSpPr>
        <p:spPr>
          <a:xfrm>
            <a:off x="170909" y="2986481"/>
            <a:ext cx="297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Nuclear reaction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CF4047-1ADE-4F37-C34B-B4E6E14FC28A}"/>
              </a:ext>
            </a:extLst>
          </p:cNvPr>
          <p:cNvSpPr txBox="1"/>
          <p:nvPr/>
        </p:nvSpPr>
        <p:spPr>
          <a:xfrm>
            <a:off x="3016940" y="2697777"/>
            <a:ext cx="3842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Nuclear liquid-gas transition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71A9B2-840C-4B50-E744-B53E79C9D638}"/>
              </a:ext>
            </a:extLst>
          </p:cNvPr>
          <p:cNvSpPr txBox="1"/>
          <p:nvPr/>
        </p:nvSpPr>
        <p:spPr>
          <a:xfrm>
            <a:off x="10586013" y="289421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Segoe UI"/>
                <a:ea typeface="メイリオ"/>
              </a:rPr>
              <a:t>QGP</a:t>
            </a:r>
            <a:endParaRPr lang="ja-JP" altLang="en-US" sz="36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84DC66-7FE8-53FA-E06A-632EA9ABFB1B}"/>
              </a:ext>
            </a:extLst>
          </p:cNvPr>
          <p:cNvSpPr txBox="1"/>
          <p:nvPr/>
        </p:nvSpPr>
        <p:spPr>
          <a:xfrm>
            <a:off x="6237718" y="3001261"/>
            <a:ext cx="2894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compressed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baryonic matter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419E16-3307-A814-94AB-A22ED19636FC}"/>
              </a:ext>
            </a:extLst>
          </p:cNvPr>
          <p:cNvSpPr txBox="1"/>
          <p:nvPr/>
        </p:nvSpPr>
        <p:spPr>
          <a:xfrm>
            <a:off x="170909" y="4487895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TDHF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AA1DDA-CE01-E0F9-1DD9-EBC226C34524}"/>
              </a:ext>
            </a:extLst>
          </p:cNvPr>
          <p:cNvSpPr txBox="1"/>
          <p:nvPr/>
        </p:nvSpPr>
        <p:spPr>
          <a:xfrm>
            <a:off x="3009887" y="4769660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AMD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5BD7E8-61FD-9A6B-D71A-F1FA4E0AE81A}"/>
              </a:ext>
            </a:extLst>
          </p:cNvPr>
          <p:cNvSpPr txBox="1"/>
          <p:nvPr/>
        </p:nvSpPr>
        <p:spPr>
          <a:xfrm>
            <a:off x="1443087" y="4393292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Langevin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049541-7D4A-3E92-4E72-146357FF23FE}"/>
              </a:ext>
            </a:extLst>
          </p:cNvPr>
          <p:cNvSpPr txBox="1"/>
          <p:nvPr/>
        </p:nvSpPr>
        <p:spPr>
          <a:xfrm>
            <a:off x="4467054" y="4575046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BUU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D88381-E9FE-D60C-6C6E-35C8C641382B}"/>
              </a:ext>
            </a:extLst>
          </p:cNvPr>
          <p:cNvSpPr txBox="1"/>
          <p:nvPr/>
        </p:nvSpPr>
        <p:spPr>
          <a:xfrm>
            <a:off x="6205984" y="4749505"/>
            <a:ext cx="280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hadron cascade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D6E069-8FF6-6E48-65AE-45873500093E}"/>
              </a:ext>
            </a:extLst>
          </p:cNvPr>
          <p:cNvSpPr txBox="1"/>
          <p:nvPr/>
        </p:nvSpPr>
        <p:spPr>
          <a:xfrm>
            <a:off x="9330126" y="4465141"/>
            <a:ext cx="2598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latin typeface="Segoe UI"/>
                <a:ea typeface="メイリオ"/>
              </a:rPr>
              <a:t>hydro. models</a:t>
            </a:r>
            <a:endParaRPr lang="ja-JP" altLang="en-US" sz="2800" b="1" dirty="0">
              <a:solidFill>
                <a:srgbClr val="002060"/>
              </a:solidFill>
              <a:latin typeface="Segoe UI"/>
              <a:ea typeface="メイリオ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9723A87-4F61-EDD3-6B7C-B1571C1C3ED7}"/>
              </a:ext>
            </a:extLst>
          </p:cNvPr>
          <p:cNvSpPr txBox="1"/>
          <p:nvPr/>
        </p:nvSpPr>
        <p:spPr>
          <a:xfrm>
            <a:off x="829028" y="2189946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  <a:latin typeface="Segoe UI"/>
                <a:ea typeface="メイリオ"/>
              </a:rPr>
              <a:t>Low</a:t>
            </a:r>
            <a:r>
              <a:rPr lang="en-US" altLang="ja-JP" sz="2400" b="1" dirty="0">
                <a:solidFill>
                  <a:srgbClr val="FFFFFF"/>
                </a:solidFill>
                <a:latin typeface="Segoe UI"/>
                <a:ea typeface="メイリオ"/>
              </a:rPr>
              <a:t> collision-E</a:t>
            </a:r>
            <a:endParaRPr lang="ja-JP" altLang="en-US" sz="2400" b="1" dirty="0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5166CB-A3A6-EDEB-6D42-25D27A3F8195}"/>
              </a:ext>
            </a:extLst>
          </p:cNvPr>
          <p:cNvSpPr txBox="1"/>
          <p:nvPr/>
        </p:nvSpPr>
        <p:spPr>
          <a:xfrm>
            <a:off x="9047009" y="2167540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  <a:latin typeface="Segoe UI"/>
                <a:ea typeface="メイリオ"/>
              </a:rPr>
              <a:t>High</a:t>
            </a:r>
            <a:r>
              <a:rPr lang="en-US" altLang="ja-JP" sz="2400" b="1" dirty="0">
                <a:solidFill>
                  <a:srgbClr val="FFFFFF"/>
                </a:solidFill>
                <a:latin typeface="Segoe UI"/>
                <a:ea typeface="メイリオ"/>
              </a:rPr>
              <a:t> collision-E</a:t>
            </a:r>
            <a:endParaRPr lang="ja-JP" altLang="en-US" sz="2400" b="1" dirty="0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C7DE821-0DF8-60BC-EA13-EC71DC1BAB13}"/>
              </a:ext>
            </a:extLst>
          </p:cNvPr>
          <p:cNvSpPr txBox="1"/>
          <p:nvPr/>
        </p:nvSpPr>
        <p:spPr>
          <a:xfrm>
            <a:off x="1903274" y="3493704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Fragmentation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7507B43-B43B-5DD6-21AD-02832C9AFB1C}"/>
              </a:ext>
            </a:extLst>
          </p:cNvPr>
          <p:cNvSpPr txBox="1"/>
          <p:nvPr/>
        </p:nvSpPr>
        <p:spPr>
          <a:xfrm>
            <a:off x="4630734" y="3972820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Segoe UI"/>
                <a:ea typeface="メイリオ"/>
              </a:rPr>
              <a:t>EOS</a:t>
            </a:r>
            <a:endParaRPr lang="ja-JP" altLang="en-US" sz="36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47C8176-1029-F24B-5629-F6C1C310CA8F}"/>
              </a:ext>
            </a:extLst>
          </p:cNvPr>
          <p:cNvSpPr txBox="1"/>
          <p:nvPr/>
        </p:nvSpPr>
        <p:spPr>
          <a:xfrm>
            <a:off x="8575124" y="3417463"/>
            <a:ext cx="2805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Quark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Segoe UI"/>
                <a:ea typeface="メイリオ"/>
              </a:rPr>
              <a:t>deconfinement</a:t>
            </a:r>
            <a:endParaRPr lang="ja-JP" altLang="en-US" sz="2800" b="1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pic>
        <p:nvPicPr>
          <p:cNvPr id="3074" name="Picture 2" descr="加速施設｜J-PARC｜大強度陽子加速器施設">
            <a:extLst>
              <a:ext uri="{FF2B5EF4-FFF2-40B4-BE49-F238E27FC236}">
                <a16:creationId xmlns:a16="http://schemas.microsoft.com/office/drawing/2014/main" id="{1275BF80-3AF4-8AC0-701A-0C1EE69C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02" y="5211563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9024FE-2FB5-647F-6F66-5D096812DF90}"/>
              </a:ext>
            </a:extLst>
          </p:cNvPr>
          <p:cNvSpPr txBox="1"/>
          <p:nvPr/>
        </p:nvSpPr>
        <p:spPr>
          <a:xfrm>
            <a:off x="6269565" y="6396335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J-PARC-HI</a:t>
            </a:r>
            <a:endParaRPr kumimoji="1" lang="ja-JP" altLang="en-US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6" name="Picture 4" descr="RIビームファクトリーの施設 | 仁科加速器科学研究センター">
            <a:extLst>
              <a:ext uri="{FF2B5EF4-FFF2-40B4-BE49-F238E27FC236}">
                <a16:creationId xmlns:a16="http://schemas.microsoft.com/office/drawing/2014/main" id="{F1A65010-EAB0-8182-2305-A77F2DCD8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71" y="5227997"/>
            <a:ext cx="2702873" cy="16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153EE44-30FD-FACA-1392-F4D4471363DF}"/>
              </a:ext>
            </a:extLst>
          </p:cNvPr>
          <p:cNvSpPr txBox="1"/>
          <p:nvPr/>
        </p:nvSpPr>
        <p:spPr>
          <a:xfrm>
            <a:off x="1982248" y="5227997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RIBF</a:t>
            </a:r>
            <a:endParaRPr kumimoji="1" lang="ja-JP" alt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1C98086-BDC5-07B2-0238-A7F0C1B4A9BE}"/>
              </a:ext>
            </a:extLst>
          </p:cNvPr>
          <p:cNvSpPr txBox="1"/>
          <p:nvPr/>
        </p:nvSpPr>
        <p:spPr>
          <a:xfrm rot="655724">
            <a:off x="3262215" y="3570295"/>
            <a:ext cx="5517857" cy="70788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Nuclear Deformation</a:t>
            </a:r>
            <a:endParaRPr kumimoji="1" lang="ja-JP" altLang="en-US" sz="4000" b="1" dirty="0">
              <a:solidFill>
                <a:srgbClr val="FF0000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271E0-E715-D1B0-79B1-56802EEE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Check in a Simple Model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40639DCB-D83D-71EF-A61D-8B31F1926B9F}"/>
              </a:ext>
            </a:extLst>
          </p:cNvPr>
          <p:cNvSpPr/>
          <p:nvPr/>
        </p:nvSpPr>
        <p:spPr>
          <a:xfrm>
            <a:off x="-470163" y="1430416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815779C-55F9-D639-D2CC-8AC70CEC7EDF}"/>
              </a:ext>
            </a:extLst>
          </p:cNvPr>
          <p:cNvCxnSpPr>
            <a:cxnSpLocks/>
          </p:cNvCxnSpPr>
          <p:nvPr/>
        </p:nvCxnSpPr>
        <p:spPr>
          <a:xfrm flipV="1">
            <a:off x="1533866" y="1755194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A1AD43E-8B47-35B1-1F51-8519E9F5455F}"/>
              </a:ext>
            </a:extLst>
          </p:cNvPr>
          <p:cNvCxnSpPr>
            <a:cxnSpLocks/>
          </p:cNvCxnSpPr>
          <p:nvPr/>
        </p:nvCxnSpPr>
        <p:spPr>
          <a:xfrm flipV="1">
            <a:off x="1602869" y="2328871"/>
            <a:ext cx="1507513" cy="7094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D681D6B-0CC9-4EBE-1BCF-E33B2CB62ED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512384" y="3064115"/>
            <a:ext cx="1597998" cy="1979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752E64-31A1-35FD-AAF2-2BF60DA2F6C1}"/>
              </a:ext>
            </a:extLst>
          </p:cNvPr>
          <p:cNvSpPr txBox="1"/>
          <p:nvPr/>
        </p:nvSpPr>
        <p:spPr>
          <a:xfrm rot="5400000">
            <a:off x="2424919" y="26860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32BCE5-66D8-A4E8-35D6-6E83A7C7D54D}"/>
                  </a:ext>
                </a:extLst>
              </p:cNvPr>
              <p:cNvSpPr txBox="1"/>
              <p:nvPr/>
            </p:nvSpPr>
            <p:spPr>
              <a:xfrm>
                <a:off x="3103252" y="1981631"/>
                <a:ext cx="1186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32BCE5-66D8-A4E8-35D6-6E83A7C7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52" y="1981631"/>
                <a:ext cx="1186735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47F0C-FFF9-ECA5-F8B3-DEF28E0ECD46}"/>
              </a:ext>
            </a:extLst>
          </p:cNvPr>
          <p:cNvSpPr txBox="1"/>
          <p:nvPr/>
        </p:nvSpPr>
        <p:spPr>
          <a:xfrm rot="5400000">
            <a:off x="3309401" y="17755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68AAC3D-DE3F-C3CB-0776-FF9A08DE711D}"/>
                  </a:ext>
                </a:extLst>
              </p:cNvPr>
              <p:cNvSpPr txBox="1"/>
              <p:nvPr/>
            </p:nvSpPr>
            <p:spPr>
              <a:xfrm>
                <a:off x="3110383" y="1430416"/>
                <a:ext cx="1134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68AAC3D-DE3F-C3CB-0776-FF9A08DE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3" y="1430416"/>
                <a:ext cx="1134285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D233845-33FC-4E08-0005-544D2DAD13B1}"/>
                  </a:ext>
                </a:extLst>
              </p:cNvPr>
              <p:cNvSpPr txBox="1"/>
              <p:nvPr/>
            </p:nvSpPr>
            <p:spPr>
              <a:xfrm>
                <a:off x="5356972" y="1693639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D233845-33FC-4E08-0005-544D2DAD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2" y="1693639"/>
                <a:ext cx="1636474" cy="461665"/>
              </a:xfrm>
              <a:prstGeom prst="rect">
                <a:avLst/>
              </a:prstGeom>
              <a:blipFill>
                <a:blip r:embed="rId4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B66B2EC4-4183-C64E-039C-36788811CFA8}"/>
              </a:ext>
            </a:extLst>
          </p:cNvPr>
          <p:cNvSpPr/>
          <p:nvPr/>
        </p:nvSpPr>
        <p:spPr>
          <a:xfrm>
            <a:off x="5040830" y="1586391"/>
            <a:ext cx="315534" cy="839941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1B7DBADF-1E5E-765C-86AC-A82C2E3C1139}"/>
              </a:ext>
            </a:extLst>
          </p:cNvPr>
          <p:cNvSpPr/>
          <p:nvPr/>
        </p:nvSpPr>
        <p:spPr>
          <a:xfrm>
            <a:off x="5040830" y="2529937"/>
            <a:ext cx="315534" cy="839941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74291F-55D5-3AF4-FC4D-A17267A5FC10}"/>
                  </a:ext>
                </a:extLst>
              </p:cNvPr>
              <p:cNvSpPr txBox="1"/>
              <p:nvPr/>
            </p:nvSpPr>
            <p:spPr>
              <a:xfrm>
                <a:off x="5356972" y="2642483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74291F-55D5-3AF4-FC4D-A17267A5F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2" y="2642483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92A410-C512-F582-D1C5-0967ECE70606}"/>
                  </a:ext>
                </a:extLst>
              </p:cNvPr>
              <p:cNvSpPr txBox="1"/>
              <p:nvPr/>
            </p:nvSpPr>
            <p:spPr>
              <a:xfrm>
                <a:off x="3110383" y="2425659"/>
                <a:ext cx="1709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92A410-C512-F582-D1C5-0967ECE7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3" y="2425659"/>
                <a:ext cx="1709314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2007FE-AC24-3AB9-2438-F458FCC627E9}"/>
                  </a:ext>
                </a:extLst>
              </p:cNvPr>
              <p:cNvSpPr txBox="1"/>
              <p:nvPr/>
            </p:nvSpPr>
            <p:spPr>
              <a:xfrm>
                <a:off x="3110382" y="3031271"/>
                <a:ext cx="1545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2007FE-AC24-3AB9-2438-F458FCC6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2" y="3031271"/>
                <a:ext cx="1545808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52A1BC2-3F1E-5B6C-25FA-232C2780F2F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04159" y="2616373"/>
            <a:ext cx="1506224" cy="4011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5E1EBE0-CEE2-DC35-E1D3-F6536FDFD821}"/>
              </a:ext>
            </a:extLst>
          </p:cNvPr>
          <p:cNvSpPr txBox="1"/>
          <p:nvPr/>
        </p:nvSpPr>
        <p:spPr>
          <a:xfrm rot="5400000">
            <a:off x="2417098" y="18128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CC2204A5-7FCA-6C88-F6E6-400F6D80F2B4}"/>
              </a:ext>
            </a:extLst>
          </p:cNvPr>
          <p:cNvSpPr/>
          <p:nvPr/>
        </p:nvSpPr>
        <p:spPr>
          <a:xfrm>
            <a:off x="6985768" y="1506739"/>
            <a:ext cx="1958772" cy="1023198"/>
          </a:xfrm>
          <a:prstGeom prst="rightArrow">
            <a:avLst>
              <a:gd name="adj1" fmla="val 100000"/>
              <a:gd name="adj2" fmla="val 4461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029BE48C-6B5A-78D6-EED7-ADDB61581C8A}"/>
              </a:ext>
            </a:extLst>
          </p:cNvPr>
          <p:cNvSpPr/>
          <p:nvPr/>
        </p:nvSpPr>
        <p:spPr>
          <a:xfrm>
            <a:off x="6985768" y="2562198"/>
            <a:ext cx="1958772" cy="1023198"/>
          </a:xfrm>
          <a:prstGeom prst="rightArrow">
            <a:avLst>
              <a:gd name="adj1" fmla="val 100000"/>
              <a:gd name="adj2" fmla="val 4461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51D057F-0A57-F780-AB29-9E3F5B152D4D}"/>
                  </a:ext>
                </a:extLst>
              </p:cNvPr>
              <p:cNvSpPr txBox="1"/>
              <p:nvPr/>
            </p:nvSpPr>
            <p:spPr>
              <a:xfrm>
                <a:off x="7239340" y="1568815"/>
                <a:ext cx="1615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51D057F-0A57-F780-AB29-9E3F5B152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1568815"/>
                <a:ext cx="1615516" cy="830997"/>
              </a:xfrm>
              <a:prstGeom prst="rect">
                <a:avLst/>
              </a:prstGeom>
              <a:blipFill>
                <a:blip r:embed="rId8"/>
                <a:stretch>
                  <a:fillRect l="-6038" t="-5109" r="-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D691F66-733E-4C5E-357F-3ABB8290FA0D}"/>
                  </a:ext>
                </a:extLst>
              </p:cNvPr>
              <p:cNvSpPr txBox="1"/>
              <p:nvPr/>
            </p:nvSpPr>
            <p:spPr>
              <a:xfrm>
                <a:off x="7239340" y="2648616"/>
                <a:ext cx="1615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D691F66-733E-4C5E-357F-3ABB8290F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2648616"/>
                <a:ext cx="1615516" cy="830997"/>
              </a:xfrm>
              <a:prstGeom prst="rect">
                <a:avLst/>
              </a:prstGeom>
              <a:blipFill>
                <a:blip r:embed="rId9"/>
                <a:stretch>
                  <a:fillRect l="-6038" t="-5109" r="-377" b="-6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6E58AADD-02BC-3B5F-EAC3-E080674CAE38}"/>
              </a:ext>
            </a:extLst>
          </p:cNvPr>
          <p:cNvSpPr/>
          <p:nvPr/>
        </p:nvSpPr>
        <p:spPr>
          <a:xfrm>
            <a:off x="9397380" y="1537428"/>
            <a:ext cx="315534" cy="2047968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BC01E6C-13A2-2AE2-C92C-7EC728D7206B}"/>
                  </a:ext>
                </a:extLst>
              </p:cNvPr>
              <p:cNvSpPr txBox="1"/>
              <p:nvPr/>
            </p:nvSpPr>
            <p:spPr>
              <a:xfrm>
                <a:off x="10051697" y="1902676"/>
                <a:ext cx="1577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 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BC01E6C-13A2-2AE2-C92C-7EC728D72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97" y="1902676"/>
                <a:ext cx="1577676" cy="461665"/>
              </a:xfrm>
              <a:prstGeom prst="rect">
                <a:avLst/>
              </a:prstGeom>
              <a:blipFill>
                <a:blip r:embed="rId10"/>
                <a:stretch>
                  <a:fillRect t="-9211" r="-4633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Q=\sum_{i\in \rm (obs)} q_i&#10;\end{align*}&lt;/body&gt;&#10;  &lt;fcolor&gt;FF000000&lt;/fcolor&gt;&#10;  &lt;bcolor&gt;FF000000&lt;/bcolor&gt;&#10;  &lt;transparent&gt;True&lt;/transparent&gt;&#10;  &lt;resolution&gt;1800&lt;/resolution&gt;&#10;  &lt;imageh&gt;590&lt;/imageh&gt;&#10;  &lt;imagew&gt;1379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64A800E2-F8B8-0777-2E21-1DCBA9A91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54" y="2621373"/>
            <a:ext cx="1459442" cy="624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D1C2BD-77BF-68B8-59B5-D491DB4FD14D}"/>
                  </a:ext>
                </a:extLst>
              </p:cNvPr>
              <p:cNvSpPr txBox="1"/>
              <p:nvPr/>
            </p:nvSpPr>
            <p:spPr>
              <a:xfrm>
                <a:off x="4526347" y="1021121"/>
                <a:ext cx="3303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sz="2400" dirty="0"/>
                  <a:t>: fixed for all events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D1C2BD-77BF-68B8-59B5-D491DB4F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347" y="1021121"/>
                <a:ext cx="3303597" cy="461665"/>
              </a:xfrm>
              <a:prstGeom prst="rect">
                <a:avLst/>
              </a:prstGeom>
              <a:blipFill>
                <a:blip r:embed="rId12"/>
                <a:stretch>
                  <a:fillRect l="-555" t="-9333" r="-20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A974155-011D-B727-438C-EE07F88FCD66}"/>
              </a:ext>
            </a:extLst>
          </p:cNvPr>
          <p:cNvSpPr txBox="1"/>
          <p:nvPr/>
        </p:nvSpPr>
        <p:spPr>
          <a:xfrm>
            <a:off x="226763" y="4480896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True result</a:t>
            </a:r>
            <a:endParaRPr kumimoji="1" lang="ja-JP" altLang="en-US" sz="2400" dirty="0"/>
          </a:p>
        </p:txBody>
      </p:sp>
      <p:pic>
        <p:nvPicPr>
          <p:cNvPr id="5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 QN \Big\rangle = 0&#10;\end{align*}&lt;/body&gt;&#10;  &lt;fcolor&gt;FF000000&lt;/fcolor&gt;&#10;  &lt;bcolor&gt;FF000000&lt;/bcolor&gt;&#10;  &lt;transparent&gt;True&lt;/transparent&gt;&#10;  &lt;resolution&gt;1800&lt;/resolution&gt;&#10;  &lt;imageh&gt;512&lt;/imageh&gt;&#10;  &lt;imagew&gt;1010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684042E0-A7F1-12E2-2B73-E94B6AD4A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64" y="4400440"/>
            <a:ext cx="1275059" cy="646367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352CEC-4C84-4485-00FB-F20F702C9A71}"/>
              </a:ext>
            </a:extLst>
          </p:cNvPr>
          <p:cNvSpPr txBox="1"/>
          <p:nvPr/>
        </p:nvSpPr>
        <p:spPr>
          <a:xfrm>
            <a:off x="221165" y="5401628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Reconstructed</a:t>
            </a:r>
            <a:endParaRPr kumimoji="1" lang="ja-JP" altLang="en-US" sz="2400" dirty="0"/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q_i/r_i}{\sum_i 1/r_i} \Big\rangle&#10;\end{align*}&lt;/body&gt;&#10;  &lt;fcolor&gt;FF000000&lt;/fcolor&gt;&#10;  &lt;bcolor&gt;FF000000&lt;/bcolor&gt;&#10;  &lt;transparent&gt;True&lt;/transparent&gt;&#10;  &lt;resolution&gt;1800&lt;/resolution&gt;&#10;  &lt;imageh&gt;606&lt;/imageh&gt;&#10;  &lt;imagew&gt;1209&lt;/imagew&gt;&#10;  &lt;scale&gt;50&lt;/scale&gt;&#10;  &lt;cursor&gt;75&lt;/cursor&gt;&#10;&lt;/TeXTeX&gt;">
            <a:extLst>
              <a:ext uri="{FF2B5EF4-FFF2-40B4-BE49-F238E27FC236}">
                <a16:creationId xmlns:a16="http://schemas.microsoft.com/office/drawing/2014/main" id="{CF0C5B12-0A37-E370-6E59-C61D06B2B2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62" y="5242441"/>
            <a:ext cx="1556212" cy="78003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AD60A89C-4379-E74E-27E9-920A028990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7893" y="3768150"/>
            <a:ext cx="4280371" cy="3070631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5352AF6-97BD-9757-8AEA-301ABCDA3D40}"/>
              </a:ext>
            </a:extLst>
          </p:cNvPr>
          <p:cNvSpPr txBox="1"/>
          <p:nvPr/>
        </p:nvSpPr>
        <p:spPr>
          <a:xfrm>
            <a:off x="8726153" y="4739744"/>
            <a:ext cx="3444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chemeClr val="accent1"/>
                </a:solidFill>
              </a:rPr>
              <a:t>Conventional formula does not reproduce the correct result even for the mean!!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4A04A20-7131-E938-751C-FDB6CDBA0CD6}"/>
              </a:ext>
            </a:extLst>
          </p:cNvPr>
          <p:cNvSpPr txBox="1"/>
          <p:nvPr/>
        </p:nvSpPr>
        <p:spPr>
          <a:xfrm>
            <a:off x="221165" y="3768150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Mean: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9D8E1C-0CE8-FDBB-FFB9-9CA87E937B49}"/>
              </a:ext>
            </a:extLst>
          </p:cNvPr>
          <p:cNvSpPr txBox="1"/>
          <p:nvPr/>
        </p:nvSpPr>
        <p:spPr>
          <a:xfrm>
            <a:off x="8916744" y="43474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Niida</a:t>
            </a:r>
            <a:r>
              <a:rPr kumimoji="1" lang="en-US" altLang="ja-JP" sz="2000" dirty="0"/>
              <a:t>, Nonaka, </a:t>
            </a:r>
          </a:p>
          <a:p>
            <a:r>
              <a:rPr lang="en-US" altLang="ja-JP" sz="2000" dirty="0"/>
              <a:t>arXiv:2510.13838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37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9B756-0A65-168B-5590-7ED7F59F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山と湖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CEB5B2F2-DC60-87C6-0C65-F1BA0DBEB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19300"/>
          <a:stretch>
            <a:fillRect/>
          </a:stretch>
        </p:blipFill>
        <p:spPr>
          <a:xfrm>
            <a:off x="1849" y="-1"/>
            <a:ext cx="12190151" cy="6860089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AD372482-3731-09BC-DC9F-2721FB6D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Relativistic Heavy-Ion Collisions</a:t>
            </a:r>
            <a:endParaRPr lang="ja-JP" altLang="en-US" dirty="0">
              <a:solidFill>
                <a:schemeClr val="bg1"/>
              </a:solidFill>
              <a:effectLst>
                <a:glow rad="127000">
                  <a:srgbClr val="1F4E6F"/>
                </a:glow>
              </a:effectLst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4467C29-194C-F204-7E45-B318205EEDC0}"/>
              </a:ext>
            </a:extLst>
          </p:cNvPr>
          <p:cNvGrpSpPr/>
          <p:nvPr/>
        </p:nvGrpSpPr>
        <p:grpSpPr>
          <a:xfrm>
            <a:off x="168728" y="1085291"/>
            <a:ext cx="4533763" cy="3264310"/>
            <a:chOff x="168728" y="1085291"/>
            <a:chExt cx="4533763" cy="3264310"/>
          </a:xfrm>
        </p:grpSpPr>
        <p:pic>
          <p:nvPicPr>
            <p:cNvPr id="1026" name="Picture 2" descr="A Closer Look at the Perfect Fluid - Berkeley Lab – Berkeley Lab News Center">
              <a:extLst>
                <a:ext uri="{FF2B5EF4-FFF2-40B4-BE49-F238E27FC236}">
                  <a16:creationId xmlns:a16="http://schemas.microsoft.com/office/drawing/2014/main" id="{70A1A55B-456D-43B3-0116-10E54F53C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28" y="1085291"/>
              <a:ext cx="4533763" cy="326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A8471EB-4CDC-FCDD-A37A-F60A8804C663}"/>
                </a:ext>
              </a:extLst>
            </p:cNvPr>
            <p:cNvSpPr txBox="1"/>
            <p:nvPr/>
          </p:nvSpPr>
          <p:spPr>
            <a:xfrm>
              <a:off x="2733682" y="3861992"/>
              <a:ext cx="1968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>
                  <a:solidFill>
                    <a:schemeClr val="bg1"/>
                  </a:solidFill>
                </a:rPr>
                <a:t>ALICE Collab.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7FE11F9-50C8-D2FE-499E-B24C0DFEF73F}"/>
                    </a:ext>
                  </a:extLst>
                </p:cNvPr>
                <p:cNvSpPr txBox="1"/>
                <p:nvPr/>
              </p:nvSpPr>
              <p:spPr>
                <a:xfrm>
                  <a:off x="229344" y="1115863"/>
                  <a:ext cx="2974340" cy="4712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ja-JP" sz="2400" dirty="0">
                      <a:solidFill>
                        <a:schemeClr val="bg1"/>
                      </a:solidFill>
                    </a:rPr>
                    <a:t>LHC: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=5.5</m:t>
                      </m:r>
                      <m:r>
                        <a:rPr lang="en-US" altLang="ja-JP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TeV</m:t>
                      </m:r>
                    </m:oMath>
                  </a14:m>
                  <a:endParaRPr kumimoji="1" lang="ja-JP" alt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7FE11F9-50C8-D2FE-499E-B24C0DFEF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344" y="1115863"/>
                  <a:ext cx="2974340" cy="471283"/>
                </a:xfrm>
                <a:prstGeom prst="rect">
                  <a:avLst/>
                </a:prstGeom>
                <a:blipFill>
                  <a:blip r:embed="rId4"/>
                  <a:stretch>
                    <a:fillRect l="-3279" t="-10390" b="-2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69BA2214-A53B-AEDB-AB1D-E0E423688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92" y="2950636"/>
            <a:ext cx="5588631" cy="3990622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4AC3992-433C-4388-7F5F-A13FC9E5C5C5}"/>
              </a:ext>
            </a:extLst>
          </p:cNvPr>
          <p:cNvGrpSpPr/>
          <p:nvPr/>
        </p:nvGrpSpPr>
        <p:grpSpPr>
          <a:xfrm>
            <a:off x="4328809" y="1206230"/>
            <a:ext cx="7577847" cy="1595336"/>
            <a:chOff x="4328809" y="1206230"/>
            <a:chExt cx="7577847" cy="1595336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17D49AFD-90F8-98C2-9036-DDA5D59E6DBE}"/>
                </a:ext>
              </a:extLst>
            </p:cNvPr>
            <p:cNvSpPr/>
            <p:nvPr/>
          </p:nvSpPr>
          <p:spPr>
            <a:xfrm>
              <a:off x="4328809" y="1206230"/>
              <a:ext cx="7577847" cy="1595336"/>
            </a:xfrm>
            <a:prstGeom prst="roundRect">
              <a:avLst>
                <a:gd name="adj" fmla="val 11179"/>
              </a:avLst>
            </a:prstGeom>
            <a:solidFill>
              <a:schemeClr val="accent5">
                <a:alpha val="82000"/>
              </a:schemeClr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EC95B20-576E-7603-869B-C429B1C485F1}"/>
                </a:ext>
              </a:extLst>
            </p:cNvPr>
            <p:cNvSpPr txBox="1"/>
            <p:nvPr/>
          </p:nvSpPr>
          <p:spPr>
            <a:xfrm>
              <a:off x="8000961" y="1335051"/>
              <a:ext cx="37321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800" dirty="0">
                  <a:solidFill>
                    <a:schemeClr val="bg1"/>
                  </a:solidFill>
                </a:rPr>
                <a:t>Study of </a:t>
              </a:r>
            </a:p>
            <a:p>
              <a:pPr marL="342900" indent="-342900" algn="l">
                <a:buFont typeface="Yu Gothic UI" panose="020B0500000000000000" pitchFamily="50" charset="-128"/>
                <a:buChar char="―"/>
              </a:pPr>
              <a:r>
                <a:rPr kumimoji="1" lang="en-US" altLang="ja-JP" sz="2800" dirty="0">
                  <a:solidFill>
                    <a:schemeClr val="bg1"/>
                  </a:solidFill>
                </a:rPr>
                <a:t>quark-gluon plasma</a:t>
              </a:r>
            </a:p>
            <a:p>
              <a:pPr marL="342900" indent="-342900" algn="l">
                <a:buFont typeface="Yu Gothic UI" panose="020B0500000000000000" pitchFamily="50" charset="-128"/>
                <a:buChar char="―"/>
              </a:pPr>
              <a:r>
                <a:rPr lang="en-US" altLang="ja-JP" sz="2800" dirty="0">
                  <a:solidFill>
                    <a:schemeClr val="bg1"/>
                  </a:solidFill>
                </a:rPr>
                <a:t>QCD phase diagram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A9A4CEF-E688-136C-3399-6A7AD65F4EB5}"/>
                </a:ext>
              </a:extLst>
            </p:cNvPr>
            <p:cNvSpPr txBox="1"/>
            <p:nvPr/>
          </p:nvSpPr>
          <p:spPr>
            <a:xfrm>
              <a:off x="4519554" y="1366010"/>
              <a:ext cx="2997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800" dirty="0">
                  <a:solidFill>
                    <a:schemeClr val="bg1"/>
                  </a:solidFill>
                </a:rPr>
                <a:t>Creation of hot/dense matter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9F480340-80EA-BB11-CF43-83987484D73C}"/>
                </a:ext>
              </a:extLst>
            </p:cNvPr>
            <p:cNvSpPr/>
            <p:nvPr/>
          </p:nvSpPr>
          <p:spPr>
            <a:xfrm>
              <a:off x="7516748" y="1583381"/>
              <a:ext cx="401568" cy="839180"/>
            </a:xfrm>
            <a:prstGeom prst="rightArrow">
              <a:avLst>
                <a:gd name="adj1" fmla="val 50000"/>
                <a:gd name="adj2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山と湖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0B9518FC-4514-B26D-4133-F3BAD522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19300"/>
          <a:stretch>
            <a:fillRect/>
          </a:stretch>
        </p:blipFill>
        <p:spPr>
          <a:xfrm>
            <a:off x="1849" y="-1"/>
            <a:ext cx="12190151" cy="6860089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B8E61DF1-ED47-7AB3-5801-ED3425B5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Probing Nuclear Shapes in </a:t>
            </a:r>
            <a:r>
              <a:rPr lang="en-US" altLang="ja-JP" dirty="0" err="1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RelHIC</a:t>
            </a:r>
            <a: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?!</a:t>
            </a:r>
            <a:endParaRPr lang="ja-JP" altLang="en-US" dirty="0">
              <a:solidFill>
                <a:schemeClr val="bg1"/>
              </a:solidFill>
              <a:effectLst>
                <a:glow rad="127000">
                  <a:srgbClr val="1F4E6F"/>
                </a:glow>
              </a:effectLst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55ACA1C-2043-6888-0CE3-7C429DC7E5F1}"/>
              </a:ext>
            </a:extLst>
          </p:cNvPr>
          <p:cNvGrpSpPr/>
          <p:nvPr/>
        </p:nvGrpSpPr>
        <p:grpSpPr>
          <a:xfrm>
            <a:off x="937499" y="1426250"/>
            <a:ext cx="5045012" cy="5009702"/>
            <a:chOff x="1357727" y="872274"/>
            <a:chExt cx="5045012" cy="500970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F01818D-E09E-DFE8-91B9-F146A5CD4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727" y="872274"/>
              <a:ext cx="5045012" cy="4546028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6619A66-56CC-B0E1-5D88-1A4CEBAFD4EA}"/>
                </a:ext>
              </a:extLst>
            </p:cNvPr>
            <p:cNvSpPr txBox="1"/>
            <p:nvPr/>
          </p:nvSpPr>
          <p:spPr>
            <a:xfrm>
              <a:off x="1667723" y="5420311"/>
              <a:ext cx="4427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</a:rPr>
                <a:t>ATLAS, PRC 107, 054910 (2023)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67F6306-78EA-CEC4-DB7B-5DB4CD69BF36}"/>
              </a:ext>
            </a:extLst>
          </p:cNvPr>
          <p:cNvGrpSpPr/>
          <p:nvPr/>
        </p:nvGrpSpPr>
        <p:grpSpPr>
          <a:xfrm>
            <a:off x="7265909" y="1426250"/>
            <a:ext cx="3988592" cy="4992851"/>
            <a:chOff x="7265909" y="1426250"/>
            <a:chExt cx="3988592" cy="499285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A0DEE3F-2965-A2DB-07A8-DC775E6A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716"/>
            <a:stretch>
              <a:fillRect/>
            </a:stretch>
          </p:blipFill>
          <p:spPr>
            <a:xfrm>
              <a:off x="7402423" y="1426250"/>
              <a:ext cx="3715564" cy="4551865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8A671DB-916F-7C01-D154-526CAB29CA1A}"/>
                </a:ext>
              </a:extLst>
            </p:cNvPr>
            <p:cNvSpPr txBox="1"/>
            <p:nvPr/>
          </p:nvSpPr>
          <p:spPr>
            <a:xfrm>
              <a:off x="7265909" y="5957436"/>
              <a:ext cx="3988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</a:rPr>
                <a:t>STAR, Nature 635, 67 (2024)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3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C856A3A-0E42-27D7-CF7B-ECDCF97DA948}"/>
              </a:ext>
            </a:extLst>
          </p:cNvPr>
          <p:cNvSpPr/>
          <p:nvPr/>
        </p:nvSpPr>
        <p:spPr>
          <a:xfrm>
            <a:off x="149545" y="6166838"/>
            <a:ext cx="11914919" cy="639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E97F0A-9D1E-70A1-12B4-D156CD43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Rough Idea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AE1773B-3B3C-0398-DBCB-96C8971AFA7E}"/>
              </a:ext>
            </a:extLst>
          </p:cNvPr>
          <p:cNvSpPr txBox="1"/>
          <p:nvPr/>
        </p:nvSpPr>
        <p:spPr>
          <a:xfrm>
            <a:off x="177661" y="6253194"/>
            <a:ext cx="11856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6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High</a:t>
            </a: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</a:rPr>
              <a:t>-energy collisions </a:t>
            </a: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600" b="1" dirty="0">
                <a:solidFill>
                  <a:srgbClr val="FF0000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snapshot</a:t>
            </a:r>
            <a:r>
              <a:rPr lang="en-US" altLang="ja-JP" sz="2600" dirty="0">
                <a:solidFill>
                  <a:prstClr val="black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 of the overlapping region of </a:t>
            </a:r>
            <a:r>
              <a:rPr lang="en-US" altLang="ja-JP" sz="2600" b="1" dirty="0">
                <a:solidFill>
                  <a:srgbClr val="FF0000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intrinsic states</a:t>
            </a:r>
            <a:endParaRPr lang="ja-JP" altLang="en-US" sz="2600" b="1" dirty="0">
              <a:solidFill>
                <a:srgbClr val="FF0000"/>
              </a:solidFill>
              <a:ea typeface="游ゴシック" panose="020B0400000000000000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C9B4A72B-ADEA-A612-066B-264670C09668}"/>
              </a:ext>
            </a:extLst>
          </p:cNvPr>
          <p:cNvSpPr>
            <a:spLocks noChangeAspect="1"/>
          </p:cNvSpPr>
          <p:nvPr/>
        </p:nvSpPr>
        <p:spPr>
          <a:xfrm>
            <a:off x="2862021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AF317FD8-B505-6FF0-9291-2F5C8F40108A}"/>
              </a:ext>
            </a:extLst>
          </p:cNvPr>
          <p:cNvSpPr>
            <a:spLocks noChangeAspect="1"/>
          </p:cNvSpPr>
          <p:nvPr/>
        </p:nvSpPr>
        <p:spPr>
          <a:xfrm>
            <a:off x="2953205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E2DD3152-FCCB-E66D-CC83-FCFCE669744B}"/>
              </a:ext>
            </a:extLst>
          </p:cNvPr>
          <p:cNvSpPr>
            <a:spLocks noChangeAspect="1"/>
          </p:cNvSpPr>
          <p:nvPr/>
        </p:nvSpPr>
        <p:spPr>
          <a:xfrm>
            <a:off x="5067071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23A7E2DB-3A85-AFEC-BCF7-74033D448F11}"/>
              </a:ext>
            </a:extLst>
          </p:cNvPr>
          <p:cNvSpPr>
            <a:spLocks noChangeAspect="1"/>
          </p:cNvSpPr>
          <p:nvPr/>
        </p:nvSpPr>
        <p:spPr>
          <a:xfrm>
            <a:off x="5592247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54F08767-335D-C56B-0CE6-0A25EBCBDC1D}"/>
              </a:ext>
            </a:extLst>
          </p:cNvPr>
          <p:cNvSpPr>
            <a:spLocks noChangeAspect="1"/>
          </p:cNvSpPr>
          <p:nvPr/>
        </p:nvSpPr>
        <p:spPr>
          <a:xfrm>
            <a:off x="7706113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30D3333-9251-0E25-0F88-AD74B7B45141}"/>
              </a:ext>
            </a:extLst>
          </p:cNvPr>
          <p:cNvSpPr>
            <a:spLocks noChangeAspect="1"/>
          </p:cNvSpPr>
          <p:nvPr/>
        </p:nvSpPr>
        <p:spPr>
          <a:xfrm>
            <a:off x="8438875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277B93C-3C37-150B-F2B9-928F77785F74}"/>
              </a:ext>
            </a:extLst>
          </p:cNvPr>
          <p:cNvSpPr txBox="1"/>
          <p:nvPr/>
        </p:nvSpPr>
        <p:spPr>
          <a:xfrm>
            <a:off x="615578" y="1947212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Spherical</a:t>
            </a:r>
            <a:endParaRPr lang="ja-JP" altLang="en-US" sz="2800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2FC399-7CB0-4ACF-3A07-942F4523EA39}"/>
              </a:ext>
            </a:extLst>
          </p:cNvPr>
          <p:cNvSpPr txBox="1"/>
          <p:nvPr/>
        </p:nvSpPr>
        <p:spPr>
          <a:xfrm>
            <a:off x="615578" y="3862627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Deformed</a:t>
            </a:r>
            <a:endParaRPr lang="ja-JP" altLang="en-US" sz="2800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E426F6F-89E4-8EF5-A82B-5A8F2B48C3D4}"/>
              </a:ext>
            </a:extLst>
          </p:cNvPr>
          <p:cNvSpPr>
            <a:spLocks noChangeAspect="1"/>
          </p:cNvSpPr>
          <p:nvPr/>
        </p:nvSpPr>
        <p:spPr>
          <a:xfrm>
            <a:off x="2946444" y="3539677"/>
            <a:ext cx="1114309" cy="1361244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63088103-4BA8-EBC5-0152-B82820DAE43D}"/>
              </a:ext>
            </a:extLst>
          </p:cNvPr>
          <p:cNvSpPr>
            <a:spLocks noChangeAspect="1"/>
          </p:cNvSpPr>
          <p:nvPr/>
        </p:nvSpPr>
        <p:spPr>
          <a:xfrm rot="3865455">
            <a:off x="3033509" y="3579260"/>
            <a:ext cx="1027329" cy="1327650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5CC9F844-B5E1-0105-21C5-98997C5486A7}"/>
              </a:ext>
            </a:extLst>
          </p:cNvPr>
          <p:cNvSpPr>
            <a:spLocks noChangeAspect="1"/>
          </p:cNvSpPr>
          <p:nvPr/>
        </p:nvSpPr>
        <p:spPr>
          <a:xfrm>
            <a:off x="5708650" y="3549789"/>
            <a:ext cx="1166754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86F9D152-79A0-51B1-02DC-6443C3E38B87}"/>
              </a:ext>
            </a:extLst>
          </p:cNvPr>
          <p:cNvSpPr>
            <a:spLocks noChangeAspect="1"/>
          </p:cNvSpPr>
          <p:nvPr/>
        </p:nvSpPr>
        <p:spPr>
          <a:xfrm>
            <a:off x="5309374" y="3563403"/>
            <a:ext cx="1283157" cy="1105575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11F9E73C-FB49-DE81-38C1-D20A9BAEE304}"/>
              </a:ext>
            </a:extLst>
          </p:cNvPr>
          <p:cNvSpPr>
            <a:spLocks noChangeAspect="1"/>
          </p:cNvSpPr>
          <p:nvPr/>
        </p:nvSpPr>
        <p:spPr>
          <a:xfrm>
            <a:off x="8216349" y="3717772"/>
            <a:ext cx="1041516" cy="1041516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90AA0915-3C38-5DBA-2AB6-6B8B1F10E4B2}"/>
              </a:ext>
            </a:extLst>
          </p:cNvPr>
          <p:cNvSpPr>
            <a:spLocks noChangeAspect="1"/>
          </p:cNvSpPr>
          <p:nvPr/>
        </p:nvSpPr>
        <p:spPr>
          <a:xfrm>
            <a:off x="8319270" y="3791430"/>
            <a:ext cx="1041516" cy="1041516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4CAABAE-8711-6A10-41D6-E4A0235EE0CA}"/>
              </a:ext>
            </a:extLst>
          </p:cNvPr>
          <p:cNvSpPr>
            <a:spLocks noChangeAspect="1"/>
          </p:cNvSpPr>
          <p:nvPr/>
        </p:nvSpPr>
        <p:spPr>
          <a:xfrm>
            <a:off x="2953022" y="1598605"/>
            <a:ext cx="1191974" cy="1273966"/>
          </a:xfrm>
          <a:custGeom>
            <a:avLst/>
            <a:gdLst>
              <a:gd name="connsiteX0" fmla="*/ 595987 w 1191974"/>
              <a:gd name="connsiteY0" fmla="*/ 0 h 1273966"/>
              <a:gd name="connsiteX1" fmla="*/ 679696 w 1191974"/>
              <a:gd name="connsiteY1" fmla="*/ 8439 h 1273966"/>
              <a:gd name="connsiteX2" fmla="*/ 1191974 w 1191974"/>
              <a:gd name="connsiteY2" fmla="*/ 636983 h 1273966"/>
              <a:gd name="connsiteX3" fmla="*/ 679696 w 1191974"/>
              <a:gd name="connsiteY3" fmla="*/ 1265528 h 1273966"/>
              <a:gd name="connsiteX4" fmla="*/ 595987 w 1191974"/>
              <a:gd name="connsiteY4" fmla="*/ 1273966 h 1273966"/>
              <a:gd name="connsiteX5" fmla="*/ 512279 w 1191974"/>
              <a:gd name="connsiteY5" fmla="*/ 1265528 h 1273966"/>
              <a:gd name="connsiteX6" fmla="*/ 0 w 1191974"/>
              <a:gd name="connsiteY6" fmla="*/ 636983 h 1273966"/>
              <a:gd name="connsiteX7" fmla="*/ 512279 w 1191974"/>
              <a:gd name="connsiteY7" fmla="*/ 8439 h 127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974" h="1273966">
                <a:moveTo>
                  <a:pt x="595987" y="0"/>
                </a:moveTo>
                <a:lnTo>
                  <a:pt x="679696" y="8439"/>
                </a:lnTo>
                <a:cubicBezTo>
                  <a:pt x="972052" y="68264"/>
                  <a:pt x="1191974" y="326941"/>
                  <a:pt x="1191974" y="636983"/>
                </a:cubicBezTo>
                <a:cubicBezTo>
                  <a:pt x="1191974" y="947025"/>
                  <a:pt x="972052" y="1205703"/>
                  <a:pt x="679696" y="1265528"/>
                </a:cubicBezTo>
                <a:lnTo>
                  <a:pt x="595987" y="1273966"/>
                </a:lnTo>
                <a:lnTo>
                  <a:pt x="512279" y="1265528"/>
                </a:lnTo>
                <a:cubicBezTo>
                  <a:pt x="219922" y="1205703"/>
                  <a:pt x="0" y="947025"/>
                  <a:pt x="0" y="636983"/>
                </a:cubicBezTo>
                <a:cubicBezTo>
                  <a:pt x="0" y="326941"/>
                  <a:pt x="219922" y="68264"/>
                  <a:pt x="512279" y="843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FAE71BD-8C45-8BD6-BB0F-373FEB665B62}"/>
              </a:ext>
            </a:extLst>
          </p:cNvPr>
          <p:cNvSpPr>
            <a:spLocks noChangeAspect="1"/>
          </p:cNvSpPr>
          <p:nvPr/>
        </p:nvSpPr>
        <p:spPr>
          <a:xfrm>
            <a:off x="5598734" y="1650329"/>
            <a:ext cx="757982" cy="1168364"/>
          </a:xfrm>
          <a:custGeom>
            <a:avLst/>
            <a:gdLst>
              <a:gd name="connsiteX0" fmla="*/ 378991 w 757982"/>
              <a:gd name="connsiteY0" fmla="*/ 0 h 1168364"/>
              <a:gd name="connsiteX1" fmla="*/ 475116 w 757982"/>
              <a:gd name="connsiteY1" fmla="*/ 52175 h 1168364"/>
              <a:gd name="connsiteX2" fmla="*/ 757982 w 757982"/>
              <a:gd name="connsiteY2" fmla="*/ 584182 h 1168364"/>
              <a:gd name="connsiteX3" fmla="*/ 475116 w 757982"/>
              <a:gd name="connsiteY3" fmla="*/ 1116189 h 1168364"/>
              <a:gd name="connsiteX4" fmla="*/ 378991 w 757982"/>
              <a:gd name="connsiteY4" fmla="*/ 1168364 h 1168364"/>
              <a:gd name="connsiteX5" fmla="*/ 282866 w 757982"/>
              <a:gd name="connsiteY5" fmla="*/ 1116189 h 1168364"/>
              <a:gd name="connsiteX6" fmla="*/ 0 w 757982"/>
              <a:gd name="connsiteY6" fmla="*/ 584182 h 1168364"/>
              <a:gd name="connsiteX7" fmla="*/ 282866 w 757982"/>
              <a:gd name="connsiteY7" fmla="*/ 52175 h 116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982" h="1168364">
                <a:moveTo>
                  <a:pt x="378991" y="0"/>
                </a:moveTo>
                <a:lnTo>
                  <a:pt x="475116" y="52175"/>
                </a:lnTo>
                <a:cubicBezTo>
                  <a:pt x="645777" y="167471"/>
                  <a:pt x="757982" y="362723"/>
                  <a:pt x="757982" y="584182"/>
                </a:cubicBezTo>
                <a:cubicBezTo>
                  <a:pt x="757982" y="805641"/>
                  <a:pt x="645777" y="1000893"/>
                  <a:pt x="475116" y="1116189"/>
                </a:cubicBezTo>
                <a:lnTo>
                  <a:pt x="378991" y="1168364"/>
                </a:lnTo>
                <a:lnTo>
                  <a:pt x="282866" y="1116189"/>
                </a:lnTo>
                <a:cubicBezTo>
                  <a:pt x="112205" y="1000893"/>
                  <a:pt x="0" y="805641"/>
                  <a:pt x="0" y="584182"/>
                </a:cubicBezTo>
                <a:cubicBezTo>
                  <a:pt x="0" y="362723"/>
                  <a:pt x="112205" y="167471"/>
                  <a:pt x="282866" y="5217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A26712F-5D53-D591-E0DF-D936E946578A}"/>
              </a:ext>
            </a:extLst>
          </p:cNvPr>
          <p:cNvSpPr txBox="1"/>
          <p:nvPr/>
        </p:nvSpPr>
        <p:spPr>
          <a:xfrm>
            <a:off x="10215929" y="2714001"/>
            <a:ext cx="1848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ea typeface="游ゴシック" panose="020B0400000000000000" pitchFamily="50" charset="-128"/>
              </a:rPr>
              <a:t>transverse plane</a:t>
            </a:r>
            <a:endParaRPr lang="ja-JP" altLang="en-US" sz="2400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E2B5B3D5-D027-35BB-9A4D-BFDD851DA86F}"/>
              </a:ext>
            </a:extLst>
          </p:cNvPr>
          <p:cNvSpPr>
            <a:spLocks noChangeAspect="1"/>
          </p:cNvSpPr>
          <p:nvPr/>
        </p:nvSpPr>
        <p:spPr>
          <a:xfrm>
            <a:off x="8438875" y="1718758"/>
            <a:ext cx="550396" cy="1051361"/>
          </a:xfrm>
          <a:custGeom>
            <a:avLst/>
            <a:gdLst>
              <a:gd name="connsiteX0" fmla="*/ 275198 w 550396"/>
              <a:gd name="connsiteY0" fmla="*/ 0 h 1051361"/>
              <a:gd name="connsiteX1" fmla="*/ 362482 w 550396"/>
              <a:gd name="connsiteY1" fmla="*/ 72015 h 1051361"/>
              <a:gd name="connsiteX2" fmla="*/ 550396 w 550396"/>
              <a:gd name="connsiteY2" fmla="*/ 525680 h 1051361"/>
              <a:gd name="connsiteX3" fmla="*/ 362482 w 550396"/>
              <a:gd name="connsiteY3" fmla="*/ 979345 h 1051361"/>
              <a:gd name="connsiteX4" fmla="*/ 275198 w 550396"/>
              <a:gd name="connsiteY4" fmla="*/ 1051361 h 1051361"/>
              <a:gd name="connsiteX5" fmla="*/ 187914 w 550396"/>
              <a:gd name="connsiteY5" fmla="*/ 979345 h 1051361"/>
              <a:gd name="connsiteX6" fmla="*/ 0 w 550396"/>
              <a:gd name="connsiteY6" fmla="*/ 525680 h 1051361"/>
              <a:gd name="connsiteX7" fmla="*/ 187914 w 550396"/>
              <a:gd name="connsiteY7" fmla="*/ 72015 h 105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396" h="1051361">
                <a:moveTo>
                  <a:pt x="275198" y="0"/>
                </a:moveTo>
                <a:lnTo>
                  <a:pt x="362482" y="72015"/>
                </a:lnTo>
                <a:cubicBezTo>
                  <a:pt x="478585" y="188118"/>
                  <a:pt x="550396" y="348513"/>
                  <a:pt x="550396" y="525680"/>
                </a:cubicBezTo>
                <a:cubicBezTo>
                  <a:pt x="550396" y="702847"/>
                  <a:pt x="478585" y="863242"/>
                  <a:pt x="362482" y="979345"/>
                </a:cubicBezTo>
                <a:lnTo>
                  <a:pt x="275198" y="1051361"/>
                </a:lnTo>
                <a:lnTo>
                  <a:pt x="187914" y="979345"/>
                </a:lnTo>
                <a:cubicBezTo>
                  <a:pt x="71811" y="863242"/>
                  <a:pt x="0" y="702847"/>
                  <a:pt x="0" y="525680"/>
                </a:cubicBezTo>
                <a:cubicBezTo>
                  <a:pt x="0" y="348513"/>
                  <a:pt x="71811" y="188118"/>
                  <a:pt x="187914" y="7201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8A2C4FB-F836-E96C-46D4-45EFFDC2F51C}"/>
              </a:ext>
            </a:extLst>
          </p:cNvPr>
          <p:cNvSpPr>
            <a:spLocks noChangeAspect="1"/>
          </p:cNvSpPr>
          <p:nvPr/>
        </p:nvSpPr>
        <p:spPr>
          <a:xfrm>
            <a:off x="2946444" y="3692000"/>
            <a:ext cx="1114310" cy="1089745"/>
          </a:xfrm>
          <a:custGeom>
            <a:avLst/>
            <a:gdLst>
              <a:gd name="connsiteX0" fmla="*/ 751634 w 1114310"/>
              <a:gd name="connsiteY0" fmla="*/ 442 h 1089745"/>
              <a:gd name="connsiteX1" fmla="*/ 867329 w 1114310"/>
              <a:gd name="connsiteY1" fmla="*/ 14607 h 1089745"/>
              <a:gd name="connsiteX2" fmla="*/ 951427 w 1114310"/>
              <a:gd name="connsiteY2" fmla="*/ 41263 h 1089745"/>
              <a:gd name="connsiteX3" fmla="*/ 1019157 w 1114310"/>
              <a:gd name="connsiteY3" fmla="*/ 141544 h 1089745"/>
              <a:gd name="connsiteX4" fmla="*/ 1114310 w 1114310"/>
              <a:gd name="connsiteY4" fmla="*/ 522086 h 1089745"/>
              <a:gd name="connsiteX5" fmla="*/ 1070526 w 1114310"/>
              <a:gd name="connsiteY5" fmla="*/ 787015 h 1089745"/>
              <a:gd name="connsiteX6" fmla="*/ 1037909 w 1114310"/>
              <a:gd name="connsiteY6" fmla="*/ 860424 h 1089745"/>
              <a:gd name="connsiteX7" fmla="*/ 938651 w 1114310"/>
              <a:gd name="connsiteY7" fmla="*/ 941038 h 1089745"/>
              <a:gd name="connsiteX8" fmla="*/ 822481 w 1114310"/>
              <a:gd name="connsiteY8" fmla="*/ 1008206 h 1089745"/>
              <a:gd name="connsiteX9" fmla="*/ 228195 w 1114310"/>
              <a:gd name="connsiteY9" fmla="*/ 1041560 h 1089745"/>
              <a:gd name="connsiteX10" fmla="*/ 166798 w 1114310"/>
              <a:gd name="connsiteY10" fmla="*/ 1006998 h 1089745"/>
              <a:gd name="connsiteX11" fmla="*/ 163187 w 1114310"/>
              <a:gd name="connsiteY11" fmla="*/ 1003359 h 1089745"/>
              <a:gd name="connsiteX12" fmla="*/ 0 w 1114310"/>
              <a:gd name="connsiteY12" fmla="*/ 522086 h 1089745"/>
              <a:gd name="connsiteX13" fmla="*/ 5179 w 1114310"/>
              <a:gd name="connsiteY13" fmla="*/ 459330 h 1089745"/>
              <a:gd name="connsiteX14" fmla="*/ 20527 w 1114310"/>
              <a:gd name="connsiteY14" fmla="*/ 419886 h 1089745"/>
              <a:gd name="connsiteX15" fmla="*/ 378979 w 1114310"/>
              <a:gd name="connsiteY15" fmla="*/ 81539 h 1089745"/>
              <a:gd name="connsiteX16" fmla="*/ 751634 w 1114310"/>
              <a:gd name="connsiteY16" fmla="*/ 442 h 108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4310" h="1089745">
                <a:moveTo>
                  <a:pt x="751634" y="442"/>
                </a:moveTo>
                <a:cubicBezTo>
                  <a:pt x="791459" y="1849"/>
                  <a:pt x="830208" y="6610"/>
                  <a:pt x="867329" y="14607"/>
                </a:cubicBezTo>
                <a:lnTo>
                  <a:pt x="951427" y="41263"/>
                </a:lnTo>
                <a:lnTo>
                  <a:pt x="1019157" y="141544"/>
                </a:lnTo>
                <a:cubicBezTo>
                  <a:pt x="1079232" y="250172"/>
                  <a:pt x="1114310" y="381125"/>
                  <a:pt x="1114310" y="522086"/>
                </a:cubicBezTo>
                <a:cubicBezTo>
                  <a:pt x="1114310" y="616061"/>
                  <a:pt x="1098720" y="705587"/>
                  <a:pt x="1070526" y="787015"/>
                </a:cubicBezTo>
                <a:lnTo>
                  <a:pt x="1037909" y="860424"/>
                </a:lnTo>
                <a:lnTo>
                  <a:pt x="938651" y="941038"/>
                </a:lnTo>
                <a:cubicBezTo>
                  <a:pt x="902626" y="965865"/>
                  <a:pt x="863818" y="988422"/>
                  <a:pt x="822481" y="1008206"/>
                </a:cubicBezTo>
                <a:cubicBezTo>
                  <a:pt x="615796" y="1107126"/>
                  <a:pt x="394786" y="1113308"/>
                  <a:pt x="228195" y="1041560"/>
                </a:cubicBezTo>
                <a:lnTo>
                  <a:pt x="166798" y="1006998"/>
                </a:lnTo>
                <a:lnTo>
                  <a:pt x="163187" y="1003359"/>
                </a:lnTo>
                <a:cubicBezTo>
                  <a:pt x="62362" y="880190"/>
                  <a:pt x="0" y="710035"/>
                  <a:pt x="0" y="522086"/>
                </a:cubicBezTo>
                <a:lnTo>
                  <a:pt x="5179" y="459330"/>
                </a:lnTo>
                <a:lnTo>
                  <a:pt x="20527" y="419886"/>
                </a:lnTo>
                <a:cubicBezTo>
                  <a:pt x="88755" y="284179"/>
                  <a:pt x="213630" y="160675"/>
                  <a:pt x="378979" y="81539"/>
                </a:cubicBezTo>
                <a:cubicBezTo>
                  <a:pt x="502990" y="22187"/>
                  <a:pt x="632158" y="-3779"/>
                  <a:pt x="751634" y="44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CB398884-97FB-8A80-39D3-8C278C77999E}"/>
              </a:ext>
            </a:extLst>
          </p:cNvPr>
          <p:cNvSpPr>
            <a:spLocks noChangeAspect="1"/>
          </p:cNvSpPr>
          <p:nvPr/>
        </p:nvSpPr>
        <p:spPr>
          <a:xfrm>
            <a:off x="5708649" y="3583572"/>
            <a:ext cx="883882" cy="1085406"/>
          </a:xfrm>
          <a:custGeom>
            <a:avLst/>
            <a:gdLst>
              <a:gd name="connsiteX0" fmla="*/ 405027 w 883882"/>
              <a:gd name="connsiteY0" fmla="*/ 0 h 1085406"/>
              <a:gd name="connsiteX1" fmla="*/ 492035 w 883882"/>
              <a:gd name="connsiteY1" fmla="*/ 23271 h 1085406"/>
              <a:gd name="connsiteX2" fmla="*/ 883882 w 883882"/>
              <a:gd name="connsiteY2" fmla="*/ 532618 h 1085406"/>
              <a:gd name="connsiteX3" fmla="*/ 242303 w 883882"/>
              <a:gd name="connsiteY3" fmla="*/ 1085406 h 1085406"/>
              <a:gd name="connsiteX4" fmla="*/ 192489 w 883882"/>
              <a:gd name="connsiteY4" fmla="*/ 1081080 h 1085406"/>
              <a:gd name="connsiteX5" fmla="*/ 170868 w 883882"/>
              <a:gd name="connsiteY5" fmla="*/ 1061460 h 1085406"/>
              <a:gd name="connsiteX6" fmla="*/ 0 w 883882"/>
              <a:gd name="connsiteY6" fmla="*/ 607795 h 1085406"/>
              <a:gd name="connsiteX7" fmla="*/ 356301 w 883882"/>
              <a:gd name="connsiteY7" fmla="*/ 16635 h 10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882" h="1085406">
                <a:moveTo>
                  <a:pt x="405027" y="0"/>
                </a:moveTo>
                <a:lnTo>
                  <a:pt x="492035" y="23271"/>
                </a:lnTo>
                <a:cubicBezTo>
                  <a:pt x="722307" y="107189"/>
                  <a:pt x="883882" y="303646"/>
                  <a:pt x="883882" y="532618"/>
                </a:cubicBezTo>
                <a:cubicBezTo>
                  <a:pt x="883882" y="837914"/>
                  <a:pt x="596637" y="1085406"/>
                  <a:pt x="242303" y="1085406"/>
                </a:cubicBezTo>
                <a:lnTo>
                  <a:pt x="192489" y="1081080"/>
                </a:lnTo>
                <a:lnTo>
                  <a:pt x="170868" y="1061460"/>
                </a:lnTo>
                <a:cubicBezTo>
                  <a:pt x="65297" y="945357"/>
                  <a:pt x="0" y="784962"/>
                  <a:pt x="0" y="607795"/>
                </a:cubicBezTo>
                <a:cubicBezTo>
                  <a:pt x="0" y="342045"/>
                  <a:pt x="146918" y="114032"/>
                  <a:pt x="356301" y="166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DA5D841-B933-6C10-4B3E-942F36610D88}"/>
              </a:ext>
            </a:extLst>
          </p:cNvPr>
          <p:cNvSpPr>
            <a:spLocks noChangeAspect="1"/>
          </p:cNvSpPr>
          <p:nvPr/>
        </p:nvSpPr>
        <p:spPr>
          <a:xfrm>
            <a:off x="8319270" y="3791430"/>
            <a:ext cx="938595" cy="967858"/>
          </a:xfrm>
          <a:custGeom>
            <a:avLst/>
            <a:gdLst>
              <a:gd name="connsiteX0" fmla="*/ 520758 w 938595"/>
              <a:gd name="connsiteY0" fmla="*/ 0 h 967858"/>
              <a:gd name="connsiteX1" fmla="*/ 723461 w 938595"/>
              <a:gd name="connsiteY1" fmla="*/ 40924 h 967858"/>
              <a:gd name="connsiteX2" fmla="*/ 772033 w 938595"/>
              <a:gd name="connsiteY2" fmla="*/ 67288 h 967858"/>
              <a:gd name="connsiteX3" fmla="*/ 786069 w 938595"/>
              <a:gd name="connsiteY3" fmla="*/ 78869 h 967858"/>
              <a:gd name="connsiteX4" fmla="*/ 938595 w 938595"/>
              <a:gd name="connsiteY4" fmla="*/ 447100 h 967858"/>
              <a:gd name="connsiteX5" fmla="*/ 417837 w 938595"/>
              <a:gd name="connsiteY5" fmla="*/ 967858 h 967858"/>
              <a:gd name="connsiteX6" fmla="*/ 215134 w 938595"/>
              <a:gd name="connsiteY6" fmla="*/ 926935 h 967858"/>
              <a:gd name="connsiteX7" fmla="*/ 166562 w 938595"/>
              <a:gd name="connsiteY7" fmla="*/ 900570 h 967858"/>
              <a:gd name="connsiteX8" fmla="*/ 152526 w 938595"/>
              <a:gd name="connsiteY8" fmla="*/ 888990 h 967858"/>
              <a:gd name="connsiteX9" fmla="*/ 0 w 938595"/>
              <a:gd name="connsiteY9" fmla="*/ 520758 h 967858"/>
              <a:gd name="connsiteX10" fmla="*/ 520758 w 938595"/>
              <a:gd name="connsiteY10" fmla="*/ 0 h 9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8595" h="967858">
                <a:moveTo>
                  <a:pt x="520758" y="0"/>
                </a:moveTo>
                <a:cubicBezTo>
                  <a:pt x="592660" y="0"/>
                  <a:pt x="661158" y="14572"/>
                  <a:pt x="723461" y="40924"/>
                </a:cubicBezTo>
                <a:lnTo>
                  <a:pt x="772033" y="67288"/>
                </a:lnTo>
                <a:lnTo>
                  <a:pt x="786069" y="78869"/>
                </a:lnTo>
                <a:cubicBezTo>
                  <a:pt x="880307" y="173107"/>
                  <a:pt x="938595" y="303297"/>
                  <a:pt x="938595" y="447100"/>
                </a:cubicBezTo>
                <a:cubicBezTo>
                  <a:pt x="938595" y="734707"/>
                  <a:pt x="705444" y="967858"/>
                  <a:pt x="417837" y="967858"/>
                </a:cubicBezTo>
                <a:cubicBezTo>
                  <a:pt x="345935" y="967858"/>
                  <a:pt x="277437" y="953286"/>
                  <a:pt x="215134" y="926935"/>
                </a:cubicBezTo>
                <a:lnTo>
                  <a:pt x="166562" y="900570"/>
                </a:lnTo>
                <a:lnTo>
                  <a:pt x="152526" y="888990"/>
                </a:lnTo>
                <a:cubicBezTo>
                  <a:pt x="58288" y="794751"/>
                  <a:pt x="0" y="664562"/>
                  <a:pt x="0" y="520758"/>
                </a:cubicBezTo>
                <a:cubicBezTo>
                  <a:pt x="0" y="233151"/>
                  <a:pt x="233151" y="0"/>
                  <a:pt x="520758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5604252F-3879-F364-74BF-312BCCB00C69}"/>
              </a:ext>
            </a:extLst>
          </p:cNvPr>
          <p:cNvSpPr>
            <a:spLocks noChangeAspect="1"/>
          </p:cNvSpPr>
          <p:nvPr/>
        </p:nvSpPr>
        <p:spPr>
          <a:xfrm>
            <a:off x="10550418" y="999919"/>
            <a:ext cx="325644" cy="325644"/>
          </a:xfrm>
          <a:prstGeom prst="ellipse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95A72569-CDCD-E7A0-FE8C-B14ACC609DD6}"/>
              </a:ext>
            </a:extLst>
          </p:cNvPr>
          <p:cNvSpPr>
            <a:spLocks noChangeAspect="1"/>
          </p:cNvSpPr>
          <p:nvPr/>
        </p:nvSpPr>
        <p:spPr>
          <a:xfrm>
            <a:off x="10637588" y="1091499"/>
            <a:ext cx="151304" cy="151304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C4D0C60-D3E6-6E42-2D83-51311A598ABF}"/>
              </a:ext>
            </a:extLst>
          </p:cNvPr>
          <p:cNvSpPr txBox="1"/>
          <p:nvPr/>
        </p:nvSpPr>
        <p:spPr>
          <a:xfrm>
            <a:off x="10072680" y="63379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beam axis</a:t>
            </a:r>
            <a:endParaRPr lang="ja-JP" altLang="en-US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6261C638-F7F9-F5BE-A704-B60C8CA7B057}"/>
              </a:ext>
            </a:extLst>
          </p:cNvPr>
          <p:cNvSpPr/>
          <p:nvPr/>
        </p:nvSpPr>
        <p:spPr>
          <a:xfrm>
            <a:off x="10222368" y="4152073"/>
            <a:ext cx="809145" cy="453911"/>
          </a:xfrm>
          <a:prstGeom prst="rightArrow">
            <a:avLst>
              <a:gd name="adj1" fmla="val 50000"/>
              <a:gd name="adj2" fmla="val 68841"/>
            </a:avLst>
          </a:prstGeom>
          <a:solidFill>
            <a:srgbClr val="E9713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8141AC1B-8EBE-ED33-9DFB-A4EF300AAE87}"/>
              </a:ext>
            </a:extLst>
          </p:cNvPr>
          <p:cNvSpPr/>
          <p:nvPr/>
        </p:nvSpPr>
        <p:spPr>
          <a:xfrm rot="16200000" flipV="1">
            <a:off x="9938551" y="4072748"/>
            <a:ext cx="2330450" cy="629769"/>
          </a:xfrm>
          <a:prstGeom prst="parallelogram">
            <a:avLst>
              <a:gd name="adj" fmla="val 68011"/>
            </a:avLst>
          </a:prstGeom>
          <a:solidFill>
            <a:srgbClr val="156082">
              <a:alpha val="42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E9DB1785-23DA-AC91-7D33-7D0767279D57}"/>
              </a:ext>
            </a:extLst>
          </p:cNvPr>
          <p:cNvSpPr/>
          <p:nvPr/>
        </p:nvSpPr>
        <p:spPr>
          <a:xfrm rot="10800000">
            <a:off x="11255320" y="4145189"/>
            <a:ext cx="809145" cy="453911"/>
          </a:xfrm>
          <a:prstGeom prst="rightArrow">
            <a:avLst>
              <a:gd name="adj1" fmla="val 50000"/>
              <a:gd name="adj2" fmla="val 68841"/>
            </a:avLst>
          </a:prstGeom>
          <a:solidFill>
            <a:srgbClr val="E9713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FD537A-54DE-41E7-60D2-23E487209802}"/>
              </a:ext>
            </a:extLst>
          </p:cNvPr>
          <p:cNvSpPr txBox="1"/>
          <p:nvPr/>
        </p:nvSpPr>
        <p:spPr>
          <a:xfrm>
            <a:off x="1395859" y="5224198"/>
            <a:ext cx="911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/>
              <a:t>Different transverse shapes for the spherical and deformed nuclei.</a:t>
            </a:r>
          </a:p>
          <a:p>
            <a:pPr algn="l"/>
            <a:r>
              <a:rPr kumimoji="1" lang="en-US" altLang="ja-JP" sz="2400"/>
              <a:t>Distribution is reflected into anisotropic flows in the final state.</a:t>
            </a:r>
            <a:endParaRPr kumimoji="1"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C7EC58-1C4E-0FFE-DF41-4B2F04A92E9B}"/>
              </a:ext>
            </a:extLst>
          </p:cNvPr>
          <p:cNvSpPr txBox="1"/>
          <p:nvPr/>
        </p:nvSpPr>
        <p:spPr>
          <a:xfrm>
            <a:off x="9961120" y="4472849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beam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BA7E52-192A-F5ED-F320-7113888301AC}"/>
              </a:ext>
            </a:extLst>
          </p:cNvPr>
          <p:cNvSpPr txBox="1"/>
          <p:nvPr/>
        </p:nvSpPr>
        <p:spPr>
          <a:xfrm>
            <a:off x="11380543" y="4473788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beam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86B49-DDDB-C08B-1F20-62D4C24E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Ultra-Central Collisions </a:t>
            </a:r>
            <a:r>
              <a:rPr kumimoji="1" lang="en-US" altLang="ja-JP" sz="3600" dirty="0"/>
              <a:t>(UCC)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65A1F2-1790-B141-9AD8-453C8B57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418" y="1710010"/>
            <a:ext cx="4434977" cy="27990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1B4408-3C56-19EF-DCEF-8A2D3A781693}"/>
              </a:ext>
            </a:extLst>
          </p:cNvPr>
          <p:cNvSpPr txBox="1"/>
          <p:nvPr/>
        </p:nvSpPr>
        <p:spPr>
          <a:xfrm>
            <a:off x="643647" y="1079432"/>
            <a:ext cx="755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UCC </a:t>
            </a:r>
            <a:r>
              <a:rPr kumimoji="1" lang="en-US" altLang="ja-JP" sz="2400" dirty="0">
                <a:sym typeface="Wingdings" panose="05000000000000000000" pitchFamily="2" charset="2"/>
              </a:rPr>
              <a:t> Almost all particles participate in the collisions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FCB1F-A13E-B8B9-B4C0-93AD576E61A5}"/>
              </a:ext>
            </a:extLst>
          </p:cNvPr>
          <p:cNvSpPr txBox="1"/>
          <p:nvPr/>
        </p:nvSpPr>
        <p:spPr>
          <a:xfrm>
            <a:off x="1302181" y="1960783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Collision of Prolate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nuclei</a:t>
            </a:r>
            <a:endParaRPr kumimoji="1" lang="en-US" altLang="ja-JP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D27403-1A3F-3C08-404F-A946AC0F98CC}"/>
              </a:ext>
            </a:extLst>
          </p:cNvPr>
          <p:cNvSpPr txBox="1"/>
          <p:nvPr/>
        </p:nvSpPr>
        <p:spPr>
          <a:xfrm rot="16200000">
            <a:off x="5812026" y="290949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Giacalone, PRL (‘20)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583A1611-24D7-3988-C61F-9C583AC55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6010"/>
              </p:ext>
            </p:extLst>
          </p:nvPr>
        </p:nvGraphicFramePr>
        <p:xfrm>
          <a:off x="643647" y="2484003"/>
          <a:ext cx="5663130" cy="1585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710">
                  <a:extLst>
                    <a:ext uri="{9D8B030D-6E8A-4147-A177-3AD203B41FA5}">
                      <a16:colId xmlns:a16="http://schemas.microsoft.com/office/drawing/2014/main" val="401233434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379685773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2499753820"/>
                    </a:ext>
                  </a:extLst>
                </a:gridCol>
              </a:tblGrid>
              <a:tr h="52849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mean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anisotropy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26934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tip-tip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61448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body-body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CE6C-91FC-7C5B-A438-644CBD7A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3A9CFF46-6230-B20A-AEF8-41F440E5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515"/>
          <a:stretch>
            <a:fillRect/>
          </a:stretch>
        </p:blipFill>
        <p:spPr>
          <a:xfrm>
            <a:off x="7141703" y="4460449"/>
            <a:ext cx="3306219" cy="24461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B14371C-385B-3DF7-62E3-E9013A22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Ultra-Central Collisions </a:t>
            </a:r>
            <a:r>
              <a:rPr kumimoji="1" lang="en-US" altLang="ja-JP" sz="3600" dirty="0"/>
              <a:t>(UCC)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308A1F-6865-227B-58C4-3E694C4B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418" y="1710010"/>
            <a:ext cx="4434977" cy="27990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CD973C-B318-5209-63E8-D1CF2868E69A}"/>
              </a:ext>
            </a:extLst>
          </p:cNvPr>
          <p:cNvSpPr txBox="1"/>
          <p:nvPr/>
        </p:nvSpPr>
        <p:spPr>
          <a:xfrm>
            <a:off x="643647" y="1079432"/>
            <a:ext cx="755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UCC </a:t>
            </a:r>
            <a:r>
              <a:rPr kumimoji="1" lang="en-US" altLang="ja-JP" sz="2400" dirty="0">
                <a:sym typeface="Wingdings" panose="05000000000000000000" pitchFamily="2" charset="2"/>
              </a:rPr>
              <a:t> Almost all particles participate in the collisions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629359-8222-B21D-900E-3B5A4394AFEC}"/>
              </a:ext>
            </a:extLst>
          </p:cNvPr>
          <p:cNvSpPr txBox="1"/>
          <p:nvPr/>
        </p:nvSpPr>
        <p:spPr>
          <a:xfrm>
            <a:off x="1302181" y="1960783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Collision of Prolate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nuclei</a:t>
            </a:r>
            <a:endParaRPr kumimoji="1" lang="en-US" altLang="ja-JP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9B122E-E395-4ED1-A652-3150CCDA1A45}"/>
              </a:ext>
            </a:extLst>
          </p:cNvPr>
          <p:cNvSpPr txBox="1"/>
          <p:nvPr/>
        </p:nvSpPr>
        <p:spPr>
          <a:xfrm rot="16200000">
            <a:off x="5812026" y="290949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Giacalone, PRL (‘20)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1E160F26-7D4E-B49F-45F9-5A12C3281B55}"/>
              </a:ext>
            </a:extLst>
          </p:cNvPr>
          <p:cNvGraphicFramePr>
            <a:graphicFrameLocks noGrp="1"/>
          </p:cNvGraphicFramePr>
          <p:nvPr/>
        </p:nvGraphicFramePr>
        <p:xfrm>
          <a:off x="643647" y="2484003"/>
          <a:ext cx="5663130" cy="1585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710">
                  <a:extLst>
                    <a:ext uri="{9D8B030D-6E8A-4147-A177-3AD203B41FA5}">
                      <a16:colId xmlns:a16="http://schemas.microsoft.com/office/drawing/2014/main" val="401233434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379685773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2499753820"/>
                    </a:ext>
                  </a:extLst>
                </a:gridCol>
              </a:tblGrid>
              <a:tr h="52849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mean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anisotropy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26934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tip-tip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61448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body-body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22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 25">
                <a:extLst>
                  <a:ext uri="{FF2B5EF4-FFF2-40B4-BE49-F238E27FC236}">
                    <a16:creationId xmlns:a16="http://schemas.microsoft.com/office/drawing/2014/main" id="{3788B808-8D53-AC5A-C9D6-51977489D8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3647" y="4399468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 25">
                <a:extLst>
                  <a:ext uri="{FF2B5EF4-FFF2-40B4-BE49-F238E27FC236}">
                    <a16:creationId xmlns:a16="http://schemas.microsoft.com/office/drawing/2014/main" id="{05EAE7E9-D947-F3A7-59C8-EE613E15E5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402424"/>
                  </p:ext>
                </p:extLst>
              </p:nvPr>
            </p:nvGraphicFramePr>
            <p:xfrm>
              <a:off x="643647" y="4399468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56182" t="-101149" r="-727" b="-1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56182" t="-201149" r="-727" b="-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7F6E04B-F7E6-9E31-3BBA-4BA0AD9ECC3A}"/>
              </a:ext>
            </a:extLst>
          </p:cNvPr>
          <p:cNvSpPr/>
          <p:nvPr/>
        </p:nvSpPr>
        <p:spPr>
          <a:xfrm>
            <a:off x="627170" y="4341334"/>
            <a:ext cx="5361737" cy="58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9369266-69F8-43FE-8F90-D96FDE3FCB86}"/>
              </a:ext>
            </a:extLst>
          </p:cNvPr>
          <p:cNvSpPr/>
          <p:nvPr/>
        </p:nvSpPr>
        <p:spPr>
          <a:xfrm rot="5400000">
            <a:off x="2490812" y="3630612"/>
            <a:ext cx="584340" cy="1758899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8A34DF9-7B96-BBBB-FED8-6C3DC09F3152}"/>
              </a:ext>
            </a:extLst>
          </p:cNvPr>
          <p:cNvSpPr txBox="1"/>
          <p:nvPr/>
        </p:nvSpPr>
        <p:spPr>
          <a:xfrm>
            <a:off x="3662432" y="4248451"/>
            <a:ext cx="2868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5"/>
                </a:solidFill>
              </a:rPr>
              <a:t>hydro. </a:t>
            </a:r>
            <a:r>
              <a:rPr lang="en-US" altLang="ja-JP" sz="2800" b="1" dirty="0">
                <a:solidFill>
                  <a:schemeClr val="accent5"/>
                </a:solidFill>
              </a:rPr>
              <a:t>evolution</a:t>
            </a:r>
            <a:endParaRPr kumimoji="1" lang="ja-JP" altLang="en-US" sz="28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028266B-D8AC-6F48-F718-EEC9D7839CC4}"/>
                  </a:ext>
                </a:extLst>
              </p:cNvPr>
              <p:cNvSpPr txBox="1"/>
              <p:nvPr/>
            </p:nvSpPr>
            <p:spPr>
              <a:xfrm>
                <a:off x="643647" y="6161600"/>
                <a:ext cx="538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ym typeface="Wingdings" panose="05000000000000000000" pitchFamily="2" charset="2"/>
                  </a:rPr>
                  <a:t></a:t>
                </a:r>
                <a:r>
                  <a:rPr kumimoji="1" lang="en-US" altLang="ja-JP" sz="2800" b="1" dirty="0"/>
                  <a:t>Inverse correlation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34BB267-8B8C-85C1-BE89-54697BEE0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6161600"/>
                <a:ext cx="5385705" cy="523220"/>
              </a:xfrm>
              <a:prstGeom prst="rect">
                <a:avLst/>
              </a:prstGeom>
              <a:blipFill>
                <a:blip r:embed="rId5"/>
                <a:stretch>
                  <a:fillRect l="-2378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左右 4">
            <a:extLst>
              <a:ext uri="{FF2B5EF4-FFF2-40B4-BE49-F238E27FC236}">
                <a16:creationId xmlns:a16="http://schemas.microsoft.com/office/drawing/2014/main" id="{66AFED00-C40C-82AC-5979-87EA36FBEAD2}"/>
              </a:ext>
            </a:extLst>
          </p:cNvPr>
          <p:cNvSpPr/>
          <p:nvPr/>
        </p:nvSpPr>
        <p:spPr>
          <a:xfrm rot="1618763">
            <a:off x="6411317" y="4705858"/>
            <a:ext cx="953802" cy="46166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3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C2C5-78D2-8DB7-AA35-DB4BBD88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57A4886B-224B-2392-4C79-6201F532D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837326"/>
                  </p:ext>
                </p:extLst>
              </p:nvPr>
            </p:nvGraphicFramePr>
            <p:xfrm>
              <a:off x="475432" y="990200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57A4886B-224B-2392-4C79-6201F532D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837326"/>
                  </p:ext>
                </p:extLst>
              </p:nvPr>
            </p:nvGraphicFramePr>
            <p:xfrm>
              <a:off x="475432" y="990200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56182" t="-101149" r="-727" b="-1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56182" t="-201149" r="-727" b="-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F9C4EDC-ED1B-1F44-DC29-474C2F06CB5E}"/>
              </a:ext>
            </a:extLst>
          </p:cNvPr>
          <p:cNvSpPr/>
          <p:nvPr/>
        </p:nvSpPr>
        <p:spPr>
          <a:xfrm>
            <a:off x="458955" y="932066"/>
            <a:ext cx="5361737" cy="58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F9EB5AF-4E25-7A56-BEB5-2ABEB9129CE9}"/>
                  </a:ext>
                </a:extLst>
              </p:cNvPr>
              <p:cNvSpPr txBox="1"/>
              <p:nvPr/>
            </p:nvSpPr>
            <p:spPr>
              <a:xfrm>
                <a:off x="475432" y="2752332"/>
                <a:ext cx="538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ym typeface="Wingdings" panose="05000000000000000000" pitchFamily="2" charset="2"/>
                  </a:rPr>
                  <a:t></a:t>
                </a:r>
                <a:r>
                  <a:rPr kumimoji="1" lang="en-US" altLang="ja-JP" sz="2800" b="1" dirty="0"/>
                  <a:t>Inverse correlation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F9EB5AF-4E25-7A56-BEB5-2ABEB9129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2" y="2752332"/>
                <a:ext cx="5385705" cy="523220"/>
              </a:xfrm>
              <a:prstGeom prst="rect">
                <a:avLst/>
              </a:prstGeom>
              <a:blipFill>
                <a:blip r:embed="rId3"/>
                <a:stretch>
                  <a:fillRect l="-2378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DCD057A-D34B-27B8-3270-E29206509BAA}"/>
              </a:ext>
            </a:extLst>
          </p:cNvPr>
          <p:cNvSpPr/>
          <p:nvPr/>
        </p:nvSpPr>
        <p:spPr>
          <a:xfrm>
            <a:off x="6807642" y="1572809"/>
            <a:ext cx="4432765" cy="16840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9EDE214-525F-C847-9A05-366030C9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Experimental Result </a:t>
            </a:r>
            <a:r>
              <a:rPr kumimoji="1" lang="en-US" altLang="ja-JP" sz="3600" dirty="0"/>
              <a:t>@STAR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606AAB-77CD-58F2-2794-B2089512B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760" y="3452195"/>
            <a:ext cx="7866970" cy="338734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838F83-C9C3-7250-5376-C9C3C2947A41}"/>
              </a:ext>
            </a:extLst>
          </p:cNvPr>
          <p:cNvSpPr txBox="1"/>
          <p:nvPr/>
        </p:nvSpPr>
        <p:spPr>
          <a:xfrm rot="16200000">
            <a:off x="8471568" y="4836027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STAR, Nature 635 (</a:t>
            </a:r>
            <a:r>
              <a:rPr lang="en-US" altLang="ja-JP" sz="2400" dirty="0"/>
              <a:t>‘</a:t>
            </a:r>
            <a:r>
              <a:rPr kumimoji="1" lang="en-US" altLang="ja-JP" sz="2400" dirty="0"/>
              <a:t>24)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67058E-4961-339E-E5EC-CCC430273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138" y="1954666"/>
            <a:ext cx="3817660" cy="936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763D61A-F598-6684-E6CD-C12D247FFE80}"/>
                  </a:ext>
                </a:extLst>
              </p:cNvPr>
              <p:cNvSpPr txBox="1"/>
              <p:nvPr/>
            </p:nvSpPr>
            <p:spPr>
              <a:xfrm>
                <a:off x="6903682" y="1577183"/>
                <a:ext cx="30637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correlation: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763D61A-F598-6684-E6CD-C12D247F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82" y="1577183"/>
                <a:ext cx="3063726" cy="461665"/>
              </a:xfrm>
              <a:prstGeom prst="rect">
                <a:avLst/>
              </a:prstGeom>
              <a:blipFill>
                <a:blip r:embed="rId6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5163FC-FE3D-83CC-6856-CAF1139B2719}"/>
              </a:ext>
            </a:extLst>
          </p:cNvPr>
          <p:cNvSpPr txBox="1"/>
          <p:nvPr/>
        </p:nvSpPr>
        <p:spPr>
          <a:xfrm>
            <a:off x="8937412" y="2882155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Bozek, PRC 93 (</a:t>
            </a:r>
            <a:r>
              <a:rPr lang="en-US" altLang="ja-JP" dirty="0">
                <a:solidFill>
                  <a:srgbClr val="515151"/>
                </a:solidFill>
                <a:latin typeface="Yu Gothic UI"/>
                <a:ea typeface="游明朝"/>
              </a:rPr>
              <a:t>’</a:t>
            </a:r>
            <a:r>
              <a:rPr kumimoji="1" lang="pl-PL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37316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11412</TotalTime>
  <Words>1753</Words>
  <Application>Microsoft Office PowerPoint</Application>
  <PresentationFormat>ワイド画面</PresentationFormat>
  <Paragraphs>349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Yu Gothic UI</vt:lpstr>
      <vt:lpstr>Yu Gothic UI Semibold</vt:lpstr>
      <vt:lpstr>游ゴシック</vt:lpstr>
      <vt:lpstr>Arial</vt:lpstr>
      <vt:lpstr>Calibri Light</vt:lpstr>
      <vt:lpstr>Cambria Math</vt:lpstr>
      <vt:lpstr>Segoe UI</vt:lpstr>
      <vt:lpstr>Segoe UI Black</vt:lpstr>
      <vt:lpstr>Wingdings</vt:lpstr>
      <vt:lpstr>Office テーマ</vt:lpstr>
      <vt:lpstr>A Few Topics in  Nuclear Deformation and High-energy Physics</vt:lpstr>
      <vt:lpstr>Contents</vt:lpstr>
      <vt:lpstr>Contents</vt:lpstr>
      <vt:lpstr>Relativistic Heavy-Ion Collisions</vt:lpstr>
      <vt:lpstr>Probing Nuclear Shapes in RelHIC?!</vt:lpstr>
      <vt:lpstr>Rough Idea</vt:lpstr>
      <vt:lpstr>Ultra-Central Collisions (UCC)</vt:lpstr>
      <vt:lpstr>Ultra-Central Collisions (UCC)</vt:lpstr>
      <vt:lpstr>Experimental Result @STAR</vt:lpstr>
      <vt:lpstr>Triaxial Deformation</vt:lpstr>
      <vt:lpstr>Further Extension</vt:lpstr>
      <vt:lpstr>Quantum Surface Vibration</vt:lpstr>
      <vt:lpstr>Spherical Nuclei</vt:lpstr>
      <vt:lpstr>Transverse Distribution</vt:lpstr>
      <vt:lpstr>Transverse Distribution 2</vt:lpstr>
      <vt:lpstr>Contents</vt:lpstr>
      <vt:lpstr>Detector Efficiency</vt:lpstr>
      <vt:lpstr>Efficiency Correction: Total Number</vt:lpstr>
      <vt:lpstr>Moments (Cumulants) of Total Number</vt:lpstr>
      <vt:lpstr>Particle-Averaged Quantities</vt:lpstr>
      <vt:lpstr>Particle-Averaged Quantities</vt:lpstr>
      <vt:lpstr>Correct Correction Formulas</vt:lpstr>
      <vt:lpstr>Derivation of Correction Formulas</vt:lpstr>
      <vt:lpstr>Connecting True/Observed Distr. Funcs.</vt:lpstr>
      <vt:lpstr>Generating Function</vt:lpstr>
      <vt:lpstr>Correction is Necessary!!</vt:lpstr>
      <vt:lpstr>Test in Toy Models</vt:lpstr>
      <vt:lpstr>Short Summary</vt:lpstr>
      <vt:lpstr>Contents</vt:lpstr>
      <vt:lpstr>Beam-Energy Scan</vt:lpstr>
      <vt:lpstr>Further Utilization of Deformation at low collision-energy region</vt:lpstr>
      <vt:lpstr>Signal for First-order Phase Transition?</vt:lpstr>
      <vt:lpstr>Physics of Heavy-Ion Collisions</vt:lpstr>
      <vt:lpstr>Check in a Simple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123</cp:revision>
  <cp:lastPrinted>2025-05-12T12:22:11Z</cp:lastPrinted>
  <dcterms:created xsi:type="dcterms:W3CDTF">2023-04-21T06:24:41Z</dcterms:created>
  <dcterms:modified xsi:type="dcterms:W3CDTF">2026-04-13T11:40:17Z</dcterms:modified>
</cp:coreProperties>
</file>