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2"/>
  </p:sldMasterIdLst>
  <p:notesMasterIdLst>
    <p:notesMasterId r:id="rId43"/>
  </p:notesMasterIdLst>
  <p:sldIdLst>
    <p:sldId id="556" r:id="rId3"/>
    <p:sldId id="540" r:id="rId4"/>
    <p:sldId id="624" r:id="rId5"/>
    <p:sldId id="625" r:id="rId6"/>
    <p:sldId id="262" r:id="rId7"/>
    <p:sldId id="532" r:id="rId8"/>
    <p:sldId id="626" r:id="rId9"/>
    <p:sldId id="437" r:id="rId10"/>
    <p:sldId id="538" r:id="rId11"/>
    <p:sldId id="534" r:id="rId12"/>
    <p:sldId id="574" r:id="rId13"/>
    <p:sldId id="446" r:id="rId14"/>
    <p:sldId id="566" r:id="rId15"/>
    <p:sldId id="628" r:id="rId16"/>
    <p:sldId id="627" r:id="rId17"/>
    <p:sldId id="629" r:id="rId18"/>
    <p:sldId id="630" r:id="rId19"/>
    <p:sldId id="631" r:id="rId20"/>
    <p:sldId id="633" r:id="rId21"/>
    <p:sldId id="634" r:id="rId22"/>
    <p:sldId id="635" r:id="rId23"/>
    <p:sldId id="593" r:id="rId24"/>
    <p:sldId id="557" r:id="rId25"/>
    <p:sldId id="615" r:id="rId26"/>
    <p:sldId id="561" r:id="rId27"/>
    <p:sldId id="594" r:id="rId28"/>
    <p:sldId id="623" r:id="rId29"/>
    <p:sldId id="595" r:id="rId30"/>
    <p:sldId id="618" r:id="rId31"/>
    <p:sldId id="619" r:id="rId32"/>
    <p:sldId id="620" r:id="rId33"/>
    <p:sldId id="621" r:id="rId34"/>
    <p:sldId id="616" r:id="rId35"/>
    <p:sldId id="617" r:id="rId36"/>
    <p:sldId id="636" r:id="rId37"/>
    <p:sldId id="638" r:id="rId38"/>
    <p:sldId id="622" r:id="rId39"/>
    <p:sldId id="637" r:id="rId40"/>
    <p:sldId id="567" r:id="rId41"/>
    <p:sldId id="639" r:id="rId4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813D"/>
    <a:srgbClr val="075370"/>
    <a:srgbClr val="385C27"/>
    <a:srgbClr val="334751"/>
    <a:srgbClr val="3053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A7352E-3D5B-4E4E-AFEB-F25212A76670}" v="1793" dt="2026-06-08T03:09:58.8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60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7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sakiyo Kitazawa" userId="2bf3742da7ad8ecb" providerId="LiveId" clId="{F47CBE27-9031-40BD-BC48-2BA201BA83D7}"/>
    <pc:docChg chg="undo redo custSel addSld delSld modSld sldOrd">
      <pc:chgData name="Masakiyo Kitazawa" userId="2bf3742da7ad8ecb" providerId="LiveId" clId="{F47CBE27-9031-40BD-BC48-2BA201BA83D7}" dt="2026-06-08T03:09:58.851" v="9836"/>
      <pc:docMkLst>
        <pc:docMk/>
      </pc:docMkLst>
      <pc:sldChg chg="ord">
        <pc:chgData name="Masakiyo Kitazawa" userId="2bf3742da7ad8ecb" providerId="LiveId" clId="{F47CBE27-9031-40BD-BC48-2BA201BA83D7}" dt="2026-06-07T15:48:11.264" v="9304"/>
        <pc:sldMkLst>
          <pc:docMk/>
          <pc:sldMk cId="3317869991" sldId="437"/>
        </pc:sldMkLst>
      </pc:sldChg>
      <pc:sldChg chg="modSp mod">
        <pc:chgData name="Masakiyo Kitazawa" userId="2bf3742da7ad8ecb" providerId="LiveId" clId="{F47CBE27-9031-40BD-BC48-2BA201BA83D7}" dt="2026-06-07T15:47:42.724" v="9302" actId="20577"/>
        <pc:sldMkLst>
          <pc:docMk/>
          <pc:sldMk cId="30409638" sldId="532"/>
        </pc:sldMkLst>
        <pc:spChg chg="mod">
          <ac:chgData name="Masakiyo Kitazawa" userId="2bf3742da7ad8ecb" providerId="LiveId" clId="{F47CBE27-9031-40BD-BC48-2BA201BA83D7}" dt="2026-06-07T15:47:42.724" v="9302" actId="20577"/>
          <ac:spMkLst>
            <pc:docMk/>
            <pc:sldMk cId="30409638" sldId="532"/>
            <ac:spMk id="8" creationId="{4F0052F8-A60E-827C-4615-76EBE5B82EF8}"/>
          </ac:spMkLst>
        </pc:spChg>
      </pc:sldChg>
      <pc:sldChg chg="modSp mod">
        <pc:chgData name="Masakiyo Kitazawa" userId="2bf3742da7ad8ecb" providerId="LiveId" clId="{F47CBE27-9031-40BD-BC48-2BA201BA83D7}" dt="2026-06-07T13:28:53.646" v="4927" actId="693"/>
        <pc:sldMkLst>
          <pc:docMk/>
          <pc:sldMk cId="3005348904" sldId="534"/>
        </pc:sldMkLst>
        <pc:spChg chg="mod">
          <ac:chgData name="Masakiyo Kitazawa" userId="2bf3742da7ad8ecb" providerId="LiveId" clId="{F47CBE27-9031-40BD-BC48-2BA201BA83D7}" dt="2026-06-07T13:28:53.646" v="4927" actId="693"/>
          <ac:spMkLst>
            <pc:docMk/>
            <pc:sldMk cId="3005348904" sldId="534"/>
            <ac:spMk id="63" creationId="{7A605C6C-D510-18EC-603B-9020B84DC1DC}"/>
          </ac:spMkLst>
        </pc:spChg>
        <pc:spChg chg="mod">
          <ac:chgData name="Masakiyo Kitazawa" userId="2bf3742da7ad8ecb" providerId="LiveId" clId="{F47CBE27-9031-40BD-BC48-2BA201BA83D7}" dt="2026-06-07T13:28:49.673" v="4926" actId="693"/>
          <ac:spMkLst>
            <pc:docMk/>
            <pc:sldMk cId="3005348904" sldId="534"/>
            <ac:spMk id="64" creationId="{68BAB437-28B6-5B9E-E362-B7CCC7BF4CA4}"/>
          </ac:spMkLst>
        </pc:spChg>
      </pc:sldChg>
      <pc:sldChg chg="delSp modSp mod">
        <pc:chgData name="Masakiyo Kitazawa" userId="2bf3742da7ad8ecb" providerId="LiveId" clId="{F47CBE27-9031-40BD-BC48-2BA201BA83D7}" dt="2026-06-08T00:53:43.311" v="9700" actId="20577"/>
        <pc:sldMkLst>
          <pc:docMk/>
          <pc:sldMk cId="3959006449" sldId="540"/>
        </pc:sldMkLst>
        <pc:spChg chg="mod">
          <ac:chgData name="Masakiyo Kitazawa" userId="2bf3742da7ad8ecb" providerId="LiveId" clId="{F47CBE27-9031-40BD-BC48-2BA201BA83D7}" dt="2026-06-08T00:53:21.866" v="9699" actId="20577"/>
          <ac:spMkLst>
            <pc:docMk/>
            <pc:sldMk cId="3959006449" sldId="540"/>
            <ac:spMk id="3" creationId="{4C75B1F4-986C-6D21-5398-4CA21BE5CC55}"/>
          </ac:spMkLst>
        </pc:spChg>
        <pc:spChg chg="del">
          <ac:chgData name="Masakiyo Kitazawa" userId="2bf3742da7ad8ecb" providerId="LiveId" clId="{F47CBE27-9031-40BD-BC48-2BA201BA83D7}" dt="2026-06-07T08:36:59.380" v="2565" actId="478"/>
          <ac:spMkLst>
            <pc:docMk/>
            <pc:sldMk cId="3959006449" sldId="540"/>
            <ac:spMk id="4" creationId="{9662409D-E1DE-BFE6-9588-A61A91AEE990}"/>
          </ac:spMkLst>
        </pc:spChg>
        <pc:spChg chg="mod">
          <ac:chgData name="Masakiyo Kitazawa" userId="2bf3742da7ad8ecb" providerId="LiveId" clId="{F47CBE27-9031-40BD-BC48-2BA201BA83D7}" dt="2026-06-08T00:53:43.311" v="9700" actId="20577"/>
          <ac:spMkLst>
            <pc:docMk/>
            <pc:sldMk cId="3959006449" sldId="540"/>
            <ac:spMk id="6" creationId="{644CA2DF-723C-4069-0879-FCD87592F765}"/>
          </ac:spMkLst>
        </pc:spChg>
      </pc:sldChg>
      <pc:sldChg chg="modSp mod">
        <pc:chgData name="Masakiyo Kitazawa" userId="2bf3742da7ad8ecb" providerId="LiveId" clId="{F47CBE27-9031-40BD-BC48-2BA201BA83D7}" dt="2026-06-07T14:41:14.854" v="7129" actId="1035"/>
        <pc:sldMkLst>
          <pc:docMk/>
          <pc:sldMk cId="882133108" sldId="556"/>
        </pc:sldMkLst>
        <pc:spChg chg="mod">
          <ac:chgData name="Masakiyo Kitazawa" userId="2bf3742da7ad8ecb" providerId="LiveId" clId="{F47CBE27-9031-40BD-BC48-2BA201BA83D7}" dt="2026-06-07T13:14:20.456" v="4709" actId="14100"/>
          <ac:spMkLst>
            <pc:docMk/>
            <pc:sldMk cId="882133108" sldId="556"/>
            <ac:spMk id="2" creationId="{5ABE2F43-8B2C-4203-8EB8-B0C850B784D1}"/>
          </ac:spMkLst>
        </pc:spChg>
        <pc:spChg chg="mod">
          <ac:chgData name="Masakiyo Kitazawa" userId="2bf3742da7ad8ecb" providerId="LiveId" clId="{F47CBE27-9031-40BD-BC48-2BA201BA83D7}" dt="2026-06-07T14:41:14.854" v="7129" actId="1035"/>
          <ac:spMkLst>
            <pc:docMk/>
            <pc:sldMk cId="882133108" sldId="556"/>
            <ac:spMk id="3" creationId="{F59B91BD-AD21-47F7-8168-67361478D281}"/>
          </ac:spMkLst>
        </pc:spChg>
        <pc:spChg chg="mod">
          <ac:chgData name="Masakiyo Kitazawa" userId="2bf3742da7ad8ecb" providerId="LiveId" clId="{F47CBE27-9031-40BD-BC48-2BA201BA83D7}" dt="2026-06-07T14:41:07.110" v="7123" actId="1035"/>
          <ac:spMkLst>
            <pc:docMk/>
            <pc:sldMk cId="882133108" sldId="556"/>
            <ac:spMk id="4" creationId="{91622977-48AF-1EFC-6C28-788FE844A9A0}"/>
          </ac:spMkLst>
        </pc:spChg>
        <pc:spChg chg="mod">
          <ac:chgData name="Masakiyo Kitazawa" userId="2bf3742da7ad8ecb" providerId="LiveId" clId="{F47CBE27-9031-40BD-BC48-2BA201BA83D7}" dt="2026-06-07T14:40:51.777" v="7116" actId="113"/>
          <ac:spMkLst>
            <pc:docMk/>
            <pc:sldMk cId="882133108" sldId="556"/>
            <ac:spMk id="5" creationId="{42E9C371-EFBE-D912-CDE1-C65703C0A378}"/>
          </ac:spMkLst>
        </pc:spChg>
        <pc:spChg chg="mod">
          <ac:chgData name="Masakiyo Kitazawa" userId="2bf3742da7ad8ecb" providerId="LiveId" clId="{F47CBE27-9031-40BD-BC48-2BA201BA83D7}" dt="2026-06-07T13:14:34.028" v="4712" actId="1076"/>
          <ac:spMkLst>
            <pc:docMk/>
            <pc:sldMk cId="882133108" sldId="556"/>
            <ac:spMk id="6" creationId="{0493C138-0193-43F2-C509-C3C76D62EF00}"/>
          </ac:spMkLst>
        </pc:spChg>
        <pc:spChg chg="mod">
          <ac:chgData name="Masakiyo Kitazawa" userId="2bf3742da7ad8ecb" providerId="LiveId" clId="{F47CBE27-9031-40BD-BC48-2BA201BA83D7}" dt="2026-06-07T13:05:23.957" v="4594" actId="1076"/>
          <ac:spMkLst>
            <pc:docMk/>
            <pc:sldMk cId="882133108" sldId="556"/>
            <ac:spMk id="7" creationId="{267FE1AE-0821-C9B4-83F8-25DA1BB0CA2B}"/>
          </ac:spMkLst>
        </pc:spChg>
      </pc:sldChg>
      <pc:sldChg chg="ord">
        <pc:chgData name="Masakiyo Kitazawa" userId="2bf3742da7ad8ecb" providerId="LiveId" clId="{F47CBE27-9031-40BD-BC48-2BA201BA83D7}" dt="2026-06-07T15:25:27.124" v="8609"/>
        <pc:sldMkLst>
          <pc:docMk/>
          <pc:sldMk cId="2218846911" sldId="557"/>
        </pc:sldMkLst>
      </pc:sldChg>
      <pc:sldChg chg="del">
        <pc:chgData name="Masakiyo Kitazawa" userId="2bf3742da7ad8ecb" providerId="LiveId" clId="{F47CBE27-9031-40BD-BC48-2BA201BA83D7}" dt="2026-06-07T15:27:45.901" v="8690" actId="2696"/>
        <pc:sldMkLst>
          <pc:docMk/>
          <pc:sldMk cId="2351771641" sldId="563"/>
        </pc:sldMkLst>
      </pc:sldChg>
      <pc:sldChg chg="delSp modSp mod">
        <pc:chgData name="Masakiyo Kitazawa" userId="2bf3742da7ad8ecb" providerId="LiveId" clId="{F47CBE27-9031-40BD-BC48-2BA201BA83D7}" dt="2026-06-07T15:51:04.617" v="9334" actId="6549"/>
        <pc:sldMkLst>
          <pc:docMk/>
          <pc:sldMk cId="2737302597" sldId="566"/>
        </pc:sldMkLst>
        <pc:spChg chg="mod">
          <ac:chgData name="Masakiyo Kitazawa" userId="2bf3742da7ad8ecb" providerId="LiveId" clId="{F47CBE27-9031-40BD-BC48-2BA201BA83D7}" dt="2026-06-07T15:51:04.617" v="9334" actId="6549"/>
          <ac:spMkLst>
            <pc:docMk/>
            <pc:sldMk cId="2737302597" sldId="566"/>
            <ac:spMk id="2" creationId="{4FA8F566-B8E9-26AD-6745-D98840F6D7F8}"/>
          </ac:spMkLst>
        </pc:spChg>
        <pc:spChg chg="del">
          <ac:chgData name="Masakiyo Kitazawa" userId="2bf3742da7ad8ecb" providerId="LiveId" clId="{F47CBE27-9031-40BD-BC48-2BA201BA83D7}" dt="2026-06-07T14:16:45.137" v="6215" actId="478"/>
          <ac:spMkLst>
            <pc:docMk/>
            <pc:sldMk cId="2737302597" sldId="566"/>
            <ac:spMk id="6" creationId="{6A12B856-0C53-8681-8E76-D9843EF22ACA}"/>
          </ac:spMkLst>
        </pc:spChg>
        <pc:spChg chg="del">
          <ac:chgData name="Masakiyo Kitazawa" userId="2bf3742da7ad8ecb" providerId="LiveId" clId="{F47CBE27-9031-40BD-BC48-2BA201BA83D7}" dt="2026-06-07T14:16:45.137" v="6215" actId="478"/>
          <ac:spMkLst>
            <pc:docMk/>
            <pc:sldMk cId="2737302597" sldId="566"/>
            <ac:spMk id="7" creationId="{AE86B648-21AF-9040-F68D-FBF76BD3F20B}"/>
          </ac:spMkLst>
        </pc:spChg>
        <pc:spChg chg="del">
          <ac:chgData name="Masakiyo Kitazawa" userId="2bf3742da7ad8ecb" providerId="LiveId" clId="{F47CBE27-9031-40BD-BC48-2BA201BA83D7}" dt="2026-06-07T14:16:45.137" v="6215" actId="478"/>
          <ac:spMkLst>
            <pc:docMk/>
            <pc:sldMk cId="2737302597" sldId="566"/>
            <ac:spMk id="9" creationId="{15DBB193-2BFD-C317-3745-A6C2D72108A9}"/>
          </ac:spMkLst>
        </pc:spChg>
        <pc:spChg chg="mod">
          <ac:chgData name="Masakiyo Kitazawa" userId="2bf3742da7ad8ecb" providerId="LiveId" clId="{F47CBE27-9031-40BD-BC48-2BA201BA83D7}" dt="2026-06-07T13:29:20.190" v="4931" actId="693"/>
          <ac:spMkLst>
            <pc:docMk/>
            <pc:sldMk cId="2737302597" sldId="566"/>
            <ac:spMk id="15" creationId="{87396965-2422-E47C-E391-9D712B54D566}"/>
          </ac:spMkLst>
        </pc:spChg>
        <pc:spChg chg="mod">
          <ac:chgData name="Masakiyo Kitazawa" userId="2bf3742da7ad8ecb" providerId="LiveId" clId="{F47CBE27-9031-40BD-BC48-2BA201BA83D7}" dt="2026-06-07T13:29:15.834" v="4930" actId="693"/>
          <ac:spMkLst>
            <pc:docMk/>
            <pc:sldMk cId="2737302597" sldId="566"/>
            <ac:spMk id="35" creationId="{A39A9A9D-50F5-6089-1D26-4F917526D831}"/>
          </ac:spMkLst>
        </pc:spChg>
        <pc:spChg chg="mod">
          <ac:chgData name="Masakiyo Kitazawa" userId="2bf3742da7ad8ecb" providerId="LiveId" clId="{F47CBE27-9031-40BD-BC48-2BA201BA83D7}" dt="2026-06-07T14:16:50.782" v="6216" actId="1076"/>
          <ac:spMkLst>
            <pc:docMk/>
            <pc:sldMk cId="2737302597" sldId="566"/>
            <ac:spMk id="48" creationId="{3B1219E0-FCC3-6273-C253-1C6C8EDFB43D}"/>
          </ac:spMkLst>
        </pc:spChg>
        <pc:spChg chg="mod">
          <ac:chgData name="Masakiyo Kitazawa" userId="2bf3742da7ad8ecb" providerId="LiveId" clId="{F47CBE27-9031-40BD-BC48-2BA201BA83D7}" dt="2026-06-07T14:16:50.782" v="6216" actId="1076"/>
          <ac:spMkLst>
            <pc:docMk/>
            <pc:sldMk cId="2737302597" sldId="566"/>
            <ac:spMk id="49" creationId="{F18905CE-AA31-6C40-DA98-14F1295AE81F}"/>
          </ac:spMkLst>
        </pc:spChg>
        <pc:spChg chg="mod">
          <ac:chgData name="Masakiyo Kitazawa" userId="2bf3742da7ad8ecb" providerId="LiveId" clId="{F47CBE27-9031-40BD-BC48-2BA201BA83D7}" dt="2026-06-07T14:16:50.782" v="6216" actId="1076"/>
          <ac:spMkLst>
            <pc:docMk/>
            <pc:sldMk cId="2737302597" sldId="566"/>
            <ac:spMk id="50" creationId="{2ABCD56F-706B-CB9E-1DA9-389B74337D7B}"/>
          </ac:spMkLst>
        </pc:spChg>
      </pc:sldChg>
      <pc:sldChg chg="delSp modSp mod">
        <pc:chgData name="Masakiyo Kitazawa" userId="2bf3742da7ad8ecb" providerId="LiveId" clId="{F47CBE27-9031-40BD-BC48-2BA201BA83D7}" dt="2026-06-07T16:01:41.407" v="9466" actId="21"/>
        <pc:sldMkLst>
          <pc:docMk/>
          <pc:sldMk cId="3479087080" sldId="567"/>
        </pc:sldMkLst>
        <pc:spChg chg="mod">
          <ac:chgData name="Masakiyo Kitazawa" userId="2bf3742da7ad8ecb" providerId="LiveId" clId="{F47CBE27-9031-40BD-BC48-2BA201BA83D7}" dt="2026-06-07T15:38:14.907" v="9133" actId="6549"/>
          <ac:spMkLst>
            <pc:docMk/>
            <pc:sldMk cId="3479087080" sldId="567"/>
            <ac:spMk id="2" creationId="{4E63B7BE-A30F-6248-70E3-950C4CF8CDA0}"/>
          </ac:spMkLst>
        </pc:spChg>
        <pc:spChg chg="del">
          <ac:chgData name="Masakiyo Kitazawa" userId="2bf3742da7ad8ecb" providerId="LiveId" clId="{F47CBE27-9031-40BD-BC48-2BA201BA83D7}" dt="2026-06-07T15:38:18.776" v="9134" actId="478"/>
          <ac:spMkLst>
            <pc:docMk/>
            <pc:sldMk cId="3479087080" sldId="567"/>
            <ac:spMk id="4" creationId="{35BA6040-5DBC-D81E-0DB6-D756D1058213}"/>
          </ac:spMkLst>
        </pc:spChg>
        <pc:spChg chg="del">
          <ac:chgData name="Masakiyo Kitazawa" userId="2bf3742da7ad8ecb" providerId="LiveId" clId="{F47CBE27-9031-40BD-BC48-2BA201BA83D7}" dt="2026-06-07T15:38:22.609" v="9135" actId="478"/>
          <ac:spMkLst>
            <pc:docMk/>
            <pc:sldMk cId="3479087080" sldId="567"/>
            <ac:spMk id="7" creationId="{C796036E-FFE6-7B73-563C-E54F325B9ECA}"/>
          </ac:spMkLst>
        </pc:spChg>
        <pc:spChg chg="mod">
          <ac:chgData name="Masakiyo Kitazawa" userId="2bf3742da7ad8ecb" providerId="LiveId" clId="{F47CBE27-9031-40BD-BC48-2BA201BA83D7}" dt="2026-06-07T15:39:27.757" v="9243" actId="20577"/>
          <ac:spMkLst>
            <pc:docMk/>
            <pc:sldMk cId="3479087080" sldId="567"/>
            <ac:spMk id="16" creationId="{E2D08EEE-1032-D320-820F-3D213552A082}"/>
          </ac:spMkLst>
        </pc:spChg>
        <pc:spChg chg="del">
          <ac:chgData name="Masakiyo Kitazawa" userId="2bf3742da7ad8ecb" providerId="LiveId" clId="{F47CBE27-9031-40BD-BC48-2BA201BA83D7}" dt="2026-06-07T15:38:18.776" v="9134" actId="478"/>
          <ac:spMkLst>
            <pc:docMk/>
            <pc:sldMk cId="3479087080" sldId="567"/>
            <ac:spMk id="19" creationId="{BA8D7508-F5F4-5488-72B3-FDFC476BD255}"/>
          </ac:spMkLst>
        </pc:spChg>
        <pc:picChg chg="del">
          <ac:chgData name="Masakiyo Kitazawa" userId="2bf3742da7ad8ecb" providerId="LiveId" clId="{F47CBE27-9031-40BD-BC48-2BA201BA83D7}" dt="2026-06-07T16:01:41.407" v="9466" actId="21"/>
          <ac:picMkLst>
            <pc:docMk/>
            <pc:sldMk cId="3479087080" sldId="567"/>
            <ac:picMk id="5" creationId="{01CE3DFC-D191-C2B1-BF04-4B535F97CF71}"/>
          </ac:picMkLst>
        </pc:picChg>
        <pc:picChg chg="del">
          <ac:chgData name="Masakiyo Kitazawa" userId="2bf3742da7ad8ecb" providerId="LiveId" clId="{F47CBE27-9031-40BD-BC48-2BA201BA83D7}" dt="2026-06-07T16:01:41.407" v="9466" actId="21"/>
          <ac:picMkLst>
            <pc:docMk/>
            <pc:sldMk cId="3479087080" sldId="567"/>
            <ac:picMk id="8" creationId="{744A7D5F-3D48-DC68-A3F2-E427F9C4DB3B}"/>
          </ac:picMkLst>
        </pc:picChg>
      </pc:sldChg>
      <pc:sldChg chg="del">
        <pc:chgData name="Masakiyo Kitazawa" userId="2bf3742da7ad8ecb" providerId="LiveId" clId="{F47CBE27-9031-40BD-BC48-2BA201BA83D7}" dt="2026-06-07T15:27:45.901" v="8690" actId="2696"/>
        <pc:sldMkLst>
          <pc:docMk/>
          <pc:sldMk cId="3084558490" sldId="569"/>
        </pc:sldMkLst>
      </pc:sldChg>
      <pc:sldChg chg="del">
        <pc:chgData name="Masakiyo Kitazawa" userId="2bf3742da7ad8ecb" providerId="LiveId" clId="{F47CBE27-9031-40BD-BC48-2BA201BA83D7}" dt="2026-06-07T15:24:49.475" v="8607" actId="2696"/>
        <pc:sldMkLst>
          <pc:docMk/>
          <pc:sldMk cId="2263278927" sldId="571"/>
        </pc:sldMkLst>
      </pc:sldChg>
      <pc:sldChg chg="modSp mod">
        <pc:chgData name="Masakiyo Kitazawa" userId="2bf3742da7ad8ecb" providerId="LiveId" clId="{F47CBE27-9031-40BD-BC48-2BA201BA83D7}" dt="2026-06-07T13:29:08.661" v="4929" actId="693"/>
        <pc:sldMkLst>
          <pc:docMk/>
          <pc:sldMk cId="2946628411" sldId="574"/>
        </pc:sldMkLst>
        <pc:spChg chg="mod">
          <ac:chgData name="Masakiyo Kitazawa" userId="2bf3742da7ad8ecb" providerId="LiveId" clId="{F47CBE27-9031-40BD-BC48-2BA201BA83D7}" dt="2026-06-07T13:29:08.661" v="4929" actId="693"/>
          <ac:spMkLst>
            <pc:docMk/>
            <pc:sldMk cId="2946628411" sldId="574"/>
            <ac:spMk id="63" creationId="{7A605C6C-D510-18EC-603B-9020B84DC1DC}"/>
          </ac:spMkLst>
        </pc:spChg>
        <pc:spChg chg="mod">
          <ac:chgData name="Masakiyo Kitazawa" userId="2bf3742da7ad8ecb" providerId="LiveId" clId="{F47CBE27-9031-40BD-BC48-2BA201BA83D7}" dt="2026-06-07T13:29:05.261" v="4928" actId="693"/>
          <ac:spMkLst>
            <pc:docMk/>
            <pc:sldMk cId="2946628411" sldId="574"/>
            <ac:spMk id="64" creationId="{68BAB437-28B6-5B9E-E362-B7CCC7BF4CA4}"/>
          </ac:spMkLst>
        </pc:spChg>
      </pc:sldChg>
      <pc:sldChg chg="del">
        <pc:chgData name="Masakiyo Kitazawa" userId="2bf3742da7ad8ecb" providerId="LiveId" clId="{F47CBE27-9031-40BD-BC48-2BA201BA83D7}" dt="2026-06-07T15:27:45.901" v="8690" actId="2696"/>
        <pc:sldMkLst>
          <pc:docMk/>
          <pc:sldMk cId="2360062494" sldId="590"/>
        </pc:sldMkLst>
      </pc:sldChg>
      <pc:sldChg chg="del">
        <pc:chgData name="Masakiyo Kitazawa" userId="2bf3742da7ad8ecb" providerId="LiveId" clId="{F47CBE27-9031-40BD-BC48-2BA201BA83D7}" dt="2026-06-07T15:01:15.622" v="7726" actId="2696"/>
        <pc:sldMkLst>
          <pc:docMk/>
          <pc:sldMk cId="1231802518" sldId="592"/>
        </pc:sldMkLst>
      </pc:sldChg>
      <pc:sldChg chg="modSp mod">
        <pc:chgData name="Masakiyo Kitazawa" userId="2bf3742da7ad8ecb" providerId="LiveId" clId="{F47CBE27-9031-40BD-BC48-2BA201BA83D7}" dt="2026-06-07T15:26:16.180" v="8688" actId="20577"/>
        <pc:sldMkLst>
          <pc:docMk/>
          <pc:sldMk cId="3468492488" sldId="594"/>
        </pc:sldMkLst>
        <pc:spChg chg="mod">
          <ac:chgData name="Masakiyo Kitazawa" userId="2bf3742da7ad8ecb" providerId="LiveId" clId="{F47CBE27-9031-40BD-BC48-2BA201BA83D7}" dt="2026-06-07T15:26:16.180" v="8688" actId="20577"/>
          <ac:spMkLst>
            <pc:docMk/>
            <pc:sldMk cId="3468492488" sldId="594"/>
            <ac:spMk id="2" creationId="{2BE079F8-9D9B-83C1-170A-04E06ACD4F1E}"/>
          </ac:spMkLst>
        </pc:spChg>
      </pc:sldChg>
      <pc:sldChg chg="del">
        <pc:chgData name="Masakiyo Kitazawa" userId="2bf3742da7ad8ecb" providerId="LiveId" clId="{F47CBE27-9031-40BD-BC48-2BA201BA83D7}" dt="2026-06-07T15:27:10.784" v="8689" actId="2696"/>
        <pc:sldMkLst>
          <pc:docMk/>
          <pc:sldMk cId="1659266545" sldId="596"/>
        </pc:sldMkLst>
      </pc:sldChg>
      <pc:sldChg chg="del">
        <pc:chgData name="Masakiyo Kitazawa" userId="2bf3742da7ad8ecb" providerId="LiveId" clId="{F47CBE27-9031-40BD-BC48-2BA201BA83D7}" dt="2026-06-07T15:27:10.784" v="8689" actId="2696"/>
        <pc:sldMkLst>
          <pc:docMk/>
          <pc:sldMk cId="2228584175" sldId="597"/>
        </pc:sldMkLst>
      </pc:sldChg>
      <pc:sldChg chg="addSp delSp modSp new mod modAnim">
        <pc:chgData name="Masakiyo Kitazawa" userId="2bf3742da7ad8ecb" providerId="LiveId" clId="{F47CBE27-9031-40BD-BC48-2BA201BA83D7}" dt="2026-06-08T00:55:29.416" v="9702" actId="207"/>
        <pc:sldMkLst>
          <pc:docMk/>
          <pc:sldMk cId="3623218839" sldId="624"/>
        </pc:sldMkLst>
        <pc:spChg chg="mod">
          <ac:chgData name="Masakiyo Kitazawa" userId="2bf3742da7ad8ecb" providerId="LiveId" clId="{F47CBE27-9031-40BD-BC48-2BA201BA83D7}" dt="2026-06-07T08:40:46.761" v="2852" actId="20577"/>
          <ac:spMkLst>
            <pc:docMk/>
            <pc:sldMk cId="3623218839" sldId="624"/>
            <ac:spMk id="2" creationId="{2186C593-4064-1455-4C17-B6EB385F39F7}"/>
          </ac:spMkLst>
        </pc:spChg>
        <pc:spChg chg="add mod">
          <ac:chgData name="Masakiyo Kitazawa" userId="2bf3742da7ad8ecb" providerId="LiveId" clId="{F47CBE27-9031-40BD-BC48-2BA201BA83D7}" dt="2026-06-08T00:54:39.731" v="9701" actId="20578"/>
          <ac:spMkLst>
            <pc:docMk/>
            <pc:sldMk cId="3623218839" sldId="624"/>
            <ac:spMk id="3" creationId="{24014F13-81C1-B79A-06A4-A3529FE4E078}"/>
          </ac:spMkLst>
        </pc:spChg>
        <pc:spChg chg="add mod">
          <ac:chgData name="Masakiyo Kitazawa" userId="2bf3742da7ad8ecb" providerId="LiveId" clId="{F47CBE27-9031-40BD-BC48-2BA201BA83D7}" dt="2026-06-07T12:21:31.721" v="3938" actId="1076"/>
          <ac:spMkLst>
            <pc:docMk/>
            <pc:sldMk cId="3623218839" sldId="624"/>
            <ac:spMk id="4" creationId="{DBEC39B2-D101-0FD4-60F9-605F32A6E61C}"/>
          </ac:spMkLst>
        </pc:spChg>
        <pc:spChg chg="add mod">
          <ac:chgData name="Masakiyo Kitazawa" userId="2bf3742da7ad8ecb" providerId="LiveId" clId="{F47CBE27-9031-40BD-BC48-2BA201BA83D7}" dt="2026-06-07T12:21:38.964" v="3939" actId="1076"/>
          <ac:spMkLst>
            <pc:docMk/>
            <pc:sldMk cId="3623218839" sldId="624"/>
            <ac:spMk id="5" creationId="{07CFFB62-15D6-A864-83DA-C4FAA432A551}"/>
          </ac:spMkLst>
        </pc:spChg>
        <pc:spChg chg="add mod">
          <ac:chgData name="Masakiyo Kitazawa" userId="2bf3742da7ad8ecb" providerId="LiveId" clId="{F47CBE27-9031-40BD-BC48-2BA201BA83D7}" dt="2026-06-07T14:15:38.456" v="6210" actId="164"/>
          <ac:spMkLst>
            <pc:docMk/>
            <pc:sldMk cId="3623218839" sldId="624"/>
            <ac:spMk id="14" creationId="{19DC7DAD-1EEC-CC18-E623-91E10DA898DF}"/>
          </ac:spMkLst>
        </pc:spChg>
        <pc:spChg chg="add mod">
          <ac:chgData name="Masakiyo Kitazawa" userId="2bf3742da7ad8ecb" providerId="LiveId" clId="{F47CBE27-9031-40BD-BC48-2BA201BA83D7}" dt="2026-06-07T14:15:38.456" v="6210" actId="164"/>
          <ac:spMkLst>
            <pc:docMk/>
            <pc:sldMk cId="3623218839" sldId="624"/>
            <ac:spMk id="17" creationId="{A2A4E1CA-E72B-9169-A354-569BB9729606}"/>
          </ac:spMkLst>
        </pc:spChg>
        <pc:spChg chg="add del mod">
          <ac:chgData name="Masakiyo Kitazawa" userId="2bf3742da7ad8ecb" providerId="LiveId" clId="{F47CBE27-9031-40BD-BC48-2BA201BA83D7}" dt="2026-06-07T14:14:21.900" v="6206" actId="478"/>
          <ac:spMkLst>
            <pc:docMk/>
            <pc:sldMk cId="3623218839" sldId="624"/>
            <ac:spMk id="18" creationId="{05941A5A-CB0E-8789-CEC7-1E4EF7E40CA0}"/>
          </ac:spMkLst>
        </pc:spChg>
        <pc:spChg chg="add mod">
          <ac:chgData name="Masakiyo Kitazawa" userId="2bf3742da7ad8ecb" providerId="LiveId" clId="{F47CBE27-9031-40BD-BC48-2BA201BA83D7}" dt="2026-06-08T00:55:29.416" v="9702" actId="207"/>
          <ac:spMkLst>
            <pc:docMk/>
            <pc:sldMk cId="3623218839" sldId="624"/>
            <ac:spMk id="19" creationId="{1F739C4D-17E0-6686-3788-63B0CED45565}"/>
          </ac:spMkLst>
        </pc:spChg>
        <pc:spChg chg="add mod">
          <ac:chgData name="Masakiyo Kitazawa" userId="2bf3742da7ad8ecb" providerId="LiveId" clId="{F47CBE27-9031-40BD-BC48-2BA201BA83D7}" dt="2026-06-07T14:15:38.456" v="6210" actId="164"/>
          <ac:spMkLst>
            <pc:docMk/>
            <pc:sldMk cId="3623218839" sldId="624"/>
            <ac:spMk id="21" creationId="{5F5E90B4-7E57-A282-E8BE-24BE09469746}"/>
          </ac:spMkLst>
        </pc:spChg>
        <pc:grpChg chg="add mod">
          <ac:chgData name="Masakiyo Kitazawa" userId="2bf3742da7ad8ecb" providerId="LiveId" clId="{F47CBE27-9031-40BD-BC48-2BA201BA83D7}" dt="2026-06-07T14:15:38.456" v="6210" actId="164"/>
          <ac:grpSpMkLst>
            <pc:docMk/>
            <pc:sldMk cId="3623218839" sldId="624"/>
            <ac:grpSpMk id="6" creationId="{081B1437-5068-4FCE-BD0D-1944E81A2560}"/>
          </ac:grpSpMkLst>
        </pc:grpChg>
        <pc:picChg chg="add mod">
          <ac:chgData name="Masakiyo Kitazawa" userId="2bf3742da7ad8ecb" providerId="LiveId" clId="{F47CBE27-9031-40BD-BC48-2BA201BA83D7}" dt="2026-06-07T12:21:31.721" v="3938" actId="1076"/>
          <ac:picMkLst>
            <pc:docMk/>
            <pc:sldMk cId="3623218839" sldId="624"/>
            <ac:picMk id="9" creationId="{B25D0470-1DAB-7957-6BBB-A5661963F157}"/>
          </ac:picMkLst>
        </pc:picChg>
        <pc:picChg chg="add mod">
          <ac:chgData name="Masakiyo Kitazawa" userId="2bf3742da7ad8ecb" providerId="LiveId" clId="{F47CBE27-9031-40BD-BC48-2BA201BA83D7}" dt="2026-06-07T12:21:38.964" v="3939" actId="1076"/>
          <ac:picMkLst>
            <pc:docMk/>
            <pc:sldMk cId="3623218839" sldId="624"/>
            <ac:picMk id="11" creationId="{644FE1E8-3A6B-48C5-7223-8F21EFD05CB1}"/>
          </ac:picMkLst>
        </pc:picChg>
        <pc:picChg chg="add mod">
          <ac:chgData name="Masakiyo Kitazawa" userId="2bf3742da7ad8ecb" providerId="LiveId" clId="{F47CBE27-9031-40BD-BC48-2BA201BA83D7}" dt="2026-06-07T14:15:38.456" v="6210" actId="164"/>
          <ac:picMkLst>
            <pc:docMk/>
            <pc:sldMk cId="3623218839" sldId="624"/>
            <ac:picMk id="16" creationId="{227B5B5D-826C-0573-F235-DE9E8FA18828}"/>
          </ac:picMkLst>
        </pc:picChg>
        <pc:cxnChg chg="add mod">
          <ac:chgData name="Masakiyo Kitazawa" userId="2bf3742da7ad8ecb" providerId="LiveId" clId="{F47CBE27-9031-40BD-BC48-2BA201BA83D7}" dt="2026-06-07T12:21:31.721" v="3938" actId="1076"/>
          <ac:cxnSpMkLst>
            <pc:docMk/>
            <pc:sldMk cId="3623218839" sldId="624"/>
            <ac:cxnSpMk id="7" creationId="{FFC2486B-8E40-5D29-8C90-9B828AF13D96}"/>
          </ac:cxnSpMkLst>
        </pc:cxnChg>
        <pc:cxnChg chg="add mod">
          <ac:chgData name="Masakiyo Kitazawa" userId="2bf3742da7ad8ecb" providerId="LiveId" clId="{F47CBE27-9031-40BD-BC48-2BA201BA83D7}" dt="2026-06-07T12:21:38.964" v="3939" actId="1076"/>
          <ac:cxnSpMkLst>
            <pc:docMk/>
            <pc:sldMk cId="3623218839" sldId="624"/>
            <ac:cxnSpMk id="10" creationId="{8C070C6A-0AF9-B2ED-700D-A08C124A4B7B}"/>
          </ac:cxnSpMkLst>
        </pc:cxnChg>
      </pc:sldChg>
      <pc:sldChg chg="addSp delSp modSp new mod modAnim">
        <pc:chgData name="Masakiyo Kitazawa" userId="2bf3742da7ad8ecb" providerId="LiveId" clId="{F47CBE27-9031-40BD-BC48-2BA201BA83D7}" dt="2026-06-08T00:55:57.345" v="9719" actId="1076"/>
        <pc:sldMkLst>
          <pc:docMk/>
          <pc:sldMk cId="4258190309" sldId="625"/>
        </pc:sldMkLst>
        <pc:spChg chg="mod">
          <ac:chgData name="Masakiyo Kitazawa" userId="2bf3742da7ad8ecb" providerId="LiveId" clId="{F47CBE27-9031-40BD-BC48-2BA201BA83D7}" dt="2026-06-07T10:15:45.771" v="3936" actId="27636"/>
          <ac:spMkLst>
            <pc:docMk/>
            <pc:sldMk cId="4258190309" sldId="625"/>
            <ac:spMk id="2" creationId="{951977D9-1F78-C576-988F-E7FA34A0C9EF}"/>
          </ac:spMkLst>
        </pc:spChg>
        <pc:spChg chg="add del mod">
          <ac:chgData name="Masakiyo Kitazawa" userId="2bf3742da7ad8ecb" providerId="LiveId" clId="{F47CBE27-9031-40BD-BC48-2BA201BA83D7}" dt="2026-06-07T12:22:35.558" v="3960" actId="478"/>
          <ac:spMkLst>
            <pc:docMk/>
            <pc:sldMk cId="4258190309" sldId="625"/>
            <ac:spMk id="6" creationId="{88056C40-AA2C-C610-2CE2-DC7E6C8977D1}"/>
          </ac:spMkLst>
        </pc:spChg>
        <pc:spChg chg="add mod">
          <ac:chgData name="Masakiyo Kitazawa" userId="2bf3742da7ad8ecb" providerId="LiveId" clId="{F47CBE27-9031-40BD-BC48-2BA201BA83D7}" dt="2026-06-08T00:55:57.345" v="9719" actId="1076"/>
          <ac:spMkLst>
            <pc:docMk/>
            <pc:sldMk cId="4258190309" sldId="625"/>
            <ac:spMk id="7" creationId="{DE4085F2-42F2-2D65-747F-08148DC50B45}"/>
          </ac:spMkLst>
        </pc:spChg>
        <pc:spChg chg="add mod">
          <ac:chgData name="Masakiyo Kitazawa" userId="2bf3742da7ad8ecb" providerId="LiveId" clId="{F47CBE27-9031-40BD-BC48-2BA201BA83D7}" dt="2026-06-07T12:55:45.473" v="4186" actId="1076"/>
          <ac:spMkLst>
            <pc:docMk/>
            <pc:sldMk cId="4258190309" sldId="625"/>
            <ac:spMk id="8" creationId="{81008419-2FA7-EADC-4B7B-1353B7E8DE3B}"/>
          </ac:spMkLst>
        </pc:spChg>
        <pc:spChg chg="add mod">
          <ac:chgData name="Masakiyo Kitazawa" userId="2bf3742da7ad8ecb" providerId="LiveId" clId="{F47CBE27-9031-40BD-BC48-2BA201BA83D7}" dt="2026-06-08T00:55:49.357" v="9718" actId="20577"/>
          <ac:spMkLst>
            <pc:docMk/>
            <pc:sldMk cId="4258190309" sldId="625"/>
            <ac:spMk id="9" creationId="{B8D6D563-A69A-9A41-CFF3-A3A82FD850C9}"/>
          </ac:spMkLst>
        </pc:spChg>
        <pc:spChg chg="add del mod">
          <ac:chgData name="Masakiyo Kitazawa" userId="2bf3742da7ad8ecb" providerId="LiveId" clId="{F47CBE27-9031-40BD-BC48-2BA201BA83D7}" dt="2026-06-07T12:22:28.542" v="3958" actId="478"/>
          <ac:spMkLst>
            <pc:docMk/>
            <pc:sldMk cId="4258190309" sldId="625"/>
            <ac:spMk id="10" creationId="{9034DBD5-7100-7D5A-094D-C8880D0FC455}"/>
          </ac:spMkLst>
        </pc:spChg>
        <pc:spChg chg="add del mod">
          <ac:chgData name="Masakiyo Kitazawa" userId="2bf3742da7ad8ecb" providerId="LiveId" clId="{F47CBE27-9031-40BD-BC48-2BA201BA83D7}" dt="2026-06-07T12:22:32.242" v="3959" actId="478"/>
          <ac:spMkLst>
            <pc:docMk/>
            <pc:sldMk cId="4258190309" sldId="625"/>
            <ac:spMk id="11" creationId="{53A50DB0-1949-18BF-4DC2-B99C78D243D0}"/>
          </ac:spMkLst>
        </pc:spChg>
        <pc:spChg chg="add mod">
          <ac:chgData name="Masakiyo Kitazawa" userId="2bf3742da7ad8ecb" providerId="LiveId" clId="{F47CBE27-9031-40BD-BC48-2BA201BA83D7}" dt="2026-06-07T12:53:33.992" v="4158" actId="1076"/>
          <ac:spMkLst>
            <pc:docMk/>
            <pc:sldMk cId="4258190309" sldId="625"/>
            <ac:spMk id="12" creationId="{0F91B7A5-94D1-2C45-9880-04685453EAAB}"/>
          </ac:spMkLst>
        </pc:spChg>
        <pc:spChg chg="add mod">
          <ac:chgData name="Masakiyo Kitazawa" userId="2bf3742da7ad8ecb" providerId="LiveId" clId="{F47CBE27-9031-40BD-BC48-2BA201BA83D7}" dt="2026-06-07T12:55:33.026" v="4185" actId="1076"/>
          <ac:spMkLst>
            <pc:docMk/>
            <pc:sldMk cId="4258190309" sldId="625"/>
            <ac:spMk id="13" creationId="{827ECB77-976A-3D2A-0408-39E097489E89}"/>
          </ac:spMkLst>
        </pc:spChg>
        <pc:spChg chg="add mod">
          <ac:chgData name="Masakiyo Kitazawa" userId="2bf3742da7ad8ecb" providerId="LiveId" clId="{F47CBE27-9031-40BD-BC48-2BA201BA83D7}" dt="2026-06-07T12:54:42.460" v="4166"/>
          <ac:spMkLst>
            <pc:docMk/>
            <pc:sldMk cId="4258190309" sldId="625"/>
            <ac:spMk id="17" creationId="{B4312251-4108-A27E-FB70-58693C9A1F43}"/>
          </ac:spMkLst>
        </pc:spChg>
        <pc:spChg chg="add mod">
          <ac:chgData name="Masakiyo Kitazawa" userId="2bf3742da7ad8ecb" providerId="LiveId" clId="{F47CBE27-9031-40BD-BC48-2BA201BA83D7}" dt="2026-06-07T12:54:42.460" v="4166"/>
          <ac:spMkLst>
            <pc:docMk/>
            <pc:sldMk cId="4258190309" sldId="625"/>
            <ac:spMk id="18" creationId="{796C129F-8BF0-DEF9-DF8C-492089D33BB6}"/>
          </ac:spMkLst>
        </pc:spChg>
        <pc:spChg chg="add mod">
          <ac:chgData name="Masakiyo Kitazawa" userId="2bf3742da7ad8ecb" providerId="LiveId" clId="{F47CBE27-9031-40BD-BC48-2BA201BA83D7}" dt="2026-06-07T12:54:42.460" v="4166"/>
          <ac:spMkLst>
            <pc:docMk/>
            <pc:sldMk cId="4258190309" sldId="625"/>
            <ac:spMk id="19" creationId="{7690C52C-81B2-EF1F-A110-42A5FEF667C7}"/>
          </ac:spMkLst>
        </pc:spChg>
        <pc:spChg chg="add mod">
          <ac:chgData name="Masakiyo Kitazawa" userId="2bf3742da7ad8ecb" providerId="LiveId" clId="{F47CBE27-9031-40BD-BC48-2BA201BA83D7}" dt="2026-06-07T12:54:42.460" v="4166"/>
          <ac:spMkLst>
            <pc:docMk/>
            <pc:sldMk cId="4258190309" sldId="625"/>
            <ac:spMk id="20" creationId="{6DC2487C-2687-4C9B-2945-F73DB00C61A2}"/>
          </ac:spMkLst>
        </pc:spChg>
        <pc:spChg chg="add mod">
          <ac:chgData name="Masakiyo Kitazawa" userId="2bf3742da7ad8ecb" providerId="LiveId" clId="{F47CBE27-9031-40BD-BC48-2BA201BA83D7}" dt="2026-06-07T12:54:42.460" v="4166"/>
          <ac:spMkLst>
            <pc:docMk/>
            <pc:sldMk cId="4258190309" sldId="625"/>
            <ac:spMk id="21" creationId="{B7E3E4E2-7AF2-0FC6-BE1A-069BA6B27251}"/>
          </ac:spMkLst>
        </pc:spChg>
        <pc:spChg chg="add mod">
          <ac:chgData name="Masakiyo Kitazawa" userId="2bf3742da7ad8ecb" providerId="LiveId" clId="{F47CBE27-9031-40BD-BC48-2BA201BA83D7}" dt="2026-06-07T12:54:42.460" v="4166"/>
          <ac:spMkLst>
            <pc:docMk/>
            <pc:sldMk cId="4258190309" sldId="625"/>
            <ac:spMk id="22" creationId="{9951BF5C-01BD-BAF8-E959-2FE3830E8D8A}"/>
          </ac:spMkLst>
        </pc:spChg>
        <pc:spChg chg="add mod">
          <ac:chgData name="Masakiyo Kitazawa" userId="2bf3742da7ad8ecb" providerId="LiveId" clId="{F47CBE27-9031-40BD-BC48-2BA201BA83D7}" dt="2026-06-07T12:54:42.460" v="4166"/>
          <ac:spMkLst>
            <pc:docMk/>
            <pc:sldMk cId="4258190309" sldId="625"/>
            <ac:spMk id="23" creationId="{144B2AA3-221F-E0B1-329C-F5ABC4CC8840}"/>
          </ac:spMkLst>
        </pc:spChg>
        <pc:spChg chg="add mod ord">
          <ac:chgData name="Masakiyo Kitazawa" userId="2bf3742da7ad8ecb" providerId="LiveId" clId="{F47CBE27-9031-40BD-BC48-2BA201BA83D7}" dt="2026-06-07T12:55:33.026" v="4185" actId="1076"/>
          <ac:spMkLst>
            <pc:docMk/>
            <pc:sldMk cId="4258190309" sldId="625"/>
            <ac:spMk id="24" creationId="{7239CF30-E15D-2795-1878-110119345952}"/>
          </ac:spMkLst>
        </pc:spChg>
        <pc:spChg chg="add mod">
          <ac:chgData name="Masakiyo Kitazawa" userId="2bf3742da7ad8ecb" providerId="LiveId" clId="{F47CBE27-9031-40BD-BC48-2BA201BA83D7}" dt="2026-06-07T14:16:01.915" v="6213" actId="164"/>
          <ac:spMkLst>
            <pc:docMk/>
            <pc:sldMk cId="4258190309" sldId="625"/>
            <ac:spMk id="25" creationId="{E154CCBF-B2CE-C973-C8EB-0BF40F17A49A}"/>
          </ac:spMkLst>
        </pc:spChg>
        <pc:spChg chg="add mod">
          <ac:chgData name="Masakiyo Kitazawa" userId="2bf3742da7ad8ecb" providerId="LiveId" clId="{F47CBE27-9031-40BD-BC48-2BA201BA83D7}" dt="2026-06-07T14:16:01.915" v="6213" actId="164"/>
          <ac:spMkLst>
            <pc:docMk/>
            <pc:sldMk cId="4258190309" sldId="625"/>
            <ac:spMk id="26" creationId="{2EFCD231-4DE5-1D4C-3B7D-8BDA30D8822A}"/>
          </ac:spMkLst>
        </pc:spChg>
        <pc:grpChg chg="add mod">
          <ac:chgData name="Masakiyo Kitazawa" userId="2bf3742da7ad8ecb" providerId="LiveId" clId="{F47CBE27-9031-40BD-BC48-2BA201BA83D7}" dt="2026-06-07T14:16:01.915" v="6213" actId="164"/>
          <ac:grpSpMkLst>
            <pc:docMk/>
            <pc:sldMk cId="4258190309" sldId="625"/>
            <ac:grpSpMk id="27" creationId="{258DF0B8-B91F-1FB5-171E-995C140FE64A}"/>
          </ac:grpSpMkLst>
        </pc:grpChg>
        <pc:picChg chg="add mod">
          <ac:chgData name="Masakiyo Kitazawa" userId="2bf3742da7ad8ecb" providerId="LiveId" clId="{F47CBE27-9031-40BD-BC48-2BA201BA83D7}" dt="2026-06-07T12:53:28.526" v="4157" actId="1076"/>
          <ac:picMkLst>
            <pc:docMk/>
            <pc:sldMk cId="4258190309" sldId="625"/>
            <ac:picMk id="3" creationId="{3B53E76C-729A-E970-3844-20DD3A1C6FE9}"/>
          </ac:picMkLst>
        </pc:picChg>
        <pc:picChg chg="add mod">
          <ac:chgData name="Masakiyo Kitazawa" userId="2bf3742da7ad8ecb" providerId="LiveId" clId="{F47CBE27-9031-40BD-BC48-2BA201BA83D7}" dt="2026-06-07T12:53:36.716" v="4159" actId="1076"/>
          <ac:picMkLst>
            <pc:docMk/>
            <pc:sldMk cId="4258190309" sldId="625"/>
            <ac:picMk id="4" creationId="{171D60FD-AF67-DF48-2050-A9969634E683}"/>
          </ac:picMkLst>
        </pc:picChg>
        <pc:picChg chg="add mod modCrop">
          <ac:chgData name="Masakiyo Kitazawa" userId="2bf3742da7ad8ecb" providerId="LiveId" clId="{F47CBE27-9031-40BD-BC48-2BA201BA83D7}" dt="2026-06-07T12:56:00.165" v="4187" actId="732"/>
          <ac:picMkLst>
            <pc:docMk/>
            <pc:sldMk cId="4258190309" sldId="625"/>
            <ac:picMk id="5" creationId="{C6F85CBB-8EF0-3515-8B63-E1E9CC823848}"/>
          </ac:picMkLst>
        </pc:picChg>
        <pc:picChg chg="add mod">
          <ac:chgData name="Masakiyo Kitazawa" userId="2bf3742da7ad8ecb" providerId="LiveId" clId="{F47CBE27-9031-40BD-BC48-2BA201BA83D7}" dt="2026-06-07T12:54:42.460" v="4166"/>
          <ac:picMkLst>
            <pc:docMk/>
            <pc:sldMk cId="4258190309" sldId="625"/>
            <ac:picMk id="14" creationId="{19B27097-5D06-70EC-23FC-51E58E2C3AA0}"/>
          </ac:picMkLst>
        </pc:picChg>
        <pc:picChg chg="add mod">
          <ac:chgData name="Masakiyo Kitazawa" userId="2bf3742da7ad8ecb" providerId="LiveId" clId="{F47CBE27-9031-40BD-BC48-2BA201BA83D7}" dt="2026-06-07T12:54:42.460" v="4166"/>
          <ac:picMkLst>
            <pc:docMk/>
            <pc:sldMk cId="4258190309" sldId="625"/>
            <ac:picMk id="15" creationId="{73F38D33-A394-ACA0-60AC-A979137CF32D}"/>
          </ac:picMkLst>
        </pc:picChg>
        <pc:picChg chg="add mod">
          <ac:chgData name="Masakiyo Kitazawa" userId="2bf3742da7ad8ecb" providerId="LiveId" clId="{F47CBE27-9031-40BD-BC48-2BA201BA83D7}" dt="2026-06-07T12:54:42.460" v="4166"/>
          <ac:picMkLst>
            <pc:docMk/>
            <pc:sldMk cId="4258190309" sldId="625"/>
            <ac:picMk id="16" creationId="{4B696759-E4D0-75C4-96C2-A2E8BE327314}"/>
          </ac:picMkLst>
        </pc:picChg>
      </pc:sldChg>
      <pc:sldChg chg="addSp delSp modSp new mod modAnim">
        <pc:chgData name="Masakiyo Kitazawa" userId="2bf3742da7ad8ecb" providerId="LiveId" clId="{F47CBE27-9031-40BD-BC48-2BA201BA83D7}" dt="2026-06-08T03:00:27.236" v="9783" actId="20577"/>
        <pc:sldMkLst>
          <pc:docMk/>
          <pc:sldMk cId="750298663" sldId="626"/>
        </pc:sldMkLst>
        <pc:spChg chg="mod">
          <ac:chgData name="Masakiyo Kitazawa" userId="2bf3742da7ad8ecb" providerId="LiveId" clId="{F47CBE27-9031-40BD-BC48-2BA201BA83D7}" dt="2026-06-07T13:16:28.522" v="4759" actId="20577"/>
          <ac:spMkLst>
            <pc:docMk/>
            <pc:sldMk cId="750298663" sldId="626"/>
            <ac:spMk id="2" creationId="{D9F0472C-862A-6BA8-10C6-EB875EC3EF8F}"/>
          </ac:spMkLst>
        </pc:spChg>
        <pc:spChg chg="add mod">
          <ac:chgData name="Masakiyo Kitazawa" userId="2bf3742da7ad8ecb" providerId="LiveId" clId="{F47CBE27-9031-40BD-BC48-2BA201BA83D7}" dt="2026-06-07T13:31:41.900" v="4985" actId="1076"/>
          <ac:spMkLst>
            <pc:docMk/>
            <pc:sldMk cId="750298663" sldId="626"/>
            <ac:spMk id="8" creationId="{70667EDD-5484-A9D5-4973-F20F6F2EB0A5}"/>
          </ac:spMkLst>
        </pc:spChg>
        <pc:spChg chg="add mod">
          <ac:chgData name="Masakiyo Kitazawa" userId="2bf3742da7ad8ecb" providerId="LiveId" clId="{F47CBE27-9031-40BD-BC48-2BA201BA83D7}" dt="2026-06-07T13:31:15.154" v="4982" actId="1076"/>
          <ac:spMkLst>
            <pc:docMk/>
            <pc:sldMk cId="750298663" sldId="626"/>
            <ac:spMk id="9" creationId="{EC3A95DE-CB4E-69A5-7D42-E1BF9BC6B1D2}"/>
          </ac:spMkLst>
        </pc:spChg>
        <pc:spChg chg="add mod">
          <ac:chgData name="Masakiyo Kitazawa" userId="2bf3742da7ad8ecb" providerId="LiveId" clId="{F47CBE27-9031-40BD-BC48-2BA201BA83D7}" dt="2026-06-07T13:44:21.164" v="5204" actId="1076"/>
          <ac:spMkLst>
            <pc:docMk/>
            <pc:sldMk cId="750298663" sldId="626"/>
            <ac:spMk id="10" creationId="{BA836CF4-268C-AC40-4B7E-502D40C5D5A5}"/>
          </ac:spMkLst>
        </pc:spChg>
        <pc:spChg chg="add mod">
          <ac:chgData name="Masakiyo Kitazawa" userId="2bf3742da7ad8ecb" providerId="LiveId" clId="{F47CBE27-9031-40BD-BC48-2BA201BA83D7}" dt="2026-06-07T15:49:08.371" v="9305" actId="164"/>
          <ac:spMkLst>
            <pc:docMk/>
            <pc:sldMk cId="750298663" sldId="626"/>
            <ac:spMk id="45" creationId="{4F93479E-244A-BDD8-4D53-ECA4D33438AE}"/>
          </ac:spMkLst>
        </pc:spChg>
        <pc:spChg chg="add mod">
          <ac:chgData name="Masakiyo Kitazawa" userId="2bf3742da7ad8ecb" providerId="LiveId" clId="{F47CBE27-9031-40BD-BC48-2BA201BA83D7}" dt="2026-06-08T03:00:27.236" v="9783" actId="20577"/>
          <ac:spMkLst>
            <pc:docMk/>
            <pc:sldMk cId="750298663" sldId="626"/>
            <ac:spMk id="50" creationId="{C33371AE-C0AA-DAC1-7E2B-ED1554708283}"/>
          </ac:spMkLst>
        </pc:spChg>
        <pc:spChg chg="add mod">
          <ac:chgData name="Masakiyo Kitazawa" userId="2bf3742da7ad8ecb" providerId="LiveId" clId="{F47CBE27-9031-40BD-BC48-2BA201BA83D7}" dt="2026-06-08T03:00:27.236" v="9783" actId="20577"/>
          <ac:spMkLst>
            <pc:docMk/>
            <pc:sldMk cId="750298663" sldId="626"/>
            <ac:spMk id="58" creationId="{ECDBC3DB-03FA-50A9-7D1D-8E131F896172}"/>
          </ac:spMkLst>
        </pc:spChg>
        <pc:spChg chg="add mod">
          <ac:chgData name="Masakiyo Kitazawa" userId="2bf3742da7ad8ecb" providerId="LiveId" clId="{F47CBE27-9031-40BD-BC48-2BA201BA83D7}" dt="2026-06-08T03:00:27.236" v="9783" actId="20577"/>
          <ac:spMkLst>
            <pc:docMk/>
            <pc:sldMk cId="750298663" sldId="626"/>
            <ac:spMk id="59" creationId="{A875ECDA-0B97-A191-C8AF-2B066787934F}"/>
          </ac:spMkLst>
        </pc:spChg>
        <pc:spChg chg="add mod">
          <ac:chgData name="Masakiyo Kitazawa" userId="2bf3742da7ad8ecb" providerId="LiveId" clId="{F47CBE27-9031-40BD-BC48-2BA201BA83D7}" dt="2026-06-08T03:00:27.236" v="9783" actId="20577"/>
          <ac:spMkLst>
            <pc:docMk/>
            <pc:sldMk cId="750298663" sldId="626"/>
            <ac:spMk id="60" creationId="{82FBD243-E280-751C-256B-D817316003BC}"/>
          </ac:spMkLst>
        </pc:spChg>
        <pc:spChg chg="add mod">
          <ac:chgData name="Masakiyo Kitazawa" userId="2bf3742da7ad8ecb" providerId="LiveId" clId="{F47CBE27-9031-40BD-BC48-2BA201BA83D7}" dt="2026-06-08T03:00:27.236" v="9783" actId="20577"/>
          <ac:spMkLst>
            <pc:docMk/>
            <pc:sldMk cId="750298663" sldId="626"/>
            <ac:spMk id="61" creationId="{A936E739-CA60-0A80-7239-EA62F6E436AF}"/>
          </ac:spMkLst>
        </pc:spChg>
        <pc:spChg chg="add mod">
          <ac:chgData name="Masakiyo Kitazawa" userId="2bf3742da7ad8ecb" providerId="LiveId" clId="{F47CBE27-9031-40BD-BC48-2BA201BA83D7}" dt="2026-06-08T03:00:27.236" v="9783" actId="20577"/>
          <ac:spMkLst>
            <pc:docMk/>
            <pc:sldMk cId="750298663" sldId="626"/>
            <ac:spMk id="62" creationId="{C7586A8D-CF0F-A28F-601B-C9B5E3B15A08}"/>
          </ac:spMkLst>
        </pc:spChg>
        <pc:spChg chg="add mod">
          <ac:chgData name="Masakiyo Kitazawa" userId="2bf3742da7ad8ecb" providerId="LiveId" clId="{F47CBE27-9031-40BD-BC48-2BA201BA83D7}" dt="2026-06-08T03:00:27.236" v="9783" actId="20577"/>
          <ac:spMkLst>
            <pc:docMk/>
            <pc:sldMk cId="750298663" sldId="626"/>
            <ac:spMk id="63" creationId="{F8864B91-A002-15FD-6B8E-587F679CEA3B}"/>
          </ac:spMkLst>
        </pc:spChg>
        <pc:spChg chg="add mod">
          <ac:chgData name="Masakiyo Kitazawa" userId="2bf3742da7ad8ecb" providerId="LiveId" clId="{F47CBE27-9031-40BD-BC48-2BA201BA83D7}" dt="2026-06-08T03:00:27.236" v="9783" actId="20577"/>
          <ac:spMkLst>
            <pc:docMk/>
            <pc:sldMk cId="750298663" sldId="626"/>
            <ac:spMk id="83" creationId="{89432871-2588-8E91-2DB2-FA1AECEF3A48}"/>
          </ac:spMkLst>
        </pc:spChg>
        <pc:grpChg chg="add mod">
          <ac:chgData name="Masakiyo Kitazawa" userId="2bf3742da7ad8ecb" providerId="LiveId" clId="{F47CBE27-9031-40BD-BC48-2BA201BA83D7}" dt="2026-06-07T15:49:08.371" v="9305" actId="164"/>
          <ac:grpSpMkLst>
            <pc:docMk/>
            <pc:sldMk cId="750298663" sldId="626"/>
            <ac:grpSpMk id="84" creationId="{D04F4EBD-1BB6-04C7-AC21-D83ACC46089C}"/>
          </ac:grpSpMkLst>
        </pc:grpChg>
        <pc:picChg chg="add del mod">
          <ac:chgData name="Masakiyo Kitazawa" userId="2bf3742da7ad8ecb" providerId="LiveId" clId="{F47CBE27-9031-40BD-BC48-2BA201BA83D7}" dt="2026-06-07T13:38:01.240" v="5116" actId="478"/>
          <ac:picMkLst>
            <pc:docMk/>
            <pc:sldMk cId="750298663" sldId="626"/>
            <ac:picMk id="4" creationId="{0D3E9CB8-3B14-9C4F-7EDA-B875EF0A1CA5}"/>
          </ac:picMkLst>
        </pc:picChg>
        <pc:picChg chg="add del mod">
          <ac:chgData name="Masakiyo Kitazawa" userId="2bf3742da7ad8ecb" providerId="LiveId" clId="{F47CBE27-9031-40BD-BC48-2BA201BA83D7}" dt="2026-06-07T13:25:10.279" v="4830"/>
          <ac:picMkLst>
            <pc:docMk/>
            <pc:sldMk cId="750298663" sldId="626"/>
            <ac:picMk id="5" creationId="{D6411863-8145-E56A-6376-20F18A54C5E4}"/>
          </ac:picMkLst>
        </pc:picChg>
        <pc:picChg chg="add del mod">
          <ac:chgData name="Masakiyo Kitazawa" userId="2bf3742da7ad8ecb" providerId="LiveId" clId="{F47CBE27-9031-40BD-BC48-2BA201BA83D7}" dt="2026-06-07T13:32:28.491" v="5017"/>
          <ac:picMkLst>
            <pc:docMk/>
            <pc:sldMk cId="750298663" sldId="626"/>
            <ac:picMk id="7" creationId="{208FA644-35C0-F963-4EF3-032DD4A67C81}"/>
          </ac:picMkLst>
        </pc:picChg>
        <pc:picChg chg="add del mod">
          <ac:chgData name="Masakiyo Kitazawa" userId="2bf3742da7ad8ecb" providerId="LiveId" clId="{F47CBE27-9031-40BD-BC48-2BA201BA83D7}" dt="2026-06-07T13:32:41.435" v="5029"/>
          <ac:picMkLst>
            <pc:docMk/>
            <pc:sldMk cId="750298663" sldId="626"/>
            <ac:picMk id="12" creationId="{6A9031DE-0430-175B-4806-630A9D6692DE}"/>
          </ac:picMkLst>
        </pc:picChg>
        <pc:picChg chg="add del mod">
          <ac:chgData name="Masakiyo Kitazawa" userId="2bf3742da7ad8ecb" providerId="LiveId" clId="{F47CBE27-9031-40BD-BC48-2BA201BA83D7}" dt="2026-06-07T13:33:46.486" v="5041"/>
          <ac:picMkLst>
            <pc:docMk/>
            <pc:sldMk cId="750298663" sldId="626"/>
            <ac:picMk id="14" creationId="{043680E9-4934-3367-A0BB-3BD4B2B0FDA5}"/>
          </ac:picMkLst>
        </pc:picChg>
        <pc:picChg chg="add del mod">
          <ac:chgData name="Masakiyo Kitazawa" userId="2bf3742da7ad8ecb" providerId="LiveId" clId="{F47CBE27-9031-40BD-BC48-2BA201BA83D7}" dt="2026-06-07T13:39:22.248" v="5130"/>
          <ac:picMkLst>
            <pc:docMk/>
            <pc:sldMk cId="750298663" sldId="626"/>
            <ac:picMk id="16" creationId="{1DA7272A-B154-8AEA-02B4-9E7C29CCFD3E}"/>
          </ac:picMkLst>
        </pc:picChg>
        <pc:picChg chg="add del mod">
          <ac:chgData name="Masakiyo Kitazawa" userId="2bf3742da7ad8ecb" providerId="LiveId" clId="{F47CBE27-9031-40BD-BC48-2BA201BA83D7}" dt="2026-06-07T13:36:51.538" v="5077"/>
          <ac:picMkLst>
            <pc:docMk/>
            <pc:sldMk cId="750298663" sldId="626"/>
            <ac:picMk id="25" creationId="{BABFABC4-04D2-E4EC-2BB9-3FF2C82451DD}"/>
          </ac:picMkLst>
        </pc:picChg>
        <pc:picChg chg="add del mod">
          <ac:chgData name="Masakiyo Kitazawa" userId="2bf3742da7ad8ecb" providerId="LiveId" clId="{F47CBE27-9031-40BD-BC48-2BA201BA83D7}" dt="2026-06-07T13:36:57.790" v="5089"/>
          <ac:picMkLst>
            <pc:docMk/>
            <pc:sldMk cId="750298663" sldId="626"/>
            <ac:picMk id="27" creationId="{8014B4F4-3B92-2361-0414-587757507130}"/>
          </ac:picMkLst>
        </pc:picChg>
        <pc:picChg chg="add mod">
          <ac:chgData name="Masakiyo Kitazawa" userId="2bf3742da7ad8ecb" providerId="LiveId" clId="{F47CBE27-9031-40BD-BC48-2BA201BA83D7}" dt="2026-06-07T13:45:11.264" v="5215" actId="1076"/>
          <ac:picMkLst>
            <pc:docMk/>
            <pc:sldMk cId="750298663" sldId="626"/>
            <ac:picMk id="29" creationId="{E2F83BDB-4EA3-ED2A-74FB-5319B77B8703}"/>
          </ac:picMkLst>
        </pc:picChg>
        <pc:picChg chg="add mod">
          <ac:chgData name="Masakiyo Kitazawa" userId="2bf3742da7ad8ecb" providerId="LiveId" clId="{F47CBE27-9031-40BD-BC48-2BA201BA83D7}" dt="2026-06-07T13:45:11.264" v="5215" actId="1076"/>
          <ac:picMkLst>
            <pc:docMk/>
            <pc:sldMk cId="750298663" sldId="626"/>
            <ac:picMk id="31" creationId="{9F6FD7D0-25BB-53AC-7674-051136744DB8}"/>
          </ac:picMkLst>
        </pc:picChg>
        <pc:picChg chg="add mod">
          <ac:chgData name="Masakiyo Kitazawa" userId="2bf3742da7ad8ecb" providerId="LiveId" clId="{F47CBE27-9031-40BD-BC48-2BA201BA83D7}" dt="2026-06-07T13:45:11.264" v="5215" actId="1076"/>
          <ac:picMkLst>
            <pc:docMk/>
            <pc:sldMk cId="750298663" sldId="626"/>
            <ac:picMk id="36" creationId="{D5A2084C-F785-4FD5-8D60-AC56EEA425D2}"/>
          </ac:picMkLst>
        </pc:picChg>
        <pc:picChg chg="add del mod">
          <ac:chgData name="Masakiyo Kitazawa" userId="2bf3742da7ad8ecb" providerId="LiveId" clId="{F47CBE27-9031-40BD-BC48-2BA201BA83D7}" dt="2026-06-07T13:37:40.715" v="5113"/>
          <ac:picMkLst>
            <pc:docMk/>
            <pc:sldMk cId="750298663" sldId="626"/>
            <ac:picMk id="37" creationId="{D61337FB-59C5-1B2E-5331-B8C87B6F4BCA}"/>
          </ac:picMkLst>
        </pc:picChg>
        <pc:picChg chg="add mod">
          <ac:chgData name="Masakiyo Kitazawa" userId="2bf3742da7ad8ecb" providerId="LiveId" clId="{F47CBE27-9031-40BD-BC48-2BA201BA83D7}" dt="2026-06-07T13:45:11.264" v="5215" actId="1076"/>
          <ac:picMkLst>
            <pc:docMk/>
            <pc:sldMk cId="750298663" sldId="626"/>
            <ac:picMk id="39" creationId="{DC09AD3B-563D-95AC-F935-85CA0A3D1892}"/>
          </ac:picMkLst>
        </pc:picChg>
        <pc:picChg chg="add del mod">
          <ac:chgData name="Masakiyo Kitazawa" userId="2bf3742da7ad8ecb" providerId="LiveId" clId="{F47CBE27-9031-40BD-BC48-2BA201BA83D7}" dt="2026-06-07T13:40:01.543" v="5142"/>
          <ac:picMkLst>
            <pc:docMk/>
            <pc:sldMk cId="750298663" sldId="626"/>
            <ac:picMk id="40" creationId="{BBCAAFE8-96FD-A299-10D8-02ABB8C5C498}"/>
          </ac:picMkLst>
        </pc:picChg>
        <pc:picChg chg="add mod">
          <ac:chgData name="Masakiyo Kitazawa" userId="2bf3742da7ad8ecb" providerId="LiveId" clId="{F47CBE27-9031-40BD-BC48-2BA201BA83D7}" dt="2026-06-07T13:44:25.690" v="5205" actId="14100"/>
          <ac:picMkLst>
            <pc:docMk/>
            <pc:sldMk cId="750298663" sldId="626"/>
            <ac:picMk id="42" creationId="{9694F68A-446B-3AD8-4BFF-263CD914E03F}"/>
          </ac:picMkLst>
        </pc:picChg>
        <pc:picChg chg="add mod">
          <ac:chgData name="Masakiyo Kitazawa" userId="2bf3742da7ad8ecb" providerId="LiveId" clId="{F47CBE27-9031-40BD-BC48-2BA201BA83D7}" dt="2026-06-07T15:49:08.371" v="9305" actId="164"/>
          <ac:picMkLst>
            <pc:docMk/>
            <pc:sldMk cId="750298663" sldId="626"/>
            <ac:picMk id="44" creationId="{A8D6910A-C600-9204-19FF-A70A4499D7EF}"/>
          </ac:picMkLst>
        </pc:picChg>
        <pc:picChg chg="add del mod">
          <ac:chgData name="Masakiyo Kitazawa" userId="2bf3742da7ad8ecb" providerId="LiveId" clId="{F47CBE27-9031-40BD-BC48-2BA201BA83D7}" dt="2026-06-07T13:42:14.109" v="5183"/>
          <ac:picMkLst>
            <pc:docMk/>
            <pc:sldMk cId="750298663" sldId="626"/>
            <ac:picMk id="47" creationId="{2342357F-52BF-478E-FCB6-080B78DB899E}"/>
          </ac:picMkLst>
        </pc:picChg>
        <pc:picChg chg="add mod">
          <ac:chgData name="Masakiyo Kitazawa" userId="2bf3742da7ad8ecb" providerId="LiveId" clId="{F47CBE27-9031-40BD-BC48-2BA201BA83D7}" dt="2026-06-07T15:49:08.371" v="9305" actId="164"/>
          <ac:picMkLst>
            <pc:docMk/>
            <pc:sldMk cId="750298663" sldId="626"/>
            <ac:picMk id="49" creationId="{7F51A5E6-B93C-F316-5CEF-328054DC8AF9}"/>
          </ac:picMkLst>
        </pc:picChg>
        <pc:picChg chg="add mod">
          <ac:chgData name="Masakiyo Kitazawa" userId="2bf3742da7ad8ecb" providerId="LiveId" clId="{F47CBE27-9031-40BD-BC48-2BA201BA83D7}" dt="2026-06-08T03:00:27.236" v="9783" actId="20577"/>
          <ac:picMkLst>
            <pc:docMk/>
            <pc:sldMk cId="750298663" sldId="626"/>
            <ac:picMk id="56" creationId="{5C153ADE-BC4C-889F-54AE-2F2FC79C3E1C}"/>
          </ac:picMkLst>
        </pc:picChg>
        <pc:picChg chg="add mod">
          <ac:chgData name="Masakiyo Kitazawa" userId="2bf3742da7ad8ecb" providerId="LiveId" clId="{F47CBE27-9031-40BD-BC48-2BA201BA83D7}" dt="2026-06-07T13:46:39.305" v="5233" actId="1035"/>
          <ac:picMkLst>
            <pc:docMk/>
            <pc:sldMk cId="750298663" sldId="626"/>
            <ac:picMk id="57" creationId="{2CA03639-8E83-623D-E158-36734C906A23}"/>
          </ac:picMkLst>
        </pc:picChg>
        <pc:picChg chg="add mod">
          <ac:chgData name="Masakiyo Kitazawa" userId="2bf3742da7ad8ecb" providerId="LiveId" clId="{F47CBE27-9031-40BD-BC48-2BA201BA83D7}" dt="2026-06-08T03:00:27.236" v="9783" actId="20577"/>
          <ac:picMkLst>
            <pc:docMk/>
            <pc:sldMk cId="750298663" sldId="626"/>
            <ac:picMk id="78" creationId="{CAF265AD-EE1F-9850-4FB5-64DD1B1A88BD}"/>
          </ac:picMkLst>
        </pc:picChg>
        <pc:cxnChg chg="add mod">
          <ac:chgData name="Masakiyo Kitazawa" userId="2bf3742da7ad8ecb" providerId="LiveId" clId="{F47CBE27-9031-40BD-BC48-2BA201BA83D7}" dt="2026-06-07T13:45:11.264" v="5215" actId="1076"/>
          <ac:cxnSpMkLst>
            <pc:docMk/>
            <pc:sldMk cId="750298663" sldId="626"/>
            <ac:cxnSpMk id="17" creationId="{4D3A41F0-BE90-7CF3-B3C5-261B74E21618}"/>
          </ac:cxnSpMkLst>
        </pc:cxnChg>
        <pc:cxnChg chg="add mod">
          <ac:chgData name="Masakiyo Kitazawa" userId="2bf3742da7ad8ecb" providerId="LiveId" clId="{F47CBE27-9031-40BD-BC48-2BA201BA83D7}" dt="2026-06-07T13:45:11.264" v="5215" actId="1076"/>
          <ac:cxnSpMkLst>
            <pc:docMk/>
            <pc:sldMk cId="750298663" sldId="626"/>
            <ac:cxnSpMk id="20" creationId="{7E2EC5D5-6FB6-AC53-FE91-11F9FDB720A8}"/>
          </ac:cxnSpMkLst>
        </pc:cxnChg>
        <pc:cxnChg chg="add mod">
          <ac:chgData name="Masakiyo Kitazawa" userId="2bf3742da7ad8ecb" providerId="LiveId" clId="{F47CBE27-9031-40BD-BC48-2BA201BA83D7}" dt="2026-06-07T13:45:11.264" v="5215" actId="1076"/>
          <ac:cxnSpMkLst>
            <pc:docMk/>
            <pc:sldMk cId="750298663" sldId="626"/>
            <ac:cxnSpMk id="33" creationId="{2D39B20C-4F6E-B404-8269-DC750467BD27}"/>
          </ac:cxnSpMkLst>
        </pc:cxnChg>
        <pc:cxnChg chg="add mod">
          <ac:chgData name="Masakiyo Kitazawa" userId="2bf3742da7ad8ecb" providerId="LiveId" clId="{F47CBE27-9031-40BD-BC48-2BA201BA83D7}" dt="2026-06-07T13:45:11.264" v="5215" actId="1076"/>
          <ac:cxnSpMkLst>
            <pc:docMk/>
            <pc:sldMk cId="750298663" sldId="626"/>
            <ac:cxnSpMk id="34" creationId="{AD05C9DE-25D1-AD81-DA1E-20F0A8607EF6}"/>
          </ac:cxnSpMkLst>
        </pc:cxnChg>
        <pc:cxnChg chg="add mod">
          <ac:chgData name="Masakiyo Kitazawa" userId="2bf3742da7ad8ecb" providerId="LiveId" clId="{F47CBE27-9031-40BD-BC48-2BA201BA83D7}" dt="2026-06-07T13:42:55.711" v="5186" actId="1076"/>
          <ac:cxnSpMkLst>
            <pc:docMk/>
            <pc:sldMk cId="750298663" sldId="626"/>
            <ac:cxnSpMk id="53" creationId="{B6614BFE-66F3-FA4A-205D-1DC9556C3891}"/>
          </ac:cxnSpMkLst>
        </pc:cxnChg>
        <pc:cxnChg chg="add mod">
          <ac:chgData name="Masakiyo Kitazawa" userId="2bf3742da7ad8ecb" providerId="LiveId" clId="{F47CBE27-9031-40BD-BC48-2BA201BA83D7}" dt="2026-06-07T13:43:58.866" v="5202" actId="14100"/>
          <ac:cxnSpMkLst>
            <pc:docMk/>
            <pc:sldMk cId="750298663" sldId="626"/>
            <ac:cxnSpMk id="79" creationId="{61B3B24D-D551-84BE-675D-7352DA27BAD1}"/>
          </ac:cxnSpMkLst>
        </pc:cxnChg>
      </pc:sldChg>
      <pc:sldChg chg="addSp delSp modSp new mod modAnim">
        <pc:chgData name="Masakiyo Kitazawa" userId="2bf3742da7ad8ecb" providerId="LiveId" clId="{F47CBE27-9031-40BD-BC48-2BA201BA83D7}" dt="2026-06-08T03:03:03.174" v="9785"/>
        <pc:sldMkLst>
          <pc:docMk/>
          <pc:sldMk cId="138703761" sldId="627"/>
        </pc:sldMkLst>
        <pc:spChg chg="mod">
          <ac:chgData name="Masakiyo Kitazawa" userId="2bf3742da7ad8ecb" providerId="LiveId" clId="{F47CBE27-9031-40BD-BC48-2BA201BA83D7}" dt="2026-06-07T13:48:36.310" v="5385" actId="20577"/>
          <ac:spMkLst>
            <pc:docMk/>
            <pc:sldMk cId="138703761" sldId="627"/>
            <ac:spMk id="2" creationId="{A44AC056-05CE-23B6-A2E1-C6F5663761AB}"/>
          </ac:spMkLst>
        </pc:spChg>
        <pc:spChg chg="add mod">
          <ac:chgData name="Masakiyo Kitazawa" userId="2bf3742da7ad8ecb" providerId="LiveId" clId="{F47CBE27-9031-40BD-BC48-2BA201BA83D7}" dt="2026-06-07T14:17:23.424" v="6229" actId="207"/>
          <ac:spMkLst>
            <pc:docMk/>
            <pc:sldMk cId="138703761" sldId="627"/>
            <ac:spMk id="7" creationId="{7898E1E1-2C73-8A25-BFF5-175C61487A6E}"/>
          </ac:spMkLst>
        </pc:spChg>
        <pc:spChg chg="add mod">
          <ac:chgData name="Masakiyo Kitazawa" userId="2bf3742da7ad8ecb" providerId="LiveId" clId="{F47CBE27-9031-40BD-BC48-2BA201BA83D7}" dt="2026-06-07T14:21:54.454" v="6479" actId="1076"/>
          <ac:spMkLst>
            <pc:docMk/>
            <pc:sldMk cId="138703761" sldId="627"/>
            <ac:spMk id="37" creationId="{2C784E21-76E1-B858-4141-52C8C7D1D8B3}"/>
          </ac:spMkLst>
        </pc:spChg>
        <pc:spChg chg="add del mod">
          <ac:chgData name="Masakiyo Kitazawa" userId="2bf3742da7ad8ecb" providerId="LiveId" clId="{F47CBE27-9031-40BD-BC48-2BA201BA83D7}" dt="2026-06-07T14:14:07.421" v="6205" actId="478"/>
          <ac:spMkLst>
            <pc:docMk/>
            <pc:sldMk cId="138703761" sldId="627"/>
            <ac:spMk id="38" creationId="{78689E92-2DCC-0B62-34AD-10A7D37E86CF}"/>
          </ac:spMkLst>
        </pc:spChg>
        <pc:spChg chg="add mod">
          <ac:chgData name="Masakiyo Kitazawa" userId="2bf3742da7ad8ecb" providerId="LiveId" clId="{F47CBE27-9031-40BD-BC48-2BA201BA83D7}" dt="2026-06-07T15:55:50.227" v="9379" actId="14100"/>
          <ac:spMkLst>
            <pc:docMk/>
            <pc:sldMk cId="138703761" sldId="627"/>
            <ac:spMk id="39" creationId="{1223112C-E39F-23AD-09CE-EE42E611D087}"/>
          </ac:spMkLst>
        </pc:spChg>
        <pc:spChg chg="add mod">
          <ac:chgData name="Masakiyo Kitazawa" userId="2bf3742da7ad8ecb" providerId="LiveId" clId="{F47CBE27-9031-40BD-BC48-2BA201BA83D7}" dt="2026-06-08T03:02:53.551" v="9784" actId="20577"/>
          <ac:spMkLst>
            <pc:docMk/>
            <pc:sldMk cId="138703761" sldId="627"/>
            <ac:spMk id="40" creationId="{3DC1F972-29C2-69FD-2361-FDB328D24BE3}"/>
          </ac:spMkLst>
        </pc:spChg>
        <pc:picChg chg="add del mod">
          <ac:chgData name="Masakiyo Kitazawa" userId="2bf3742da7ad8ecb" providerId="LiveId" clId="{F47CBE27-9031-40BD-BC48-2BA201BA83D7}" dt="2026-06-07T14:08:30.878" v="6009"/>
          <ac:picMkLst>
            <pc:docMk/>
            <pc:sldMk cId="138703761" sldId="627"/>
            <ac:picMk id="4" creationId="{F7F4D2BE-6F8F-F681-BDE1-B8FF8DE2D722}"/>
          </ac:picMkLst>
        </pc:picChg>
        <pc:picChg chg="add mod">
          <ac:chgData name="Masakiyo Kitazawa" userId="2bf3742da7ad8ecb" providerId="LiveId" clId="{F47CBE27-9031-40BD-BC48-2BA201BA83D7}" dt="2026-06-07T15:55:38.001" v="9374" actId="1076"/>
          <ac:picMkLst>
            <pc:docMk/>
            <pc:sldMk cId="138703761" sldId="627"/>
            <ac:picMk id="4" creationId="{FFBED1B7-EB45-84CE-32CD-F751383B3551}"/>
          </ac:picMkLst>
        </pc:picChg>
        <pc:picChg chg="add del mod">
          <ac:chgData name="Masakiyo Kitazawa" userId="2bf3742da7ad8ecb" providerId="LiveId" clId="{F47CBE27-9031-40BD-BC48-2BA201BA83D7}" dt="2026-06-07T14:11:58.776" v="6125"/>
          <ac:picMkLst>
            <pc:docMk/>
            <pc:sldMk cId="138703761" sldId="627"/>
            <ac:picMk id="6" creationId="{F354999D-B171-A2A9-691F-825FAB10506F}"/>
          </ac:picMkLst>
        </pc:picChg>
        <pc:picChg chg="add del mod">
          <ac:chgData name="Masakiyo Kitazawa" userId="2bf3742da7ad8ecb" providerId="LiveId" clId="{F47CBE27-9031-40BD-BC48-2BA201BA83D7}" dt="2026-06-07T14:09:41.723" v="6051"/>
          <ac:picMkLst>
            <pc:docMk/>
            <pc:sldMk cId="138703761" sldId="627"/>
            <ac:picMk id="8" creationId="{EA49B9D2-C6B0-45C5-CB83-6C3AED65820D}"/>
          </ac:picMkLst>
        </pc:picChg>
        <pc:picChg chg="add del mod">
          <ac:chgData name="Masakiyo Kitazawa" userId="2bf3742da7ad8ecb" providerId="LiveId" clId="{F47CBE27-9031-40BD-BC48-2BA201BA83D7}" dt="2026-06-07T14:09:59.667" v="6063"/>
          <ac:picMkLst>
            <pc:docMk/>
            <pc:sldMk cId="138703761" sldId="627"/>
            <ac:picMk id="10" creationId="{830BD56D-AEE4-9B75-CA77-BAC1C89C4E6E}"/>
          </ac:picMkLst>
        </pc:picChg>
        <pc:picChg chg="add del mod">
          <ac:chgData name="Masakiyo Kitazawa" userId="2bf3742da7ad8ecb" providerId="LiveId" clId="{F47CBE27-9031-40BD-BC48-2BA201BA83D7}" dt="2026-06-07T14:10:15.934" v="6075"/>
          <ac:picMkLst>
            <pc:docMk/>
            <pc:sldMk cId="138703761" sldId="627"/>
            <ac:picMk id="12" creationId="{C6139585-AE49-4CD4-613E-09C88D516006}"/>
          </ac:picMkLst>
        </pc:picChg>
        <pc:picChg chg="add del mod">
          <ac:chgData name="Masakiyo Kitazawa" userId="2bf3742da7ad8ecb" providerId="LiveId" clId="{F47CBE27-9031-40BD-BC48-2BA201BA83D7}" dt="2026-06-07T14:10:24.171" v="6087"/>
          <ac:picMkLst>
            <pc:docMk/>
            <pc:sldMk cId="138703761" sldId="627"/>
            <ac:picMk id="14" creationId="{33EB1236-FD2F-CFD3-0B85-38A1B09B81DF}"/>
          </ac:picMkLst>
        </pc:picChg>
        <pc:picChg chg="add del mod">
          <ac:chgData name="Masakiyo Kitazawa" userId="2bf3742da7ad8ecb" providerId="LiveId" clId="{F47CBE27-9031-40BD-BC48-2BA201BA83D7}" dt="2026-06-07T14:10:53.467" v="6099"/>
          <ac:picMkLst>
            <pc:docMk/>
            <pc:sldMk cId="138703761" sldId="627"/>
            <ac:picMk id="16" creationId="{54F0A079-878B-FBB5-08AA-9D53E5A873D1}"/>
          </ac:picMkLst>
        </pc:picChg>
        <pc:picChg chg="add del mod">
          <ac:chgData name="Masakiyo Kitazawa" userId="2bf3742da7ad8ecb" providerId="LiveId" clId="{F47CBE27-9031-40BD-BC48-2BA201BA83D7}" dt="2026-06-07T14:11:16.978" v="6111"/>
          <ac:picMkLst>
            <pc:docMk/>
            <pc:sldMk cId="138703761" sldId="627"/>
            <ac:picMk id="18" creationId="{A5EE9E65-A868-77E1-25C2-6510FB58D837}"/>
          </ac:picMkLst>
        </pc:picChg>
        <pc:picChg chg="add del mod">
          <ac:chgData name="Masakiyo Kitazawa" userId="2bf3742da7ad8ecb" providerId="LiveId" clId="{F47CBE27-9031-40BD-BC48-2BA201BA83D7}" dt="2026-06-07T14:12:28.343" v="6149"/>
          <ac:picMkLst>
            <pc:docMk/>
            <pc:sldMk cId="138703761" sldId="627"/>
            <ac:picMk id="20" creationId="{B2CB40B2-FE19-495E-7897-5ACEB579DAFF}"/>
          </ac:picMkLst>
        </pc:picChg>
        <pc:picChg chg="add del mod">
          <ac:chgData name="Masakiyo Kitazawa" userId="2bf3742da7ad8ecb" providerId="LiveId" clId="{F47CBE27-9031-40BD-BC48-2BA201BA83D7}" dt="2026-06-07T14:13:01.217" v="6161"/>
          <ac:picMkLst>
            <pc:docMk/>
            <pc:sldMk cId="138703761" sldId="627"/>
            <ac:picMk id="21" creationId="{E89E67A6-04A1-3A7B-CF6F-FD0C63A40769}"/>
          </ac:picMkLst>
        </pc:picChg>
        <pc:picChg chg="add del mod">
          <ac:chgData name="Masakiyo Kitazawa" userId="2bf3742da7ad8ecb" providerId="LiveId" clId="{F47CBE27-9031-40BD-BC48-2BA201BA83D7}" dt="2026-06-07T14:12:08.884" v="6137"/>
          <ac:picMkLst>
            <pc:docMk/>
            <pc:sldMk cId="138703761" sldId="627"/>
            <ac:picMk id="23" creationId="{77A072EF-FB2B-A847-E70B-9A941852B58A}"/>
          </ac:picMkLst>
        </pc:picChg>
        <pc:picChg chg="add mod">
          <ac:chgData name="Masakiyo Kitazawa" userId="2bf3742da7ad8ecb" providerId="LiveId" clId="{F47CBE27-9031-40BD-BC48-2BA201BA83D7}" dt="2026-06-07T14:13:41.525" v="6201" actId="1076"/>
          <ac:picMkLst>
            <pc:docMk/>
            <pc:sldMk cId="138703761" sldId="627"/>
            <ac:picMk id="25" creationId="{84B74150-E679-0A00-C7D8-5DA7CAD13D63}"/>
          </ac:picMkLst>
        </pc:picChg>
        <pc:picChg chg="add del mod">
          <ac:chgData name="Masakiyo Kitazawa" userId="2bf3742da7ad8ecb" providerId="LiveId" clId="{F47CBE27-9031-40BD-BC48-2BA201BA83D7}" dt="2026-06-07T15:54:58.387" v="9372"/>
          <ac:picMkLst>
            <pc:docMk/>
            <pc:sldMk cId="138703761" sldId="627"/>
            <ac:picMk id="27" creationId="{EE511196-C8C9-426C-1CBC-3C9F0D4DB170}"/>
          </ac:picMkLst>
        </pc:picChg>
        <pc:picChg chg="add del mod">
          <ac:chgData name="Masakiyo Kitazawa" userId="2bf3742da7ad8ecb" providerId="LiveId" clId="{F47CBE27-9031-40BD-BC48-2BA201BA83D7}" dt="2026-06-07T14:13:18.985" v="6174"/>
          <ac:picMkLst>
            <pc:docMk/>
            <pc:sldMk cId="138703761" sldId="627"/>
            <ac:picMk id="29" creationId="{64C3F25C-F09C-82EE-C8DA-113E7E21E677}"/>
          </ac:picMkLst>
        </pc:picChg>
        <pc:picChg chg="add del mod">
          <ac:chgData name="Masakiyo Kitazawa" userId="2bf3742da7ad8ecb" providerId="LiveId" clId="{F47CBE27-9031-40BD-BC48-2BA201BA83D7}" dt="2026-06-07T14:13:26.885" v="6186"/>
          <ac:picMkLst>
            <pc:docMk/>
            <pc:sldMk cId="138703761" sldId="627"/>
            <ac:picMk id="31" creationId="{16607104-6CAA-B997-ED9B-01EB80B35117}"/>
          </ac:picMkLst>
        </pc:picChg>
        <pc:picChg chg="add del mod">
          <ac:chgData name="Masakiyo Kitazawa" userId="2bf3742da7ad8ecb" providerId="LiveId" clId="{F47CBE27-9031-40BD-BC48-2BA201BA83D7}" dt="2026-06-07T14:13:36.076" v="6199"/>
          <ac:picMkLst>
            <pc:docMk/>
            <pc:sldMk cId="138703761" sldId="627"/>
            <ac:picMk id="33" creationId="{804F060B-F523-BE87-3B54-5F1430FD7E35}"/>
          </ac:picMkLst>
        </pc:picChg>
        <pc:picChg chg="add mod">
          <ac:chgData name="Masakiyo Kitazawa" userId="2bf3742da7ad8ecb" providerId="LiveId" clId="{F47CBE27-9031-40BD-BC48-2BA201BA83D7}" dt="2026-06-07T14:13:38.485" v="6200" actId="1076"/>
          <ac:picMkLst>
            <pc:docMk/>
            <pc:sldMk cId="138703761" sldId="627"/>
            <ac:picMk id="35" creationId="{2E23920B-1998-059D-19D5-22D6A9CB8F2A}"/>
          </ac:picMkLst>
        </pc:picChg>
        <pc:picChg chg="add mod">
          <ac:chgData name="Masakiyo Kitazawa" userId="2bf3742da7ad8ecb" providerId="LiveId" clId="{F47CBE27-9031-40BD-BC48-2BA201BA83D7}" dt="2026-06-07T14:21:50.240" v="6478" actId="1076"/>
          <ac:picMkLst>
            <pc:docMk/>
            <pc:sldMk cId="138703761" sldId="627"/>
            <ac:picMk id="36" creationId="{B6E65DB6-5F39-37C5-86C3-88525B30A021}"/>
          </ac:picMkLst>
        </pc:picChg>
      </pc:sldChg>
      <pc:sldChg chg="addSp delSp modSp new mod">
        <pc:chgData name="Masakiyo Kitazawa" userId="2bf3742da7ad8ecb" providerId="LiveId" clId="{F47CBE27-9031-40BD-BC48-2BA201BA83D7}" dt="2026-06-07T15:52:52.440" v="9360" actId="114"/>
        <pc:sldMkLst>
          <pc:docMk/>
          <pc:sldMk cId="3283687445" sldId="628"/>
        </pc:sldMkLst>
        <pc:spChg chg="mod">
          <ac:chgData name="Masakiyo Kitazawa" userId="2bf3742da7ad8ecb" providerId="LiveId" clId="{F47CBE27-9031-40BD-BC48-2BA201BA83D7}" dt="2026-06-07T13:54:17.664" v="5454" actId="404"/>
          <ac:spMkLst>
            <pc:docMk/>
            <pc:sldMk cId="3283687445" sldId="628"/>
            <ac:spMk id="2" creationId="{6C06B3B7-3FE3-707F-184D-00C60D413398}"/>
          </ac:spMkLst>
        </pc:spChg>
        <pc:spChg chg="add mod ord">
          <ac:chgData name="Masakiyo Kitazawa" userId="2bf3742da7ad8ecb" providerId="LiveId" clId="{F47CBE27-9031-40BD-BC48-2BA201BA83D7}" dt="2026-06-07T13:54:46.034" v="5457" actId="1076"/>
          <ac:spMkLst>
            <pc:docMk/>
            <pc:sldMk cId="3283687445" sldId="628"/>
            <ac:spMk id="7" creationId="{B9D6D529-3BC4-953D-9A42-09939790610D}"/>
          </ac:spMkLst>
        </pc:spChg>
        <pc:spChg chg="add mod">
          <ac:chgData name="Masakiyo Kitazawa" userId="2bf3742da7ad8ecb" providerId="LiveId" clId="{F47CBE27-9031-40BD-BC48-2BA201BA83D7}" dt="2026-06-07T15:52:52.440" v="9360" actId="114"/>
          <ac:spMkLst>
            <pc:docMk/>
            <pc:sldMk cId="3283687445" sldId="628"/>
            <ac:spMk id="8" creationId="{858F2BDF-DECF-8B88-515D-F58F27538F98}"/>
          </ac:spMkLst>
        </pc:spChg>
        <pc:spChg chg="add mod">
          <ac:chgData name="Masakiyo Kitazawa" userId="2bf3742da7ad8ecb" providerId="LiveId" clId="{F47CBE27-9031-40BD-BC48-2BA201BA83D7}" dt="2026-06-07T13:59:43.486" v="5632" actId="1076"/>
          <ac:spMkLst>
            <pc:docMk/>
            <pc:sldMk cId="3283687445" sldId="628"/>
            <ac:spMk id="11" creationId="{E2B8D996-B713-41E4-1428-F4182621DEC3}"/>
          </ac:spMkLst>
        </pc:spChg>
        <pc:picChg chg="add mod">
          <ac:chgData name="Masakiyo Kitazawa" userId="2bf3742da7ad8ecb" providerId="LiveId" clId="{F47CBE27-9031-40BD-BC48-2BA201BA83D7}" dt="2026-06-07T13:54:46.034" v="5457" actId="1076"/>
          <ac:picMkLst>
            <pc:docMk/>
            <pc:sldMk cId="3283687445" sldId="628"/>
            <ac:picMk id="4" creationId="{C33596D9-DC2A-3F80-1D00-2F5366DCAEBE}"/>
          </ac:picMkLst>
        </pc:picChg>
        <pc:picChg chg="add mod">
          <ac:chgData name="Masakiyo Kitazawa" userId="2bf3742da7ad8ecb" providerId="LiveId" clId="{F47CBE27-9031-40BD-BC48-2BA201BA83D7}" dt="2026-06-07T13:54:46.034" v="5457" actId="1076"/>
          <ac:picMkLst>
            <pc:docMk/>
            <pc:sldMk cId="3283687445" sldId="628"/>
            <ac:picMk id="6" creationId="{B6FE62DD-AE13-D856-9CF1-74097DAC81EB}"/>
          </ac:picMkLst>
        </pc:picChg>
        <pc:picChg chg="add mod">
          <ac:chgData name="Masakiyo Kitazawa" userId="2bf3742da7ad8ecb" providerId="LiveId" clId="{F47CBE27-9031-40BD-BC48-2BA201BA83D7}" dt="2026-06-07T13:55:53.555" v="5490" actId="1076"/>
          <ac:picMkLst>
            <pc:docMk/>
            <pc:sldMk cId="3283687445" sldId="628"/>
            <ac:picMk id="10" creationId="{6F0753D7-9470-D601-C1ED-0D721560CDF1}"/>
          </ac:picMkLst>
        </pc:picChg>
        <pc:picChg chg="add del mod">
          <ac:chgData name="Masakiyo Kitazawa" userId="2bf3742da7ad8ecb" providerId="LiveId" clId="{F47CBE27-9031-40BD-BC48-2BA201BA83D7}" dt="2026-06-07T13:58:28.355" v="5600" actId="478"/>
          <ac:picMkLst>
            <pc:docMk/>
            <pc:sldMk cId="3283687445" sldId="628"/>
            <ac:picMk id="13" creationId="{2BB9B748-A54B-1CB3-B39B-96D7ADA67F8F}"/>
          </ac:picMkLst>
        </pc:picChg>
        <pc:picChg chg="add mod">
          <ac:chgData name="Masakiyo Kitazawa" userId="2bf3742da7ad8ecb" providerId="LiveId" clId="{F47CBE27-9031-40BD-BC48-2BA201BA83D7}" dt="2026-06-07T14:18:36.291" v="6307" actId="1076"/>
          <ac:picMkLst>
            <pc:docMk/>
            <pc:sldMk cId="3283687445" sldId="628"/>
            <ac:picMk id="15" creationId="{5952975F-4503-CEC7-D1DF-67B46F223D7B}"/>
          </ac:picMkLst>
        </pc:picChg>
        <pc:picChg chg="add del mod">
          <ac:chgData name="Masakiyo Kitazawa" userId="2bf3742da7ad8ecb" providerId="LiveId" clId="{F47CBE27-9031-40BD-BC48-2BA201BA83D7}" dt="2026-06-07T14:04:34.233" v="5944" actId="478"/>
          <ac:picMkLst>
            <pc:docMk/>
            <pc:sldMk cId="3283687445" sldId="628"/>
            <ac:picMk id="17" creationId="{E8364939-5D55-64B2-43C7-64059134973F}"/>
          </ac:picMkLst>
        </pc:picChg>
      </pc:sldChg>
      <pc:sldChg chg="addSp delSp modSp add mod modAnim">
        <pc:chgData name="Masakiyo Kitazawa" userId="2bf3742da7ad8ecb" providerId="LiveId" clId="{F47CBE27-9031-40BD-BC48-2BA201BA83D7}" dt="2026-06-08T03:03:26.405" v="9786"/>
        <pc:sldMkLst>
          <pc:docMk/>
          <pc:sldMk cId="169653979" sldId="629"/>
        </pc:sldMkLst>
        <pc:spChg chg="mod">
          <ac:chgData name="Masakiyo Kitazawa" userId="2bf3742da7ad8ecb" providerId="LiveId" clId="{F47CBE27-9031-40BD-BC48-2BA201BA83D7}" dt="2026-06-07T15:58:47.761" v="9461" actId="20577"/>
          <ac:spMkLst>
            <pc:docMk/>
            <pc:sldMk cId="169653979" sldId="629"/>
            <ac:spMk id="2" creationId="{CC88C19E-EC71-5503-D6C6-4390100D6800}"/>
          </ac:spMkLst>
        </pc:spChg>
        <pc:spChg chg="add mod">
          <ac:chgData name="Masakiyo Kitazawa" userId="2bf3742da7ad8ecb" providerId="LiveId" clId="{F47CBE27-9031-40BD-BC48-2BA201BA83D7}" dt="2026-06-07T14:25:16.167" v="6662" actId="1076"/>
          <ac:spMkLst>
            <pc:docMk/>
            <pc:sldMk cId="169653979" sldId="629"/>
            <ac:spMk id="3" creationId="{E09F6A54-B69D-9B04-73CA-02281982AEB5}"/>
          </ac:spMkLst>
        </pc:spChg>
        <pc:spChg chg="mod">
          <ac:chgData name="Masakiyo Kitazawa" userId="2bf3742da7ad8ecb" providerId="LiveId" clId="{F47CBE27-9031-40BD-BC48-2BA201BA83D7}" dt="2026-06-07T14:30:07.032" v="6774" actId="1076"/>
          <ac:spMkLst>
            <pc:docMk/>
            <pc:sldMk cId="169653979" sldId="629"/>
            <ac:spMk id="7" creationId="{8F01F158-2C61-CE87-ED72-104095BA228D}"/>
          </ac:spMkLst>
        </pc:spChg>
        <pc:spChg chg="add mod ord">
          <ac:chgData name="Masakiyo Kitazawa" userId="2bf3742da7ad8ecb" providerId="LiveId" clId="{F47CBE27-9031-40BD-BC48-2BA201BA83D7}" dt="2026-06-07T14:30:01.300" v="6773" actId="14100"/>
          <ac:spMkLst>
            <pc:docMk/>
            <pc:sldMk cId="169653979" sldId="629"/>
            <ac:spMk id="9" creationId="{FC3EA09A-3F07-3ECA-8E4F-6BF97D292CE9}"/>
          </ac:spMkLst>
        </pc:spChg>
        <pc:spChg chg="add mod">
          <ac:chgData name="Masakiyo Kitazawa" userId="2bf3742da7ad8ecb" providerId="LiveId" clId="{F47CBE27-9031-40BD-BC48-2BA201BA83D7}" dt="2026-06-07T14:39:20.776" v="7033" actId="1076"/>
          <ac:spMkLst>
            <pc:docMk/>
            <pc:sldMk cId="169653979" sldId="629"/>
            <ac:spMk id="28" creationId="{577292BF-4F59-8E70-2353-2BE7B33118BD}"/>
          </ac:spMkLst>
        </pc:spChg>
        <pc:spChg chg="add mod">
          <ac:chgData name="Masakiyo Kitazawa" userId="2bf3742da7ad8ecb" providerId="LiveId" clId="{F47CBE27-9031-40BD-BC48-2BA201BA83D7}" dt="2026-06-07T15:58:04.031" v="9442" actId="20577"/>
          <ac:spMkLst>
            <pc:docMk/>
            <pc:sldMk cId="169653979" sldId="629"/>
            <ac:spMk id="29" creationId="{A384CF9C-70B8-0BFD-3DC8-8FDB724C2D17}"/>
          </ac:spMkLst>
        </pc:spChg>
        <pc:spChg chg="add del mod">
          <ac:chgData name="Masakiyo Kitazawa" userId="2bf3742da7ad8ecb" providerId="LiveId" clId="{F47CBE27-9031-40BD-BC48-2BA201BA83D7}" dt="2026-06-07T14:39:51.247" v="7068" actId="478"/>
          <ac:spMkLst>
            <pc:docMk/>
            <pc:sldMk cId="169653979" sldId="629"/>
            <ac:spMk id="33" creationId="{6EAE2215-F9E7-C907-817F-E5FC5BF614B2}"/>
          </ac:spMkLst>
        </pc:spChg>
        <pc:spChg chg="add mod">
          <ac:chgData name="Masakiyo Kitazawa" userId="2bf3742da7ad8ecb" providerId="LiveId" clId="{F47CBE27-9031-40BD-BC48-2BA201BA83D7}" dt="2026-06-07T14:42:50.116" v="7189" actId="1076"/>
          <ac:spMkLst>
            <pc:docMk/>
            <pc:sldMk cId="169653979" sldId="629"/>
            <ac:spMk id="34" creationId="{265E32DE-895E-0520-30FE-E61FA40A3371}"/>
          </ac:spMkLst>
        </pc:spChg>
        <pc:spChg chg="del">
          <ac:chgData name="Masakiyo Kitazawa" userId="2bf3742da7ad8ecb" providerId="LiveId" clId="{F47CBE27-9031-40BD-BC48-2BA201BA83D7}" dt="2026-06-07T14:23:38.262" v="6596" actId="478"/>
          <ac:spMkLst>
            <pc:docMk/>
            <pc:sldMk cId="169653979" sldId="629"/>
            <ac:spMk id="37" creationId="{66D8F98E-698E-00E4-F0BA-25328ABAF1BB}"/>
          </ac:spMkLst>
        </pc:spChg>
        <pc:spChg chg="del">
          <ac:chgData name="Masakiyo Kitazawa" userId="2bf3742da7ad8ecb" providerId="LiveId" clId="{F47CBE27-9031-40BD-BC48-2BA201BA83D7}" dt="2026-06-07T14:23:47.924" v="6597" actId="478"/>
          <ac:spMkLst>
            <pc:docMk/>
            <pc:sldMk cId="169653979" sldId="629"/>
            <ac:spMk id="39" creationId="{1E297D78-C257-16E3-293B-3D855813B43C}"/>
          </ac:spMkLst>
        </pc:spChg>
        <pc:spChg chg="del">
          <ac:chgData name="Masakiyo Kitazawa" userId="2bf3742da7ad8ecb" providerId="LiveId" clId="{F47CBE27-9031-40BD-BC48-2BA201BA83D7}" dt="2026-06-07T14:23:47.924" v="6597" actId="478"/>
          <ac:spMkLst>
            <pc:docMk/>
            <pc:sldMk cId="169653979" sldId="629"/>
            <ac:spMk id="40" creationId="{099B00B8-55CA-9ABF-71FD-7FE62578B982}"/>
          </ac:spMkLst>
        </pc:spChg>
        <pc:picChg chg="add mod">
          <ac:chgData name="Masakiyo Kitazawa" userId="2bf3742da7ad8ecb" providerId="LiveId" clId="{F47CBE27-9031-40BD-BC48-2BA201BA83D7}" dt="2026-06-07T14:29:42.249" v="6769" actId="1038"/>
          <ac:picMkLst>
            <pc:docMk/>
            <pc:sldMk cId="169653979" sldId="629"/>
            <ac:picMk id="5" creationId="{DC52B27C-9DBD-8FE5-2164-B83189283950}"/>
          </ac:picMkLst>
        </pc:picChg>
        <pc:picChg chg="add mod">
          <ac:chgData name="Masakiyo Kitazawa" userId="2bf3742da7ad8ecb" providerId="LiveId" clId="{F47CBE27-9031-40BD-BC48-2BA201BA83D7}" dt="2026-06-07T14:29:25.131" v="6757" actId="14100"/>
          <ac:picMkLst>
            <pc:docMk/>
            <pc:sldMk cId="169653979" sldId="629"/>
            <ac:picMk id="8" creationId="{47E07774-0AAE-788A-773E-1C7774800486}"/>
          </ac:picMkLst>
        </pc:picChg>
        <pc:picChg chg="add del mod">
          <ac:chgData name="Masakiyo Kitazawa" userId="2bf3742da7ad8ecb" providerId="LiveId" clId="{F47CBE27-9031-40BD-BC48-2BA201BA83D7}" dt="2026-06-07T14:33:00.943" v="6830"/>
          <ac:picMkLst>
            <pc:docMk/>
            <pc:sldMk cId="169653979" sldId="629"/>
            <ac:picMk id="12" creationId="{A598457B-C811-B558-4FE8-8102A907A906}"/>
          </ac:picMkLst>
        </pc:picChg>
        <pc:picChg chg="add del mod">
          <ac:chgData name="Masakiyo Kitazawa" userId="2bf3742da7ad8ecb" providerId="LiveId" clId="{F47CBE27-9031-40BD-BC48-2BA201BA83D7}" dt="2026-06-07T14:32:45.328" v="6806"/>
          <ac:picMkLst>
            <pc:docMk/>
            <pc:sldMk cId="169653979" sldId="629"/>
            <ac:picMk id="13" creationId="{9F79E7FC-4B23-EEB2-C4F6-CB0D38C92B5E}"/>
          </ac:picMkLst>
        </pc:picChg>
        <pc:picChg chg="add del mod">
          <ac:chgData name="Masakiyo Kitazawa" userId="2bf3742da7ad8ecb" providerId="LiveId" clId="{F47CBE27-9031-40BD-BC48-2BA201BA83D7}" dt="2026-06-07T14:33:05.146" v="6831" actId="478"/>
          <ac:picMkLst>
            <pc:docMk/>
            <pc:sldMk cId="169653979" sldId="629"/>
            <ac:picMk id="16" creationId="{4E250177-84A8-1157-7A52-523F2320D181}"/>
          </ac:picMkLst>
        </pc:picChg>
        <pc:picChg chg="add del mod">
          <ac:chgData name="Masakiyo Kitazawa" userId="2bf3742da7ad8ecb" providerId="LiveId" clId="{F47CBE27-9031-40BD-BC48-2BA201BA83D7}" dt="2026-06-07T14:33:05.146" v="6831" actId="478"/>
          <ac:picMkLst>
            <pc:docMk/>
            <pc:sldMk cId="169653979" sldId="629"/>
            <ac:picMk id="17" creationId="{2380806C-E30E-611B-E990-742E9E1DC545}"/>
          </ac:picMkLst>
        </pc:picChg>
        <pc:picChg chg="add del mod">
          <ac:chgData name="Masakiyo Kitazawa" userId="2bf3742da7ad8ecb" providerId="LiveId" clId="{F47CBE27-9031-40BD-BC48-2BA201BA83D7}" dt="2026-06-07T14:32:53.776" v="6818"/>
          <ac:picMkLst>
            <pc:docMk/>
            <pc:sldMk cId="169653979" sldId="629"/>
            <ac:picMk id="19" creationId="{645276B5-AF25-2CDB-701B-9D29308BC9C3}"/>
          </ac:picMkLst>
        </pc:picChg>
        <pc:picChg chg="add mod">
          <ac:chgData name="Masakiyo Kitazawa" userId="2bf3742da7ad8ecb" providerId="LiveId" clId="{F47CBE27-9031-40BD-BC48-2BA201BA83D7}" dt="2026-06-07T14:39:20.776" v="7033" actId="1076"/>
          <ac:picMkLst>
            <pc:docMk/>
            <pc:sldMk cId="169653979" sldId="629"/>
            <ac:picMk id="21" creationId="{6C12D408-149C-827D-1201-CBD0328A0F97}"/>
          </ac:picMkLst>
        </pc:picChg>
        <pc:picChg chg="add mod">
          <ac:chgData name="Masakiyo Kitazawa" userId="2bf3742da7ad8ecb" providerId="LiveId" clId="{F47CBE27-9031-40BD-BC48-2BA201BA83D7}" dt="2026-06-07T14:39:20.776" v="7033" actId="1076"/>
          <ac:picMkLst>
            <pc:docMk/>
            <pc:sldMk cId="169653979" sldId="629"/>
            <ac:picMk id="23" creationId="{D05C40C3-4226-A7A7-BA28-1C4618FAD4F5}"/>
          </ac:picMkLst>
        </pc:picChg>
        <pc:picChg chg="del">
          <ac:chgData name="Masakiyo Kitazawa" userId="2bf3742da7ad8ecb" providerId="LiveId" clId="{F47CBE27-9031-40BD-BC48-2BA201BA83D7}" dt="2026-06-07T14:23:47.924" v="6597" actId="478"/>
          <ac:picMkLst>
            <pc:docMk/>
            <pc:sldMk cId="169653979" sldId="629"/>
            <ac:picMk id="25" creationId="{5B526500-567C-584E-7585-27E292D3BBE2}"/>
          </ac:picMkLst>
        </pc:picChg>
        <pc:picChg chg="del">
          <ac:chgData name="Masakiyo Kitazawa" userId="2bf3742da7ad8ecb" providerId="LiveId" clId="{F47CBE27-9031-40BD-BC48-2BA201BA83D7}" dt="2026-06-07T14:23:47.924" v="6597" actId="478"/>
          <ac:picMkLst>
            <pc:docMk/>
            <pc:sldMk cId="169653979" sldId="629"/>
            <ac:picMk id="27" creationId="{29B438F9-E7D6-D2E6-EBA8-1D53D28DA628}"/>
          </ac:picMkLst>
        </pc:picChg>
        <pc:picChg chg="del">
          <ac:chgData name="Masakiyo Kitazawa" userId="2bf3742da7ad8ecb" providerId="LiveId" clId="{F47CBE27-9031-40BD-BC48-2BA201BA83D7}" dt="2026-06-07T14:23:33.836" v="6595" actId="478"/>
          <ac:picMkLst>
            <pc:docMk/>
            <pc:sldMk cId="169653979" sldId="629"/>
            <ac:picMk id="35" creationId="{EE5B9133-2A4B-68FD-B7AD-8AAFE35E778E}"/>
          </ac:picMkLst>
        </pc:picChg>
        <pc:picChg chg="del">
          <ac:chgData name="Masakiyo Kitazawa" userId="2bf3742da7ad8ecb" providerId="LiveId" clId="{F47CBE27-9031-40BD-BC48-2BA201BA83D7}" dt="2026-06-07T14:23:38.262" v="6596" actId="478"/>
          <ac:picMkLst>
            <pc:docMk/>
            <pc:sldMk cId="169653979" sldId="629"/>
            <ac:picMk id="36" creationId="{12D8EACC-0E56-9FC7-A7C7-DFD391459492}"/>
          </ac:picMkLst>
        </pc:picChg>
        <pc:cxnChg chg="add mod">
          <ac:chgData name="Masakiyo Kitazawa" userId="2bf3742da7ad8ecb" providerId="LiveId" clId="{F47CBE27-9031-40BD-BC48-2BA201BA83D7}" dt="2026-06-07T14:39:20.776" v="7033" actId="1076"/>
          <ac:cxnSpMkLst>
            <pc:docMk/>
            <pc:sldMk cId="169653979" sldId="629"/>
            <ac:cxnSpMk id="10" creationId="{9D075BAC-270F-D750-1351-8B675C6546C3}"/>
          </ac:cxnSpMkLst>
        </pc:cxnChg>
        <pc:cxnChg chg="add mod">
          <ac:chgData name="Masakiyo Kitazawa" userId="2bf3742da7ad8ecb" providerId="LiveId" clId="{F47CBE27-9031-40BD-BC48-2BA201BA83D7}" dt="2026-06-07T14:39:20.776" v="7033" actId="1076"/>
          <ac:cxnSpMkLst>
            <pc:docMk/>
            <pc:sldMk cId="169653979" sldId="629"/>
            <ac:cxnSpMk id="11" creationId="{841943FE-C4F2-22F2-E8E1-F4F89FCBEF22}"/>
          </ac:cxnSpMkLst>
        </pc:cxnChg>
        <pc:cxnChg chg="add del mod">
          <ac:chgData name="Masakiyo Kitazawa" userId="2bf3742da7ad8ecb" providerId="LiveId" clId="{F47CBE27-9031-40BD-BC48-2BA201BA83D7}" dt="2026-06-07T14:33:07.270" v="6832" actId="478"/>
          <ac:cxnSpMkLst>
            <pc:docMk/>
            <pc:sldMk cId="169653979" sldId="629"/>
            <ac:cxnSpMk id="14" creationId="{7F58D16B-CCDE-0432-C1E4-6628B7DB0A43}"/>
          </ac:cxnSpMkLst>
        </pc:cxnChg>
        <pc:cxnChg chg="add del mod">
          <ac:chgData name="Masakiyo Kitazawa" userId="2bf3742da7ad8ecb" providerId="LiveId" clId="{F47CBE27-9031-40BD-BC48-2BA201BA83D7}" dt="2026-06-07T14:33:09.494" v="6833" actId="478"/>
          <ac:cxnSpMkLst>
            <pc:docMk/>
            <pc:sldMk cId="169653979" sldId="629"/>
            <ac:cxnSpMk id="15" creationId="{C3C94909-5DA9-D4DB-4ACB-5F85AD85FB85}"/>
          </ac:cxnSpMkLst>
        </pc:cxnChg>
      </pc:sldChg>
      <pc:sldChg chg="addSp delSp modSp new mod ord">
        <pc:chgData name="Masakiyo Kitazawa" userId="2bf3742da7ad8ecb" providerId="LiveId" clId="{F47CBE27-9031-40BD-BC48-2BA201BA83D7}" dt="2026-06-08T03:04:17.217" v="9792" actId="1076"/>
        <pc:sldMkLst>
          <pc:docMk/>
          <pc:sldMk cId="3219254054" sldId="630"/>
        </pc:sldMkLst>
        <pc:spChg chg="mod">
          <ac:chgData name="Masakiyo Kitazawa" userId="2bf3742da7ad8ecb" providerId="LiveId" clId="{F47CBE27-9031-40BD-BC48-2BA201BA83D7}" dt="2026-06-07T14:43:15.384" v="7221" actId="20577"/>
          <ac:spMkLst>
            <pc:docMk/>
            <pc:sldMk cId="3219254054" sldId="630"/>
            <ac:spMk id="2" creationId="{F5C90F29-D75C-555E-7E51-44C278F19FA9}"/>
          </ac:spMkLst>
        </pc:spChg>
        <pc:spChg chg="add mod">
          <ac:chgData name="Masakiyo Kitazawa" userId="2bf3742da7ad8ecb" providerId="LiveId" clId="{F47CBE27-9031-40BD-BC48-2BA201BA83D7}" dt="2026-06-08T03:04:17.217" v="9792" actId="1076"/>
          <ac:spMkLst>
            <pc:docMk/>
            <pc:sldMk cId="3219254054" sldId="630"/>
            <ac:spMk id="3" creationId="{BDC22C0A-EE27-1A3E-BD79-025C496D2DE9}"/>
          </ac:spMkLst>
        </pc:spChg>
        <pc:spChg chg="add mod">
          <ac:chgData name="Masakiyo Kitazawa" userId="2bf3742da7ad8ecb" providerId="LiveId" clId="{F47CBE27-9031-40BD-BC48-2BA201BA83D7}" dt="2026-06-07T14:49:03.003" v="7333" actId="1076"/>
          <ac:spMkLst>
            <pc:docMk/>
            <pc:sldMk cId="3219254054" sldId="630"/>
            <ac:spMk id="7" creationId="{AD2FDB83-AF0A-0D67-3A2A-D1F663EEAC82}"/>
          </ac:spMkLst>
        </pc:spChg>
        <pc:spChg chg="add mod">
          <ac:chgData name="Masakiyo Kitazawa" userId="2bf3742da7ad8ecb" providerId="LiveId" clId="{F47CBE27-9031-40BD-BC48-2BA201BA83D7}" dt="2026-06-07T14:49:24.922" v="7356" actId="1076"/>
          <ac:spMkLst>
            <pc:docMk/>
            <pc:sldMk cId="3219254054" sldId="630"/>
            <ac:spMk id="16" creationId="{82DFEACA-D660-8698-20E6-29CCCFD8ADE8}"/>
          </ac:spMkLst>
        </pc:spChg>
        <pc:spChg chg="add mod">
          <ac:chgData name="Masakiyo Kitazawa" userId="2bf3742da7ad8ecb" providerId="LiveId" clId="{F47CBE27-9031-40BD-BC48-2BA201BA83D7}" dt="2026-06-07T14:51:59.831" v="7407" actId="14100"/>
          <ac:spMkLst>
            <pc:docMk/>
            <pc:sldMk cId="3219254054" sldId="630"/>
            <ac:spMk id="25" creationId="{2919CC94-DA6A-2314-F1B2-637E2227DE4F}"/>
          </ac:spMkLst>
        </pc:spChg>
        <pc:spChg chg="add mod">
          <ac:chgData name="Masakiyo Kitazawa" userId="2bf3742da7ad8ecb" providerId="LiveId" clId="{F47CBE27-9031-40BD-BC48-2BA201BA83D7}" dt="2026-06-07T14:53:30.521" v="7460" actId="6549"/>
          <ac:spMkLst>
            <pc:docMk/>
            <pc:sldMk cId="3219254054" sldId="630"/>
            <ac:spMk id="28" creationId="{6922D9E2-E09B-D616-C3D4-86CF0ABE7989}"/>
          </ac:spMkLst>
        </pc:spChg>
        <pc:spChg chg="add mod">
          <ac:chgData name="Masakiyo Kitazawa" userId="2bf3742da7ad8ecb" providerId="LiveId" clId="{F47CBE27-9031-40BD-BC48-2BA201BA83D7}" dt="2026-06-07T15:58:57.390" v="9463" actId="403"/>
          <ac:spMkLst>
            <pc:docMk/>
            <pc:sldMk cId="3219254054" sldId="630"/>
            <ac:spMk id="29" creationId="{56F7D0B2-8E62-B950-CD44-C12231D9F9B4}"/>
          </ac:spMkLst>
        </pc:spChg>
        <pc:picChg chg="add del mod">
          <ac:chgData name="Masakiyo Kitazawa" userId="2bf3742da7ad8ecb" providerId="LiveId" clId="{F47CBE27-9031-40BD-BC48-2BA201BA83D7}" dt="2026-06-07T14:45:32.603" v="7239"/>
          <ac:picMkLst>
            <pc:docMk/>
            <pc:sldMk cId="3219254054" sldId="630"/>
            <ac:picMk id="4" creationId="{3B1C0F13-EAAE-F434-AD4B-9F5D8B75091B}"/>
          </ac:picMkLst>
        </pc:picChg>
        <pc:picChg chg="add del mod">
          <ac:chgData name="Masakiyo Kitazawa" userId="2bf3742da7ad8ecb" providerId="LiveId" clId="{F47CBE27-9031-40BD-BC48-2BA201BA83D7}" dt="2026-06-07T14:47:18.563" v="7323"/>
          <ac:picMkLst>
            <pc:docMk/>
            <pc:sldMk cId="3219254054" sldId="630"/>
            <ac:picMk id="6" creationId="{942E2A20-B353-9E9C-E23F-DE5E0E1480E0}"/>
          </ac:picMkLst>
        </pc:picChg>
        <pc:picChg chg="add del mod">
          <ac:chgData name="Masakiyo Kitazawa" userId="2bf3742da7ad8ecb" providerId="LiveId" clId="{F47CBE27-9031-40BD-BC48-2BA201BA83D7}" dt="2026-06-07T14:47:09.792" v="7311"/>
          <ac:picMkLst>
            <pc:docMk/>
            <pc:sldMk cId="3219254054" sldId="630"/>
            <ac:picMk id="9" creationId="{8C061123-88CC-58CC-AF6E-9F802A9F332C}"/>
          </ac:picMkLst>
        </pc:picChg>
        <pc:picChg chg="add mod">
          <ac:chgData name="Masakiyo Kitazawa" userId="2bf3742da7ad8ecb" providerId="LiveId" clId="{F47CBE27-9031-40BD-BC48-2BA201BA83D7}" dt="2026-06-07T14:47:09.791" v="7309"/>
          <ac:picMkLst>
            <pc:docMk/>
            <pc:sldMk cId="3219254054" sldId="630"/>
            <ac:picMk id="11" creationId="{4C24BE93-C2D3-3FAA-E243-1F8BDB069307}"/>
          </ac:picMkLst>
        </pc:picChg>
        <pc:picChg chg="add mod">
          <ac:chgData name="Masakiyo Kitazawa" userId="2bf3742da7ad8ecb" providerId="LiveId" clId="{F47CBE27-9031-40BD-BC48-2BA201BA83D7}" dt="2026-06-07T14:47:18.563" v="7321"/>
          <ac:picMkLst>
            <pc:docMk/>
            <pc:sldMk cId="3219254054" sldId="630"/>
            <ac:picMk id="13" creationId="{908E8F80-1F51-5C79-C40C-0CC6D33A20DE}"/>
          </ac:picMkLst>
        </pc:picChg>
        <pc:picChg chg="add del mod">
          <ac:chgData name="Masakiyo Kitazawa" userId="2bf3742da7ad8ecb" providerId="LiveId" clId="{F47CBE27-9031-40BD-BC48-2BA201BA83D7}" dt="2026-06-07T14:49:54.987" v="7369"/>
          <ac:picMkLst>
            <pc:docMk/>
            <pc:sldMk cId="3219254054" sldId="630"/>
            <ac:picMk id="15" creationId="{9B10818F-9919-FD95-65B2-F171F577D92E}"/>
          </ac:picMkLst>
        </pc:picChg>
        <pc:picChg chg="add del mod">
          <ac:chgData name="Masakiyo Kitazawa" userId="2bf3742da7ad8ecb" providerId="LiveId" clId="{F47CBE27-9031-40BD-BC48-2BA201BA83D7}" dt="2026-06-07T14:50:30.945" v="7381"/>
          <ac:picMkLst>
            <pc:docMk/>
            <pc:sldMk cId="3219254054" sldId="630"/>
            <ac:picMk id="18" creationId="{84157F9E-7BBA-3602-7A8D-211EA4B1D2E4}"/>
          </ac:picMkLst>
        </pc:picChg>
        <pc:picChg chg="add del mod">
          <ac:chgData name="Masakiyo Kitazawa" userId="2bf3742da7ad8ecb" providerId="LiveId" clId="{F47CBE27-9031-40BD-BC48-2BA201BA83D7}" dt="2026-06-07T14:50:48.428" v="7394"/>
          <ac:picMkLst>
            <pc:docMk/>
            <pc:sldMk cId="3219254054" sldId="630"/>
            <ac:picMk id="20" creationId="{C595E801-6B7E-8122-382B-4B9175363B39}"/>
          </ac:picMkLst>
        </pc:picChg>
        <pc:picChg chg="add mod">
          <ac:chgData name="Masakiyo Kitazawa" userId="2bf3742da7ad8ecb" providerId="LiveId" clId="{F47CBE27-9031-40BD-BC48-2BA201BA83D7}" dt="2026-06-07T14:52:02.487" v="7408" actId="1076"/>
          <ac:picMkLst>
            <pc:docMk/>
            <pc:sldMk cId="3219254054" sldId="630"/>
            <ac:picMk id="22" creationId="{E0EB3CDD-B4EA-4A20-1BF4-AB0CA1E13581}"/>
          </ac:picMkLst>
        </pc:picChg>
        <pc:picChg chg="add mod">
          <ac:chgData name="Masakiyo Kitazawa" userId="2bf3742da7ad8ecb" providerId="LiveId" clId="{F47CBE27-9031-40BD-BC48-2BA201BA83D7}" dt="2026-06-07T14:51:33.728" v="7402" actId="1076"/>
          <ac:picMkLst>
            <pc:docMk/>
            <pc:sldMk cId="3219254054" sldId="630"/>
            <ac:picMk id="24" creationId="{CDAE8343-FD45-E2D2-751C-6A6E9B349913}"/>
          </ac:picMkLst>
        </pc:picChg>
        <pc:picChg chg="add mod">
          <ac:chgData name="Masakiyo Kitazawa" userId="2bf3742da7ad8ecb" providerId="LiveId" clId="{F47CBE27-9031-40BD-BC48-2BA201BA83D7}" dt="2026-06-07T14:53:38.755" v="7461" actId="1076"/>
          <ac:picMkLst>
            <pc:docMk/>
            <pc:sldMk cId="3219254054" sldId="630"/>
            <ac:picMk id="27" creationId="{7859AC4C-E8D2-FA26-8F46-E7FD63AD52D3}"/>
          </ac:picMkLst>
        </pc:picChg>
      </pc:sldChg>
      <pc:sldChg chg="addSp delSp modSp new mod ord">
        <pc:chgData name="Masakiyo Kitazawa" userId="2bf3742da7ad8ecb" providerId="LiveId" clId="{F47CBE27-9031-40BD-BC48-2BA201BA83D7}" dt="2026-06-07T15:18:40.843" v="8295"/>
        <pc:sldMkLst>
          <pc:docMk/>
          <pc:sldMk cId="2342576353" sldId="631"/>
        </pc:sldMkLst>
        <pc:spChg chg="mod">
          <ac:chgData name="Masakiyo Kitazawa" userId="2bf3742da7ad8ecb" providerId="LiveId" clId="{F47CBE27-9031-40BD-BC48-2BA201BA83D7}" dt="2026-06-07T14:55:29.137" v="7580" actId="20577"/>
          <ac:spMkLst>
            <pc:docMk/>
            <pc:sldMk cId="2342576353" sldId="631"/>
            <ac:spMk id="2" creationId="{9D362856-5C31-DEBF-2F6F-A24639E43027}"/>
          </ac:spMkLst>
        </pc:spChg>
        <pc:spChg chg="add mod">
          <ac:chgData name="Masakiyo Kitazawa" userId="2bf3742da7ad8ecb" providerId="LiveId" clId="{F47CBE27-9031-40BD-BC48-2BA201BA83D7}" dt="2026-06-07T14:58:35.171" v="7656" actId="1076"/>
          <ac:spMkLst>
            <pc:docMk/>
            <pc:sldMk cId="2342576353" sldId="631"/>
            <ac:spMk id="10" creationId="{C0642B45-686C-FDF8-C348-2D5D6DFC8C25}"/>
          </ac:spMkLst>
        </pc:spChg>
        <pc:spChg chg="add mod">
          <ac:chgData name="Masakiyo Kitazawa" userId="2bf3742da7ad8ecb" providerId="LiveId" clId="{F47CBE27-9031-40BD-BC48-2BA201BA83D7}" dt="2026-06-07T14:59:58.911" v="7713" actId="1076"/>
          <ac:spMkLst>
            <pc:docMk/>
            <pc:sldMk cId="2342576353" sldId="631"/>
            <ac:spMk id="13" creationId="{0C111F40-C869-6B53-4180-4CF62195547C}"/>
          </ac:spMkLst>
        </pc:spChg>
        <pc:picChg chg="add del mod">
          <ac:chgData name="Masakiyo Kitazawa" userId="2bf3742da7ad8ecb" providerId="LiveId" clId="{F47CBE27-9031-40BD-BC48-2BA201BA83D7}" dt="2026-06-07T14:57:10.196" v="7599"/>
          <ac:picMkLst>
            <pc:docMk/>
            <pc:sldMk cId="2342576353" sldId="631"/>
            <ac:picMk id="4" creationId="{A00422D2-CD00-4375-1A7C-74DFE745402D}"/>
          </ac:picMkLst>
        </pc:picChg>
        <pc:picChg chg="add del mod">
          <ac:chgData name="Masakiyo Kitazawa" userId="2bf3742da7ad8ecb" providerId="LiveId" clId="{F47CBE27-9031-40BD-BC48-2BA201BA83D7}" dt="2026-06-07T14:57:53.012" v="7616"/>
          <ac:picMkLst>
            <pc:docMk/>
            <pc:sldMk cId="2342576353" sldId="631"/>
            <ac:picMk id="6" creationId="{26629EC9-67AA-6BC6-1174-29099DA9B7DF}"/>
          </ac:picMkLst>
        </pc:picChg>
        <pc:picChg chg="add mod">
          <ac:chgData name="Masakiyo Kitazawa" userId="2bf3742da7ad8ecb" providerId="LiveId" clId="{F47CBE27-9031-40BD-BC48-2BA201BA83D7}" dt="2026-06-07T15:01:05.715" v="7725" actId="1076"/>
          <ac:picMkLst>
            <pc:docMk/>
            <pc:sldMk cId="2342576353" sldId="631"/>
            <ac:picMk id="7" creationId="{08400FCB-CFBA-58E5-6C85-A2AFC690D3D5}"/>
          </ac:picMkLst>
        </pc:picChg>
        <pc:picChg chg="add mod">
          <ac:chgData name="Masakiyo Kitazawa" userId="2bf3742da7ad8ecb" providerId="LiveId" clId="{F47CBE27-9031-40BD-BC48-2BA201BA83D7}" dt="2026-06-07T15:00:11.741" v="7716" actId="1076"/>
          <ac:picMkLst>
            <pc:docMk/>
            <pc:sldMk cId="2342576353" sldId="631"/>
            <ac:picMk id="9" creationId="{24AE0D27-38D1-4709-A615-DF5F5BEEDCCC}"/>
          </ac:picMkLst>
        </pc:picChg>
        <pc:picChg chg="add mod">
          <ac:chgData name="Masakiyo Kitazawa" userId="2bf3742da7ad8ecb" providerId="LiveId" clId="{F47CBE27-9031-40BD-BC48-2BA201BA83D7}" dt="2026-06-07T15:00:15.272" v="7717" actId="1076"/>
          <ac:picMkLst>
            <pc:docMk/>
            <pc:sldMk cId="2342576353" sldId="631"/>
            <ac:picMk id="12" creationId="{608A9768-1FEB-DD89-4126-8AE7162076F8}"/>
          </ac:picMkLst>
        </pc:picChg>
        <pc:picChg chg="add mod">
          <ac:chgData name="Masakiyo Kitazawa" userId="2bf3742da7ad8ecb" providerId="LiveId" clId="{F47CBE27-9031-40BD-BC48-2BA201BA83D7}" dt="2026-06-07T15:01:03.712" v="7724" actId="1076"/>
          <ac:picMkLst>
            <pc:docMk/>
            <pc:sldMk cId="2342576353" sldId="631"/>
            <ac:picMk id="15" creationId="{0C22744C-E4A1-8DB2-D4D8-3E40137569BE}"/>
          </ac:picMkLst>
        </pc:picChg>
      </pc:sldChg>
      <pc:sldChg chg="addSp modSp new del mod">
        <pc:chgData name="Masakiyo Kitazawa" userId="2bf3742da7ad8ecb" providerId="LiveId" clId="{F47CBE27-9031-40BD-BC48-2BA201BA83D7}" dt="2026-06-08T03:05:43.785" v="9793" actId="2696"/>
        <pc:sldMkLst>
          <pc:docMk/>
          <pc:sldMk cId="1076646618" sldId="632"/>
        </pc:sldMkLst>
        <pc:spChg chg="mod">
          <ac:chgData name="Masakiyo Kitazawa" userId="2bf3742da7ad8ecb" providerId="LiveId" clId="{F47CBE27-9031-40BD-BC48-2BA201BA83D7}" dt="2026-06-07T15:04:01.855" v="7778" actId="6549"/>
          <ac:spMkLst>
            <pc:docMk/>
            <pc:sldMk cId="1076646618" sldId="632"/>
            <ac:spMk id="2" creationId="{90A6D42F-2F7B-481F-0D64-37FFF7E0A9E7}"/>
          </ac:spMkLst>
        </pc:spChg>
        <pc:spChg chg="add mod">
          <ac:chgData name="Masakiyo Kitazawa" userId="2bf3742da7ad8ecb" providerId="LiveId" clId="{F47CBE27-9031-40BD-BC48-2BA201BA83D7}" dt="2026-06-07T15:05:23.475" v="7792" actId="1076"/>
          <ac:spMkLst>
            <pc:docMk/>
            <pc:sldMk cId="1076646618" sldId="632"/>
            <ac:spMk id="6" creationId="{8CF84E61-CB36-8706-FED7-9AFE799F1321}"/>
          </ac:spMkLst>
        </pc:spChg>
        <pc:spChg chg="add mod">
          <ac:chgData name="Masakiyo Kitazawa" userId="2bf3742da7ad8ecb" providerId="LiveId" clId="{F47CBE27-9031-40BD-BC48-2BA201BA83D7}" dt="2026-06-07T15:05:23.475" v="7792" actId="1076"/>
          <ac:spMkLst>
            <pc:docMk/>
            <pc:sldMk cId="1076646618" sldId="632"/>
            <ac:spMk id="7" creationId="{741A4D1A-F1AA-C1B6-8F8C-9F32979191C5}"/>
          </ac:spMkLst>
        </pc:spChg>
        <pc:spChg chg="add mod">
          <ac:chgData name="Masakiyo Kitazawa" userId="2bf3742da7ad8ecb" providerId="LiveId" clId="{F47CBE27-9031-40BD-BC48-2BA201BA83D7}" dt="2026-06-07T15:07:41.830" v="7932" actId="1076"/>
          <ac:spMkLst>
            <pc:docMk/>
            <pc:sldMk cId="1076646618" sldId="632"/>
            <ac:spMk id="8" creationId="{0E2D46C4-4E47-D9B7-C14F-B1DD3463CA07}"/>
          </ac:spMkLst>
        </pc:spChg>
        <pc:picChg chg="add mod modCrop">
          <ac:chgData name="Masakiyo Kitazawa" userId="2bf3742da7ad8ecb" providerId="LiveId" clId="{F47CBE27-9031-40BD-BC48-2BA201BA83D7}" dt="2026-06-07T15:05:23.475" v="7792" actId="1076"/>
          <ac:picMkLst>
            <pc:docMk/>
            <pc:sldMk cId="1076646618" sldId="632"/>
            <ac:picMk id="4" creationId="{C4CCC3B2-832F-E2E0-24BB-4F04F96AD0E3}"/>
          </ac:picMkLst>
        </pc:picChg>
        <pc:picChg chg="add mod modCrop">
          <ac:chgData name="Masakiyo Kitazawa" userId="2bf3742da7ad8ecb" providerId="LiveId" clId="{F47CBE27-9031-40BD-BC48-2BA201BA83D7}" dt="2026-06-07T15:05:23.475" v="7792" actId="1076"/>
          <ac:picMkLst>
            <pc:docMk/>
            <pc:sldMk cId="1076646618" sldId="632"/>
            <ac:picMk id="5" creationId="{591F62D9-2F58-005E-6CF9-4FF8ADB7056B}"/>
          </ac:picMkLst>
        </pc:picChg>
      </pc:sldChg>
      <pc:sldChg chg="modSp add mod">
        <pc:chgData name="Masakiyo Kitazawa" userId="2bf3742da7ad8ecb" providerId="LiveId" clId="{F47CBE27-9031-40BD-BC48-2BA201BA83D7}" dt="2026-06-07T15:08:45.512" v="7968" actId="1076"/>
        <pc:sldMkLst>
          <pc:docMk/>
          <pc:sldMk cId="783931957" sldId="633"/>
        </pc:sldMkLst>
        <pc:spChg chg="mod">
          <ac:chgData name="Masakiyo Kitazawa" userId="2bf3742da7ad8ecb" providerId="LiveId" clId="{F47CBE27-9031-40BD-BC48-2BA201BA83D7}" dt="2026-06-07T15:08:45.512" v="7968" actId="1076"/>
          <ac:spMkLst>
            <pc:docMk/>
            <pc:sldMk cId="783931957" sldId="633"/>
            <ac:spMk id="8" creationId="{3C9483A5-92AA-774F-06E1-660A65078FBF}"/>
          </ac:spMkLst>
        </pc:spChg>
      </pc:sldChg>
      <pc:sldChg chg="addSp delSp modSp add mod">
        <pc:chgData name="Masakiyo Kitazawa" userId="2bf3742da7ad8ecb" providerId="LiveId" clId="{F47CBE27-9031-40BD-BC48-2BA201BA83D7}" dt="2026-06-08T03:06:10.971" v="9806" actId="404"/>
        <pc:sldMkLst>
          <pc:docMk/>
          <pc:sldMk cId="2839506517" sldId="634"/>
        </pc:sldMkLst>
        <pc:spChg chg="mod">
          <ac:chgData name="Masakiyo Kitazawa" userId="2bf3742da7ad8ecb" providerId="LiveId" clId="{F47CBE27-9031-40BD-BC48-2BA201BA83D7}" dt="2026-06-08T03:06:10.971" v="9806" actId="404"/>
          <ac:spMkLst>
            <pc:docMk/>
            <pc:sldMk cId="2839506517" sldId="634"/>
            <ac:spMk id="2" creationId="{1139F64F-F99A-4944-A8B1-66C7909776FE}"/>
          </ac:spMkLst>
        </pc:spChg>
        <pc:spChg chg="del mod">
          <ac:chgData name="Masakiyo Kitazawa" userId="2bf3742da7ad8ecb" providerId="LiveId" clId="{F47CBE27-9031-40BD-BC48-2BA201BA83D7}" dt="2026-06-08T03:06:01.067" v="9795" actId="478"/>
          <ac:spMkLst>
            <pc:docMk/>
            <pc:sldMk cId="2839506517" sldId="634"/>
            <ac:spMk id="6" creationId="{BC6BE297-9569-2BCF-F13C-A7267907B288}"/>
          </ac:spMkLst>
        </pc:spChg>
        <pc:spChg chg="del">
          <ac:chgData name="Masakiyo Kitazawa" userId="2bf3742da7ad8ecb" providerId="LiveId" clId="{F47CBE27-9031-40BD-BC48-2BA201BA83D7}" dt="2026-06-07T15:09:41.432" v="7988" actId="478"/>
          <ac:spMkLst>
            <pc:docMk/>
            <pc:sldMk cId="2839506517" sldId="634"/>
            <ac:spMk id="7" creationId="{0CBA9A50-8B80-2465-A3C3-EF5E45BF9C57}"/>
          </ac:spMkLst>
        </pc:spChg>
        <pc:spChg chg="mod">
          <ac:chgData name="Masakiyo Kitazawa" userId="2bf3742da7ad8ecb" providerId="LiveId" clId="{F47CBE27-9031-40BD-BC48-2BA201BA83D7}" dt="2026-06-07T15:18:10.775" v="8293" actId="20577"/>
          <ac:spMkLst>
            <pc:docMk/>
            <pc:sldMk cId="2839506517" sldId="634"/>
            <ac:spMk id="8" creationId="{D4E7FE93-1BFF-02D9-5821-E2FDC8B1FC75}"/>
          </ac:spMkLst>
        </pc:spChg>
        <pc:spChg chg="add mod">
          <ac:chgData name="Masakiyo Kitazawa" userId="2bf3742da7ad8ecb" providerId="LiveId" clId="{F47CBE27-9031-40BD-BC48-2BA201BA83D7}" dt="2026-06-07T15:11:12.630" v="8024" actId="207"/>
          <ac:spMkLst>
            <pc:docMk/>
            <pc:sldMk cId="2839506517" sldId="634"/>
            <ac:spMk id="10" creationId="{99E9801E-FCC3-3811-4D04-199093DA7A40}"/>
          </ac:spMkLst>
        </pc:spChg>
        <pc:spChg chg="add mod">
          <ac:chgData name="Masakiyo Kitazawa" userId="2bf3742da7ad8ecb" providerId="LiveId" clId="{F47CBE27-9031-40BD-BC48-2BA201BA83D7}" dt="2026-06-07T15:11:12.630" v="8024" actId="207"/>
          <ac:spMkLst>
            <pc:docMk/>
            <pc:sldMk cId="2839506517" sldId="634"/>
            <ac:spMk id="11" creationId="{859DB6C6-B860-8C02-218E-791859685A63}"/>
          </ac:spMkLst>
        </pc:spChg>
        <pc:picChg chg="del">
          <ac:chgData name="Masakiyo Kitazawa" userId="2bf3742da7ad8ecb" providerId="LiveId" clId="{F47CBE27-9031-40BD-BC48-2BA201BA83D7}" dt="2026-06-07T15:09:41.432" v="7988" actId="478"/>
          <ac:picMkLst>
            <pc:docMk/>
            <pc:sldMk cId="2839506517" sldId="634"/>
            <ac:picMk id="5" creationId="{355EF899-A498-56D8-72DA-140C9245A6A7}"/>
          </ac:picMkLst>
        </pc:picChg>
        <pc:picChg chg="add mod">
          <ac:chgData name="Masakiyo Kitazawa" userId="2bf3742da7ad8ecb" providerId="LiveId" clId="{F47CBE27-9031-40BD-BC48-2BA201BA83D7}" dt="2026-06-07T15:10:23.332" v="7992" actId="1076"/>
          <ac:picMkLst>
            <pc:docMk/>
            <pc:sldMk cId="2839506517" sldId="634"/>
            <ac:picMk id="9" creationId="{AEA0E5FB-8DE4-7DFD-D3BA-C4F52C0DBB8E}"/>
          </ac:picMkLst>
        </pc:picChg>
      </pc:sldChg>
      <pc:sldChg chg="addSp delSp modSp new mod">
        <pc:chgData name="Masakiyo Kitazawa" userId="2bf3742da7ad8ecb" providerId="LiveId" clId="{F47CBE27-9031-40BD-BC48-2BA201BA83D7}" dt="2026-06-07T15:24:38.009" v="8606" actId="15"/>
        <pc:sldMkLst>
          <pc:docMk/>
          <pc:sldMk cId="2458821415" sldId="635"/>
        </pc:sldMkLst>
        <pc:spChg chg="mod">
          <ac:chgData name="Masakiyo Kitazawa" userId="2bf3742da7ad8ecb" providerId="LiveId" clId="{F47CBE27-9031-40BD-BC48-2BA201BA83D7}" dt="2026-06-07T15:19:04.841" v="8327" actId="20577"/>
          <ac:spMkLst>
            <pc:docMk/>
            <pc:sldMk cId="2458821415" sldId="635"/>
            <ac:spMk id="2" creationId="{9812A6FA-DCBF-1676-544D-B7A0D92D7E8F}"/>
          </ac:spMkLst>
        </pc:spChg>
        <pc:spChg chg="add mod">
          <ac:chgData name="Masakiyo Kitazawa" userId="2bf3742da7ad8ecb" providerId="LiveId" clId="{F47CBE27-9031-40BD-BC48-2BA201BA83D7}" dt="2026-06-07T15:20:40.089" v="8356" actId="1076"/>
          <ac:spMkLst>
            <pc:docMk/>
            <pc:sldMk cId="2458821415" sldId="635"/>
            <ac:spMk id="5" creationId="{366DD4C2-5CEE-85E2-9931-B9BB12A3A36D}"/>
          </ac:spMkLst>
        </pc:spChg>
        <pc:spChg chg="add mod">
          <ac:chgData name="Masakiyo Kitazawa" userId="2bf3742da7ad8ecb" providerId="LiveId" clId="{F47CBE27-9031-40BD-BC48-2BA201BA83D7}" dt="2026-06-07T15:22:01.549" v="8397" actId="1076"/>
          <ac:spMkLst>
            <pc:docMk/>
            <pc:sldMk cId="2458821415" sldId="635"/>
            <ac:spMk id="7" creationId="{DE437A40-8E77-52E2-3805-E8E778EB5D1C}"/>
          </ac:spMkLst>
        </pc:spChg>
        <pc:spChg chg="add del mod">
          <ac:chgData name="Masakiyo Kitazawa" userId="2bf3742da7ad8ecb" providerId="LiveId" clId="{F47CBE27-9031-40BD-BC48-2BA201BA83D7}" dt="2026-06-07T15:21:47.526" v="8389"/>
          <ac:spMkLst>
            <pc:docMk/>
            <pc:sldMk cId="2458821415" sldId="635"/>
            <ac:spMk id="8" creationId="{16F930E6-B665-53B2-5D59-D4BA7D7896FB}"/>
          </ac:spMkLst>
        </pc:spChg>
        <pc:spChg chg="add mod">
          <ac:chgData name="Masakiyo Kitazawa" userId="2bf3742da7ad8ecb" providerId="LiveId" clId="{F47CBE27-9031-40BD-BC48-2BA201BA83D7}" dt="2026-06-07T15:24:38.009" v="8606" actId="15"/>
          <ac:spMkLst>
            <pc:docMk/>
            <pc:sldMk cId="2458821415" sldId="635"/>
            <ac:spMk id="9" creationId="{53EE1478-6CFE-01BF-9906-3D914A43DED1}"/>
          </ac:spMkLst>
        </pc:spChg>
        <pc:picChg chg="add mod">
          <ac:chgData name="Masakiyo Kitazawa" userId="2bf3742da7ad8ecb" providerId="LiveId" clId="{F47CBE27-9031-40BD-BC48-2BA201BA83D7}" dt="2026-06-07T15:20:31.105" v="8352" actId="1076"/>
          <ac:picMkLst>
            <pc:docMk/>
            <pc:sldMk cId="2458821415" sldId="635"/>
            <ac:picMk id="4" creationId="{222DF32C-070E-BF09-2C66-95A95B994AEE}"/>
          </ac:picMkLst>
        </pc:picChg>
        <pc:picChg chg="add mod">
          <ac:chgData name="Masakiyo Kitazawa" userId="2bf3742da7ad8ecb" providerId="LiveId" clId="{F47CBE27-9031-40BD-BC48-2BA201BA83D7}" dt="2026-06-07T15:20:20.130" v="8350" actId="1076"/>
          <ac:picMkLst>
            <pc:docMk/>
            <pc:sldMk cId="2458821415" sldId="635"/>
            <ac:picMk id="6" creationId="{DF25B95A-9223-09DE-FD79-38326E60D886}"/>
          </ac:picMkLst>
        </pc:picChg>
      </pc:sldChg>
      <pc:sldChg chg="addSp delSp modSp new mod">
        <pc:chgData name="Masakiyo Kitazawa" userId="2bf3742da7ad8ecb" providerId="LiveId" clId="{F47CBE27-9031-40BD-BC48-2BA201BA83D7}" dt="2026-06-08T03:09:44.458" v="9835" actId="1076"/>
        <pc:sldMkLst>
          <pc:docMk/>
          <pc:sldMk cId="1732759475" sldId="636"/>
        </pc:sldMkLst>
        <pc:spChg chg="mod">
          <ac:chgData name="Masakiyo Kitazawa" userId="2bf3742da7ad8ecb" providerId="LiveId" clId="{F47CBE27-9031-40BD-BC48-2BA201BA83D7}" dt="2026-06-07T15:29:24.446" v="8717" actId="20577"/>
          <ac:spMkLst>
            <pc:docMk/>
            <pc:sldMk cId="1732759475" sldId="636"/>
            <ac:spMk id="2" creationId="{7F479560-56B3-B703-750D-39127AE6F4EA}"/>
          </ac:spMkLst>
        </pc:spChg>
        <pc:spChg chg="add del mod">
          <ac:chgData name="Masakiyo Kitazawa" userId="2bf3742da7ad8ecb" providerId="LiveId" clId="{F47CBE27-9031-40BD-BC48-2BA201BA83D7}" dt="2026-06-07T15:32:58.373" v="8759" actId="1076"/>
          <ac:spMkLst>
            <pc:docMk/>
            <pc:sldMk cId="1732759475" sldId="636"/>
            <ac:spMk id="5" creationId="{C7F0F248-8B80-2C00-2C84-C28148D9493A}"/>
          </ac:spMkLst>
        </pc:spChg>
        <pc:spChg chg="add del mod">
          <ac:chgData name="Masakiyo Kitazawa" userId="2bf3742da7ad8ecb" providerId="LiveId" clId="{F47CBE27-9031-40BD-BC48-2BA201BA83D7}" dt="2026-06-07T15:32:09.301" v="8747" actId="478"/>
          <ac:spMkLst>
            <pc:docMk/>
            <pc:sldMk cId="1732759475" sldId="636"/>
            <ac:spMk id="6" creationId="{488A0587-8A46-0BAA-ECF5-B84834488759}"/>
          </ac:spMkLst>
        </pc:spChg>
        <pc:spChg chg="add del mod">
          <ac:chgData name="Masakiyo Kitazawa" userId="2bf3742da7ad8ecb" providerId="LiveId" clId="{F47CBE27-9031-40BD-BC48-2BA201BA83D7}" dt="2026-06-07T15:32:29.700" v="8756" actId="478"/>
          <ac:spMkLst>
            <pc:docMk/>
            <pc:sldMk cId="1732759475" sldId="636"/>
            <ac:spMk id="7" creationId="{B988093A-B4D3-41E4-879A-CB4B48EF8BE4}"/>
          </ac:spMkLst>
        </pc:spChg>
        <pc:spChg chg="add mod">
          <ac:chgData name="Masakiyo Kitazawa" userId="2bf3742da7ad8ecb" providerId="LiveId" clId="{F47CBE27-9031-40BD-BC48-2BA201BA83D7}" dt="2026-06-07T15:32:58.373" v="8759" actId="1076"/>
          <ac:spMkLst>
            <pc:docMk/>
            <pc:sldMk cId="1732759475" sldId="636"/>
            <ac:spMk id="8" creationId="{8D30D692-1A38-F779-A5F2-3340ABF7B0E9}"/>
          </ac:spMkLst>
        </pc:spChg>
        <pc:spChg chg="add mod">
          <ac:chgData name="Masakiyo Kitazawa" userId="2bf3742da7ad8ecb" providerId="LiveId" clId="{F47CBE27-9031-40BD-BC48-2BA201BA83D7}" dt="2026-06-08T03:09:44.458" v="9835" actId="1076"/>
          <ac:spMkLst>
            <pc:docMk/>
            <pc:sldMk cId="1732759475" sldId="636"/>
            <ac:spMk id="9" creationId="{5515F55D-2346-35E3-1A7B-D2CAD9E6335A}"/>
          </ac:spMkLst>
        </pc:spChg>
        <pc:picChg chg="add mod">
          <ac:chgData name="Masakiyo Kitazawa" userId="2bf3742da7ad8ecb" providerId="LiveId" clId="{F47CBE27-9031-40BD-BC48-2BA201BA83D7}" dt="2026-06-07T15:32:58.373" v="8759" actId="1076"/>
          <ac:picMkLst>
            <pc:docMk/>
            <pc:sldMk cId="1732759475" sldId="636"/>
            <ac:picMk id="3" creationId="{8EDB5A33-7576-385F-843B-28DC28B29584}"/>
          </ac:picMkLst>
        </pc:picChg>
        <pc:picChg chg="add mod">
          <ac:chgData name="Masakiyo Kitazawa" userId="2bf3742da7ad8ecb" providerId="LiveId" clId="{F47CBE27-9031-40BD-BC48-2BA201BA83D7}" dt="2026-06-07T15:32:58.373" v="8759" actId="1076"/>
          <ac:picMkLst>
            <pc:docMk/>
            <pc:sldMk cId="1732759475" sldId="636"/>
            <ac:picMk id="4" creationId="{1FF014AE-0C3E-A940-7591-FCB6A60059A4}"/>
          </ac:picMkLst>
        </pc:picChg>
      </pc:sldChg>
      <pc:sldChg chg="addSp delSp modSp add mod ord">
        <pc:chgData name="Masakiyo Kitazawa" userId="2bf3742da7ad8ecb" providerId="LiveId" clId="{F47CBE27-9031-40BD-BC48-2BA201BA83D7}" dt="2026-06-07T16:03:38.270" v="9691" actId="20577"/>
        <pc:sldMkLst>
          <pc:docMk/>
          <pc:sldMk cId="1336585514" sldId="637"/>
        </pc:sldMkLst>
        <pc:spChg chg="mod">
          <ac:chgData name="Masakiyo Kitazawa" userId="2bf3742da7ad8ecb" providerId="LiveId" clId="{F47CBE27-9031-40BD-BC48-2BA201BA83D7}" dt="2026-06-07T15:37:06.506" v="9047" actId="20577"/>
          <ac:spMkLst>
            <pc:docMk/>
            <pc:sldMk cId="1336585514" sldId="637"/>
            <ac:spMk id="2" creationId="{E7BA77D0-8ECD-89B3-B972-CF4571306F59}"/>
          </ac:spMkLst>
        </pc:spChg>
        <pc:spChg chg="add mod">
          <ac:chgData name="Masakiyo Kitazawa" userId="2bf3742da7ad8ecb" providerId="LiveId" clId="{F47CBE27-9031-40BD-BC48-2BA201BA83D7}" dt="2026-06-07T16:03:16.638" v="9682" actId="20577"/>
          <ac:spMkLst>
            <pc:docMk/>
            <pc:sldMk cId="1336585514" sldId="637"/>
            <ac:spMk id="3" creationId="{13D4BF59-74AE-E899-5FCA-8687E4359BC7}"/>
          </ac:spMkLst>
        </pc:spChg>
        <pc:spChg chg="del mod">
          <ac:chgData name="Masakiyo Kitazawa" userId="2bf3742da7ad8ecb" providerId="LiveId" clId="{F47CBE27-9031-40BD-BC48-2BA201BA83D7}" dt="2026-06-07T15:37:12.581" v="9048" actId="478"/>
          <ac:spMkLst>
            <pc:docMk/>
            <pc:sldMk cId="1336585514" sldId="637"/>
            <ac:spMk id="4" creationId="{A70577B9-E526-3CE1-9E9C-541C19DE76A0}"/>
          </ac:spMkLst>
        </pc:spChg>
        <pc:spChg chg="add mod">
          <ac:chgData name="Masakiyo Kitazawa" userId="2bf3742da7ad8ecb" providerId="LiveId" clId="{F47CBE27-9031-40BD-BC48-2BA201BA83D7}" dt="2026-06-07T16:01:32.693" v="9465" actId="1076"/>
          <ac:spMkLst>
            <pc:docMk/>
            <pc:sldMk cId="1336585514" sldId="637"/>
            <ac:spMk id="6" creationId="{34FB4050-CA88-968C-9B92-E122A0D07618}"/>
          </ac:spMkLst>
        </pc:spChg>
        <pc:spChg chg="del">
          <ac:chgData name="Masakiyo Kitazawa" userId="2bf3742da7ad8ecb" providerId="LiveId" clId="{F47CBE27-9031-40BD-BC48-2BA201BA83D7}" dt="2026-06-07T15:34:53.527" v="8822" actId="478"/>
          <ac:spMkLst>
            <pc:docMk/>
            <pc:sldMk cId="1336585514" sldId="637"/>
            <ac:spMk id="7" creationId="{B3220793-D3B1-A5E2-9525-C04D6102C636}"/>
          </ac:spMkLst>
        </pc:spChg>
        <pc:spChg chg="add mod">
          <ac:chgData name="Masakiyo Kitazawa" userId="2bf3742da7ad8ecb" providerId="LiveId" clId="{F47CBE27-9031-40BD-BC48-2BA201BA83D7}" dt="2026-06-07T16:03:38.270" v="9691" actId="20577"/>
          <ac:spMkLst>
            <pc:docMk/>
            <pc:sldMk cId="1336585514" sldId="637"/>
            <ac:spMk id="11" creationId="{30D93B50-6B70-9843-D850-BCC0602EA262}"/>
          </ac:spMkLst>
        </pc:spChg>
        <pc:spChg chg="del">
          <ac:chgData name="Masakiyo Kitazawa" userId="2bf3742da7ad8ecb" providerId="LiveId" clId="{F47CBE27-9031-40BD-BC48-2BA201BA83D7}" dt="2026-06-07T15:34:53.527" v="8822" actId="478"/>
          <ac:spMkLst>
            <pc:docMk/>
            <pc:sldMk cId="1336585514" sldId="637"/>
            <ac:spMk id="16" creationId="{6BC8CBD0-E7DC-8A5B-8C9E-3789ECF5B08E}"/>
          </ac:spMkLst>
        </pc:spChg>
        <pc:spChg chg="del mod">
          <ac:chgData name="Masakiyo Kitazawa" userId="2bf3742da7ad8ecb" providerId="LiveId" clId="{F47CBE27-9031-40BD-BC48-2BA201BA83D7}" dt="2026-06-07T15:37:12.581" v="9048" actId="478"/>
          <ac:spMkLst>
            <pc:docMk/>
            <pc:sldMk cId="1336585514" sldId="637"/>
            <ac:spMk id="19" creationId="{360DD60C-2080-C304-619D-634C317E3ACC}"/>
          </ac:spMkLst>
        </pc:spChg>
        <pc:picChg chg="del">
          <ac:chgData name="Masakiyo Kitazawa" userId="2bf3742da7ad8ecb" providerId="LiveId" clId="{F47CBE27-9031-40BD-BC48-2BA201BA83D7}" dt="2026-06-07T15:38:06.771" v="9119" actId="478"/>
          <ac:picMkLst>
            <pc:docMk/>
            <pc:sldMk cId="1336585514" sldId="637"/>
            <ac:picMk id="5" creationId="{A1E7D944-E971-F16D-8FBB-A36498DBEB77}"/>
          </ac:picMkLst>
        </pc:picChg>
        <pc:picChg chg="del">
          <ac:chgData name="Masakiyo Kitazawa" userId="2bf3742da7ad8ecb" providerId="LiveId" clId="{F47CBE27-9031-40BD-BC48-2BA201BA83D7}" dt="2026-06-07T15:38:05.045" v="9118" actId="478"/>
          <ac:picMkLst>
            <pc:docMk/>
            <pc:sldMk cId="1336585514" sldId="637"/>
            <ac:picMk id="8" creationId="{FA79E6FE-E8EB-3688-8CC9-CE4BF7B412AF}"/>
          </ac:picMkLst>
        </pc:picChg>
        <pc:picChg chg="add mod">
          <ac:chgData name="Masakiyo Kitazawa" userId="2bf3742da7ad8ecb" providerId="LiveId" clId="{F47CBE27-9031-40BD-BC48-2BA201BA83D7}" dt="2026-06-07T16:01:44.533" v="9467"/>
          <ac:picMkLst>
            <pc:docMk/>
            <pc:sldMk cId="1336585514" sldId="637"/>
            <ac:picMk id="9" creationId="{01CE3DFC-D191-C2B1-BF04-4B535F97CF71}"/>
          </ac:picMkLst>
        </pc:picChg>
        <pc:picChg chg="add mod">
          <ac:chgData name="Masakiyo Kitazawa" userId="2bf3742da7ad8ecb" providerId="LiveId" clId="{F47CBE27-9031-40BD-BC48-2BA201BA83D7}" dt="2026-06-07T16:01:44.533" v="9467"/>
          <ac:picMkLst>
            <pc:docMk/>
            <pc:sldMk cId="1336585514" sldId="637"/>
            <ac:picMk id="10" creationId="{744A7D5F-3D48-DC68-A3F2-E427F9C4DB3B}"/>
          </ac:picMkLst>
        </pc:picChg>
      </pc:sldChg>
      <pc:sldChg chg="addSp modSp new mod">
        <pc:chgData name="Masakiyo Kitazawa" userId="2bf3742da7ad8ecb" providerId="LiveId" clId="{F47CBE27-9031-40BD-BC48-2BA201BA83D7}" dt="2026-06-08T03:09:58.851" v="9836"/>
        <pc:sldMkLst>
          <pc:docMk/>
          <pc:sldMk cId="107691801" sldId="638"/>
        </pc:sldMkLst>
        <pc:spChg chg="mod">
          <ac:chgData name="Masakiyo Kitazawa" userId="2bf3742da7ad8ecb" providerId="LiveId" clId="{F47CBE27-9031-40BD-BC48-2BA201BA83D7}" dt="2026-06-07T15:40:15.843" v="9261" actId="20577"/>
          <ac:spMkLst>
            <pc:docMk/>
            <pc:sldMk cId="107691801" sldId="638"/>
            <ac:spMk id="2" creationId="{3A46CF3D-2E2D-4377-6AB1-186A1A7B781B}"/>
          </ac:spMkLst>
        </pc:spChg>
        <pc:spChg chg="add mod">
          <ac:chgData name="Masakiyo Kitazawa" userId="2bf3742da7ad8ecb" providerId="LiveId" clId="{F47CBE27-9031-40BD-BC48-2BA201BA83D7}" dt="2026-06-08T03:09:58.851" v="9836"/>
          <ac:spMkLst>
            <pc:docMk/>
            <pc:sldMk cId="107691801" sldId="638"/>
            <ac:spMk id="5" creationId="{18F4B65E-9C38-353F-D4C4-8A1F12E34A08}"/>
          </ac:spMkLst>
        </pc:spChg>
        <pc:picChg chg="add mod">
          <ac:chgData name="Masakiyo Kitazawa" userId="2bf3742da7ad8ecb" providerId="LiveId" clId="{F47CBE27-9031-40BD-BC48-2BA201BA83D7}" dt="2026-06-07T15:40:55.478" v="9263" actId="1076"/>
          <ac:picMkLst>
            <pc:docMk/>
            <pc:sldMk cId="107691801" sldId="638"/>
            <ac:picMk id="3" creationId="{9B03A3B5-2B47-65AA-D2B5-F9F46F305893}"/>
          </ac:picMkLst>
        </pc:picChg>
        <pc:picChg chg="add mod">
          <ac:chgData name="Masakiyo Kitazawa" userId="2bf3742da7ad8ecb" providerId="LiveId" clId="{F47CBE27-9031-40BD-BC48-2BA201BA83D7}" dt="2026-06-07T15:40:55.478" v="9263" actId="1076"/>
          <ac:picMkLst>
            <pc:docMk/>
            <pc:sldMk cId="107691801" sldId="638"/>
            <ac:picMk id="4" creationId="{152BCA8D-A82A-5DD7-9F77-C574793748EB}"/>
          </ac:picMkLst>
        </pc:picChg>
      </pc:sldChg>
      <pc:sldChg chg="addSp modSp new mod">
        <pc:chgData name="Masakiyo Kitazawa" userId="2bf3742da7ad8ecb" providerId="LiveId" clId="{F47CBE27-9031-40BD-BC48-2BA201BA83D7}" dt="2026-06-07T15:42:16.970" v="9284" actId="20577"/>
        <pc:sldMkLst>
          <pc:docMk/>
          <pc:sldMk cId="2043898258" sldId="639"/>
        </pc:sldMkLst>
        <pc:spChg chg="mod">
          <ac:chgData name="Masakiyo Kitazawa" userId="2bf3742da7ad8ecb" providerId="LiveId" clId="{F47CBE27-9031-40BD-BC48-2BA201BA83D7}" dt="2026-06-07T15:42:16.970" v="9284" actId="20577"/>
          <ac:spMkLst>
            <pc:docMk/>
            <pc:sldMk cId="2043898258" sldId="639"/>
            <ac:spMk id="2" creationId="{07D51AC0-9716-E426-5689-C82F5BAE57A1}"/>
          </ac:spMkLst>
        </pc:spChg>
        <pc:spChg chg="add mod">
          <ac:chgData name="Masakiyo Kitazawa" userId="2bf3742da7ad8ecb" providerId="LiveId" clId="{F47CBE27-9031-40BD-BC48-2BA201BA83D7}" dt="2026-06-07T15:42:07.205" v="9265"/>
          <ac:spMkLst>
            <pc:docMk/>
            <pc:sldMk cId="2043898258" sldId="639"/>
            <ac:spMk id="4" creationId="{175AE26E-C4CD-36BB-3805-C6A677760C75}"/>
          </ac:spMkLst>
        </pc:spChg>
        <pc:spChg chg="add mod">
          <ac:chgData name="Masakiyo Kitazawa" userId="2bf3742da7ad8ecb" providerId="LiveId" clId="{F47CBE27-9031-40BD-BC48-2BA201BA83D7}" dt="2026-06-07T15:42:07.205" v="9265"/>
          <ac:spMkLst>
            <pc:docMk/>
            <pc:sldMk cId="2043898258" sldId="639"/>
            <ac:spMk id="6" creationId="{B64044B2-2F4C-9E43-89AB-21CDEC849CCE}"/>
          </ac:spMkLst>
        </pc:spChg>
        <pc:spChg chg="add mod">
          <ac:chgData name="Masakiyo Kitazawa" userId="2bf3742da7ad8ecb" providerId="LiveId" clId="{F47CBE27-9031-40BD-BC48-2BA201BA83D7}" dt="2026-06-07T15:42:07.205" v="9265"/>
          <ac:spMkLst>
            <pc:docMk/>
            <pc:sldMk cId="2043898258" sldId="639"/>
            <ac:spMk id="7" creationId="{228C6995-9A87-4F0E-1C33-6F922C930DF7}"/>
          </ac:spMkLst>
        </pc:spChg>
        <pc:spChg chg="add mod">
          <ac:chgData name="Masakiyo Kitazawa" userId="2bf3742da7ad8ecb" providerId="LiveId" clId="{F47CBE27-9031-40BD-BC48-2BA201BA83D7}" dt="2026-06-07T15:42:07.205" v="9265"/>
          <ac:spMkLst>
            <pc:docMk/>
            <pc:sldMk cId="2043898258" sldId="639"/>
            <ac:spMk id="9" creationId="{0FF754CB-F0B4-70A7-F7E1-2D0E52F2B296}"/>
          </ac:spMkLst>
        </pc:spChg>
        <pc:spChg chg="add mod">
          <ac:chgData name="Masakiyo Kitazawa" userId="2bf3742da7ad8ecb" providerId="LiveId" clId="{F47CBE27-9031-40BD-BC48-2BA201BA83D7}" dt="2026-06-07T15:42:07.205" v="9265"/>
          <ac:spMkLst>
            <pc:docMk/>
            <pc:sldMk cId="2043898258" sldId="639"/>
            <ac:spMk id="11" creationId="{EAB28522-5454-E644-3781-F9E22023B9C5}"/>
          </ac:spMkLst>
        </pc:spChg>
        <pc:picChg chg="add mod">
          <ac:chgData name="Masakiyo Kitazawa" userId="2bf3742da7ad8ecb" providerId="LiveId" clId="{F47CBE27-9031-40BD-BC48-2BA201BA83D7}" dt="2026-06-07T15:42:07.205" v="9265"/>
          <ac:picMkLst>
            <pc:docMk/>
            <pc:sldMk cId="2043898258" sldId="639"/>
            <ac:picMk id="3" creationId="{CC8F2896-65EF-D7F3-5B1E-AAA004349075}"/>
          </ac:picMkLst>
        </pc:picChg>
        <pc:picChg chg="add mod">
          <ac:chgData name="Masakiyo Kitazawa" userId="2bf3742da7ad8ecb" providerId="LiveId" clId="{F47CBE27-9031-40BD-BC48-2BA201BA83D7}" dt="2026-06-07T15:42:07.205" v="9265"/>
          <ac:picMkLst>
            <pc:docMk/>
            <pc:sldMk cId="2043898258" sldId="639"/>
            <ac:picMk id="5" creationId="{E9EAD8D8-0D41-DEAA-CB33-A521C0B0B0DF}"/>
          </ac:picMkLst>
        </pc:picChg>
        <pc:picChg chg="add mod">
          <ac:chgData name="Masakiyo Kitazawa" userId="2bf3742da7ad8ecb" providerId="LiveId" clId="{F47CBE27-9031-40BD-BC48-2BA201BA83D7}" dt="2026-06-07T15:42:07.205" v="9265"/>
          <ac:picMkLst>
            <pc:docMk/>
            <pc:sldMk cId="2043898258" sldId="639"/>
            <ac:picMk id="8" creationId="{A9973529-CA6B-0E99-B249-05FC712C5435}"/>
          </ac:picMkLst>
        </pc:picChg>
        <pc:picChg chg="add mod">
          <ac:chgData name="Masakiyo Kitazawa" userId="2bf3742da7ad8ecb" providerId="LiveId" clId="{F47CBE27-9031-40BD-BC48-2BA201BA83D7}" dt="2026-06-07T15:42:07.205" v="9265"/>
          <ac:picMkLst>
            <pc:docMk/>
            <pc:sldMk cId="2043898258" sldId="639"/>
            <ac:picMk id="10" creationId="{437EF9B8-451D-BC36-F045-B24BC1A5A1F5}"/>
          </ac:picMkLst>
        </pc:picChg>
        <pc:picChg chg="add mod">
          <ac:chgData name="Masakiyo Kitazawa" userId="2bf3742da7ad8ecb" providerId="LiveId" clId="{F47CBE27-9031-40BD-BC48-2BA201BA83D7}" dt="2026-06-07T15:42:07.205" v="9265"/>
          <ac:picMkLst>
            <pc:docMk/>
            <pc:sldMk cId="2043898258" sldId="639"/>
            <ac:picMk id="12" creationId="{96FF22B7-1DF5-8F9A-3CA3-A2731D1195E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45640-A244-4D50-AFF2-1CFB8C0CD0CF}" type="datetimeFigureOut">
              <a:rPr kumimoji="1" lang="ja-JP" altLang="en-US" smtClean="0"/>
              <a:t>2026/6/8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F27AD-F831-43AE-8CFB-FBC67D2AAA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208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806E1D-D24D-45E9-95D5-0B12C7982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D4C7A4-F2B8-417B-86A5-F8FE0D97D0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7A4F5D3-E708-4C88-89AA-4B0D7CB6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2026/6/8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981D378-BDCB-4013-9271-0F971F306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1BBEA2-AE6F-46E7-88BE-752B91D87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632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A31DAA-5391-4802-81D6-E7C29D8CA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BE7416-2D77-4B5C-BE0E-FB224A3520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438A18-B6EC-4811-B165-799EEA0C2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2026/6/8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585EEE0-A6A6-4D55-B38F-2FDB41650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CDAD9F-2D60-4F06-98FF-C48FA0864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441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AA6342E-BA75-4833-9B65-A6B8EBC0C4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C9B5710-D999-43C0-9466-C26D2696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F20C50-024F-4A2B-8D71-77EC6A456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2026/6/8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4AC89C3-FED9-4943-BEF9-D3B5F40C4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FDC767-1E09-4C62-AD1A-C86AA0147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642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289659-F8D3-4368-A67D-E2B0FDA80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47" y="350195"/>
            <a:ext cx="10515600" cy="705441"/>
          </a:xfrm>
        </p:spPr>
        <p:txBody>
          <a:bodyPr bIns="0"/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158FAC9-FF5D-4956-A71E-AC975BB9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2026/6/8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80684FC-8E7B-4E92-BB36-609EF4EA0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303EA1-6103-40DC-A72C-3F2930286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B6E2387-89EB-42D0-93A0-BFA33B504E26}"/>
              </a:ext>
            </a:extLst>
          </p:cNvPr>
          <p:cNvSpPr/>
          <p:nvPr userDrawn="1"/>
        </p:nvSpPr>
        <p:spPr>
          <a:xfrm>
            <a:off x="0" y="0"/>
            <a:ext cx="368300" cy="105563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953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325884-BA23-485E-8266-42334D520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B201AF1-164F-4C2E-8C00-BF92E3F19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5F6BC1-BEB2-4EE4-9E16-AAF204F47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2026/6/8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741A828-9A64-477F-A5CC-0BB0BDFE7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0FE9FB-FC31-4018-893A-A80178EB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49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9F7568-4372-42C5-A2AF-29EC8685D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124690E-302D-430F-975C-D8C1A10304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6F2D8A9-23AE-4D91-9939-458615A235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DCA70E3-7058-4FA3-B0BC-4F890FF44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2026/6/8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A02802D-D82D-4476-82F1-0A0B302F7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A722A57-5F7F-435D-8596-AA0AAEABD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44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5BB044-0569-46D2-8DDD-F761E238A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92C5BAF-C84D-4F3A-A79E-03363A3D1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CE7162C-AAE2-43EA-AFF5-1BB8E983D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3CC30B2-1D20-43D1-832F-9050F67D38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710B648-7B97-4A48-83D4-4D5743184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5E4A33B-891E-4DE6-A3F6-E56E59DCF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2026/6/8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4F89586-C87F-4A80-B2BB-D91B625DB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C1192EB-4AE6-42FF-9AB6-5889B3A1F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783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67BF03-AF45-4CE5-8F62-A41ABB8D9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7170E99-653E-433C-A36B-937D5C812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2026/6/8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7580BD0-953D-4E0B-8EF0-D62232D80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63B2818-48DC-4284-AD03-90519109C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384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1FFEEDC-273C-4443-9B56-CDE571C5F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2026/6/8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12BCB3B-0C4A-4284-A470-580028C69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E22860-9819-4828-AA03-663C0D3D0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254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27D550-84A8-4586-85C7-100379B9F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AC795A9-745B-40BB-8384-44FD5B3AD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40FB3C7-E899-4039-B778-02F9E3A98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5D75F02-8988-40B8-9E4D-485C88CB5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2026/6/8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F616A20-642C-47B7-8ED5-B3DF3BA95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0742F51-FA0A-485D-A417-F88D6FEF6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735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E23472-D0D2-4E6E-92B6-545EA8035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4A139AC-C9A1-4948-B19C-FED02E4380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14B3629-74A2-44A1-AA4E-CAA7F5DCA8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36D1C2B-8178-4E53-BE9C-10119225D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2FB-1182-4777-A9B2-54E1C2CA317B}" type="datetimeFigureOut">
              <a:rPr kumimoji="1" lang="ja-JP" altLang="en-US" smtClean="0"/>
              <a:t>2026/6/8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B97F009-D7FE-466A-BB01-B78E79322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F954D3F-BE24-4D8B-A3C1-F319124E3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140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F837F83-AE5A-467B-ADB2-0FEEF8214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927966E-20CE-411D-8860-0E999EFD6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07BEC42-3921-48E2-8F2D-42DAEC0008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F12FB-1182-4777-A9B2-54E1C2CA317B}" type="datetimeFigureOut">
              <a:rPr kumimoji="1" lang="ja-JP" altLang="en-US" smtClean="0"/>
              <a:t>2026/6/8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802AA71-5563-45C0-BCB7-9858B00DF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8EE7116-4374-46CD-AAC6-12D496B45B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9FE03-4A96-4F08-B99E-1263E91B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2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70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25.png"/><Relationship Id="rId7" Type="http://schemas.openxmlformats.org/officeDocument/2006/relationships/image" Target="../media/image21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19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5" Type="http://schemas.openxmlformats.org/officeDocument/2006/relationships/image" Target="../media/image160.png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0.png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15.png"/><Relationship Id="rId7" Type="http://schemas.openxmlformats.org/officeDocument/2006/relationships/image" Target="../media/image68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0.png"/><Relationship Id="rId5" Type="http://schemas.openxmlformats.org/officeDocument/2006/relationships/image" Target="../media/image460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3.png"/><Relationship Id="rId5" Type="http://schemas.openxmlformats.org/officeDocument/2006/relationships/image" Target="../media/image78.png"/><Relationship Id="rId10" Type="http://schemas.openxmlformats.org/officeDocument/2006/relationships/image" Target="../media/image82.png"/><Relationship Id="rId4" Type="http://schemas.openxmlformats.org/officeDocument/2006/relationships/image" Target="../media/image77.png"/><Relationship Id="rId9" Type="http://schemas.openxmlformats.org/officeDocument/2006/relationships/image" Target="../media/image8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480.png"/><Relationship Id="rId7" Type="http://schemas.openxmlformats.org/officeDocument/2006/relationships/image" Target="../media/image86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5" Type="http://schemas.openxmlformats.org/officeDocument/2006/relationships/image" Target="../media/image85.png"/><Relationship Id="rId4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91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560.png"/><Relationship Id="rId4" Type="http://schemas.openxmlformats.org/officeDocument/2006/relationships/image" Target="../media/image34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630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25.png"/><Relationship Id="rId10" Type="http://schemas.openxmlformats.org/officeDocument/2006/relationships/image" Target="../media/image97.png"/><Relationship Id="rId4" Type="http://schemas.openxmlformats.org/officeDocument/2006/relationships/image" Target="../media/image28.png"/><Relationship Id="rId9" Type="http://schemas.openxmlformats.org/officeDocument/2006/relationships/image" Target="../media/image9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96.png"/><Relationship Id="rId3" Type="http://schemas.openxmlformats.org/officeDocument/2006/relationships/image" Target="../media/image630.png"/><Relationship Id="rId7" Type="http://schemas.openxmlformats.org/officeDocument/2006/relationships/image" Target="../media/image550.png"/><Relationship Id="rId12" Type="http://schemas.openxmlformats.org/officeDocument/2006/relationships/image" Target="../media/image95.png"/><Relationship Id="rId2" Type="http://schemas.openxmlformats.org/officeDocument/2006/relationships/image" Target="../media/image92.png"/><Relationship Id="rId16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0.png"/><Relationship Id="rId11" Type="http://schemas.openxmlformats.org/officeDocument/2006/relationships/image" Target="../media/image94.png"/><Relationship Id="rId15" Type="http://schemas.openxmlformats.org/officeDocument/2006/relationships/image" Target="../media/image97.png"/><Relationship Id="rId10" Type="http://schemas.openxmlformats.org/officeDocument/2006/relationships/image" Target="../media/image93.png"/><Relationship Id="rId4" Type="http://schemas.openxmlformats.org/officeDocument/2006/relationships/image" Target="../media/image100.png"/><Relationship Id="rId9" Type="http://schemas.openxmlformats.org/officeDocument/2006/relationships/image" Target="../media/image25.png"/><Relationship Id="rId14" Type="http://schemas.openxmlformats.org/officeDocument/2006/relationships/image" Target="../media/image10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800.png"/><Relationship Id="rId3" Type="http://schemas.openxmlformats.org/officeDocument/2006/relationships/image" Target="../media/image92.png"/><Relationship Id="rId7" Type="http://schemas.openxmlformats.org/officeDocument/2006/relationships/image" Target="../media/image94.png"/><Relationship Id="rId12" Type="http://schemas.openxmlformats.org/officeDocument/2006/relationships/image" Target="../media/image10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93.png"/><Relationship Id="rId11" Type="http://schemas.openxmlformats.org/officeDocument/2006/relationships/image" Target="../media/image103.png"/><Relationship Id="rId5" Type="http://schemas.openxmlformats.org/officeDocument/2006/relationships/image" Target="../media/image25.png"/><Relationship Id="rId10" Type="http://schemas.openxmlformats.org/officeDocument/2006/relationships/image" Target="../media/image761.png"/><Relationship Id="rId4" Type="http://schemas.openxmlformats.org/officeDocument/2006/relationships/image" Target="../media/image28.png"/><Relationship Id="rId9" Type="http://schemas.openxmlformats.org/officeDocument/2006/relationships/image" Target="../media/image102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0.png"/><Relationship Id="rId13" Type="http://schemas.openxmlformats.org/officeDocument/2006/relationships/image" Target="../media/image850.png"/><Relationship Id="rId3" Type="http://schemas.openxmlformats.org/officeDocument/2006/relationships/image" Target="../media/image102.emf"/><Relationship Id="rId7" Type="http://schemas.openxmlformats.org/officeDocument/2006/relationships/image" Target="../media/image820.png"/><Relationship Id="rId12" Type="http://schemas.openxmlformats.org/officeDocument/2006/relationships/image" Target="../media/image10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11" Type="http://schemas.openxmlformats.org/officeDocument/2006/relationships/image" Target="../media/image97.png"/><Relationship Id="rId15" Type="http://schemas.openxmlformats.org/officeDocument/2006/relationships/image" Target="../media/image104.png"/><Relationship Id="rId10" Type="http://schemas.openxmlformats.org/officeDocument/2006/relationships/image" Target="../media/image106.png"/><Relationship Id="rId9" Type="http://schemas.openxmlformats.org/officeDocument/2006/relationships/image" Target="../media/image105.png"/><Relationship Id="rId14" Type="http://schemas.openxmlformats.org/officeDocument/2006/relationships/image" Target="../media/image76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0.png"/><Relationship Id="rId5" Type="http://schemas.openxmlformats.org/officeDocument/2006/relationships/image" Target="../media/image1050.png"/><Relationship Id="rId4" Type="http://schemas.openxmlformats.org/officeDocument/2006/relationships/image" Target="../media/image1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tags" Target="../tags/tag5.xml"/><Relationship Id="rId7" Type="http://schemas.openxmlformats.org/officeDocument/2006/relationships/image" Target="../media/image120.png"/><Relationship Id="rId12" Type="http://schemas.openxmlformats.org/officeDocument/2006/relationships/image" Target="../media/image124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19.emf"/><Relationship Id="rId11" Type="http://schemas.openxmlformats.org/officeDocument/2006/relationships/image" Target="../media/image12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27.png"/><Relationship Id="rId4" Type="http://schemas.openxmlformats.org/officeDocument/2006/relationships/tags" Target="../tags/tag6.xml"/><Relationship Id="rId9" Type="http://schemas.openxmlformats.org/officeDocument/2006/relationships/image" Target="../media/image1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41.png"/><Relationship Id="rId5" Type="http://schemas.openxmlformats.org/officeDocument/2006/relationships/image" Target="../media/image10.png"/><Relationship Id="rId10" Type="http://schemas.openxmlformats.org/officeDocument/2006/relationships/image" Target="../media/image130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15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4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20.png"/><Relationship Id="rId4" Type="http://schemas.openxmlformats.org/officeDocument/2006/relationships/image" Target="../media/image17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20.png"/><Relationship Id="rId4" Type="http://schemas.openxmlformats.org/officeDocument/2006/relationships/image" Target="../media/image1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ABE2F43-8B2C-4203-8EB8-B0C850B784D1}"/>
              </a:ext>
            </a:extLst>
          </p:cNvPr>
          <p:cNvSpPr/>
          <p:nvPr/>
        </p:nvSpPr>
        <p:spPr>
          <a:xfrm>
            <a:off x="0" y="2"/>
            <a:ext cx="12192000" cy="34014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59B91BD-AD21-47F7-8168-67361478D281}"/>
              </a:ext>
            </a:extLst>
          </p:cNvPr>
          <p:cNvSpPr txBox="1"/>
          <p:nvPr/>
        </p:nvSpPr>
        <p:spPr>
          <a:xfrm>
            <a:off x="1567347" y="1202419"/>
            <a:ext cx="905728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ja-JP" sz="6600" dirty="0">
                <a:solidFill>
                  <a:schemeClr val="bg1"/>
                </a:solidFill>
              </a:rPr>
              <a:t>Lee-Yang zeros and </a:t>
            </a:r>
            <a:endParaRPr lang="en-US" altLang="ja-JP" sz="6600" dirty="0">
              <a:solidFill>
                <a:schemeClr val="bg1"/>
              </a:solidFill>
            </a:endParaRPr>
          </a:p>
          <a:p>
            <a:pPr algn="ctr"/>
            <a:r>
              <a:rPr lang="ja-JP" altLang="ja-JP" sz="6600" dirty="0">
                <a:solidFill>
                  <a:schemeClr val="bg1"/>
                </a:solidFill>
              </a:rPr>
              <a:t>edge singularity in QCD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622977-48AF-1EFC-6C28-788FE844A9A0}"/>
              </a:ext>
            </a:extLst>
          </p:cNvPr>
          <p:cNvSpPr txBox="1"/>
          <p:nvPr/>
        </p:nvSpPr>
        <p:spPr>
          <a:xfrm>
            <a:off x="3876482" y="3482359"/>
            <a:ext cx="443903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000" dirty="0"/>
              <a:t>Masakiyo Kitazawa</a:t>
            </a:r>
          </a:p>
          <a:p>
            <a:pPr algn="ctr"/>
            <a:r>
              <a:rPr lang="en-US" altLang="ja-JP" sz="2800" dirty="0"/>
              <a:t>(YITP, Kyoto)</a:t>
            </a:r>
            <a:endParaRPr kumimoji="1" lang="ja-JP" altLang="en-US" sz="28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67FE1AE-0821-C9B4-83F8-25DA1BB0CA2B}"/>
              </a:ext>
            </a:extLst>
          </p:cNvPr>
          <p:cNvSpPr txBox="1"/>
          <p:nvPr/>
        </p:nvSpPr>
        <p:spPr>
          <a:xfrm>
            <a:off x="1972104" y="198427"/>
            <a:ext cx="82477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ja-JP" sz="1600" dirty="0">
                <a:solidFill>
                  <a:schemeClr val="bg1"/>
                </a:solidFill>
              </a:rPr>
              <a:t>KEK Journal Club, KEK, 2026/06/08</a:t>
            </a:r>
            <a:endParaRPr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493C138-0193-43F2-C509-C3C76D62EF00}"/>
              </a:ext>
            </a:extLst>
          </p:cNvPr>
          <p:cNvSpPr txBox="1"/>
          <p:nvPr/>
        </p:nvSpPr>
        <p:spPr>
          <a:xfrm>
            <a:off x="972631" y="4807867"/>
            <a:ext cx="1024671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In collab. with </a:t>
            </a:r>
          </a:p>
          <a:p>
            <a:pPr algn="ctr"/>
            <a:r>
              <a:rPr kumimoji="1" lang="en-US" altLang="ja-JP" sz="2800" dirty="0"/>
              <a:t>Tatsuya Wada, </a:t>
            </a:r>
            <a:r>
              <a:rPr kumimoji="1" lang="en-US" altLang="ja-JP" sz="2800" dirty="0" err="1"/>
              <a:t>Gyozo</a:t>
            </a:r>
            <a:r>
              <a:rPr kumimoji="1" lang="en-US" altLang="ja-JP" sz="2800" dirty="0"/>
              <a:t> Kovacs, Takahiro M. Doi, Kazuyuki Kanaya</a:t>
            </a:r>
            <a:endParaRPr kumimoji="1" lang="en-US" altLang="ja-JP" sz="20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2E9C371-EFBE-D912-CDE1-C65703C0A378}"/>
              </a:ext>
            </a:extLst>
          </p:cNvPr>
          <p:cNvSpPr txBox="1"/>
          <p:nvPr/>
        </p:nvSpPr>
        <p:spPr>
          <a:xfrm>
            <a:off x="2031414" y="5926490"/>
            <a:ext cx="81291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/>
              <a:t>Wada, Kovacs, MK, Doi, arXiv:2605.19964 [hep-</a:t>
            </a:r>
            <a:r>
              <a:rPr lang="en-US" altLang="ja-JP" sz="2800" dirty="0" err="1"/>
              <a:t>ph</a:t>
            </a:r>
            <a:r>
              <a:rPr lang="en-US" altLang="ja-JP" sz="2800" dirty="0"/>
              <a:t>]</a:t>
            </a:r>
            <a:endParaRPr lang="ja-JP" altLang="en-US" sz="2800" dirty="0"/>
          </a:p>
          <a:p>
            <a:pPr algn="ctr"/>
            <a:r>
              <a:rPr kumimoji="1" lang="en-US" altLang="ja-JP" sz="2000" dirty="0"/>
              <a:t>Wada, MK, Kanaya, </a:t>
            </a:r>
            <a:r>
              <a:rPr lang="en-US" altLang="ja-JP" sz="2000" dirty="0"/>
              <a:t>PRL</a:t>
            </a:r>
            <a:r>
              <a:rPr lang="en-US" altLang="ja-JP" sz="2000" b="1" dirty="0"/>
              <a:t>134</a:t>
            </a:r>
            <a:r>
              <a:rPr lang="en-US" altLang="ja-JP" sz="2000" dirty="0"/>
              <a:t>, 162302 (’25); ibid. JPSJ </a:t>
            </a:r>
            <a:r>
              <a:rPr lang="ja-JP" altLang="ja-JP" sz="2000" b="1" dirty="0"/>
              <a:t>95</a:t>
            </a:r>
            <a:r>
              <a:rPr lang="en-US" altLang="ja-JP" sz="2000" dirty="0"/>
              <a:t>,</a:t>
            </a:r>
            <a:r>
              <a:rPr lang="ja-JP" altLang="ja-JP" sz="2000" dirty="0"/>
              <a:t> 024002</a:t>
            </a:r>
            <a:r>
              <a:rPr lang="en-US" altLang="ja-JP" sz="2000" dirty="0"/>
              <a:t> (’26)</a:t>
            </a:r>
          </a:p>
        </p:txBody>
      </p:sp>
    </p:spTree>
    <p:extLst>
      <p:ext uri="{BB962C8B-B14F-4D97-AF65-F5344CB8AC3E}">
        <p14:creationId xmlns:p14="http://schemas.microsoft.com/office/powerpoint/2010/main" val="88213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平行四辺形 19">
            <a:extLst>
              <a:ext uri="{FF2B5EF4-FFF2-40B4-BE49-F238E27FC236}">
                <a16:creationId xmlns:a16="http://schemas.microsoft.com/office/drawing/2014/main" id="{757B2136-04D4-9EF4-EF8C-5868B249C8AE}"/>
              </a:ext>
            </a:extLst>
          </p:cNvPr>
          <p:cNvSpPr/>
          <p:nvPr/>
        </p:nvSpPr>
        <p:spPr>
          <a:xfrm>
            <a:off x="777569" y="2063375"/>
            <a:ext cx="3493149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平行四辺形 16">
            <a:extLst>
              <a:ext uri="{FF2B5EF4-FFF2-40B4-BE49-F238E27FC236}">
                <a16:creationId xmlns:a16="http://schemas.microsoft.com/office/drawing/2014/main" id="{FC7416FE-8A8E-A28F-EB66-895A51C7AA75}"/>
              </a:ext>
            </a:extLst>
          </p:cNvPr>
          <p:cNvSpPr/>
          <p:nvPr/>
        </p:nvSpPr>
        <p:spPr>
          <a:xfrm>
            <a:off x="-371657" y="2638099"/>
            <a:ext cx="3476988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38E64A90-2154-ED64-2385-D5A5499D4699}"/>
              </a:ext>
            </a:extLst>
          </p:cNvPr>
          <p:cNvGrpSpPr/>
          <p:nvPr/>
        </p:nvGrpSpPr>
        <p:grpSpPr>
          <a:xfrm>
            <a:off x="2390042" y="1395048"/>
            <a:ext cx="2604011" cy="2477104"/>
            <a:chOff x="2390042" y="1395048"/>
            <a:chExt cx="2604011" cy="2477104"/>
          </a:xfrm>
        </p:grpSpPr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7A605C6C-D510-18EC-603B-9020B84DC1DC}"/>
                </a:ext>
              </a:extLst>
            </p:cNvPr>
            <p:cNvSpPr/>
            <p:nvPr/>
          </p:nvSpPr>
          <p:spPr>
            <a:xfrm flipH="1">
              <a:off x="3119190" y="1857983"/>
              <a:ext cx="672045" cy="2014169"/>
            </a:xfrm>
            <a:custGeom>
              <a:avLst/>
              <a:gdLst>
                <a:gd name="connsiteX0" fmla="*/ 535021 w 535021"/>
                <a:gd name="connsiteY0" fmla="*/ 1449421 h 1449421"/>
                <a:gd name="connsiteX1" fmla="*/ 428017 w 535021"/>
                <a:gd name="connsiteY1" fmla="*/ 749029 h 1449421"/>
                <a:gd name="connsiteX2" fmla="*/ 0 w 535021"/>
                <a:gd name="connsiteY2" fmla="*/ 0 h 1449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5021" h="1449421">
                  <a:moveTo>
                    <a:pt x="535021" y="1449421"/>
                  </a:moveTo>
                  <a:cubicBezTo>
                    <a:pt x="526104" y="1220010"/>
                    <a:pt x="517187" y="990599"/>
                    <a:pt x="428017" y="749029"/>
                  </a:cubicBezTo>
                  <a:cubicBezTo>
                    <a:pt x="338847" y="507459"/>
                    <a:pt x="169423" y="253729"/>
                    <a:pt x="0" y="0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: 図形 63">
              <a:extLst>
                <a:ext uri="{FF2B5EF4-FFF2-40B4-BE49-F238E27FC236}">
                  <a16:creationId xmlns:a16="http://schemas.microsoft.com/office/drawing/2014/main" id="{68BAB437-28B6-5B9E-E362-B7CCC7BF4CA4}"/>
                </a:ext>
              </a:extLst>
            </p:cNvPr>
            <p:cNvSpPr/>
            <p:nvPr/>
          </p:nvSpPr>
          <p:spPr>
            <a:xfrm>
              <a:off x="2390042" y="2422042"/>
              <a:ext cx="701329" cy="1385286"/>
            </a:xfrm>
            <a:custGeom>
              <a:avLst/>
              <a:gdLst>
                <a:gd name="connsiteX0" fmla="*/ 535021 w 535021"/>
                <a:gd name="connsiteY0" fmla="*/ 1449421 h 1449421"/>
                <a:gd name="connsiteX1" fmla="*/ 428017 w 535021"/>
                <a:gd name="connsiteY1" fmla="*/ 749029 h 1449421"/>
                <a:gd name="connsiteX2" fmla="*/ 0 w 535021"/>
                <a:gd name="connsiteY2" fmla="*/ 0 h 1449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5021" h="1449421">
                  <a:moveTo>
                    <a:pt x="535021" y="1449421"/>
                  </a:moveTo>
                  <a:cubicBezTo>
                    <a:pt x="526104" y="1220010"/>
                    <a:pt x="517187" y="990599"/>
                    <a:pt x="428017" y="749029"/>
                  </a:cubicBezTo>
                  <a:cubicBezTo>
                    <a:pt x="338847" y="507459"/>
                    <a:pt x="169423" y="253729"/>
                    <a:pt x="0" y="0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テキスト ボックス 2">
                  <a:extLst>
                    <a:ext uri="{FF2B5EF4-FFF2-40B4-BE49-F238E27FC236}">
                      <a16:creationId xmlns:a16="http://schemas.microsoft.com/office/drawing/2014/main" id="{5F42A1C4-F908-6734-EE11-9E56F42FED99}"/>
                    </a:ext>
                  </a:extLst>
                </p:cNvPr>
                <p:cNvSpPr txBox="1"/>
                <p:nvPr/>
              </p:nvSpPr>
              <p:spPr>
                <a:xfrm>
                  <a:off x="3818539" y="1395048"/>
                  <a:ext cx="1175514" cy="4514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  <m:r>
                          <a:rPr kumimoji="1" lang="en-US" altLang="ja-JP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  <m:sSup>
                          <m:sSupPr>
                            <m:ctrlPr>
                              <a:rPr kumimoji="1" lang="en-US" altLang="ja-JP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kumimoji="1" lang="en-US" altLang="ja-JP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𝛽𝛿</m:t>
                            </m:r>
                          </m:sup>
                        </m:sSup>
                      </m:oMath>
                    </m:oMathPara>
                  </a14:m>
                  <a:endParaRPr kumimoji="1" lang="en-US" altLang="ja-JP" sz="2800" b="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テキスト ボックス 2">
                  <a:extLst>
                    <a:ext uri="{FF2B5EF4-FFF2-40B4-BE49-F238E27FC236}">
                      <a16:creationId xmlns:a16="http://schemas.microsoft.com/office/drawing/2014/main" id="{5F42A1C4-F908-6734-EE11-9E56F42FED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8539" y="1395048"/>
                  <a:ext cx="1175514" cy="45147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フローチャート: データ 13">
            <a:extLst>
              <a:ext uri="{FF2B5EF4-FFF2-40B4-BE49-F238E27FC236}">
                <a16:creationId xmlns:a16="http://schemas.microsoft.com/office/drawing/2014/main" id="{18285891-31C9-9827-9DEE-F43026271BFD}"/>
              </a:ext>
            </a:extLst>
          </p:cNvPr>
          <p:cNvSpPr/>
          <p:nvPr/>
        </p:nvSpPr>
        <p:spPr>
          <a:xfrm>
            <a:off x="805999" y="4637301"/>
            <a:ext cx="5825066" cy="589454"/>
          </a:xfrm>
          <a:prstGeom prst="flowChartInputOutpu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699BBDBF-4E15-DC1D-7AA8-857C96393135}"/>
              </a:ext>
            </a:extLst>
          </p:cNvPr>
          <p:cNvSpPr/>
          <p:nvPr/>
        </p:nvSpPr>
        <p:spPr>
          <a:xfrm>
            <a:off x="6717949" y="4131969"/>
            <a:ext cx="5061658" cy="25237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7EEA99AD-E975-001A-274C-13A20592FAAC}"/>
              </a:ext>
            </a:extLst>
          </p:cNvPr>
          <p:cNvSpPr/>
          <p:nvPr/>
        </p:nvSpPr>
        <p:spPr>
          <a:xfrm>
            <a:off x="6717949" y="1297642"/>
            <a:ext cx="5061658" cy="20141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15A1A2B-D18A-A843-2E71-A5D9006B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46" y="350195"/>
            <a:ext cx="11548353" cy="705441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LYZ around a Critical Point in </a:t>
            </a:r>
            <a:r>
              <a:rPr kumimoji="1" lang="en-US" altLang="ja-JP" dirty="0" err="1"/>
              <a:t>Ising</a:t>
            </a:r>
            <a:r>
              <a:rPr kumimoji="1" lang="en-US" altLang="ja-JP" dirty="0"/>
              <a:t> Model</a:t>
            </a:r>
            <a:endParaRPr kumimoji="1" lang="ja-JP" altLang="en-US" dirty="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938B8CE7-B798-0FD4-2741-010B5E3B1385}"/>
              </a:ext>
            </a:extLst>
          </p:cNvPr>
          <p:cNvCxnSpPr>
            <a:cxnSpLocks/>
          </p:cNvCxnSpPr>
          <p:nvPr/>
        </p:nvCxnSpPr>
        <p:spPr>
          <a:xfrm flipV="1">
            <a:off x="3117755" y="1245140"/>
            <a:ext cx="0" cy="561286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FC6E00EE-109D-5E0E-3223-D983F13F95A0}"/>
              </a:ext>
            </a:extLst>
          </p:cNvPr>
          <p:cNvCxnSpPr>
            <a:cxnSpLocks/>
          </p:cNvCxnSpPr>
          <p:nvPr/>
        </p:nvCxnSpPr>
        <p:spPr>
          <a:xfrm>
            <a:off x="398436" y="3929449"/>
            <a:ext cx="5438637" cy="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&#10;\end{align*}&lt;/body&gt;&#10;  &lt;fcolor&gt;FF000000&lt;/fcolor&gt;&#10;  &lt;bcolor&gt;FF000000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8A83780D-4520-BB93-0E39-59AC1AAFB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03" y="1157715"/>
            <a:ext cx="172075" cy="355472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&#10;\end{align*}&lt;/body&gt;&#10;  &lt;fcolor&gt;FF000000&lt;/fcolor&gt;&#10;  &lt;bcolor&gt;FF000000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6EF2370A-E2BF-6BB2-03A8-F282D00936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369" y="4051570"/>
            <a:ext cx="278490" cy="396227"/>
          </a:xfrm>
          <a:prstGeom prst="rect">
            <a:avLst/>
          </a:prstGeom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8B263BC7-012C-FC28-2009-442967EA14C3}"/>
              </a:ext>
            </a:extLst>
          </p:cNvPr>
          <p:cNvCxnSpPr/>
          <p:nvPr/>
        </p:nvCxnSpPr>
        <p:spPr>
          <a:xfrm flipV="1">
            <a:off x="3117755" y="3929449"/>
            <a:ext cx="0" cy="2928551"/>
          </a:xfrm>
          <a:prstGeom prst="line">
            <a:avLst/>
          </a:prstGeom>
          <a:ln w="127000"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フローチャート: データ 24">
            <a:extLst>
              <a:ext uri="{FF2B5EF4-FFF2-40B4-BE49-F238E27FC236}">
                <a16:creationId xmlns:a16="http://schemas.microsoft.com/office/drawing/2014/main" id="{0CA5F860-40B6-E12A-2564-2390F58607AC}"/>
              </a:ext>
            </a:extLst>
          </p:cNvPr>
          <p:cNvSpPr/>
          <p:nvPr/>
        </p:nvSpPr>
        <p:spPr>
          <a:xfrm>
            <a:off x="-366746" y="5226756"/>
            <a:ext cx="5825066" cy="589454"/>
          </a:xfrm>
          <a:prstGeom prst="flowChartInputOutpu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1364E26E-CE23-8356-232E-7E39FDAC9BA8}"/>
              </a:ext>
            </a:extLst>
          </p:cNvPr>
          <p:cNvCxnSpPr>
            <a:cxnSpLocks/>
          </p:cNvCxnSpPr>
          <p:nvPr/>
        </p:nvCxnSpPr>
        <p:spPr>
          <a:xfrm flipV="1">
            <a:off x="1965173" y="4624698"/>
            <a:ext cx="2325510" cy="117890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9F63AF62-3FD8-156C-E039-6942BE7F9260}"/>
              </a:ext>
            </a:extLst>
          </p:cNvPr>
          <p:cNvCxnSpPr/>
          <p:nvPr/>
        </p:nvCxnSpPr>
        <p:spPr>
          <a:xfrm flipV="1">
            <a:off x="1937692" y="4644099"/>
            <a:ext cx="2316863" cy="1166304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楕円 20">
            <a:extLst>
              <a:ext uri="{FF2B5EF4-FFF2-40B4-BE49-F238E27FC236}">
                <a16:creationId xmlns:a16="http://schemas.microsoft.com/office/drawing/2014/main" id="{89E6EEFA-83E2-2D7A-5479-16B9163E29BA}"/>
              </a:ext>
            </a:extLst>
          </p:cNvPr>
          <p:cNvSpPr/>
          <p:nvPr/>
        </p:nvSpPr>
        <p:spPr>
          <a:xfrm>
            <a:off x="2753705" y="5280197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892D4E11-9A5A-FBCB-C9FE-D208518A09AF}"/>
              </a:ext>
            </a:extLst>
          </p:cNvPr>
          <p:cNvSpPr/>
          <p:nvPr/>
        </p:nvSpPr>
        <p:spPr>
          <a:xfrm>
            <a:off x="2427606" y="5446939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4B2ABD31-3449-94B4-8183-1A05B5E46FD7}"/>
              </a:ext>
            </a:extLst>
          </p:cNvPr>
          <p:cNvSpPr/>
          <p:nvPr/>
        </p:nvSpPr>
        <p:spPr>
          <a:xfrm>
            <a:off x="2058681" y="5633783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C622B986-A3A0-98AE-C91B-772E6814616E}"/>
              </a:ext>
            </a:extLst>
          </p:cNvPr>
          <p:cNvSpPr/>
          <p:nvPr/>
        </p:nvSpPr>
        <p:spPr>
          <a:xfrm>
            <a:off x="3226113" y="5039981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4ED6D24D-F094-5022-106E-C679E133B8B1}"/>
              </a:ext>
            </a:extLst>
          </p:cNvPr>
          <p:cNvSpPr/>
          <p:nvPr/>
        </p:nvSpPr>
        <p:spPr>
          <a:xfrm>
            <a:off x="3567974" y="4869030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6CE0F89F-0921-7339-BDE8-746B4ADC1F8B}"/>
              </a:ext>
            </a:extLst>
          </p:cNvPr>
          <p:cNvSpPr/>
          <p:nvPr/>
        </p:nvSpPr>
        <p:spPr>
          <a:xfrm>
            <a:off x="3880179" y="4720256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940F9AD-C9CB-4F32-2A0B-3D3D8E9ED6E8}"/>
              </a:ext>
            </a:extLst>
          </p:cNvPr>
          <p:cNvSpPr txBox="1"/>
          <p:nvPr/>
        </p:nvSpPr>
        <p:spPr>
          <a:xfrm>
            <a:off x="6839131" y="1387615"/>
            <a:ext cx="2318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1st-transition</a:t>
            </a:r>
            <a:endParaRPr kumimoji="1" lang="ja-JP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407CBF05-79C5-5B50-8644-C0FB447D569B}"/>
                  </a:ext>
                </a:extLst>
              </p:cNvPr>
              <p:cNvSpPr txBox="1"/>
              <p:nvPr/>
            </p:nvSpPr>
            <p:spPr>
              <a:xfrm>
                <a:off x="7261753" y="1910835"/>
                <a:ext cx="39869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singularity on the real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kumimoji="1" lang="en-US" altLang="ja-JP" sz="2400" dirty="0"/>
                  <a:t> axis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407CBF05-79C5-5B50-8644-C0FB447D5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753" y="1910835"/>
                <a:ext cx="3986989" cy="461665"/>
              </a:xfrm>
              <a:prstGeom prst="rect">
                <a:avLst/>
              </a:prstGeom>
              <a:blipFill>
                <a:blip r:embed="rId5"/>
                <a:stretch>
                  <a:fillRect l="-2294" t="-9211" r="-1529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1DA04426-9496-D21E-1C95-1E00A69BDEBD}"/>
              </a:ext>
            </a:extLst>
          </p:cNvPr>
          <p:cNvSpPr txBox="1"/>
          <p:nvPr/>
        </p:nvSpPr>
        <p:spPr>
          <a:xfrm>
            <a:off x="6839130" y="2373857"/>
            <a:ext cx="1787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Crossover</a:t>
            </a:r>
            <a:endParaRPr kumimoji="1" lang="ja-JP" altLang="en-US" sz="2800" b="1" dirty="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445FAE44-BD8E-F99A-6D1E-F2CD0166DF52}"/>
              </a:ext>
            </a:extLst>
          </p:cNvPr>
          <p:cNvSpPr txBox="1"/>
          <p:nvPr/>
        </p:nvSpPr>
        <p:spPr>
          <a:xfrm>
            <a:off x="7246784" y="2741379"/>
            <a:ext cx="4253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no singularity on the real axis</a:t>
            </a:r>
            <a:endParaRPr kumimoji="1" lang="ja-JP" altLang="en-US" sz="2400" dirty="0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2DD1BABA-47B6-F030-7470-1319AA614008}"/>
              </a:ext>
            </a:extLst>
          </p:cNvPr>
          <p:cNvSpPr txBox="1"/>
          <p:nvPr/>
        </p:nvSpPr>
        <p:spPr>
          <a:xfrm>
            <a:off x="6839130" y="4216567"/>
            <a:ext cx="4253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rgbClr val="FF0000"/>
                </a:solidFill>
              </a:rPr>
              <a:t>LY edge singularity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6D99E5D4-141C-7D4C-A0D8-FAAE5A840569}"/>
              </a:ext>
            </a:extLst>
          </p:cNvPr>
          <p:cNvSpPr txBox="1"/>
          <p:nvPr/>
        </p:nvSpPr>
        <p:spPr>
          <a:xfrm>
            <a:off x="7124131" y="5295047"/>
            <a:ext cx="4498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/>
              <a:t>Its </a:t>
            </a:r>
            <a:r>
              <a:rPr kumimoji="1" lang="en-US" altLang="ja-JP" sz="2400" dirty="0"/>
              <a:t>behavior is governed by the  the scaling function.</a:t>
            </a:r>
            <a:endParaRPr kumimoji="1" lang="ja-JP" altLang="en-US" sz="2400" dirty="0"/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09874D90-1672-EE03-EA12-DAC22ED7D4DB}"/>
              </a:ext>
            </a:extLst>
          </p:cNvPr>
          <p:cNvSpPr txBox="1"/>
          <p:nvPr/>
        </p:nvSpPr>
        <p:spPr>
          <a:xfrm>
            <a:off x="7124131" y="4673034"/>
            <a:ext cx="2959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dirty="0"/>
              <a:t>Starting </a:t>
            </a:r>
            <a:r>
              <a:rPr kumimoji="1" lang="en-US" altLang="ja-JP" sz="2400" dirty="0"/>
              <a:t>from the CP</a:t>
            </a:r>
            <a:endParaRPr kumimoji="1" lang="ja-JP" altLang="en-US" sz="2400" dirty="0"/>
          </a:p>
        </p:txBody>
      </p: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31BEEA3C-41AB-D0FA-A4F9-8E92070FDAFA}"/>
              </a:ext>
            </a:extLst>
          </p:cNvPr>
          <p:cNvCxnSpPr>
            <a:cxnSpLocks/>
          </p:cNvCxnSpPr>
          <p:nvPr/>
        </p:nvCxnSpPr>
        <p:spPr>
          <a:xfrm flipV="1">
            <a:off x="1960262" y="2032839"/>
            <a:ext cx="2325510" cy="117890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平行四辺形 18">
            <a:extLst>
              <a:ext uri="{FF2B5EF4-FFF2-40B4-BE49-F238E27FC236}">
                <a16:creationId xmlns:a16="http://schemas.microsoft.com/office/drawing/2014/main" id="{E7A0B971-4A87-6746-EB13-74E059DAC745}"/>
              </a:ext>
            </a:extLst>
          </p:cNvPr>
          <p:cNvSpPr/>
          <p:nvPr/>
        </p:nvSpPr>
        <p:spPr>
          <a:xfrm>
            <a:off x="3097112" y="2063716"/>
            <a:ext cx="3493149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平行四辺形 14">
            <a:extLst>
              <a:ext uri="{FF2B5EF4-FFF2-40B4-BE49-F238E27FC236}">
                <a16:creationId xmlns:a16="http://schemas.microsoft.com/office/drawing/2014/main" id="{A90086DE-F1B9-C536-0E44-65EA02FC67DA}"/>
              </a:ext>
            </a:extLst>
          </p:cNvPr>
          <p:cNvSpPr/>
          <p:nvPr/>
        </p:nvSpPr>
        <p:spPr>
          <a:xfrm>
            <a:off x="1960260" y="2641417"/>
            <a:ext cx="3493149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BAE23E27-6E31-EAFC-0E4C-97C41303264B}"/>
              </a:ext>
            </a:extLst>
          </p:cNvPr>
          <p:cNvCxnSpPr>
            <a:cxnSpLocks/>
          </p:cNvCxnSpPr>
          <p:nvPr/>
        </p:nvCxnSpPr>
        <p:spPr>
          <a:xfrm flipH="1">
            <a:off x="3474318" y="2040002"/>
            <a:ext cx="764630" cy="396000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楕円 72">
            <a:extLst>
              <a:ext uri="{FF2B5EF4-FFF2-40B4-BE49-F238E27FC236}">
                <a16:creationId xmlns:a16="http://schemas.microsoft.com/office/drawing/2014/main" id="{A8BFBD14-0018-EF1A-8EEE-749FF812E6C7}"/>
              </a:ext>
            </a:extLst>
          </p:cNvPr>
          <p:cNvSpPr/>
          <p:nvPr/>
        </p:nvSpPr>
        <p:spPr>
          <a:xfrm>
            <a:off x="3934209" y="2088937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4" name="楕円 73">
            <a:extLst>
              <a:ext uri="{FF2B5EF4-FFF2-40B4-BE49-F238E27FC236}">
                <a16:creationId xmlns:a16="http://schemas.microsoft.com/office/drawing/2014/main" id="{2D7A631C-BCEC-A4B6-99B6-068E54A47B9C}"/>
              </a:ext>
            </a:extLst>
          </p:cNvPr>
          <p:cNvSpPr/>
          <p:nvPr/>
        </p:nvSpPr>
        <p:spPr>
          <a:xfrm>
            <a:off x="3565284" y="2275781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555D7860-82F9-E0CD-CDE4-7BCE1CFA048A}"/>
              </a:ext>
            </a:extLst>
          </p:cNvPr>
          <p:cNvCxnSpPr>
            <a:cxnSpLocks/>
          </p:cNvCxnSpPr>
          <p:nvPr/>
        </p:nvCxnSpPr>
        <p:spPr>
          <a:xfrm flipV="1">
            <a:off x="1960353" y="2817944"/>
            <a:ext cx="764630" cy="396000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楕円 68">
            <a:extLst>
              <a:ext uri="{FF2B5EF4-FFF2-40B4-BE49-F238E27FC236}">
                <a16:creationId xmlns:a16="http://schemas.microsoft.com/office/drawing/2014/main" id="{8F792007-1972-50DE-57F1-32BB067197E7}"/>
              </a:ext>
            </a:extLst>
          </p:cNvPr>
          <p:cNvSpPr/>
          <p:nvPr/>
        </p:nvSpPr>
        <p:spPr>
          <a:xfrm>
            <a:off x="2397064" y="2861252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0" name="楕円 69">
            <a:extLst>
              <a:ext uri="{FF2B5EF4-FFF2-40B4-BE49-F238E27FC236}">
                <a16:creationId xmlns:a16="http://schemas.microsoft.com/office/drawing/2014/main" id="{9649A010-9070-61A5-7C6E-B933D275E308}"/>
              </a:ext>
            </a:extLst>
          </p:cNvPr>
          <p:cNvSpPr/>
          <p:nvPr/>
        </p:nvSpPr>
        <p:spPr>
          <a:xfrm>
            <a:off x="2070965" y="3027994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54F8D89D-1356-73DD-2312-65327333C9B8}"/>
              </a:ext>
            </a:extLst>
          </p:cNvPr>
          <p:cNvCxnSpPr>
            <a:cxnSpLocks/>
          </p:cNvCxnSpPr>
          <p:nvPr/>
        </p:nvCxnSpPr>
        <p:spPr>
          <a:xfrm>
            <a:off x="777569" y="2634897"/>
            <a:ext cx="467584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E957F949-5A62-BDEC-BCA0-59F6014546E0}"/>
              </a:ext>
            </a:extLst>
          </p:cNvPr>
          <p:cNvCxnSpPr>
            <a:cxnSpLocks/>
          </p:cNvCxnSpPr>
          <p:nvPr/>
        </p:nvCxnSpPr>
        <p:spPr>
          <a:xfrm>
            <a:off x="782480" y="5226756"/>
            <a:ext cx="467584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4EF98125-2E5B-C629-49C6-2244FF37CE84}"/>
                  </a:ext>
                </a:extLst>
              </p:cNvPr>
              <p:cNvSpPr txBox="1"/>
              <p:nvPr/>
            </p:nvSpPr>
            <p:spPr>
              <a:xfrm>
                <a:off x="7790159" y="6126044"/>
                <a:ext cx="1175514" cy="451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kumimoji="1"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𝛽𝛿</m:t>
                          </m:r>
                        </m:sup>
                      </m:sSup>
                    </m:oMath>
                  </m:oMathPara>
                </a14:m>
                <a:endParaRPr kumimoji="1" lang="en-US" altLang="ja-JP" sz="28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4EF98125-2E5B-C629-49C6-2244FF37C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0159" y="6126044"/>
                <a:ext cx="1175514" cy="4514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矢印: 山形 9">
            <a:extLst>
              <a:ext uri="{FF2B5EF4-FFF2-40B4-BE49-F238E27FC236}">
                <a16:creationId xmlns:a16="http://schemas.microsoft.com/office/drawing/2014/main" id="{BA6C1F4A-5CE6-DE41-F972-FBFC1B9C6E33}"/>
              </a:ext>
            </a:extLst>
          </p:cNvPr>
          <p:cNvSpPr/>
          <p:nvPr/>
        </p:nvSpPr>
        <p:spPr>
          <a:xfrm rot="5400000">
            <a:off x="8885219" y="3064393"/>
            <a:ext cx="727116" cy="1309047"/>
          </a:xfrm>
          <a:prstGeom prst="chevron">
            <a:avLst>
              <a:gd name="adj" fmla="val 450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34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平行四辺形 23">
            <a:extLst>
              <a:ext uri="{FF2B5EF4-FFF2-40B4-BE49-F238E27FC236}">
                <a16:creationId xmlns:a16="http://schemas.microsoft.com/office/drawing/2014/main" id="{8BCB4F11-4483-E580-8347-6B4013C1279C}"/>
              </a:ext>
            </a:extLst>
          </p:cNvPr>
          <p:cNvSpPr/>
          <p:nvPr/>
        </p:nvSpPr>
        <p:spPr>
          <a:xfrm>
            <a:off x="-351014" y="5230142"/>
            <a:ext cx="3476988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平行四辺形 2">
            <a:extLst>
              <a:ext uri="{FF2B5EF4-FFF2-40B4-BE49-F238E27FC236}">
                <a16:creationId xmlns:a16="http://schemas.microsoft.com/office/drawing/2014/main" id="{3C6AA854-617F-F8D6-70D9-FF14E16E7D30}"/>
              </a:ext>
            </a:extLst>
          </p:cNvPr>
          <p:cNvSpPr/>
          <p:nvPr/>
        </p:nvSpPr>
        <p:spPr>
          <a:xfrm>
            <a:off x="798212" y="4655418"/>
            <a:ext cx="3493149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0D05F49B-C764-0BC3-3B58-12DF18FBCC35}"/>
              </a:ext>
            </a:extLst>
          </p:cNvPr>
          <p:cNvSpPr/>
          <p:nvPr/>
        </p:nvSpPr>
        <p:spPr>
          <a:xfrm>
            <a:off x="1933096" y="2264230"/>
            <a:ext cx="1209723" cy="4650378"/>
          </a:xfrm>
          <a:custGeom>
            <a:avLst/>
            <a:gdLst>
              <a:gd name="connsiteX0" fmla="*/ 1212750 w 1249751"/>
              <a:gd name="connsiteY0" fmla="*/ 4541486 h 4874050"/>
              <a:gd name="connsiteX1" fmla="*/ 1221459 w 1249751"/>
              <a:gd name="connsiteY1" fmla="*/ 1571863 h 4874050"/>
              <a:gd name="connsiteX2" fmla="*/ 899241 w 1249751"/>
              <a:gd name="connsiteY2" fmla="*/ 631338 h 4874050"/>
              <a:gd name="connsiteX3" fmla="*/ 533481 w 1249751"/>
              <a:gd name="connsiteY3" fmla="*/ 143658 h 4874050"/>
              <a:gd name="connsiteX4" fmla="*/ 37093 w 1249751"/>
              <a:gd name="connsiteY4" fmla="*/ 439749 h 4874050"/>
              <a:gd name="connsiteX5" fmla="*/ 37093 w 1249751"/>
              <a:gd name="connsiteY5" fmla="*/ 4593738 h 4874050"/>
              <a:gd name="connsiteX6" fmla="*/ 45801 w 1249751"/>
              <a:gd name="connsiteY6" fmla="*/ 4463109 h 4874050"/>
              <a:gd name="connsiteX7" fmla="*/ 376727 w 1249751"/>
              <a:gd name="connsiteY7" fmla="*/ 4193143 h 4874050"/>
              <a:gd name="connsiteX0" fmla="*/ 1212750 w 1249751"/>
              <a:gd name="connsiteY0" fmla="*/ 4541486 h 4874050"/>
              <a:gd name="connsiteX1" fmla="*/ 1221459 w 1249751"/>
              <a:gd name="connsiteY1" fmla="*/ 1571863 h 4874050"/>
              <a:gd name="connsiteX2" fmla="*/ 899241 w 1249751"/>
              <a:gd name="connsiteY2" fmla="*/ 631338 h 4874050"/>
              <a:gd name="connsiteX3" fmla="*/ 533481 w 1249751"/>
              <a:gd name="connsiteY3" fmla="*/ 143658 h 4874050"/>
              <a:gd name="connsiteX4" fmla="*/ 37093 w 1249751"/>
              <a:gd name="connsiteY4" fmla="*/ 439749 h 4874050"/>
              <a:gd name="connsiteX5" fmla="*/ 37093 w 1249751"/>
              <a:gd name="connsiteY5" fmla="*/ 4593738 h 4874050"/>
              <a:gd name="connsiteX6" fmla="*/ 45801 w 1249751"/>
              <a:gd name="connsiteY6" fmla="*/ 4463109 h 4874050"/>
              <a:gd name="connsiteX0" fmla="*/ 1212750 w 1249751"/>
              <a:gd name="connsiteY0" fmla="*/ 4541486 h 4593738"/>
              <a:gd name="connsiteX1" fmla="*/ 1221459 w 1249751"/>
              <a:gd name="connsiteY1" fmla="*/ 1571863 h 4593738"/>
              <a:gd name="connsiteX2" fmla="*/ 899241 w 1249751"/>
              <a:gd name="connsiteY2" fmla="*/ 631338 h 4593738"/>
              <a:gd name="connsiteX3" fmla="*/ 533481 w 1249751"/>
              <a:gd name="connsiteY3" fmla="*/ 143658 h 4593738"/>
              <a:gd name="connsiteX4" fmla="*/ 37093 w 1249751"/>
              <a:gd name="connsiteY4" fmla="*/ 439749 h 4593738"/>
              <a:gd name="connsiteX5" fmla="*/ 37093 w 1249751"/>
              <a:gd name="connsiteY5" fmla="*/ 4593738 h 4593738"/>
              <a:gd name="connsiteX0" fmla="*/ 1282417 w 1319418"/>
              <a:gd name="connsiteY0" fmla="*/ 4426693 h 4478945"/>
              <a:gd name="connsiteX1" fmla="*/ 1291126 w 1319418"/>
              <a:gd name="connsiteY1" fmla="*/ 1457070 h 4478945"/>
              <a:gd name="connsiteX2" fmla="*/ 968908 w 1319418"/>
              <a:gd name="connsiteY2" fmla="*/ 516545 h 4478945"/>
              <a:gd name="connsiteX3" fmla="*/ 603148 w 1319418"/>
              <a:gd name="connsiteY3" fmla="*/ 28865 h 4478945"/>
              <a:gd name="connsiteX4" fmla="*/ 106760 w 1319418"/>
              <a:gd name="connsiteY4" fmla="*/ 324956 h 4478945"/>
              <a:gd name="connsiteX5" fmla="*/ 106760 w 1319418"/>
              <a:gd name="connsiteY5" fmla="*/ 4478945 h 4478945"/>
              <a:gd name="connsiteX0" fmla="*/ 1282417 w 1319418"/>
              <a:gd name="connsiteY0" fmla="*/ 4426693 h 4478945"/>
              <a:gd name="connsiteX1" fmla="*/ 1291126 w 1319418"/>
              <a:gd name="connsiteY1" fmla="*/ 1457070 h 4478945"/>
              <a:gd name="connsiteX2" fmla="*/ 968908 w 1319418"/>
              <a:gd name="connsiteY2" fmla="*/ 516545 h 4478945"/>
              <a:gd name="connsiteX3" fmla="*/ 603148 w 1319418"/>
              <a:gd name="connsiteY3" fmla="*/ 28865 h 4478945"/>
              <a:gd name="connsiteX4" fmla="*/ 106760 w 1319418"/>
              <a:gd name="connsiteY4" fmla="*/ 324956 h 4478945"/>
              <a:gd name="connsiteX5" fmla="*/ 106760 w 1319418"/>
              <a:gd name="connsiteY5" fmla="*/ 4478945 h 4478945"/>
              <a:gd name="connsiteX0" fmla="*/ 1348021 w 1385022"/>
              <a:gd name="connsiteY0" fmla="*/ 4407120 h 4459372"/>
              <a:gd name="connsiteX1" fmla="*/ 1356730 w 1385022"/>
              <a:gd name="connsiteY1" fmla="*/ 1437497 h 4459372"/>
              <a:gd name="connsiteX2" fmla="*/ 1034512 w 1385022"/>
              <a:gd name="connsiteY2" fmla="*/ 496972 h 4459372"/>
              <a:gd name="connsiteX3" fmla="*/ 668752 w 1385022"/>
              <a:gd name="connsiteY3" fmla="*/ 9292 h 4459372"/>
              <a:gd name="connsiteX4" fmla="*/ 172364 w 1385022"/>
              <a:gd name="connsiteY4" fmla="*/ 305383 h 4459372"/>
              <a:gd name="connsiteX5" fmla="*/ 172364 w 1385022"/>
              <a:gd name="connsiteY5" fmla="*/ 4459372 h 4459372"/>
              <a:gd name="connsiteX0" fmla="*/ 1348021 w 1385022"/>
              <a:gd name="connsiteY0" fmla="*/ 4407120 h 4459372"/>
              <a:gd name="connsiteX1" fmla="*/ 1356730 w 1385022"/>
              <a:gd name="connsiteY1" fmla="*/ 1437497 h 4459372"/>
              <a:gd name="connsiteX2" fmla="*/ 1034512 w 1385022"/>
              <a:gd name="connsiteY2" fmla="*/ 496972 h 4459372"/>
              <a:gd name="connsiteX3" fmla="*/ 668752 w 1385022"/>
              <a:gd name="connsiteY3" fmla="*/ 9292 h 4459372"/>
              <a:gd name="connsiteX4" fmla="*/ 172364 w 1385022"/>
              <a:gd name="connsiteY4" fmla="*/ 305383 h 4459372"/>
              <a:gd name="connsiteX5" fmla="*/ 172364 w 1385022"/>
              <a:gd name="connsiteY5" fmla="*/ 4459372 h 4459372"/>
              <a:gd name="connsiteX0" fmla="*/ 1181605 w 1218606"/>
              <a:gd name="connsiteY0" fmla="*/ 4407120 h 4459372"/>
              <a:gd name="connsiteX1" fmla="*/ 1190314 w 1218606"/>
              <a:gd name="connsiteY1" fmla="*/ 1437497 h 4459372"/>
              <a:gd name="connsiteX2" fmla="*/ 868096 w 1218606"/>
              <a:gd name="connsiteY2" fmla="*/ 496972 h 4459372"/>
              <a:gd name="connsiteX3" fmla="*/ 502336 w 1218606"/>
              <a:gd name="connsiteY3" fmla="*/ 9292 h 4459372"/>
              <a:gd name="connsiteX4" fmla="*/ 5948 w 1218606"/>
              <a:gd name="connsiteY4" fmla="*/ 305383 h 4459372"/>
              <a:gd name="connsiteX5" fmla="*/ 5948 w 1218606"/>
              <a:gd name="connsiteY5" fmla="*/ 4459372 h 4459372"/>
              <a:gd name="connsiteX0" fmla="*/ 1181605 w 1218606"/>
              <a:gd name="connsiteY0" fmla="*/ 4417792 h 4470044"/>
              <a:gd name="connsiteX1" fmla="*/ 1190314 w 1218606"/>
              <a:gd name="connsiteY1" fmla="*/ 1448169 h 4470044"/>
              <a:gd name="connsiteX2" fmla="*/ 868096 w 1218606"/>
              <a:gd name="connsiteY2" fmla="*/ 507644 h 4470044"/>
              <a:gd name="connsiteX3" fmla="*/ 502336 w 1218606"/>
              <a:gd name="connsiteY3" fmla="*/ 19964 h 4470044"/>
              <a:gd name="connsiteX4" fmla="*/ 5948 w 1218606"/>
              <a:gd name="connsiteY4" fmla="*/ 263803 h 4470044"/>
              <a:gd name="connsiteX5" fmla="*/ 5948 w 1218606"/>
              <a:gd name="connsiteY5" fmla="*/ 4470044 h 4470044"/>
              <a:gd name="connsiteX0" fmla="*/ 1181605 w 1218606"/>
              <a:gd name="connsiteY0" fmla="*/ 4411718 h 4463970"/>
              <a:gd name="connsiteX1" fmla="*/ 1190314 w 1218606"/>
              <a:gd name="connsiteY1" fmla="*/ 1442095 h 4463970"/>
              <a:gd name="connsiteX2" fmla="*/ 868096 w 1218606"/>
              <a:gd name="connsiteY2" fmla="*/ 501570 h 4463970"/>
              <a:gd name="connsiteX3" fmla="*/ 502336 w 1218606"/>
              <a:gd name="connsiteY3" fmla="*/ 13890 h 4463970"/>
              <a:gd name="connsiteX4" fmla="*/ 5948 w 1218606"/>
              <a:gd name="connsiteY4" fmla="*/ 257729 h 4463970"/>
              <a:gd name="connsiteX5" fmla="*/ 5948 w 1218606"/>
              <a:gd name="connsiteY5" fmla="*/ 4463970 h 4463970"/>
              <a:gd name="connsiteX0" fmla="*/ 1181605 w 1218606"/>
              <a:gd name="connsiteY0" fmla="*/ 4409202 h 4461454"/>
              <a:gd name="connsiteX1" fmla="*/ 1190314 w 1218606"/>
              <a:gd name="connsiteY1" fmla="*/ 1439579 h 4461454"/>
              <a:gd name="connsiteX2" fmla="*/ 868096 w 1218606"/>
              <a:gd name="connsiteY2" fmla="*/ 499054 h 4461454"/>
              <a:gd name="connsiteX3" fmla="*/ 502336 w 1218606"/>
              <a:gd name="connsiteY3" fmla="*/ 11374 h 4461454"/>
              <a:gd name="connsiteX4" fmla="*/ 5948 w 1218606"/>
              <a:gd name="connsiteY4" fmla="*/ 255213 h 4461454"/>
              <a:gd name="connsiteX5" fmla="*/ 5948 w 1218606"/>
              <a:gd name="connsiteY5" fmla="*/ 4461454 h 4461454"/>
              <a:gd name="connsiteX0" fmla="*/ 1181605 w 1218606"/>
              <a:gd name="connsiteY0" fmla="*/ 4409202 h 4461454"/>
              <a:gd name="connsiteX1" fmla="*/ 1190314 w 1218606"/>
              <a:gd name="connsiteY1" fmla="*/ 1439579 h 4461454"/>
              <a:gd name="connsiteX2" fmla="*/ 868096 w 1218606"/>
              <a:gd name="connsiteY2" fmla="*/ 499054 h 4461454"/>
              <a:gd name="connsiteX3" fmla="*/ 502336 w 1218606"/>
              <a:gd name="connsiteY3" fmla="*/ 11374 h 4461454"/>
              <a:gd name="connsiteX4" fmla="*/ 5948 w 1218606"/>
              <a:gd name="connsiteY4" fmla="*/ 255213 h 4461454"/>
              <a:gd name="connsiteX5" fmla="*/ 5948 w 1218606"/>
              <a:gd name="connsiteY5" fmla="*/ 4461454 h 4461454"/>
              <a:gd name="connsiteX0" fmla="*/ 1181605 w 1218606"/>
              <a:gd name="connsiteY0" fmla="*/ 4397828 h 4450080"/>
              <a:gd name="connsiteX1" fmla="*/ 1190314 w 1218606"/>
              <a:gd name="connsiteY1" fmla="*/ 1428205 h 4450080"/>
              <a:gd name="connsiteX2" fmla="*/ 868096 w 1218606"/>
              <a:gd name="connsiteY2" fmla="*/ 487680 h 4450080"/>
              <a:gd name="connsiteX3" fmla="*/ 502336 w 1218606"/>
              <a:gd name="connsiteY3" fmla="*/ 0 h 4450080"/>
              <a:gd name="connsiteX4" fmla="*/ 5948 w 1218606"/>
              <a:gd name="connsiteY4" fmla="*/ 243839 h 4450080"/>
              <a:gd name="connsiteX5" fmla="*/ 5948 w 1218606"/>
              <a:gd name="connsiteY5" fmla="*/ 4450080 h 4450080"/>
              <a:gd name="connsiteX0" fmla="*/ 1181605 w 1218606"/>
              <a:gd name="connsiteY0" fmla="*/ 4397828 h 4450080"/>
              <a:gd name="connsiteX1" fmla="*/ 1190314 w 1218606"/>
              <a:gd name="connsiteY1" fmla="*/ 1428205 h 4450080"/>
              <a:gd name="connsiteX2" fmla="*/ 868096 w 1218606"/>
              <a:gd name="connsiteY2" fmla="*/ 487680 h 4450080"/>
              <a:gd name="connsiteX3" fmla="*/ 502336 w 1218606"/>
              <a:gd name="connsiteY3" fmla="*/ 0 h 4450080"/>
              <a:gd name="connsiteX4" fmla="*/ 5948 w 1218606"/>
              <a:gd name="connsiteY4" fmla="*/ 243839 h 4450080"/>
              <a:gd name="connsiteX5" fmla="*/ 5948 w 1218606"/>
              <a:gd name="connsiteY5" fmla="*/ 4450080 h 4450080"/>
              <a:gd name="connsiteX0" fmla="*/ 1181605 w 1218606"/>
              <a:gd name="connsiteY0" fmla="*/ 4397828 h 4450080"/>
              <a:gd name="connsiteX1" fmla="*/ 1190314 w 1218606"/>
              <a:gd name="connsiteY1" fmla="*/ 1428205 h 4450080"/>
              <a:gd name="connsiteX2" fmla="*/ 868096 w 1218606"/>
              <a:gd name="connsiteY2" fmla="*/ 487680 h 4450080"/>
              <a:gd name="connsiteX3" fmla="*/ 502336 w 1218606"/>
              <a:gd name="connsiteY3" fmla="*/ 0 h 4450080"/>
              <a:gd name="connsiteX4" fmla="*/ 5948 w 1218606"/>
              <a:gd name="connsiteY4" fmla="*/ 243839 h 4450080"/>
              <a:gd name="connsiteX5" fmla="*/ 5948 w 1218606"/>
              <a:gd name="connsiteY5" fmla="*/ 4450080 h 4450080"/>
              <a:gd name="connsiteX0" fmla="*/ 1181605 w 1218606"/>
              <a:gd name="connsiteY0" fmla="*/ 4397828 h 4450080"/>
              <a:gd name="connsiteX1" fmla="*/ 1190314 w 1218606"/>
              <a:gd name="connsiteY1" fmla="*/ 1428205 h 4450080"/>
              <a:gd name="connsiteX2" fmla="*/ 868096 w 1218606"/>
              <a:gd name="connsiteY2" fmla="*/ 487680 h 4450080"/>
              <a:gd name="connsiteX3" fmla="*/ 502336 w 1218606"/>
              <a:gd name="connsiteY3" fmla="*/ 0 h 4450080"/>
              <a:gd name="connsiteX4" fmla="*/ 5948 w 1218606"/>
              <a:gd name="connsiteY4" fmla="*/ 243839 h 4450080"/>
              <a:gd name="connsiteX5" fmla="*/ 5948 w 1218606"/>
              <a:gd name="connsiteY5" fmla="*/ 4450080 h 4450080"/>
              <a:gd name="connsiteX0" fmla="*/ 1181605 w 1215464"/>
              <a:gd name="connsiteY0" fmla="*/ 4397828 h 4450080"/>
              <a:gd name="connsiteX1" fmla="*/ 1190314 w 1215464"/>
              <a:gd name="connsiteY1" fmla="*/ 1428205 h 4450080"/>
              <a:gd name="connsiteX2" fmla="*/ 911639 w 1215464"/>
              <a:gd name="connsiteY2" fmla="*/ 531223 h 4450080"/>
              <a:gd name="connsiteX3" fmla="*/ 502336 w 1215464"/>
              <a:gd name="connsiteY3" fmla="*/ 0 h 4450080"/>
              <a:gd name="connsiteX4" fmla="*/ 5948 w 1215464"/>
              <a:gd name="connsiteY4" fmla="*/ 243839 h 4450080"/>
              <a:gd name="connsiteX5" fmla="*/ 5948 w 1215464"/>
              <a:gd name="connsiteY5" fmla="*/ 4450080 h 4450080"/>
              <a:gd name="connsiteX0" fmla="*/ 1181605 w 1215464"/>
              <a:gd name="connsiteY0" fmla="*/ 4796392 h 4848644"/>
              <a:gd name="connsiteX1" fmla="*/ 1190314 w 1215464"/>
              <a:gd name="connsiteY1" fmla="*/ 1826769 h 4848644"/>
              <a:gd name="connsiteX2" fmla="*/ 911639 w 1215464"/>
              <a:gd name="connsiteY2" fmla="*/ 929787 h 4848644"/>
              <a:gd name="connsiteX3" fmla="*/ 502336 w 1215464"/>
              <a:gd name="connsiteY3" fmla="*/ 398564 h 4848644"/>
              <a:gd name="connsiteX4" fmla="*/ 5948 w 1215464"/>
              <a:gd name="connsiteY4" fmla="*/ 32803 h 4848644"/>
              <a:gd name="connsiteX5" fmla="*/ 5948 w 1215464"/>
              <a:gd name="connsiteY5" fmla="*/ 4848644 h 4848644"/>
              <a:gd name="connsiteX0" fmla="*/ 1181605 w 1215464"/>
              <a:gd name="connsiteY0" fmla="*/ 4763589 h 4815841"/>
              <a:gd name="connsiteX1" fmla="*/ 1190314 w 1215464"/>
              <a:gd name="connsiteY1" fmla="*/ 1793966 h 4815841"/>
              <a:gd name="connsiteX2" fmla="*/ 911639 w 1215464"/>
              <a:gd name="connsiteY2" fmla="*/ 896984 h 4815841"/>
              <a:gd name="connsiteX3" fmla="*/ 502336 w 1215464"/>
              <a:gd name="connsiteY3" fmla="*/ 365761 h 4815841"/>
              <a:gd name="connsiteX4" fmla="*/ 5948 w 1215464"/>
              <a:gd name="connsiteY4" fmla="*/ 0 h 4815841"/>
              <a:gd name="connsiteX5" fmla="*/ 5948 w 1215464"/>
              <a:gd name="connsiteY5" fmla="*/ 4815841 h 4815841"/>
              <a:gd name="connsiteX0" fmla="*/ 1181605 w 1215464"/>
              <a:gd name="connsiteY0" fmla="*/ 4763589 h 4815841"/>
              <a:gd name="connsiteX1" fmla="*/ 1190314 w 1215464"/>
              <a:gd name="connsiteY1" fmla="*/ 1793966 h 4815841"/>
              <a:gd name="connsiteX2" fmla="*/ 911639 w 1215464"/>
              <a:gd name="connsiteY2" fmla="*/ 896984 h 4815841"/>
              <a:gd name="connsiteX3" fmla="*/ 502336 w 1215464"/>
              <a:gd name="connsiteY3" fmla="*/ 365761 h 4815841"/>
              <a:gd name="connsiteX4" fmla="*/ 5948 w 1215464"/>
              <a:gd name="connsiteY4" fmla="*/ 0 h 4815841"/>
              <a:gd name="connsiteX5" fmla="*/ 5948 w 1215464"/>
              <a:gd name="connsiteY5" fmla="*/ 4815841 h 4815841"/>
              <a:gd name="connsiteX0" fmla="*/ 1175864 w 1209723"/>
              <a:gd name="connsiteY0" fmla="*/ 4598126 h 4650378"/>
              <a:gd name="connsiteX1" fmla="*/ 1184573 w 1209723"/>
              <a:gd name="connsiteY1" fmla="*/ 1628503 h 4650378"/>
              <a:gd name="connsiteX2" fmla="*/ 905898 w 1209723"/>
              <a:gd name="connsiteY2" fmla="*/ 731521 h 4650378"/>
              <a:gd name="connsiteX3" fmla="*/ 496595 w 1209723"/>
              <a:gd name="connsiteY3" fmla="*/ 200298 h 4650378"/>
              <a:gd name="connsiteX4" fmla="*/ 17624 w 1209723"/>
              <a:gd name="connsiteY4" fmla="*/ 0 h 4650378"/>
              <a:gd name="connsiteX5" fmla="*/ 207 w 1209723"/>
              <a:gd name="connsiteY5" fmla="*/ 4650378 h 4650378"/>
              <a:gd name="connsiteX0" fmla="*/ 1175864 w 1209723"/>
              <a:gd name="connsiteY0" fmla="*/ 4598126 h 4650378"/>
              <a:gd name="connsiteX1" fmla="*/ 1184573 w 1209723"/>
              <a:gd name="connsiteY1" fmla="*/ 1628503 h 4650378"/>
              <a:gd name="connsiteX2" fmla="*/ 905898 w 1209723"/>
              <a:gd name="connsiteY2" fmla="*/ 731521 h 4650378"/>
              <a:gd name="connsiteX3" fmla="*/ 496595 w 1209723"/>
              <a:gd name="connsiteY3" fmla="*/ 200298 h 4650378"/>
              <a:gd name="connsiteX4" fmla="*/ 17624 w 1209723"/>
              <a:gd name="connsiteY4" fmla="*/ 0 h 4650378"/>
              <a:gd name="connsiteX5" fmla="*/ 207 w 1209723"/>
              <a:gd name="connsiteY5" fmla="*/ 4650378 h 4650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9723" h="4650378">
                <a:moveTo>
                  <a:pt x="1175864" y="4598126"/>
                </a:moveTo>
                <a:cubicBezTo>
                  <a:pt x="1206344" y="3439160"/>
                  <a:pt x="1229567" y="2272937"/>
                  <a:pt x="1184573" y="1628503"/>
                </a:cubicBezTo>
                <a:cubicBezTo>
                  <a:pt x="1139579" y="984069"/>
                  <a:pt x="1020561" y="969555"/>
                  <a:pt x="905898" y="731521"/>
                </a:cubicBezTo>
                <a:cubicBezTo>
                  <a:pt x="791235" y="493487"/>
                  <a:pt x="701246" y="388984"/>
                  <a:pt x="496595" y="200298"/>
                </a:cubicBezTo>
                <a:cubicBezTo>
                  <a:pt x="274526" y="46447"/>
                  <a:pt x="265819" y="76925"/>
                  <a:pt x="17624" y="0"/>
                </a:cubicBezTo>
                <a:cubicBezTo>
                  <a:pt x="5000" y="772488"/>
                  <a:pt x="-1244" y="3979818"/>
                  <a:pt x="207" y="4650378"/>
                </a:cubicBezTo>
              </a:path>
            </a:pathLst>
          </a:custGeom>
          <a:solidFill>
            <a:schemeClr val="bg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73258A58-3221-C7A0-1CB3-145508D88076}"/>
              </a:ext>
            </a:extLst>
          </p:cNvPr>
          <p:cNvSpPr/>
          <p:nvPr/>
        </p:nvSpPr>
        <p:spPr>
          <a:xfrm>
            <a:off x="3095301" y="1332412"/>
            <a:ext cx="1171733" cy="5547359"/>
          </a:xfrm>
          <a:custGeom>
            <a:avLst/>
            <a:gdLst>
              <a:gd name="connsiteX0" fmla="*/ 22367 w 1219328"/>
              <a:gd name="connsiteY0" fmla="*/ 5811083 h 5819791"/>
              <a:gd name="connsiteX1" fmla="*/ 4949 w 1219328"/>
              <a:gd name="connsiteY1" fmla="*/ 2850169 h 5819791"/>
              <a:gd name="connsiteX2" fmla="*/ 100744 w 1219328"/>
              <a:gd name="connsiteY2" fmla="*/ 2048980 h 5819791"/>
              <a:gd name="connsiteX3" fmla="*/ 649384 w 1219328"/>
              <a:gd name="connsiteY3" fmla="*/ 847197 h 5819791"/>
              <a:gd name="connsiteX4" fmla="*/ 1180607 w 1219328"/>
              <a:gd name="connsiteY4" fmla="*/ 307266 h 5819791"/>
              <a:gd name="connsiteX5" fmla="*/ 1137064 w 1219328"/>
              <a:gd name="connsiteY5" fmla="*/ 5819791 h 5819791"/>
              <a:gd name="connsiteX0" fmla="*/ 22367 w 1219328"/>
              <a:gd name="connsiteY0" fmla="*/ 5503817 h 5512525"/>
              <a:gd name="connsiteX1" fmla="*/ 4949 w 1219328"/>
              <a:gd name="connsiteY1" fmla="*/ 2542903 h 5512525"/>
              <a:gd name="connsiteX2" fmla="*/ 100744 w 1219328"/>
              <a:gd name="connsiteY2" fmla="*/ 1741714 h 5512525"/>
              <a:gd name="connsiteX3" fmla="*/ 649384 w 1219328"/>
              <a:gd name="connsiteY3" fmla="*/ 539931 h 5512525"/>
              <a:gd name="connsiteX4" fmla="*/ 1180607 w 1219328"/>
              <a:gd name="connsiteY4" fmla="*/ 0 h 5512525"/>
              <a:gd name="connsiteX5" fmla="*/ 1137064 w 1219328"/>
              <a:gd name="connsiteY5" fmla="*/ 5512525 h 5512525"/>
              <a:gd name="connsiteX0" fmla="*/ 22367 w 1219328"/>
              <a:gd name="connsiteY0" fmla="*/ 5503817 h 5512525"/>
              <a:gd name="connsiteX1" fmla="*/ 4949 w 1219328"/>
              <a:gd name="connsiteY1" fmla="*/ 2542903 h 5512525"/>
              <a:gd name="connsiteX2" fmla="*/ 100744 w 1219328"/>
              <a:gd name="connsiteY2" fmla="*/ 1741714 h 5512525"/>
              <a:gd name="connsiteX3" fmla="*/ 649384 w 1219328"/>
              <a:gd name="connsiteY3" fmla="*/ 539931 h 5512525"/>
              <a:gd name="connsiteX4" fmla="*/ 1180607 w 1219328"/>
              <a:gd name="connsiteY4" fmla="*/ 0 h 5512525"/>
              <a:gd name="connsiteX5" fmla="*/ 1137064 w 1219328"/>
              <a:gd name="connsiteY5" fmla="*/ 5512525 h 5512525"/>
              <a:gd name="connsiteX0" fmla="*/ 22367 w 1219328"/>
              <a:gd name="connsiteY0" fmla="*/ 5503817 h 5512525"/>
              <a:gd name="connsiteX1" fmla="*/ 4949 w 1219328"/>
              <a:gd name="connsiteY1" fmla="*/ 2542903 h 5512525"/>
              <a:gd name="connsiteX2" fmla="*/ 100744 w 1219328"/>
              <a:gd name="connsiteY2" fmla="*/ 1741714 h 5512525"/>
              <a:gd name="connsiteX3" fmla="*/ 649384 w 1219328"/>
              <a:gd name="connsiteY3" fmla="*/ 539931 h 5512525"/>
              <a:gd name="connsiteX4" fmla="*/ 1180607 w 1219328"/>
              <a:gd name="connsiteY4" fmla="*/ 0 h 5512525"/>
              <a:gd name="connsiteX5" fmla="*/ 1137064 w 1219328"/>
              <a:gd name="connsiteY5" fmla="*/ 5512525 h 5512525"/>
              <a:gd name="connsiteX0" fmla="*/ 22367 w 1219328"/>
              <a:gd name="connsiteY0" fmla="*/ 5503817 h 5512525"/>
              <a:gd name="connsiteX1" fmla="*/ 4949 w 1219328"/>
              <a:gd name="connsiteY1" fmla="*/ 2542903 h 5512525"/>
              <a:gd name="connsiteX2" fmla="*/ 100744 w 1219328"/>
              <a:gd name="connsiteY2" fmla="*/ 1741714 h 5512525"/>
              <a:gd name="connsiteX3" fmla="*/ 649384 w 1219328"/>
              <a:gd name="connsiteY3" fmla="*/ 539931 h 5512525"/>
              <a:gd name="connsiteX4" fmla="*/ 1180607 w 1219328"/>
              <a:gd name="connsiteY4" fmla="*/ 0 h 5512525"/>
              <a:gd name="connsiteX5" fmla="*/ 1137064 w 1219328"/>
              <a:gd name="connsiteY5" fmla="*/ 5512525 h 5512525"/>
              <a:gd name="connsiteX0" fmla="*/ 22367 w 1219328"/>
              <a:gd name="connsiteY0" fmla="*/ 5503817 h 5512525"/>
              <a:gd name="connsiteX1" fmla="*/ 4949 w 1219328"/>
              <a:gd name="connsiteY1" fmla="*/ 2542903 h 5512525"/>
              <a:gd name="connsiteX2" fmla="*/ 100744 w 1219328"/>
              <a:gd name="connsiteY2" fmla="*/ 1741714 h 5512525"/>
              <a:gd name="connsiteX3" fmla="*/ 649384 w 1219328"/>
              <a:gd name="connsiteY3" fmla="*/ 539931 h 5512525"/>
              <a:gd name="connsiteX4" fmla="*/ 1180607 w 1219328"/>
              <a:gd name="connsiteY4" fmla="*/ 0 h 5512525"/>
              <a:gd name="connsiteX5" fmla="*/ 1137064 w 1219328"/>
              <a:gd name="connsiteY5" fmla="*/ 5512525 h 5512525"/>
              <a:gd name="connsiteX0" fmla="*/ 22367 w 1219328"/>
              <a:gd name="connsiteY0" fmla="*/ 5503817 h 5512525"/>
              <a:gd name="connsiteX1" fmla="*/ 4949 w 1219328"/>
              <a:gd name="connsiteY1" fmla="*/ 2542903 h 5512525"/>
              <a:gd name="connsiteX2" fmla="*/ 100744 w 1219328"/>
              <a:gd name="connsiteY2" fmla="*/ 1741714 h 5512525"/>
              <a:gd name="connsiteX3" fmla="*/ 649384 w 1219328"/>
              <a:gd name="connsiteY3" fmla="*/ 539931 h 5512525"/>
              <a:gd name="connsiteX4" fmla="*/ 1180607 w 1219328"/>
              <a:gd name="connsiteY4" fmla="*/ 0 h 5512525"/>
              <a:gd name="connsiteX5" fmla="*/ 1137064 w 1219328"/>
              <a:gd name="connsiteY5" fmla="*/ 5512525 h 5512525"/>
              <a:gd name="connsiteX0" fmla="*/ 22367 w 1180748"/>
              <a:gd name="connsiteY0" fmla="*/ 5503817 h 5512525"/>
              <a:gd name="connsiteX1" fmla="*/ 4949 w 1180748"/>
              <a:gd name="connsiteY1" fmla="*/ 2542903 h 5512525"/>
              <a:gd name="connsiteX2" fmla="*/ 100744 w 1180748"/>
              <a:gd name="connsiteY2" fmla="*/ 1741714 h 5512525"/>
              <a:gd name="connsiteX3" fmla="*/ 649384 w 1180748"/>
              <a:gd name="connsiteY3" fmla="*/ 539931 h 5512525"/>
              <a:gd name="connsiteX4" fmla="*/ 1180607 w 1180748"/>
              <a:gd name="connsiteY4" fmla="*/ 0 h 5512525"/>
              <a:gd name="connsiteX5" fmla="*/ 1137064 w 1180748"/>
              <a:gd name="connsiteY5" fmla="*/ 5512525 h 5512525"/>
              <a:gd name="connsiteX0" fmla="*/ 22367 w 1175711"/>
              <a:gd name="connsiteY0" fmla="*/ 5381897 h 5390605"/>
              <a:gd name="connsiteX1" fmla="*/ 4949 w 1175711"/>
              <a:gd name="connsiteY1" fmla="*/ 2420983 h 5390605"/>
              <a:gd name="connsiteX2" fmla="*/ 100744 w 1175711"/>
              <a:gd name="connsiteY2" fmla="*/ 1619794 h 5390605"/>
              <a:gd name="connsiteX3" fmla="*/ 649384 w 1175711"/>
              <a:gd name="connsiteY3" fmla="*/ 418011 h 5390605"/>
              <a:gd name="connsiteX4" fmla="*/ 1171898 w 1175711"/>
              <a:gd name="connsiteY4" fmla="*/ 0 h 5390605"/>
              <a:gd name="connsiteX5" fmla="*/ 1137064 w 1175711"/>
              <a:gd name="connsiteY5" fmla="*/ 5390605 h 5390605"/>
              <a:gd name="connsiteX0" fmla="*/ 22367 w 1175711"/>
              <a:gd name="connsiteY0" fmla="*/ 5381897 h 5390605"/>
              <a:gd name="connsiteX1" fmla="*/ 4949 w 1175711"/>
              <a:gd name="connsiteY1" fmla="*/ 2420983 h 5390605"/>
              <a:gd name="connsiteX2" fmla="*/ 100744 w 1175711"/>
              <a:gd name="connsiteY2" fmla="*/ 1619794 h 5390605"/>
              <a:gd name="connsiteX3" fmla="*/ 649384 w 1175711"/>
              <a:gd name="connsiteY3" fmla="*/ 418011 h 5390605"/>
              <a:gd name="connsiteX4" fmla="*/ 1171898 w 1175711"/>
              <a:gd name="connsiteY4" fmla="*/ 0 h 5390605"/>
              <a:gd name="connsiteX5" fmla="*/ 1137064 w 1175711"/>
              <a:gd name="connsiteY5" fmla="*/ 5390605 h 5390605"/>
              <a:gd name="connsiteX0" fmla="*/ 22367 w 1175711"/>
              <a:gd name="connsiteY0" fmla="*/ 5312228 h 5320936"/>
              <a:gd name="connsiteX1" fmla="*/ 4949 w 1175711"/>
              <a:gd name="connsiteY1" fmla="*/ 2351314 h 5320936"/>
              <a:gd name="connsiteX2" fmla="*/ 100744 w 1175711"/>
              <a:gd name="connsiteY2" fmla="*/ 1550125 h 5320936"/>
              <a:gd name="connsiteX3" fmla="*/ 649384 w 1175711"/>
              <a:gd name="connsiteY3" fmla="*/ 348342 h 5320936"/>
              <a:gd name="connsiteX4" fmla="*/ 1171898 w 1175711"/>
              <a:gd name="connsiteY4" fmla="*/ 0 h 5320936"/>
              <a:gd name="connsiteX5" fmla="*/ 1137064 w 1175711"/>
              <a:gd name="connsiteY5" fmla="*/ 5320936 h 5320936"/>
              <a:gd name="connsiteX0" fmla="*/ 22367 w 1175711"/>
              <a:gd name="connsiteY0" fmla="*/ 5312228 h 5320936"/>
              <a:gd name="connsiteX1" fmla="*/ 4949 w 1175711"/>
              <a:gd name="connsiteY1" fmla="*/ 2351314 h 5320936"/>
              <a:gd name="connsiteX2" fmla="*/ 100744 w 1175711"/>
              <a:gd name="connsiteY2" fmla="*/ 1550125 h 5320936"/>
              <a:gd name="connsiteX3" fmla="*/ 649384 w 1175711"/>
              <a:gd name="connsiteY3" fmla="*/ 348342 h 5320936"/>
              <a:gd name="connsiteX4" fmla="*/ 1171898 w 1175711"/>
              <a:gd name="connsiteY4" fmla="*/ 0 h 5320936"/>
              <a:gd name="connsiteX5" fmla="*/ 1137064 w 1175711"/>
              <a:gd name="connsiteY5" fmla="*/ 5320936 h 5320936"/>
              <a:gd name="connsiteX0" fmla="*/ 22367 w 1175711"/>
              <a:gd name="connsiteY0" fmla="*/ 5312228 h 5320936"/>
              <a:gd name="connsiteX1" fmla="*/ 4949 w 1175711"/>
              <a:gd name="connsiteY1" fmla="*/ 2351314 h 5320936"/>
              <a:gd name="connsiteX2" fmla="*/ 100744 w 1175711"/>
              <a:gd name="connsiteY2" fmla="*/ 1550125 h 5320936"/>
              <a:gd name="connsiteX3" fmla="*/ 649384 w 1175711"/>
              <a:gd name="connsiteY3" fmla="*/ 348342 h 5320936"/>
              <a:gd name="connsiteX4" fmla="*/ 1171898 w 1175711"/>
              <a:gd name="connsiteY4" fmla="*/ 0 h 5320936"/>
              <a:gd name="connsiteX5" fmla="*/ 1137064 w 1175711"/>
              <a:gd name="connsiteY5" fmla="*/ 5320936 h 5320936"/>
              <a:gd name="connsiteX0" fmla="*/ 22367 w 1171733"/>
              <a:gd name="connsiteY0" fmla="*/ 5538651 h 5547359"/>
              <a:gd name="connsiteX1" fmla="*/ 4949 w 1171733"/>
              <a:gd name="connsiteY1" fmla="*/ 2577737 h 5547359"/>
              <a:gd name="connsiteX2" fmla="*/ 100744 w 1171733"/>
              <a:gd name="connsiteY2" fmla="*/ 1776548 h 5547359"/>
              <a:gd name="connsiteX3" fmla="*/ 649384 w 1171733"/>
              <a:gd name="connsiteY3" fmla="*/ 574765 h 5547359"/>
              <a:gd name="connsiteX4" fmla="*/ 1163190 w 1171733"/>
              <a:gd name="connsiteY4" fmla="*/ 0 h 5547359"/>
              <a:gd name="connsiteX5" fmla="*/ 1137064 w 1171733"/>
              <a:gd name="connsiteY5" fmla="*/ 5547359 h 5547359"/>
              <a:gd name="connsiteX0" fmla="*/ 22367 w 1171733"/>
              <a:gd name="connsiteY0" fmla="*/ 5538651 h 5547359"/>
              <a:gd name="connsiteX1" fmla="*/ 4949 w 1171733"/>
              <a:gd name="connsiteY1" fmla="*/ 2577737 h 5547359"/>
              <a:gd name="connsiteX2" fmla="*/ 100744 w 1171733"/>
              <a:gd name="connsiteY2" fmla="*/ 1776548 h 5547359"/>
              <a:gd name="connsiteX3" fmla="*/ 649384 w 1171733"/>
              <a:gd name="connsiteY3" fmla="*/ 574765 h 5547359"/>
              <a:gd name="connsiteX4" fmla="*/ 1163190 w 1171733"/>
              <a:gd name="connsiteY4" fmla="*/ 0 h 5547359"/>
              <a:gd name="connsiteX5" fmla="*/ 1137064 w 1171733"/>
              <a:gd name="connsiteY5" fmla="*/ 5547359 h 5547359"/>
              <a:gd name="connsiteX0" fmla="*/ 22367 w 1171733"/>
              <a:gd name="connsiteY0" fmla="*/ 5538651 h 5547359"/>
              <a:gd name="connsiteX1" fmla="*/ 4949 w 1171733"/>
              <a:gd name="connsiteY1" fmla="*/ 2577737 h 5547359"/>
              <a:gd name="connsiteX2" fmla="*/ 100744 w 1171733"/>
              <a:gd name="connsiteY2" fmla="*/ 1776548 h 5547359"/>
              <a:gd name="connsiteX3" fmla="*/ 649384 w 1171733"/>
              <a:gd name="connsiteY3" fmla="*/ 574765 h 5547359"/>
              <a:gd name="connsiteX4" fmla="*/ 1163190 w 1171733"/>
              <a:gd name="connsiteY4" fmla="*/ 0 h 5547359"/>
              <a:gd name="connsiteX5" fmla="*/ 1137064 w 1171733"/>
              <a:gd name="connsiteY5" fmla="*/ 5547359 h 5547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1733" h="5547359">
                <a:moveTo>
                  <a:pt x="22367" y="5538651"/>
                </a:moveTo>
                <a:cubicBezTo>
                  <a:pt x="7126" y="4371702"/>
                  <a:pt x="-8114" y="3204754"/>
                  <a:pt x="4949" y="2577737"/>
                </a:cubicBezTo>
                <a:cubicBezTo>
                  <a:pt x="18012" y="1950720"/>
                  <a:pt x="-6662" y="2110377"/>
                  <a:pt x="100744" y="1776548"/>
                </a:cubicBezTo>
                <a:cubicBezTo>
                  <a:pt x="208150" y="1442719"/>
                  <a:pt x="417155" y="943428"/>
                  <a:pt x="649384" y="574765"/>
                </a:cubicBezTo>
                <a:cubicBezTo>
                  <a:pt x="838069" y="336731"/>
                  <a:pt x="899029" y="277223"/>
                  <a:pt x="1163190" y="0"/>
                </a:cubicBezTo>
                <a:cubicBezTo>
                  <a:pt x="1157384" y="854892"/>
                  <a:pt x="1199475" y="3205479"/>
                  <a:pt x="1137064" y="5547359"/>
                </a:cubicBezTo>
              </a:path>
            </a:pathLst>
          </a:custGeom>
          <a:solidFill>
            <a:schemeClr val="bg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平行四辺形 29">
            <a:extLst>
              <a:ext uri="{FF2B5EF4-FFF2-40B4-BE49-F238E27FC236}">
                <a16:creationId xmlns:a16="http://schemas.microsoft.com/office/drawing/2014/main" id="{0B0BD808-255F-9A96-1FF4-6CAB9418C242}"/>
              </a:ext>
            </a:extLst>
          </p:cNvPr>
          <p:cNvSpPr/>
          <p:nvPr/>
        </p:nvSpPr>
        <p:spPr>
          <a:xfrm>
            <a:off x="3117755" y="4655759"/>
            <a:ext cx="3493149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平行四辺形 32">
            <a:extLst>
              <a:ext uri="{FF2B5EF4-FFF2-40B4-BE49-F238E27FC236}">
                <a16:creationId xmlns:a16="http://schemas.microsoft.com/office/drawing/2014/main" id="{AEE41680-2DF7-F29F-72CB-A42539E72DED}"/>
              </a:ext>
            </a:extLst>
          </p:cNvPr>
          <p:cNvSpPr/>
          <p:nvPr/>
        </p:nvSpPr>
        <p:spPr>
          <a:xfrm>
            <a:off x="1980903" y="5233460"/>
            <a:ext cx="3493149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平行四辺形 19">
            <a:extLst>
              <a:ext uri="{FF2B5EF4-FFF2-40B4-BE49-F238E27FC236}">
                <a16:creationId xmlns:a16="http://schemas.microsoft.com/office/drawing/2014/main" id="{757B2136-04D4-9EF4-EF8C-5868B249C8AE}"/>
              </a:ext>
            </a:extLst>
          </p:cNvPr>
          <p:cNvSpPr/>
          <p:nvPr/>
        </p:nvSpPr>
        <p:spPr>
          <a:xfrm>
            <a:off x="777569" y="2063375"/>
            <a:ext cx="3493149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平行四辺形 16">
            <a:extLst>
              <a:ext uri="{FF2B5EF4-FFF2-40B4-BE49-F238E27FC236}">
                <a16:creationId xmlns:a16="http://schemas.microsoft.com/office/drawing/2014/main" id="{FC7416FE-8A8E-A28F-EB66-895A51C7AA75}"/>
              </a:ext>
            </a:extLst>
          </p:cNvPr>
          <p:cNvSpPr/>
          <p:nvPr/>
        </p:nvSpPr>
        <p:spPr>
          <a:xfrm>
            <a:off x="-371657" y="2638099"/>
            <a:ext cx="3476988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7A605C6C-D510-18EC-603B-9020B84DC1DC}"/>
              </a:ext>
            </a:extLst>
          </p:cNvPr>
          <p:cNvSpPr/>
          <p:nvPr/>
        </p:nvSpPr>
        <p:spPr>
          <a:xfrm flipH="1">
            <a:off x="3119190" y="1857983"/>
            <a:ext cx="672045" cy="2014169"/>
          </a:xfrm>
          <a:custGeom>
            <a:avLst/>
            <a:gdLst>
              <a:gd name="connsiteX0" fmla="*/ 535021 w 535021"/>
              <a:gd name="connsiteY0" fmla="*/ 1449421 h 1449421"/>
              <a:gd name="connsiteX1" fmla="*/ 428017 w 535021"/>
              <a:gd name="connsiteY1" fmla="*/ 749029 h 1449421"/>
              <a:gd name="connsiteX2" fmla="*/ 0 w 535021"/>
              <a:gd name="connsiteY2" fmla="*/ 0 h 144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021" h="1449421">
                <a:moveTo>
                  <a:pt x="535021" y="1449421"/>
                </a:moveTo>
                <a:cubicBezTo>
                  <a:pt x="526104" y="1220010"/>
                  <a:pt x="517187" y="990599"/>
                  <a:pt x="428017" y="749029"/>
                </a:cubicBezTo>
                <a:cubicBezTo>
                  <a:pt x="338847" y="507459"/>
                  <a:pt x="169423" y="253729"/>
                  <a:pt x="0" y="0"/>
                </a:cubicBezTo>
              </a:path>
            </a:pathLst>
          </a:cu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15A1A2B-D18A-A843-2E71-A5D9006B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46" y="350195"/>
            <a:ext cx="11548353" cy="705441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LYZ around a Critical Point in </a:t>
            </a:r>
            <a:r>
              <a:rPr kumimoji="1" lang="en-US" altLang="ja-JP" dirty="0" err="1"/>
              <a:t>Ising</a:t>
            </a:r>
            <a:r>
              <a:rPr kumimoji="1" lang="en-US" altLang="ja-JP" dirty="0"/>
              <a:t> Model</a:t>
            </a:r>
            <a:endParaRPr kumimoji="1" lang="ja-JP" altLang="en-US" dirty="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938B8CE7-B798-0FD4-2741-010B5E3B1385}"/>
              </a:ext>
            </a:extLst>
          </p:cNvPr>
          <p:cNvCxnSpPr>
            <a:cxnSpLocks/>
          </p:cNvCxnSpPr>
          <p:nvPr/>
        </p:nvCxnSpPr>
        <p:spPr>
          <a:xfrm flipV="1">
            <a:off x="3117755" y="1245140"/>
            <a:ext cx="0" cy="561286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&#10;\end{align*}&lt;/body&gt;&#10;  &lt;fcolor&gt;FF000000&lt;/fcolor&gt;&#10;  &lt;bcolor&gt;FF000000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8A83780D-4520-BB93-0E39-59AC1AAFB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03" y="1157715"/>
            <a:ext cx="172075" cy="355472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&#10;\end{align*}&lt;/body&gt;&#10;  &lt;fcolor&gt;FF000000&lt;/fcolor&gt;&#10;  &lt;bcolor&gt;FF000000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6EF2370A-E2BF-6BB2-03A8-F282D0093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369" y="4051570"/>
            <a:ext cx="278490" cy="396227"/>
          </a:xfrm>
          <a:prstGeom prst="rect">
            <a:avLst/>
          </a:prstGeom>
        </p:spPr>
      </p:pic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1364E26E-CE23-8356-232E-7E39FDAC9BA8}"/>
              </a:ext>
            </a:extLst>
          </p:cNvPr>
          <p:cNvCxnSpPr>
            <a:cxnSpLocks/>
          </p:cNvCxnSpPr>
          <p:nvPr/>
        </p:nvCxnSpPr>
        <p:spPr>
          <a:xfrm flipV="1">
            <a:off x="1965173" y="4624698"/>
            <a:ext cx="2325510" cy="117890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9F63AF62-3FD8-156C-E039-6942BE7F9260}"/>
              </a:ext>
            </a:extLst>
          </p:cNvPr>
          <p:cNvCxnSpPr/>
          <p:nvPr/>
        </p:nvCxnSpPr>
        <p:spPr>
          <a:xfrm flipV="1">
            <a:off x="1937692" y="4644099"/>
            <a:ext cx="2316863" cy="1166304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楕円 20">
            <a:extLst>
              <a:ext uri="{FF2B5EF4-FFF2-40B4-BE49-F238E27FC236}">
                <a16:creationId xmlns:a16="http://schemas.microsoft.com/office/drawing/2014/main" id="{89E6EEFA-83E2-2D7A-5479-16B9163E29BA}"/>
              </a:ext>
            </a:extLst>
          </p:cNvPr>
          <p:cNvSpPr/>
          <p:nvPr/>
        </p:nvSpPr>
        <p:spPr>
          <a:xfrm>
            <a:off x="2753705" y="5280197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892D4E11-9A5A-FBCB-C9FE-D208518A09AF}"/>
              </a:ext>
            </a:extLst>
          </p:cNvPr>
          <p:cNvSpPr/>
          <p:nvPr/>
        </p:nvSpPr>
        <p:spPr>
          <a:xfrm>
            <a:off x="2427606" y="5446939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4B2ABD31-3449-94B4-8183-1A05B5E46FD7}"/>
              </a:ext>
            </a:extLst>
          </p:cNvPr>
          <p:cNvSpPr/>
          <p:nvPr/>
        </p:nvSpPr>
        <p:spPr>
          <a:xfrm>
            <a:off x="2058681" y="5633783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C622B986-A3A0-98AE-C91B-772E6814616E}"/>
              </a:ext>
            </a:extLst>
          </p:cNvPr>
          <p:cNvSpPr/>
          <p:nvPr/>
        </p:nvSpPr>
        <p:spPr>
          <a:xfrm>
            <a:off x="3226113" y="5039981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4ED6D24D-F094-5022-106E-C679E133B8B1}"/>
              </a:ext>
            </a:extLst>
          </p:cNvPr>
          <p:cNvSpPr/>
          <p:nvPr/>
        </p:nvSpPr>
        <p:spPr>
          <a:xfrm>
            <a:off x="3567974" y="4869030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6CE0F89F-0921-7339-BDE8-746B4ADC1F8B}"/>
              </a:ext>
            </a:extLst>
          </p:cNvPr>
          <p:cNvSpPr/>
          <p:nvPr/>
        </p:nvSpPr>
        <p:spPr>
          <a:xfrm>
            <a:off x="3880179" y="4720256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31BEEA3C-41AB-D0FA-A4F9-8E92070FDAFA}"/>
              </a:ext>
            </a:extLst>
          </p:cNvPr>
          <p:cNvCxnSpPr>
            <a:cxnSpLocks/>
          </p:cNvCxnSpPr>
          <p:nvPr/>
        </p:nvCxnSpPr>
        <p:spPr>
          <a:xfrm flipV="1">
            <a:off x="1960262" y="2032839"/>
            <a:ext cx="2325510" cy="117890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平行四辺形 18">
            <a:extLst>
              <a:ext uri="{FF2B5EF4-FFF2-40B4-BE49-F238E27FC236}">
                <a16:creationId xmlns:a16="http://schemas.microsoft.com/office/drawing/2014/main" id="{E7A0B971-4A87-6746-EB13-74E059DAC745}"/>
              </a:ext>
            </a:extLst>
          </p:cNvPr>
          <p:cNvSpPr/>
          <p:nvPr/>
        </p:nvSpPr>
        <p:spPr>
          <a:xfrm>
            <a:off x="3097112" y="2063716"/>
            <a:ext cx="3493149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BAE23E27-6E31-EAFC-0E4C-97C41303264B}"/>
              </a:ext>
            </a:extLst>
          </p:cNvPr>
          <p:cNvCxnSpPr>
            <a:cxnSpLocks/>
          </p:cNvCxnSpPr>
          <p:nvPr/>
        </p:nvCxnSpPr>
        <p:spPr>
          <a:xfrm flipH="1">
            <a:off x="3474318" y="2040002"/>
            <a:ext cx="764630" cy="396000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楕円 72">
            <a:extLst>
              <a:ext uri="{FF2B5EF4-FFF2-40B4-BE49-F238E27FC236}">
                <a16:creationId xmlns:a16="http://schemas.microsoft.com/office/drawing/2014/main" id="{A8BFBD14-0018-EF1A-8EEE-749FF812E6C7}"/>
              </a:ext>
            </a:extLst>
          </p:cNvPr>
          <p:cNvSpPr/>
          <p:nvPr/>
        </p:nvSpPr>
        <p:spPr>
          <a:xfrm>
            <a:off x="3934209" y="2088937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4" name="楕円 73">
            <a:extLst>
              <a:ext uri="{FF2B5EF4-FFF2-40B4-BE49-F238E27FC236}">
                <a16:creationId xmlns:a16="http://schemas.microsoft.com/office/drawing/2014/main" id="{2D7A631C-BCEC-A4B6-99B6-068E54A47B9C}"/>
              </a:ext>
            </a:extLst>
          </p:cNvPr>
          <p:cNvSpPr/>
          <p:nvPr/>
        </p:nvSpPr>
        <p:spPr>
          <a:xfrm>
            <a:off x="3565284" y="2275781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54F8D89D-1356-73DD-2312-65327333C9B8}"/>
              </a:ext>
            </a:extLst>
          </p:cNvPr>
          <p:cNvCxnSpPr>
            <a:cxnSpLocks/>
          </p:cNvCxnSpPr>
          <p:nvPr/>
        </p:nvCxnSpPr>
        <p:spPr>
          <a:xfrm>
            <a:off x="777569" y="2634897"/>
            <a:ext cx="467584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E957F949-5A62-BDEC-BCA0-59F6014546E0}"/>
              </a:ext>
            </a:extLst>
          </p:cNvPr>
          <p:cNvCxnSpPr>
            <a:cxnSpLocks/>
          </p:cNvCxnSpPr>
          <p:nvPr/>
        </p:nvCxnSpPr>
        <p:spPr>
          <a:xfrm>
            <a:off x="782480" y="5226756"/>
            <a:ext cx="467584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8B263BC7-012C-FC28-2009-442967EA14C3}"/>
              </a:ext>
            </a:extLst>
          </p:cNvPr>
          <p:cNvCxnSpPr/>
          <p:nvPr/>
        </p:nvCxnSpPr>
        <p:spPr>
          <a:xfrm flipV="1">
            <a:off x="3117755" y="3929449"/>
            <a:ext cx="0" cy="2928551"/>
          </a:xfrm>
          <a:prstGeom prst="line">
            <a:avLst/>
          </a:prstGeom>
          <a:ln w="127000"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68BAB437-28B6-5B9E-E362-B7CCC7BF4CA4}"/>
              </a:ext>
            </a:extLst>
          </p:cNvPr>
          <p:cNvSpPr/>
          <p:nvPr/>
        </p:nvSpPr>
        <p:spPr>
          <a:xfrm>
            <a:off x="2390042" y="2422042"/>
            <a:ext cx="701329" cy="1385286"/>
          </a:xfrm>
          <a:custGeom>
            <a:avLst/>
            <a:gdLst>
              <a:gd name="connsiteX0" fmla="*/ 535021 w 535021"/>
              <a:gd name="connsiteY0" fmla="*/ 1449421 h 1449421"/>
              <a:gd name="connsiteX1" fmla="*/ 428017 w 535021"/>
              <a:gd name="connsiteY1" fmla="*/ 749029 h 1449421"/>
              <a:gd name="connsiteX2" fmla="*/ 0 w 535021"/>
              <a:gd name="connsiteY2" fmla="*/ 0 h 144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021" h="1449421">
                <a:moveTo>
                  <a:pt x="535021" y="1449421"/>
                </a:moveTo>
                <a:cubicBezTo>
                  <a:pt x="526104" y="1220010"/>
                  <a:pt x="517187" y="990599"/>
                  <a:pt x="428017" y="749029"/>
                </a:cubicBezTo>
                <a:cubicBezTo>
                  <a:pt x="338847" y="507459"/>
                  <a:pt x="169423" y="253729"/>
                  <a:pt x="0" y="0"/>
                </a:cubicBezTo>
              </a:path>
            </a:pathLst>
          </a:cu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平行四辺形 14">
            <a:extLst>
              <a:ext uri="{FF2B5EF4-FFF2-40B4-BE49-F238E27FC236}">
                <a16:creationId xmlns:a16="http://schemas.microsoft.com/office/drawing/2014/main" id="{A90086DE-F1B9-C536-0E44-65EA02FC67DA}"/>
              </a:ext>
            </a:extLst>
          </p:cNvPr>
          <p:cNvSpPr/>
          <p:nvPr/>
        </p:nvSpPr>
        <p:spPr>
          <a:xfrm>
            <a:off x="1960260" y="2641417"/>
            <a:ext cx="3493149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555D7860-82F9-E0CD-CDE4-7BCE1CFA048A}"/>
              </a:ext>
            </a:extLst>
          </p:cNvPr>
          <p:cNvCxnSpPr>
            <a:cxnSpLocks/>
          </p:cNvCxnSpPr>
          <p:nvPr/>
        </p:nvCxnSpPr>
        <p:spPr>
          <a:xfrm flipV="1">
            <a:off x="1960353" y="2817944"/>
            <a:ext cx="764630" cy="396000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楕円 68">
            <a:extLst>
              <a:ext uri="{FF2B5EF4-FFF2-40B4-BE49-F238E27FC236}">
                <a16:creationId xmlns:a16="http://schemas.microsoft.com/office/drawing/2014/main" id="{8F792007-1972-50DE-57F1-32BB067197E7}"/>
              </a:ext>
            </a:extLst>
          </p:cNvPr>
          <p:cNvSpPr/>
          <p:nvPr/>
        </p:nvSpPr>
        <p:spPr>
          <a:xfrm>
            <a:off x="2397064" y="2861252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0" name="楕円 69">
            <a:extLst>
              <a:ext uri="{FF2B5EF4-FFF2-40B4-BE49-F238E27FC236}">
                <a16:creationId xmlns:a16="http://schemas.microsoft.com/office/drawing/2014/main" id="{9649A010-9070-61A5-7C6E-B933D275E308}"/>
              </a:ext>
            </a:extLst>
          </p:cNvPr>
          <p:cNvSpPr/>
          <p:nvPr/>
        </p:nvSpPr>
        <p:spPr>
          <a:xfrm>
            <a:off x="2070965" y="3027994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FC6E00EE-109D-5E0E-3223-D983F13F95A0}"/>
              </a:ext>
            </a:extLst>
          </p:cNvPr>
          <p:cNvCxnSpPr>
            <a:cxnSpLocks/>
          </p:cNvCxnSpPr>
          <p:nvPr/>
        </p:nvCxnSpPr>
        <p:spPr>
          <a:xfrm>
            <a:off x="398436" y="3929449"/>
            <a:ext cx="5438637" cy="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CF8CA13-68BC-CFE1-6AE2-7C3CD91D2DA1}"/>
              </a:ext>
            </a:extLst>
          </p:cNvPr>
          <p:cNvSpPr/>
          <p:nvPr/>
        </p:nvSpPr>
        <p:spPr>
          <a:xfrm>
            <a:off x="6717949" y="4131969"/>
            <a:ext cx="5061658" cy="25237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6F1E7D95-BD40-E455-6F74-AAF6A9ED9585}"/>
              </a:ext>
            </a:extLst>
          </p:cNvPr>
          <p:cNvSpPr/>
          <p:nvPr/>
        </p:nvSpPr>
        <p:spPr>
          <a:xfrm>
            <a:off x="6717949" y="1297642"/>
            <a:ext cx="5061658" cy="20141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8841D09C-5DD8-F954-490F-67AB6E348530}"/>
              </a:ext>
            </a:extLst>
          </p:cNvPr>
          <p:cNvSpPr txBox="1"/>
          <p:nvPr/>
        </p:nvSpPr>
        <p:spPr>
          <a:xfrm>
            <a:off x="6839131" y="1387615"/>
            <a:ext cx="2318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1st-transition</a:t>
            </a:r>
            <a:endParaRPr kumimoji="1" lang="ja-JP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619F9DE7-E45F-C065-EDA6-2FAF1F5A5F1F}"/>
                  </a:ext>
                </a:extLst>
              </p:cNvPr>
              <p:cNvSpPr txBox="1"/>
              <p:nvPr/>
            </p:nvSpPr>
            <p:spPr>
              <a:xfrm>
                <a:off x="7261753" y="1910835"/>
                <a:ext cx="39869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singularity on the real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kumimoji="1" lang="en-US" altLang="ja-JP" sz="2400" dirty="0"/>
                  <a:t> axis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619F9DE7-E45F-C065-EDA6-2FAF1F5A5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753" y="1910835"/>
                <a:ext cx="3986989" cy="461665"/>
              </a:xfrm>
              <a:prstGeom prst="rect">
                <a:avLst/>
              </a:prstGeom>
              <a:blipFill>
                <a:blip r:embed="rId7"/>
                <a:stretch>
                  <a:fillRect l="-2294" t="-9211" r="-1529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1665DF2-072E-A181-BF87-628F672DA526}"/>
              </a:ext>
            </a:extLst>
          </p:cNvPr>
          <p:cNvSpPr txBox="1"/>
          <p:nvPr/>
        </p:nvSpPr>
        <p:spPr>
          <a:xfrm>
            <a:off x="6839130" y="2373857"/>
            <a:ext cx="1787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Crossover</a:t>
            </a:r>
            <a:endParaRPr kumimoji="1" lang="ja-JP" altLang="en-US" sz="2800" b="1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0967DE3-71C3-D587-1FBE-F47C8BD967A5}"/>
              </a:ext>
            </a:extLst>
          </p:cNvPr>
          <p:cNvSpPr txBox="1"/>
          <p:nvPr/>
        </p:nvSpPr>
        <p:spPr>
          <a:xfrm>
            <a:off x="7246784" y="2741379"/>
            <a:ext cx="4253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no singularity on the real axis</a:t>
            </a:r>
            <a:endParaRPr kumimoji="1" lang="ja-JP" altLang="en-US" sz="2400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7E51D634-79B4-F01D-8F2D-40F3A9B725C7}"/>
              </a:ext>
            </a:extLst>
          </p:cNvPr>
          <p:cNvSpPr txBox="1"/>
          <p:nvPr/>
        </p:nvSpPr>
        <p:spPr>
          <a:xfrm>
            <a:off x="6839130" y="4216567"/>
            <a:ext cx="4253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rgbClr val="FF0000"/>
                </a:solidFill>
              </a:rPr>
              <a:t>LY edge singularity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45" name="矢印: 山形 44">
            <a:extLst>
              <a:ext uri="{FF2B5EF4-FFF2-40B4-BE49-F238E27FC236}">
                <a16:creationId xmlns:a16="http://schemas.microsoft.com/office/drawing/2014/main" id="{33D33C4C-8AAA-623F-710A-94C8CC3AABE7}"/>
              </a:ext>
            </a:extLst>
          </p:cNvPr>
          <p:cNvSpPr/>
          <p:nvPr/>
        </p:nvSpPr>
        <p:spPr>
          <a:xfrm rot="5400000">
            <a:off x="8885219" y="3064393"/>
            <a:ext cx="727116" cy="1309047"/>
          </a:xfrm>
          <a:prstGeom prst="chevron">
            <a:avLst>
              <a:gd name="adj" fmla="val 450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3DAC170A-4B39-38D5-4F45-C274869F1D35}"/>
              </a:ext>
            </a:extLst>
          </p:cNvPr>
          <p:cNvSpPr txBox="1"/>
          <p:nvPr/>
        </p:nvSpPr>
        <p:spPr>
          <a:xfrm>
            <a:off x="7124131" y="5295047"/>
            <a:ext cx="4498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/>
              <a:t>Its </a:t>
            </a:r>
            <a:r>
              <a:rPr kumimoji="1" lang="en-US" altLang="ja-JP" sz="2400" dirty="0"/>
              <a:t>behavior is governed by the  the scaling function.</a:t>
            </a:r>
            <a:endParaRPr kumimoji="1" lang="ja-JP" altLang="en-US" sz="2400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D4F9CE73-DA3B-B440-8ABD-F6DC86586E34}"/>
              </a:ext>
            </a:extLst>
          </p:cNvPr>
          <p:cNvSpPr txBox="1"/>
          <p:nvPr/>
        </p:nvSpPr>
        <p:spPr>
          <a:xfrm>
            <a:off x="7124131" y="4673034"/>
            <a:ext cx="2959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400" dirty="0"/>
              <a:t>Starting </a:t>
            </a:r>
            <a:r>
              <a:rPr kumimoji="1" lang="en-US" altLang="ja-JP" sz="2400" dirty="0"/>
              <a:t>from the CP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0548EBC-5AAA-793F-4A9E-C4EDE9A80692}"/>
                  </a:ext>
                </a:extLst>
              </p:cNvPr>
              <p:cNvSpPr txBox="1"/>
              <p:nvPr/>
            </p:nvSpPr>
            <p:spPr>
              <a:xfrm>
                <a:off x="7790159" y="6126044"/>
                <a:ext cx="1175514" cy="451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kumimoji="1"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𝛽𝛿</m:t>
                          </m:r>
                        </m:sup>
                      </m:sSup>
                    </m:oMath>
                  </m:oMathPara>
                </a14:m>
                <a:endParaRPr kumimoji="1" lang="en-US" altLang="ja-JP" sz="28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0548EBC-5AAA-793F-4A9E-C4EDE9A80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0159" y="6126044"/>
                <a:ext cx="1175514" cy="4514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7F6F5D5-4253-E4AB-B3DD-E80B670B72FC}"/>
                  </a:ext>
                </a:extLst>
              </p:cNvPr>
              <p:cNvSpPr txBox="1"/>
              <p:nvPr/>
            </p:nvSpPr>
            <p:spPr>
              <a:xfrm>
                <a:off x="3818539" y="1395048"/>
                <a:ext cx="1175514" cy="451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kumimoji="1"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𝛽𝛿</m:t>
                          </m:r>
                        </m:sup>
                      </m:sSup>
                    </m:oMath>
                  </m:oMathPara>
                </a14:m>
                <a:endParaRPr kumimoji="1" lang="en-US" altLang="ja-JP" sz="28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7F6F5D5-4253-E4AB-B3DD-E80B670B7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539" y="1395048"/>
                <a:ext cx="1175514" cy="4514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662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19B27097-5D06-70EC-23FC-51E58E2C3A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89" r="3174" b="16643"/>
          <a:stretch>
            <a:fillRect/>
          </a:stretch>
        </p:blipFill>
        <p:spPr>
          <a:xfrm>
            <a:off x="6449964" y="1521748"/>
            <a:ext cx="3116831" cy="236912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3F38D33-A394-ACA0-60AC-A979137CF3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650" r="2623" b="32265"/>
          <a:stretch>
            <a:fillRect/>
          </a:stretch>
        </p:blipFill>
        <p:spPr>
          <a:xfrm>
            <a:off x="7290145" y="4488875"/>
            <a:ext cx="4901855" cy="236912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B696759-E4D0-75C4-96C2-A2E8BE32731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9650" b="2490"/>
          <a:stretch>
            <a:fillRect/>
          </a:stretch>
        </p:blipFill>
        <p:spPr>
          <a:xfrm>
            <a:off x="9521116" y="769420"/>
            <a:ext cx="2670884" cy="383583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2970898-382E-0AEE-DC82-140BD16FF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Recent </a:t>
            </a:r>
            <a:r>
              <a:rPr lang="en-US" altLang="ja-JP" dirty="0"/>
              <a:t>Progress</a:t>
            </a:r>
            <a:r>
              <a:rPr kumimoji="1" lang="en-US" altLang="ja-JP" dirty="0"/>
              <a:t> in LYZ</a:t>
            </a:r>
            <a:r>
              <a:rPr lang="en-US" altLang="ja-JP" dirty="0"/>
              <a:t>/LY</a:t>
            </a:r>
            <a:r>
              <a:rPr kumimoji="1" lang="en-US" altLang="ja-JP" dirty="0"/>
              <a:t>ES and Lattice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4312251-4108-A27E-FB70-58693C9A1F43}"/>
              </a:ext>
            </a:extLst>
          </p:cNvPr>
          <p:cNvSpPr txBox="1"/>
          <p:nvPr/>
        </p:nvSpPr>
        <p:spPr>
          <a:xfrm>
            <a:off x="502331" y="1393254"/>
            <a:ext cx="3092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Analytic Structure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96C129F-8BF0-DEF9-DF8C-492089D33BB6}"/>
              </a:ext>
            </a:extLst>
          </p:cNvPr>
          <p:cNvSpPr txBox="1"/>
          <p:nvPr/>
        </p:nvSpPr>
        <p:spPr>
          <a:xfrm>
            <a:off x="2154193" y="4426133"/>
            <a:ext cx="4878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Clarke+, 2405.10196; Adam+</a:t>
            </a:r>
            <a:r>
              <a:rPr lang="en-US" altLang="ja-JP" sz="2000" dirty="0"/>
              <a:t>, 2507.13254</a:t>
            </a:r>
            <a:endParaRPr kumimoji="1" lang="ja-JP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690C52C-81B2-EF1F-A110-42A5FEF667C7}"/>
                  </a:ext>
                </a:extLst>
              </p:cNvPr>
              <p:cNvSpPr txBox="1"/>
              <p:nvPr/>
            </p:nvSpPr>
            <p:spPr>
              <a:xfrm>
                <a:off x="799172" y="4847972"/>
                <a:ext cx="614007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Tx/>
                  <a:buChar char="―"/>
                </a:pPr>
                <a:r>
                  <a:rPr kumimoji="1" lang="en-US" altLang="ja-JP" sz="2400" dirty="0"/>
                  <a:t>Taylor exp. + Imaginary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+ </a:t>
                </a:r>
                <a:r>
                  <a:rPr kumimoji="1" lang="en-US" altLang="ja-JP" sz="2400" dirty="0" err="1"/>
                  <a:t>Pade</a:t>
                </a:r>
                <a:r>
                  <a:rPr kumimoji="1" lang="en-US" altLang="ja-JP" sz="2400" dirty="0"/>
                  <a:t> approx.</a:t>
                </a:r>
              </a:p>
              <a:p>
                <a:pPr marL="342900" indent="-342900" algn="l">
                  <a:buFontTx/>
                  <a:buChar char="―"/>
                </a:pPr>
                <a:r>
                  <a:rPr lang="en-US" altLang="ja-JP" sz="2400" dirty="0"/>
                  <a:t>Identify the 1st LYZ to be LYES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690C52C-81B2-EF1F-A110-42A5FEF66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172" y="4847972"/>
                <a:ext cx="6140079" cy="830997"/>
              </a:xfrm>
              <a:prstGeom prst="rect">
                <a:avLst/>
              </a:prstGeom>
              <a:blipFill>
                <a:blip r:embed="rId5"/>
                <a:stretch>
                  <a:fillRect l="-1887" t="-10219" r="-397" b="-197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6DC2487C-2687-4C9B-2945-F73DB00C61A2}"/>
                  </a:ext>
                </a:extLst>
              </p:cNvPr>
              <p:cNvSpPr txBox="1"/>
              <p:nvPr/>
            </p:nvSpPr>
            <p:spPr>
              <a:xfrm>
                <a:off x="502331" y="3858640"/>
                <a:ext cx="6530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800" b="1" dirty="0">
                    <a:solidFill>
                      <a:schemeClr val="accent1"/>
                    </a:solidFill>
                  </a:rPr>
                  <a:t>Locating QCD-CP at </a:t>
                </a:r>
                <a14:m>
                  <m:oMath xmlns:m="http://schemas.openxmlformats.org/officeDocument/2006/math">
                    <m:r>
                      <a:rPr kumimoji="1" lang="en-US" altLang="ja-JP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kumimoji="1" lang="en-US" altLang="ja-JP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kumimoji="1" lang="en-US" altLang="ja-JP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kumimoji="1" lang="en-US" altLang="ja-JP" sz="2800" b="1" dirty="0">
                    <a:solidFill>
                      <a:schemeClr val="accent1"/>
                    </a:solidFill>
                  </a:rPr>
                  <a:t> </a:t>
                </a:r>
                <a:r>
                  <a:rPr kumimoji="1" lang="en-US" altLang="ja-JP" sz="2400" b="1" dirty="0">
                    <a:solidFill>
                      <a:schemeClr val="accent1"/>
                    </a:solidFill>
                  </a:rPr>
                  <a:t>on the lattice</a:t>
                </a:r>
                <a:r>
                  <a:rPr kumimoji="1" lang="en-US" altLang="ja-JP" sz="2800" b="1" dirty="0">
                    <a:solidFill>
                      <a:schemeClr val="accent1"/>
                    </a:solidFill>
                  </a:rPr>
                  <a:t>?</a:t>
                </a:r>
                <a:endParaRPr kumimoji="1" lang="ja-JP" altLang="en-US" sz="28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6DC2487C-2687-4C9B-2945-F73DB00C6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31" y="3858640"/>
                <a:ext cx="6530121" cy="523220"/>
              </a:xfrm>
              <a:prstGeom prst="rect">
                <a:avLst/>
              </a:prstGeom>
              <a:blipFill>
                <a:blip r:embed="rId6"/>
                <a:stretch>
                  <a:fillRect l="-1866" t="-12791" r="-1026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7E3E4E2-7AF2-0FC6-BE1A-069BA6B27251}"/>
              </a:ext>
            </a:extLst>
          </p:cNvPr>
          <p:cNvSpPr txBox="1"/>
          <p:nvPr/>
        </p:nvSpPr>
        <p:spPr>
          <a:xfrm>
            <a:off x="1668982" y="2293890"/>
            <a:ext cx="38507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An, Mesterhazy, </a:t>
            </a:r>
            <a:r>
              <a:rPr kumimoji="1" lang="en-US" altLang="ja-JP" sz="2000" dirty="0" err="1"/>
              <a:t>Stephanov</a:t>
            </a:r>
            <a:r>
              <a:rPr kumimoji="1" lang="en-US" altLang="ja-JP" sz="2000" dirty="0"/>
              <a:t> (’16)</a:t>
            </a:r>
          </a:p>
          <a:p>
            <a:pPr algn="l"/>
            <a:r>
              <a:rPr kumimoji="1" lang="en-US" altLang="ja-JP" sz="2000" dirty="0"/>
              <a:t>Johnson, </a:t>
            </a:r>
            <a:r>
              <a:rPr kumimoji="1" lang="en-US" altLang="ja-JP" sz="2000" dirty="0" err="1"/>
              <a:t>Rennecke</a:t>
            </a:r>
            <a:r>
              <a:rPr kumimoji="1" lang="en-US" altLang="ja-JP" sz="2000" dirty="0"/>
              <a:t>, </a:t>
            </a:r>
            <a:r>
              <a:rPr kumimoji="1" lang="en-US" altLang="ja-JP" sz="2000" dirty="0" err="1"/>
              <a:t>Skokov</a:t>
            </a:r>
            <a:r>
              <a:rPr kumimoji="1" lang="en-US" altLang="ja-JP" sz="2000" dirty="0"/>
              <a:t> (’23)</a:t>
            </a:r>
          </a:p>
          <a:p>
            <a:pPr algn="l"/>
            <a:r>
              <a:rPr lang="en-US" altLang="ja-JP" sz="2000" dirty="0" err="1"/>
              <a:t>Karsch</a:t>
            </a:r>
            <a:r>
              <a:rPr lang="en-US" altLang="ja-JP" sz="2000" dirty="0"/>
              <a:t>, Schmidt, Singh (‘23)</a:t>
            </a:r>
          </a:p>
          <a:p>
            <a:pPr algn="l"/>
            <a:r>
              <a:rPr lang="en-US" altLang="ja-JP" sz="2000" dirty="0"/>
              <a:t>…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951BF5C-01BD-BAF8-E959-2FE3830E8D8A}"/>
              </a:ext>
            </a:extLst>
          </p:cNvPr>
          <p:cNvSpPr txBox="1"/>
          <p:nvPr/>
        </p:nvSpPr>
        <p:spPr>
          <a:xfrm>
            <a:off x="799172" y="1864440"/>
            <a:ext cx="3916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Yu Gothic UI" panose="020B0500000000000000" pitchFamily="50" charset="-128"/>
              <a:buChar char="―"/>
            </a:pPr>
            <a:r>
              <a:rPr kumimoji="1" lang="en-US" altLang="ja-JP" sz="2400" dirty="0"/>
              <a:t>Scaling functions, FRG, …</a:t>
            </a:r>
            <a:endParaRPr kumimoji="1" lang="ja-JP" altLang="en-US" sz="2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44B2AA3-221F-E0B1-329C-F5ABC4CC8840}"/>
              </a:ext>
            </a:extLst>
          </p:cNvPr>
          <p:cNvSpPr txBox="1"/>
          <p:nvPr/>
        </p:nvSpPr>
        <p:spPr>
          <a:xfrm>
            <a:off x="6665996" y="1193199"/>
            <a:ext cx="2486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Clarke+, 2405.10196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0478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2ABCD56F-706B-CB9E-1DA9-389B74337D7B}"/>
              </a:ext>
            </a:extLst>
          </p:cNvPr>
          <p:cNvSpPr/>
          <p:nvPr/>
        </p:nvSpPr>
        <p:spPr>
          <a:xfrm>
            <a:off x="6617691" y="2308378"/>
            <a:ext cx="5187856" cy="18067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FA8F566-B8E9-26AD-6745-D98840F6D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Caveat</a:t>
            </a:r>
            <a:endParaRPr kumimoji="1" lang="ja-JP" altLang="en-US" dirty="0"/>
          </a:p>
        </p:txBody>
      </p:sp>
      <p:sp>
        <p:nvSpPr>
          <p:cNvPr id="5" name="フローチャート: データ 4">
            <a:extLst>
              <a:ext uri="{FF2B5EF4-FFF2-40B4-BE49-F238E27FC236}">
                <a16:creationId xmlns:a16="http://schemas.microsoft.com/office/drawing/2014/main" id="{8212B704-BA61-6DEB-A18D-969EDACC5A6A}"/>
              </a:ext>
            </a:extLst>
          </p:cNvPr>
          <p:cNvSpPr/>
          <p:nvPr/>
        </p:nvSpPr>
        <p:spPr>
          <a:xfrm>
            <a:off x="805999" y="4637301"/>
            <a:ext cx="5825066" cy="589454"/>
          </a:xfrm>
          <a:prstGeom prst="flowChartInputOutpu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平行四辺形 7">
            <a:extLst>
              <a:ext uri="{FF2B5EF4-FFF2-40B4-BE49-F238E27FC236}">
                <a16:creationId xmlns:a16="http://schemas.microsoft.com/office/drawing/2014/main" id="{3C0121C0-2867-A4AE-EE32-027A73DF0799}"/>
              </a:ext>
            </a:extLst>
          </p:cNvPr>
          <p:cNvSpPr/>
          <p:nvPr/>
        </p:nvSpPr>
        <p:spPr>
          <a:xfrm>
            <a:off x="777569" y="2063375"/>
            <a:ext cx="3493149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87396965-2422-E47C-E391-9D712B54D566}"/>
              </a:ext>
            </a:extLst>
          </p:cNvPr>
          <p:cNvSpPr/>
          <p:nvPr/>
        </p:nvSpPr>
        <p:spPr>
          <a:xfrm flipH="1">
            <a:off x="3119190" y="1857983"/>
            <a:ext cx="672045" cy="2014169"/>
          </a:xfrm>
          <a:custGeom>
            <a:avLst/>
            <a:gdLst>
              <a:gd name="connsiteX0" fmla="*/ 535021 w 535021"/>
              <a:gd name="connsiteY0" fmla="*/ 1449421 h 1449421"/>
              <a:gd name="connsiteX1" fmla="*/ 428017 w 535021"/>
              <a:gd name="connsiteY1" fmla="*/ 749029 h 1449421"/>
              <a:gd name="connsiteX2" fmla="*/ 0 w 535021"/>
              <a:gd name="connsiteY2" fmla="*/ 0 h 144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021" h="1449421">
                <a:moveTo>
                  <a:pt x="535021" y="1449421"/>
                </a:moveTo>
                <a:cubicBezTo>
                  <a:pt x="526104" y="1220010"/>
                  <a:pt x="517187" y="990599"/>
                  <a:pt x="428017" y="749029"/>
                </a:cubicBezTo>
                <a:cubicBezTo>
                  <a:pt x="338847" y="507459"/>
                  <a:pt x="169423" y="253729"/>
                  <a:pt x="0" y="0"/>
                </a:cubicBezTo>
              </a:path>
            </a:pathLst>
          </a:cu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平行四辺形 19">
            <a:extLst>
              <a:ext uri="{FF2B5EF4-FFF2-40B4-BE49-F238E27FC236}">
                <a16:creationId xmlns:a16="http://schemas.microsoft.com/office/drawing/2014/main" id="{2822BA23-5F3A-AD4E-E979-D918DBD506B0}"/>
              </a:ext>
            </a:extLst>
          </p:cNvPr>
          <p:cNvSpPr/>
          <p:nvPr/>
        </p:nvSpPr>
        <p:spPr>
          <a:xfrm>
            <a:off x="-371657" y="2638099"/>
            <a:ext cx="3476988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F3C4E65D-4EA1-1BD0-CAEB-494957369166}"/>
              </a:ext>
            </a:extLst>
          </p:cNvPr>
          <p:cNvCxnSpPr>
            <a:cxnSpLocks/>
          </p:cNvCxnSpPr>
          <p:nvPr/>
        </p:nvCxnSpPr>
        <p:spPr>
          <a:xfrm flipV="1">
            <a:off x="3117755" y="1245140"/>
            <a:ext cx="0" cy="561286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C07AE42B-A29F-B501-FEEE-4DF74EDBD2C7}"/>
              </a:ext>
            </a:extLst>
          </p:cNvPr>
          <p:cNvCxnSpPr>
            <a:cxnSpLocks/>
          </p:cNvCxnSpPr>
          <p:nvPr/>
        </p:nvCxnSpPr>
        <p:spPr>
          <a:xfrm>
            <a:off x="398436" y="3929449"/>
            <a:ext cx="5438637" cy="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&#10;\end{align*}&lt;/body&gt;&#10;  &lt;fcolor&gt;FF000000&lt;/fcolor&gt;&#10;  &lt;bcolor&gt;FF000000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E47F5F4E-2E3B-108D-BC68-EA67E7A53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03" y="1157715"/>
            <a:ext cx="172075" cy="355472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&#10;\end{align*}&lt;/body&gt;&#10;  &lt;fcolor&gt;FF000000&lt;/fcolor&gt;&#10;  &lt;bcolor&gt;FF000000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309A20A1-AF4A-9E4D-ED41-D770A569BD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369" y="4051570"/>
            <a:ext cx="278490" cy="396227"/>
          </a:xfrm>
          <a:prstGeom prst="rect">
            <a:avLst/>
          </a:prstGeom>
        </p:spPr>
      </p:pic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FA62980A-B87E-F1E8-78CD-C8ACA3C1627A}"/>
              </a:ext>
            </a:extLst>
          </p:cNvPr>
          <p:cNvCxnSpPr/>
          <p:nvPr/>
        </p:nvCxnSpPr>
        <p:spPr>
          <a:xfrm flipV="1">
            <a:off x="3117755" y="3929449"/>
            <a:ext cx="0" cy="2928551"/>
          </a:xfrm>
          <a:prstGeom prst="line">
            <a:avLst/>
          </a:prstGeom>
          <a:ln w="127000"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フローチャート: データ 25">
            <a:extLst>
              <a:ext uri="{FF2B5EF4-FFF2-40B4-BE49-F238E27FC236}">
                <a16:creationId xmlns:a16="http://schemas.microsoft.com/office/drawing/2014/main" id="{645A9678-787A-74C5-0866-892D7C2C2AF5}"/>
              </a:ext>
            </a:extLst>
          </p:cNvPr>
          <p:cNvSpPr/>
          <p:nvPr/>
        </p:nvSpPr>
        <p:spPr>
          <a:xfrm>
            <a:off x="-366746" y="5226756"/>
            <a:ext cx="5825066" cy="589454"/>
          </a:xfrm>
          <a:prstGeom prst="flowChartInputOutpu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7B2C7879-29FE-C764-DBCF-2B39196EC8A2}"/>
              </a:ext>
            </a:extLst>
          </p:cNvPr>
          <p:cNvCxnSpPr>
            <a:cxnSpLocks/>
          </p:cNvCxnSpPr>
          <p:nvPr/>
        </p:nvCxnSpPr>
        <p:spPr>
          <a:xfrm flipV="1">
            <a:off x="1965173" y="4624698"/>
            <a:ext cx="2325510" cy="117890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9891DC99-7621-8396-1807-90EDA84FAF7C}"/>
              </a:ext>
            </a:extLst>
          </p:cNvPr>
          <p:cNvCxnSpPr/>
          <p:nvPr/>
        </p:nvCxnSpPr>
        <p:spPr>
          <a:xfrm flipV="1">
            <a:off x="1937692" y="4644099"/>
            <a:ext cx="2316863" cy="1166304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楕円 28">
            <a:extLst>
              <a:ext uri="{FF2B5EF4-FFF2-40B4-BE49-F238E27FC236}">
                <a16:creationId xmlns:a16="http://schemas.microsoft.com/office/drawing/2014/main" id="{A458F18B-1B68-8568-78A3-74BE0FEEF8BC}"/>
              </a:ext>
            </a:extLst>
          </p:cNvPr>
          <p:cNvSpPr/>
          <p:nvPr/>
        </p:nvSpPr>
        <p:spPr>
          <a:xfrm>
            <a:off x="2753705" y="5280197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829A6702-C548-91CD-DDCF-C17820FD7DFF}"/>
              </a:ext>
            </a:extLst>
          </p:cNvPr>
          <p:cNvSpPr/>
          <p:nvPr/>
        </p:nvSpPr>
        <p:spPr>
          <a:xfrm>
            <a:off x="2427606" y="5446939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6FC3CBCF-CC43-FD58-2386-4AB667E5E932}"/>
              </a:ext>
            </a:extLst>
          </p:cNvPr>
          <p:cNvSpPr/>
          <p:nvPr/>
        </p:nvSpPr>
        <p:spPr>
          <a:xfrm>
            <a:off x="2058681" y="5633783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3FABCDDF-47C3-3CB4-6F73-26B87AF2F3B7}"/>
              </a:ext>
            </a:extLst>
          </p:cNvPr>
          <p:cNvSpPr/>
          <p:nvPr/>
        </p:nvSpPr>
        <p:spPr>
          <a:xfrm>
            <a:off x="3226113" y="5039981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92389F30-0178-7DFE-F5EF-FA8E4900A97F}"/>
              </a:ext>
            </a:extLst>
          </p:cNvPr>
          <p:cNvSpPr/>
          <p:nvPr/>
        </p:nvSpPr>
        <p:spPr>
          <a:xfrm>
            <a:off x="3567974" y="4869030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137A3D37-5A95-B96F-EC1B-B6AC72F7AB6A}"/>
              </a:ext>
            </a:extLst>
          </p:cNvPr>
          <p:cNvSpPr/>
          <p:nvPr/>
        </p:nvSpPr>
        <p:spPr>
          <a:xfrm>
            <a:off x="3880179" y="4720256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A39A9A9D-50F5-6089-1D26-4F917526D831}"/>
              </a:ext>
            </a:extLst>
          </p:cNvPr>
          <p:cNvSpPr/>
          <p:nvPr/>
        </p:nvSpPr>
        <p:spPr>
          <a:xfrm>
            <a:off x="2390042" y="2422042"/>
            <a:ext cx="701329" cy="1385286"/>
          </a:xfrm>
          <a:custGeom>
            <a:avLst/>
            <a:gdLst>
              <a:gd name="connsiteX0" fmla="*/ 535021 w 535021"/>
              <a:gd name="connsiteY0" fmla="*/ 1449421 h 1449421"/>
              <a:gd name="connsiteX1" fmla="*/ 428017 w 535021"/>
              <a:gd name="connsiteY1" fmla="*/ 749029 h 1449421"/>
              <a:gd name="connsiteX2" fmla="*/ 0 w 535021"/>
              <a:gd name="connsiteY2" fmla="*/ 0 h 144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021" h="1449421">
                <a:moveTo>
                  <a:pt x="535021" y="1449421"/>
                </a:moveTo>
                <a:cubicBezTo>
                  <a:pt x="526104" y="1220010"/>
                  <a:pt x="517187" y="990599"/>
                  <a:pt x="428017" y="749029"/>
                </a:cubicBezTo>
                <a:cubicBezTo>
                  <a:pt x="338847" y="507459"/>
                  <a:pt x="169423" y="253729"/>
                  <a:pt x="0" y="0"/>
                </a:cubicBezTo>
              </a:path>
            </a:pathLst>
          </a:custGeom>
          <a:noFill/>
          <a:ln w="508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1C01DE43-FEAC-0CCF-D727-69DE34E875B2}"/>
              </a:ext>
            </a:extLst>
          </p:cNvPr>
          <p:cNvCxnSpPr>
            <a:cxnSpLocks/>
          </p:cNvCxnSpPr>
          <p:nvPr/>
        </p:nvCxnSpPr>
        <p:spPr>
          <a:xfrm flipV="1">
            <a:off x="1960262" y="2032839"/>
            <a:ext cx="2325510" cy="117890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平行四辺形 36">
            <a:extLst>
              <a:ext uri="{FF2B5EF4-FFF2-40B4-BE49-F238E27FC236}">
                <a16:creationId xmlns:a16="http://schemas.microsoft.com/office/drawing/2014/main" id="{10B0C4D9-3A4D-4CA4-FCDC-4186F30ECAC3}"/>
              </a:ext>
            </a:extLst>
          </p:cNvPr>
          <p:cNvSpPr/>
          <p:nvPr/>
        </p:nvSpPr>
        <p:spPr>
          <a:xfrm>
            <a:off x="3097112" y="2063716"/>
            <a:ext cx="3493149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平行四辺形 37">
            <a:extLst>
              <a:ext uri="{FF2B5EF4-FFF2-40B4-BE49-F238E27FC236}">
                <a16:creationId xmlns:a16="http://schemas.microsoft.com/office/drawing/2014/main" id="{71304E48-4163-CAE6-4C69-5579108ECCEA}"/>
              </a:ext>
            </a:extLst>
          </p:cNvPr>
          <p:cNvSpPr/>
          <p:nvPr/>
        </p:nvSpPr>
        <p:spPr>
          <a:xfrm>
            <a:off x="1960260" y="2641417"/>
            <a:ext cx="3493149" cy="575845"/>
          </a:xfrm>
          <a:prstGeom prst="parallelogram">
            <a:avLst>
              <a:gd name="adj" fmla="val 198073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2965FB36-BEC2-1865-6C02-ED9FF0EB59B5}"/>
              </a:ext>
            </a:extLst>
          </p:cNvPr>
          <p:cNvCxnSpPr>
            <a:cxnSpLocks/>
          </p:cNvCxnSpPr>
          <p:nvPr/>
        </p:nvCxnSpPr>
        <p:spPr>
          <a:xfrm flipH="1">
            <a:off x="3474318" y="2040002"/>
            <a:ext cx="764630" cy="396000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楕円 39">
            <a:extLst>
              <a:ext uri="{FF2B5EF4-FFF2-40B4-BE49-F238E27FC236}">
                <a16:creationId xmlns:a16="http://schemas.microsoft.com/office/drawing/2014/main" id="{EC427D44-BA98-BF5D-5256-98F8C99EAEB9}"/>
              </a:ext>
            </a:extLst>
          </p:cNvPr>
          <p:cNvSpPr/>
          <p:nvPr/>
        </p:nvSpPr>
        <p:spPr>
          <a:xfrm>
            <a:off x="3934209" y="2088937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楕円 40">
            <a:extLst>
              <a:ext uri="{FF2B5EF4-FFF2-40B4-BE49-F238E27FC236}">
                <a16:creationId xmlns:a16="http://schemas.microsoft.com/office/drawing/2014/main" id="{242CC083-1E3F-8718-B4F0-080BAAF94880}"/>
              </a:ext>
            </a:extLst>
          </p:cNvPr>
          <p:cNvSpPr/>
          <p:nvPr/>
        </p:nvSpPr>
        <p:spPr>
          <a:xfrm>
            <a:off x="3565284" y="2275781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5E2F9099-3BCE-4B48-389E-B9610E6E81F9}"/>
              </a:ext>
            </a:extLst>
          </p:cNvPr>
          <p:cNvCxnSpPr>
            <a:cxnSpLocks/>
          </p:cNvCxnSpPr>
          <p:nvPr/>
        </p:nvCxnSpPr>
        <p:spPr>
          <a:xfrm flipV="1">
            <a:off x="1960353" y="2817944"/>
            <a:ext cx="764630" cy="396000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楕円 42">
            <a:extLst>
              <a:ext uri="{FF2B5EF4-FFF2-40B4-BE49-F238E27FC236}">
                <a16:creationId xmlns:a16="http://schemas.microsoft.com/office/drawing/2014/main" id="{C1866C05-0D7A-9AAE-322D-0BF21AE94485}"/>
              </a:ext>
            </a:extLst>
          </p:cNvPr>
          <p:cNvSpPr/>
          <p:nvPr/>
        </p:nvSpPr>
        <p:spPr>
          <a:xfrm>
            <a:off x="2397064" y="2861252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4" name="楕円 43">
            <a:extLst>
              <a:ext uri="{FF2B5EF4-FFF2-40B4-BE49-F238E27FC236}">
                <a16:creationId xmlns:a16="http://schemas.microsoft.com/office/drawing/2014/main" id="{F98CB7AF-975E-3749-0775-3383FE4DC2DF}"/>
              </a:ext>
            </a:extLst>
          </p:cNvPr>
          <p:cNvSpPr/>
          <p:nvPr/>
        </p:nvSpPr>
        <p:spPr>
          <a:xfrm>
            <a:off x="2070965" y="3027994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C6FACFAF-EC5B-E0CB-A80B-83F22DC5F906}"/>
              </a:ext>
            </a:extLst>
          </p:cNvPr>
          <p:cNvCxnSpPr>
            <a:cxnSpLocks/>
          </p:cNvCxnSpPr>
          <p:nvPr/>
        </p:nvCxnSpPr>
        <p:spPr>
          <a:xfrm>
            <a:off x="777569" y="2634897"/>
            <a:ext cx="467584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98A888D5-AE26-23E4-4501-2F0577C9CA03}"/>
              </a:ext>
            </a:extLst>
          </p:cNvPr>
          <p:cNvCxnSpPr>
            <a:cxnSpLocks/>
          </p:cNvCxnSpPr>
          <p:nvPr/>
        </p:nvCxnSpPr>
        <p:spPr>
          <a:xfrm>
            <a:off x="782480" y="5226756"/>
            <a:ext cx="467584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6ED97912-B5D1-BF66-C4FD-7261A646A2D4}"/>
                  </a:ext>
                </a:extLst>
              </p:cNvPr>
              <p:cNvSpPr txBox="1"/>
              <p:nvPr/>
            </p:nvSpPr>
            <p:spPr>
              <a:xfrm>
                <a:off x="3818539" y="1395048"/>
                <a:ext cx="1175514" cy="451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kumimoji="1"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𝛽𝛿</m:t>
                          </m:r>
                        </m:sup>
                      </m:sSup>
                    </m:oMath>
                  </m:oMathPara>
                </a14:m>
                <a:endParaRPr kumimoji="1" lang="en-US" altLang="ja-JP" sz="28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6ED97912-B5D1-BF66-C4FD-7261A646A2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539" y="1395048"/>
                <a:ext cx="1175514" cy="4514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3B1219E0-FCC3-6273-C253-1C6C8EDFB43D}"/>
              </a:ext>
            </a:extLst>
          </p:cNvPr>
          <p:cNvSpPr txBox="1"/>
          <p:nvPr/>
        </p:nvSpPr>
        <p:spPr>
          <a:xfrm>
            <a:off x="7065403" y="2561675"/>
            <a:ext cx="3292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200" dirty="0"/>
              <a:t>On finite volume,</a:t>
            </a:r>
            <a:endParaRPr kumimoji="1"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F18905CE-AA31-6C40-DA98-14F1295AE81F}"/>
                  </a:ext>
                </a:extLst>
              </p:cNvPr>
              <p:cNvSpPr txBox="1"/>
              <p:nvPr/>
            </p:nvSpPr>
            <p:spPr>
              <a:xfrm>
                <a:off x="7178645" y="3134573"/>
                <a:ext cx="422102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4800" b="1" dirty="0"/>
                  <a:t>1st LYZ </a:t>
                </a:r>
                <a14:m>
                  <m:oMath xmlns:m="http://schemas.openxmlformats.org/officeDocument/2006/math">
                    <m:r>
                      <a:rPr kumimoji="1" lang="en-US" altLang="ja-JP" sz="4800" b="1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kumimoji="1" lang="ja-JP" altLang="en-US" sz="4800" b="1" dirty="0"/>
                  <a:t> </a:t>
                </a:r>
                <a:r>
                  <a:rPr kumimoji="1" lang="en-US" altLang="ja-JP" sz="4800" b="1" dirty="0"/>
                  <a:t>LYES</a:t>
                </a:r>
                <a:endParaRPr kumimoji="1" lang="ja-JP" altLang="en-US" sz="4800" b="1" dirty="0"/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F18905CE-AA31-6C40-DA98-14F1295AE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8645" y="3134573"/>
                <a:ext cx="4221027" cy="830997"/>
              </a:xfrm>
              <a:prstGeom prst="rect">
                <a:avLst/>
              </a:prstGeom>
              <a:blipFill>
                <a:blip r:embed="rId5"/>
                <a:stretch>
                  <a:fillRect l="-6647" t="-16788" r="-5636" b="-372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730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9D6D529-3BC4-953D-9A42-09939790610D}"/>
              </a:ext>
            </a:extLst>
          </p:cNvPr>
          <p:cNvSpPr/>
          <p:nvPr/>
        </p:nvSpPr>
        <p:spPr>
          <a:xfrm>
            <a:off x="410891" y="1421619"/>
            <a:ext cx="6089662" cy="17281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6C06B3B7-3FE3-707F-184D-00C60D41339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ja-JP" dirty="0"/>
                  <a:t>Linear Sigma Model </a:t>
                </a:r>
                <a:r>
                  <a:rPr kumimoji="1" lang="en-US" altLang="ja-JP" sz="32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32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kumimoji="1" lang="en-US" altLang="ja-JP" sz="32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kumimoji="1" lang="en-US" altLang="ja-JP" sz="3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32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kumimoji="1" lang="en-US" altLang="ja-JP" sz="3200" b="1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1" lang="en-US" altLang="ja-JP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32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kumimoji="1" lang="en-US" altLang="ja-JP" sz="32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kumimoji="1" lang="en-US" altLang="ja-JP" sz="3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32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kumimoji="1" lang="en-US" altLang="ja-JP" sz="3200" dirty="0"/>
                  <a:t>)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6C06B3B7-3FE3-707F-184D-00C60D4133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24138" b="-422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mathcal{L}=\frac{1}{2}\partial_{\mu}\phi \partial^{\mu}\phi - U(\phi) + \bar\psi \big(i\gamma^\mu\partial_\mu- \gamma_0 \mu_q -g \phi \big)\psi &#10;\end{align*}&lt;/body&gt;&#10;  &lt;fcolor&gt;FF000000&lt;/fcolor&gt;&#10;  &lt;bcolor&gt;FF000000&lt;/bcolor&gt;&#10;  &lt;transparent&gt;True&lt;/transparent&gt;&#10;  &lt;resolution&gt;1800&lt;/resolution&gt;&#10;  &lt;imageh&gt;503&lt;/imageh&gt;&#10;  &lt;imagew&gt;5242&lt;/imagew&gt;&#10;  &lt;scale&gt;50&lt;/scale&gt;&#10;  &lt;cursor&gt;80&lt;/cursor&gt;&#10;&lt;/TeXTeX&gt;">
            <a:extLst>
              <a:ext uri="{FF2B5EF4-FFF2-40B4-BE49-F238E27FC236}">
                <a16:creationId xmlns:a16="http://schemas.microsoft.com/office/drawing/2014/main" id="{C33596D9-DC2A-3F80-1D00-2F5366DCAE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44" y="1661831"/>
            <a:ext cx="5547783" cy="532342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U(\phi)=\frac{m^2}{2} \phi^2 + \frac{\lambda}{4} \phi^4-h\phi&#10;\end{align*}&lt;/body&gt;&#10;  &lt;fcolor&gt;FF000000&lt;/fcolor&gt;&#10;  &lt;bcolor&gt;FF000000&lt;/bcolor&gt;&#10;  &lt;transparent&gt;True&lt;/transparent&gt;&#10;  &lt;resolution&gt;1800&lt;/resolution&gt;&#10;  &lt;imageh&gt;544&lt;/imageh&gt;&#10;  &lt;imagew&gt;2865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B6FE62DD-AE13-D856-9CF1-74097DAC81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44" y="2377052"/>
            <a:ext cx="3032125" cy="5757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58F2BDF-DECF-8B88-515D-F58F27538F98}"/>
                  </a:ext>
                </a:extLst>
              </p:cNvPr>
              <p:cNvSpPr txBox="1"/>
              <p:nvPr/>
            </p:nvSpPr>
            <p:spPr>
              <a:xfrm>
                <a:off x="410891" y="3429000"/>
                <a:ext cx="6197727" cy="2750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altLang="ja-JP" sz="2800" b="1" dirty="0"/>
                  <a:t>Mean-field approximation</a:t>
                </a:r>
              </a:p>
              <a:p>
                <a:pPr marL="457200" indent="-457200" algn="l">
                  <a:buAutoNum type="arabicPeriod"/>
                </a:pPr>
                <a:r>
                  <a:rPr lang="en-US" altLang="ja-JP" sz="2400" dirty="0"/>
                  <a:t>assume spatially uniform field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acc>
                  </m:oMath>
                </a14:m>
                <a:endParaRPr kumimoji="1" lang="en-US" altLang="ja-JP" sz="2400" dirty="0"/>
              </a:p>
              <a:p>
                <a:pPr marL="457200" indent="-457200" algn="l">
                  <a:buAutoNum type="arabicPeriod"/>
                </a:pPr>
                <a:r>
                  <a:rPr lang="en-US" altLang="ja-JP" sz="2400" dirty="0"/>
                  <a:t>integrating out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altLang="ja-JP" sz="2400" dirty="0"/>
                  <a:t> neglecting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𝛿</m:t>
                    </m:r>
                    <m:sSup>
                      <m:s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1" lang="en-US" altLang="ja-JP" sz="2400" dirty="0"/>
              </a:p>
              <a:p>
                <a:pPr marL="457200" indent="-457200" algn="l">
                  <a:buAutoNum type="arabicPeriod"/>
                </a:pPr>
                <a:r>
                  <a:rPr lang="en-US" altLang="ja-JP" sz="2400" dirty="0"/>
                  <a:t>effective potential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acc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ja-JP" sz="2400" dirty="0"/>
              </a:p>
              <a:p>
                <a:pPr marL="457200" indent="-457200" algn="l">
                  <a:buAutoNum type="arabicPeriod"/>
                </a:pPr>
                <a:r>
                  <a:rPr lang="en-US" altLang="ja-JP" sz="2400" dirty="0"/>
                  <a:t>find its global minimum (solve the self-consistent equation)</a:t>
                </a:r>
              </a:p>
              <a:p>
                <a:pPr marL="457200" indent="-457200" algn="l">
                  <a:buAutoNum type="arabicPeriod"/>
                </a:pPr>
                <a:r>
                  <a:rPr lang="en-US" altLang="ja-JP" sz="2400" dirty="0"/>
                  <a:t>free-energy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ja-JP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400" b="0" i="1" dirty="0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altLang="ja-JP" sz="2400" b="0" i="0" dirty="0" smtClean="0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58F2BDF-DECF-8B88-515D-F58F27538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891" y="3429000"/>
                <a:ext cx="6197727" cy="2750946"/>
              </a:xfrm>
              <a:prstGeom prst="rect">
                <a:avLst/>
              </a:prstGeom>
              <a:blipFill>
                <a:blip r:embed="rId5"/>
                <a:stretch>
                  <a:fillRect l="-1967" t="-2439" r="-1868" b="-53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図 9">
            <a:extLst>
              <a:ext uri="{FF2B5EF4-FFF2-40B4-BE49-F238E27FC236}">
                <a16:creationId xmlns:a16="http://schemas.microsoft.com/office/drawing/2014/main" id="{6F0753D7-9470-D601-C1ED-0D721560CD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5126" y="3235418"/>
            <a:ext cx="5296766" cy="34912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E2B8D996-B713-41E4-1428-F4182621DEC3}"/>
                  </a:ext>
                </a:extLst>
              </p:cNvPr>
              <p:cNvSpPr txBox="1"/>
              <p:nvPr/>
            </p:nvSpPr>
            <p:spPr>
              <a:xfrm>
                <a:off x="7094170" y="1421619"/>
                <a:ext cx="226933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kumimoji="1" lang="en-US" altLang="ja-JP" sz="2400" dirty="0"/>
                  <a:t>: scalar boson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kumimoji="1" lang="en-US" altLang="ja-JP" sz="2400" dirty="0"/>
                  <a:t>: quark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E2B8D996-B713-41E4-1428-F4182621D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4170" y="1421619"/>
                <a:ext cx="2269339" cy="830997"/>
              </a:xfrm>
              <a:prstGeom prst="rect">
                <a:avLst/>
              </a:prstGeom>
              <a:blipFill>
                <a:blip r:embed="rId7"/>
                <a:stretch>
                  <a:fillRect l="-2151" t="-5109" r="-2151" b="-160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図 14">
            <a:extLst>
              <a:ext uri="{FF2B5EF4-FFF2-40B4-BE49-F238E27FC236}">
                <a16:creationId xmlns:a16="http://schemas.microsoft.com/office/drawing/2014/main" id="{5952975F-4503-CEC7-D1DF-67B46F223D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3384" y="2252616"/>
            <a:ext cx="465772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68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4AC056-05CE-23B6-A2E1-C6F566376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46" y="350195"/>
            <a:ext cx="11548353" cy="705441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FS Effects in Mean-Field Approach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898E1E1-2C73-8A25-BFF5-175C61487A6E}"/>
              </a:ext>
            </a:extLst>
          </p:cNvPr>
          <p:cNvSpPr txBox="1"/>
          <p:nvPr/>
        </p:nvSpPr>
        <p:spPr>
          <a:xfrm>
            <a:off x="518955" y="1379913"/>
            <a:ext cx="6155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Old Ideas: Momentum Discretization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    U_{\bar qq} (\bar\phi;T,\mu_{\rm B}) &amp;amp;= -2N_{\rm c} TV \int \frac{d^3 p}{(2\pi)^3} f(p)&#10;\end{align*}&lt;/body&gt;&#10;  &lt;fcolor&gt;FF000000&lt;/fcolor&gt;&#10;  &lt;bcolor&gt;FF000000&lt;/bcolor&gt;&#10;  &lt;transparent&gt;True&lt;/transparent&gt;&#10;  &lt;resolution&gt;1800&lt;/resolution&gt;&#10;  &lt;imageh&gt;607&lt;/imageh&gt;&#10;  &lt;imagew&gt;4140&lt;/imagew&gt;&#10;  &lt;scale&gt;50&lt;/scale&gt;&#10;  &lt;cursor&gt;75&lt;/cursor&gt;&#10;&lt;/TeXTeX&gt;">
            <a:extLst>
              <a:ext uri="{FF2B5EF4-FFF2-40B4-BE49-F238E27FC236}">
                <a16:creationId xmlns:a16="http://schemas.microsoft.com/office/drawing/2014/main" id="{84B74150-E679-0A00-C7D8-5DA7CAD13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84" y="1999211"/>
            <a:ext cx="4381500" cy="642408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    f(p) = \sum_{s=\pm1} \log (1+e^{-(E(p) -s \mu_q)/T})&#10;\end{align*}&lt;/body&gt;&#10;  &lt;fcolor&gt;FF000000&lt;/fcolor&gt;&#10;  &lt;bcolor&gt;FF000000&lt;/bcolor&gt;&#10;  &lt;transparent&gt;True&lt;/transparent&gt;&#10;  &lt;resolution&gt;1800&lt;/resolution&gt;&#10;  &lt;imageh&gt;532&lt;/imageh&gt;&#10;  &lt;imagew&gt;3820&lt;/imagew&gt;&#10;  &lt;scale&gt;50&lt;/scale&gt;&#10;  &lt;cursor&gt;39&lt;/cursor&gt;&#10;&lt;/TeXTeX&gt;">
            <a:extLst>
              <a:ext uri="{FF2B5EF4-FFF2-40B4-BE49-F238E27FC236}">
                <a16:creationId xmlns:a16="http://schemas.microsoft.com/office/drawing/2014/main" id="{2E23920B-1998-059D-19D5-22D6A9CB8F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369" y="1722780"/>
            <a:ext cx="3774009" cy="525595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B6E65DB6-5F39-37C5-86C3-88525B30A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6119" y="2726199"/>
            <a:ext cx="4983979" cy="3443190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2C784E21-76E1-B858-4141-52C8C7D1D8B3}"/>
              </a:ext>
            </a:extLst>
          </p:cNvPr>
          <p:cNvSpPr txBox="1"/>
          <p:nvPr/>
        </p:nvSpPr>
        <p:spPr>
          <a:xfrm>
            <a:off x="8370072" y="6114154"/>
            <a:ext cx="2816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Kovacs+, PRD (’23)</a:t>
            </a:r>
            <a:endParaRPr kumimoji="1" lang="ja-JP" altLang="en-US" sz="2400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1223112C-E39F-23AD-09CE-EE42E611D087}"/>
              </a:ext>
            </a:extLst>
          </p:cNvPr>
          <p:cNvSpPr txBox="1"/>
          <p:nvPr/>
        </p:nvSpPr>
        <p:spPr>
          <a:xfrm>
            <a:off x="643646" y="3696343"/>
            <a:ext cx="5798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400" dirty="0"/>
              <a:t>Taking the same procedure as before, we obtain thermodynamics in finite volume.</a:t>
            </a:r>
            <a:endParaRPr kumimoji="1" lang="ja-JP" altLang="en-US" sz="2400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3DC1F972-29C2-69FD-2361-FDB328D24BE3}"/>
              </a:ext>
            </a:extLst>
          </p:cNvPr>
          <p:cNvSpPr txBox="1"/>
          <p:nvPr/>
        </p:nvSpPr>
        <p:spPr>
          <a:xfrm>
            <a:off x="643646" y="4787484"/>
            <a:ext cx="6068291" cy="163121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Problems</a:t>
            </a:r>
          </a:p>
          <a:p>
            <a:pPr marL="342900" indent="-342900" algn="l">
              <a:buFont typeface="Yu Gothic UI" panose="020B0500000000000000" pitchFamily="50" charset="-128"/>
              <a:buChar char="―"/>
            </a:pPr>
            <a:r>
              <a:rPr lang="en-US" altLang="ja-JP" sz="2400" dirty="0"/>
              <a:t>Sharp phase transition appears even in FS systems.</a:t>
            </a:r>
          </a:p>
          <a:p>
            <a:pPr marL="342900" indent="-342900" algn="l">
              <a:buFont typeface="Yu Gothic UI" panose="020B0500000000000000" pitchFamily="50" charset="-128"/>
              <a:buChar char="―"/>
            </a:pPr>
            <a:r>
              <a:rPr kumimoji="1" lang="en-US" altLang="ja-JP" sz="2400" dirty="0"/>
              <a:t>LYZs do not appear in this approach.</a:t>
            </a:r>
            <a:endParaRPr kumimoji="1" lang="ja-JP" altLang="en-US" sz="2400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xrightarrow[L \rm : finite]{}&#10;-2N_{\rm c} T \sum_{\bm p} f(p)&#10;\end{align*}&lt;/body&gt;&#10;  &lt;fcolor&gt;FF000000&lt;/fcolor&gt;&#10;  &lt;bcolor&gt;FF000000&lt;/bcolor&gt;&#10;  &lt;transparent&gt;True&lt;/transparent&gt;&#10;  &lt;resolution&gt;1800&lt;/resolution&gt;&#10;  &lt;imageh&gt;557&lt;/imageh&gt;&#10;  &lt;imagew&gt;2530&lt;/imagew&gt;&#10;  &lt;scale&gt;50&lt;/scale&gt;&#10;  &lt;cursor&gt;47&lt;/cursor&gt;&#10;&lt;/TeXTeX&gt;">
            <a:extLst>
              <a:ext uri="{FF2B5EF4-FFF2-40B4-BE49-F238E27FC236}">
                <a16:creationId xmlns:a16="http://schemas.microsoft.com/office/drawing/2014/main" id="{FFBED1B7-EB45-84CE-32CD-F751383B35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889" y="2901763"/>
            <a:ext cx="2677583" cy="58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47122-7696-4E69-8D41-EB738C5E5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C3EA09A-3F07-3ECA-8E4F-6BF97D292CE9}"/>
              </a:ext>
            </a:extLst>
          </p:cNvPr>
          <p:cNvSpPr/>
          <p:nvPr/>
        </p:nvSpPr>
        <p:spPr>
          <a:xfrm>
            <a:off x="410891" y="1379913"/>
            <a:ext cx="6089662" cy="15794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C88C19E-EC71-5503-D6C6-4390100D6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46" y="350195"/>
            <a:ext cx="11548353" cy="705441"/>
          </a:xfrm>
        </p:spPr>
        <p:txBody>
          <a:bodyPr>
            <a:normAutofit/>
          </a:bodyPr>
          <a:lstStyle/>
          <a:p>
            <a:r>
              <a:rPr lang="en-US" altLang="ja-JP" dirty="0"/>
              <a:t>Finite-Size </a:t>
            </a:r>
            <a:r>
              <a:rPr kumimoji="1" lang="en-US" altLang="ja-JP" dirty="0"/>
              <a:t>MF Approach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F01F158-2C61-CE87-ED72-104095BA228D}"/>
                  </a:ext>
                </a:extLst>
              </p:cNvPr>
              <p:cNvSpPr txBox="1"/>
              <p:nvPr/>
            </p:nvSpPr>
            <p:spPr>
              <a:xfrm>
                <a:off x="861185" y="1381326"/>
                <a:ext cx="4916731" cy="5295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800" b="1" dirty="0">
                    <a:solidFill>
                      <a:schemeClr val="accent6">
                        <a:lumMod val="75000"/>
                      </a:schemeClr>
                    </a:solidFill>
                  </a:rPr>
                  <a:t>Incorporate fluctuations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ja-JP" sz="2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</m:acc>
                  </m:oMath>
                </a14:m>
                <a:endParaRPr kumimoji="1" lang="ja-JP" altLang="en-US" sz="28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F01F158-2C61-CE87-ED72-104095BA22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185" y="1381326"/>
                <a:ext cx="4916731" cy="529569"/>
              </a:xfrm>
              <a:prstGeom prst="rect">
                <a:avLst/>
              </a:prstGeom>
              <a:blipFill>
                <a:blip r:embed="rId2"/>
                <a:stretch>
                  <a:fillRect l="-2478" t="-11628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09F6A54-B69D-9B04-73CA-02281982AEB5}"/>
              </a:ext>
            </a:extLst>
          </p:cNvPr>
          <p:cNvSpPr txBox="1"/>
          <p:nvPr/>
        </p:nvSpPr>
        <p:spPr>
          <a:xfrm>
            <a:off x="8000920" y="702915"/>
            <a:ext cx="3050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Kovacs+, 2510.24507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Z = \int d\bar\phi e^{-V\mathcal{U}(\bar\phi)/T}&#10;\end{align*}&lt;/body&gt;&#10;  &lt;fcolor&gt;FF000000&lt;/fcolor&gt;&#10;  &lt;bcolor&gt;FF000000&lt;/bcolor&gt;&#10;  &lt;transparent&gt;True&lt;/transparent&gt;&#10;  &lt;resolution&gt;1800&lt;/resolution&gt;&#10;  &lt;imageh&gt;553&lt;/imageh&gt;&#10;  &lt;imagew&gt;216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DC52B27C-9DBD-8FE5-2164-B831892839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551" y="2073034"/>
            <a:ext cx="2826327" cy="722588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f =-\frac{T}{V}\ln Z&#10;\end{align*}&lt;/body&gt;&#10;  &lt;fcolor&gt;FF000000&lt;/fcolor&gt;&#10;  &lt;bcolor&gt;FF000000&lt;/bcolor&gt;&#10;  &lt;transparent&gt;True&lt;/transparent&gt;&#10;  &lt;resolution&gt;1800&lt;/resolution&gt;&#10;  &lt;imageh&gt;511&lt;/imageh&gt;&#10;  &lt;imagew&gt;1392&lt;/imagew&gt;&#10;  &lt;scale&gt;50&lt;/scale&gt;&#10;  &lt;cursor&gt;35&lt;/cursor&gt;&#10;&lt;/TeXTeX&gt;">
            <a:extLst>
              <a:ext uri="{FF2B5EF4-FFF2-40B4-BE49-F238E27FC236}">
                <a16:creationId xmlns:a16="http://schemas.microsoft.com/office/drawing/2014/main" id="{47E07774-0AAE-788A-773E-1C77748004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16" y="2078182"/>
            <a:ext cx="1828800" cy="671348"/>
          </a:xfrm>
          <a:prstGeom prst="rect">
            <a:avLst/>
          </a:prstGeom>
        </p:spPr>
      </p:pic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9D075BAC-270F-D750-1351-8B675C6546C3}"/>
              </a:ext>
            </a:extLst>
          </p:cNvPr>
          <p:cNvCxnSpPr>
            <a:cxnSpLocks/>
          </p:cNvCxnSpPr>
          <p:nvPr/>
        </p:nvCxnSpPr>
        <p:spPr>
          <a:xfrm>
            <a:off x="8162294" y="3621965"/>
            <a:ext cx="2894340" cy="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841943FE-C4F2-22F2-E8E1-F4F89FCBEF22}"/>
              </a:ext>
            </a:extLst>
          </p:cNvPr>
          <p:cNvCxnSpPr>
            <a:cxnSpLocks/>
          </p:cNvCxnSpPr>
          <p:nvPr/>
        </p:nvCxnSpPr>
        <p:spPr>
          <a:xfrm flipV="1">
            <a:off x="9526337" y="1910895"/>
            <a:ext cx="0" cy="1868598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{\cal U}(\bar\phi)&#10;\end{align*}&lt;/body&gt;&#10;  &lt;fcolor&gt;FF000000&lt;/fcolor&gt;&#10;  &lt;bcolor&gt;FF000000&lt;/bcolor&gt;&#10;  &lt;transparent&gt;True&lt;/transparent&gt;&#10;  &lt;resolution&gt;1800&lt;/resolution&gt;&#10;  &lt;imageh&gt;272&lt;/imageh&gt;&#10;  &lt;imagew&gt;502&lt;/imagew&gt;&#10;  &lt;scale&gt;50&lt;/scale&gt;&#10;  &lt;cursor&gt;33&lt;/cursor&gt;&#10;&lt;/TeXTeX&gt;">
            <a:extLst>
              <a:ext uri="{FF2B5EF4-FFF2-40B4-BE49-F238E27FC236}">
                <a16:creationId xmlns:a16="http://schemas.microsoft.com/office/drawing/2014/main" id="{6C12D408-149C-827D-1201-CBD0328A0F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202" y="1938605"/>
            <a:ext cx="531283" cy="287866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ar\phi&#10;\end{align*}&lt;/body&gt;&#10;  &lt;fcolor&gt;FF000000&lt;/fcolor&gt;&#10;  &lt;bcolor&gt;FF000000&lt;/bcolor&gt;&#10;  &lt;transparent&gt;True&lt;/transparent&gt;&#10;  &lt;resolution&gt;1800&lt;/resolution&gt;&#10;  &lt;imageh&gt;259&lt;/imageh&gt;&#10;  &lt;imagew&gt;130&lt;/imagew&gt;&#10;  &lt;scale&gt;50&lt;/scale&gt;&#10;  &lt;cursor&gt;24&lt;/cursor&gt;&#10;&lt;/TeXTeX&gt;">
            <a:extLst>
              <a:ext uri="{FF2B5EF4-FFF2-40B4-BE49-F238E27FC236}">
                <a16:creationId xmlns:a16="http://schemas.microsoft.com/office/drawing/2014/main" id="{D05C40C3-4226-A7A7-BA28-1C4618FAD4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703" y="3516597"/>
            <a:ext cx="137583" cy="274108"/>
          </a:xfrm>
          <a:prstGeom prst="rect">
            <a:avLst/>
          </a:prstGeom>
        </p:spPr>
      </p:pic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577292BF-4F59-8E70-2353-2BE7B33118BD}"/>
              </a:ext>
            </a:extLst>
          </p:cNvPr>
          <p:cNvSpPr/>
          <p:nvPr/>
        </p:nvSpPr>
        <p:spPr>
          <a:xfrm>
            <a:off x="8251700" y="2149145"/>
            <a:ext cx="2549274" cy="1392097"/>
          </a:xfrm>
          <a:custGeom>
            <a:avLst/>
            <a:gdLst>
              <a:gd name="csX0" fmla="*/ 0 w 1624761"/>
              <a:gd name="csY0" fmla="*/ 0 h 908479"/>
              <a:gd name="csX1" fmla="*/ 226711 w 1624761"/>
              <a:gd name="csY1" fmla="*/ 680132 h 908479"/>
              <a:gd name="csX2" fmla="*/ 574334 w 1624761"/>
              <a:gd name="csY2" fmla="*/ 906843 h 908479"/>
              <a:gd name="csX3" fmla="*/ 861501 w 1624761"/>
              <a:gd name="csY3" fmla="*/ 589448 h 908479"/>
              <a:gd name="csX4" fmla="*/ 1186453 w 1624761"/>
              <a:gd name="csY4" fmla="*/ 861500 h 908479"/>
              <a:gd name="csX5" fmla="*/ 1458506 w 1624761"/>
              <a:gd name="csY5" fmla="*/ 649904 h 908479"/>
              <a:gd name="csX6" fmla="*/ 1624761 w 1624761"/>
              <a:gd name="csY6" fmla="*/ 52899 h 908479"/>
              <a:gd name="csX7" fmla="*/ 1624761 w 1624761"/>
              <a:gd name="csY7" fmla="*/ 52899 h 90847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1624761" h="908479">
                <a:moveTo>
                  <a:pt x="0" y="0"/>
                </a:moveTo>
                <a:cubicBezTo>
                  <a:pt x="65494" y="264495"/>
                  <a:pt x="130989" y="528991"/>
                  <a:pt x="226711" y="680132"/>
                </a:cubicBezTo>
                <a:cubicBezTo>
                  <a:pt x="322433" y="831273"/>
                  <a:pt x="468536" y="921957"/>
                  <a:pt x="574334" y="906843"/>
                </a:cubicBezTo>
                <a:cubicBezTo>
                  <a:pt x="680132" y="891729"/>
                  <a:pt x="759481" y="597005"/>
                  <a:pt x="861501" y="589448"/>
                </a:cubicBezTo>
                <a:cubicBezTo>
                  <a:pt x="963521" y="581891"/>
                  <a:pt x="1086952" y="851424"/>
                  <a:pt x="1186453" y="861500"/>
                </a:cubicBezTo>
                <a:cubicBezTo>
                  <a:pt x="1285954" y="871576"/>
                  <a:pt x="1385455" y="784671"/>
                  <a:pt x="1458506" y="649904"/>
                </a:cubicBezTo>
                <a:cubicBezTo>
                  <a:pt x="1531557" y="515137"/>
                  <a:pt x="1624761" y="52899"/>
                  <a:pt x="1624761" y="52899"/>
                </a:cubicBezTo>
                <a:lnTo>
                  <a:pt x="1624761" y="52899"/>
                </a:lnTo>
              </a:path>
            </a:pathLst>
          </a:cu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A384CF9C-70B8-0BFD-3DC8-8FDB724C2D17}"/>
                  </a:ext>
                </a:extLst>
              </p:cNvPr>
              <p:cNvSpPr txBox="1"/>
              <p:nvPr/>
            </p:nvSpPr>
            <p:spPr>
              <a:xfrm>
                <a:off x="733032" y="3121471"/>
                <a:ext cx="6275629" cy="15735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Tx/>
                  <a:buChar char="―"/>
                </a:pPr>
                <a:r>
                  <a:rPr kumimoji="1" lang="en-US" altLang="ja-JP" sz="2400" dirty="0"/>
                  <a:t>Fluctuations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acc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is incorporated into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kumimoji="1" lang="en-US" altLang="ja-JP" sz="2400" dirty="0"/>
                  <a:t>.</a:t>
                </a:r>
              </a:p>
              <a:p>
                <a:pPr marL="342900" indent="-342900" algn="l">
                  <a:buFontTx/>
                  <a:buChar char="―"/>
                </a:pP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lang="en-US" altLang="ja-JP" sz="2400" dirty="0"/>
                  <a:t>becomes a smooth function for finite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ja-JP" sz="2400" dirty="0"/>
                  <a:t>.</a:t>
                </a:r>
              </a:p>
              <a:p>
                <a:pPr marL="342900" indent="-342900" algn="l">
                  <a:buFontTx/>
                  <a:buChar char="―"/>
                </a:pPr>
                <a:r>
                  <a:rPr lang="en-US" altLang="ja-JP" sz="2400" dirty="0"/>
                  <a:t>Conventional MFA is recovered for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kumimoji="1" lang="en-US" altLang="ja-JP" sz="2400" dirty="0"/>
                  <a:t>.</a:t>
                </a:r>
              </a:p>
              <a:p>
                <a:pPr marL="342900" indent="-342900" algn="l">
                  <a:buFontTx/>
                  <a:buChar char="―"/>
                </a:pPr>
                <a:r>
                  <a:rPr lang="en-US" altLang="ja-JP" sz="2400" dirty="0"/>
                  <a:t>LYZs naturally emerges.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A384CF9C-70B8-0BFD-3DC8-8FDB724C2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032" y="3121471"/>
                <a:ext cx="6275629" cy="1573572"/>
              </a:xfrm>
              <a:prstGeom prst="rect">
                <a:avLst/>
              </a:prstGeom>
              <a:blipFill>
                <a:blip r:embed="rId7"/>
                <a:stretch>
                  <a:fillRect l="-1845" t="-5814" r="-485" b="-100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265E32DE-895E-0520-30FE-E61FA40A3371}"/>
              </a:ext>
            </a:extLst>
          </p:cNvPr>
          <p:cNvSpPr txBox="1"/>
          <p:nvPr/>
        </p:nvSpPr>
        <p:spPr>
          <a:xfrm>
            <a:off x="590326" y="5234188"/>
            <a:ext cx="110113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chemeClr val="accent1">
                    <a:lumMod val="75000"/>
                  </a:schemeClr>
                </a:solidFill>
              </a:rPr>
              <a:t>Let’s apply this method to the study of LYZs in this model!</a:t>
            </a:r>
          </a:p>
          <a:p>
            <a:pPr algn="ctr"/>
            <a:r>
              <a:rPr kumimoji="1" lang="en-US" altLang="ja-JP" sz="2400" dirty="0"/>
              <a:t>Wada, Kovacs, MK, Doi (’26)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965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C90F29-D75C-555E-7E51-44C278F19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Finite-Size Scaling (FSS)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D2FDB83-AF0A-0D67-3A2A-D1F663EEAC82}"/>
              </a:ext>
            </a:extLst>
          </p:cNvPr>
          <p:cNvSpPr txBox="1"/>
          <p:nvPr/>
        </p:nvSpPr>
        <p:spPr>
          <a:xfrm>
            <a:off x="643647" y="1325633"/>
            <a:ext cx="2938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Landau potential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mathcal{Z}_{\rm Landau}(\tau,\eta,L) \sim \int d\bar\phi \, e^{-L^d(\tau \bar\phi^2/2 + b \bar\phi^4 /4! - \eta \bar\phi)/T}&#10;\end{align*}&lt;/body&gt;&#10;  &lt;fcolor&gt;FF000000&lt;/fcolor&gt;&#10;  &lt;bcolor&gt;FF000000&lt;/bcolor&gt;&#10;  &lt;transparent&gt;True&lt;/transparent&gt;&#10;  &lt;resolution&gt;1800&lt;/resolution&gt;&#10;  &lt;imageh&gt;553&lt;/imageh&gt;&#10;  &lt;imagew&gt;5157&lt;/imagew&gt;&#10;  &lt;scale&gt;50&lt;/scale&gt;&#10;  &lt;cursor&gt;59&lt;/cursor&gt;&#10;&lt;/TeXTeX&gt;">
            <a:extLst>
              <a:ext uri="{FF2B5EF4-FFF2-40B4-BE49-F238E27FC236}">
                <a16:creationId xmlns:a16="http://schemas.microsoft.com/office/drawing/2014/main" id="{4C24BE93-C2D3-3FAA-E243-1F8BDB069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1" y="2701636"/>
            <a:ext cx="5457825" cy="585258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U_{\rm Landau}(\bar\phi;\tau,\eta) = \frac\tau2 \bar\phi^2 + \frac b{4!} \bar\phi^4 - \eta \bar\phi&#10;\end{align*}&lt;/body&gt;&#10;  &lt;fcolor&gt;FF000000&lt;/fcolor&gt;&#10;  &lt;bcolor&gt;FF000000&lt;/bcolor&gt;&#10;  &lt;transparent&gt;True&lt;/transparent&gt;&#10;  &lt;resolution&gt;1800&lt;/resolution&gt;&#10;  &lt;imageh&gt;512&lt;/imageh&gt;&#10;  &lt;imagew&gt;3823&lt;/imagew&gt;&#10;  &lt;scale&gt;50&lt;/scale&gt;&#10;  &lt;cursor&gt;53&lt;/cursor&gt;&#10;&lt;/TeXTeX&gt;">
            <a:extLst>
              <a:ext uri="{FF2B5EF4-FFF2-40B4-BE49-F238E27FC236}">
                <a16:creationId xmlns:a16="http://schemas.microsoft.com/office/drawing/2014/main" id="{908E8F80-1F51-5C79-C40C-0CC6D33A2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1" y="1990690"/>
            <a:ext cx="4046008" cy="541867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2DFEACA-D660-8698-20E6-29CCCFD8ADE8}"/>
              </a:ext>
            </a:extLst>
          </p:cNvPr>
          <p:cNvSpPr txBox="1"/>
          <p:nvPr/>
        </p:nvSpPr>
        <p:spPr>
          <a:xfrm>
            <a:off x="643647" y="3424220"/>
            <a:ext cx="3961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Scaling Transformation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mathcal{Z}_{\rm Landau}(\tau,\eta,L) &#10;&amp;amp;\sim\mathcal{Z}_{\rm Landau}(\ell^{y_\tau}\tau,\ell^{y_\eta} \eta,\ell^{-1} L)&#10;\\&#10;&amp;amp;\sim \tilde{\mathcal{Z}}(L^{y_\tau}\tau,L^{y_\eta}\eta)&#10;\end{align*}&lt;/body&gt;&#10;  &lt;fcolor&gt;FF000000&lt;/fcolor&gt;&#10;  &lt;bcolor&gt;FF000000&lt;/bcolor&gt;&#10;  &lt;transparent&gt;True&lt;/transparent&gt;&#10;  &lt;resolution&gt;1800&lt;/resolution&gt;&#10;  &lt;imageh&gt;729&lt;/imageh&gt;&#10;  &lt;imagew&gt;4697&lt;/imagew&gt;&#10;  &lt;scale&gt;50&lt;/scale&gt;&#10;  &lt;cursor&gt;55&lt;/cursor&gt;&#10;&lt;/TeXTeX&gt;">
            <a:extLst>
              <a:ext uri="{FF2B5EF4-FFF2-40B4-BE49-F238E27FC236}">
                <a16:creationId xmlns:a16="http://schemas.microsoft.com/office/drawing/2014/main" id="{E0EB3CDD-B4EA-4A20-1BF4-AB0CA1E135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877" y="4215344"/>
            <a:ext cx="4970992" cy="771524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&amp;amp;\tau\to \ell^{y_\tau} \tau ,&#10;    \quad&#10;    \eta\to \ell^{y_\eta} \eta ,&#10;\\&#10;&amp;amp;&#10;    \bar\phi\to \ell^{y_\phi} \bar\phi ,&#10;    \quad&#10;    L \to \ell^{-1} L&#10;\end{align*}&lt;/body&gt;&#10;  &lt;fcolor&gt;FF000000&lt;/fcolor&gt;&#10;  &lt;bcolor&gt;FF000000&lt;/bcolor&gt;&#10;  &lt;transparent&gt;True&lt;/transparent&gt;&#10;  &lt;resolution&gt;1800&lt;/resolution&gt;&#10;  &lt;imageh&gt;678&lt;/imageh&gt;&#10;  &lt;imagew&gt;2461&lt;/imagew&gt;&#10;  &lt;scale&gt;50&lt;/scale&gt;&#10;  &lt;cursor&gt;92&lt;/cursor&gt;&#10;&lt;/TeXTeX&gt;">
            <a:extLst>
              <a:ext uri="{FF2B5EF4-FFF2-40B4-BE49-F238E27FC236}">
                <a16:creationId xmlns:a16="http://schemas.microsoft.com/office/drawing/2014/main" id="{CDAE8343-FD45-E2D2-751C-6A6E9B3499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1" y="4215344"/>
            <a:ext cx="2604558" cy="717550"/>
          </a:xfrm>
          <a:prstGeom prst="rect">
            <a:avLst/>
          </a:prstGeom>
        </p:spPr>
      </p:pic>
      <p:sp>
        <p:nvSpPr>
          <p:cNvPr id="25" name="矢印: 山形 24">
            <a:extLst>
              <a:ext uri="{FF2B5EF4-FFF2-40B4-BE49-F238E27FC236}">
                <a16:creationId xmlns:a16="http://schemas.microsoft.com/office/drawing/2014/main" id="{2919CC94-DA6A-2314-F1B2-637E2227DE4F}"/>
              </a:ext>
            </a:extLst>
          </p:cNvPr>
          <p:cNvSpPr/>
          <p:nvPr/>
        </p:nvSpPr>
        <p:spPr>
          <a:xfrm>
            <a:off x="4059600" y="4215344"/>
            <a:ext cx="662029" cy="717550"/>
          </a:xfrm>
          <a:prstGeom prst="chevron">
            <a:avLst>
              <a:gd name="adj" fmla="val 450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y_\tau = \frac d2 , &#10;    \quad&#10;    y_\eta = \frac{3d}4 , &#10;    \quad&#10;    y_\phi = \frac d4&#10;\end{align*}&lt;/body&gt;&#10;  &lt;fcolor&gt;FF000000&lt;/fcolor&gt;&#10;  &lt;bcolor&gt;FF000000&lt;/bcolor&gt;&#10;  &lt;transparent&gt;True&lt;/transparent&gt;&#10;  &lt;resolution&gt;1800&lt;/resolution&gt;&#10;  &lt;imageh&gt;512&lt;/imageh&gt;&#10;  &lt;imagew&gt;3117&lt;/imagew&gt;&#10;  &lt;scale&gt;50&lt;/scale&gt;&#10;  &lt;cursor&gt;105&lt;/cursor&gt;&#10;&lt;/TeXTeX&gt;">
            <a:extLst>
              <a:ext uri="{FF2B5EF4-FFF2-40B4-BE49-F238E27FC236}">
                <a16:creationId xmlns:a16="http://schemas.microsoft.com/office/drawing/2014/main" id="{7859AC4C-E8D2-FA26-8F46-E7FD63AD52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1" y="6045318"/>
            <a:ext cx="3298825" cy="541867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922D9E2-E09B-D616-C3D4-86CF0ABE7989}"/>
              </a:ext>
            </a:extLst>
          </p:cNvPr>
          <p:cNvSpPr txBox="1"/>
          <p:nvPr/>
        </p:nvSpPr>
        <p:spPr>
          <a:xfrm>
            <a:off x="945169" y="5453653"/>
            <a:ext cx="3191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MF scaling exponents:</a:t>
            </a:r>
            <a:endParaRPr kumimoji="1" lang="ja-JP" altLang="en-US" sz="2400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6F7D0B2-8E62-B950-CD44-C12231D9F9B4}"/>
              </a:ext>
            </a:extLst>
          </p:cNvPr>
          <p:cNvSpPr txBox="1"/>
          <p:nvPr/>
        </p:nvSpPr>
        <p:spPr>
          <a:xfrm>
            <a:off x="6666807" y="5586153"/>
            <a:ext cx="54216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chemeClr val="accent1"/>
                </a:solidFill>
              </a:rPr>
              <a:t>FSS in </a:t>
            </a:r>
            <a:r>
              <a:rPr lang="en-US" altLang="ja-JP" sz="2800" b="1" dirty="0">
                <a:solidFill>
                  <a:schemeClr val="accent1"/>
                </a:solidFill>
              </a:rPr>
              <a:t>MF near a CP is </a:t>
            </a:r>
            <a:r>
              <a:rPr kumimoji="1" lang="en-US" altLang="ja-JP" sz="2800" b="1" dirty="0">
                <a:solidFill>
                  <a:schemeClr val="accent1"/>
                </a:solidFill>
              </a:rPr>
              <a:t>obtained </a:t>
            </a:r>
          </a:p>
          <a:p>
            <a:pPr algn="l"/>
            <a:r>
              <a:rPr lang="en-US" altLang="ja-JP" sz="2800" b="1" dirty="0">
                <a:solidFill>
                  <a:schemeClr val="accent1"/>
                </a:solidFill>
              </a:rPr>
              <a:t>in FS-MF approach.</a:t>
            </a:r>
            <a:endParaRPr kumimoji="1" lang="ja-JP" altLang="en-US" sz="2800" b="1" dirty="0">
              <a:solidFill>
                <a:schemeClr val="accent1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DC22C0A-EE27-1A3E-BD79-025C496D2DE9}"/>
              </a:ext>
            </a:extLst>
          </p:cNvPr>
          <p:cNvSpPr txBox="1"/>
          <p:nvPr/>
        </p:nvSpPr>
        <p:spPr>
          <a:xfrm>
            <a:off x="10280985" y="4343286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:FSS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1925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362856-5C31-DEBF-2F6F-A24639E43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FSS in General Systems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8400FCB-CFBA-58E5-6C85-A2AFC690D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656" y="1055636"/>
            <a:ext cx="4739301" cy="3123818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&amp;amp;\mathcal U(\bar\phi, T, \mu_\mathrm{B}) &#10;\\&#10;&amp;amp;=&#10;    u_0- (a_{21}\delta T + a_{22}\delta \mu_\mathrm{B}) \delta\bar\phi + \frac{a_{11}\delta T + a_{12}\delta \mu_\mathrm{B}}{2} \, \delta\bar\phi^2&#10;    \notag \\&#10;    &amp;amp; \phantom{=.} + \frac{b}{4!}\,\delta\bar\phi^4 + \sum_{n=5}^\infty \frac{\alpha_n^{\rm CP}}{n!}\,\delta \bar\phi^n&#10;\end{align*}&lt;/body&gt;&#10;  &lt;fcolor&gt;FF000000&lt;/fcolor&gt;&#10;  &lt;bcolor&gt;FF000000&lt;/bcolor&gt;&#10;  &lt;transparent&gt;True&lt;/transparent&gt;&#10;  &lt;resolution&gt;1800&lt;/resolution&gt;&#10;  &lt;imageh&gt;1737&lt;/imageh&gt;&#10;  &lt;imagew&gt;5543&lt;/imagew&gt;&#10;  &lt;scale&gt;50&lt;/scale&gt;&#10;  &lt;cursor&gt;61&lt;/cursor&gt;&#10;&lt;/TeXTeX&gt;">
            <a:extLst>
              <a:ext uri="{FF2B5EF4-FFF2-40B4-BE49-F238E27FC236}">
                <a16:creationId xmlns:a16="http://schemas.microsoft.com/office/drawing/2014/main" id="{24AE0D27-38D1-4709-A615-DF5F5BEED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50" y="1931189"/>
            <a:ext cx="5866342" cy="1838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0642B45-686C-FDF8-C348-2D5D6DFC8C25}"/>
                  </a:ext>
                </a:extLst>
              </p:cNvPr>
              <p:cNvSpPr txBox="1"/>
              <p:nvPr/>
            </p:nvSpPr>
            <p:spPr>
              <a:xfrm>
                <a:off x="643647" y="1215426"/>
                <a:ext cx="47273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Expansion of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around the CP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0642B45-686C-FDF8-C348-2D5D6DFC8C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47" y="1215426"/>
                <a:ext cx="4727384" cy="461665"/>
              </a:xfrm>
              <a:prstGeom prst="rect">
                <a:avLst/>
              </a:prstGeom>
              <a:blipFill>
                <a:blip r:embed="rId4"/>
                <a:stretch>
                  <a:fillRect l="-2065" t="-9211" r="-1032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egin{pmatrix} \tau \\ \eta \end{pmatrix} = &#10;    \begin{pmatrix} a_{11} &amp;amp; a_{12}\\ a_{21} &amp;amp; a_{22}\end{pmatrix}&#10;    \begin{pmatrix} T-T_{\rm CP} \\ \mu_\mathrm{B}-\mu_{\rm CP} \end{pmatrix}&#10;    \equiv A &#10;    \begin{pmatrix} \delta T \\ \delta \mu_\mathrm{B}\end{pmatrix}&#10;\end{align*}&lt;/body&gt;&#10;  &lt;fcolor&gt;FF000000&lt;/fcolor&gt;&#10;  &lt;bcolor&gt;FF000000&lt;/bcolor&gt;&#10;  &lt;transparent&gt;True&lt;/transparent&gt;&#10;  &lt;resolution&gt;1800&lt;/resolution&gt;&#10;  &lt;imageh&gt;746&lt;/imageh&gt;&#10;  &lt;imagew&gt;4931&lt;/imagew&gt;&#10;  &lt;scale&gt;50&lt;/scale&gt;&#10;  &lt;cursor&gt;287&lt;/cursor&gt;&#10;&lt;/TeXTeX&gt;">
            <a:extLst>
              <a:ext uri="{FF2B5EF4-FFF2-40B4-BE49-F238E27FC236}">
                <a16:creationId xmlns:a16="http://schemas.microsoft.com/office/drawing/2014/main" id="{608A9768-1FEB-DD89-4126-8AE7162076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50" y="4853057"/>
            <a:ext cx="5218642" cy="789517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C111F40-C869-6B53-4180-4CF62195547C}"/>
              </a:ext>
            </a:extLst>
          </p:cNvPr>
          <p:cNvSpPr txBox="1"/>
          <p:nvPr/>
        </p:nvSpPr>
        <p:spPr>
          <a:xfrm>
            <a:off x="643647" y="4147742"/>
            <a:ext cx="6205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Linear-mapping relation to Landau potential</a:t>
            </a:r>
            <a:endParaRPr kumimoji="1" lang="ja-JP" altLang="en-US" sz="2400" dirty="0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a_{11}=\partial_{T}\partial_{\bar\phi}^2\, \mathcal{U}\,,&amp;amp; \quad  a_{12}=\partial_{\mu_\mathrm{B}}\partial_{\bar\phi}^2\, \mathcal{U}\,, \notag \\ a_{21}=\partial_{T}\partial_{\bar\phi}\, \mathcal{U} \,,&amp;amp; \quad a_{22}=\partial_{\mu_\mathrm{B}}\partial_{\bar\phi}\, \mathcal{U}&#10;\end{align*}&lt;/body&gt;&#10;  &lt;fcolor&gt;FF000000&lt;/fcolor&gt;&#10;  &lt;bcolor&gt;FF000000&lt;/bcolor&gt;&#10;  &lt;transparent&gt;True&lt;/transparent&gt;&#10;  &lt;resolution&gt;1800&lt;/resolution&gt;&#10;  &lt;imageh&gt;791&lt;/imageh&gt;&#10;  &lt;imagew&gt;3448&lt;/imagew&gt;&#10;  &lt;scale&gt;50&lt;/scale&gt;&#10;  &lt;cursor&gt;292&lt;/cursor&gt;&#10;&lt;/TeXTeX&gt;">
            <a:extLst>
              <a:ext uri="{FF2B5EF4-FFF2-40B4-BE49-F238E27FC236}">
                <a16:creationId xmlns:a16="http://schemas.microsoft.com/office/drawing/2014/main" id="{0C22744C-E4A1-8DB2-D4D8-3E40137569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656" y="4853057"/>
            <a:ext cx="3649133" cy="83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7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41DEDA-E7FF-DEE4-E635-9381D6989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6CBFFD12-48AE-B484-9295-A7CDEDD3495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ja-JP" dirty="0"/>
                  <a:t>1st LYZ in the complex-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ja-JP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plane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6CBFFD12-48AE-B484-9295-A7CDEDD349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22414" b="-439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>
            <a:extLst>
              <a:ext uri="{FF2B5EF4-FFF2-40B4-BE49-F238E27FC236}">
                <a16:creationId xmlns:a16="http://schemas.microsoft.com/office/drawing/2014/main" id="{BE87AC09-2132-53EB-47D0-DF0B3EC9EE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0000"/>
          <a:stretch>
            <a:fillRect/>
          </a:stretch>
        </p:blipFill>
        <p:spPr>
          <a:xfrm>
            <a:off x="1161288" y="1873197"/>
            <a:ext cx="4549291" cy="3429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D1D98C4-FF40-2FD0-7613-7D92B2F836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1645"/>
          <a:stretch>
            <a:fillRect/>
          </a:stretch>
        </p:blipFill>
        <p:spPr>
          <a:xfrm>
            <a:off x="6096000" y="1985973"/>
            <a:ext cx="4549291" cy="331622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5B992DD-9322-C09B-8D23-75DC3084AF51}"/>
              </a:ext>
            </a:extLst>
          </p:cNvPr>
          <p:cNvSpPr txBox="1"/>
          <p:nvPr/>
        </p:nvSpPr>
        <p:spPr>
          <a:xfrm>
            <a:off x="2915598" y="1349977"/>
            <a:ext cx="1040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Set A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AF69DA8-F44A-4D78-5424-71BB643B35F0}"/>
              </a:ext>
            </a:extLst>
          </p:cNvPr>
          <p:cNvSpPr txBox="1"/>
          <p:nvPr/>
        </p:nvSpPr>
        <p:spPr>
          <a:xfrm>
            <a:off x="7942279" y="1349977"/>
            <a:ext cx="1040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Set B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C9483A5-92AA-774F-06E1-660A65078FBF}"/>
                  </a:ext>
                </a:extLst>
              </p:cNvPr>
              <p:cNvSpPr txBox="1"/>
              <p:nvPr/>
            </p:nvSpPr>
            <p:spPr>
              <a:xfrm>
                <a:off x="753896" y="5599755"/>
                <a:ext cx="1068420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Tx/>
                  <a:buChar char="―"/>
                </a:pPr>
                <a:r>
                  <a:rPr kumimoji="1" lang="en-US" altLang="ja-JP" sz="2400" dirty="0"/>
                  <a:t>The 1st LYZ on finite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kumimoji="1" lang="en-US" altLang="ja-JP" sz="2400" dirty="0"/>
                  <a:t> is away from the LYES. It never touches the real axis.</a:t>
                </a:r>
              </a:p>
              <a:p>
                <a:pPr marL="342900" indent="-342900" algn="l">
                  <a:buFontTx/>
                  <a:buChar char="―"/>
                </a:pPr>
                <a:r>
                  <a:rPr lang="en-US" altLang="ja-JP" sz="2400" dirty="0"/>
                  <a:t>The trajectories of LYES/LYZ move upward for small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 b="0" i="0" smtClean="0">
                        <a:latin typeface="Cambria Math" panose="02040503050406030204" pitchFamily="18" charset="0"/>
                      </a:rPr>
                      <m:t>Re</m:t>
                    </m:r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C9483A5-92AA-774F-06E1-660A65078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896" y="5599755"/>
                <a:ext cx="10684207" cy="830997"/>
              </a:xfrm>
              <a:prstGeom prst="rect">
                <a:avLst/>
              </a:prstGeom>
              <a:blipFill>
                <a:blip r:embed="rId4"/>
                <a:stretch>
                  <a:fillRect l="-1084" t="-11029" b="-198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393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2A3437-E53F-C43C-A63F-89A89EFC9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QCD Phase Diagram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75B1F4-986C-6D21-5398-4CA21BE5CC55}"/>
              </a:ext>
            </a:extLst>
          </p:cNvPr>
          <p:cNvSpPr txBox="1"/>
          <p:nvPr/>
        </p:nvSpPr>
        <p:spPr>
          <a:xfrm>
            <a:off x="7010400" y="1233733"/>
            <a:ext cx="51816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Rich phase structure in QCD</a:t>
            </a:r>
          </a:p>
          <a:p>
            <a:pPr marL="342900" indent="-342900" algn="l">
              <a:buFont typeface="Yu Gothic UI" panose="020B0500000000000000" pitchFamily="50" charset="-128"/>
              <a:buChar char="―"/>
            </a:pPr>
            <a:r>
              <a:rPr kumimoji="1" lang="en-US" altLang="ja-JP" sz="2400" dirty="0"/>
              <a:t>QCD critical point(s)</a:t>
            </a:r>
          </a:p>
          <a:p>
            <a:pPr marL="342900" indent="-342900" algn="l">
              <a:buFont typeface="Yu Gothic UI" panose="020B0500000000000000" pitchFamily="50" charset="-128"/>
              <a:buChar char="―"/>
            </a:pPr>
            <a:r>
              <a:rPr lang="en-US" altLang="ja-JP" sz="2400" dirty="0"/>
              <a:t>color superconductivity</a:t>
            </a:r>
          </a:p>
          <a:p>
            <a:pPr marL="342900" indent="-342900" algn="l">
              <a:buFont typeface="Yu Gothic UI" panose="020B0500000000000000" pitchFamily="50" charset="-128"/>
              <a:buChar char="―"/>
            </a:pPr>
            <a:r>
              <a:rPr kumimoji="1" lang="en-US" altLang="ja-JP" sz="2400" dirty="0"/>
              <a:t>Quest by heavy-ion collisions</a:t>
            </a:r>
          </a:p>
          <a:p>
            <a:pPr marL="342900" indent="-342900" algn="l">
              <a:buFont typeface="Yu Gothic UI" panose="020B0500000000000000" pitchFamily="50" charset="-128"/>
              <a:buChar char="―"/>
            </a:pPr>
            <a:r>
              <a:rPr lang="en-US" altLang="ja-JP" sz="2400" dirty="0"/>
              <a:t>Difficulty in lattice simulations due to sign problem</a:t>
            </a:r>
            <a:endParaRPr kumimoji="1" lang="ja-JP" altLang="en-US" sz="24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91841AE-B977-43F6-8281-9CE55BBF2A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648" b="3443"/>
          <a:stretch/>
        </p:blipFill>
        <p:spPr>
          <a:xfrm>
            <a:off x="128326" y="1174036"/>
            <a:ext cx="6995286" cy="488004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44CA2DF-723C-4069-0879-FCD87592F765}"/>
              </a:ext>
            </a:extLst>
          </p:cNvPr>
          <p:cNvSpPr txBox="1"/>
          <p:nvPr/>
        </p:nvSpPr>
        <p:spPr>
          <a:xfrm>
            <a:off x="7010400" y="3977491"/>
            <a:ext cx="5181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Importance of </a:t>
            </a:r>
          </a:p>
          <a:p>
            <a:pPr algn="l"/>
            <a:r>
              <a:rPr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effective-model studies</a:t>
            </a:r>
          </a:p>
          <a:p>
            <a:pPr marL="342900" indent="-342900" algn="l">
              <a:buFont typeface="Yu Gothic UI" panose="020B0500000000000000" pitchFamily="50" charset="-128"/>
              <a:buChar char="―"/>
            </a:pPr>
            <a:r>
              <a:rPr kumimoji="1" lang="en-US" altLang="ja-JP" sz="2400" dirty="0"/>
              <a:t>NJL(-like) model, functional RG, …</a:t>
            </a:r>
          </a:p>
          <a:p>
            <a:pPr marL="342900" indent="-342900" algn="l">
              <a:buFont typeface="Yu Gothic UI" panose="020B0500000000000000" pitchFamily="50" charset="-128"/>
              <a:buChar char="―"/>
            </a:pPr>
            <a:r>
              <a:rPr lang="en-US" altLang="ja-JP" sz="2400" dirty="0"/>
              <a:t>Phase structure</a:t>
            </a:r>
          </a:p>
          <a:p>
            <a:pPr marL="342900" indent="-342900" algn="l">
              <a:buFont typeface="Yu Gothic UI" panose="020B0500000000000000" pitchFamily="50" charset="-128"/>
              <a:buChar char="―"/>
            </a:pPr>
            <a:r>
              <a:rPr lang="en-US" altLang="ja-JP" sz="2400" dirty="0"/>
              <a:t>Interpreting HIC/lattice results</a:t>
            </a:r>
          </a:p>
        </p:txBody>
      </p:sp>
    </p:spTree>
    <p:extLst>
      <p:ext uri="{BB962C8B-B14F-4D97-AF65-F5344CB8AC3E}">
        <p14:creationId xmlns:p14="http://schemas.microsoft.com/office/powerpoint/2010/main" val="395900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5CCCEE-8E52-CC94-35F0-3E74CD5B9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1139F64F-F99A-4944-A8B1-66C7909776F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ja-JP" dirty="0"/>
                  <a:t>1st LYZ: complex-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ja-JP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</m:oMath>
                </a14:m>
                <a:r>
                  <a:rPr kumimoji="1" lang="en-US" altLang="ja-JP" dirty="0"/>
                  <a:t>/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  <m:sup>
                        <m:r>
                          <a:rPr lang="en-US" altLang="ja-JP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planes: </a:t>
                </a:r>
                <a:r>
                  <a:rPr kumimoji="1" lang="en-US" altLang="ja-JP" sz="2800" dirty="0"/>
                  <a:t>Set A</a:t>
                </a:r>
                <a:endParaRPr kumimoji="1" lang="ja-JP" altLang="en-US" dirty="0"/>
              </a:p>
            </p:txBody>
          </p:sp>
        </mc:Choice>
        <mc:Fallback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1139F64F-F99A-4944-A8B1-66C7909776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20690" b="-456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>
            <a:extLst>
              <a:ext uri="{FF2B5EF4-FFF2-40B4-BE49-F238E27FC236}">
                <a16:creationId xmlns:a16="http://schemas.microsoft.com/office/drawing/2014/main" id="{C2783D7C-6B9C-034C-EAFB-A7695893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0000"/>
          <a:stretch>
            <a:fillRect/>
          </a:stretch>
        </p:blipFill>
        <p:spPr>
          <a:xfrm>
            <a:off x="1161288" y="1873197"/>
            <a:ext cx="4549291" cy="3429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D4E7FE93-1BFF-02D9-5821-E2FDC8B1FC75}"/>
                  </a:ext>
                </a:extLst>
              </p:cNvPr>
              <p:cNvSpPr txBox="1"/>
              <p:nvPr/>
            </p:nvSpPr>
            <p:spPr>
              <a:xfrm>
                <a:off x="753896" y="5599755"/>
                <a:ext cx="1153508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Tx/>
                  <a:buChar char="―"/>
                </a:pPr>
                <a:r>
                  <a:rPr kumimoji="1" lang="en-US" altLang="ja-JP" sz="2400" dirty="0"/>
                  <a:t>Charge conjugation symmetry leads to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400" dirty="0"/>
                  <a:t> </a:t>
                </a:r>
                <a:r>
                  <a:rPr kumimoji="1" lang="en-US" altLang="ja-JP" sz="2400" dirty="0"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𝑍</m:t>
                    </m:r>
                  </m:oMath>
                </a14:m>
                <a:r>
                  <a:rPr kumimoji="1" lang="en-US" altLang="ja-JP" sz="2400" dirty="0"/>
                  <a:t> is an even function.</a:t>
                </a:r>
              </a:p>
              <a:p>
                <a:pPr marL="342900" indent="-342900" algn="l">
                  <a:buFontTx/>
                  <a:buChar char="―"/>
                </a:pPr>
                <a:r>
                  <a:rPr lang="en-US" altLang="ja-JP" sz="2400" dirty="0"/>
                  <a:t>Better scaling behavior in the complex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kumimoji="1" lang="en-US" altLang="ja-JP" sz="2400" dirty="0"/>
                  <a:t> plane.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D4E7FE93-1BFF-02D9-5821-E2FDC8B1F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896" y="5599755"/>
                <a:ext cx="11535081" cy="830997"/>
              </a:xfrm>
              <a:prstGeom prst="rect">
                <a:avLst/>
              </a:prstGeom>
              <a:blipFill>
                <a:blip r:embed="rId4"/>
                <a:stretch>
                  <a:fillRect l="-1004" t="-11029" b="-205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図 8">
            <a:extLst>
              <a:ext uri="{FF2B5EF4-FFF2-40B4-BE49-F238E27FC236}">
                <a16:creationId xmlns:a16="http://schemas.microsoft.com/office/drawing/2014/main" id="{AEA0E5FB-8DE4-7DFD-D3BA-C4F52C0DBB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1447" y="1930819"/>
            <a:ext cx="4484931" cy="33713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9E9801E-FCC3-3811-4D04-199093DA7A40}"/>
                  </a:ext>
                </a:extLst>
              </p:cNvPr>
              <p:cNvSpPr txBox="1"/>
              <p:nvPr/>
            </p:nvSpPr>
            <p:spPr>
              <a:xfrm>
                <a:off x="2697858" y="1349977"/>
                <a:ext cx="19094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400" b="1" dirty="0">
                    <a:solidFill>
                      <a:schemeClr val="accent6">
                        <a:lumMod val="75000"/>
                      </a:schemeClr>
                    </a:solidFill>
                  </a:rPr>
                  <a:t>Complex-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kumimoji="1" lang="en-US" altLang="ja-JP" sz="2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</m:oMath>
                </a14:m>
                <a:endParaRPr kumimoji="1" lang="ja-JP" altLang="en-US" sz="24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9E9801E-FCC3-3811-4D04-199093DA7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858" y="1349977"/>
                <a:ext cx="1909433" cy="461665"/>
              </a:xfrm>
              <a:prstGeom prst="rect">
                <a:avLst/>
              </a:prstGeom>
              <a:blipFill>
                <a:blip r:embed="rId6"/>
                <a:stretch>
                  <a:fillRect l="-5112" t="-9211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859DB6C6-B860-8C02-218E-791859685A63}"/>
                  </a:ext>
                </a:extLst>
              </p:cNvPr>
              <p:cNvSpPr txBox="1"/>
              <p:nvPr/>
            </p:nvSpPr>
            <p:spPr>
              <a:xfrm>
                <a:off x="7558285" y="1411532"/>
                <a:ext cx="1909433" cy="4837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400" b="1" dirty="0">
                    <a:solidFill>
                      <a:schemeClr val="accent6">
                        <a:lumMod val="75000"/>
                      </a:schemeClr>
                    </a:solidFill>
                  </a:rPr>
                  <a:t>Complex-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kumimoji="1" lang="en-US" altLang="ja-JP" sz="2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  <m:sup>
                        <m:r>
                          <a:rPr kumimoji="1" lang="en-US" altLang="ja-JP" sz="2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endParaRPr kumimoji="1" lang="ja-JP" altLang="en-US" sz="24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859DB6C6-B860-8C02-218E-791859685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8285" y="1411532"/>
                <a:ext cx="1909433" cy="483722"/>
              </a:xfrm>
              <a:prstGeom prst="rect">
                <a:avLst/>
              </a:prstGeom>
              <a:blipFill>
                <a:blip r:embed="rId7"/>
                <a:stretch>
                  <a:fillRect l="-5112" t="-5063" b="-291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950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12A6FA-DCBF-1676-544D-B7A0D92D7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Comparison with Lattice Results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22DF32C-070E-BF09-2C66-95A95B994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543" y="1784915"/>
            <a:ext cx="4653892" cy="343409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66DD4C2-5CEE-85E2-9931-B9BB12A3A36D}"/>
              </a:ext>
            </a:extLst>
          </p:cNvPr>
          <p:cNvSpPr txBox="1"/>
          <p:nvPr/>
        </p:nvSpPr>
        <p:spPr>
          <a:xfrm>
            <a:off x="2440901" y="1261695"/>
            <a:ext cx="1755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our result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25B95A-9223-09DE-FD79-38326E60D8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89" r="3174" b="16643"/>
          <a:stretch>
            <a:fillRect/>
          </a:stretch>
        </p:blipFill>
        <p:spPr>
          <a:xfrm>
            <a:off x="6190254" y="1784915"/>
            <a:ext cx="4389580" cy="33365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DE437A40-8E77-52E2-3805-E8E778EB5D1C}"/>
                  </a:ext>
                </a:extLst>
              </p:cNvPr>
              <p:cNvSpPr txBox="1"/>
              <p:nvPr/>
            </p:nvSpPr>
            <p:spPr>
              <a:xfrm>
                <a:off x="6499102" y="1261695"/>
                <a:ext cx="40807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800" b="1" dirty="0">
                    <a:solidFill>
                      <a:schemeClr val="accent6">
                        <a:lumMod val="75000"/>
                      </a:schemeClr>
                    </a:solidFill>
                  </a:rPr>
                  <a:t>lattice (Clarke+, </a:t>
                </a:r>
                <a14:m>
                  <m:oMath xmlns:m="http://schemas.openxmlformats.org/officeDocument/2006/math">
                    <m:r>
                      <a:rPr kumimoji="1" lang="en-US" altLang="ja-JP" sz="2800" b="1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𝑳𝑻</m:t>
                    </m:r>
                    <m:r>
                      <a:rPr kumimoji="1" lang="en-US" altLang="ja-JP" sz="2800" b="1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800" b="1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kumimoji="1" lang="en-US" altLang="ja-JP" sz="2800" b="1" dirty="0">
                    <a:solidFill>
                      <a:schemeClr val="accent6">
                        <a:lumMod val="75000"/>
                      </a:schemeClr>
                    </a:solidFill>
                  </a:rPr>
                  <a:t>)</a:t>
                </a:r>
                <a:endParaRPr kumimoji="1" lang="ja-JP" altLang="en-US" sz="28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DE437A40-8E77-52E2-3805-E8E778EB5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102" y="1261695"/>
                <a:ext cx="4080732" cy="523220"/>
              </a:xfrm>
              <a:prstGeom prst="rect">
                <a:avLst/>
              </a:prstGeom>
              <a:blipFill>
                <a:blip r:embed="rId4"/>
                <a:stretch>
                  <a:fillRect l="-2985" t="-12791" r="-1940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53EE1478-6CFE-01BF-9906-3D914A43DED1}"/>
                  </a:ext>
                </a:extLst>
              </p:cNvPr>
              <p:cNvSpPr txBox="1"/>
              <p:nvPr/>
            </p:nvSpPr>
            <p:spPr>
              <a:xfrm>
                <a:off x="975346" y="5435246"/>
                <a:ext cx="770089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Tx/>
                  <a:buChar char="―"/>
                </a:pPr>
                <a:r>
                  <a:rPr kumimoji="1" lang="en-US" altLang="ja-JP" sz="2400" dirty="0"/>
                  <a:t>Deviation of the 1st LYZ from LYES is large at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𝐿𝑇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kumimoji="1" lang="en-US" altLang="ja-JP" sz="2400" dirty="0"/>
                  <a:t>.</a:t>
                </a:r>
              </a:p>
              <a:p>
                <a:pPr marL="342900" indent="-342900" algn="l">
                  <a:buFontTx/>
                  <a:buChar char="―"/>
                </a:pPr>
                <a:r>
                  <a:rPr kumimoji="1" lang="en-US" altLang="ja-JP" sz="2400" dirty="0"/>
                  <a:t>In lattice result,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Re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lang="en-US" altLang="ja-JP" sz="2400" dirty="0"/>
                  <a:t>increases for high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ja-JP" sz="2400" dirty="0"/>
                  <a:t>. </a:t>
                </a:r>
              </a:p>
              <a:p>
                <a:pPr marL="800100" lvl="1" indent="-342900">
                  <a:buFontTx/>
                  <a:buChar char="―"/>
                </a:pPr>
                <a:r>
                  <a:rPr lang="en-US" altLang="ja-JP" sz="2400" dirty="0"/>
                  <a:t>Effects of Roberge-Weiss symmetry?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53EE1478-6CFE-01BF-9906-3D914A43D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46" y="5435246"/>
                <a:ext cx="7700891" cy="1200329"/>
              </a:xfrm>
              <a:prstGeom prst="rect">
                <a:avLst/>
              </a:prstGeom>
              <a:blipFill>
                <a:blip r:embed="rId5"/>
                <a:stretch>
                  <a:fillRect l="-1504" t="-7614" r="-238" b="-131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882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正方形/長方形 97">
            <a:extLst>
              <a:ext uri="{FF2B5EF4-FFF2-40B4-BE49-F238E27FC236}">
                <a16:creationId xmlns:a16="http://schemas.microsoft.com/office/drawing/2014/main" id="{2E5711F2-6920-CD3C-3AA8-14ED72E02C5A}"/>
              </a:ext>
            </a:extLst>
          </p:cNvPr>
          <p:cNvSpPr/>
          <p:nvPr/>
        </p:nvSpPr>
        <p:spPr>
          <a:xfrm>
            <a:off x="7248506" y="5728738"/>
            <a:ext cx="2726573" cy="9785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正方形/長方形 96">
            <a:extLst>
              <a:ext uri="{FF2B5EF4-FFF2-40B4-BE49-F238E27FC236}">
                <a16:creationId xmlns:a16="http://schemas.microsoft.com/office/drawing/2014/main" id="{451FFD20-E40A-D651-EDAE-35CE671C799C}"/>
              </a:ext>
            </a:extLst>
          </p:cNvPr>
          <p:cNvSpPr/>
          <p:nvPr/>
        </p:nvSpPr>
        <p:spPr>
          <a:xfrm>
            <a:off x="902311" y="5670941"/>
            <a:ext cx="3686631" cy="9785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32D8BA3-375F-EF06-71AD-C92A58AC3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Lee-Yang Zero Ratios</a:t>
            </a:r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A7E4747-E8D8-6C77-F68E-6F96B79D79C8}"/>
              </a:ext>
            </a:extLst>
          </p:cNvPr>
          <p:cNvSpPr/>
          <p:nvPr/>
        </p:nvSpPr>
        <p:spPr>
          <a:xfrm>
            <a:off x="4260271" y="1157128"/>
            <a:ext cx="3671455" cy="12714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m}(t) = \frac{h^{(n)}(t)}{h^{(m)}(t)}&#10;\end{align*}&lt;/body&gt;&#10;  &lt;fcolor&gt;FF000000&lt;/fcolor&gt;&#10;  &lt;bcolor&gt;FF000000&lt;/bcolor&gt;&#10;  &lt;transparent&gt;True&lt;/transparent&gt;&#10;  &lt;resolution&gt;1800&lt;/resolution&gt;&#10;  &lt;imageh&gt;629&lt;/imageh&gt;&#10;  &lt;imagew&gt;1912&lt;/imagew&gt;&#10;  &lt;scale&gt;50&lt;/scale&gt;&#10;  &lt;cursor&gt;57&lt;/cursor&gt;&#10;&lt;/TeXTeX&gt;">
            <a:extLst>
              <a:ext uri="{FF2B5EF4-FFF2-40B4-BE49-F238E27FC236}">
                <a16:creationId xmlns:a16="http://schemas.microsoft.com/office/drawing/2014/main" id="{BE25C9D3-6EF0-FA92-BB22-DB729E08F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549" y="1331989"/>
            <a:ext cx="2828901" cy="930638"/>
          </a:xfrm>
          <a:prstGeom prst="rect">
            <a:avLst/>
          </a:prstGeom>
        </p:spPr>
      </p:pic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63B52303-F440-125A-C8D6-CF5F147ADAF2}"/>
              </a:ext>
            </a:extLst>
          </p:cNvPr>
          <p:cNvSpPr/>
          <p:nvPr/>
        </p:nvSpPr>
        <p:spPr>
          <a:xfrm>
            <a:off x="2693675" y="3391215"/>
            <a:ext cx="148908" cy="2119842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160ED727-B537-806B-907F-1CFD4E2F6973}"/>
              </a:ext>
            </a:extLst>
          </p:cNvPr>
          <p:cNvCxnSpPr>
            <a:cxnSpLocks/>
          </p:cNvCxnSpPr>
          <p:nvPr/>
        </p:nvCxnSpPr>
        <p:spPr>
          <a:xfrm>
            <a:off x="1704109" y="4451136"/>
            <a:ext cx="2294313" cy="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73C1AB3D-83E3-4D07-7F6D-187BD1098D6F}"/>
              </a:ext>
            </a:extLst>
          </p:cNvPr>
          <p:cNvCxnSpPr>
            <a:cxnSpLocks/>
          </p:cNvCxnSpPr>
          <p:nvPr/>
        </p:nvCxnSpPr>
        <p:spPr>
          <a:xfrm flipV="1">
            <a:off x="2472968" y="4562785"/>
            <a:ext cx="0" cy="555378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5711C875-960C-AEB7-534E-D546BB537861}"/>
              </a:ext>
            </a:extLst>
          </p:cNvPr>
          <p:cNvCxnSpPr>
            <a:cxnSpLocks/>
          </p:cNvCxnSpPr>
          <p:nvPr/>
        </p:nvCxnSpPr>
        <p:spPr>
          <a:xfrm>
            <a:off x="3791557" y="3433557"/>
            <a:ext cx="0" cy="36494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623B94A7-99DB-9AF4-9A02-6C585BFC9F29}"/>
              </a:ext>
            </a:extLst>
          </p:cNvPr>
          <p:cNvCxnSpPr>
            <a:cxnSpLocks/>
          </p:cNvCxnSpPr>
          <p:nvPr/>
        </p:nvCxnSpPr>
        <p:spPr>
          <a:xfrm flipH="1">
            <a:off x="3791557" y="3798506"/>
            <a:ext cx="36889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255FE355-A93D-31B2-6709-5BE1B90DF7B9}"/>
              </a:ext>
            </a:extLst>
          </p:cNvPr>
          <p:cNvCxnSpPr>
            <a:cxnSpLocks/>
          </p:cNvCxnSpPr>
          <p:nvPr/>
        </p:nvCxnSpPr>
        <p:spPr>
          <a:xfrm>
            <a:off x="2472968" y="3776911"/>
            <a:ext cx="0" cy="555378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V\to\infty&#10;\end{align*}&lt;/body&gt;&#10;  &lt;fcolor&gt;FFFF0000&lt;/fcolor&gt;&#10;  &lt;bcolor&gt;FF000000&lt;/bcolor&gt;&#10;  &lt;transparent&gt;True&lt;/transparent&gt;&#10;  &lt;resolution&gt;1800&lt;/resolution&gt;&#10;  &lt;imageh&gt;173&lt;/imageh&gt;&#10;  &lt;imagew&gt;809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E87358B4-DEDA-A1F5-0E74-57DD78FB8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049" y="3808406"/>
            <a:ext cx="856192" cy="183092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&#10;\end{align*}&lt;/body&gt;&#10;  &lt;fcolor&gt;FF000000&lt;/fcolor&gt;&#10;  &lt;bcolor&gt;FF000000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726ED5DF-561A-73F8-BB5F-DAA548C116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647" y="3472389"/>
            <a:ext cx="191550" cy="272530"/>
          </a:xfrm>
          <a:prstGeom prst="rect">
            <a:avLst/>
          </a:prstGeom>
        </p:spPr>
      </p:pic>
      <p:sp>
        <p:nvSpPr>
          <p:cNvPr id="27" name="乗算記号 26">
            <a:extLst>
              <a:ext uri="{FF2B5EF4-FFF2-40B4-BE49-F238E27FC236}">
                <a16:creationId xmlns:a16="http://schemas.microsoft.com/office/drawing/2014/main" id="{02D44BE6-FBF4-DC02-142D-7DBEF213D0AB}"/>
              </a:ext>
            </a:extLst>
          </p:cNvPr>
          <p:cNvSpPr>
            <a:spLocks noChangeAspect="1"/>
          </p:cNvSpPr>
          <p:nvPr/>
        </p:nvSpPr>
        <p:spPr>
          <a:xfrm>
            <a:off x="2579704" y="4724770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乗算記号 27">
            <a:extLst>
              <a:ext uri="{FF2B5EF4-FFF2-40B4-BE49-F238E27FC236}">
                <a16:creationId xmlns:a16="http://schemas.microsoft.com/office/drawing/2014/main" id="{26DFBBC2-B57B-05B2-95D7-6435BF2CF582}"/>
              </a:ext>
            </a:extLst>
          </p:cNvPr>
          <p:cNvSpPr>
            <a:spLocks noChangeAspect="1"/>
          </p:cNvSpPr>
          <p:nvPr/>
        </p:nvSpPr>
        <p:spPr>
          <a:xfrm>
            <a:off x="2579700" y="4415514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乗算記号 28">
            <a:extLst>
              <a:ext uri="{FF2B5EF4-FFF2-40B4-BE49-F238E27FC236}">
                <a16:creationId xmlns:a16="http://schemas.microsoft.com/office/drawing/2014/main" id="{78141A8C-515A-5F8F-B602-B2FC0F98D58B}"/>
              </a:ext>
            </a:extLst>
          </p:cNvPr>
          <p:cNvSpPr>
            <a:spLocks noChangeAspect="1"/>
          </p:cNvSpPr>
          <p:nvPr/>
        </p:nvSpPr>
        <p:spPr>
          <a:xfrm>
            <a:off x="2579702" y="5034026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乗算記号 29">
            <a:extLst>
              <a:ext uri="{FF2B5EF4-FFF2-40B4-BE49-F238E27FC236}">
                <a16:creationId xmlns:a16="http://schemas.microsoft.com/office/drawing/2014/main" id="{B1027165-8875-9A99-7A08-840DEE366DBE}"/>
              </a:ext>
            </a:extLst>
          </p:cNvPr>
          <p:cNvSpPr>
            <a:spLocks noChangeAspect="1"/>
          </p:cNvSpPr>
          <p:nvPr/>
        </p:nvSpPr>
        <p:spPr>
          <a:xfrm>
            <a:off x="2573174" y="3487746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乗算記号 30">
            <a:extLst>
              <a:ext uri="{FF2B5EF4-FFF2-40B4-BE49-F238E27FC236}">
                <a16:creationId xmlns:a16="http://schemas.microsoft.com/office/drawing/2014/main" id="{B0867B58-26A1-AF84-6E42-CFA0C93E222C}"/>
              </a:ext>
            </a:extLst>
          </p:cNvPr>
          <p:cNvSpPr>
            <a:spLocks noChangeAspect="1"/>
          </p:cNvSpPr>
          <p:nvPr/>
        </p:nvSpPr>
        <p:spPr>
          <a:xfrm>
            <a:off x="2579696" y="4106258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乗算記号 31">
            <a:extLst>
              <a:ext uri="{FF2B5EF4-FFF2-40B4-BE49-F238E27FC236}">
                <a16:creationId xmlns:a16="http://schemas.microsoft.com/office/drawing/2014/main" id="{47860622-5D47-327E-35C5-0A44419D979D}"/>
              </a:ext>
            </a:extLst>
          </p:cNvPr>
          <p:cNvSpPr>
            <a:spLocks noChangeAspect="1"/>
          </p:cNvSpPr>
          <p:nvPr/>
        </p:nvSpPr>
        <p:spPr>
          <a:xfrm>
            <a:off x="2579692" y="3797002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B4D698A4-0ADD-17C4-A5BF-3F1F108C8EBE}"/>
              </a:ext>
            </a:extLst>
          </p:cNvPr>
          <p:cNvCxnSpPr>
            <a:cxnSpLocks/>
          </p:cNvCxnSpPr>
          <p:nvPr/>
        </p:nvCxnSpPr>
        <p:spPr>
          <a:xfrm>
            <a:off x="2785598" y="3676209"/>
            <a:ext cx="563652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B22B8FD9-2163-F42E-0B4F-323BA6E2A134}"/>
              </a:ext>
            </a:extLst>
          </p:cNvPr>
          <p:cNvCxnSpPr>
            <a:cxnSpLocks/>
          </p:cNvCxnSpPr>
          <p:nvPr/>
        </p:nvCxnSpPr>
        <p:spPr>
          <a:xfrm>
            <a:off x="2785598" y="3985465"/>
            <a:ext cx="563652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88A57411-D203-7657-3DD0-02E2C8168187}"/>
              </a:ext>
            </a:extLst>
          </p:cNvPr>
          <p:cNvCxnSpPr>
            <a:cxnSpLocks/>
          </p:cNvCxnSpPr>
          <p:nvPr/>
        </p:nvCxnSpPr>
        <p:spPr>
          <a:xfrm>
            <a:off x="2785598" y="4294721"/>
            <a:ext cx="563652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C9122661-AD73-F354-EADF-707FB00C16B6}"/>
              </a:ext>
            </a:extLst>
          </p:cNvPr>
          <p:cNvCxnSpPr>
            <a:cxnSpLocks/>
          </p:cNvCxnSpPr>
          <p:nvPr/>
        </p:nvCxnSpPr>
        <p:spPr>
          <a:xfrm>
            <a:off x="2785598" y="4603977"/>
            <a:ext cx="563652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1029376F-8477-7A3D-2CB4-BF1CFFD44CF9}"/>
              </a:ext>
            </a:extLst>
          </p:cNvPr>
          <p:cNvCxnSpPr>
            <a:cxnSpLocks/>
          </p:cNvCxnSpPr>
          <p:nvPr/>
        </p:nvCxnSpPr>
        <p:spPr>
          <a:xfrm>
            <a:off x="2785598" y="4913233"/>
            <a:ext cx="563652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F0615BE8-1493-1523-D785-54C212A564BE}"/>
              </a:ext>
            </a:extLst>
          </p:cNvPr>
          <p:cNvCxnSpPr>
            <a:cxnSpLocks/>
          </p:cNvCxnSpPr>
          <p:nvPr/>
        </p:nvCxnSpPr>
        <p:spPr>
          <a:xfrm>
            <a:off x="2785598" y="5228726"/>
            <a:ext cx="563652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4C02EEDA-770C-4807-AD9D-2F3D6D47CD94}"/>
              </a:ext>
            </a:extLst>
          </p:cNvPr>
          <p:cNvCxnSpPr/>
          <p:nvPr/>
        </p:nvCxnSpPr>
        <p:spPr>
          <a:xfrm>
            <a:off x="3225425" y="3676209"/>
            <a:ext cx="0" cy="309256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049DEE19-5E84-481E-F774-316DC3FDB044}"/>
              </a:ext>
            </a:extLst>
          </p:cNvPr>
          <p:cNvCxnSpPr/>
          <p:nvPr/>
        </p:nvCxnSpPr>
        <p:spPr>
          <a:xfrm>
            <a:off x="3225425" y="3985465"/>
            <a:ext cx="0" cy="309256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C1D46303-A27A-6020-BAB3-E3959BD27041}"/>
              </a:ext>
            </a:extLst>
          </p:cNvPr>
          <p:cNvCxnSpPr/>
          <p:nvPr/>
        </p:nvCxnSpPr>
        <p:spPr>
          <a:xfrm>
            <a:off x="3225425" y="4294721"/>
            <a:ext cx="0" cy="309256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1F62A19A-1E44-AA40-48C8-710E3CC4F669}"/>
              </a:ext>
            </a:extLst>
          </p:cNvPr>
          <p:cNvCxnSpPr/>
          <p:nvPr/>
        </p:nvCxnSpPr>
        <p:spPr>
          <a:xfrm>
            <a:off x="3225425" y="4603977"/>
            <a:ext cx="0" cy="309256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444E33A2-E360-71D5-A555-9FC1FD407259}"/>
              </a:ext>
            </a:extLst>
          </p:cNvPr>
          <p:cNvCxnSpPr/>
          <p:nvPr/>
        </p:nvCxnSpPr>
        <p:spPr>
          <a:xfrm>
            <a:off x="3225425" y="4916438"/>
            <a:ext cx="0" cy="309256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AD49C324-1B6E-6693-F26D-C5A16A5F64A9}"/>
              </a:ext>
            </a:extLst>
          </p:cNvPr>
          <p:cNvCxnSpPr/>
          <p:nvPr/>
        </p:nvCxnSpPr>
        <p:spPr>
          <a:xfrm>
            <a:off x="3225425" y="3366953"/>
            <a:ext cx="0" cy="309256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E2A17326-D926-6939-22B9-6823FCE9C3BA}"/>
              </a:ext>
            </a:extLst>
          </p:cNvPr>
          <p:cNvCxnSpPr/>
          <p:nvPr/>
        </p:nvCxnSpPr>
        <p:spPr>
          <a:xfrm>
            <a:off x="3220663" y="5225694"/>
            <a:ext cx="0" cy="309256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96B7DFB8-0311-42A6-88DF-FB5842FBC1C6}"/>
                  </a:ext>
                </a:extLst>
              </p:cNvPr>
              <p:cNvSpPr txBox="1"/>
              <p:nvPr/>
            </p:nvSpPr>
            <p:spPr>
              <a:xfrm>
                <a:off x="828583" y="2677380"/>
                <a:ext cx="449430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3200" b="1" dirty="0">
                    <a:solidFill>
                      <a:schemeClr val="accent6">
                        <a:lumMod val="75000"/>
                      </a:schemeClr>
                    </a:solidFill>
                  </a:rPr>
                  <a:t>First-Order Side</a:t>
                </a:r>
                <a14:m>
                  <m:oMath xmlns:m="http://schemas.openxmlformats.org/officeDocument/2006/math">
                    <m:r>
                      <a:rPr kumimoji="1" lang="en-US" altLang="ja-JP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kumimoji="1" lang="en-US" altLang="ja-JP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&lt;0)</m:t>
                    </m:r>
                  </m:oMath>
                </a14:m>
                <a:endParaRPr kumimoji="1" lang="ja-JP" alt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96B7DFB8-0311-42A6-88DF-FB5842FBC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83" y="2677380"/>
                <a:ext cx="4494307" cy="584775"/>
              </a:xfrm>
              <a:prstGeom prst="rect">
                <a:avLst/>
              </a:prstGeom>
              <a:blipFill>
                <a:blip r:embed="rId5"/>
                <a:stretch>
                  <a:fillRect l="-3528" t="-13542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9537A1DD-150F-AF1B-1EF0-72EA96432E8F}"/>
                  </a:ext>
                </a:extLst>
              </p:cNvPr>
              <p:cNvSpPr txBox="1"/>
              <p:nvPr/>
            </p:nvSpPr>
            <p:spPr>
              <a:xfrm>
                <a:off x="6425304" y="2676437"/>
                <a:ext cx="42859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3200" b="1" dirty="0">
                    <a:solidFill>
                      <a:schemeClr val="accent6">
                        <a:lumMod val="75000"/>
                      </a:schemeClr>
                    </a:solidFill>
                  </a:rPr>
                  <a:t>Crossover Side</a:t>
                </a:r>
                <a14:m>
                  <m:oMath xmlns:m="http://schemas.openxmlformats.org/officeDocument/2006/math">
                    <m:r>
                      <a:rPr kumimoji="1" lang="en-US" altLang="ja-JP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kumimoji="1" lang="en-US" altLang="ja-JP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32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kumimoji="1" lang="en-US" altLang="ja-JP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0)</m:t>
                    </m:r>
                  </m:oMath>
                </a14:m>
                <a:endParaRPr kumimoji="1" lang="ja-JP" alt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9537A1DD-150F-AF1B-1EF0-72EA96432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304" y="2676437"/>
                <a:ext cx="4285917" cy="584775"/>
              </a:xfrm>
              <a:prstGeom prst="rect">
                <a:avLst/>
              </a:prstGeom>
              <a:blipFill>
                <a:blip r:embed="rId6"/>
                <a:stretch>
                  <a:fillRect l="-3556" t="-13542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四角形: 角を丸くする 55">
            <a:extLst>
              <a:ext uri="{FF2B5EF4-FFF2-40B4-BE49-F238E27FC236}">
                <a16:creationId xmlns:a16="http://schemas.microsoft.com/office/drawing/2014/main" id="{AC570F9D-F871-2649-B6B4-72E18B76A50C}"/>
              </a:ext>
            </a:extLst>
          </p:cNvPr>
          <p:cNvSpPr/>
          <p:nvPr/>
        </p:nvSpPr>
        <p:spPr>
          <a:xfrm>
            <a:off x="8549792" y="3355593"/>
            <a:ext cx="148908" cy="782714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7B25E37A-F3D7-54C2-88F3-2CACCAA30C54}"/>
              </a:ext>
            </a:extLst>
          </p:cNvPr>
          <p:cNvCxnSpPr>
            <a:cxnSpLocks/>
          </p:cNvCxnSpPr>
          <p:nvPr/>
        </p:nvCxnSpPr>
        <p:spPr>
          <a:xfrm>
            <a:off x="7560226" y="4415514"/>
            <a:ext cx="2294313" cy="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EEA656CD-DD96-40E5-2ED0-46C5B2B31539}"/>
              </a:ext>
            </a:extLst>
          </p:cNvPr>
          <p:cNvCxnSpPr>
            <a:cxnSpLocks/>
          </p:cNvCxnSpPr>
          <p:nvPr/>
        </p:nvCxnSpPr>
        <p:spPr>
          <a:xfrm flipV="1">
            <a:off x="8329085" y="4756337"/>
            <a:ext cx="0" cy="555378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8CD42D31-AE3A-31C6-914B-D55D573ED451}"/>
              </a:ext>
            </a:extLst>
          </p:cNvPr>
          <p:cNvCxnSpPr>
            <a:cxnSpLocks/>
          </p:cNvCxnSpPr>
          <p:nvPr/>
        </p:nvCxnSpPr>
        <p:spPr>
          <a:xfrm>
            <a:off x="9647674" y="3397935"/>
            <a:ext cx="0" cy="36494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06F0148F-469E-00E2-D92A-098AA11DFF01}"/>
              </a:ext>
            </a:extLst>
          </p:cNvPr>
          <p:cNvCxnSpPr>
            <a:cxnSpLocks/>
          </p:cNvCxnSpPr>
          <p:nvPr/>
        </p:nvCxnSpPr>
        <p:spPr>
          <a:xfrm flipH="1">
            <a:off x="9647674" y="3762884"/>
            <a:ext cx="36889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458A8FD0-642D-858B-78A2-CBB78572FA5F}"/>
              </a:ext>
            </a:extLst>
          </p:cNvPr>
          <p:cNvCxnSpPr>
            <a:cxnSpLocks/>
          </p:cNvCxnSpPr>
          <p:nvPr/>
        </p:nvCxnSpPr>
        <p:spPr>
          <a:xfrm>
            <a:off x="8317261" y="3560142"/>
            <a:ext cx="0" cy="555378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2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V\to\infty&#10;\end{align*}&lt;/body&gt;&#10;  &lt;fcolor&gt;FFFF0000&lt;/fcolor&gt;&#10;  &lt;bcolor&gt;FF000000&lt;/bcolor&gt;&#10;  &lt;transparent&gt;True&lt;/transparent&gt;&#10;  &lt;resolution&gt;1800&lt;/resolution&gt;&#10;  &lt;imageh&gt;173&lt;/imageh&gt;&#10;  &lt;imagew&gt;809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D0CBDB53-CB70-04F8-EF38-BF21376D8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166" y="3772784"/>
            <a:ext cx="856192" cy="183092"/>
          </a:xfrm>
          <a:prstGeom prst="rect">
            <a:avLst/>
          </a:prstGeom>
        </p:spPr>
      </p:pic>
      <p:pic>
        <p:nvPicPr>
          <p:cNvPr id="6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&#10;\end{align*}&lt;/body&gt;&#10;  &lt;fcolor&gt;FF000000&lt;/fcolor&gt;&#10;  &lt;bcolor&gt;FF000000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30B49F00-B151-7B21-D833-7094CA0CD8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764" y="3436767"/>
            <a:ext cx="191550" cy="272530"/>
          </a:xfrm>
          <a:prstGeom prst="rect">
            <a:avLst/>
          </a:prstGeom>
        </p:spPr>
      </p:pic>
      <p:sp>
        <p:nvSpPr>
          <p:cNvPr id="64" name="乗算記号 63">
            <a:extLst>
              <a:ext uri="{FF2B5EF4-FFF2-40B4-BE49-F238E27FC236}">
                <a16:creationId xmlns:a16="http://schemas.microsoft.com/office/drawing/2014/main" id="{BE612DE8-A391-6744-D805-EB7049C9E84D}"/>
              </a:ext>
            </a:extLst>
          </p:cNvPr>
          <p:cNvSpPr>
            <a:spLocks noChangeAspect="1"/>
          </p:cNvSpPr>
          <p:nvPr/>
        </p:nvSpPr>
        <p:spPr>
          <a:xfrm>
            <a:off x="8435821" y="4689148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乗算記号 65">
            <a:extLst>
              <a:ext uri="{FF2B5EF4-FFF2-40B4-BE49-F238E27FC236}">
                <a16:creationId xmlns:a16="http://schemas.microsoft.com/office/drawing/2014/main" id="{0FDA5FBC-A97A-3D24-06AB-782CAAD08C53}"/>
              </a:ext>
            </a:extLst>
          </p:cNvPr>
          <p:cNvSpPr>
            <a:spLocks noChangeAspect="1"/>
          </p:cNvSpPr>
          <p:nvPr/>
        </p:nvSpPr>
        <p:spPr>
          <a:xfrm>
            <a:off x="8435819" y="4983290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乗算記号 66">
            <a:extLst>
              <a:ext uri="{FF2B5EF4-FFF2-40B4-BE49-F238E27FC236}">
                <a16:creationId xmlns:a16="http://schemas.microsoft.com/office/drawing/2014/main" id="{EDE60122-A211-82B9-E1F1-EB386F905190}"/>
              </a:ext>
            </a:extLst>
          </p:cNvPr>
          <p:cNvSpPr>
            <a:spLocks noChangeAspect="1"/>
          </p:cNvSpPr>
          <p:nvPr/>
        </p:nvSpPr>
        <p:spPr>
          <a:xfrm>
            <a:off x="8429291" y="3467238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乗算記号 68">
            <a:extLst>
              <a:ext uri="{FF2B5EF4-FFF2-40B4-BE49-F238E27FC236}">
                <a16:creationId xmlns:a16="http://schemas.microsoft.com/office/drawing/2014/main" id="{2232D6F8-BECE-720B-A766-D6ED602E0D04}"/>
              </a:ext>
            </a:extLst>
          </p:cNvPr>
          <p:cNvSpPr>
            <a:spLocks noChangeAspect="1"/>
          </p:cNvSpPr>
          <p:nvPr/>
        </p:nvSpPr>
        <p:spPr>
          <a:xfrm>
            <a:off x="8435809" y="3761380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四角形: 角を丸くする 82">
            <a:extLst>
              <a:ext uri="{FF2B5EF4-FFF2-40B4-BE49-F238E27FC236}">
                <a16:creationId xmlns:a16="http://schemas.microsoft.com/office/drawing/2014/main" id="{A70A46D5-9B7C-E4C2-309D-A2B1F299CFB4}"/>
              </a:ext>
            </a:extLst>
          </p:cNvPr>
          <p:cNvSpPr/>
          <p:nvPr/>
        </p:nvSpPr>
        <p:spPr>
          <a:xfrm>
            <a:off x="8549792" y="4736357"/>
            <a:ext cx="148908" cy="782714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m}(t) \xrightarrow[V\to\infty]{} \frac{2n-1}{2m-1}&#10;\end{align*}&lt;/body&gt;&#10;  &lt;fcolor&gt;FF000000&lt;/fcolor&gt;&#10;  &lt;bcolor&gt;FF000000&lt;/bcolor&gt;&#10;  &lt;transparent&gt;True&lt;/transparent&gt;&#10;  &lt;resolution&gt;1800&lt;/resolution&gt;&#10;  &lt;imageh&gt;505&lt;/imageh&gt;&#10;  &lt;imagew&gt;2434&lt;/imagew&gt;&#10;  &lt;scale&gt;50&lt;/scale&gt;&#10;  &lt;cursor&gt;51&lt;/cursor&gt;&#10;&lt;/TeXTeX&gt;">
            <a:extLst>
              <a:ext uri="{FF2B5EF4-FFF2-40B4-BE49-F238E27FC236}">
                <a16:creationId xmlns:a16="http://schemas.microsoft.com/office/drawing/2014/main" id="{8A948BD5-29AF-9CC5-DE47-B3B0CBFBA5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725" y="5853167"/>
            <a:ext cx="3148259" cy="653193"/>
          </a:xfrm>
          <a:prstGeom prst="rect">
            <a:avLst/>
          </a:prstGeom>
        </p:spPr>
      </p:pic>
      <p:pic>
        <p:nvPicPr>
          <p:cNvPr id="9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m}(t) \xrightarrow[V\to\infty]{} 1&#10;\end{align*}&lt;/body&gt;&#10;  &lt;fcolor&gt;FF000000&lt;/fcolor&gt;&#10;  &lt;bcolor&gt;FF000000&lt;/bcolor&gt;&#10;  &lt;transparent&gt;True&lt;/transparent&gt;&#10;  &lt;resolution&gt;1800&lt;/resolution&gt;&#10;  &lt;imageh&gt;351&lt;/imageh&gt;&#10;  &lt;imagew&gt;1735&lt;/imagew&gt;&#10;  &lt;scale&gt;50&lt;/scale&gt;&#10;  &lt;cursor&gt;54&lt;/cursor&gt;&#10;&lt;/TeXTeX&gt;">
            <a:extLst>
              <a:ext uri="{FF2B5EF4-FFF2-40B4-BE49-F238E27FC236}">
                <a16:creationId xmlns:a16="http://schemas.microsoft.com/office/drawing/2014/main" id="{343A0981-986D-9682-62D8-DBAA036FA4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723" y="6060164"/>
            <a:ext cx="2244137" cy="45400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5475180-9C4F-5662-3D51-7BD4612859C2}"/>
              </a:ext>
            </a:extLst>
          </p:cNvPr>
          <p:cNvSpPr txBox="1"/>
          <p:nvPr/>
        </p:nvSpPr>
        <p:spPr>
          <a:xfrm>
            <a:off x="8003037" y="113002"/>
            <a:ext cx="4027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Wada, MK, Kanaya, PRL (’25)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383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397B42C-D579-6D83-767D-D96BA333B2C2}"/>
              </a:ext>
            </a:extLst>
          </p:cNvPr>
          <p:cNvSpPr/>
          <p:nvPr/>
        </p:nvSpPr>
        <p:spPr>
          <a:xfrm>
            <a:off x="643646" y="4836461"/>
            <a:ext cx="10904708" cy="15715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B3BE53B-E1F9-4682-2F94-90BD3BFD6377}"/>
              </a:ext>
            </a:extLst>
          </p:cNvPr>
          <p:cNvSpPr/>
          <p:nvPr/>
        </p:nvSpPr>
        <p:spPr>
          <a:xfrm>
            <a:off x="643647" y="1883850"/>
            <a:ext cx="5672239" cy="15535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3A1F3EC-339E-CCC2-5CB3-FE0586BDD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Finite-Size Scaling</a:t>
            </a:r>
            <a:endParaRPr kumimoji="1" lang="ja-JP" altLang="en-US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F_{\rm sing}(t,h,L^{-1}) = \tilde F_{\rm sing}(L^{y_t}t,L^{y_h}h)&#10;\end{align*}&lt;/body&gt;&#10;  &lt;fcolor&gt;FF000000&lt;/fcolor&gt;&#10;  &lt;bcolor&gt;FF000000&lt;/bcolor&gt;&#10;  &lt;transparent&gt;True&lt;/transparent&gt;&#10;  &lt;resolution&gt;1800&lt;/resolution&gt;&#10;  &lt;imageh&gt;303&lt;/imageh&gt;&#10;  &lt;imagew&gt;3726&lt;/imagew&gt;&#10;  &lt;scale&gt;50&lt;/scale&gt;&#10;  &lt;cursor&gt;62&lt;/cursor&gt;&#10;&lt;/TeXTeX&gt;">
            <a:extLst>
              <a:ext uri="{FF2B5EF4-FFF2-40B4-BE49-F238E27FC236}">
                <a16:creationId xmlns:a16="http://schemas.microsoft.com/office/drawing/2014/main" id="{4E05CEB4-22E1-1083-BA4A-6E17414DA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38" y="2099990"/>
            <a:ext cx="5151455" cy="418918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Z_{\rm sing}(t,h,L^{-1}) = \tilde Z_{\rm sing}(L^{y_t}t,L^{y_h}h)&#10;\end{align*}&lt;/body&gt;&#10;  &lt;fcolor&gt;FF000000&lt;/fcolor&gt;&#10;  &lt;bcolor&gt;FF000000&lt;/bcolor&gt;&#10;  &lt;transparent&gt;True&lt;/transparent&gt;&#10;  &lt;resolution&gt;1800&lt;/resolution&gt;&#10;  &lt;imageh&gt;303&lt;/imageh&gt;&#10;  &lt;imagew&gt;3740&lt;/imagew&gt;&#10;  &lt;scale&gt;50&lt;/scale&gt;&#10;  &lt;cursor&gt;51&lt;/cursor&gt;&#10;&lt;/TeXTeX&gt;">
            <a:extLst>
              <a:ext uri="{FF2B5EF4-FFF2-40B4-BE49-F238E27FC236}">
                <a16:creationId xmlns:a16="http://schemas.microsoft.com/office/drawing/2014/main" id="{FEDD72C7-5851-1CC5-7194-3114D9FC2B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59" y="2811268"/>
            <a:ext cx="5170811" cy="418918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F = F_{\rm sing} + F_{\rm reg}&#10;\end{align*}&lt;/body&gt;&#10;  &lt;fcolor&gt;FF000000&lt;/fcolor&gt;&#10;  &lt;bcolor&gt;FF000000&lt;/bcolor&gt;&#10;  &lt;transparent&gt;True&lt;/transparent&gt;&#10;  &lt;resolution&gt;1800&lt;/resolution&gt;&#10;  &lt;imageh&gt;243&lt;/imageh&gt;&#10;  &lt;imagew&gt;1762&lt;/imagew&gt;&#10;  &lt;scale&gt;50&lt;/scale&gt;&#10;  &lt;cursor&gt;46&lt;/cursor&gt;&#10;&lt;/TeXTeX&gt;">
            <a:extLst>
              <a:ext uri="{FF2B5EF4-FFF2-40B4-BE49-F238E27FC236}">
                <a16:creationId xmlns:a16="http://schemas.microsoft.com/office/drawing/2014/main" id="{270115CE-9B2E-8EFA-C700-D680CBC971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313" y="2182944"/>
            <a:ext cx="2436088" cy="335964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Z = Z_{\rm sing}  \times Z_{\rm reg}&#10;\end{align*}&lt;/body&gt;&#10;  &lt;fcolor&gt;FF000000&lt;/fcolor&gt;&#10;  &lt;bcolor&gt;FF000000&lt;/bcolor&gt;&#10;  &lt;transparent&gt;True&lt;/transparent&gt;&#10;  &lt;resolution&gt;1800&lt;/resolution&gt;&#10;  &lt;imageh&gt;244&lt;/imageh&gt;&#10;  &lt;imagew&gt;1770&lt;/imagew&gt;&#10;  &lt;scale&gt;50&lt;/scale&gt;&#10;  &lt;cursor&gt;41&lt;/cursor&gt;&#10;&lt;/TeXTeX&gt;">
            <a:extLst>
              <a:ext uri="{FF2B5EF4-FFF2-40B4-BE49-F238E27FC236}">
                <a16:creationId xmlns:a16="http://schemas.microsoft.com/office/drawing/2014/main" id="{969E0711-03C1-5280-2F91-39655CADBE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253" y="2918245"/>
            <a:ext cx="2447148" cy="337347"/>
          </a:xfrm>
          <a:prstGeom prst="rect">
            <a:avLst/>
          </a:prstGeom>
        </p:spPr>
      </p:pic>
      <p:sp>
        <p:nvSpPr>
          <p:cNvPr id="3" name="矢印: 山形 2">
            <a:extLst>
              <a:ext uri="{FF2B5EF4-FFF2-40B4-BE49-F238E27FC236}">
                <a16:creationId xmlns:a16="http://schemas.microsoft.com/office/drawing/2014/main" id="{7F9AA0F0-4938-6FE1-DD84-C66F949A86A6}"/>
              </a:ext>
            </a:extLst>
          </p:cNvPr>
          <p:cNvSpPr/>
          <p:nvPr/>
        </p:nvSpPr>
        <p:spPr>
          <a:xfrm>
            <a:off x="5341030" y="5304120"/>
            <a:ext cx="705197" cy="821676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30DE25C-2DA9-003B-0F81-7ACD507FF4D1}"/>
              </a:ext>
            </a:extLst>
          </p:cNvPr>
          <p:cNvSpPr txBox="1"/>
          <p:nvPr/>
        </p:nvSpPr>
        <p:spPr>
          <a:xfrm>
            <a:off x="643646" y="1285126"/>
            <a:ext cx="5672239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kumimoji="1" lang="en-US" altLang="ja-JP" sz="3200" b="1" dirty="0"/>
              <a:t>Scaling Hypothesis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26DF673-A33F-BD02-9E46-173936A1D1A0}"/>
              </a:ext>
            </a:extLst>
          </p:cNvPr>
          <p:cNvSpPr txBox="1"/>
          <p:nvPr/>
        </p:nvSpPr>
        <p:spPr>
          <a:xfrm>
            <a:off x="643646" y="4251686"/>
            <a:ext cx="10904708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kumimoji="1" lang="en-US" altLang="ja-JP" sz="3200" b="1" dirty="0"/>
              <a:t>LYZ </a:t>
            </a:r>
            <a:r>
              <a:rPr lang="en-US" altLang="ja-JP" sz="3200" b="1" dirty="0"/>
              <a:t>in the scaling region </a:t>
            </a:r>
            <a:r>
              <a:rPr kumimoji="1" lang="en-US" altLang="ja-JP" sz="3200" b="1" dirty="0"/>
              <a:t>on </a:t>
            </a:r>
            <a:r>
              <a:rPr lang="en-US" altLang="ja-JP" sz="3200" b="1" dirty="0"/>
              <a:t>f</a:t>
            </a:r>
            <a:r>
              <a:rPr kumimoji="1" lang="en-US" altLang="ja-JP" sz="3200" b="1" dirty="0"/>
              <a:t>inite volume</a:t>
            </a:r>
            <a:endParaRPr kumimoji="1" lang="ja-JP" altLang="en-US" sz="3200" b="1" dirty="0"/>
          </a:p>
        </p:txBody>
      </p:sp>
      <p:sp>
        <p:nvSpPr>
          <p:cNvPr id="16" name="矢印: 下 15">
            <a:extLst>
              <a:ext uri="{FF2B5EF4-FFF2-40B4-BE49-F238E27FC236}">
                <a16:creationId xmlns:a16="http://schemas.microsoft.com/office/drawing/2014/main" id="{3DF64567-C851-23CF-975F-90904A55F06C}"/>
              </a:ext>
            </a:extLst>
          </p:cNvPr>
          <p:cNvSpPr/>
          <p:nvPr/>
        </p:nvSpPr>
        <p:spPr>
          <a:xfrm>
            <a:off x="1668026" y="3593259"/>
            <a:ext cx="2220685" cy="584775"/>
          </a:xfrm>
          <a:prstGeom prst="downArrow">
            <a:avLst>
              <a:gd name="adj1" fmla="val 50000"/>
              <a:gd name="adj2" fmla="val 10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1F18C10-604F-95B5-8105-5FACF6CCF55C}"/>
              </a:ext>
            </a:extLst>
          </p:cNvPr>
          <p:cNvSpPr/>
          <p:nvPr/>
        </p:nvSpPr>
        <p:spPr>
          <a:xfrm>
            <a:off x="6517045" y="5304119"/>
            <a:ext cx="4731075" cy="821677"/>
          </a:xfrm>
          <a:prstGeom prst="rect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&amp;amp;Z(t,h,L^{-1}) \\&#10;&amp;amp;\sim \tilde Z_{\rm sing}(L^{y_t}t,L^{y_h}h)= 0&#10;\end{align*}&lt;/body&gt;&#10;  &lt;fcolor&gt;FF000000&lt;/fcolor&gt;&#10;  &lt;bcolor&gt;FF000000&lt;/bcolor&gt;&#10;  &lt;transparent&gt;True&lt;/transparent&gt;&#10;  &lt;resolution&gt;1800&lt;/resolution&gt;&#10;  &lt;imageh&gt;739&lt;/imageh&gt;&#10;  &lt;imagew&gt;2595&lt;/imagew&gt;&#10;  &lt;scale&gt;50&lt;/scale&gt;&#10;  &lt;cursor&gt;35&lt;/cursor&gt;&#10;&lt;/TeXTeX&gt;">
            <a:extLst>
              <a:ext uri="{FF2B5EF4-FFF2-40B4-BE49-F238E27FC236}">
                <a16:creationId xmlns:a16="http://schemas.microsoft.com/office/drawing/2014/main" id="{10C817EA-0448-2FBE-5CF1-4DE79B4F6F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933" y="5170200"/>
            <a:ext cx="3710070" cy="1056545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91A7FA1-3CEB-AB52-EF63-1ABC57371A4C}"/>
              </a:ext>
            </a:extLst>
          </p:cNvPr>
          <p:cNvSpPr txBox="1"/>
          <p:nvPr/>
        </p:nvSpPr>
        <p:spPr>
          <a:xfrm>
            <a:off x="7557024" y="6408024"/>
            <a:ext cx="3724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/>
              <a:t>Itzykson, Nucl. Phys. 220 (1983)</a:t>
            </a:r>
            <a:endParaRPr kumimoji="1" lang="ja-JP" altLang="en-US" sz="2000" dirty="0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L^{y_h} h_{\rm LY}^{(n)}(t) = \tilde h_{\rm LY}^{(n)}(L^{y_t}t)&#10;\end{align*}&lt;/body&gt;&#10;  &lt;fcolor&gt;FF000000&lt;/fcolor&gt;&#10;  &lt;bcolor&gt;FF000000&lt;/bcolor&gt;&#10;  &lt;transparent&gt;True&lt;/transparent&gt;&#10;  &lt;resolution&gt;1800&lt;/resolution&gt;&#10;  &lt;imageh&gt;333&lt;/imageh&gt;&#10;  &lt;imagew&gt;2500&lt;/imagew&gt;&#10;  &lt;scale&gt;50&lt;/scale&gt;&#10;  &lt;cursor&gt;34&lt;/cursor&gt;&#10;&lt;/TeXTeX&gt;">
            <a:extLst>
              <a:ext uri="{FF2B5EF4-FFF2-40B4-BE49-F238E27FC236}">
                <a16:creationId xmlns:a16="http://schemas.microsoft.com/office/drawing/2014/main" id="{1CB2A54A-9584-7687-C19B-7C37C03D6E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548" y="5431637"/>
            <a:ext cx="4254070" cy="56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4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3131F-EEB3-A649-67F3-3E7A61709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10C9AEAC-DAE7-0F40-DCDC-183AC356FD0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ja-JP" dirty="0"/>
                  <a:t>LYZ near </a:t>
                </a:r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10C9AEAC-DAE7-0F40-DCDC-183AC356FD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22414" b="-439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図 2">
            <a:extLst>
              <a:ext uri="{FF2B5EF4-FFF2-40B4-BE49-F238E27FC236}">
                <a16:creationId xmlns:a16="http://schemas.microsoft.com/office/drawing/2014/main" id="{14D7377A-C704-2501-FBAF-5FE7B7CB8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509" y="1321520"/>
            <a:ext cx="6615631" cy="4602712"/>
          </a:xfrm>
          <a:prstGeom prst="rect">
            <a:avLst/>
          </a:prstGeom>
        </p:spPr>
      </p:pic>
      <p:sp>
        <p:nvSpPr>
          <p:cNvPr id="4" name="吹き出し: 四角形 3">
            <a:extLst>
              <a:ext uri="{FF2B5EF4-FFF2-40B4-BE49-F238E27FC236}">
                <a16:creationId xmlns:a16="http://schemas.microsoft.com/office/drawing/2014/main" id="{B1904167-7814-6459-D152-2CC827EAF51B}"/>
              </a:ext>
            </a:extLst>
          </p:cNvPr>
          <p:cNvSpPr/>
          <p:nvPr/>
        </p:nvSpPr>
        <p:spPr>
          <a:xfrm>
            <a:off x="6271059" y="3180964"/>
            <a:ext cx="4926648" cy="1647498"/>
          </a:xfrm>
          <a:prstGeom prst="wedgeRectCallout">
            <a:avLst>
              <a:gd name="adj1" fmla="val -61900"/>
              <a:gd name="adj2" fmla="val -25412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L^{y_h} h = \tilde h_{\rm LY}^{(i)}(L^{y_t}t)&#10;\end{align*}&lt;/body&gt;&#10;  &lt;fcolor&gt;FF000000&lt;/fcolor&gt;&#10;  &lt;bcolor&gt;FF000000&lt;/bcolor&gt;&#10;  &lt;transparent&gt;True&lt;/transparent&gt;&#10;  &lt;resolution&gt;1800&lt;/resolution&gt;&#10;  &lt;imageh&gt;333&lt;/imageh&gt;&#10;  &lt;imagew&gt;1904&lt;/imagew&gt;&#10;  &lt;scale&gt;50&lt;/scale&gt;&#10;  &lt;cursor&gt;61&lt;/cursor&gt;&#10;&lt;/TeXTeX&gt;">
            <a:extLst>
              <a:ext uri="{FF2B5EF4-FFF2-40B4-BE49-F238E27FC236}">
                <a16:creationId xmlns:a16="http://schemas.microsoft.com/office/drawing/2014/main" id="{E5FC921B-059E-81E8-9DC8-3F6D3AFCA8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302" y="3445643"/>
            <a:ext cx="2763297" cy="483287"/>
          </a:xfrm>
          <a:prstGeom prst="rect">
            <a:avLst/>
          </a:prstGeom>
        </p:spPr>
      </p:pic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196D74BC-6845-BA31-1814-92E56863A916}"/>
              </a:ext>
            </a:extLst>
          </p:cNvPr>
          <p:cNvCxnSpPr>
            <a:cxnSpLocks/>
          </p:cNvCxnSpPr>
          <p:nvPr/>
        </p:nvCxnSpPr>
        <p:spPr>
          <a:xfrm flipV="1">
            <a:off x="3148040" y="3630699"/>
            <a:ext cx="2494187" cy="638541"/>
          </a:xfrm>
          <a:prstGeom prst="line">
            <a:avLst/>
          </a:prstGeom>
          <a:ln w="38100"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65F1127C-E371-1CFE-6DA0-10CF30D1E107}"/>
              </a:ext>
            </a:extLst>
          </p:cNvPr>
          <p:cNvCxnSpPr>
            <a:cxnSpLocks/>
          </p:cNvCxnSpPr>
          <p:nvPr/>
        </p:nvCxnSpPr>
        <p:spPr>
          <a:xfrm flipV="1">
            <a:off x="3148040" y="2302431"/>
            <a:ext cx="2401139" cy="755671"/>
          </a:xfrm>
          <a:prstGeom prst="line">
            <a:avLst/>
          </a:prstGeom>
          <a:ln w="38100"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X_1 + Y_1 L^{y_t} t&#10;\end{align*}&lt;/body&gt;&#10;  &lt;fcolor&gt;FFFF0000&lt;/fcolor&gt;&#10;  &lt;bcolor&gt;FF000000&lt;/bcolor&gt;&#10;  &lt;transparent&gt;True&lt;/transparent&gt;&#10;  &lt;resolution&gt;1800&lt;/resolution&gt;&#10;  &lt;imageh&gt;217&lt;/imageh&gt;&#10;  &lt;imagew&gt;1318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A54848C5-5A66-A8F2-E70A-859A887AE0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2401">
            <a:off x="3676220" y="3495818"/>
            <a:ext cx="1746031" cy="287473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X_2 + Y_2 L^{y_t} t&#10;\end{align*}&lt;/body&gt;&#10;  &lt;fcolor&gt;FFFF0000&lt;/fcolor&gt;&#10;  &lt;bcolor&gt;FF000000&lt;/bcolor&gt;&#10;  &lt;transparent&gt;True&lt;/transparent&gt;&#10;  &lt;resolution&gt;1800&lt;/resolution&gt;&#10;  &lt;imageh&gt;217&lt;/imageh&gt;&#10;  &lt;imagew&gt;1318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0AC6CDB6-0F9A-22D5-A8D7-5B1E2739BE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2594">
            <a:off x="3357570" y="2260551"/>
            <a:ext cx="1746031" cy="287473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= X_i + Y_i L^{y_t} t + {\cal O}(t^2)&#10;\end{align*}&lt;/body&gt;&#10;  &lt;fcolor&gt;FF000000&lt;/fcolor&gt;&#10;  &lt;bcolor&gt;FF000000&lt;/bcolor&gt;&#10;  &lt;transparent&gt;True&lt;/transparent&gt;&#10;  &lt;resolution&gt;1800&lt;/resolution&gt;&#10;  &lt;imageh&gt;280&lt;/imageh&gt;&#10;  &lt;imagew&gt;2406&lt;/imagew&gt;&#10;  &lt;scale&gt;50&lt;/scale&gt;&#10;  &lt;cursor&gt;53&lt;/cursor&gt;&#10;&lt;/TeXTeX&gt;">
            <a:extLst>
              <a:ext uri="{FF2B5EF4-FFF2-40B4-BE49-F238E27FC236}">
                <a16:creationId xmlns:a16="http://schemas.microsoft.com/office/drawing/2014/main" id="{BA1ABF52-E0EB-4AD9-C286-CDAD861144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374" y="4118554"/>
            <a:ext cx="3491855" cy="4063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E69CF15-BC7E-D2E3-90E7-17D569D40DA2}"/>
                  </a:ext>
                </a:extLst>
              </p:cNvPr>
              <p:cNvSpPr txBox="1"/>
              <p:nvPr/>
            </p:nvSpPr>
            <p:spPr>
              <a:xfrm>
                <a:off x="6271058" y="2590800"/>
                <a:ext cx="4926648" cy="58477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ja-JP" sz="3200" b="1" dirty="0"/>
                  <a:t>Linear Approx.</a:t>
                </a:r>
                <a:r>
                  <a:rPr kumimoji="1" lang="en-US" altLang="ja-JP" sz="2400" b="1" dirty="0"/>
                  <a:t> at </a:t>
                </a:r>
                <a14:m>
                  <m:oMath xmlns:m="http://schemas.openxmlformats.org/officeDocument/2006/math">
                    <m:r>
                      <a:rPr kumimoji="1" lang="en-US" altLang="ja-JP" sz="24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kumimoji="1" lang="en-US" altLang="ja-JP" sz="2400" b="1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400" b="1" i="0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kumimoji="1" lang="en-US" altLang="ja-JP" sz="2400" b="1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E69CF15-BC7E-D2E3-90E7-17D569D40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058" y="2590800"/>
                <a:ext cx="4926648" cy="584775"/>
              </a:xfrm>
              <a:prstGeom prst="rect">
                <a:avLst/>
              </a:prstGeom>
              <a:blipFill>
                <a:blip r:embed="rId8"/>
                <a:stretch>
                  <a:fillRect l="-3218" t="-13542" b="-3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ilde h_{\rm LY}^{(2)}&#10;\end{align*}&lt;/body&gt;&#10;  &lt;fcolor&gt;FF000000&lt;/fcolor&gt;&#10;  &lt;bcolor&gt;FF000000&lt;/bcolor&gt;&#10;  &lt;transparent&gt;True&lt;/transparent&gt;&#10;  &lt;resolution&gt;1800&lt;/resolution&gt;&#10;  &lt;imageh&gt;333&lt;/imageh&gt;&#10;  &lt;imagew&gt;378&lt;/imagew&gt;&#10;  &lt;scale&gt;50&lt;/scale&gt;&#10;  &lt;cursor&gt;39&lt;/cursor&gt;&#10;&lt;/TeXTeX&gt;">
            <a:extLst>
              <a:ext uri="{FF2B5EF4-FFF2-40B4-BE49-F238E27FC236}">
                <a16:creationId xmlns:a16="http://schemas.microsoft.com/office/drawing/2014/main" id="{F2F77174-E317-DEA0-6613-D00A4EC9CF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054" y="2438622"/>
            <a:ext cx="548596" cy="483287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ilde h_{\rm LY}^{(1)}&#10;\end{align*}&lt;/body&gt;&#10;  &lt;fcolor&gt;FF000000&lt;/fcolor&gt;&#10;  &lt;bcolor&gt;FF000000&lt;/bcolor&gt;&#10;  &lt;transparent&gt;True&lt;/transparent&gt;&#10;  &lt;resolution&gt;1800&lt;/resolution&gt;&#10;  &lt;imageh&gt;333&lt;/imageh&gt;&#10;  &lt;imagew&gt;378&lt;/imagew&gt;&#10;  &lt;scale&gt;50&lt;/scale&gt;&#10;  &lt;cursor&gt;37&lt;/cursor&gt;&#10;&lt;/TeXTeX&gt;">
            <a:extLst>
              <a:ext uri="{FF2B5EF4-FFF2-40B4-BE49-F238E27FC236}">
                <a16:creationId xmlns:a16="http://schemas.microsoft.com/office/drawing/2014/main" id="{F11D4115-579E-7F46-E320-E386199FAF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139" y="3527519"/>
            <a:ext cx="548596" cy="483287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D0EDADE-E764-600B-CC34-7AC056AE544E}"/>
              </a:ext>
            </a:extLst>
          </p:cNvPr>
          <p:cNvSpPr/>
          <p:nvPr/>
        </p:nvSpPr>
        <p:spPr>
          <a:xfrm>
            <a:off x="6272331" y="5432150"/>
            <a:ext cx="5685485" cy="108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m}(t) &#10;= \frac{X_n}{X_m}\Big( 1 + C_{nm} t L^{y_t} + {\cal O}(t^2) \Big)&#10;\end{align*}&lt;/body&gt;&#10;  &lt;fcolor&gt;FF000000&lt;/fcolor&gt;&#10;  &lt;bcolor&gt;FF000000&lt;/bcolor&gt;&#10;  &lt;transparent&gt;True&lt;/transparent&gt;&#10;  &lt;resolution&gt;1800&lt;/resolution&gt;&#10;  &lt;imageh&gt;547&lt;/imageh&gt;&#10;  &lt;imagew&gt;4096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C1665076-D24A-AF5C-75F5-C80EF2E11C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749" y="5665285"/>
            <a:ext cx="5297975" cy="707518"/>
          </a:xfrm>
          <a:prstGeom prst="rect">
            <a:avLst/>
          </a:prstGeom>
        </p:spPr>
      </p:pic>
      <p:sp>
        <p:nvSpPr>
          <p:cNvPr id="19" name="矢印: 下 18">
            <a:extLst>
              <a:ext uri="{FF2B5EF4-FFF2-40B4-BE49-F238E27FC236}">
                <a16:creationId xmlns:a16="http://schemas.microsoft.com/office/drawing/2014/main" id="{B04E3523-B7B1-2C37-8699-683596490B56}"/>
              </a:ext>
            </a:extLst>
          </p:cNvPr>
          <p:cNvSpPr/>
          <p:nvPr/>
        </p:nvSpPr>
        <p:spPr>
          <a:xfrm>
            <a:off x="7010401" y="4910384"/>
            <a:ext cx="1423968" cy="436449"/>
          </a:xfrm>
          <a:prstGeom prst="downArrow">
            <a:avLst>
              <a:gd name="adj1" fmla="val 50000"/>
              <a:gd name="adj2" fmla="val 100000"/>
            </a:avLst>
          </a:prstGeom>
          <a:ln>
            <a:noFill/>
          </a:ln>
          <a:effectLst>
            <a:glow rad="101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F608A79-92E6-FFA9-B3E3-93A2EE8C67E8}"/>
              </a:ext>
            </a:extLst>
          </p:cNvPr>
          <p:cNvSpPr txBox="1"/>
          <p:nvPr/>
        </p:nvSpPr>
        <p:spPr>
          <a:xfrm>
            <a:off x="8003037" y="113002"/>
            <a:ext cx="4027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Wada, MK, Kanaya, PRL (’25)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1400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D53C53FA-48C8-7974-EC17-C32D95852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8168" y="1044817"/>
            <a:ext cx="3617146" cy="3622973"/>
          </a:xfrm>
          <a:prstGeom prst="rect">
            <a:avLst/>
          </a:prstGeom>
        </p:spPr>
      </p:pic>
      <p:sp>
        <p:nvSpPr>
          <p:cNvPr id="12" name="吹き出し: 四角形 11">
            <a:extLst>
              <a:ext uri="{FF2B5EF4-FFF2-40B4-BE49-F238E27FC236}">
                <a16:creationId xmlns:a16="http://schemas.microsoft.com/office/drawing/2014/main" id="{D398FBA8-AA02-D8A4-B363-7FB55B9D5F3F}"/>
              </a:ext>
            </a:extLst>
          </p:cNvPr>
          <p:cNvSpPr/>
          <p:nvPr/>
        </p:nvSpPr>
        <p:spPr>
          <a:xfrm>
            <a:off x="6990163" y="2808964"/>
            <a:ext cx="2169202" cy="883920"/>
          </a:xfrm>
          <a:prstGeom prst="wedgeRectCallout">
            <a:avLst>
              <a:gd name="adj1" fmla="val 65534"/>
              <a:gd name="adj2" fmla="val -56135"/>
            </a:avLst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53B17C9-7F3B-CAAF-7A72-E8CE5762CA3D}"/>
              </a:ext>
            </a:extLst>
          </p:cNvPr>
          <p:cNvSpPr/>
          <p:nvPr/>
        </p:nvSpPr>
        <p:spPr>
          <a:xfrm>
            <a:off x="493611" y="1560236"/>
            <a:ext cx="6231120" cy="28864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E0FF50B-667A-842E-F975-D7D92E2BA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LYZ Ratios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テキスト ボックス 116">
                <a:extLst>
                  <a:ext uri="{FF2B5EF4-FFF2-40B4-BE49-F238E27FC236}">
                    <a16:creationId xmlns:a16="http://schemas.microsoft.com/office/drawing/2014/main" id="{8A412178-2968-1853-FCDB-F02E929D9E4F}"/>
                  </a:ext>
                </a:extLst>
              </p:cNvPr>
              <p:cNvSpPr txBox="1"/>
              <p:nvPr/>
            </p:nvSpPr>
            <p:spPr>
              <a:xfrm>
                <a:off x="2188731" y="5003005"/>
                <a:ext cx="7645042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Tx/>
                  <a:buChar char="―"/>
                </a:pPr>
                <a14:m>
                  <m:oMath xmlns:m="http://schemas.openxmlformats.org/officeDocument/2006/math">
                    <m:r>
                      <a:rPr kumimoji="1" lang="en-US" altLang="ja-JP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kumimoji="1" lang="en-US" altLang="ja-JP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kumimoji="1" lang="en-US" altLang="ja-JP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kumimoji="1" lang="en-US" altLang="ja-JP" sz="2800" b="1" dirty="0">
                    <a:solidFill>
                      <a:schemeClr val="accent1"/>
                    </a:solidFill>
                  </a:rPr>
                  <a:t>is </a:t>
                </a:r>
                <a14:m>
                  <m:oMath xmlns:m="http://schemas.openxmlformats.org/officeDocument/2006/math">
                    <m:r>
                      <a:rPr kumimoji="1" lang="en-US" altLang="ja-JP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kumimoji="1" lang="en-US" altLang="ja-JP" sz="2800" b="1" dirty="0">
                    <a:solidFill>
                      <a:schemeClr val="accent1"/>
                    </a:solidFill>
                  </a:rPr>
                  <a:t> independent, the universal value.</a:t>
                </a:r>
              </a:p>
              <a:p>
                <a:pPr marL="342900" indent="-342900" algn="l">
                  <a:buFontTx/>
                  <a:buChar char="―"/>
                </a:pPr>
                <a:r>
                  <a:rPr lang="en-US" altLang="ja-JP" sz="2800" b="1" dirty="0">
                    <a:solidFill>
                      <a:schemeClr val="accent1"/>
                    </a:solidFill>
                  </a:rPr>
                  <a:t>Intersection point of various </a:t>
                </a:r>
                <a14:m>
                  <m:oMath xmlns:m="http://schemas.openxmlformats.org/officeDocument/2006/math">
                    <m:r>
                      <a:rPr lang="en-US" altLang="ja-JP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altLang="ja-JP" sz="2800" b="1" dirty="0">
                    <a:solidFill>
                      <a:schemeClr val="accent1"/>
                    </a:solidFill>
                  </a:rPr>
                  <a:t> gives the CP.</a:t>
                </a:r>
                <a:endParaRPr kumimoji="1" lang="en-US" altLang="ja-JP" sz="2800" b="1" dirty="0">
                  <a:solidFill>
                    <a:schemeClr val="accent1"/>
                  </a:solidFill>
                </a:endParaRPr>
              </a:p>
              <a:p>
                <a:pPr marL="342900" indent="-342900" algn="l">
                  <a:buFontTx/>
                  <a:buChar char="―"/>
                </a:pPr>
                <a:r>
                  <a:rPr lang="en-US" altLang="ja-JP" sz="2800" dirty="0"/>
                  <a:t>Reminiscent of Binder-cumulant analysis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117" name="テキスト ボックス 116">
                <a:extLst>
                  <a:ext uri="{FF2B5EF4-FFF2-40B4-BE49-F238E27FC236}">
                    <a16:creationId xmlns:a16="http://schemas.microsoft.com/office/drawing/2014/main" id="{8A412178-2968-1853-FCDB-F02E929D9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731" y="5003005"/>
                <a:ext cx="7645042" cy="1384995"/>
              </a:xfrm>
              <a:prstGeom prst="rect">
                <a:avLst/>
              </a:prstGeom>
              <a:blipFill>
                <a:blip r:embed="rId3"/>
                <a:stretch>
                  <a:fillRect l="-1914" t="-4846" r="-638" b="-140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8DB19C8-DA93-B584-ED04-624F05372053}"/>
              </a:ext>
            </a:extLst>
          </p:cNvPr>
          <p:cNvSpPr txBox="1"/>
          <p:nvPr/>
        </p:nvSpPr>
        <p:spPr>
          <a:xfrm>
            <a:off x="4808882" y="1764915"/>
            <a:ext cx="1593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(1st order)</a:t>
            </a:r>
            <a:endParaRPr kumimoji="1" lang="ja-JP" altLang="en-US" sz="2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0CCE2F1-C017-3859-AE19-CA030B3F9F24}"/>
              </a:ext>
            </a:extLst>
          </p:cNvPr>
          <p:cNvSpPr txBox="1"/>
          <p:nvPr/>
        </p:nvSpPr>
        <p:spPr>
          <a:xfrm>
            <a:off x="4803650" y="2287856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(crossover)</a:t>
            </a:r>
            <a:endParaRPr kumimoji="1" lang="ja-JP" altLang="en-US" sz="24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412AF74-6563-9FB7-5E8E-069CA65D6EB8}"/>
              </a:ext>
            </a:extLst>
          </p:cNvPr>
          <p:cNvSpPr txBox="1"/>
          <p:nvPr/>
        </p:nvSpPr>
        <p:spPr>
          <a:xfrm>
            <a:off x="7002935" y="2801764"/>
            <a:ext cx="1306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crossing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m}(t) = \frac{h^{(n)}(t)}{h^{(m)}(t)}&#10;\end{align*}&lt;/body&gt;&#10;  &lt;fcolor&gt;FF000000&lt;/fcolor&gt;&#10;  &lt;bcolor&gt;FF000000&lt;/bcolor&gt;&#10;  &lt;transparent&gt;True&lt;/transparent&gt;&#10;  &lt;resolution&gt;1800&lt;/resolution&gt;&#10;  &lt;imageh&gt;629&lt;/imageh&gt;&#10;  &lt;imagew&gt;1912&lt;/imagew&gt;&#10;  &lt;scale&gt;50&lt;/scale&gt;&#10;  &lt;cursor&gt;57&lt;/cursor&gt;&#10;&lt;/TeXTeX&gt;">
            <a:extLst>
              <a:ext uri="{FF2B5EF4-FFF2-40B4-BE49-F238E27FC236}">
                <a16:creationId xmlns:a16="http://schemas.microsoft.com/office/drawing/2014/main" id="{EA1967C7-9AC3-370F-FA67-827AA0B933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277" y="290946"/>
            <a:ext cx="2560367" cy="842297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1}(t) \xrightarrow[V\to\infty]{}&#10;\begin{cases}&#10;2n-1 &amp;amp; t &amp;lt;0 \\&#10;1 &amp;amp; t &amp;gt;0&#10;\end{cases}&#10;\end{align*}&lt;/body&gt;&#10;  &lt;fcolor&gt;FF000000&lt;/fcolor&gt;&#10;  &lt;bcolor&gt;FF000000&lt;/bcolor&gt;&#10;  &lt;transparent&gt;True&lt;/transparent&gt;&#10;  &lt;resolution&gt;1800&lt;/resolution&gt;&#10;  &lt;imageh&gt;894&lt;/imageh&gt;&#10;  &lt;imagew&gt;3263&lt;/imagew&gt;&#10;  &lt;scale&gt;50&lt;/scale&gt;&#10;  &lt;cursor&gt;90&lt;/cursor&gt;&#10;&lt;/TeXTeX&gt;">
            <a:extLst>
              <a:ext uri="{FF2B5EF4-FFF2-40B4-BE49-F238E27FC236}">
                <a16:creationId xmlns:a16="http://schemas.microsoft.com/office/drawing/2014/main" id="{BDA50CB1-F75A-BDD8-66C3-3C2B781812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32" y="1735936"/>
            <a:ext cx="3879775" cy="10629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20849B53-E050-567B-F2BF-13B1F744FBBD}"/>
                  </a:ext>
                </a:extLst>
              </p:cNvPr>
              <p:cNvSpPr txBox="1"/>
              <p:nvPr/>
            </p:nvSpPr>
            <p:spPr>
              <a:xfrm>
                <a:off x="4803650" y="3787792"/>
                <a:ext cx="15685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near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20849B53-E050-567B-F2BF-13B1F744F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650" y="3787792"/>
                <a:ext cx="1568571" cy="461665"/>
              </a:xfrm>
              <a:prstGeom prst="rect">
                <a:avLst/>
              </a:prstGeom>
              <a:blipFill>
                <a:blip r:embed="rId6"/>
                <a:stretch>
                  <a:fillRect l="-5837" t="-9211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2A4713E-108C-D054-3FBD-A13D069D6A29}"/>
              </a:ext>
            </a:extLst>
          </p:cNvPr>
          <p:cNvSpPr txBox="1"/>
          <p:nvPr/>
        </p:nvSpPr>
        <p:spPr>
          <a:xfrm>
            <a:off x="7773803" y="50068"/>
            <a:ext cx="3993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Wada, MK, Kanaya, PRL, ’25</a:t>
            </a:r>
            <a:endParaRPr kumimoji="1" lang="ja-JP" altLang="en-US" sz="2400" dirty="0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m} = X_n/X_m&#10;\end{align*}&lt;/body&gt;&#10;  &lt;fcolor&gt;FF000000&lt;/fcolor&gt;&#10;  &lt;bcolor&gt;FF000000&lt;/bcolor&gt;&#10;  &lt;transparent&gt;True&lt;/transparent&gt;&#10;  &lt;resolution&gt;1800&lt;/resolution&gt;&#10;  &lt;imageh&gt;249&lt;/imageh&gt;&#10;  &lt;imagew&gt;1589&lt;/imagew&gt;&#10;  &lt;scale&gt;50&lt;/scale&gt;&#10;  &lt;cursor&gt;32&lt;/cursor&gt;&#10;&lt;/TeXTeX&gt;">
            <a:extLst>
              <a:ext uri="{FF2B5EF4-FFF2-40B4-BE49-F238E27FC236}">
                <a16:creationId xmlns:a16="http://schemas.microsoft.com/office/drawing/2014/main" id="{8B33D535-A90B-4DC3-07E4-53D7FBA547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837" y="3319351"/>
            <a:ext cx="1871778" cy="293311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73E57E6-3E5B-5186-60CD-A3BA0C8347FF}"/>
              </a:ext>
            </a:extLst>
          </p:cNvPr>
          <p:cNvSpPr/>
          <p:nvPr/>
        </p:nvSpPr>
        <p:spPr>
          <a:xfrm>
            <a:off x="7878168" y="977255"/>
            <a:ext cx="638815" cy="363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m}(t) &#10;= r_{nm}\Big( 1 + C_{nm} t L^{y_t} + {\cal O}(t^2) \Big)&#10;\end{align*}&lt;/body&gt;&#10;  &lt;fcolor&gt;FF000000&lt;/fcolor&gt;&#10;  &lt;bcolor&gt;FF000000&lt;/bcolor&gt;&#10;  &lt;transparent&gt;True&lt;/transparent&gt;&#10;  &lt;resolution&gt;1800&lt;/resolution&gt;&#10;  &lt;imageh&gt;447&lt;/imageh&gt;&#10;  &lt;imagew&gt;4065&lt;/imagew&gt;&#10;  &lt;scale&gt;50&lt;/scale&gt;&#10;  &lt;cursor&gt;34&lt;/cursor&gt;&#10;&lt;/TeXTeX&gt;">
            <a:extLst>
              <a:ext uri="{FF2B5EF4-FFF2-40B4-BE49-F238E27FC236}">
                <a16:creationId xmlns:a16="http://schemas.microsoft.com/office/drawing/2014/main" id="{B810DB31-4FBE-050A-0151-8AAA1B72FF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32" y="3138074"/>
            <a:ext cx="5257878" cy="57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0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E079F8-9D9B-83C1-170A-04E06ACD4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LYZR </a:t>
            </a:r>
            <a:r>
              <a:rPr lang="en-US" altLang="ja-JP" dirty="0"/>
              <a:t>vs B</a:t>
            </a:r>
            <a:r>
              <a:rPr kumimoji="1" lang="en-US" altLang="ja-JP" dirty="0"/>
              <a:t>inder Cumulant in 3d-Ising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230E78D-B008-7768-6C06-3385AA006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72" y="1629290"/>
            <a:ext cx="5514975" cy="41148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800BD08-06AE-5DF0-2EC6-8BD23A3C45BF}"/>
              </a:ext>
            </a:extLst>
          </p:cNvPr>
          <p:cNvSpPr txBox="1"/>
          <p:nvPr/>
        </p:nvSpPr>
        <p:spPr>
          <a:xfrm>
            <a:off x="7601186" y="6381415"/>
            <a:ext cx="44199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000" dirty="0"/>
              <a:t>Wada, MK, Kanaya, arXiv:2508.20422</a:t>
            </a:r>
            <a:endParaRPr lang="ja-JP" altLang="en-US" sz="20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90387DA-D80E-4EDD-51E9-F3F754E3B1D8}"/>
              </a:ext>
            </a:extLst>
          </p:cNvPr>
          <p:cNvSpPr txBox="1"/>
          <p:nvPr/>
        </p:nvSpPr>
        <p:spPr>
          <a:xfrm>
            <a:off x="2601182" y="1113910"/>
            <a:ext cx="1117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200" b="1" dirty="0">
                <a:solidFill>
                  <a:schemeClr val="accent6">
                    <a:lumMod val="75000"/>
                  </a:schemeClr>
                </a:solidFill>
              </a:rPr>
              <a:t>LYZR</a:t>
            </a:r>
            <a:endParaRPr kumimoji="1" lang="ja-JP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1BE7835-96DB-D5FA-BAB9-7D8D723FDBDC}"/>
              </a:ext>
            </a:extLst>
          </p:cNvPr>
          <p:cNvSpPr/>
          <p:nvPr/>
        </p:nvSpPr>
        <p:spPr>
          <a:xfrm>
            <a:off x="3690938" y="1756959"/>
            <a:ext cx="533722" cy="3511944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98D474FE-10F0-E7EB-346F-11819B96F0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7320" t="3458" r="1209" b="70116"/>
          <a:stretch>
            <a:fillRect/>
          </a:stretch>
        </p:blipFill>
        <p:spPr>
          <a:xfrm>
            <a:off x="7257099" y="2274944"/>
            <a:ext cx="3281596" cy="205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9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41603D-6917-05AB-8866-2E7D2050E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F90C0F-C7F2-1CB3-5DA3-3E13B0C50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LYZR vs Binder Cumulant in 3d-Ising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8A08CF4-2EA3-E9E6-A20B-28B2FB0ED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72" y="1629290"/>
            <a:ext cx="5514975" cy="41148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943E910-4943-38C0-7B14-4E6F6BFCC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811" y="1629290"/>
            <a:ext cx="5448300" cy="414337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2402A97-BC78-E45A-D2BA-DF5F3C68AD0E}"/>
              </a:ext>
            </a:extLst>
          </p:cNvPr>
          <p:cNvSpPr txBox="1"/>
          <p:nvPr/>
        </p:nvSpPr>
        <p:spPr>
          <a:xfrm>
            <a:off x="7601186" y="6381415"/>
            <a:ext cx="44199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000" dirty="0"/>
              <a:t>Wada, MK, Kanaya, arXiv:2508.20422</a:t>
            </a:r>
            <a:endParaRPr lang="ja-JP" altLang="en-US" sz="20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9B541B9-D491-98C9-6A4E-CAC51CD0D573}"/>
              </a:ext>
            </a:extLst>
          </p:cNvPr>
          <p:cNvSpPr txBox="1"/>
          <p:nvPr/>
        </p:nvSpPr>
        <p:spPr>
          <a:xfrm>
            <a:off x="1636070" y="5770365"/>
            <a:ext cx="9161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200" dirty="0"/>
              <a:t>Faster convergence of the violation of FSS in LYZ?</a:t>
            </a:r>
            <a:endParaRPr kumimoji="1" lang="ja-JP" altLang="en-US" sz="32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80839EE-7958-2E1A-05B8-E8A65C5D66D5}"/>
              </a:ext>
            </a:extLst>
          </p:cNvPr>
          <p:cNvSpPr txBox="1"/>
          <p:nvPr/>
        </p:nvSpPr>
        <p:spPr>
          <a:xfrm>
            <a:off x="2601182" y="1113910"/>
            <a:ext cx="1117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200" b="1" dirty="0">
                <a:solidFill>
                  <a:schemeClr val="accent6">
                    <a:lumMod val="75000"/>
                  </a:schemeClr>
                </a:solidFill>
              </a:rPr>
              <a:t>LYZR</a:t>
            </a:r>
            <a:endParaRPr kumimoji="1" lang="ja-JP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225C714-3BE9-9EA5-64DD-1C91FDF85418}"/>
              </a:ext>
            </a:extLst>
          </p:cNvPr>
          <p:cNvSpPr txBox="1"/>
          <p:nvPr/>
        </p:nvSpPr>
        <p:spPr>
          <a:xfrm>
            <a:off x="7314554" y="1113909"/>
            <a:ext cx="3252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3200" b="1" dirty="0">
                <a:solidFill>
                  <a:schemeClr val="accent6">
                    <a:lumMod val="75000"/>
                  </a:schemeClr>
                </a:solidFill>
              </a:rPr>
              <a:t>Binder cumulant</a:t>
            </a:r>
            <a:endParaRPr kumimoji="1" lang="ja-JP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423176B-C8AB-D269-38F5-633189CE9E40}"/>
              </a:ext>
            </a:extLst>
          </p:cNvPr>
          <p:cNvSpPr/>
          <p:nvPr/>
        </p:nvSpPr>
        <p:spPr>
          <a:xfrm>
            <a:off x="9579157" y="1783086"/>
            <a:ext cx="487952" cy="3511944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9B6855A-FC05-6BA9-0936-B065D1E64FBB}"/>
              </a:ext>
            </a:extLst>
          </p:cNvPr>
          <p:cNvSpPr/>
          <p:nvPr/>
        </p:nvSpPr>
        <p:spPr>
          <a:xfrm>
            <a:off x="3690938" y="1756959"/>
            <a:ext cx="533722" cy="3511944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B838AF78-8871-4457-6FF3-F772212652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7320" t="3458" r="1209" b="70116"/>
          <a:stretch>
            <a:fillRect/>
          </a:stretch>
        </p:blipFill>
        <p:spPr>
          <a:xfrm>
            <a:off x="3690938" y="1530971"/>
            <a:ext cx="2523053" cy="158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9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E56760B0-8F14-9278-E976-301DC785738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ja-JP" dirty="0"/>
                  <a:t>Convergence at </a:t>
                </a:r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kumimoji="1" lang="en-US" altLang="ja-JP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E56760B0-8F14-9278-E976-301DC78573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22414" b="-439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>
            <a:extLst>
              <a:ext uri="{FF2B5EF4-FFF2-40B4-BE49-F238E27FC236}">
                <a16:creationId xmlns:a16="http://schemas.microsoft.com/office/drawing/2014/main" id="{6CCFB5EB-7EB9-BC1A-86C4-5069BA6C3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650" y="1122218"/>
            <a:ext cx="5872207" cy="57357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AA86B41-70B7-AD57-48D0-03237E674415}"/>
                  </a:ext>
                </a:extLst>
              </p:cNvPr>
              <p:cNvSpPr txBox="1"/>
              <p:nvPr/>
            </p:nvSpPr>
            <p:spPr>
              <a:xfrm>
                <a:off x="7122308" y="1164125"/>
                <a:ext cx="4036939" cy="830997"/>
              </a:xfrm>
              <a:prstGeom prst="rect">
                <a:avLst/>
              </a:prstGeom>
              <a:noFill/>
              <a:ln w="28575">
                <a:solidFill>
                  <a:schemeClr val="accent5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400" b="1" dirty="0">
                    <a:solidFill>
                      <a:srgbClr val="FF0000"/>
                    </a:solidFill>
                  </a:rPr>
                  <a:t>Red</a:t>
                </a:r>
                <a:r>
                  <a:rPr kumimoji="1" lang="en-US" altLang="ja-JP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 </a:t>
                </a:r>
                <a:r>
                  <a:rPr lang="en-US" altLang="ja-JP" sz="2400" dirty="0"/>
                  <a:t>of </a:t>
                </a:r>
                <a:r>
                  <a:rPr lang="en-US" altLang="ja-JP" sz="2400" dirty="0" err="1"/>
                  <a:t>Ferrenberg</a:t>
                </a:r>
                <a:r>
                  <a:rPr lang="en-US" altLang="ja-JP" sz="2400" dirty="0"/>
                  <a:t> (’18)</a:t>
                </a:r>
              </a:p>
              <a:p>
                <a:pPr algn="l"/>
                <a:r>
                  <a:rPr lang="en-US" altLang="ja-JP" sz="2400" b="1" dirty="0">
                    <a:solidFill>
                      <a:srgbClr val="0070C0"/>
                    </a:solidFill>
                  </a:rPr>
                  <a:t>Blue</a:t>
                </a:r>
                <a:r>
                  <a:rPr lang="en-US" altLang="ja-JP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 </a:t>
                </a:r>
                <a:r>
                  <a:rPr lang="en-US" altLang="ja-JP" sz="2400" dirty="0"/>
                  <a:t>of intersection point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AA86B41-70B7-AD57-48D0-03237E674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308" y="1164125"/>
                <a:ext cx="4036939" cy="830997"/>
              </a:xfrm>
              <a:prstGeom prst="rect">
                <a:avLst/>
              </a:prstGeom>
              <a:blipFill>
                <a:blip r:embed="rId4"/>
                <a:stretch>
                  <a:fillRect l="-1946" t="-3546" r="-1198" b="-14184"/>
                </a:stretch>
              </a:blipFill>
              <a:ln w="28575"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A04852D-31F9-D6CB-C801-00FB5D5AA32A}"/>
              </a:ext>
            </a:extLst>
          </p:cNvPr>
          <p:cNvSpPr txBox="1"/>
          <p:nvPr/>
        </p:nvSpPr>
        <p:spPr>
          <a:xfrm>
            <a:off x="3213257" y="1164125"/>
            <a:ext cx="998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LYZR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E7BB92B-BF94-61B5-6D64-7949400D274C}"/>
              </a:ext>
            </a:extLst>
          </p:cNvPr>
          <p:cNvSpPr txBox="1"/>
          <p:nvPr/>
        </p:nvSpPr>
        <p:spPr>
          <a:xfrm>
            <a:off x="2470264" y="5660973"/>
            <a:ext cx="2484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chemeClr val="accent6">
                    <a:lumMod val="75000"/>
                  </a:schemeClr>
                </a:solidFill>
              </a:rPr>
              <a:t>Binder cumulant</a:t>
            </a:r>
            <a:endParaRPr kumimoji="1" lang="ja-JP" alt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CAFCE729-6040-C6E3-6A84-150ECA7AF19B}"/>
                  </a:ext>
                </a:extLst>
              </p:cNvPr>
              <p:cNvSpPr txBox="1"/>
              <p:nvPr/>
            </p:nvSpPr>
            <p:spPr>
              <a:xfrm>
                <a:off x="7122308" y="3192088"/>
                <a:ext cx="470670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In 3d-Ising,</a:t>
                </a:r>
              </a:p>
              <a:p>
                <a:pPr algn="l"/>
                <a:r>
                  <a:rPr lang="en-US" altLang="ja-JP" sz="2400" dirty="0"/>
                  <a:t>v</a:t>
                </a:r>
                <a:r>
                  <a:rPr kumimoji="1" lang="en-US" altLang="ja-JP" sz="2400" dirty="0"/>
                  <a:t>iolation of FSS is more quickly suppressed in the LYZR than the Binder cumulant </a:t>
                </a:r>
                <a:r>
                  <a:rPr lang="en-US" altLang="ja-JP" sz="2400" dirty="0"/>
                  <a:t>for</a:t>
                </a:r>
                <a:r>
                  <a:rPr kumimoji="1"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kumimoji="1" lang="en-US" altLang="ja-JP" sz="2400" dirty="0"/>
                  <a:t>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CAFCE729-6040-C6E3-6A84-150ECA7AF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308" y="3192088"/>
                <a:ext cx="4706703" cy="1569660"/>
              </a:xfrm>
              <a:prstGeom prst="rect">
                <a:avLst/>
              </a:prstGeom>
              <a:blipFill>
                <a:blip r:embed="rId5"/>
                <a:stretch>
                  <a:fillRect l="-1943" t="-2724" b="-85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DCB4FB0-7C81-E536-CCC9-ECBCB8CDC5A4}"/>
              </a:ext>
            </a:extLst>
          </p:cNvPr>
          <p:cNvSpPr txBox="1"/>
          <p:nvPr/>
        </p:nvSpPr>
        <p:spPr>
          <a:xfrm>
            <a:off x="7668296" y="302805"/>
            <a:ext cx="44199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000" dirty="0"/>
              <a:t>Wada, MK, Kanaya, arXiv:2508. 20422</a:t>
            </a:r>
            <a:endParaRPr lang="ja-JP" altLang="en-US" sz="2000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Z = Z_{\rm sing}  \times Z_{\rm reg}&#10;\end{align*}&lt;/body&gt;&#10;  &lt;fcolor&gt;FF000000&lt;/fcolor&gt;&#10;  &lt;bcolor&gt;FF000000&lt;/bcolor&gt;&#10;  &lt;transparent&gt;True&lt;/transparent&gt;&#10;  &lt;resolution&gt;1800&lt;/resolution&gt;&#10;  &lt;imageh&gt;244&lt;/imageh&gt;&#10;  &lt;imagew&gt;1770&lt;/imagew&gt;&#10;  &lt;scale&gt;50&lt;/scale&gt;&#10;  &lt;cursor&gt;41&lt;/cursor&gt;&#10;&lt;/TeXTeX&gt;">
            <a:extLst>
              <a:ext uri="{FF2B5EF4-FFF2-40B4-BE49-F238E27FC236}">
                <a16:creationId xmlns:a16="http://schemas.microsoft.com/office/drawing/2014/main" id="{F48492D5-A68B-D7BB-DB8D-739B450B01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203" y="5440904"/>
            <a:ext cx="2447148" cy="337347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21}(0,L)=r_{21} (1+cL^{-\omega})&#10;\end{align*}&lt;/body&gt;&#10;  &lt;fcolor&gt;FF000000&lt;/fcolor&gt;&#10;  &lt;bcolor&gt;FF000000&lt;/bcolor&gt;&#10;  &lt;transparent&gt;True&lt;/transparent&gt;&#10;  &lt;resolution&gt;1800&lt;/resolution&gt;&#10;  &lt;imageh&gt;250&lt;/imageh&gt;&#10;  &lt;imagew&gt;2820&lt;/imagew&gt;&#10;  &lt;scale&gt;50&lt;/scale&gt;&#10;  &lt;cursor&gt;39&lt;/cursor&gt;&#10;&lt;/TeXTeX&gt;">
            <a:extLst>
              <a:ext uri="{FF2B5EF4-FFF2-40B4-BE49-F238E27FC236}">
                <a16:creationId xmlns:a16="http://schemas.microsoft.com/office/drawing/2014/main" id="{62C8CC1A-8A60-6DD8-C5DE-88E13626E5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968" y="2326075"/>
            <a:ext cx="3820812" cy="33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4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E6E5524-AD0E-6E22-6EF0-05F43A3BD10F}"/>
              </a:ext>
            </a:extLst>
          </p:cNvPr>
          <p:cNvSpPr/>
          <p:nvPr/>
        </p:nvSpPr>
        <p:spPr>
          <a:xfrm>
            <a:off x="311504" y="2376872"/>
            <a:ext cx="5265469" cy="18672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DEEA1AC-2061-E029-F671-486E25B01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CP in a General System</a:t>
            </a:r>
            <a:endParaRPr kumimoji="1" lang="ja-JP" altLang="en-US" dirty="0"/>
          </a:p>
        </p:txBody>
      </p:sp>
      <p:pic>
        <p:nvPicPr>
          <p:cNvPr id="3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egin{pmatrix}&#10;t \\ h &#10;\end{pmatrix}&#10;= \begin{pmatrix}&#10;a_{11} &amp;amp; a_{12} \\&#10;a_{21} &amp;amp; a_{22}&#10;\end{pmatrix}&#10;\begin{pmatrix}&#10;\tau-\tau_c \\ \xi-\xi_c&#10;\end{pmatrix}&#10;= A &#10;\begin{pmatrix}&#10;\delta\tau \\ \delta\xi&#10;\end{pmatrix}&#10;\end{align*}&lt;/body&gt;&#10;  &lt;fcolor&gt;FF000000&lt;/fcolor&gt;&#10;  &lt;bcolor&gt;FF000000&lt;/bcolor&gt;&#10;  &lt;transparent&gt;True&lt;/transparent&gt;&#10;  &lt;resolution&gt;1800&lt;/resolution&gt;&#10;  &lt;imageh&gt;746&lt;/imageh&gt;&#10;  &lt;imagew&gt;4379&lt;/imagew&gt;&#10;  &lt;scale&gt;50&lt;/scale&gt;&#10;  &lt;cursor&gt;161&lt;/cursor&gt;&#10;&lt;/TeXTeX&gt;">
            <a:extLst>
              <a:ext uri="{FF2B5EF4-FFF2-40B4-BE49-F238E27FC236}">
                <a16:creationId xmlns:a16="http://schemas.microsoft.com/office/drawing/2014/main" id="{BB38A2A1-E6A0-6145-0DE4-33EB1BDB6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70" y="2665945"/>
            <a:ext cx="4634446" cy="7895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FD0080B0-ECDA-A91C-3E28-4EA1E0DC22C4}"/>
                  </a:ext>
                </a:extLst>
              </p:cNvPr>
              <p:cNvSpPr txBox="1"/>
              <p:nvPr/>
            </p:nvSpPr>
            <p:spPr>
              <a:xfrm>
                <a:off x="220536" y="1241897"/>
                <a:ext cx="534633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 algn="l">
                  <a:buFont typeface="Wingdings" panose="05000000000000000000" pitchFamily="2" charset="2"/>
                  <a:buChar char="p"/>
                </a:pPr>
                <a:r>
                  <a:rPr kumimoji="1" lang="en-US" altLang="ja-JP" sz="2800" dirty="0"/>
                  <a:t>CP on a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kumimoji="1" lang="en-US" altLang="ja-JP" sz="2800" dirty="0"/>
                  <a:t> plane</a:t>
                </a:r>
              </a:p>
              <a:p>
                <a:pPr marL="457200" indent="-457200" algn="l">
                  <a:buFont typeface="Wingdings" panose="05000000000000000000" pitchFamily="2" charset="2"/>
                  <a:buChar char="p"/>
                </a:pPr>
                <a:r>
                  <a:rPr kumimoji="1" lang="en-US" altLang="ja-JP" sz="2800" b="1" dirty="0">
                    <a:solidFill>
                      <a:schemeClr val="accent1"/>
                    </a:solidFill>
                  </a:rPr>
                  <a:t>LYZ on the complex </a:t>
                </a:r>
                <a14:m>
                  <m:oMath xmlns:m="http://schemas.openxmlformats.org/officeDocument/2006/math">
                    <m:r>
                      <a:rPr kumimoji="1" lang="en-US" altLang="ja-JP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𝝃</m:t>
                    </m:r>
                  </m:oMath>
                </a14:m>
                <a:r>
                  <a:rPr kumimoji="1" lang="ja-JP" altLang="en-US" sz="2800" b="1" dirty="0">
                    <a:solidFill>
                      <a:schemeClr val="accent1"/>
                    </a:solidFill>
                  </a:rPr>
                  <a:t> </a:t>
                </a:r>
                <a:r>
                  <a:rPr kumimoji="1" lang="en-US" altLang="ja-JP" sz="2800" b="1" dirty="0">
                    <a:solidFill>
                      <a:schemeClr val="accent1"/>
                    </a:solidFill>
                  </a:rPr>
                  <a:t>plane</a:t>
                </a:r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FD0080B0-ECDA-A91C-3E28-4EA1E0DC2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36" y="1241897"/>
                <a:ext cx="5346335" cy="954107"/>
              </a:xfrm>
              <a:prstGeom prst="rect">
                <a:avLst/>
              </a:prstGeom>
              <a:blipFill>
                <a:blip r:embed="rId3"/>
                <a:stretch>
                  <a:fillRect l="-1938" t="-7051" b="-173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19B8EB1F-E35A-649B-CDB2-6F33C5733ED2}"/>
              </a:ext>
            </a:extLst>
          </p:cNvPr>
          <p:cNvCxnSpPr>
            <a:cxnSpLocks/>
          </p:cNvCxnSpPr>
          <p:nvPr/>
        </p:nvCxnSpPr>
        <p:spPr>
          <a:xfrm>
            <a:off x="7389223" y="3811069"/>
            <a:ext cx="4209707" cy="7286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31CBF7D9-2C44-4CB2-C041-76E5204829AA}"/>
              </a:ext>
            </a:extLst>
          </p:cNvPr>
          <p:cNvCxnSpPr>
            <a:cxnSpLocks/>
          </p:cNvCxnSpPr>
          <p:nvPr/>
        </p:nvCxnSpPr>
        <p:spPr>
          <a:xfrm flipH="1" flipV="1">
            <a:off x="7663397" y="1423925"/>
            <a:ext cx="2" cy="2745557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CE4C9292-C929-5394-53A3-16215A37CC80}"/>
              </a:ext>
            </a:extLst>
          </p:cNvPr>
          <p:cNvSpPr/>
          <p:nvPr/>
        </p:nvSpPr>
        <p:spPr>
          <a:xfrm rot="16200000" flipV="1">
            <a:off x="9442012" y="2373663"/>
            <a:ext cx="1653840" cy="1235542"/>
          </a:xfrm>
          <a:custGeom>
            <a:avLst/>
            <a:gdLst>
              <a:gd name="connsiteX0" fmla="*/ 0 w 2687594"/>
              <a:gd name="connsiteY0" fmla="*/ 0 h 648730"/>
              <a:gd name="connsiteX1" fmla="*/ 1458097 w 2687594"/>
              <a:gd name="connsiteY1" fmla="*/ 148281 h 648730"/>
              <a:gd name="connsiteX2" fmla="*/ 2687594 w 2687594"/>
              <a:gd name="connsiteY2" fmla="*/ 648730 h 64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7594" h="648730">
                <a:moveTo>
                  <a:pt x="0" y="0"/>
                </a:moveTo>
                <a:cubicBezTo>
                  <a:pt x="505082" y="20079"/>
                  <a:pt x="1010165" y="40159"/>
                  <a:pt x="1458097" y="148281"/>
                </a:cubicBezTo>
                <a:cubicBezTo>
                  <a:pt x="1906029" y="256403"/>
                  <a:pt x="2296811" y="452566"/>
                  <a:pt x="2687594" y="648730"/>
                </a:cubicBezTo>
              </a:path>
            </a:pathLst>
          </a:custGeom>
          <a:noFill/>
          <a:ln w="76200">
            <a:solidFill>
              <a:schemeClr val="tx1"/>
            </a:solidFill>
            <a:tailEnd type="oval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BAC96836-1651-DEBA-8125-4B5165347DBA}"/>
              </a:ext>
            </a:extLst>
          </p:cNvPr>
          <p:cNvCxnSpPr>
            <a:cxnSpLocks/>
          </p:cNvCxnSpPr>
          <p:nvPr/>
        </p:nvCxnSpPr>
        <p:spPr>
          <a:xfrm flipH="1" flipV="1">
            <a:off x="8839505" y="1662100"/>
            <a:ext cx="1746298" cy="1089447"/>
          </a:xfrm>
          <a:prstGeom prst="straightConnector1">
            <a:avLst/>
          </a:prstGeom>
          <a:ln w="25400">
            <a:solidFill>
              <a:srgbClr val="0070C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5BEA0AC0-940A-45AB-0118-66E5B59D64D9}"/>
              </a:ext>
            </a:extLst>
          </p:cNvPr>
          <p:cNvCxnSpPr>
            <a:cxnSpLocks/>
          </p:cNvCxnSpPr>
          <p:nvPr/>
        </p:nvCxnSpPr>
        <p:spPr>
          <a:xfrm flipV="1">
            <a:off x="9022003" y="1623226"/>
            <a:ext cx="1218323" cy="1106905"/>
          </a:xfrm>
          <a:prstGeom prst="straightConnector1">
            <a:avLst/>
          </a:prstGeom>
          <a:ln w="25400">
            <a:solidFill>
              <a:srgbClr val="0070C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&#10;\end{align*}&lt;/body&gt;&#10;  &lt;fcolor&gt;FF000000&lt;/fcolor&gt;&#10;  &lt;bcolor&gt;FF000000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3D824C61-DB76-AFFE-5443-469CA91A53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435" y="1488300"/>
            <a:ext cx="130628" cy="269851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&#10;\end{align*}&lt;/body&gt;&#10;  &lt;fcolor&gt;FF000000&lt;/fcolor&gt;&#10;  &lt;bcolor&gt;FF000000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706325DC-3A02-7E8A-6B2A-EC83A6893A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070" y="1693893"/>
            <a:ext cx="211411" cy="300789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au&#10;\end{align*}&lt;/body&gt;&#10;  &lt;fcolor&gt;FF000000&lt;/fcolor&gt;&#10;  &lt;bcolor&gt;FF000000&lt;/bcolor&gt;&#10;  &lt;transparent&gt;True&lt;/transparent&gt;&#10;  &lt;resolution&gt;1800&lt;/resolution&gt;&#10;  &lt;imageh&gt;109&lt;/imageh&gt;&#10;  &lt;imagew&gt;121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65B67E7E-9B47-518B-7D0D-8A17C445C2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644" y="1328587"/>
            <a:ext cx="211666" cy="190675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xi&#10;\end{align*}&lt;/body&gt;&#10;  &lt;fcolor&gt;FF000000&lt;/fcolor&gt;&#10;  &lt;bcolor&gt;FF000000&lt;/bcolor&gt;&#10;  &lt;transparent&gt;True&lt;/transparent&gt;&#10;  &lt;resolution&gt;1800&lt;/resolution&gt;&#10;  &lt;imageh&gt;223&lt;/imageh&gt;&#10;  &lt;imagew&gt;106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8964DA40-11A7-56A5-953B-1F5010E808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103" y="3264894"/>
            <a:ext cx="185427" cy="390095"/>
          </a:xfrm>
          <a:prstGeom prst="rect">
            <a:avLst/>
          </a:prstGeom>
        </p:spPr>
      </p:pic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C2CF5993-E623-5937-B2BB-D36751C1C9FB}"/>
              </a:ext>
            </a:extLst>
          </p:cNvPr>
          <p:cNvCxnSpPr/>
          <p:nvPr/>
        </p:nvCxnSpPr>
        <p:spPr>
          <a:xfrm flipH="1">
            <a:off x="7663397" y="2164514"/>
            <a:ext cx="1987764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au_c&#10;\end{align*}&lt;/body&gt;&#10;  &lt;fcolor&gt;FF000000&lt;/fcolor&gt;&#10;  &lt;bcolor&gt;FF000000&lt;/bcolor&gt;&#10;  &lt;transparent&gt;True&lt;/transparent&gt;&#10;  &lt;resolution&gt;1800&lt;/resolution&gt;&#10;  &lt;imageh&gt;146&lt;/imageh&gt;&#10;  &lt;imagew&gt;187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58E5D21D-D892-A09B-EBE4-42235117C1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68" y="2081352"/>
            <a:ext cx="327120" cy="255400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xi_c&#10;\end{align*}&lt;/body&gt;&#10;  &lt;fcolor&gt;FF000000&lt;/fcolor&gt;&#10;  &lt;bcolor&gt;FF000000&lt;/bcolor&gt;&#10;  &lt;transparent&gt;True&lt;/transparent&gt;&#10;  &lt;resolution&gt;1800&lt;/resolution&gt;&#10;  &lt;imageh&gt;223&lt;/imageh&gt;&#10;  &lt;imagew&gt;188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BFCF41B8-DBC6-CF1D-FAA6-013C3667F8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219" y="3901868"/>
            <a:ext cx="328869" cy="390097"/>
          </a:xfrm>
          <a:prstGeom prst="rect">
            <a:avLst/>
          </a:prstGeom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0D236295-E267-6A90-11EF-AB78A9804328}"/>
              </a:ext>
            </a:extLst>
          </p:cNvPr>
          <p:cNvCxnSpPr>
            <a:cxnSpLocks/>
          </p:cNvCxnSpPr>
          <p:nvPr/>
        </p:nvCxnSpPr>
        <p:spPr>
          <a:xfrm>
            <a:off x="9631164" y="2164514"/>
            <a:ext cx="0" cy="1610635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ar y=y_t-y_h=-0.894&#10;\end{align*}&lt;/body&gt;&#10;  &lt;fcolor&gt;FF000000&lt;/fcolor&gt;&#10;  &lt;bcolor&gt;FF000000&lt;/bcolor&gt;&#10;  &lt;transparent&gt;True&lt;/transparent&gt;&#10;  &lt;resolution&gt;1800&lt;/resolution&gt;&#10;  &lt;imageh&gt;216&lt;/imageh&gt;&#10;  &lt;imagew&gt;2308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52B6029E-5048-2195-88FF-6D15ABBD4A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259" y="651080"/>
            <a:ext cx="2442633" cy="22860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F892234-D7F0-B329-C29E-0AA56F64EC16}"/>
              </a:ext>
            </a:extLst>
          </p:cNvPr>
          <p:cNvSpPr txBox="1"/>
          <p:nvPr/>
        </p:nvSpPr>
        <p:spPr>
          <a:xfrm>
            <a:off x="8846851" y="75014"/>
            <a:ext cx="3379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Wada, MK, Kanaya, PRL (’25)</a:t>
            </a:r>
            <a:endParaRPr kumimoji="1" lang="ja-JP" altLang="en-US" sz="2000" dirty="0"/>
          </a:p>
        </p:txBody>
      </p:sp>
      <p:pic>
        <p:nvPicPr>
          <p:cNvPr id="2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Z_{\rm sing}(\tau,\xi) = \tilde Z_{\rm Ising}\big(t(\tau,\xi),\xi(\tau,\xi)\big)&#10;\end{align*}&lt;/body&gt;&#10;  &lt;fcolor&gt;FF000000&lt;/fcolor&gt;&#10;  &lt;bcolor&gt;FF000000&lt;/bcolor&gt;&#10;  &lt;transparent&gt;True&lt;/transparent&gt;&#10;  &lt;resolution&gt;1800&lt;/resolution&gt;&#10;  &lt;imageh&gt;315&lt;/imageh&gt;&#10;  &lt;imagew&gt;3604&lt;/imagew&gt;&#10;  &lt;scale&gt;50&lt;/scale&gt;&#10;  &lt;cursor&gt;61&lt;/cursor&gt;&#10;&lt;/TeXTeX&gt;">
            <a:extLst>
              <a:ext uri="{FF2B5EF4-FFF2-40B4-BE49-F238E27FC236}">
                <a16:creationId xmlns:a16="http://schemas.microsoft.com/office/drawing/2014/main" id="{6BA1CAA0-4098-A6F6-F35A-F7D44BA2D7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717" y="5037595"/>
            <a:ext cx="6086927" cy="532015"/>
          </a:xfrm>
          <a:prstGeom prst="rect">
            <a:avLst/>
          </a:prstGeom>
        </p:spPr>
      </p:pic>
      <p:pic>
        <p:nvPicPr>
          <p:cNvPr id="2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L^{y_h} h^{(n)}(t) \simeq X_n + Y_n L^{y_t} t&#10;\end{align*}&lt;/body&gt;&#10;  &lt;fcolor&gt;FF000000&lt;/fcolor&gt;&#10;  &lt;bcolor&gt;FF000000&lt;/bcolor&gt;&#10;  &lt;transparent&gt;True&lt;/transparent&gt;&#10;  &lt;resolution&gt;1800&lt;/resolution&gt;&#10;  &lt;imageh&gt;297&lt;/imageh&gt;&#10;  &lt;imagew&gt;2814&lt;/imagew&gt;&#10;  &lt;scale&gt;50&lt;/scale&gt;&#10;  &lt;cursor&gt;34&lt;/cursor&gt;&#10;&lt;/TeXTeX&gt;">
            <a:extLst>
              <a:ext uri="{FF2B5EF4-FFF2-40B4-BE49-F238E27FC236}">
                <a16:creationId xmlns:a16="http://schemas.microsoft.com/office/drawing/2014/main" id="{1E895719-A335-0659-11ED-7F6D5C8AE55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70" y="3675073"/>
            <a:ext cx="3783909" cy="39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0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86C593-4064-1455-4C17-B6EB385F3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Finite-Size Effects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4014F13-81C1-B79A-06A4-A3529FE4E078}"/>
              </a:ext>
            </a:extLst>
          </p:cNvPr>
          <p:cNvSpPr txBox="1"/>
          <p:nvPr/>
        </p:nvSpPr>
        <p:spPr>
          <a:xfrm>
            <a:off x="684496" y="1278540"/>
            <a:ext cx="657583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Why are they important?</a:t>
            </a:r>
          </a:p>
          <a:p>
            <a:pPr marL="342900" indent="-342900">
              <a:buFont typeface="Yu Gothic UI" panose="020B0500000000000000" pitchFamily="50" charset="-128"/>
              <a:buChar char="―"/>
            </a:pPr>
            <a:r>
              <a:rPr lang="en-US" altLang="ja-JP" sz="2400" dirty="0"/>
              <a:t>Heavy-ion collisions create FS systems</a:t>
            </a:r>
            <a:endParaRPr lang="ja-JP" altLang="en-US" sz="2400" dirty="0"/>
          </a:p>
          <a:p>
            <a:pPr marL="342900" indent="-342900" algn="l">
              <a:buFont typeface="Yu Gothic UI" panose="020B0500000000000000" pitchFamily="50" charset="-128"/>
              <a:buChar char="―"/>
            </a:pPr>
            <a:r>
              <a:rPr lang="en-US" altLang="ja-JP" sz="2400" dirty="0"/>
              <a:t>Monte-Carlo simulations only for FS systems</a:t>
            </a:r>
          </a:p>
        </p:txBody>
      </p:sp>
      <p:sp>
        <p:nvSpPr>
          <p:cNvPr id="4" name="直方体 3">
            <a:extLst>
              <a:ext uri="{FF2B5EF4-FFF2-40B4-BE49-F238E27FC236}">
                <a16:creationId xmlns:a16="http://schemas.microsoft.com/office/drawing/2014/main" id="{DBEC39B2-D101-0FD4-60F9-605F32A6E61C}"/>
              </a:ext>
            </a:extLst>
          </p:cNvPr>
          <p:cNvSpPr/>
          <p:nvPr/>
        </p:nvSpPr>
        <p:spPr>
          <a:xfrm rot="504906">
            <a:off x="8564665" y="572345"/>
            <a:ext cx="1777522" cy="1793097"/>
          </a:xfrm>
          <a:prstGeom prst="cub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直方体 4">
            <a:extLst>
              <a:ext uri="{FF2B5EF4-FFF2-40B4-BE49-F238E27FC236}">
                <a16:creationId xmlns:a16="http://schemas.microsoft.com/office/drawing/2014/main" id="{07CFFB62-15D6-A864-83DA-C4FAA432A551}"/>
              </a:ext>
            </a:extLst>
          </p:cNvPr>
          <p:cNvSpPr/>
          <p:nvPr/>
        </p:nvSpPr>
        <p:spPr>
          <a:xfrm rot="20292705">
            <a:off x="10645831" y="2186130"/>
            <a:ext cx="1268259" cy="1224797"/>
          </a:xfrm>
          <a:prstGeom prst="cub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FFC2486B-8E40-5D29-8C90-9B828AF13D96}"/>
              </a:ext>
            </a:extLst>
          </p:cNvPr>
          <p:cNvCxnSpPr/>
          <p:nvPr/>
        </p:nvCxnSpPr>
        <p:spPr>
          <a:xfrm>
            <a:off x="8443029" y="2385963"/>
            <a:ext cx="1265728" cy="193803"/>
          </a:xfrm>
          <a:prstGeom prst="straightConnector1">
            <a:avLst/>
          </a:prstGeom>
          <a:ln w="2540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L&#10;\end{align*}&lt;/body&gt;&#10;  &lt;fcolor&gt;FF000000&lt;/fcolor&gt;&#10;  &lt;bcolor&gt;FF000000&lt;/bcolor&gt;&#10;  &lt;transparent&gt;True&lt;/transparent&gt;&#10;  &lt;resolution&gt;1800&lt;/resolution&gt;&#10;  &lt;imageh&gt;170&lt;/imageh&gt;&#10;  &lt;imagew&gt;151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B25D0470-1DAB-7957-6BBB-A5661963F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0301">
            <a:off x="8869527" y="2595044"/>
            <a:ext cx="266020" cy="299494"/>
          </a:xfrm>
          <a:prstGeom prst="rect">
            <a:avLst/>
          </a:prstGeom>
        </p:spPr>
      </p:pic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8C070C6A-0AF9-B2ED-700D-A08C124A4B7B}"/>
              </a:ext>
            </a:extLst>
          </p:cNvPr>
          <p:cNvCxnSpPr>
            <a:cxnSpLocks/>
          </p:cNvCxnSpPr>
          <p:nvPr/>
        </p:nvCxnSpPr>
        <p:spPr>
          <a:xfrm flipV="1">
            <a:off x="10981509" y="3430325"/>
            <a:ext cx="891622" cy="409460"/>
          </a:xfrm>
          <a:prstGeom prst="straightConnector1">
            <a:avLst/>
          </a:prstGeom>
          <a:ln w="2540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L&#10;\end{align*}&lt;/body&gt;&#10;  &lt;fcolor&gt;FF000000&lt;/fcolor&gt;&#10;  &lt;bcolor&gt;FF000000&lt;/bcolor&gt;&#10;  &lt;transparent&gt;True&lt;/transparent&gt;&#10;  &lt;resolution&gt;1800&lt;/resolution&gt;&#10;  &lt;imageh&gt;170&lt;/imageh&gt;&#10;  &lt;imagew&gt;151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644FE1E8-3A6B-48C5-7223-8F21EFD05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1549">
            <a:off x="11474435" y="3706025"/>
            <a:ext cx="237621" cy="267521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F739C4D-17E0-6686-3788-63B0CED45565}"/>
              </a:ext>
            </a:extLst>
          </p:cNvPr>
          <p:cNvSpPr txBox="1"/>
          <p:nvPr/>
        </p:nvSpPr>
        <p:spPr>
          <a:xfrm>
            <a:off x="5303375" y="4347960"/>
            <a:ext cx="635189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Caution</a:t>
            </a:r>
          </a:p>
          <a:p>
            <a:pPr marL="342900" indent="-342900" algn="l">
              <a:buFont typeface="Yu Gothic UI" panose="020B0500000000000000" pitchFamily="50" charset="-128"/>
              <a:buChar char="―"/>
            </a:pPr>
            <a:r>
              <a:rPr kumimoji="1" lang="en-US" altLang="ja-JP" sz="2400" dirty="0"/>
              <a:t>No phase transitions in FS systems.</a:t>
            </a:r>
          </a:p>
          <a:p>
            <a:pPr marL="342900" indent="-342900" algn="l">
              <a:buFont typeface="Yu Gothic UI" panose="020B0500000000000000" pitchFamily="50" charset="-128"/>
              <a:buChar char="―"/>
            </a:pPr>
            <a:r>
              <a:rPr kumimoji="1" lang="en-US" altLang="ja-JP" sz="2400" dirty="0"/>
              <a:t>Inconsistency with the FS scaling near the critical point.</a:t>
            </a:r>
          </a:p>
          <a:p>
            <a:pPr marL="342900" indent="-342900" algn="l">
              <a:buFont typeface="Yu Gothic UI" panose="020B0500000000000000" pitchFamily="50" charset="-128"/>
              <a:buChar char="―"/>
            </a:pPr>
            <a:r>
              <a:rPr lang="en-US" altLang="ja-JP" sz="2400" dirty="0">
                <a:solidFill>
                  <a:schemeClr val="accent1">
                    <a:lumMod val="75000"/>
                  </a:schemeClr>
                </a:solidFill>
              </a:rPr>
              <a:t>Lee-Yang zeros</a:t>
            </a:r>
            <a:endParaRPr kumimoji="1" lang="ja-JP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081B1437-5068-4FCE-BD0D-1944E81A2560}"/>
              </a:ext>
            </a:extLst>
          </p:cNvPr>
          <p:cNvGrpSpPr/>
          <p:nvPr/>
        </p:nvGrpSpPr>
        <p:grpSpPr>
          <a:xfrm>
            <a:off x="643647" y="2763328"/>
            <a:ext cx="8686792" cy="4022485"/>
            <a:chOff x="643647" y="2763328"/>
            <a:chExt cx="8686792" cy="4022485"/>
          </a:xfrm>
        </p:grpSpPr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19DC7DAD-1EEC-CC18-E623-91E10DA898DF}"/>
                </a:ext>
              </a:extLst>
            </p:cNvPr>
            <p:cNvSpPr txBox="1"/>
            <p:nvPr/>
          </p:nvSpPr>
          <p:spPr>
            <a:xfrm>
              <a:off x="684496" y="2763328"/>
              <a:ext cx="49295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2800" b="1" dirty="0">
                  <a:solidFill>
                    <a:schemeClr val="accent6">
                      <a:lumMod val="75000"/>
                    </a:schemeClr>
                  </a:solidFill>
                </a:rPr>
                <a:t>FS </a:t>
              </a:r>
              <a:r>
                <a:rPr lang="en-US" altLang="ja-JP" sz="2800" b="1" dirty="0">
                  <a:solidFill>
                    <a:schemeClr val="accent6">
                      <a:lumMod val="75000"/>
                    </a:schemeClr>
                  </a:solidFill>
                </a:rPr>
                <a:t>effects </a:t>
              </a:r>
              <a:r>
                <a:rPr kumimoji="1" lang="en-US" altLang="ja-JP" sz="2800" b="1" dirty="0">
                  <a:solidFill>
                    <a:schemeClr val="accent6">
                      <a:lumMod val="75000"/>
                    </a:schemeClr>
                  </a:solidFill>
                </a:rPr>
                <a:t>in effective models</a:t>
              </a:r>
              <a:endParaRPr kumimoji="1" lang="ja-JP" altLang="en-US" sz="2400" dirty="0"/>
            </a:p>
          </p:txBody>
        </p: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227B5B5D-826C-0573-F235-DE9E8FA18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647" y="3299326"/>
              <a:ext cx="4359900" cy="3012044"/>
            </a:xfrm>
            <a:prstGeom prst="rect">
              <a:avLst/>
            </a:prstGeom>
          </p:spPr>
        </p:pic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A2A4E1CA-E72B-9169-A354-569BB9729606}"/>
                </a:ext>
              </a:extLst>
            </p:cNvPr>
            <p:cNvSpPr txBox="1"/>
            <p:nvPr/>
          </p:nvSpPr>
          <p:spPr>
            <a:xfrm>
              <a:off x="1558835" y="6324148"/>
              <a:ext cx="28167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2400" dirty="0"/>
                <a:t>Kovacs+, PRD (’23)</a:t>
              </a:r>
              <a:endParaRPr kumimoji="1" lang="ja-JP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テキスト ボックス 20">
                  <a:extLst>
                    <a:ext uri="{FF2B5EF4-FFF2-40B4-BE49-F238E27FC236}">
                      <a16:creationId xmlns:a16="http://schemas.microsoft.com/office/drawing/2014/main" id="{5F5E90B4-7E57-A282-E8BE-24BE09469746}"/>
                    </a:ext>
                  </a:extLst>
                </p:cNvPr>
                <p:cNvSpPr txBox="1"/>
                <p:nvPr/>
              </p:nvSpPr>
              <p:spPr>
                <a:xfrm>
                  <a:off x="5303375" y="3563548"/>
                  <a:ext cx="402706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 xmlns:m="http://schemas.openxmlformats.org/officeDocument/2006/math">
                      <m:r>
                        <a:rPr kumimoji="1" lang="en-US" altLang="ja-JP" sz="2400" i="1" dirty="0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a14:m>
                  <a:r>
                    <a:rPr kumimoji="1" lang="en-US" altLang="ja-JP" sz="2400" dirty="0"/>
                    <a:t>-dependent phase diagram</a:t>
                  </a:r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21" name="テキスト ボックス 20">
                  <a:extLst>
                    <a:ext uri="{FF2B5EF4-FFF2-40B4-BE49-F238E27FC236}">
                      <a16:creationId xmlns:a16="http://schemas.microsoft.com/office/drawing/2014/main" id="{5F5E90B4-7E57-A282-E8BE-24BE094697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3375" y="3563548"/>
                  <a:ext cx="4027064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454" t="-9333" r="-1513" b="-32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2321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6B8282BB-246B-0589-5D6D-0CEE0C3113A3}"/>
              </a:ext>
            </a:extLst>
          </p:cNvPr>
          <p:cNvSpPr/>
          <p:nvPr/>
        </p:nvSpPr>
        <p:spPr>
          <a:xfrm>
            <a:off x="8651221" y="4851988"/>
            <a:ext cx="3281811" cy="18869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513169A-D6BB-732E-8FF1-116E9B5271FE}"/>
              </a:ext>
            </a:extLst>
          </p:cNvPr>
          <p:cNvSpPr/>
          <p:nvPr/>
        </p:nvSpPr>
        <p:spPr>
          <a:xfrm>
            <a:off x="311504" y="4851988"/>
            <a:ext cx="6303328" cy="18869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E6E5524-AD0E-6E22-6EF0-05F43A3BD10F}"/>
              </a:ext>
            </a:extLst>
          </p:cNvPr>
          <p:cNvSpPr/>
          <p:nvPr/>
        </p:nvSpPr>
        <p:spPr>
          <a:xfrm>
            <a:off x="311504" y="2376872"/>
            <a:ext cx="5265469" cy="18672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DEEA1AC-2061-E029-F671-486E25B01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CP in a General System</a:t>
            </a:r>
            <a:endParaRPr kumimoji="1" lang="ja-JP" altLang="en-US" dirty="0"/>
          </a:p>
        </p:txBody>
      </p:sp>
      <p:pic>
        <p:nvPicPr>
          <p:cNvPr id="3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egin{pmatrix}&#10;t \\ h &#10;\end{pmatrix}&#10;= \begin{pmatrix}&#10;a_{11} &amp;amp; a_{12} \\&#10;a_{21} &amp;amp; a_{22}&#10;\end{pmatrix}&#10;\begin{pmatrix}&#10;\tau-\tau_c \\ \xi-\xi_c&#10;\end{pmatrix}&#10;= A &#10;\begin{pmatrix}&#10;\delta\tau \\ \delta\xi&#10;\end{pmatrix}&#10;\end{align*}&lt;/body&gt;&#10;  &lt;fcolor&gt;FF000000&lt;/fcolor&gt;&#10;  &lt;bcolor&gt;FF000000&lt;/bcolor&gt;&#10;  &lt;transparent&gt;True&lt;/transparent&gt;&#10;  &lt;resolution&gt;1800&lt;/resolution&gt;&#10;  &lt;imageh&gt;746&lt;/imageh&gt;&#10;  &lt;imagew&gt;4379&lt;/imagew&gt;&#10;  &lt;scale&gt;50&lt;/scale&gt;&#10;  &lt;cursor&gt;161&lt;/cursor&gt;&#10;&lt;/TeXTeX&gt;">
            <a:extLst>
              <a:ext uri="{FF2B5EF4-FFF2-40B4-BE49-F238E27FC236}">
                <a16:creationId xmlns:a16="http://schemas.microsoft.com/office/drawing/2014/main" id="{BB38A2A1-E6A0-6145-0DE4-33EB1BDB6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70" y="2665945"/>
            <a:ext cx="4634446" cy="7895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FD0080B0-ECDA-A91C-3E28-4EA1E0DC22C4}"/>
                  </a:ext>
                </a:extLst>
              </p:cNvPr>
              <p:cNvSpPr txBox="1"/>
              <p:nvPr/>
            </p:nvSpPr>
            <p:spPr>
              <a:xfrm>
                <a:off x="220536" y="1241897"/>
                <a:ext cx="534633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 algn="l">
                  <a:buFont typeface="Wingdings" panose="05000000000000000000" pitchFamily="2" charset="2"/>
                  <a:buChar char="p"/>
                </a:pPr>
                <a:r>
                  <a:rPr kumimoji="1" lang="en-US" altLang="ja-JP" sz="2800" dirty="0"/>
                  <a:t>CP on a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kumimoji="1" lang="en-US" altLang="ja-JP" sz="2800" dirty="0"/>
                  <a:t> plane</a:t>
                </a:r>
              </a:p>
              <a:p>
                <a:pPr marL="457200" indent="-457200" algn="l">
                  <a:buFont typeface="Wingdings" panose="05000000000000000000" pitchFamily="2" charset="2"/>
                  <a:buChar char="p"/>
                </a:pPr>
                <a:r>
                  <a:rPr kumimoji="1" lang="en-US" altLang="ja-JP" sz="2800" b="1" dirty="0">
                    <a:solidFill>
                      <a:schemeClr val="accent1"/>
                    </a:solidFill>
                  </a:rPr>
                  <a:t>LYZ on the complex </a:t>
                </a:r>
                <a14:m>
                  <m:oMath xmlns:m="http://schemas.openxmlformats.org/officeDocument/2006/math">
                    <m:r>
                      <a:rPr kumimoji="1" lang="en-US" altLang="ja-JP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𝝃</m:t>
                    </m:r>
                  </m:oMath>
                </a14:m>
                <a:r>
                  <a:rPr kumimoji="1" lang="ja-JP" altLang="en-US" sz="2800" b="1" dirty="0">
                    <a:solidFill>
                      <a:schemeClr val="accent1"/>
                    </a:solidFill>
                  </a:rPr>
                  <a:t> </a:t>
                </a:r>
                <a:r>
                  <a:rPr kumimoji="1" lang="en-US" altLang="ja-JP" sz="2800" b="1" dirty="0">
                    <a:solidFill>
                      <a:schemeClr val="accent1"/>
                    </a:solidFill>
                  </a:rPr>
                  <a:t>plane</a:t>
                </a:r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FD0080B0-ECDA-A91C-3E28-4EA1E0DC2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36" y="1241897"/>
                <a:ext cx="5346335" cy="954107"/>
              </a:xfrm>
              <a:prstGeom prst="rect">
                <a:avLst/>
              </a:prstGeom>
              <a:blipFill>
                <a:blip r:embed="rId3"/>
                <a:stretch>
                  <a:fillRect l="-1938" t="-7051" b="-173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24E45D1F-0769-E089-DB24-3F2B2BB96B2C}"/>
              </a:ext>
            </a:extLst>
          </p:cNvPr>
          <p:cNvSpPr txBox="1"/>
          <p:nvPr/>
        </p:nvSpPr>
        <p:spPr>
          <a:xfrm>
            <a:off x="9960542" y="6383353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 err="1"/>
              <a:t>Stephanov</a:t>
            </a:r>
            <a:r>
              <a:rPr kumimoji="1" lang="en-US" altLang="ja-JP" dirty="0"/>
              <a:t>, 2006</a:t>
            </a:r>
            <a:endParaRPr kumimoji="1" lang="ja-JP" altLang="en-US" dirty="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BB91A169-998B-3AAD-D093-A17CE002427C}"/>
              </a:ext>
            </a:extLst>
          </p:cNvPr>
          <p:cNvSpPr txBox="1"/>
          <p:nvPr/>
        </p:nvSpPr>
        <p:spPr>
          <a:xfrm>
            <a:off x="8812852" y="4896789"/>
            <a:ext cx="2784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0" dirty="0"/>
              <a:t>LY Edge Singularity</a:t>
            </a:r>
            <a:endParaRPr kumimoji="1" lang="ja-JP" altLang="en-US" sz="2400" dirty="0"/>
          </a:p>
        </p:txBody>
      </p:sp>
      <p:pic>
        <p:nvPicPr>
          <p:cNvPr id="5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{\rm Re} \xi_{\rm LYES} \simeq&amp;amp; c_1 \tau &#10;\\&#10;{\rm Im} \xi_{\rm LYES} \simeq&amp;amp; c_2 \tau^{\beta\delta}&#10;\end{align*}&lt;/body&gt;&#10;  &lt;fcolor&gt;FF000000&lt;/fcolor&gt;&#10;  &lt;bcolor&gt;FF000000&lt;/bcolor&gt;&#10;  &lt;transparent&gt;True&lt;/transparent&gt;&#10;  &lt;resolution&gt;1800&lt;/resolution&gt;&#10;  &lt;imageh&gt;672&lt;/imageh&gt;&#10;  &lt;imagew&gt;1738&lt;/imagew&gt;&#10;  &lt;scale&gt;50&lt;/scale&gt;&#10;  &lt;cursor&gt;61&lt;/cursor&gt;&#10;&lt;/TeXTeX&gt;">
            <a:extLst>
              <a:ext uri="{FF2B5EF4-FFF2-40B4-BE49-F238E27FC236}">
                <a16:creationId xmlns:a16="http://schemas.microsoft.com/office/drawing/2014/main" id="{A680B35A-D0F4-4800-980B-130857C386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979" y="5503990"/>
            <a:ext cx="2141082" cy="827851"/>
          </a:xfrm>
          <a:prstGeom prst="rect">
            <a:avLst/>
          </a:prstGeom>
        </p:spPr>
      </p:pic>
      <p:sp>
        <p:nvSpPr>
          <p:cNvPr id="59" name="左中かっこ 58">
            <a:extLst>
              <a:ext uri="{FF2B5EF4-FFF2-40B4-BE49-F238E27FC236}">
                <a16:creationId xmlns:a16="http://schemas.microsoft.com/office/drawing/2014/main" id="{9E9D31D2-FD2A-05AC-4950-258F1C64B7E4}"/>
              </a:ext>
            </a:extLst>
          </p:cNvPr>
          <p:cNvSpPr/>
          <p:nvPr/>
        </p:nvSpPr>
        <p:spPr>
          <a:xfrm>
            <a:off x="376491" y="5056452"/>
            <a:ext cx="348748" cy="1433806"/>
          </a:xfrm>
          <a:prstGeom prst="leftBrace">
            <a:avLst>
              <a:gd name="adj1" fmla="val 22739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矢印: 右 59">
            <a:extLst>
              <a:ext uri="{FF2B5EF4-FFF2-40B4-BE49-F238E27FC236}">
                <a16:creationId xmlns:a16="http://schemas.microsoft.com/office/drawing/2014/main" id="{FBC118DF-3F19-DEE0-39BD-820E479591E9}"/>
              </a:ext>
            </a:extLst>
          </p:cNvPr>
          <p:cNvSpPr/>
          <p:nvPr/>
        </p:nvSpPr>
        <p:spPr>
          <a:xfrm>
            <a:off x="7082205" y="5296184"/>
            <a:ext cx="1195754" cy="3977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矢印: 右 60">
            <a:extLst>
              <a:ext uri="{FF2B5EF4-FFF2-40B4-BE49-F238E27FC236}">
                <a16:creationId xmlns:a16="http://schemas.microsoft.com/office/drawing/2014/main" id="{053727A5-4CB0-C42C-D6CB-ADFACFAEC8FD}"/>
              </a:ext>
            </a:extLst>
          </p:cNvPr>
          <p:cNvSpPr/>
          <p:nvPr/>
        </p:nvSpPr>
        <p:spPr>
          <a:xfrm rot="10800000">
            <a:off x="7082205" y="5707154"/>
            <a:ext cx="1195754" cy="3977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2DC3FD63-E5C6-B0BA-7F01-E46BA72D28C9}"/>
                  </a:ext>
                </a:extLst>
              </p:cNvPr>
              <p:cNvSpPr txBox="1"/>
              <p:nvPr/>
            </p:nvSpPr>
            <p:spPr>
              <a:xfrm>
                <a:off x="7148227" y="4834519"/>
                <a:ext cx="11297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2DC3FD63-E5C6-B0BA-7F01-E46BA72D2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8227" y="4834519"/>
                <a:ext cx="112973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B558F9CE-DB1D-3816-13C6-A5E7D880302D}"/>
                  </a:ext>
                </a:extLst>
              </p:cNvPr>
              <p:cNvSpPr txBox="1"/>
              <p:nvPr/>
            </p:nvSpPr>
            <p:spPr>
              <a:xfrm>
                <a:off x="6576060" y="6052567"/>
                <a:ext cx="216918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2400" b="1" dirty="0">
                    <a:solidFill>
                      <a:schemeClr val="accent1"/>
                    </a:solidFill>
                  </a:rPr>
                  <a:t>generalization</a:t>
                </a:r>
              </a:p>
              <a:p>
                <a:pPr algn="ctr"/>
                <a:r>
                  <a:rPr lang="en-US" altLang="ja-JP" sz="2400" b="1" dirty="0">
                    <a:solidFill>
                      <a:schemeClr val="accent1"/>
                    </a:solidFill>
                  </a:rPr>
                  <a:t>to finite </a:t>
                </a:r>
                <a14:m>
                  <m:oMath xmlns:m="http://schemas.openxmlformats.org/officeDocument/2006/math">
                    <m:r>
                      <a:rPr lang="en-US" altLang="ja-JP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endParaRPr kumimoji="1" lang="ja-JP" altLang="en-US" sz="24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B558F9CE-DB1D-3816-13C6-A5E7D88030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060" y="6052567"/>
                <a:ext cx="2169185" cy="830997"/>
              </a:xfrm>
              <a:prstGeom prst="rect">
                <a:avLst/>
              </a:prstGeom>
              <a:blipFill>
                <a:blip r:embed="rId7"/>
                <a:stretch>
                  <a:fillRect l="-4213" t="-5147" r="-3652" b="-169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19B8EB1F-E35A-649B-CDB2-6F33C5733ED2}"/>
              </a:ext>
            </a:extLst>
          </p:cNvPr>
          <p:cNvCxnSpPr>
            <a:cxnSpLocks/>
          </p:cNvCxnSpPr>
          <p:nvPr/>
        </p:nvCxnSpPr>
        <p:spPr>
          <a:xfrm>
            <a:off x="7389223" y="3811069"/>
            <a:ext cx="4209707" cy="7286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31CBF7D9-2C44-4CB2-C041-76E5204829AA}"/>
              </a:ext>
            </a:extLst>
          </p:cNvPr>
          <p:cNvCxnSpPr>
            <a:cxnSpLocks/>
          </p:cNvCxnSpPr>
          <p:nvPr/>
        </p:nvCxnSpPr>
        <p:spPr>
          <a:xfrm flipH="1" flipV="1">
            <a:off x="7663397" y="1423925"/>
            <a:ext cx="2" cy="2745557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CE4C9292-C929-5394-53A3-16215A37CC80}"/>
              </a:ext>
            </a:extLst>
          </p:cNvPr>
          <p:cNvSpPr/>
          <p:nvPr/>
        </p:nvSpPr>
        <p:spPr>
          <a:xfrm rot="16200000" flipV="1">
            <a:off x="9442012" y="2373663"/>
            <a:ext cx="1653840" cy="1235542"/>
          </a:xfrm>
          <a:custGeom>
            <a:avLst/>
            <a:gdLst>
              <a:gd name="connsiteX0" fmla="*/ 0 w 2687594"/>
              <a:gd name="connsiteY0" fmla="*/ 0 h 648730"/>
              <a:gd name="connsiteX1" fmla="*/ 1458097 w 2687594"/>
              <a:gd name="connsiteY1" fmla="*/ 148281 h 648730"/>
              <a:gd name="connsiteX2" fmla="*/ 2687594 w 2687594"/>
              <a:gd name="connsiteY2" fmla="*/ 648730 h 64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7594" h="648730">
                <a:moveTo>
                  <a:pt x="0" y="0"/>
                </a:moveTo>
                <a:cubicBezTo>
                  <a:pt x="505082" y="20079"/>
                  <a:pt x="1010165" y="40159"/>
                  <a:pt x="1458097" y="148281"/>
                </a:cubicBezTo>
                <a:cubicBezTo>
                  <a:pt x="1906029" y="256403"/>
                  <a:pt x="2296811" y="452566"/>
                  <a:pt x="2687594" y="648730"/>
                </a:cubicBezTo>
              </a:path>
            </a:pathLst>
          </a:custGeom>
          <a:noFill/>
          <a:ln w="76200">
            <a:solidFill>
              <a:schemeClr val="tx1"/>
            </a:solidFill>
            <a:tailEnd type="oval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BAC96836-1651-DEBA-8125-4B5165347DBA}"/>
              </a:ext>
            </a:extLst>
          </p:cNvPr>
          <p:cNvCxnSpPr>
            <a:cxnSpLocks/>
          </p:cNvCxnSpPr>
          <p:nvPr/>
        </p:nvCxnSpPr>
        <p:spPr>
          <a:xfrm flipH="1" flipV="1">
            <a:off x="8839505" y="1662100"/>
            <a:ext cx="1746298" cy="1089447"/>
          </a:xfrm>
          <a:prstGeom prst="straightConnector1">
            <a:avLst/>
          </a:prstGeom>
          <a:ln w="25400">
            <a:solidFill>
              <a:srgbClr val="0070C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5BEA0AC0-940A-45AB-0118-66E5B59D64D9}"/>
              </a:ext>
            </a:extLst>
          </p:cNvPr>
          <p:cNvCxnSpPr>
            <a:cxnSpLocks/>
          </p:cNvCxnSpPr>
          <p:nvPr/>
        </p:nvCxnSpPr>
        <p:spPr>
          <a:xfrm flipV="1">
            <a:off x="9022003" y="1623226"/>
            <a:ext cx="1218323" cy="1106905"/>
          </a:xfrm>
          <a:prstGeom prst="straightConnector1">
            <a:avLst/>
          </a:prstGeom>
          <a:ln w="25400">
            <a:solidFill>
              <a:srgbClr val="0070C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&#10;\end{align*}&lt;/body&gt;&#10;  &lt;fcolor&gt;FF000000&lt;/fcolor&gt;&#10;  &lt;bcolor&gt;FF000000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3D824C61-DB76-AFFE-5443-469CA91A53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435" y="1488300"/>
            <a:ext cx="130628" cy="269851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&#10;\end{align*}&lt;/body&gt;&#10;  &lt;fcolor&gt;FF000000&lt;/fcolor&gt;&#10;  &lt;bcolor&gt;FF000000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706325DC-3A02-7E8A-6B2A-EC83A6893A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070" y="1693893"/>
            <a:ext cx="211411" cy="300789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au&#10;\end{align*}&lt;/body&gt;&#10;  &lt;fcolor&gt;FF000000&lt;/fcolor&gt;&#10;  &lt;bcolor&gt;FF000000&lt;/bcolor&gt;&#10;  &lt;transparent&gt;True&lt;/transparent&gt;&#10;  &lt;resolution&gt;1800&lt;/resolution&gt;&#10;  &lt;imageh&gt;109&lt;/imageh&gt;&#10;  &lt;imagew&gt;121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65B67E7E-9B47-518B-7D0D-8A17C445C2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644" y="1328587"/>
            <a:ext cx="211666" cy="190675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xi&#10;\end{align*}&lt;/body&gt;&#10;  &lt;fcolor&gt;FF000000&lt;/fcolor&gt;&#10;  &lt;bcolor&gt;FF000000&lt;/bcolor&gt;&#10;  &lt;transparent&gt;True&lt;/transparent&gt;&#10;  &lt;resolution&gt;1800&lt;/resolution&gt;&#10;  &lt;imageh&gt;223&lt;/imageh&gt;&#10;  &lt;imagew&gt;106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8964DA40-11A7-56A5-953B-1F5010E808B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103" y="3264894"/>
            <a:ext cx="185427" cy="390095"/>
          </a:xfrm>
          <a:prstGeom prst="rect">
            <a:avLst/>
          </a:prstGeom>
        </p:spPr>
      </p:pic>
      <p:sp>
        <p:nvSpPr>
          <p:cNvPr id="25" name="矢印: 下 24">
            <a:extLst>
              <a:ext uri="{FF2B5EF4-FFF2-40B4-BE49-F238E27FC236}">
                <a16:creationId xmlns:a16="http://schemas.microsoft.com/office/drawing/2014/main" id="{4CF0AEED-C65E-1427-AA13-906D0A268F9D}"/>
              </a:ext>
            </a:extLst>
          </p:cNvPr>
          <p:cNvSpPr/>
          <p:nvPr/>
        </p:nvSpPr>
        <p:spPr>
          <a:xfrm>
            <a:off x="1067470" y="4345493"/>
            <a:ext cx="1694133" cy="430719"/>
          </a:xfrm>
          <a:prstGeom prst="downArrow">
            <a:avLst>
              <a:gd name="adj1" fmla="val 50000"/>
              <a:gd name="adj2" fmla="val 10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左中かっこ 27">
            <a:extLst>
              <a:ext uri="{FF2B5EF4-FFF2-40B4-BE49-F238E27FC236}">
                <a16:creationId xmlns:a16="http://schemas.microsoft.com/office/drawing/2014/main" id="{A124A469-4ADD-0258-45B6-9C11FD74C86C}"/>
              </a:ext>
            </a:extLst>
          </p:cNvPr>
          <p:cNvSpPr/>
          <p:nvPr/>
        </p:nvSpPr>
        <p:spPr>
          <a:xfrm>
            <a:off x="8879762" y="5482750"/>
            <a:ext cx="348748" cy="913115"/>
          </a:xfrm>
          <a:prstGeom prst="leftBrace">
            <a:avLst>
              <a:gd name="adj1" fmla="val 22739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C2CF5993-E623-5937-B2BB-D36751C1C9FB}"/>
              </a:ext>
            </a:extLst>
          </p:cNvPr>
          <p:cNvCxnSpPr/>
          <p:nvPr/>
        </p:nvCxnSpPr>
        <p:spPr>
          <a:xfrm flipH="1">
            <a:off x="7663397" y="2164514"/>
            <a:ext cx="1987764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au_c&#10;\end{align*}&lt;/body&gt;&#10;  &lt;fcolor&gt;FF000000&lt;/fcolor&gt;&#10;  &lt;bcolor&gt;FF000000&lt;/bcolor&gt;&#10;  &lt;transparent&gt;True&lt;/transparent&gt;&#10;  &lt;resolution&gt;1800&lt;/resolution&gt;&#10;  &lt;imageh&gt;146&lt;/imageh&gt;&#10;  &lt;imagew&gt;187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58E5D21D-D892-A09B-EBE4-42235117C1C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68" y="2081352"/>
            <a:ext cx="327120" cy="255400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xi_c&#10;\end{align*}&lt;/body&gt;&#10;  &lt;fcolor&gt;FF000000&lt;/fcolor&gt;&#10;  &lt;bcolor&gt;FF000000&lt;/bcolor&gt;&#10;  &lt;transparent&gt;True&lt;/transparent&gt;&#10;  &lt;resolution&gt;1800&lt;/resolution&gt;&#10;  &lt;imageh&gt;223&lt;/imageh&gt;&#10;  &lt;imagew&gt;188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BFCF41B8-DBC6-CF1D-FAA6-013C3667F83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219" y="3901868"/>
            <a:ext cx="328869" cy="390097"/>
          </a:xfrm>
          <a:prstGeom prst="rect">
            <a:avLst/>
          </a:prstGeom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0D236295-E267-6A90-11EF-AB78A9804328}"/>
              </a:ext>
            </a:extLst>
          </p:cNvPr>
          <p:cNvCxnSpPr>
            <a:cxnSpLocks/>
          </p:cNvCxnSpPr>
          <p:nvPr/>
        </p:nvCxnSpPr>
        <p:spPr>
          <a:xfrm>
            <a:off x="9631164" y="2164514"/>
            <a:ext cx="0" cy="1610635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xi_{\rm R}^{(n)} =&amp;amp;\; \xi_c - \frac{a_{21}}{a_{22}} \delta\tau + {\cal O}(L^{2 \bar y})&#10;\\&#10;\xi_{\rm I}^{(n)} =&amp;amp; \;\frac{X_n}{a_{22}} L^{-y_h}+ \frac{\det A Y_n}{a_{22}^2} \delta\tau L^{\bar y} + {\cal O}(L^{2\bar y})&#10;\end{align*}&lt;/body&gt;&#10;  &lt;fcolor&gt;FF000000&lt;/fcolor&gt;&#10;  &lt;bcolor&gt;FF000000&lt;/bcolor&gt;&#10;  &lt;transparent&gt;True&lt;/transparent&gt;&#10;  &lt;resolution&gt;1800&lt;/resolution&gt;&#10;  &lt;imageh&gt;1164&lt;/imageh&gt;&#10;  &lt;imagew&gt;4528&lt;/imagew&gt;&#10;  &lt;scale&gt;50&lt;/scale&gt;&#10;  &lt;cursor&gt;231&lt;/cursor&gt;&#10;&lt;/TeXTeX&gt;">
            <a:extLst>
              <a:ext uri="{FF2B5EF4-FFF2-40B4-BE49-F238E27FC236}">
                <a16:creationId xmlns:a16="http://schemas.microsoft.com/office/drawing/2014/main" id="{9E267C1D-85ED-8ED8-9C7B-901042A90BE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24" y="5105069"/>
            <a:ext cx="5690926" cy="1462950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ar y=y_t-y_h=-0.894&#10;\end{align*}&lt;/body&gt;&#10;  &lt;fcolor&gt;FF000000&lt;/fcolor&gt;&#10;  &lt;bcolor&gt;FF000000&lt;/bcolor&gt;&#10;  &lt;transparent&gt;True&lt;/transparent&gt;&#10;  &lt;resolution&gt;1800&lt;/resolution&gt;&#10;  &lt;imageh&gt;216&lt;/imageh&gt;&#10;  &lt;imagew&gt;2308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8075F6CF-4BAB-486B-FFE7-D3169A2F269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259" y="651080"/>
            <a:ext cx="2442633" cy="22860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6210184-2AFA-D877-19FB-AE494CF01CAB}"/>
              </a:ext>
            </a:extLst>
          </p:cNvPr>
          <p:cNvSpPr txBox="1"/>
          <p:nvPr/>
        </p:nvSpPr>
        <p:spPr>
          <a:xfrm>
            <a:off x="8846851" y="75014"/>
            <a:ext cx="3379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Wada, MK, Kanaya, PRL (’25)</a:t>
            </a:r>
            <a:endParaRPr kumimoji="1" lang="ja-JP" altLang="en-US" sz="2000" dirty="0"/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L^{y_h} h^{(n)}(t) \simeq X_n + Y_n L^{y_t} t&#10;\end{align*}&lt;/body&gt;&#10;  &lt;fcolor&gt;FF000000&lt;/fcolor&gt;&#10;  &lt;bcolor&gt;FF000000&lt;/bcolor&gt;&#10;  &lt;transparent&gt;True&lt;/transparent&gt;&#10;  &lt;resolution&gt;1800&lt;/resolution&gt;&#10;  &lt;imageh&gt;297&lt;/imageh&gt;&#10;  &lt;imagew&gt;2814&lt;/imagew&gt;&#10;  &lt;scale&gt;50&lt;/scale&gt;&#10;  &lt;cursor&gt;34&lt;/cursor&gt;&#10;&lt;/TeXTeX&gt;">
            <a:extLst>
              <a:ext uri="{FF2B5EF4-FFF2-40B4-BE49-F238E27FC236}">
                <a16:creationId xmlns:a16="http://schemas.microsoft.com/office/drawing/2014/main" id="{EDDDA7BE-7645-51F9-30F6-F75260B524E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70" y="3675073"/>
            <a:ext cx="3783909" cy="39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4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58EB63C1-17E0-9625-A57A-C8CF9AEEAE98}"/>
              </a:ext>
            </a:extLst>
          </p:cNvPr>
          <p:cNvSpPr/>
          <p:nvPr/>
        </p:nvSpPr>
        <p:spPr>
          <a:xfrm>
            <a:off x="361741" y="1137739"/>
            <a:ext cx="10797506" cy="22057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6B039FE-4FD1-D363-17A5-02DBA4FBA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LYZ Ratios for General CP</a:t>
            </a:r>
            <a:endParaRPr kumimoji="1" lang="ja-JP" altLang="en-US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EB3158E-F38C-0193-45B6-767C8D3FC590}"/>
              </a:ext>
            </a:extLst>
          </p:cNvPr>
          <p:cNvSpPr txBox="1"/>
          <p:nvPr/>
        </p:nvSpPr>
        <p:spPr>
          <a:xfrm>
            <a:off x="483559" y="1137738"/>
            <a:ext cx="1725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LYZ Ratio</a:t>
            </a:r>
            <a:endParaRPr kumimoji="1" lang="ja-JP" altLang="en-US" sz="2800" b="1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egin{pmatrix}&#10;t \\ h &#10;\end{pmatrix}&#10;= \begin{pmatrix}&#10;a_{11} &amp;amp; a_{12} \\&#10;a_{21} &amp;amp; a_{22}&#10;\end{pmatrix}&#10;\begin{pmatrix}&#10;\tau-\tau_c \\ \xi-\xi_c&#10;\end{pmatrix}&#10;= A &#10;\begin{pmatrix}&#10;\delta\tau \\ \delta\xi&#10;\end{pmatrix}&#10;\end{align*}&lt;/body&gt;&#10;  &lt;fcolor&gt;FF000000&lt;/fcolor&gt;&#10;  &lt;bcolor&gt;FF000000&lt;/bcolor&gt;&#10;  &lt;transparent&gt;True&lt;/transparent&gt;&#10;  &lt;resolution&gt;1800&lt;/resolution&gt;&#10;  &lt;imageh&gt;746&lt;/imageh&gt;&#10;  &lt;imagew&gt;4379&lt;/imagew&gt;&#10;  &lt;scale&gt;50&lt;/scale&gt;&#10;  &lt;cursor&gt;161&lt;/cursor&gt;&#10;&lt;/TeXTeX&gt;">
            <a:extLst>
              <a:ext uri="{FF2B5EF4-FFF2-40B4-BE49-F238E27FC236}">
                <a16:creationId xmlns:a16="http://schemas.microsoft.com/office/drawing/2014/main" id="{63F50F45-2A7E-8A38-37DA-855CC5C2D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86" y="4544621"/>
            <a:ext cx="4634446" cy="789517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5D01588-5469-E4FE-E678-8B182E7CA362}"/>
              </a:ext>
            </a:extLst>
          </p:cNvPr>
          <p:cNvSpPr/>
          <p:nvPr/>
        </p:nvSpPr>
        <p:spPr>
          <a:xfrm>
            <a:off x="2437960" y="4583464"/>
            <a:ext cx="471496" cy="380854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E5C7AACD-81E1-367E-2972-5056D7CD15EB}"/>
              </a:ext>
            </a:extLst>
          </p:cNvPr>
          <p:cNvCxnSpPr>
            <a:cxnSpLocks/>
          </p:cNvCxnSpPr>
          <p:nvPr/>
        </p:nvCxnSpPr>
        <p:spPr>
          <a:xfrm>
            <a:off x="6508959" y="6149392"/>
            <a:ext cx="4209707" cy="7286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865B2B30-D6E4-5C4F-21CB-86C8F4FEEE9C}"/>
              </a:ext>
            </a:extLst>
          </p:cNvPr>
          <p:cNvCxnSpPr>
            <a:cxnSpLocks/>
          </p:cNvCxnSpPr>
          <p:nvPr/>
        </p:nvCxnSpPr>
        <p:spPr>
          <a:xfrm flipH="1" flipV="1">
            <a:off x="6783133" y="3762248"/>
            <a:ext cx="2" cy="2745557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A8442E15-18E8-ABA1-C840-F9EA849A23EC}"/>
              </a:ext>
            </a:extLst>
          </p:cNvPr>
          <p:cNvSpPr/>
          <p:nvPr/>
        </p:nvSpPr>
        <p:spPr>
          <a:xfrm rot="16200000" flipV="1">
            <a:off x="8561748" y="4711986"/>
            <a:ext cx="1653840" cy="1235542"/>
          </a:xfrm>
          <a:custGeom>
            <a:avLst/>
            <a:gdLst>
              <a:gd name="connsiteX0" fmla="*/ 0 w 2687594"/>
              <a:gd name="connsiteY0" fmla="*/ 0 h 648730"/>
              <a:gd name="connsiteX1" fmla="*/ 1458097 w 2687594"/>
              <a:gd name="connsiteY1" fmla="*/ 148281 h 648730"/>
              <a:gd name="connsiteX2" fmla="*/ 2687594 w 2687594"/>
              <a:gd name="connsiteY2" fmla="*/ 648730 h 64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7594" h="648730">
                <a:moveTo>
                  <a:pt x="0" y="0"/>
                </a:moveTo>
                <a:cubicBezTo>
                  <a:pt x="505082" y="20079"/>
                  <a:pt x="1010165" y="40159"/>
                  <a:pt x="1458097" y="148281"/>
                </a:cubicBezTo>
                <a:cubicBezTo>
                  <a:pt x="1906029" y="256403"/>
                  <a:pt x="2296811" y="452566"/>
                  <a:pt x="2687594" y="648730"/>
                </a:cubicBezTo>
              </a:path>
            </a:pathLst>
          </a:custGeom>
          <a:noFill/>
          <a:ln w="76200">
            <a:solidFill>
              <a:schemeClr val="tx1"/>
            </a:solidFill>
            <a:tailEnd type="oval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E68F019F-67B0-FBB1-C015-9E4A5313688E}"/>
              </a:ext>
            </a:extLst>
          </p:cNvPr>
          <p:cNvCxnSpPr>
            <a:cxnSpLocks/>
          </p:cNvCxnSpPr>
          <p:nvPr/>
        </p:nvCxnSpPr>
        <p:spPr>
          <a:xfrm flipH="1" flipV="1">
            <a:off x="7959241" y="4000423"/>
            <a:ext cx="1746298" cy="1089447"/>
          </a:xfrm>
          <a:prstGeom prst="straightConnector1">
            <a:avLst/>
          </a:prstGeom>
          <a:ln w="25400">
            <a:solidFill>
              <a:srgbClr val="0070C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BB01D63D-671A-1096-61D2-C635051B15F8}"/>
              </a:ext>
            </a:extLst>
          </p:cNvPr>
          <p:cNvCxnSpPr>
            <a:cxnSpLocks/>
          </p:cNvCxnSpPr>
          <p:nvPr/>
        </p:nvCxnSpPr>
        <p:spPr>
          <a:xfrm flipV="1">
            <a:off x="8141739" y="3961549"/>
            <a:ext cx="1218323" cy="1106905"/>
          </a:xfrm>
          <a:prstGeom prst="straightConnector1">
            <a:avLst/>
          </a:prstGeom>
          <a:ln w="25400">
            <a:solidFill>
              <a:srgbClr val="0070C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&#10;\end{align*}&lt;/body&gt;&#10;  &lt;fcolor&gt;FF000000&lt;/fcolor&gt;&#10;  &lt;bcolor&gt;FF000000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161E2B93-8DAD-B7B8-A3FC-D946B3E1F7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171" y="3826623"/>
            <a:ext cx="130628" cy="269851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&#10;\end{align*}&lt;/body&gt;&#10;  &lt;fcolor&gt;FF000000&lt;/fcolor&gt;&#10;  &lt;bcolor&gt;FF000000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5826B35C-AF4A-2F5C-9F5D-AD38752739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806" y="4032216"/>
            <a:ext cx="211411" cy="300789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tau&#10;\end{align*}&lt;/body&gt;&#10;  &lt;fcolor&gt;FF000000&lt;/fcolor&gt;&#10;  &lt;bcolor&gt;FF000000&lt;/bcolor&gt;&#10;  &lt;transparent&gt;True&lt;/transparent&gt;&#10;  &lt;resolution&gt;1800&lt;/resolution&gt;&#10;  &lt;imageh&gt;109&lt;/imageh&gt;&#10;  &lt;imagew&gt;121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269C5356-B6BB-F5DB-15F2-A8F50EC249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380" y="3666910"/>
            <a:ext cx="211666" cy="19067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xi&#10;\end{align*}&lt;/body&gt;&#10;  &lt;fcolor&gt;FF000000&lt;/fcolor&gt;&#10;  &lt;bcolor&gt;FF000000&lt;/bcolor&gt;&#10;  &lt;transparent&gt;True&lt;/transparent&gt;&#10;  &lt;resolution&gt;1800&lt;/resolution&gt;&#10;  &lt;imageh&gt;223&lt;/imageh&gt;&#10;  &lt;imagew&gt;106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F07049CC-452F-4BDA-3226-13F007E944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839" y="5603217"/>
            <a:ext cx="185427" cy="390095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ar y=y_t-y_h=-0.894&#10;\end{align*}&lt;/body&gt;&#10;  &lt;fcolor&gt;FF000000&lt;/fcolor&gt;&#10;  &lt;bcolor&gt;FF000000&lt;/bcolor&gt;&#10;  &lt;transparent&gt;True&lt;/transparent&gt;&#10;  &lt;resolution&gt;1800&lt;/resolution&gt;&#10;  &lt;imageh&gt;216&lt;/imageh&gt;&#10;  &lt;imagew&gt;2308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55CF0DB0-0C61-0E1E-C10C-1959B7BE00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259" y="651080"/>
            <a:ext cx="2442633" cy="228600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7D2E5F0-16C6-AB3E-B222-74269DCBFB00}"/>
              </a:ext>
            </a:extLst>
          </p:cNvPr>
          <p:cNvSpPr txBox="1"/>
          <p:nvPr/>
        </p:nvSpPr>
        <p:spPr>
          <a:xfrm>
            <a:off x="8846851" y="75014"/>
            <a:ext cx="3379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Wada, MK, Kanaya, PRL (’25)</a:t>
            </a:r>
            <a:endParaRPr kumimoji="1" lang="ja-JP" altLang="en-US" sz="2000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953FD74-4C20-06DB-89F0-80611A75BBD7}"/>
              </a:ext>
            </a:extLst>
          </p:cNvPr>
          <p:cNvSpPr/>
          <p:nvPr/>
        </p:nvSpPr>
        <p:spPr>
          <a:xfrm>
            <a:off x="7334841" y="1758461"/>
            <a:ext cx="2933496" cy="899152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 descr="\documentclass{article}&#10;\usepackage{amsmath}&#10;\usepackage{physics}&#10;\usepackage{siunitx}&#10;\usepackage{color}&#10;&#10;&#10;\newcommand{\SU}[1]{\textrm{SU(#1)}}&#10;\newcommand{\U}[1]{\textrm{U(#1)}}&#10;\newcommand{\SO}[1]{\textrm{SO(#1)}}&#10;\newcommand{\Slash}[1]{{\ooalign{\hfil/\hfil\crcr$#1$}}}&#10;&#10;\pagestyle{empty}&#10;\begin{document}&#10;\begin{align*}&#10;C &#10;= \frac{&#10;\det A&#10;}{&#10;a_{22}&#10;}&#10;\qty(&#10;\frac{Y_2}{X_2}&#10;-&#10;\frac{Y_1}{X_1}&#10;),&#10;\quad &#10;D = \frac{a_{12}^2}{a_{22}^2}(Y_1^2-Y_2^2)&#10;\end{align*}&#10;&#10;&#10;\end{document}&#10;" title="IguanaTex Bitmap Display">
            <a:extLst>
              <a:ext uri="{FF2B5EF4-FFF2-40B4-BE49-F238E27FC236}">
                <a16:creationId xmlns:a16="http://schemas.microsoft.com/office/drawing/2014/main" id="{FB471B61-4C6C-4881-92DD-5998F574B4A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221777" y="2682786"/>
            <a:ext cx="4590351" cy="5737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3B2934B9-19F8-3031-C9F6-0241F2C971A4}"/>
                  </a:ext>
                </a:extLst>
              </p:cNvPr>
              <p:cNvSpPr txBox="1"/>
              <p:nvPr/>
            </p:nvSpPr>
            <p:spPr>
              <a:xfrm>
                <a:off x="7334840" y="2220738"/>
                <a:ext cx="28651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ja-JP" sz="2400" dirty="0">
                    <a:solidFill>
                      <a:schemeClr val="accent3"/>
                    </a:solidFill>
                  </a:rPr>
                  <a:t>nonzero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kumimoji="1" lang="ja-JP" altLang="en-US" sz="2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3B2934B9-19F8-3031-C9F6-0241F2C97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840" y="2220738"/>
                <a:ext cx="2865143" cy="461665"/>
              </a:xfrm>
              <a:prstGeom prst="rect">
                <a:avLst/>
              </a:prstGeom>
              <a:blipFill>
                <a:blip r:embed="rId10"/>
                <a:stretch>
                  <a:fillRect l="-3191" t="-9211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m}=\frac{X_n}{X_m},&#10;\end{align*}&lt;/body&gt;&#10;  &lt;fcolor&gt;FF000000&lt;/fcolor&gt;&#10;  &lt;bcolor&gt;FF000000&lt;/bcolor&gt;&#10;  &lt;transparent&gt;True&lt;/transparent&gt;&#10;  &lt;resolution&gt;1800&lt;/resolution&gt;&#10;  &lt;imageh&gt;547&lt;/imageh&gt;&#10;  &lt;imagew&gt;1256&lt;/imagew&gt;&#10;  &lt;scale&gt;50&lt;/scale&gt;&#10;  &lt;cursor&gt;39&lt;/cursor&gt;&#10;&lt;/TeXTeX&gt;">
            <a:extLst>
              <a:ext uri="{FF2B5EF4-FFF2-40B4-BE49-F238E27FC236}">
                <a16:creationId xmlns:a16="http://schemas.microsoft.com/office/drawing/2014/main" id="{242DEC0B-9B85-5D91-BEFA-7D2E1F3F1C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129" y="2708063"/>
            <a:ext cx="1239620" cy="539866"/>
          </a:xfrm>
          <a:prstGeom prst="rect">
            <a:avLst/>
          </a:prstGeom>
        </p:spPr>
      </p:pic>
      <p:pic>
        <p:nvPicPr>
          <p:cNvPr id="2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m}(\tau) = \frac{\xi_{\rm I}^{(n)}(\tau)}{\xi_{\rm I}^{(m)}(\tau)}&#10;= r_{nm}\Big( 1 + C L^{y_t} \delta\tau + {\cal O}(\delta\tau^2) \Big)&#10;\Big( 1 + D L^{2\bar y} + {\cal O}(L^{4\bar y}) \Big)&#10;\end{align*}&lt;/body&gt;&#10;  &lt;fcolor&gt;FF000000&lt;/fcolor&gt;&#10;  &lt;bcolor&gt;FF000000&lt;/bcolor&gt;&#10;  &lt;transparent&gt;True&lt;/transparent&gt;&#10;  &lt;resolution&gt;1800&lt;/resolution&gt;&#10;  &lt;imageh&gt;737&lt;/imageh&gt;&#10;  &lt;imagew&gt;7760&lt;/imagew&gt;&#10;  &lt;scale&gt;50&lt;/scale&gt;&#10;  &lt;cursor&gt;116&lt;/cursor&gt;&#10;&lt;/TeXTeX&gt;">
            <a:extLst>
              <a:ext uri="{FF2B5EF4-FFF2-40B4-BE49-F238E27FC236}">
                <a16:creationId xmlns:a16="http://schemas.microsoft.com/office/drawing/2014/main" id="{7A90BA7B-9E4D-C614-385C-5EBE02E57C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30" y="1638854"/>
            <a:ext cx="9054049" cy="8599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E5D9EC25-2552-4C9A-A8C8-75B5DA09D8A5}"/>
                  </a:ext>
                </a:extLst>
              </p:cNvPr>
              <p:cNvSpPr txBox="1"/>
              <p:nvPr/>
            </p:nvSpPr>
            <p:spPr>
              <a:xfrm>
                <a:off x="564134" y="5676808"/>
                <a:ext cx="488639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𝑛𝑚</m:t>
                        </m:r>
                      </m:sub>
                    </m:sSub>
                  </m:oMath>
                </a14:m>
                <a:r>
                  <a:rPr lang="en-US" altLang="ja-JP" sz="2400" dirty="0">
                    <a:solidFill>
                      <a:schemeClr val="accent1">
                        <a:lumMod val="75000"/>
                      </a:schemeClr>
                    </a:solidFill>
                  </a:rPr>
                  <a:t> are universal constants specific to universality classes.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E5D9EC25-2552-4C9A-A8C8-75B5DA09D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34" y="5676808"/>
                <a:ext cx="4886398" cy="830997"/>
              </a:xfrm>
              <a:prstGeom prst="rect">
                <a:avLst/>
              </a:prstGeom>
              <a:blipFill>
                <a:blip r:embed="rId13"/>
                <a:stretch>
                  <a:fillRect l="-1998" t="-5109" r="-3371" b="-160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635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58EB63C1-17E0-9625-A57A-C8CF9AEEAE98}"/>
              </a:ext>
            </a:extLst>
          </p:cNvPr>
          <p:cNvSpPr/>
          <p:nvPr/>
        </p:nvSpPr>
        <p:spPr>
          <a:xfrm>
            <a:off x="361741" y="1137739"/>
            <a:ext cx="10797506" cy="22057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6B039FE-4FD1-D363-17A5-02DBA4FBA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LYZ Ratios vs Binder Cumulant</a:t>
            </a:r>
            <a:endParaRPr kumimoji="1" lang="ja-JP" altLang="en-US" dirty="0"/>
          </a:p>
        </p:txBody>
      </p:sp>
      <p:pic>
        <p:nvPicPr>
          <p:cNvPr id="18" name="図 17" descr="\documentclass{article}&#10;\usepackage{amsmath}&#10;\usepackage{physics}&#10;\usepackage{siunitx}&#10;\usepackage{color}&#10;&#10;&#10;\newcommand{\SU}[1]{\textrm{SU(#1)}}&#10;\newcommand{\U}[1]{\textrm{U(#1)}}&#10;\newcommand{\SO}[1]{\textrm{SO(#1)}}&#10;\newcommand{\Slash}[1]{{\ooalign{\hfil/\hfil\crcr$#1$}}}&#10;&#10;\pagestyle{empty}&#10;\begin{document}&#10;\begin{align*}&#10;C &#10;= \frac{&#10;\det A&#10;}{&#10;a_{22}&#10;}&#10;\qty(&#10;\frac{Y_2}{X_2}&#10;-&#10;\frac{Y_1}{X_1}&#10;),&#10;\quad &#10;D = \frac{a_{12}^2}{a_{22}^2}(Y_1^2-Y_2^2)&#10;\end{align*}&#10;&#10;&#10;\end{document}&#10;" title="IguanaTex Bitmap Display">
            <a:extLst>
              <a:ext uri="{FF2B5EF4-FFF2-40B4-BE49-F238E27FC236}">
                <a16:creationId xmlns:a16="http://schemas.microsoft.com/office/drawing/2014/main" id="{F881B8B0-2646-7779-D8F1-3DEF9FF9339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221777" y="2682786"/>
            <a:ext cx="4590351" cy="573794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EB3158E-F38C-0193-45B6-767C8D3FC590}"/>
              </a:ext>
            </a:extLst>
          </p:cNvPr>
          <p:cNvSpPr txBox="1"/>
          <p:nvPr/>
        </p:nvSpPr>
        <p:spPr>
          <a:xfrm>
            <a:off x="483559" y="1137738"/>
            <a:ext cx="1725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LYZ Ratio</a:t>
            </a:r>
            <a:endParaRPr kumimoji="1" lang="ja-JP" altLang="en-US" sz="2800" b="1" dirty="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C2A0679-01BA-ADE5-1560-6443D2098E03}"/>
              </a:ext>
            </a:extLst>
          </p:cNvPr>
          <p:cNvSpPr/>
          <p:nvPr/>
        </p:nvSpPr>
        <p:spPr>
          <a:xfrm>
            <a:off x="361740" y="3456274"/>
            <a:ext cx="10797506" cy="14231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5F9283D-097F-D6C0-0060-8620C493048E}"/>
              </a:ext>
            </a:extLst>
          </p:cNvPr>
          <p:cNvSpPr txBox="1"/>
          <p:nvPr/>
        </p:nvSpPr>
        <p:spPr>
          <a:xfrm>
            <a:off x="483559" y="3476751"/>
            <a:ext cx="28729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Binder cumulant</a:t>
            </a:r>
            <a:endParaRPr kumimoji="1" lang="ja-JP" altLang="en-US" sz="2800" b="1" dirty="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7E8A7F8A-C607-2FF7-8F36-1C012DDA5A59}"/>
              </a:ext>
            </a:extLst>
          </p:cNvPr>
          <p:cNvSpPr/>
          <p:nvPr/>
        </p:nvSpPr>
        <p:spPr>
          <a:xfrm>
            <a:off x="6550184" y="3894921"/>
            <a:ext cx="2865143" cy="936591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D44661A-0850-F4B8-F8C6-5BD65741ACBF}"/>
                  </a:ext>
                </a:extLst>
              </p:cNvPr>
              <p:cNvSpPr txBox="1"/>
              <p:nvPr/>
            </p:nvSpPr>
            <p:spPr>
              <a:xfrm>
                <a:off x="6550184" y="4369847"/>
                <a:ext cx="28651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ja-JP" sz="2400" dirty="0">
                    <a:solidFill>
                      <a:schemeClr val="accent5"/>
                    </a:solidFill>
                  </a:rPr>
                  <a:t>nonzero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kumimoji="1" lang="ja-JP" altLang="en-US" sz="24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D44661A-0850-F4B8-F8C6-5BD65741A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184" y="4369847"/>
                <a:ext cx="2865143" cy="461665"/>
              </a:xfrm>
              <a:prstGeom prst="rect">
                <a:avLst/>
              </a:prstGeom>
              <a:blipFill>
                <a:blip r:embed="rId7"/>
                <a:stretch>
                  <a:fillRect l="-3404" t="-9211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B655EBA4-3995-0D0D-20EB-20293E98E1BE}"/>
              </a:ext>
            </a:extLst>
          </p:cNvPr>
          <p:cNvSpPr/>
          <p:nvPr/>
        </p:nvSpPr>
        <p:spPr>
          <a:xfrm>
            <a:off x="7043893" y="3902920"/>
            <a:ext cx="412624" cy="483429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EE32A0F-4E09-AC17-080D-EB2BE51C2224}"/>
              </a:ext>
            </a:extLst>
          </p:cNvPr>
          <p:cNvSpPr txBox="1"/>
          <p:nvPr/>
        </p:nvSpPr>
        <p:spPr>
          <a:xfrm>
            <a:off x="8941972" y="3450038"/>
            <a:ext cx="2217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Jin+, PR</a:t>
            </a:r>
            <a:r>
              <a:rPr kumimoji="1" lang="en-US" altLang="ja-JP" sz="2000" b="1" dirty="0"/>
              <a:t>D86</a:t>
            </a:r>
            <a:r>
              <a:rPr kumimoji="1" lang="en-US" altLang="ja-JP" sz="2000" dirty="0"/>
              <a:t>, 2017</a:t>
            </a:r>
            <a:endParaRPr kumimoji="1" lang="ja-JP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C03DAB4A-2AB1-1612-4E9D-241099DA828C}"/>
                  </a:ext>
                </a:extLst>
              </p:cNvPr>
              <p:cNvSpPr txBox="1"/>
              <p:nvPr/>
            </p:nvSpPr>
            <p:spPr>
              <a:xfrm>
                <a:off x="483559" y="5869890"/>
                <a:ext cx="488639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ja-JP" sz="2400" dirty="0"/>
                  <a:t>Deviation at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altLang="ja-JP" sz="2400" dirty="0"/>
                  <a:t>due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altLang="ja-JP" sz="2400" dirty="0"/>
                  <a:t> converges faster in LYZ ratio.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C03DAB4A-2AB1-1612-4E9D-241099DA8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59" y="5869890"/>
                <a:ext cx="4886398" cy="830997"/>
              </a:xfrm>
              <a:prstGeom prst="rect">
                <a:avLst/>
              </a:prstGeom>
              <a:blipFill>
                <a:blip r:embed="rId8"/>
                <a:stretch>
                  <a:fillRect l="-1870" t="-5147" b="-169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図 30">
            <a:extLst>
              <a:ext uri="{FF2B5EF4-FFF2-40B4-BE49-F238E27FC236}">
                <a16:creationId xmlns:a16="http://schemas.microsoft.com/office/drawing/2014/main" id="{EAEF332F-2CB6-AE17-2077-F8815D221F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4926109"/>
            <a:ext cx="4440577" cy="1948479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597C7DE-64F8-905B-2B31-AC6F7E5373B5}"/>
              </a:ext>
            </a:extLst>
          </p:cNvPr>
          <p:cNvSpPr txBox="1"/>
          <p:nvPr/>
        </p:nvSpPr>
        <p:spPr>
          <a:xfrm>
            <a:off x="10623665" y="5001699"/>
            <a:ext cx="12218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fig from</a:t>
            </a:r>
          </a:p>
          <a:p>
            <a:pPr algn="l"/>
            <a:r>
              <a:rPr lang="en-US" altLang="ja-JP" sz="2000" dirty="0" err="1"/>
              <a:t>Cuteri</a:t>
            </a:r>
            <a:r>
              <a:rPr lang="en-US" altLang="ja-JP" sz="2000" dirty="0"/>
              <a:t>+,</a:t>
            </a:r>
          </a:p>
          <a:p>
            <a:pPr algn="l"/>
            <a:r>
              <a:rPr kumimoji="1" lang="en-US" altLang="ja-JP" sz="2000" dirty="0"/>
              <a:t>PRD (</a:t>
            </a:r>
            <a:r>
              <a:rPr lang="en-US" altLang="ja-JP" sz="2000" dirty="0"/>
              <a:t>’21)</a:t>
            </a:r>
            <a:endParaRPr kumimoji="1" lang="ja-JP" altLang="en-US" sz="2000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B_4(t)&#10;= b_4 \Big( 1 + c \tau L^{y_t} + {\cal O}(t^2) \Big)&#10;\Big( 1 + d L^{\bar y} + {\cal O}(L^{2\bar y}) \Big)&#10;\end{align*}&lt;/body&gt;&#10;  &lt;fcolor&gt;FF000000&lt;/fcolor&gt;&#10;  &lt;bcolor&gt;FF000000&lt;/bcolor&gt;&#10;  &lt;transparent&gt;True&lt;/transparent&gt;&#10;  &lt;resolution&gt;1800&lt;/resolution&gt;&#10;  &lt;imageh&gt;447&lt;/imageh&gt;&#10;  &lt;imagew&gt;5560&lt;/imagew&gt;&#10;  &lt;scale&gt;50&lt;/scale&gt;&#10;  &lt;cursor&gt;120&lt;/cursor&gt;&#10;&lt;/TeXTeX&gt;">
            <a:extLst>
              <a:ext uri="{FF2B5EF4-FFF2-40B4-BE49-F238E27FC236}">
                <a16:creationId xmlns:a16="http://schemas.microsoft.com/office/drawing/2014/main" id="{50CA1EEC-9F31-3440-884E-046AC4D7ED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255" y="3924684"/>
            <a:ext cx="6487181" cy="521542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bar y=y_t-y_h=-0.894&#10;\end{align*}&lt;/body&gt;&#10;  &lt;fcolor&gt;FF000000&lt;/fcolor&gt;&#10;  &lt;bcolor&gt;FF000000&lt;/bcolor&gt;&#10;  &lt;transparent&gt;True&lt;/transparent&gt;&#10;  &lt;resolution&gt;1800&lt;/resolution&gt;&#10;  &lt;imageh&gt;216&lt;/imageh&gt;&#10;  &lt;imagew&gt;2308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1695A16C-8A9F-1D35-5214-45206E7C9F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259" y="651080"/>
            <a:ext cx="2442633" cy="2286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D879DEE-E066-0053-4DA5-12D5B6ABF161}"/>
              </a:ext>
            </a:extLst>
          </p:cNvPr>
          <p:cNvSpPr txBox="1"/>
          <p:nvPr/>
        </p:nvSpPr>
        <p:spPr>
          <a:xfrm>
            <a:off x="8846851" y="75014"/>
            <a:ext cx="3379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Wada, MK, Kanaya, PRL (’25)</a:t>
            </a:r>
            <a:endParaRPr kumimoji="1" lang="ja-JP" altLang="en-US" sz="20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m}=\frac{X_n}{X_m},&#10;\end{align*}&lt;/body&gt;&#10;  &lt;fcolor&gt;FF000000&lt;/fcolor&gt;&#10;  &lt;bcolor&gt;FF000000&lt;/bcolor&gt;&#10;  &lt;transparent&gt;True&lt;/transparent&gt;&#10;  &lt;resolution&gt;1800&lt;/resolution&gt;&#10;  &lt;imageh&gt;547&lt;/imageh&gt;&#10;  &lt;imagew&gt;1256&lt;/imagew&gt;&#10;  &lt;scale&gt;50&lt;/scale&gt;&#10;  &lt;cursor&gt;39&lt;/cursor&gt;&#10;&lt;/TeXTeX&gt;">
            <a:extLst>
              <a:ext uri="{FF2B5EF4-FFF2-40B4-BE49-F238E27FC236}">
                <a16:creationId xmlns:a16="http://schemas.microsoft.com/office/drawing/2014/main" id="{CD2AA00B-E060-0399-3F30-58F0651912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129" y="2708063"/>
            <a:ext cx="1239620" cy="5398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E562747-AF46-4CE4-F538-91AB995CB2B0}"/>
                  </a:ext>
                </a:extLst>
              </p:cNvPr>
              <p:cNvSpPr txBox="1"/>
              <p:nvPr/>
            </p:nvSpPr>
            <p:spPr>
              <a:xfrm>
                <a:off x="527103" y="4959047"/>
                <a:ext cx="488639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𝑛𝑚</m:t>
                        </m:r>
                      </m:sub>
                    </m:sSub>
                  </m:oMath>
                </a14:m>
                <a:r>
                  <a:rPr lang="en-US" altLang="ja-JP" sz="2400" dirty="0">
                    <a:solidFill>
                      <a:schemeClr val="accent1">
                        <a:lumMod val="75000"/>
                      </a:schemeClr>
                    </a:solidFill>
                  </a:rPr>
                  <a:t> are universal constants specific to universality classes.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E562747-AF46-4CE4-F538-91AB995CB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03" y="4959047"/>
                <a:ext cx="4886398" cy="830997"/>
              </a:xfrm>
              <a:prstGeom prst="rect">
                <a:avLst/>
              </a:prstGeom>
              <a:blipFill>
                <a:blip r:embed="rId13"/>
                <a:stretch>
                  <a:fillRect l="-1870" t="-5109" r="-3367" b="-160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F2CB51A-E063-40F4-0B87-BE0B193BB246}"/>
              </a:ext>
            </a:extLst>
          </p:cNvPr>
          <p:cNvSpPr/>
          <p:nvPr/>
        </p:nvSpPr>
        <p:spPr>
          <a:xfrm>
            <a:off x="7334841" y="1758461"/>
            <a:ext cx="2933496" cy="899152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E2C1F49F-C9BE-7538-6E6F-4891E9EAF303}"/>
                  </a:ext>
                </a:extLst>
              </p:cNvPr>
              <p:cNvSpPr txBox="1"/>
              <p:nvPr/>
            </p:nvSpPr>
            <p:spPr>
              <a:xfrm>
                <a:off x="7334840" y="2220738"/>
                <a:ext cx="28651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ja-JP" sz="2400" dirty="0">
                    <a:solidFill>
                      <a:schemeClr val="accent3"/>
                    </a:solidFill>
                  </a:rPr>
                  <a:t>nonzero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kumimoji="1" lang="ja-JP" altLang="en-US" sz="2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E2C1F49F-C9BE-7538-6E6F-4891E9EAF3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840" y="2220738"/>
                <a:ext cx="2865143" cy="461665"/>
              </a:xfrm>
              <a:prstGeom prst="rect">
                <a:avLst/>
              </a:prstGeom>
              <a:blipFill>
                <a:blip r:embed="rId14"/>
                <a:stretch>
                  <a:fillRect l="-3191" t="-9211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E13DBF2-803D-DCB0-A735-1671C73B2915}"/>
              </a:ext>
            </a:extLst>
          </p:cNvPr>
          <p:cNvSpPr/>
          <p:nvPr/>
        </p:nvSpPr>
        <p:spPr>
          <a:xfrm>
            <a:off x="7942223" y="1758461"/>
            <a:ext cx="511824" cy="483429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R_{nm}(\tau) = \frac{\xi_{\rm I}^{(n)}(\tau)}{\xi_{\rm I}^{(m)}(\tau)}&#10;= r_{nm}\Big( 1 + C L^{y_t} \delta\tau + {\cal O}(\delta\tau^2) \Big)&#10;\Big( 1 + D L^{2\bar y} + {\cal O}(L^{4\bar y}) \Big)&#10;\end{align*}&lt;/body&gt;&#10;  &lt;fcolor&gt;FF000000&lt;/fcolor&gt;&#10;  &lt;bcolor&gt;FF000000&lt;/bcolor&gt;&#10;  &lt;transparent&gt;True&lt;/transparent&gt;&#10;  &lt;resolution&gt;1800&lt;/resolution&gt;&#10;  &lt;imageh&gt;737&lt;/imageh&gt;&#10;  &lt;imagew&gt;7760&lt;/imagew&gt;&#10;  &lt;scale&gt;50&lt;/scale&gt;&#10;  &lt;cursor&gt;116&lt;/cursor&gt;&#10;&lt;/TeXTeX&gt;">
            <a:extLst>
              <a:ext uri="{FF2B5EF4-FFF2-40B4-BE49-F238E27FC236}">
                <a16:creationId xmlns:a16="http://schemas.microsoft.com/office/drawing/2014/main" id="{60B358BA-9E82-774D-5C33-6CBD38AC3D2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30" y="1638854"/>
            <a:ext cx="9054049" cy="85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5B4F652-EF23-EAE7-99C0-7BAFE16257C1}"/>
              </a:ext>
            </a:extLst>
          </p:cNvPr>
          <p:cNvSpPr/>
          <p:nvPr/>
        </p:nvSpPr>
        <p:spPr>
          <a:xfrm>
            <a:off x="1111850" y="5949712"/>
            <a:ext cx="10110332" cy="776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372F99F-8C84-77DE-1E22-D60C2C7CE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LYZR in Various Models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5D7C07F-5447-784F-F589-0ED323538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395" y="1272308"/>
            <a:ext cx="5543195" cy="406400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98AD3B3-C259-4AE9-21E4-C99F0A9B28CD}"/>
              </a:ext>
            </a:extLst>
          </p:cNvPr>
          <p:cNvSpPr txBox="1"/>
          <p:nvPr/>
        </p:nvSpPr>
        <p:spPr>
          <a:xfrm>
            <a:off x="3775992" y="5444377"/>
            <a:ext cx="2412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Heavy-Quark CP</a:t>
            </a:r>
            <a:endParaRPr kumimoji="1" lang="ja-JP" altLang="en-US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A0CC164-4178-15CA-68F4-B2307C7F6759}"/>
              </a:ext>
            </a:extLst>
          </p:cNvPr>
          <p:cNvSpPr txBox="1"/>
          <p:nvPr/>
        </p:nvSpPr>
        <p:spPr>
          <a:xfrm rot="16200000">
            <a:off x="-1598127" y="2864112"/>
            <a:ext cx="4373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LYZR at the intersection point</a:t>
            </a:r>
            <a:endParaRPr kumimoji="1" lang="ja-JP" altLang="en-US" sz="2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BFA92DB-CF5D-8D5E-6AB2-CC0E6A7E505F}"/>
              </a:ext>
            </a:extLst>
          </p:cNvPr>
          <p:cNvSpPr txBox="1"/>
          <p:nvPr/>
        </p:nvSpPr>
        <p:spPr>
          <a:xfrm>
            <a:off x="7199509" y="2328424"/>
            <a:ext cx="363753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Yu Gothic UI" panose="020B0500000000000000" pitchFamily="50" charset="-128"/>
              <a:buChar char="―"/>
            </a:pPr>
            <a:r>
              <a:rPr kumimoji="1" lang="en-US" altLang="ja-JP" sz="2800" b="1" dirty="0"/>
              <a:t>Ising</a:t>
            </a:r>
            <a:r>
              <a:rPr kumimoji="1" lang="en-US" altLang="ja-JP" sz="2800" dirty="0"/>
              <a:t>: 2508.20422</a:t>
            </a:r>
          </a:p>
          <a:p>
            <a:pPr marL="342900" indent="-342900" algn="l">
              <a:buFont typeface="Yu Gothic UI" panose="020B0500000000000000" pitchFamily="50" charset="-128"/>
              <a:buChar char="―"/>
            </a:pPr>
            <a:r>
              <a:rPr lang="en-US" altLang="ja-JP" sz="2800" b="1" dirty="0"/>
              <a:t>Potts</a:t>
            </a:r>
            <a:r>
              <a:rPr lang="en-US" altLang="ja-JP" sz="2800" dirty="0"/>
              <a:t>: PRL, ’25</a:t>
            </a:r>
          </a:p>
          <a:p>
            <a:pPr marL="342900" indent="-342900" algn="l">
              <a:buFont typeface="Yu Gothic UI" panose="020B0500000000000000" pitchFamily="50" charset="-128"/>
              <a:buChar char="―"/>
            </a:pPr>
            <a:r>
              <a:rPr kumimoji="1" lang="en-US" altLang="ja-JP" sz="2800" b="1" dirty="0"/>
              <a:t>HQ-CP</a:t>
            </a:r>
            <a:r>
              <a:rPr kumimoji="1" lang="en-US" altLang="ja-JP" sz="2800" dirty="0"/>
              <a:t>: 2501.18904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4C1AD7E-1CB9-3C58-E342-702CD8C99F30}"/>
              </a:ext>
            </a:extLst>
          </p:cNvPr>
          <p:cNvSpPr txBox="1"/>
          <p:nvPr/>
        </p:nvSpPr>
        <p:spPr>
          <a:xfrm>
            <a:off x="6732622" y="1627475"/>
            <a:ext cx="5128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/>
              <a:t>CPs in 3d-Z(2) universality class</a:t>
            </a:r>
            <a:endParaRPr kumimoji="1" lang="ja-JP" altLang="en-US" sz="28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4C3CD29-5DCF-160A-00BE-AE921F5A8D4D}"/>
              </a:ext>
            </a:extLst>
          </p:cNvPr>
          <p:cNvSpPr txBox="1"/>
          <p:nvPr/>
        </p:nvSpPr>
        <p:spPr>
          <a:xfrm>
            <a:off x="1404153" y="6046140"/>
            <a:ext cx="4347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/>
              <a:t>Consistent within statistics</a:t>
            </a:r>
            <a:endParaRPr kumimoji="1" lang="ja-JP" altLang="en-US" sz="28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25E47BD-5C0C-9AC1-08E9-C229B61C70C6}"/>
              </a:ext>
            </a:extLst>
          </p:cNvPr>
          <p:cNvSpPr txBox="1"/>
          <p:nvPr/>
        </p:nvSpPr>
        <p:spPr>
          <a:xfrm>
            <a:off x="6321017" y="6046140"/>
            <a:ext cx="4740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1"/>
                </a:solidFill>
              </a:rPr>
              <a:t>Confirmation of universality</a:t>
            </a:r>
            <a:endParaRPr kumimoji="1" lang="ja-JP" altLang="en-US" sz="2800" b="1" dirty="0">
              <a:solidFill>
                <a:schemeClr val="accent1"/>
              </a:solidFill>
            </a:endParaRPr>
          </a:p>
        </p:txBody>
      </p:sp>
      <p:sp>
        <p:nvSpPr>
          <p:cNvPr id="11" name="矢印: 山形 10">
            <a:extLst>
              <a:ext uri="{FF2B5EF4-FFF2-40B4-BE49-F238E27FC236}">
                <a16:creationId xmlns:a16="http://schemas.microsoft.com/office/drawing/2014/main" id="{B9F2A88F-9917-24F1-B78D-95AD222BA414}"/>
              </a:ext>
            </a:extLst>
          </p:cNvPr>
          <p:cNvSpPr/>
          <p:nvPr/>
        </p:nvSpPr>
        <p:spPr>
          <a:xfrm>
            <a:off x="5800092" y="6139247"/>
            <a:ext cx="427268" cy="368558"/>
          </a:xfrm>
          <a:prstGeom prst="chevron">
            <a:avLst>
              <a:gd name="adj" fmla="val 4506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Yu Gothic UI"/>
              <a:ea typeface="游明朝"/>
              <a:cs typeface="+mn-cs"/>
            </a:endParaRPr>
          </a:p>
        </p:txBody>
      </p:sp>
      <p:sp>
        <p:nvSpPr>
          <p:cNvPr id="13" name="右中かっこ 12">
            <a:extLst>
              <a:ext uri="{FF2B5EF4-FFF2-40B4-BE49-F238E27FC236}">
                <a16:creationId xmlns:a16="http://schemas.microsoft.com/office/drawing/2014/main" id="{E5219513-0BD4-ECCB-4A15-CADD81EA879B}"/>
              </a:ext>
            </a:extLst>
          </p:cNvPr>
          <p:cNvSpPr/>
          <p:nvPr/>
        </p:nvSpPr>
        <p:spPr>
          <a:xfrm rot="5400000">
            <a:off x="4818355" y="4394479"/>
            <a:ext cx="266056" cy="1996675"/>
          </a:xfrm>
          <a:prstGeom prst="rightBrace">
            <a:avLst>
              <a:gd name="adj1" fmla="val 70822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634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4717165-2767-A6E0-09A3-37CA5D7ACCC8}"/>
              </a:ext>
            </a:extLst>
          </p:cNvPr>
          <p:cNvSpPr/>
          <p:nvPr/>
        </p:nvSpPr>
        <p:spPr>
          <a:xfrm>
            <a:off x="276628" y="1428194"/>
            <a:ext cx="5374042" cy="36841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E80834F-8205-55C3-5567-8ED5F69FA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Single-LYZ Method</a:t>
            </a:r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8DB5B1D-BC38-421A-A20C-D15A06FAA3CC}"/>
              </a:ext>
            </a:extLst>
          </p:cNvPr>
          <p:cNvSpPr/>
          <p:nvPr/>
        </p:nvSpPr>
        <p:spPr>
          <a:xfrm>
            <a:off x="464886" y="3084127"/>
            <a:ext cx="4993310" cy="789499"/>
          </a:xfrm>
          <a:prstGeom prst="rect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A94C912-F54C-886D-C7CD-C701ED8A3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5164" y="1450768"/>
            <a:ext cx="5766889" cy="4366054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L^{y_h} h^{(n)} = \tilde h_{\rm LY}^{(n)}(L^{y_t}t)&#10;\end{align*}&lt;/body&gt;&#10;  &lt;fcolor&gt;FF000000&lt;/fcolor&gt;&#10;  &lt;bcolor&gt;FF000000&lt;/bcolor&gt;&#10;  &lt;transparent&gt;True&lt;/transparent&gt;&#10;  &lt;resolution&gt;1800&lt;/resolution&gt;&#10;  &lt;imageh&gt;333&lt;/imageh&gt;&#10;  &lt;imagew&gt;2216&lt;/imagew&gt;&#10;  &lt;scale&gt;50&lt;/scale&gt;&#10;  &lt;cursor&gt;55&lt;/cursor&gt;&#10;&lt;/TeXTeX&gt;">
            <a:extLst>
              <a:ext uri="{FF2B5EF4-FFF2-40B4-BE49-F238E27FC236}">
                <a16:creationId xmlns:a16="http://schemas.microsoft.com/office/drawing/2014/main" id="{0C02FB1D-734C-20C2-2085-CC8B30FFDE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41" y="1644749"/>
            <a:ext cx="3964603" cy="595764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L^{y_h} h^{(n)} = X_n + Y_n L^{y_t}t + {\cal O}(t^2)&#10;\end{align*}&lt;/body&gt;&#10;  &lt;fcolor&gt;FF000000&lt;/fcolor&gt;&#10;  &lt;bcolor&gt;FF000000&lt;/bcolor&gt;&#10;  &lt;transparent&gt;True&lt;/transparent&gt;&#10;  &lt;resolution&gt;1800&lt;/resolution&gt;&#10;  &lt;imageh&gt;297&lt;/imageh&gt;&#10;  &lt;imagew&gt;3419&lt;/imagew&gt;&#10;  &lt;scale&gt;50&lt;/scale&gt;&#10;  &lt;cursor&gt;68&lt;/cursor&gt;&#10;&lt;/TeXTeX&gt;">
            <a:extLst>
              <a:ext uri="{FF2B5EF4-FFF2-40B4-BE49-F238E27FC236}">
                <a16:creationId xmlns:a16="http://schemas.microsoft.com/office/drawing/2014/main" id="{C04E57DA-6855-5F6B-0355-083EDF3AE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11" y="3281503"/>
            <a:ext cx="4544265" cy="394749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FFA03B4-3014-2F74-3668-5249FAD431FF}"/>
              </a:ext>
            </a:extLst>
          </p:cNvPr>
          <p:cNvSpPr txBox="1"/>
          <p:nvPr/>
        </p:nvSpPr>
        <p:spPr>
          <a:xfrm>
            <a:off x="7668296" y="302805"/>
            <a:ext cx="44199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000" dirty="0"/>
              <a:t>Wada, MK, Kanaya, arXiv:2508. 20422</a:t>
            </a:r>
            <a:endParaRPr lang="ja-JP" altLang="en-US" sz="2000" dirty="0"/>
          </a:p>
        </p:txBody>
      </p:sp>
      <p:sp>
        <p:nvSpPr>
          <p:cNvPr id="13" name="矢印: 下 12">
            <a:extLst>
              <a:ext uri="{FF2B5EF4-FFF2-40B4-BE49-F238E27FC236}">
                <a16:creationId xmlns:a16="http://schemas.microsoft.com/office/drawing/2014/main" id="{B8043379-8817-A8EA-B920-D0252062B2BE}"/>
              </a:ext>
            </a:extLst>
          </p:cNvPr>
          <p:cNvSpPr/>
          <p:nvPr/>
        </p:nvSpPr>
        <p:spPr>
          <a:xfrm>
            <a:off x="2114475" y="2511465"/>
            <a:ext cx="1694133" cy="430719"/>
          </a:xfrm>
          <a:prstGeom prst="downArrow">
            <a:avLst>
              <a:gd name="adj1" fmla="val 50000"/>
              <a:gd name="adj2" fmla="val 10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33FA18F1-A0D3-8D94-2400-C3975E1ACA76}"/>
                  </a:ext>
                </a:extLst>
              </p:cNvPr>
              <p:cNvSpPr txBox="1"/>
              <p:nvPr/>
            </p:nvSpPr>
            <p:spPr>
              <a:xfrm>
                <a:off x="1641499" y="5867322"/>
                <a:ext cx="95177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Assuming the universality class and 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, </a:t>
                </a:r>
              </a:p>
              <a:p>
                <a:pPr algn="l"/>
                <a:r>
                  <a:rPr kumimoji="1" lang="en-US" altLang="ja-JP" sz="2400" dirty="0"/>
                  <a:t>the intersection analysis can be performed only with a single LYZ.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33FA18F1-A0D3-8D94-2400-C3975E1AC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499" y="5867322"/>
                <a:ext cx="9517748" cy="830997"/>
              </a:xfrm>
              <a:prstGeom prst="rect">
                <a:avLst/>
              </a:prstGeom>
              <a:blipFill>
                <a:blip r:embed="rId5"/>
                <a:stretch>
                  <a:fillRect l="-960" t="-5109" b="-160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136D9E25-51B2-5301-E467-3C7833E44F2F}"/>
                  </a:ext>
                </a:extLst>
              </p:cNvPr>
              <p:cNvSpPr txBox="1"/>
              <p:nvPr/>
            </p:nvSpPr>
            <p:spPr>
              <a:xfrm>
                <a:off x="722062" y="3998932"/>
                <a:ext cx="447895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2800" dirty="0"/>
                  <a:t> </a:t>
                </a:r>
                <a:r>
                  <a:rPr kumimoji="1" lang="en-US" altLang="ja-JP" sz="2800" dirty="0"/>
                  <a:t>for various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kumimoji="1" lang="ja-JP" altLang="en-US" sz="2800" dirty="0"/>
                  <a:t> </a:t>
                </a:r>
                <a:r>
                  <a:rPr kumimoji="1" lang="en-US" altLang="ja-JP" sz="2800" dirty="0"/>
                  <a:t>intersect at the CP!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136D9E25-51B2-5301-E467-3C7833E44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62" y="3998932"/>
                <a:ext cx="4478958" cy="954107"/>
              </a:xfrm>
              <a:prstGeom prst="rect">
                <a:avLst/>
              </a:prstGeom>
              <a:blipFill>
                <a:blip r:embed="rId6"/>
                <a:stretch>
                  <a:fillRect t="-7006" b="-165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436F00F-3139-ADFC-0EB4-29ACF7C4EEB0}"/>
              </a:ext>
            </a:extLst>
          </p:cNvPr>
          <p:cNvSpPr txBox="1"/>
          <p:nvPr/>
        </p:nvSpPr>
        <p:spPr>
          <a:xfrm>
            <a:off x="7558794" y="1034364"/>
            <a:ext cx="2619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LYZ in 3d-Ising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02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479560-56B3-B703-750D-39127AE6F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LYZR in Linear Sigma Model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EDB5A33-7576-385F-843B-28DC28B29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35" y="1777423"/>
            <a:ext cx="5912531" cy="394168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FF014AE-0C3E-A940-7591-FCB6A60059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42395" y="1777422"/>
            <a:ext cx="5912530" cy="39416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C7F0F248-8B80-2C00-2C84-C28148D9493A}"/>
                  </a:ext>
                </a:extLst>
              </p:cNvPr>
              <p:cNvSpPr txBox="1"/>
              <p:nvPr/>
            </p:nvSpPr>
            <p:spPr>
              <a:xfrm>
                <a:off x="2000050" y="1336744"/>
                <a:ext cx="30133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kumimoji="1" lang="en-US" altLang="ja-JP" sz="2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sub>
                    </m:sSub>
                    <m:r>
                      <a:rPr kumimoji="1" lang="en-US" altLang="ja-JP" sz="2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kumimoji="1" lang="en-US" altLang="ja-JP" sz="2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kumimoji="1" lang="en-US" altLang="ja-JP" sz="2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800" b="1" dirty="0">
                    <a:solidFill>
                      <a:schemeClr val="accent6">
                        <a:lumMod val="75000"/>
                      </a:schemeClr>
                    </a:solidFill>
                  </a:rPr>
                  <a:t>: 2nd/1st</a:t>
                </a:r>
                <a:endParaRPr kumimoji="1" lang="ja-JP" altLang="en-US" sz="28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C7F0F248-8B80-2C00-2C84-C28148D94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050" y="1336744"/>
                <a:ext cx="3013325" cy="523220"/>
              </a:xfrm>
              <a:prstGeom prst="rect">
                <a:avLst/>
              </a:prstGeom>
              <a:blipFill>
                <a:blip r:embed="rId4"/>
                <a:stretch>
                  <a:fillRect t="-11628" r="-3036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D30D692-1A38-F779-A5F2-3340ABF7B0E9}"/>
                  </a:ext>
                </a:extLst>
              </p:cNvPr>
              <p:cNvSpPr txBox="1"/>
              <p:nvPr/>
            </p:nvSpPr>
            <p:spPr>
              <a:xfrm>
                <a:off x="7676917" y="1336744"/>
                <a:ext cx="29363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kumimoji="1" lang="en-US" altLang="ja-JP" sz="2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𝟑𝟏</m:t>
                        </m:r>
                      </m:sub>
                    </m:sSub>
                    <m:r>
                      <a:rPr kumimoji="1" lang="en-US" altLang="ja-JP" sz="2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kumimoji="1" lang="en-US" altLang="ja-JP" sz="2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kumimoji="1" lang="en-US" altLang="ja-JP" sz="2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800" b="1" dirty="0">
                    <a:solidFill>
                      <a:schemeClr val="accent6">
                        <a:lumMod val="75000"/>
                      </a:schemeClr>
                    </a:solidFill>
                  </a:rPr>
                  <a:t>: 3rd/1st</a:t>
                </a:r>
                <a:endParaRPr kumimoji="1" lang="ja-JP" altLang="en-US" sz="28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D30D692-1A38-F779-A5F2-3340ABF7B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6917" y="1336744"/>
                <a:ext cx="2936381" cy="523220"/>
              </a:xfrm>
              <a:prstGeom prst="rect">
                <a:avLst/>
              </a:prstGeom>
              <a:blipFill>
                <a:blip r:embed="rId5"/>
                <a:stretch>
                  <a:fillRect t="-11628" r="-2905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5515F55D-2346-35E3-1A7B-D2CAD9E6335A}"/>
                  </a:ext>
                </a:extLst>
              </p:cNvPr>
              <p:cNvSpPr txBox="1"/>
              <p:nvPr/>
            </p:nvSpPr>
            <p:spPr>
              <a:xfrm>
                <a:off x="2712972" y="5882978"/>
                <a:ext cx="727910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Tx/>
                  <a:buChar char="―"/>
                </a:pPr>
                <a:r>
                  <a:rPr kumimoji="1" lang="en-US" altLang="ja-JP" sz="2400" dirty="0"/>
                  <a:t>Intersection point converges toward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for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kumimoji="1" lang="en-US" altLang="ja-JP" sz="2400" dirty="0"/>
                  <a:t>.</a:t>
                </a:r>
              </a:p>
              <a:p>
                <a:pPr marL="342900" indent="-342900" algn="l">
                  <a:buFontTx/>
                  <a:buChar char="―"/>
                </a:pPr>
                <a:r>
                  <a:rPr lang="en-US" altLang="ja-JP" sz="2400" dirty="0"/>
                  <a:t>Good accuracy for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&gt;10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fm.</a:t>
                </a:r>
                <a:endParaRPr kumimoji="1" lang="ja-JP" altLang="en-US" sz="2400" dirty="0"/>
              </a:p>
            </p:txBody>
          </p:sp>
        </mc:Choice>
        <mc:Fallback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5515F55D-2346-35E3-1A7B-D2CAD9E63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972" y="5882978"/>
                <a:ext cx="7279109" cy="830997"/>
              </a:xfrm>
              <a:prstGeom prst="rect">
                <a:avLst/>
              </a:prstGeom>
              <a:blipFill>
                <a:blip r:embed="rId6"/>
                <a:stretch>
                  <a:fillRect l="-1591" t="-11029" r="-419" b="-205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275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46CF3D-2E2D-4377-6AB1-186A1A7B7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Single Scaled LYZ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B03A3B5-2B47-65AA-D2B5-F9F46F305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46" y="1496203"/>
            <a:ext cx="5798391" cy="3865594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52BCA8D-A82A-5DD7-9F77-C57479374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523" y="1496203"/>
            <a:ext cx="5798391" cy="386559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18F4B65E-9C38-353F-D4C4-8A1F12E34A08}"/>
                  </a:ext>
                </a:extLst>
              </p:cNvPr>
              <p:cNvSpPr txBox="1"/>
              <p:nvPr/>
            </p:nvSpPr>
            <p:spPr>
              <a:xfrm>
                <a:off x="2712972" y="5882978"/>
                <a:ext cx="727910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Tx/>
                  <a:buChar char="―"/>
                </a:pPr>
                <a:r>
                  <a:rPr kumimoji="1" lang="en-US" altLang="ja-JP" sz="2400" dirty="0"/>
                  <a:t>Intersection point converges toward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for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kumimoji="1" lang="en-US" altLang="ja-JP" sz="2400" dirty="0"/>
                  <a:t>.</a:t>
                </a:r>
              </a:p>
              <a:p>
                <a:pPr marL="342900" indent="-342900" algn="l">
                  <a:buFontTx/>
                  <a:buChar char="―"/>
                </a:pPr>
                <a:r>
                  <a:rPr lang="en-US" altLang="ja-JP" sz="2400" dirty="0"/>
                  <a:t>Good accuracy for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&gt;10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fm.</a:t>
                </a:r>
                <a:endParaRPr kumimoji="1" lang="ja-JP" altLang="en-US" sz="2400" dirty="0"/>
              </a:p>
            </p:txBody>
          </p:sp>
        </mc:Choice>
        <mc:Fallback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18F4B65E-9C38-353F-D4C4-8A1F12E34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972" y="5882978"/>
                <a:ext cx="7279109" cy="830997"/>
              </a:xfrm>
              <a:prstGeom prst="rect">
                <a:avLst/>
              </a:prstGeom>
              <a:blipFill>
                <a:blip r:embed="rId4"/>
                <a:stretch>
                  <a:fillRect l="-1591" t="-11029" r="-419" b="-205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69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3889E5-58B4-D1A4-AD5B-60CEF0F27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Where is the QCD Critical Point?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F139D3E-74AD-5438-AB31-61AC39529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72" y="1852044"/>
            <a:ext cx="5998118" cy="399180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78F21BD-4051-EBC1-4EAB-111F4835D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734" y="2116312"/>
            <a:ext cx="5729294" cy="372753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BAE130A-4779-4D1B-DE4B-91120E110E57}"/>
              </a:ext>
            </a:extLst>
          </p:cNvPr>
          <p:cNvSpPr txBox="1"/>
          <p:nvPr/>
        </p:nvSpPr>
        <p:spPr>
          <a:xfrm>
            <a:off x="2435382" y="1217396"/>
            <a:ext cx="7321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chemeClr val="accent6">
                    <a:lumMod val="75000"/>
                  </a:schemeClr>
                </a:solidFill>
              </a:rPr>
              <a:t>Single-LYZ analysis for 2+1 flavor QCD</a:t>
            </a:r>
            <a:endParaRPr kumimoji="1" lang="ja-JP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0D9965D-5D70-3EEE-3D32-BD71C7CF5597}"/>
                  </a:ext>
                </a:extLst>
              </p:cNvPr>
              <p:cNvSpPr txBox="1"/>
              <p:nvPr/>
            </p:nvSpPr>
            <p:spPr>
              <a:xfrm>
                <a:off x="490023" y="6108116"/>
                <a:ext cx="114174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800" dirty="0"/>
                  <a:t>Intersection around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≃100</m:t>
                    </m:r>
                  </m:oMath>
                </a14:m>
                <a:r>
                  <a:rPr kumimoji="1" lang="en-US" altLang="ja-JP" sz="2800" dirty="0"/>
                  <a:t> MeV?     </a:t>
                </a:r>
                <a:r>
                  <a:rPr lang="en-US" altLang="ja-JP" sz="2800" dirty="0"/>
                  <a:t>Yet lower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kumimoji="1" lang="ja-JP" altLang="en-US" sz="2800" dirty="0"/>
                  <a:t> </a:t>
                </a:r>
                <a:r>
                  <a:rPr kumimoji="1" lang="en-US" altLang="ja-JP" sz="2800" dirty="0"/>
                  <a:t>data are mandatory.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0D9965D-5D70-3EEE-3D32-BD71C7CF5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023" y="6108116"/>
                <a:ext cx="11417421" cy="523220"/>
              </a:xfrm>
              <a:prstGeom prst="rect">
                <a:avLst/>
              </a:prstGeom>
              <a:blipFill>
                <a:blip r:embed="rId4"/>
                <a:stretch>
                  <a:fillRect l="-1068" t="-12791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180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F12FB-D2DF-48D6-2E5E-9D57D4EAF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BA77D0-8ECD-89B3-B972-CF4571306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13D4BF59-74AE-E899-5FCA-8687E4359BC7}"/>
                  </a:ext>
                </a:extLst>
              </p:cNvPr>
              <p:cNvSpPr txBox="1"/>
              <p:nvPr/>
            </p:nvSpPr>
            <p:spPr>
              <a:xfrm>
                <a:off x="643647" y="1324133"/>
                <a:ext cx="7017335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/>
                  <a:t>Using </a:t>
                </a:r>
                <a:r>
                  <a:rPr lang="en-US" altLang="ja-JP" sz="2400" dirty="0"/>
                  <a:t>a new mean-field approach incorporating finite-size effects, we investigated the </a:t>
                </a:r>
                <a:r>
                  <a:rPr kumimoji="1" lang="en-US" altLang="ja-JP" sz="2400" dirty="0"/>
                  <a:t>LYZs at nonzero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 in the linear-sigma model.</a:t>
                </a:r>
              </a:p>
              <a:p>
                <a:endParaRPr lang="en-US" altLang="ja-JP" sz="2400" dirty="0"/>
              </a:p>
              <a:p>
                <a:r>
                  <a:rPr kumimoji="1" lang="en-US" altLang="ja-JP" sz="2400" dirty="0"/>
                  <a:t>The study of LYZs and its relation to LYES are investigated. </a:t>
                </a:r>
              </a:p>
              <a:p>
                <a:r>
                  <a:rPr lang="en-US" altLang="ja-JP" sz="2400" dirty="0"/>
                  <a:t>Large deviation at LT values employes in lattice simulations.</a:t>
                </a:r>
              </a:p>
              <a:p>
                <a:r>
                  <a:rPr kumimoji="1" lang="en-US" altLang="ja-JP" sz="2400" dirty="0"/>
                  <a:t>The LYZR method works well.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13D4BF59-74AE-E899-5FCA-8687E4359B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47" y="1324133"/>
                <a:ext cx="7017335" cy="3416320"/>
              </a:xfrm>
              <a:prstGeom prst="rect">
                <a:avLst/>
              </a:prstGeom>
              <a:blipFill>
                <a:blip r:embed="rId2"/>
                <a:stretch>
                  <a:fillRect l="-1390" t="-1248" b="-32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4FB4050-CA88-968C-9B92-E122A0D07618}"/>
              </a:ext>
            </a:extLst>
          </p:cNvPr>
          <p:cNvSpPr txBox="1"/>
          <p:nvPr/>
        </p:nvSpPr>
        <p:spPr>
          <a:xfrm>
            <a:off x="643647" y="5752443"/>
            <a:ext cx="6955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Yu Gothic UI" panose="020B0500000000000000" pitchFamily="50" charset="-128"/>
              <a:buChar char="―"/>
            </a:pPr>
            <a:r>
              <a:rPr lang="en-US" altLang="ja-JP" sz="2400" dirty="0" err="1"/>
              <a:t>Roverge</a:t>
            </a:r>
            <a:r>
              <a:rPr lang="en-US" altLang="ja-JP" sz="2400" dirty="0"/>
              <a:t>-Weiss symmetry/transition</a:t>
            </a:r>
          </a:p>
          <a:p>
            <a:pPr marL="457200" indent="-457200">
              <a:buFont typeface="Yu Gothic UI" panose="020B0500000000000000" pitchFamily="50" charset="-128"/>
              <a:buChar char="―"/>
            </a:pPr>
            <a:r>
              <a:rPr lang="en-US" altLang="ja-JP" sz="2400" dirty="0"/>
              <a:t>Better interpretation of lattice results</a:t>
            </a:r>
            <a:endParaRPr lang="ja-JP" altLang="en-US" sz="2400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01CE3DFC-D191-C2B1-BF04-4B535F97C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8804" y="849525"/>
            <a:ext cx="4107188" cy="306443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44A7D5F-3D48-DC68-A3F2-E427F9C4D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7009" y="4006735"/>
            <a:ext cx="4382449" cy="2851265"/>
          </a:xfrm>
          <a:prstGeom prst="rect">
            <a:avLst/>
          </a:prstGeom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30D93B50-6B70-9843-D850-BCC0602EA262}"/>
              </a:ext>
            </a:extLst>
          </p:cNvPr>
          <p:cNvSpPr txBox="1">
            <a:spLocks/>
          </p:cNvSpPr>
          <p:nvPr/>
        </p:nvSpPr>
        <p:spPr>
          <a:xfrm>
            <a:off x="643647" y="5008950"/>
            <a:ext cx="10515600" cy="705441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/>
              <a:t>Outlook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3658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63B7BE-A30F-6248-70E3-950C4CF8C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Outlook</a:t>
            </a:r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2D08EEE-1032-D320-820F-3D213552A082}"/>
              </a:ext>
            </a:extLst>
          </p:cNvPr>
          <p:cNvSpPr txBox="1"/>
          <p:nvPr/>
        </p:nvSpPr>
        <p:spPr>
          <a:xfrm>
            <a:off x="340765" y="1305134"/>
            <a:ext cx="6955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Yu Gothic UI" panose="020B0500000000000000" pitchFamily="50" charset="-128"/>
              <a:buChar char="―"/>
            </a:pPr>
            <a:r>
              <a:rPr lang="en-US" altLang="ja-JP" sz="2400" dirty="0" err="1"/>
              <a:t>Roverge</a:t>
            </a:r>
            <a:r>
              <a:rPr lang="en-US" altLang="ja-JP" sz="2400" dirty="0"/>
              <a:t>-Weiss symmetry/transition</a:t>
            </a:r>
          </a:p>
          <a:p>
            <a:pPr marL="457200" indent="-457200">
              <a:buFont typeface="Yu Gothic UI" panose="020B0500000000000000" pitchFamily="50" charset="-128"/>
              <a:buChar char="―"/>
            </a:pPr>
            <a:r>
              <a:rPr lang="en-US" altLang="ja-JP" sz="2400" dirty="0"/>
              <a:t>Better interpretation of lattice results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7908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7239CF30-E15D-2795-1878-110119345952}"/>
              </a:ext>
            </a:extLst>
          </p:cNvPr>
          <p:cNvSpPr/>
          <p:nvPr/>
        </p:nvSpPr>
        <p:spPr>
          <a:xfrm>
            <a:off x="498777" y="1703400"/>
            <a:ext cx="5680350" cy="16680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51977D9-1F78-C576-988F-E7FA34A0C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Lee-Yang Zeros and QCD Phase Diagram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B53E76C-729A-E970-3844-20DD3A1C6F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89" r="3174" b="16643"/>
          <a:stretch>
            <a:fillRect/>
          </a:stretch>
        </p:blipFill>
        <p:spPr>
          <a:xfrm>
            <a:off x="409130" y="3486591"/>
            <a:ext cx="3759287" cy="285746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71D60FD-AF67-DF48-2050-A9969634E6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650" r="2623" b="32265"/>
          <a:stretch>
            <a:fillRect/>
          </a:stretch>
        </p:blipFill>
        <p:spPr>
          <a:xfrm>
            <a:off x="4229550" y="4062920"/>
            <a:ext cx="4901855" cy="236912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6F85CBB-8EF0-3515-8B63-E1E9CC82384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2186" r="49650" b="2490"/>
          <a:stretch>
            <a:fillRect/>
          </a:stretch>
        </p:blipFill>
        <p:spPr>
          <a:xfrm>
            <a:off x="9385089" y="3772861"/>
            <a:ext cx="2670884" cy="2963092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E4085F2-42F2-2D65-747F-08148DC50B45}"/>
              </a:ext>
            </a:extLst>
          </p:cNvPr>
          <p:cNvSpPr txBox="1"/>
          <p:nvPr/>
        </p:nvSpPr>
        <p:spPr>
          <a:xfrm>
            <a:off x="6407106" y="1270736"/>
            <a:ext cx="5173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Clarke+, 2405.10196; Adam+</a:t>
            </a:r>
            <a:r>
              <a:rPr lang="en-US" altLang="ja-JP" sz="2000" dirty="0"/>
              <a:t>, 2507.13254; …</a:t>
            </a:r>
            <a:endParaRPr kumimoji="1" lang="ja-JP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1008419-2FA7-EADC-4B7B-1353B7E8DE3B}"/>
                  </a:ext>
                </a:extLst>
              </p:cNvPr>
              <p:cNvSpPr txBox="1"/>
              <p:nvPr/>
            </p:nvSpPr>
            <p:spPr>
              <a:xfrm>
                <a:off x="6407106" y="1747147"/>
                <a:ext cx="42934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Tx/>
                  <a:buChar char="―"/>
                </a:pPr>
                <a:r>
                  <a:rPr kumimoji="1" lang="en-US" altLang="ja-JP" sz="2400" dirty="0"/>
                  <a:t>Imaginary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+ Pade approx.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1008419-2FA7-EADC-4B7B-1353B7E8D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7106" y="1747147"/>
                <a:ext cx="4293419" cy="461665"/>
              </a:xfrm>
              <a:prstGeom prst="rect">
                <a:avLst/>
              </a:prstGeom>
              <a:blipFill>
                <a:blip r:embed="rId5"/>
                <a:stretch>
                  <a:fillRect l="-2699" t="-20000" r="-994" b="-37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8D6D563-A69A-9A41-CFF3-A3A82FD850C9}"/>
              </a:ext>
            </a:extLst>
          </p:cNvPr>
          <p:cNvSpPr txBox="1"/>
          <p:nvPr/>
        </p:nvSpPr>
        <p:spPr>
          <a:xfrm>
            <a:off x="409130" y="1179031"/>
            <a:ext cx="5990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6">
                    <a:lumMod val="75000"/>
                  </a:schemeClr>
                </a:solidFill>
              </a:rPr>
              <a:t>Locating QCD-CP using Lattice data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F91B7A5-94D1-2C45-9880-04685453EAAB}"/>
              </a:ext>
            </a:extLst>
          </p:cNvPr>
          <p:cNvSpPr txBox="1"/>
          <p:nvPr/>
        </p:nvSpPr>
        <p:spPr>
          <a:xfrm>
            <a:off x="1045484" y="6344052"/>
            <a:ext cx="2486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Clarke+, 2405.10196</a:t>
            </a:r>
            <a:endParaRPr kumimoji="1" lang="ja-JP" altLang="en-US" sz="20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27ECB77-976A-3D2A-0408-39E097489E89}"/>
              </a:ext>
            </a:extLst>
          </p:cNvPr>
          <p:cNvSpPr txBox="1"/>
          <p:nvPr/>
        </p:nvSpPr>
        <p:spPr>
          <a:xfrm>
            <a:off x="597018" y="1703401"/>
            <a:ext cx="548579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Procedure</a:t>
            </a:r>
          </a:p>
          <a:p>
            <a:pPr marL="457200" indent="-457200" algn="l">
              <a:buAutoNum type="arabicPeriod"/>
            </a:pPr>
            <a:r>
              <a:rPr kumimoji="1" lang="en-US" altLang="ja-JP" sz="2400" dirty="0"/>
              <a:t>Determine 1st LYZ numerically</a:t>
            </a:r>
          </a:p>
          <a:p>
            <a:pPr marL="457200" indent="-457200" algn="l">
              <a:buAutoNum type="arabicPeriod"/>
            </a:pPr>
            <a:r>
              <a:rPr lang="en-US" altLang="ja-JP" sz="2400" dirty="0"/>
              <a:t>Identify it as the LY edge singularity</a:t>
            </a:r>
          </a:p>
          <a:p>
            <a:pPr marL="457200" indent="-457200" algn="l">
              <a:buAutoNum type="arabicPeriod"/>
            </a:pPr>
            <a:r>
              <a:rPr lang="en-US" altLang="ja-JP" sz="2400" dirty="0"/>
              <a:t>Extrapolate to the CP</a:t>
            </a:r>
            <a:endParaRPr kumimoji="1" lang="ja-JP" altLang="en-US" sz="2400" dirty="0"/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258DF0B8-B91F-1FB5-171E-995C140FE64A}"/>
              </a:ext>
            </a:extLst>
          </p:cNvPr>
          <p:cNvGrpSpPr/>
          <p:nvPr/>
        </p:nvGrpSpPr>
        <p:grpSpPr>
          <a:xfrm>
            <a:off x="6320189" y="2366427"/>
            <a:ext cx="5735784" cy="1200329"/>
            <a:chOff x="6320189" y="2366427"/>
            <a:chExt cx="5735784" cy="1200329"/>
          </a:xfrm>
        </p:grpSpPr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E154CCBF-B2CE-C973-C8EB-0BF40F17A49A}"/>
                </a:ext>
              </a:extLst>
            </p:cNvPr>
            <p:cNvSpPr txBox="1"/>
            <p:nvPr/>
          </p:nvSpPr>
          <p:spPr>
            <a:xfrm>
              <a:off x="6882762" y="2366427"/>
              <a:ext cx="5173211" cy="1200329"/>
            </a:xfrm>
            <a:prstGeom prst="rect">
              <a:avLst/>
            </a:prstGeom>
            <a:noFill/>
            <a:ln w="25400"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ja-JP" sz="2400" b="1" dirty="0">
                  <a:solidFill>
                    <a:schemeClr val="accent1">
                      <a:lumMod val="75000"/>
                    </a:schemeClr>
                  </a:solidFill>
                </a:rPr>
                <a:t>A similar analysis in an effective model should be useful for a better understanding of this procedure.</a:t>
              </a:r>
              <a:endParaRPr kumimoji="1" lang="ja-JP" altLang="en-US" sz="2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6" name="矢印: 山形 25">
              <a:extLst>
                <a:ext uri="{FF2B5EF4-FFF2-40B4-BE49-F238E27FC236}">
                  <a16:creationId xmlns:a16="http://schemas.microsoft.com/office/drawing/2014/main" id="{2EFCD231-4DE5-1D4C-3B7D-8BDA30D8822A}"/>
                </a:ext>
              </a:extLst>
            </p:cNvPr>
            <p:cNvSpPr/>
            <p:nvPr/>
          </p:nvSpPr>
          <p:spPr>
            <a:xfrm>
              <a:off x="6320189" y="2366427"/>
              <a:ext cx="562573" cy="705441"/>
            </a:xfrm>
            <a:prstGeom prst="chevron">
              <a:avLst>
                <a:gd name="adj" fmla="val 4506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819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D51AC0-9716-E426-5689-C82F5BAE5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Convergence of LYZR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C8F2896-65EF-D7F3-5B1E-AAA00434907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922533" y="1046643"/>
            <a:ext cx="6226215" cy="415081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75AE26E-C4CD-36BB-3805-C6A677760C75}"/>
              </a:ext>
            </a:extLst>
          </p:cNvPr>
          <p:cNvSpPr txBox="1"/>
          <p:nvPr/>
        </p:nvSpPr>
        <p:spPr>
          <a:xfrm>
            <a:off x="583007" y="1048834"/>
            <a:ext cx="421346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The origin of Higher order terms</a:t>
            </a:r>
          </a:p>
          <a:p>
            <a:pPr marL="285750" indent="-285750">
              <a:buSzPct val="75000"/>
              <a:buFont typeface="Wingdings" pitchFamily="2" charset="2"/>
              <a:buChar char="u"/>
            </a:pPr>
            <a:r>
              <a:rPr kumimoji="1" lang="en-US" altLang="ja-JP" sz="2400" dirty="0"/>
              <a:t>Parameter </a:t>
            </a:r>
            <a:r>
              <a:rPr lang="en-US" altLang="ja-JP" sz="2400" dirty="0"/>
              <a:t>m</a:t>
            </a:r>
            <a:r>
              <a:rPr kumimoji="1" lang="en-US" altLang="ja-JP" sz="2400" dirty="0"/>
              <a:t>ixing</a:t>
            </a:r>
          </a:p>
          <a:p>
            <a:pPr>
              <a:buSzPct val="75000"/>
            </a:pPr>
            <a:r>
              <a:rPr kumimoji="1" lang="en-US" altLang="ja-JP" sz="2400" dirty="0"/>
              <a:t>    </a:t>
            </a:r>
          </a:p>
          <a:p>
            <a:pPr marL="285750" indent="-285750">
              <a:buSzPct val="75000"/>
              <a:buFont typeface="Wingdings" pitchFamily="2" charset="2"/>
              <a:buChar char="u"/>
            </a:pPr>
            <a:endParaRPr lang="en-US" altLang="ja-JP" sz="2400" dirty="0"/>
          </a:p>
          <a:p>
            <a:pPr marL="285750" indent="-285750">
              <a:buSzPct val="75000"/>
              <a:buFont typeface="Wingdings" pitchFamily="2" charset="2"/>
              <a:buChar char="u"/>
            </a:pPr>
            <a:endParaRPr lang="en-US" altLang="ja-JP" sz="24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9EAD8D8-0D41-DEAA-CB33-A521C0B0B0D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82663" y="1884622"/>
            <a:ext cx="4250132" cy="72908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64044B2-2F4C-9E43-89AB-21CDEC849CCE}"/>
              </a:ext>
            </a:extLst>
          </p:cNvPr>
          <p:cNvSpPr txBox="1"/>
          <p:nvPr/>
        </p:nvSpPr>
        <p:spPr>
          <a:xfrm>
            <a:off x="583007" y="4059371"/>
            <a:ext cx="32218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SzPct val="75000"/>
              <a:buFont typeface="Wingdings" pitchFamily="2" charset="2"/>
              <a:buChar char="u"/>
            </a:pPr>
            <a:r>
              <a:rPr lang="en-US" altLang="ja-JP" sz="2400" dirty="0"/>
              <a:t>Irrelevant operator</a:t>
            </a:r>
            <a:endParaRPr kumimoji="1" lang="ja-JP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228C6995-9A87-4F0E-1C33-6F922C930DF7}"/>
                  </a:ext>
                </a:extLst>
              </p:cNvPr>
              <p:cNvSpPr txBox="1"/>
              <p:nvPr/>
            </p:nvSpPr>
            <p:spPr>
              <a:xfrm>
                <a:off x="810211" y="2645007"/>
                <a:ext cx="4581382" cy="13189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SzPct val="75000"/>
                </a:pPr>
                <a:r>
                  <a:rPr kumimoji="1" lang="en-US" altLang="ja-JP" sz="2400" dirty="0"/>
                  <a:t>Lowest order</a:t>
                </a:r>
              </a:p>
              <a:p>
                <a:pPr>
                  <a:buSzPct val="75000"/>
                </a:pPr>
                <a:r>
                  <a:rPr kumimoji="1" lang="en-US" altLang="ja-JP" sz="2400" dirty="0"/>
                  <a:t>LYZR      : </a:t>
                </a:r>
                <a14:m>
                  <m:oMath xmlns:m="http://schemas.openxmlformats.org/officeDocument/2006/math">
                    <m: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2</m:t>
                    </m:r>
                    <m:acc>
                      <m:accPr>
                        <m:chr m:val="̅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sub>
                        </m:sSub>
                      </m:e>
                    </m:d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=−3/2</m:t>
                    </m:r>
                  </m:oMath>
                </a14:m>
                <a:endParaRPr lang="en-US" altLang="ja-JP" sz="2400" dirty="0"/>
              </a:p>
              <a:p>
                <a:pPr>
                  <a:buSzPct val="75000"/>
                </a:pPr>
                <a:r>
                  <a:rPr lang="en-US" altLang="ja-JP" sz="2400" dirty="0"/>
                  <a:t>Binder  : </a:t>
                </a:r>
                <a14:m>
                  <m:oMath xmlns:m="http://schemas.openxmlformats.org/officeDocument/2006/math">
                    <m:r>
                      <a:rPr lang="en-US" altLang="ja-JP" sz="240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400" b="0" i="0" dirty="0" smtClean="0">
                        <a:latin typeface="Cambria Math" panose="02040503050406030204" pitchFamily="18" charset="0"/>
                      </a:rPr>
                      <m:t>  </m:t>
                    </m:r>
                    <m:acc>
                      <m:accPr>
                        <m:chr m:val="̅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altLang="ja-JP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sub>
                        </m:sSub>
                      </m:e>
                    </m:d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=−3/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altLang="ja-JP" sz="2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228C6995-9A87-4F0E-1C33-6F922C930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11" y="2645007"/>
                <a:ext cx="4581382" cy="1318951"/>
              </a:xfrm>
              <a:prstGeom prst="rect">
                <a:avLst/>
              </a:prstGeom>
              <a:blipFill>
                <a:blip r:embed="rId8"/>
                <a:stretch>
                  <a:fillRect l="-2130" t="-3241" r="-932" b="-69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図 7">
            <a:extLst>
              <a:ext uri="{FF2B5EF4-FFF2-40B4-BE49-F238E27FC236}">
                <a16:creationId xmlns:a16="http://schemas.microsoft.com/office/drawing/2014/main" id="{A9973529-CA6B-0E99-B249-05FC712C543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27072" y="4556278"/>
            <a:ext cx="4870372" cy="1064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FF754CB-F0B4-70A7-F7E1-2D0E52F2B296}"/>
                  </a:ext>
                </a:extLst>
              </p:cNvPr>
              <p:cNvSpPr txBox="1"/>
              <p:nvPr/>
            </p:nvSpPr>
            <p:spPr>
              <a:xfrm>
                <a:off x="810211" y="5656064"/>
                <a:ext cx="4870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SzPct val="75000"/>
                </a:pPr>
                <a:r>
                  <a:rPr kumimoji="1" lang="en-US" altLang="ja-JP" sz="2400" dirty="0"/>
                  <a:t>Exponent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400" b="0" i="0" dirty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 altLang="ja-JP" sz="2400" b="0" i="0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3/</m:t>
                    </m:r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0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altLang="ja-JP" sz="2400" dirty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 altLang="ja-JP" sz="2400" b="0" i="0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=−3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/2…</m:t>
                    </m:r>
                  </m:oMath>
                </a14:m>
                <a:endParaRPr kumimoji="1" lang="en-US" altLang="ja-JP" sz="2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FF754CB-F0B4-70A7-F7E1-2D0E52F2B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11" y="5656064"/>
                <a:ext cx="4870372" cy="461665"/>
              </a:xfrm>
              <a:prstGeom prst="rect">
                <a:avLst/>
              </a:prstGeom>
              <a:blipFill>
                <a:blip r:embed="rId10"/>
                <a:stretch>
                  <a:fillRect l="-2003" t="-9211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図 9">
            <a:extLst>
              <a:ext uri="{FF2B5EF4-FFF2-40B4-BE49-F238E27FC236}">
                <a16:creationId xmlns:a16="http://schemas.microsoft.com/office/drawing/2014/main" id="{437EF9B8-451D-BC36-F045-B24BC1A5A1F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382285" y="5757418"/>
            <a:ext cx="5677429" cy="569902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AB28522-5454-E644-3781-F9E22023B9C5}"/>
              </a:ext>
            </a:extLst>
          </p:cNvPr>
          <p:cNvSpPr txBox="1"/>
          <p:nvPr/>
        </p:nvSpPr>
        <p:spPr>
          <a:xfrm>
            <a:off x="6096000" y="5172393"/>
            <a:ext cx="2407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Fitting function</a:t>
            </a:r>
            <a:endParaRPr kumimoji="1" lang="ja-JP" altLang="en-US" sz="280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96FF22B7-1DF5-8F9A-3CA3-A2731D1195E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480225" y="5312543"/>
            <a:ext cx="3547872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9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A4DCFD38-CA8D-8B44-B93E-2D2D8B610175}"/>
              </a:ext>
            </a:extLst>
          </p:cNvPr>
          <p:cNvSpPr/>
          <p:nvPr/>
        </p:nvSpPr>
        <p:spPr>
          <a:xfrm>
            <a:off x="483849" y="1432114"/>
            <a:ext cx="5080092" cy="53115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3FA71F8-86B1-4B25-ADE1-02DBDAEB6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Lee-Yang Zeros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A21EA1F-ABE5-406A-BCF5-326798716B0A}"/>
              </a:ext>
            </a:extLst>
          </p:cNvPr>
          <p:cNvSpPr txBox="1"/>
          <p:nvPr/>
        </p:nvSpPr>
        <p:spPr>
          <a:xfrm>
            <a:off x="483849" y="1177355"/>
            <a:ext cx="5080092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kumimoji="1" lang="en-US" altLang="ja-JP" sz="3200" b="1" dirty="0"/>
              <a:t>Partition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734C10C-A03E-BFCC-9DA7-5885C397E083}"/>
                  </a:ext>
                </a:extLst>
              </p:cNvPr>
              <p:cNvSpPr txBox="1"/>
              <p:nvPr/>
            </p:nvSpPr>
            <p:spPr>
              <a:xfrm>
                <a:off x="530918" y="1831490"/>
                <a:ext cx="47715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Finite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kumimoji="1" lang="en-US" altLang="ja-JP" sz="2400" dirty="0"/>
                  <a:t>       Polynomial of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(or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kumimoji="1" lang="en-US" altLang="ja-JP" sz="2400" dirty="0"/>
                  <a:t>)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734C10C-A03E-BFCC-9DA7-5885C397E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18" y="1831490"/>
                <a:ext cx="4771563" cy="461665"/>
              </a:xfrm>
              <a:prstGeom prst="rect">
                <a:avLst/>
              </a:prstGeom>
              <a:blipFill>
                <a:blip r:embed="rId2"/>
                <a:stretch>
                  <a:fillRect l="-1916" t="-9211" r="-1149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F0052F8-A60E-827C-4615-76EBE5B82EF8}"/>
              </a:ext>
            </a:extLst>
          </p:cNvPr>
          <p:cNvSpPr txBox="1"/>
          <p:nvPr/>
        </p:nvSpPr>
        <p:spPr>
          <a:xfrm>
            <a:off x="1282865" y="5679534"/>
            <a:ext cx="3999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/>
              <a:t>zeros</a:t>
            </a:r>
            <a:r>
              <a:rPr kumimoji="1" lang="en-US" altLang="ja-JP" sz="2400" dirty="0"/>
              <a:t> on the complex plane</a:t>
            </a:r>
            <a:endParaRPr kumimoji="1" lang="ja-JP" altLang="en-US" sz="2400" dirty="0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Z(T,\mu) = \prod_i (\mu-\mu_i)&#10;\end{align*}&lt;/body&gt;&#10;  &lt;fcolor&gt;FF000000&lt;/fcolor&gt;&#10;  &lt;bcolor&gt;FF000000&lt;/bcolor&gt;&#10;  &lt;transparent&gt;True&lt;/transparent&gt;&#10;  &lt;resolution&gt;1800&lt;/resolution&gt;&#10;  &lt;imageh&gt;531&lt;/imageh&gt;&#10;  &lt;imagew&gt;2300&lt;/imagew&gt;&#10;  &lt;scale&gt;50&lt;/scale&gt;&#10;  &lt;cursor&gt;32&lt;/cursor&gt;&#10;&lt;/TeXTeX&gt;">
            <a:extLst>
              <a:ext uri="{FF2B5EF4-FFF2-40B4-BE49-F238E27FC236}">
                <a16:creationId xmlns:a16="http://schemas.microsoft.com/office/drawing/2014/main" id="{EC7C019D-09E7-9836-0256-6BCED263D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09" y="2387978"/>
            <a:ext cx="3218722" cy="743105"/>
          </a:xfrm>
          <a:prstGeom prst="rect">
            <a:avLst/>
          </a:prstGeom>
        </p:spPr>
      </p:pic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D836FE03-CF4C-AE44-D643-E1D733F5A182}"/>
              </a:ext>
            </a:extLst>
          </p:cNvPr>
          <p:cNvCxnSpPr>
            <a:cxnSpLocks/>
          </p:cNvCxnSpPr>
          <p:nvPr/>
        </p:nvCxnSpPr>
        <p:spPr>
          <a:xfrm flipV="1">
            <a:off x="2784488" y="3338932"/>
            <a:ext cx="0" cy="2166721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4E8E2A48-2B38-A406-7DE4-34872C6D2409}"/>
              </a:ext>
            </a:extLst>
          </p:cNvPr>
          <p:cNvCxnSpPr>
            <a:cxnSpLocks/>
          </p:cNvCxnSpPr>
          <p:nvPr/>
        </p:nvCxnSpPr>
        <p:spPr>
          <a:xfrm>
            <a:off x="1240907" y="4501681"/>
            <a:ext cx="3213894" cy="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乗算記号 11">
            <a:extLst>
              <a:ext uri="{FF2B5EF4-FFF2-40B4-BE49-F238E27FC236}">
                <a16:creationId xmlns:a16="http://schemas.microsoft.com/office/drawing/2014/main" id="{17A4CBA9-4D63-592D-EFD3-DDB62CF8C3F9}"/>
              </a:ext>
            </a:extLst>
          </p:cNvPr>
          <p:cNvSpPr>
            <a:spLocks noChangeAspect="1"/>
          </p:cNvSpPr>
          <p:nvPr/>
        </p:nvSpPr>
        <p:spPr>
          <a:xfrm>
            <a:off x="2951949" y="3779141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乗算記号 13">
            <a:extLst>
              <a:ext uri="{FF2B5EF4-FFF2-40B4-BE49-F238E27FC236}">
                <a16:creationId xmlns:a16="http://schemas.microsoft.com/office/drawing/2014/main" id="{443547BB-343C-6E3E-2055-8F88287673E4}"/>
              </a:ext>
            </a:extLst>
          </p:cNvPr>
          <p:cNvSpPr>
            <a:spLocks noChangeAspect="1"/>
          </p:cNvSpPr>
          <p:nvPr/>
        </p:nvSpPr>
        <p:spPr>
          <a:xfrm>
            <a:off x="1795878" y="3676711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乗算記号 14">
            <a:extLst>
              <a:ext uri="{FF2B5EF4-FFF2-40B4-BE49-F238E27FC236}">
                <a16:creationId xmlns:a16="http://schemas.microsoft.com/office/drawing/2014/main" id="{62B8B790-E360-E18E-BDA5-2DE3DB734595}"/>
              </a:ext>
            </a:extLst>
          </p:cNvPr>
          <p:cNvSpPr>
            <a:spLocks noChangeAspect="1"/>
          </p:cNvSpPr>
          <p:nvPr/>
        </p:nvSpPr>
        <p:spPr>
          <a:xfrm>
            <a:off x="3245523" y="4683166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乗算記号 15">
            <a:extLst>
              <a:ext uri="{FF2B5EF4-FFF2-40B4-BE49-F238E27FC236}">
                <a16:creationId xmlns:a16="http://schemas.microsoft.com/office/drawing/2014/main" id="{B4CD9ACA-D038-7740-40DC-670942A5D67A}"/>
              </a:ext>
            </a:extLst>
          </p:cNvPr>
          <p:cNvSpPr>
            <a:spLocks noChangeAspect="1"/>
          </p:cNvSpPr>
          <p:nvPr/>
        </p:nvSpPr>
        <p:spPr>
          <a:xfrm>
            <a:off x="1633160" y="4722515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mu&#10;\end{align*}&lt;/body&gt;&#10;  &lt;fcolor&gt;FF000000&lt;/fcolor&gt;&#10;  &lt;bcolor&gt;FF000000&lt;/bcolor&gt;&#10;  &lt;transparent&gt;True&lt;/transparent&gt;&#10;  &lt;resolution&gt;1800&lt;/resolution&gt;&#10;  &lt;imageh&gt;160&lt;/imageh&gt;&#10;  &lt;imagew&gt;135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4F5418FE-788E-9D21-1584-4AADF1A976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910" y="3408303"/>
            <a:ext cx="210238" cy="249170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mu_i&#10;\end{align*}&lt;/body&gt;&#10;  &lt;fcolor&gt;FF000000&lt;/fcolor&gt;&#10;  &lt;bcolor&gt;FF000000&lt;/bcolor&gt;&#10;  &lt;transparent&gt;True&lt;/transparent&gt;&#10;  &lt;resolution&gt;1800&lt;/resolution&gt;&#10;  &lt;imageh&gt;160&lt;/imageh&gt;&#10;  &lt;imagew&gt;202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F89D09F7-6C33-B53F-B651-034039A868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60" y="5147722"/>
            <a:ext cx="351182" cy="278164"/>
          </a:xfrm>
          <a:prstGeom prst="rect">
            <a:avLst/>
          </a:prstGeom>
        </p:spPr>
      </p:pic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04CDAD9B-AA73-D0D7-6F4E-984D9115E6ED}"/>
              </a:ext>
            </a:extLst>
          </p:cNvPr>
          <p:cNvCxnSpPr>
            <a:cxnSpLocks/>
          </p:cNvCxnSpPr>
          <p:nvPr/>
        </p:nvCxnSpPr>
        <p:spPr>
          <a:xfrm>
            <a:off x="3862820" y="3369471"/>
            <a:ext cx="0" cy="36494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0D3181A1-C747-F107-AFC7-AC7F94142EB1}"/>
              </a:ext>
            </a:extLst>
          </p:cNvPr>
          <p:cNvCxnSpPr>
            <a:cxnSpLocks/>
          </p:cNvCxnSpPr>
          <p:nvPr/>
        </p:nvCxnSpPr>
        <p:spPr>
          <a:xfrm flipH="1">
            <a:off x="3862820" y="3734420"/>
            <a:ext cx="36889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3F38E68-00A0-BF92-2624-54203609FF32}"/>
              </a:ext>
            </a:extLst>
          </p:cNvPr>
          <p:cNvSpPr txBox="1"/>
          <p:nvPr/>
        </p:nvSpPr>
        <p:spPr>
          <a:xfrm>
            <a:off x="7700126" y="458179"/>
            <a:ext cx="3696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Yang, Lee; Lee, Yang (’52)</a:t>
            </a:r>
            <a:endParaRPr kumimoji="1" lang="ja-JP" altLang="en-US" sz="2400" dirty="0"/>
          </a:p>
        </p:txBody>
      </p:sp>
      <p:sp>
        <p:nvSpPr>
          <p:cNvPr id="35" name="矢印: 山形 34">
            <a:extLst>
              <a:ext uri="{FF2B5EF4-FFF2-40B4-BE49-F238E27FC236}">
                <a16:creationId xmlns:a16="http://schemas.microsoft.com/office/drawing/2014/main" id="{A7727338-C027-07F9-BD67-D3A843E01BCA}"/>
              </a:ext>
            </a:extLst>
          </p:cNvPr>
          <p:cNvSpPr/>
          <p:nvPr/>
        </p:nvSpPr>
        <p:spPr>
          <a:xfrm>
            <a:off x="920362" y="5787323"/>
            <a:ext cx="380360" cy="291629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6" name="矢印: 山形 35">
            <a:extLst>
              <a:ext uri="{FF2B5EF4-FFF2-40B4-BE49-F238E27FC236}">
                <a16:creationId xmlns:a16="http://schemas.microsoft.com/office/drawing/2014/main" id="{8BBF4AC5-C07D-5C39-21EC-26F41C7B520F}"/>
              </a:ext>
            </a:extLst>
          </p:cNvPr>
          <p:cNvSpPr/>
          <p:nvPr/>
        </p:nvSpPr>
        <p:spPr>
          <a:xfrm>
            <a:off x="1730936" y="1914345"/>
            <a:ext cx="380360" cy="291629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3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Z(T,\mu)&#10;\end{align*}&lt;/body&gt;&#10;  &lt;fcolor&gt;FFFFFFFF&lt;/fcolor&gt;&#10;  &lt;bcolor&gt;FF000000&lt;/bcolor&gt;&#10;  &lt;transparent&gt;True&lt;/transparent&gt;&#10;  &lt;resolution&gt;1800&lt;/resolution&gt;&#10;  &lt;imageh&gt;250&lt;/imageh&gt;&#10;  &lt;imagew&gt;768&lt;/imagew&gt;&#10;  &lt;scale&gt;50&lt;/scale&gt;&#10;  &lt;cursor&gt;24&lt;/cursor&gt;&#10;&lt;/TeXTeX&gt;">
            <a:extLst>
              <a:ext uri="{FF2B5EF4-FFF2-40B4-BE49-F238E27FC236}">
                <a16:creationId xmlns:a16="http://schemas.microsoft.com/office/drawing/2014/main" id="{C44C5641-1AA9-B01A-003E-E1BA711507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267" y="1306599"/>
            <a:ext cx="1177038" cy="383150"/>
          </a:xfrm>
          <a:prstGeom prst="rect">
            <a:avLst/>
          </a:prstGeom>
        </p:spPr>
      </p:pic>
      <p:pic>
        <p:nvPicPr>
          <p:cNvPr id="4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{\rm Re}\mu&#10;\end{align*}&lt;/body&gt;&#10;  &lt;fcolor&gt;FF000000&lt;/fcolor&gt;&#10;  &lt;bcolor&gt;FF000000&lt;/bcolor&gt;&#10;  &lt;transparent&gt;True&lt;/transparent&gt;&#10;  &lt;resolution&gt;1800&lt;/resolution&gt;&#10;  &lt;imageh&gt;221&lt;/imageh&gt;&#10;  &lt;imagew&gt;428&lt;/imagew&gt;&#10;  &lt;scale&gt;50&lt;/scale&gt;&#10;  &lt;cursor&gt;27&lt;/cursor&gt;&#10;&lt;/TeXTeX&gt;">
            <a:extLst>
              <a:ext uri="{FF2B5EF4-FFF2-40B4-BE49-F238E27FC236}">
                <a16:creationId xmlns:a16="http://schemas.microsoft.com/office/drawing/2014/main" id="{016D953A-F73F-BF1E-876D-544E2B39DE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664" y="4637737"/>
            <a:ext cx="452967" cy="233892"/>
          </a:xfrm>
          <a:prstGeom prst="rect">
            <a:avLst/>
          </a:prstGeom>
        </p:spPr>
      </p:pic>
      <p:pic>
        <p:nvPicPr>
          <p:cNvPr id="4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{\rm Im}\mu&#10;\end{align*}&lt;/body&gt;&#10;  &lt;fcolor&gt;FF000000&lt;/fcolor&gt;&#10;  &lt;bcolor&gt;FF000000&lt;/bcolor&gt;&#10;  &lt;transparent&gt;True&lt;/transparent&gt;&#10;  &lt;resolution&gt;1800&lt;/resolution&gt;&#10;  &lt;imageh&gt;221&lt;/imageh&gt;&#10;  &lt;imagew&gt;434&lt;/imagew&gt;&#10;  &lt;scale&gt;50&lt;/scale&gt;&#10;  &lt;cursor&gt;23&lt;/cursor&gt;&#10;&lt;/TeXTeX&gt;">
            <a:extLst>
              <a:ext uri="{FF2B5EF4-FFF2-40B4-BE49-F238E27FC236}">
                <a16:creationId xmlns:a16="http://schemas.microsoft.com/office/drawing/2014/main" id="{C03AD9A7-CB64-75AB-E0BD-B0AB684E9F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711" y="3351113"/>
            <a:ext cx="459317" cy="233892"/>
          </a:xfrm>
          <a:prstGeom prst="rect">
            <a:avLst/>
          </a:prstGeom>
        </p:spPr>
      </p:pic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271D6B51-6B87-F177-D09D-95BFDB856E52}"/>
              </a:ext>
            </a:extLst>
          </p:cNvPr>
          <p:cNvSpPr txBox="1"/>
          <p:nvPr/>
        </p:nvSpPr>
        <p:spPr>
          <a:xfrm>
            <a:off x="1260378" y="6103031"/>
            <a:ext cx="2959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1">
                    <a:lumMod val="75000"/>
                  </a:schemeClr>
                </a:solidFill>
              </a:rPr>
              <a:t>=Lee-Yang Zeros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21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A4DCFD38-CA8D-8B44-B93E-2D2D8B610175}"/>
              </a:ext>
            </a:extLst>
          </p:cNvPr>
          <p:cNvSpPr/>
          <p:nvPr/>
        </p:nvSpPr>
        <p:spPr>
          <a:xfrm>
            <a:off x="483849" y="1432114"/>
            <a:ext cx="5080092" cy="53115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2DAF9F7C-9F3E-36C2-AA6D-DC0FB3236C7C}"/>
              </a:ext>
            </a:extLst>
          </p:cNvPr>
          <p:cNvSpPr/>
          <p:nvPr/>
        </p:nvSpPr>
        <p:spPr>
          <a:xfrm>
            <a:off x="8580715" y="2798579"/>
            <a:ext cx="148908" cy="2119842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5F919E71-5CF7-9F26-8007-226A1D26B515}"/>
              </a:ext>
            </a:extLst>
          </p:cNvPr>
          <p:cNvCxnSpPr/>
          <p:nvPr/>
        </p:nvCxnSpPr>
        <p:spPr>
          <a:xfrm>
            <a:off x="8658035" y="3736901"/>
            <a:ext cx="0" cy="2472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43FA71F8-86B1-4B25-ADE1-02DBDAEB6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Lee-Yang Zeros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A21EA1F-ABE5-406A-BCF5-326798716B0A}"/>
              </a:ext>
            </a:extLst>
          </p:cNvPr>
          <p:cNvSpPr txBox="1"/>
          <p:nvPr/>
        </p:nvSpPr>
        <p:spPr>
          <a:xfrm>
            <a:off x="483849" y="1177355"/>
            <a:ext cx="5080092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kumimoji="1" lang="en-US" altLang="ja-JP" sz="3200" b="1" dirty="0"/>
              <a:t>Partition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734C10C-A03E-BFCC-9DA7-5885C397E083}"/>
                  </a:ext>
                </a:extLst>
              </p:cNvPr>
              <p:cNvSpPr txBox="1"/>
              <p:nvPr/>
            </p:nvSpPr>
            <p:spPr>
              <a:xfrm>
                <a:off x="530918" y="1831490"/>
                <a:ext cx="47715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Finite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kumimoji="1" lang="en-US" altLang="ja-JP" sz="2400" dirty="0"/>
                  <a:t>       Polynomial of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(or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kumimoji="1" lang="en-US" altLang="ja-JP" sz="2400" dirty="0"/>
                  <a:t>)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734C10C-A03E-BFCC-9DA7-5885C397E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18" y="1831490"/>
                <a:ext cx="4771563" cy="461665"/>
              </a:xfrm>
              <a:prstGeom prst="rect">
                <a:avLst/>
              </a:prstGeom>
              <a:blipFill>
                <a:blip r:embed="rId2"/>
                <a:stretch>
                  <a:fillRect l="-1916" t="-9211" r="-1149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F0052F8-A60E-827C-4615-76EBE5B82EF8}"/>
              </a:ext>
            </a:extLst>
          </p:cNvPr>
          <p:cNvSpPr txBox="1"/>
          <p:nvPr/>
        </p:nvSpPr>
        <p:spPr>
          <a:xfrm>
            <a:off x="1282865" y="5679534"/>
            <a:ext cx="3845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b="1" dirty="0"/>
              <a:t>zeros</a:t>
            </a:r>
            <a:r>
              <a:rPr kumimoji="1" lang="en-US" altLang="ja-JP" sz="2400" dirty="0"/>
              <a:t> in the complex plane</a:t>
            </a:r>
            <a:endParaRPr kumimoji="1" lang="ja-JP" altLang="en-US" sz="2400" dirty="0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Z(T,\mu) = \prod_i (\mu-\mu_i)&#10;\end{align*}&lt;/body&gt;&#10;  &lt;fcolor&gt;FF000000&lt;/fcolor&gt;&#10;  &lt;bcolor&gt;FF000000&lt;/bcolor&gt;&#10;  &lt;transparent&gt;True&lt;/transparent&gt;&#10;  &lt;resolution&gt;1800&lt;/resolution&gt;&#10;  &lt;imageh&gt;531&lt;/imageh&gt;&#10;  &lt;imagew&gt;2300&lt;/imagew&gt;&#10;  &lt;scale&gt;50&lt;/scale&gt;&#10;  &lt;cursor&gt;32&lt;/cursor&gt;&#10;&lt;/TeXTeX&gt;">
            <a:extLst>
              <a:ext uri="{FF2B5EF4-FFF2-40B4-BE49-F238E27FC236}">
                <a16:creationId xmlns:a16="http://schemas.microsoft.com/office/drawing/2014/main" id="{EC7C019D-09E7-9836-0256-6BCED263D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09" y="2387978"/>
            <a:ext cx="3218722" cy="743105"/>
          </a:xfrm>
          <a:prstGeom prst="rect">
            <a:avLst/>
          </a:prstGeom>
        </p:spPr>
      </p:pic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D836FE03-CF4C-AE44-D643-E1D733F5A182}"/>
              </a:ext>
            </a:extLst>
          </p:cNvPr>
          <p:cNvCxnSpPr>
            <a:cxnSpLocks/>
          </p:cNvCxnSpPr>
          <p:nvPr/>
        </p:nvCxnSpPr>
        <p:spPr>
          <a:xfrm flipV="1">
            <a:off x="2784488" y="3338932"/>
            <a:ext cx="0" cy="2166721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4E8E2A48-2B38-A406-7DE4-34872C6D2409}"/>
              </a:ext>
            </a:extLst>
          </p:cNvPr>
          <p:cNvCxnSpPr>
            <a:cxnSpLocks/>
          </p:cNvCxnSpPr>
          <p:nvPr/>
        </p:nvCxnSpPr>
        <p:spPr>
          <a:xfrm>
            <a:off x="1240907" y="4501681"/>
            <a:ext cx="3213894" cy="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乗算記号 11">
            <a:extLst>
              <a:ext uri="{FF2B5EF4-FFF2-40B4-BE49-F238E27FC236}">
                <a16:creationId xmlns:a16="http://schemas.microsoft.com/office/drawing/2014/main" id="{17A4CBA9-4D63-592D-EFD3-DDB62CF8C3F9}"/>
              </a:ext>
            </a:extLst>
          </p:cNvPr>
          <p:cNvSpPr>
            <a:spLocks noChangeAspect="1"/>
          </p:cNvSpPr>
          <p:nvPr/>
        </p:nvSpPr>
        <p:spPr>
          <a:xfrm>
            <a:off x="2951949" y="3779141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乗算記号 13">
            <a:extLst>
              <a:ext uri="{FF2B5EF4-FFF2-40B4-BE49-F238E27FC236}">
                <a16:creationId xmlns:a16="http://schemas.microsoft.com/office/drawing/2014/main" id="{443547BB-343C-6E3E-2055-8F88287673E4}"/>
              </a:ext>
            </a:extLst>
          </p:cNvPr>
          <p:cNvSpPr>
            <a:spLocks noChangeAspect="1"/>
          </p:cNvSpPr>
          <p:nvPr/>
        </p:nvSpPr>
        <p:spPr>
          <a:xfrm>
            <a:off x="1795878" y="3676711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乗算記号 14">
            <a:extLst>
              <a:ext uri="{FF2B5EF4-FFF2-40B4-BE49-F238E27FC236}">
                <a16:creationId xmlns:a16="http://schemas.microsoft.com/office/drawing/2014/main" id="{62B8B790-E360-E18E-BDA5-2DE3DB734595}"/>
              </a:ext>
            </a:extLst>
          </p:cNvPr>
          <p:cNvSpPr>
            <a:spLocks noChangeAspect="1"/>
          </p:cNvSpPr>
          <p:nvPr/>
        </p:nvSpPr>
        <p:spPr>
          <a:xfrm>
            <a:off x="3245523" y="4683166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乗算記号 15">
            <a:extLst>
              <a:ext uri="{FF2B5EF4-FFF2-40B4-BE49-F238E27FC236}">
                <a16:creationId xmlns:a16="http://schemas.microsoft.com/office/drawing/2014/main" id="{B4CD9ACA-D038-7740-40DC-670942A5D67A}"/>
              </a:ext>
            </a:extLst>
          </p:cNvPr>
          <p:cNvSpPr>
            <a:spLocks noChangeAspect="1"/>
          </p:cNvSpPr>
          <p:nvPr/>
        </p:nvSpPr>
        <p:spPr>
          <a:xfrm>
            <a:off x="1633160" y="4722515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6EC639E-E06B-D2E7-AD24-9B753DE765EE}"/>
              </a:ext>
            </a:extLst>
          </p:cNvPr>
          <p:cNvSpPr txBox="1"/>
          <p:nvPr/>
        </p:nvSpPr>
        <p:spPr>
          <a:xfrm>
            <a:off x="6187085" y="1297789"/>
            <a:ext cx="4437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3200" b="1" dirty="0">
                <a:solidFill>
                  <a:schemeClr val="accent6">
                    <a:lumMod val="75000"/>
                  </a:schemeClr>
                </a:solidFill>
              </a:rPr>
              <a:t>Phase Transition &amp; LYZ</a:t>
            </a:r>
            <a:endParaRPr kumimoji="1" lang="ja-JP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57E5894C-7366-D8CE-EB0C-0FC193E843A5}"/>
              </a:ext>
            </a:extLst>
          </p:cNvPr>
          <p:cNvCxnSpPr>
            <a:cxnSpLocks/>
          </p:cNvCxnSpPr>
          <p:nvPr/>
        </p:nvCxnSpPr>
        <p:spPr>
          <a:xfrm>
            <a:off x="6463301" y="3855748"/>
            <a:ext cx="4547640" cy="4774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乗算記号 20">
            <a:extLst>
              <a:ext uri="{FF2B5EF4-FFF2-40B4-BE49-F238E27FC236}">
                <a16:creationId xmlns:a16="http://schemas.microsoft.com/office/drawing/2014/main" id="{CFEE47C8-A4F2-2F90-C042-13362EC8B724}"/>
              </a:ext>
            </a:extLst>
          </p:cNvPr>
          <p:cNvSpPr>
            <a:spLocks noChangeAspect="1"/>
          </p:cNvSpPr>
          <p:nvPr/>
        </p:nvSpPr>
        <p:spPr>
          <a:xfrm>
            <a:off x="8466705" y="3348794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mu&#10;\end{align*}&lt;/body&gt;&#10;  &lt;fcolor&gt;FF000000&lt;/fcolor&gt;&#10;  &lt;bcolor&gt;FF000000&lt;/bcolor&gt;&#10;  &lt;transparent&gt;True&lt;/transparent&gt;&#10;  &lt;resolution&gt;1800&lt;/resolution&gt;&#10;  &lt;imageh&gt;160&lt;/imageh&gt;&#10;  &lt;imagew&gt;135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4F5418FE-788E-9D21-1584-4AADF1A976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910" y="3408303"/>
            <a:ext cx="210238" cy="249170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mu_i&#10;\end{align*}&lt;/body&gt;&#10;  &lt;fcolor&gt;FF000000&lt;/fcolor&gt;&#10;  &lt;bcolor&gt;FF000000&lt;/bcolor&gt;&#10;  &lt;transparent&gt;True&lt;/transparent&gt;&#10;  &lt;resolution&gt;1800&lt;/resolution&gt;&#10;  &lt;imageh&gt;160&lt;/imageh&gt;&#10;  &lt;imagew&gt;202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F89D09F7-6C33-B53F-B651-034039A868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60" y="5147722"/>
            <a:ext cx="351182" cy="278164"/>
          </a:xfrm>
          <a:prstGeom prst="rect">
            <a:avLst/>
          </a:prstGeom>
        </p:spPr>
      </p:pic>
      <p:sp>
        <p:nvSpPr>
          <p:cNvPr id="28" name="乗算記号 27">
            <a:extLst>
              <a:ext uri="{FF2B5EF4-FFF2-40B4-BE49-F238E27FC236}">
                <a16:creationId xmlns:a16="http://schemas.microsoft.com/office/drawing/2014/main" id="{9D9115AB-2720-21EE-91F9-36E67D7CF285}"/>
              </a:ext>
            </a:extLst>
          </p:cNvPr>
          <p:cNvSpPr>
            <a:spLocks noChangeAspect="1"/>
          </p:cNvSpPr>
          <p:nvPr/>
        </p:nvSpPr>
        <p:spPr>
          <a:xfrm>
            <a:off x="8476252" y="3934002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乗算記号 28">
            <a:extLst>
              <a:ext uri="{FF2B5EF4-FFF2-40B4-BE49-F238E27FC236}">
                <a16:creationId xmlns:a16="http://schemas.microsoft.com/office/drawing/2014/main" id="{D8E2EFEC-78C9-F934-9B73-75B6A61B1D69}"/>
              </a:ext>
            </a:extLst>
          </p:cNvPr>
          <p:cNvSpPr>
            <a:spLocks noChangeAspect="1"/>
          </p:cNvSpPr>
          <p:nvPr/>
        </p:nvSpPr>
        <p:spPr>
          <a:xfrm>
            <a:off x="8471538" y="2896366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乗算記号 29">
            <a:extLst>
              <a:ext uri="{FF2B5EF4-FFF2-40B4-BE49-F238E27FC236}">
                <a16:creationId xmlns:a16="http://schemas.microsoft.com/office/drawing/2014/main" id="{700794EC-167C-DF33-B356-9A1456A88063}"/>
              </a:ext>
            </a:extLst>
          </p:cNvPr>
          <p:cNvSpPr>
            <a:spLocks noChangeAspect="1"/>
          </p:cNvSpPr>
          <p:nvPr/>
        </p:nvSpPr>
        <p:spPr>
          <a:xfrm>
            <a:off x="8467637" y="4380886"/>
            <a:ext cx="376927" cy="376927"/>
          </a:xfrm>
          <a:prstGeom prst="mathMultiply">
            <a:avLst>
              <a:gd name="adj1" fmla="val 912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04CDAD9B-AA73-D0D7-6F4E-984D9115E6ED}"/>
              </a:ext>
            </a:extLst>
          </p:cNvPr>
          <p:cNvCxnSpPr>
            <a:cxnSpLocks/>
          </p:cNvCxnSpPr>
          <p:nvPr/>
        </p:nvCxnSpPr>
        <p:spPr>
          <a:xfrm>
            <a:off x="3862820" y="3369471"/>
            <a:ext cx="0" cy="36494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0D3181A1-C747-F107-AFC7-AC7F94142EB1}"/>
              </a:ext>
            </a:extLst>
          </p:cNvPr>
          <p:cNvCxnSpPr>
            <a:cxnSpLocks/>
          </p:cNvCxnSpPr>
          <p:nvPr/>
        </p:nvCxnSpPr>
        <p:spPr>
          <a:xfrm flipH="1">
            <a:off x="3862820" y="3734420"/>
            <a:ext cx="36889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mu_c&#10;\end{align*}&lt;/body&gt;&#10;  &lt;fcolor&gt;FF000000&lt;/fcolor&gt;&#10;  &lt;bcolor&gt;FF000000&lt;/bcolor&gt;&#10;  &lt;transparent&gt;True&lt;/transparent&gt;&#10;  &lt;resolution&gt;1800&lt;/resolution&gt;&#10;  &lt;imageh&gt;160&lt;/imageh&gt;&#10;  &lt;imagew&gt;226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52CCB3AD-E17B-B1E8-4CE3-1A09C5E4F6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665" y="3917906"/>
            <a:ext cx="239183" cy="169333"/>
          </a:xfrm>
          <a:prstGeom prst="rect">
            <a:avLst/>
          </a:prstGeom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3F38E68-00A0-BF92-2624-54203609FF32}"/>
              </a:ext>
            </a:extLst>
          </p:cNvPr>
          <p:cNvSpPr txBox="1"/>
          <p:nvPr/>
        </p:nvSpPr>
        <p:spPr>
          <a:xfrm>
            <a:off x="7700126" y="458179"/>
            <a:ext cx="3696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Yang, Lee; Lee, Yang (’52)</a:t>
            </a:r>
            <a:endParaRPr kumimoji="1" lang="ja-JP" altLang="en-US" sz="2400" dirty="0"/>
          </a:p>
        </p:txBody>
      </p:sp>
      <p:sp>
        <p:nvSpPr>
          <p:cNvPr id="35" name="矢印: 山形 34">
            <a:extLst>
              <a:ext uri="{FF2B5EF4-FFF2-40B4-BE49-F238E27FC236}">
                <a16:creationId xmlns:a16="http://schemas.microsoft.com/office/drawing/2014/main" id="{A7727338-C027-07F9-BD67-D3A843E01BCA}"/>
              </a:ext>
            </a:extLst>
          </p:cNvPr>
          <p:cNvSpPr/>
          <p:nvPr/>
        </p:nvSpPr>
        <p:spPr>
          <a:xfrm>
            <a:off x="920362" y="5787323"/>
            <a:ext cx="380360" cy="291629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6" name="矢印: 山形 35">
            <a:extLst>
              <a:ext uri="{FF2B5EF4-FFF2-40B4-BE49-F238E27FC236}">
                <a16:creationId xmlns:a16="http://schemas.microsoft.com/office/drawing/2014/main" id="{8BBF4AC5-C07D-5C39-21EC-26F41C7B520F}"/>
              </a:ext>
            </a:extLst>
          </p:cNvPr>
          <p:cNvSpPr/>
          <p:nvPr/>
        </p:nvSpPr>
        <p:spPr>
          <a:xfrm>
            <a:off x="1730936" y="1914345"/>
            <a:ext cx="380360" cy="291629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3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Z(T,\mu)&#10;\end{align*}&lt;/body&gt;&#10;  &lt;fcolor&gt;FFFFFFFF&lt;/fcolor&gt;&#10;  &lt;bcolor&gt;FF000000&lt;/bcolor&gt;&#10;  &lt;transparent&gt;True&lt;/transparent&gt;&#10;  &lt;resolution&gt;1800&lt;/resolution&gt;&#10;  &lt;imageh&gt;250&lt;/imageh&gt;&#10;  &lt;imagew&gt;768&lt;/imagew&gt;&#10;  &lt;scale&gt;50&lt;/scale&gt;&#10;  &lt;cursor&gt;24&lt;/cursor&gt;&#10;&lt;/TeXTeX&gt;">
            <a:extLst>
              <a:ext uri="{FF2B5EF4-FFF2-40B4-BE49-F238E27FC236}">
                <a16:creationId xmlns:a16="http://schemas.microsoft.com/office/drawing/2014/main" id="{C44C5641-1AA9-B01A-003E-E1BA711507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267" y="1306599"/>
            <a:ext cx="1177038" cy="383150"/>
          </a:xfrm>
          <a:prstGeom prst="rect">
            <a:avLst/>
          </a:prstGeom>
        </p:spPr>
      </p:pic>
      <p:pic>
        <p:nvPicPr>
          <p:cNvPr id="4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{\rm Re}\mu&#10;\end{align*}&lt;/body&gt;&#10;  &lt;fcolor&gt;FF000000&lt;/fcolor&gt;&#10;  &lt;bcolor&gt;FF000000&lt;/bcolor&gt;&#10;  &lt;transparent&gt;True&lt;/transparent&gt;&#10;  &lt;resolution&gt;1800&lt;/resolution&gt;&#10;  &lt;imageh&gt;221&lt;/imageh&gt;&#10;  &lt;imagew&gt;428&lt;/imagew&gt;&#10;  &lt;scale&gt;50&lt;/scale&gt;&#10;  &lt;cursor&gt;27&lt;/cursor&gt;&#10;&lt;/TeXTeX&gt;">
            <a:extLst>
              <a:ext uri="{FF2B5EF4-FFF2-40B4-BE49-F238E27FC236}">
                <a16:creationId xmlns:a16="http://schemas.microsoft.com/office/drawing/2014/main" id="{016D953A-F73F-BF1E-876D-544E2B39DE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664" y="4637737"/>
            <a:ext cx="452967" cy="233892"/>
          </a:xfrm>
          <a:prstGeom prst="rect">
            <a:avLst/>
          </a:prstGeom>
        </p:spPr>
      </p:pic>
      <p:pic>
        <p:nvPicPr>
          <p:cNvPr id="4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{\rm Im}\mu&#10;\end{align*}&lt;/body&gt;&#10;  &lt;fcolor&gt;FF000000&lt;/fcolor&gt;&#10;  &lt;bcolor&gt;FF000000&lt;/bcolor&gt;&#10;  &lt;transparent&gt;True&lt;/transparent&gt;&#10;  &lt;resolution&gt;1800&lt;/resolution&gt;&#10;  &lt;imageh&gt;221&lt;/imageh&gt;&#10;  &lt;imagew&gt;434&lt;/imagew&gt;&#10;  &lt;scale&gt;50&lt;/scale&gt;&#10;  &lt;cursor&gt;23&lt;/cursor&gt;&#10;&lt;/TeXTeX&gt;">
            <a:extLst>
              <a:ext uri="{FF2B5EF4-FFF2-40B4-BE49-F238E27FC236}">
                <a16:creationId xmlns:a16="http://schemas.microsoft.com/office/drawing/2014/main" id="{C03AD9A7-CB64-75AB-E0BD-B0AB684E9F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711" y="3351113"/>
            <a:ext cx="459317" cy="233892"/>
          </a:xfrm>
          <a:prstGeom prst="rect">
            <a:avLst/>
          </a:prstGeom>
        </p:spPr>
      </p:pic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271D6B51-6B87-F177-D09D-95BFDB856E52}"/>
              </a:ext>
            </a:extLst>
          </p:cNvPr>
          <p:cNvSpPr txBox="1"/>
          <p:nvPr/>
        </p:nvSpPr>
        <p:spPr>
          <a:xfrm>
            <a:off x="1260378" y="6103031"/>
            <a:ext cx="2959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>
                <a:solidFill>
                  <a:schemeClr val="accent1">
                    <a:lumMod val="75000"/>
                  </a:schemeClr>
                </a:solidFill>
              </a:rPr>
              <a:t>=Lee-Yang Zeros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A0B63F22-627E-A10C-AC12-E1BC72EA5C59}"/>
              </a:ext>
            </a:extLst>
          </p:cNvPr>
          <p:cNvCxnSpPr>
            <a:cxnSpLocks/>
          </p:cNvCxnSpPr>
          <p:nvPr/>
        </p:nvCxnSpPr>
        <p:spPr>
          <a:xfrm flipV="1">
            <a:off x="8408255" y="3967397"/>
            <a:ext cx="0" cy="555378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mu&#10;\end{align*}&lt;/body&gt;&#10;  &lt;fcolor&gt;FF000000&lt;/fcolor&gt;&#10;  &lt;bcolor&gt;FF000000&lt;/bcolor&gt;&#10;  &lt;transparent&gt;True&lt;/transparent&gt;&#10;  &lt;resolution&gt;1800&lt;/resolution&gt;&#10;  &lt;imageh&gt;160&lt;/imageh&gt;&#10;  &lt;imagew&gt;135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E6496CF4-F2C0-B8A6-8D30-EC9E46851F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711" y="2896366"/>
            <a:ext cx="210238" cy="249170"/>
          </a:xfrm>
          <a:prstGeom prst="rect">
            <a:avLst/>
          </a:prstGeom>
        </p:spPr>
      </p:pic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9B68537D-0100-AF6D-B135-AF570D31D27D}"/>
              </a:ext>
            </a:extLst>
          </p:cNvPr>
          <p:cNvCxnSpPr>
            <a:cxnSpLocks/>
          </p:cNvCxnSpPr>
          <p:nvPr/>
        </p:nvCxnSpPr>
        <p:spPr>
          <a:xfrm>
            <a:off x="10349621" y="2857534"/>
            <a:ext cx="0" cy="36494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976F6F55-204D-1B26-9B58-1A40D2ECD567}"/>
              </a:ext>
            </a:extLst>
          </p:cNvPr>
          <p:cNvCxnSpPr>
            <a:cxnSpLocks/>
          </p:cNvCxnSpPr>
          <p:nvPr/>
        </p:nvCxnSpPr>
        <p:spPr>
          <a:xfrm flipH="1">
            <a:off x="10349621" y="3222483"/>
            <a:ext cx="36889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159B1CD1-2733-FECE-B7F7-33262FDF9454}"/>
              </a:ext>
            </a:extLst>
          </p:cNvPr>
          <p:cNvCxnSpPr>
            <a:cxnSpLocks/>
          </p:cNvCxnSpPr>
          <p:nvPr/>
        </p:nvCxnSpPr>
        <p:spPr>
          <a:xfrm>
            <a:off x="8408255" y="3181523"/>
            <a:ext cx="0" cy="555378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47CDA822-3262-4B1D-EAD0-0800E9AE1DAF}"/>
                  </a:ext>
                </a:extLst>
              </p:cNvPr>
              <p:cNvSpPr txBox="1"/>
              <p:nvPr/>
            </p:nvSpPr>
            <p:spPr>
              <a:xfrm>
                <a:off x="7131282" y="1916353"/>
                <a:ext cx="306686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2400" dirty="0"/>
                  <a:t>First-order transition </a:t>
                </a:r>
              </a:p>
              <a:p>
                <a:pPr algn="ctr"/>
                <a:r>
                  <a:rPr lang="en-US" altLang="ja-JP" sz="2400" dirty="0"/>
                  <a:t>at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47CDA822-3262-4B1D-EAD0-0800E9AE1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1282" y="1916353"/>
                <a:ext cx="3066866" cy="830997"/>
              </a:xfrm>
              <a:prstGeom prst="rect">
                <a:avLst/>
              </a:prstGeom>
              <a:blipFill>
                <a:blip r:embed="rId10"/>
                <a:stretch>
                  <a:fillRect l="-2783" t="-5109" r="-2386" b="-160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CA7E7764-0376-BF55-AC12-4FD5888B6010}"/>
                  </a:ext>
                </a:extLst>
              </p:cNvPr>
              <p:cNvSpPr txBox="1"/>
              <p:nvPr/>
            </p:nvSpPr>
            <p:spPr>
              <a:xfrm>
                <a:off x="6187085" y="5425886"/>
                <a:ext cx="559453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Tx/>
                  <a:buChar char="―"/>
                </a:pPr>
                <a:r>
                  <a:rPr kumimoji="1" lang="en-US" altLang="ja-JP" sz="2200" dirty="0"/>
                  <a:t>For </a:t>
                </a:r>
                <a14:m>
                  <m:oMath xmlns:m="http://schemas.openxmlformats.org/officeDocument/2006/math"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kumimoji="1" lang="en-US" altLang="ja-JP" sz="2200" dirty="0"/>
                  <a:t>, LYZs are accumulated on the line crossing the real axis at </a:t>
                </a:r>
                <a14:m>
                  <m:oMath xmlns:m="http://schemas.openxmlformats.org/officeDocument/2006/math"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ja-JP" sz="2200" dirty="0"/>
                  <a:t>.</a:t>
                </a:r>
              </a:p>
            </p:txBody>
          </p:sp>
        </mc:Choice>
        <mc:Fallback xmlns="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CA7E7764-0376-BF55-AC12-4FD5888B6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085" y="5425886"/>
                <a:ext cx="5594534" cy="769441"/>
              </a:xfrm>
              <a:prstGeom prst="rect">
                <a:avLst/>
              </a:prstGeom>
              <a:blipFill>
                <a:blip r:embed="rId11"/>
                <a:stretch>
                  <a:fillRect l="-1852" t="-10317" r="-980" b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V\to\infty&#10;\end{align*}&lt;/body&gt;&#10;  &lt;fcolor&gt;FFFF0000&lt;/fcolor&gt;&#10;  &lt;bcolor&gt;FF000000&lt;/bcolor&gt;&#10;  &lt;transparent&gt;True&lt;/transparent&gt;&#10;  &lt;resolution&gt;1800&lt;/resolution&gt;&#10;  &lt;imageh&gt;173&lt;/imageh&gt;&#10;  &lt;imagew&gt;809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C07C036B-88B1-1297-89D2-EE8AA5724F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336" y="3213018"/>
            <a:ext cx="856192" cy="18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F0472C-862A-6BA8-10C6-EB875EC3E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LYZ and 1st-Order Phase Transitions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0667EDD-5484-A9D5-4973-F20F6F2EB0A5}"/>
              </a:ext>
            </a:extLst>
          </p:cNvPr>
          <p:cNvSpPr txBox="1"/>
          <p:nvPr/>
        </p:nvSpPr>
        <p:spPr>
          <a:xfrm>
            <a:off x="505418" y="1338418"/>
            <a:ext cx="5396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ja-JP" sz="2400" dirty="0"/>
              <a:t>1st PT </a:t>
            </a:r>
            <a:r>
              <a:rPr lang="en-US" altLang="ja-JP" sz="2400" dirty="0">
                <a:sym typeface="Wingdings" panose="05000000000000000000" pitchFamily="2" charset="2"/>
              </a:rPr>
              <a:t> coexistence of two phases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C3A95DE-CB4E-69A5-7D42-E1BF9BC6B1D2}"/>
                  </a:ext>
                </a:extLst>
              </p:cNvPr>
              <p:cNvSpPr txBox="1"/>
              <p:nvPr/>
            </p:nvSpPr>
            <p:spPr>
              <a:xfrm>
                <a:off x="1074646" y="1878400"/>
                <a:ext cx="48852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>
                    <a:sym typeface="Wingdings" panose="05000000000000000000" pitchFamily="2" charset="2"/>
                  </a:rPr>
                  <a:t>Magnetization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𝑀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e>
                    </m:d>
                    <m:r>
                      <a:rPr lang="en-US" altLang="ja-JP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𝑉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=±</m:t>
                    </m:r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𝑉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C3A95DE-CB4E-69A5-7D42-E1BF9BC6B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646" y="1878400"/>
                <a:ext cx="4885248" cy="461665"/>
              </a:xfrm>
              <a:prstGeom prst="rect">
                <a:avLst/>
              </a:prstGeom>
              <a:blipFill>
                <a:blip r:embed="rId2"/>
                <a:stretch>
                  <a:fillRect l="-1870" t="-9211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A836CF4-268C-AC40-4B7E-502D40C5D5A5}"/>
              </a:ext>
            </a:extLst>
          </p:cNvPr>
          <p:cNvSpPr txBox="1"/>
          <p:nvPr/>
        </p:nvSpPr>
        <p:spPr>
          <a:xfrm>
            <a:off x="505418" y="2629497"/>
            <a:ext cx="2892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ja-JP" sz="2400" dirty="0"/>
              <a:t>Partition function</a:t>
            </a:r>
            <a:endParaRPr kumimoji="1" lang="ja-JP" altLang="en-US" sz="2400" dirty="0"/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4D3A41F0-BE90-7CF3-B3C5-261B74E21618}"/>
              </a:ext>
            </a:extLst>
          </p:cNvPr>
          <p:cNvCxnSpPr>
            <a:cxnSpLocks/>
          </p:cNvCxnSpPr>
          <p:nvPr/>
        </p:nvCxnSpPr>
        <p:spPr>
          <a:xfrm>
            <a:off x="7621288" y="2716154"/>
            <a:ext cx="2701637" cy="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7E2EC5D5-6FB6-AC53-FE91-11F9FDB720A8}"/>
              </a:ext>
            </a:extLst>
          </p:cNvPr>
          <p:cNvCxnSpPr>
            <a:cxnSpLocks/>
          </p:cNvCxnSpPr>
          <p:nvPr/>
        </p:nvCxnSpPr>
        <p:spPr>
          <a:xfrm flipV="1">
            <a:off x="8853055" y="1636190"/>
            <a:ext cx="0" cy="1288404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m&#10;\end{align*}&lt;/body&gt;&#10;  &lt;fcolor&gt;FF000000&lt;/fcolor&gt;&#10;  &lt;bcolor&gt;FF000000&lt;/bcolor&gt;&#10;  &lt;transparent&gt;True&lt;/transparent&gt;&#10;  &lt;resolution&gt;1800&lt;/resolution&gt;&#10;  &lt;imageh&gt;111&lt;/imageh&gt;&#10;  &lt;imagew&gt;20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E2F83BDB-4EA3-ED2A-74FB-5319B77B8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037" y="2637837"/>
            <a:ext cx="215900" cy="117475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P(m)&#10;\end{align*}&lt;/body&gt;&#10;  &lt;fcolor&gt;FF000000&lt;/fcolor&gt;&#10;  &lt;bcolor&gt;FF000000&lt;/bcolor&gt;&#10;  &lt;transparent&gt;True&lt;/transparent&gt;&#10;  &lt;resolution&gt;1800&lt;/resolution&gt;&#10;  &lt;imageh&gt;250&lt;/imageh&gt;&#10;  &lt;imagew&gt;573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9F6FD7D0-25BB-53AC-7674-051136744D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2" y="1342257"/>
            <a:ext cx="606425" cy="264583"/>
          </a:xfrm>
          <a:prstGeom prst="rect">
            <a:avLst/>
          </a:prstGeom>
        </p:spPr>
      </p:pic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2D39B20C-4F6E-B404-8269-DC750467BD27}"/>
              </a:ext>
            </a:extLst>
          </p:cNvPr>
          <p:cNvCxnSpPr/>
          <p:nvPr/>
        </p:nvCxnSpPr>
        <p:spPr>
          <a:xfrm flipV="1">
            <a:off x="9692640" y="1867022"/>
            <a:ext cx="0" cy="849132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AD05C9DE-25D1-AD81-DA1E-20F0A8607EF6}"/>
              </a:ext>
            </a:extLst>
          </p:cNvPr>
          <p:cNvCxnSpPr/>
          <p:nvPr/>
        </p:nvCxnSpPr>
        <p:spPr>
          <a:xfrm flipV="1">
            <a:off x="8041178" y="1867022"/>
            <a:ext cx="0" cy="849132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m_0&#10;\end{align*}&lt;/body&gt;&#10;  &lt;fcolor&gt;FF000000&lt;/fcolor&gt;&#10;  &lt;bcolor&gt;FF000000&lt;/bcolor&gt;&#10;  &lt;transparent&gt;True&lt;/transparent&gt;&#10;  &lt;resolution&gt;1800&lt;/resolution&gt;&#10;  &lt;imageh&gt;149&lt;/imageh&gt;&#10;  &lt;imagew&gt;301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D5A2084C-F785-4FD5-8D60-AC56EEA425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531" y="2844753"/>
            <a:ext cx="318558" cy="157692"/>
          </a:xfrm>
          <a:prstGeom prst="rect">
            <a:avLst/>
          </a:prstGeom>
        </p:spPr>
      </p:pic>
      <p:pic>
        <p:nvPicPr>
          <p:cNvPr id="39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-m_0&#10;\end{align*}&lt;/body&gt;&#10;  &lt;fcolor&gt;FF000000&lt;/fcolor&gt;&#10;  &lt;bcolor&gt;FF000000&lt;/bcolor&gt;&#10;  &lt;transparent&gt;True&lt;/transparent&gt;&#10;  &lt;resolution&gt;1800&lt;/resolution&gt;&#10;  &lt;imageh&gt;149&lt;/imageh&gt;&#10;  &lt;imagew&gt;481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DC09AD3B-563D-95AC-F935-85CA0A3D18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649" y="2844753"/>
            <a:ext cx="509058" cy="157692"/>
          </a:xfrm>
          <a:prstGeom prst="rect">
            <a:avLst/>
          </a:prstGeom>
        </p:spPr>
      </p:pic>
      <p:pic>
        <p:nvPicPr>
          <p:cNvPr id="42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Z &amp;amp;= {\rm Tr} [ e^{-\beta(H_0-Mh)}]&#10;\\&#10;&amp;amp;\propto e^{-\beta Vm_0h} + e^{\beta Vm_0h} &#10;\end{align*}&lt;/body&gt;&#10;  &lt;fcolor&gt;FF000000&lt;/fcolor&gt;&#10;  &lt;bcolor&gt;FF000000&lt;/bcolor&gt;&#10;  &lt;transparent&gt;True&lt;/transparent&gt;&#10;  &lt;resolution&gt;1800&lt;/resolution&gt;&#10;  &lt;imageh&gt;704&lt;/imageh&gt;&#10;  &lt;imagew&gt;2546&lt;/imagew&gt;&#10;  &lt;scale&gt;50&lt;/scale&gt;&#10;  &lt;cursor&gt;63&lt;/cursor&gt;&#10;&lt;/TeXTeX&gt;">
            <a:extLst>
              <a:ext uri="{FF2B5EF4-FFF2-40B4-BE49-F238E27FC236}">
                <a16:creationId xmlns:a16="http://schemas.microsoft.com/office/drawing/2014/main" id="{9694F68A-446B-3AD8-4BFF-263CD914E0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88" y="3217310"/>
            <a:ext cx="3095436" cy="855926"/>
          </a:xfrm>
          <a:prstGeom prst="rect">
            <a:avLst/>
          </a:prstGeom>
        </p:spPr>
      </p:pic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D04F4EBD-1BB6-04C7-AC21-D83ACC46089C}"/>
              </a:ext>
            </a:extLst>
          </p:cNvPr>
          <p:cNvGrpSpPr/>
          <p:nvPr/>
        </p:nvGrpSpPr>
        <p:grpSpPr>
          <a:xfrm>
            <a:off x="1286695" y="4331841"/>
            <a:ext cx="3788389" cy="2019891"/>
            <a:chOff x="1286695" y="4331841"/>
            <a:chExt cx="3788389" cy="2019891"/>
          </a:xfrm>
        </p:grpSpPr>
        <p:pic>
          <p:nvPicPr>
            <p:cNvPr id="44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=e^{-\beta Vm_0h} ( 1 + e^{2\beta Vm_0h} )&#10;\end{align*}&lt;/body&gt;&#10;  &lt;fcolor&gt;FF000000&lt;/fcolor&gt;&#10;  &lt;bcolor&gt;FF000000&lt;/bcolor&gt;&#10;  &lt;transparent&gt;True&lt;/transparent&gt;&#10;  &lt;resolution&gt;1800&lt;/resolution&gt;&#10;  &lt;imageh&gt;288&lt;/imageh&gt;&#10;  &lt;imagew&gt;2705&lt;/imagew&gt;&#10;  &lt;scale&gt;50&lt;/scale&gt;&#10;  &lt;cursor&gt;58&lt;/cursor&gt;&#10;&lt;/TeXTeX&gt;">
              <a:extLst>
                <a:ext uri="{FF2B5EF4-FFF2-40B4-BE49-F238E27FC236}">
                  <a16:creationId xmlns:a16="http://schemas.microsoft.com/office/drawing/2014/main" id="{A8D6910A-C600-9204-19FF-A70A4499D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695" y="4331841"/>
              <a:ext cx="3540226" cy="37692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テキスト ボックス 44">
                  <a:extLst>
                    <a:ext uri="{FF2B5EF4-FFF2-40B4-BE49-F238E27FC236}">
                      <a16:creationId xmlns:a16="http://schemas.microsoft.com/office/drawing/2014/main" id="{4F93479E-244A-BDD8-4D53-ECA4D33438AE}"/>
                    </a:ext>
                  </a:extLst>
                </p:cNvPr>
                <p:cNvSpPr txBox="1"/>
                <p:nvPr/>
              </p:nvSpPr>
              <p:spPr>
                <a:xfrm>
                  <a:off x="2237978" y="5054077"/>
                  <a:ext cx="251113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kumimoji="1" lang="en-US" altLang="ja-JP" sz="2400" dirty="0">
                      <a:sym typeface="Wingdings" panose="05000000000000000000" pitchFamily="2" charset="2"/>
                    </a:rPr>
                    <a:t>LYZs (</a:t>
                  </a:r>
                  <a14:m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𝑍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=0</m:t>
                      </m:r>
                    </m:oMath>
                  </a14:m>
                  <a:r>
                    <a:rPr kumimoji="1" lang="en-US" altLang="ja-JP" sz="2400" dirty="0"/>
                    <a:t>) at</a:t>
                  </a:r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45" name="テキスト ボックス 44">
                  <a:extLst>
                    <a:ext uri="{FF2B5EF4-FFF2-40B4-BE49-F238E27FC236}">
                      <a16:creationId xmlns:a16="http://schemas.microsoft.com/office/drawing/2014/main" id="{4F93479E-244A-BDD8-4D53-ECA4D33438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7978" y="5054077"/>
                  <a:ext cx="2511137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3641" t="-9211" r="-2913" b="-3026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9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 = i \Big( n+\frac12 \Big) \frac1{\beta V m_0}&#10;\end{align*}&lt;/body&gt;&#10;  &lt;fcolor&gt;FF000000&lt;/fcolor&gt;&#10;  &lt;bcolor&gt;FF000000&lt;/bcolor&gt;&#10;  &lt;transparent&gt;True&lt;/transparent&gt;&#10;  &lt;resolution&gt;1800&lt;/resolution&gt;&#10;  &lt;imageh&gt;551&lt;/imageh&gt;&#10;  &lt;imagew&gt;2200&lt;/imagew&gt;&#10;  &lt;scale&gt;50&lt;/scale&gt;&#10;  &lt;cursor&gt;22&lt;/cursor&gt;&#10;&lt;/TeXTeX&gt;">
              <a:extLst>
                <a:ext uri="{FF2B5EF4-FFF2-40B4-BE49-F238E27FC236}">
                  <a16:creationId xmlns:a16="http://schemas.microsoft.com/office/drawing/2014/main" id="{7F51A5E6-B93C-F316-5CEF-328054DC8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6750" y="5768590"/>
              <a:ext cx="2328334" cy="583142"/>
            </a:xfrm>
            <a:prstGeom prst="rect">
              <a:avLst/>
            </a:prstGeom>
          </p:spPr>
        </p:pic>
      </p:grp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24F7899F-B36E-212D-2289-1F9ACAA8D387}"/>
              </a:ext>
            </a:extLst>
          </p:cNvPr>
          <p:cNvGrpSpPr/>
          <p:nvPr/>
        </p:nvGrpSpPr>
        <p:grpSpPr>
          <a:xfrm>
            <a:off x="6096000" y="3423590"/>
            <a:ext cx="5921365" cy="3231308"/>
            <a:chOff x="6096000" y="3423590"/>
            <a:chExt cx="5921365" cy="3231308"/>
          </a:xfrm>
        </p:grpSpPr>
        <p:sp>
          <p:nvSpPr>
            <p:cNvPr id="50" name="四角形: 角を丸くする 49">
              <a:extLst>
                <a:ext uri="{FF2B5EF4-FFF2-40B4-BE49-F238E27FC236}">
                  <a16:creationId xmlns:a16="http://schemas.microsoft.com/office/drawing/2014/main" id="{C33371AE-C0AA-DAC1-7E2B-ED1554708283}"/>
                </a:ext>
              </a:extLst>
            </p:cNvPr>
            <p:cNvSpPr/>
            <p:nvPr/>
          </p:nvSpPr>
          <p:spPr>
            <a:xfrm>
              <a:off x="8776215" y="3653334"/>
              <a:ext cx="148908" cy="2119842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1B3EB023-8051-983D-6439-52FD0F91C1AC}"/>
                </a:ext>
              </a:extLst>
            </p:cNvPr>
            <p:cNvCxnSpPr>
              <a:cxnSpLocks/>
            </p:cNvCxnSpPr>
            <p:nvPr/>
          </p:nvCxnSpPr>
          <p:spPr>
            <a:xfrm>
              <a:off x="7786649" y="4713255"/>
              <a:ext cx="2294313" cy="0"/>
            </a:xfrm>
            <a:prstGeom prst="straightConnector1">
              <a:avLst/>
            </a:prstGeom>
            <a:ln w="25400">
              <a:tailEnd type="arrow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線矢印コネクタ 51">
              <a:extLst>
                <a:ext uri="{FF2B5EF4-FFF2-40B4-BE49-F238E27FC236}">
                  <a16:creationId xmlns:a16="http://schemas.microsoft.com/office/drawing/2014/main" id="{AF514C3E-E94D-B1AA-C20C-907992FCF8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55508" y="4824904"/>
              <a:ext cx="0" cy="55537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B6614BFE-66F3-FA4A-205D-1DC9556C3891}"/>
                </a:ext>
              </a:extLst>
            </p:cNvPr>
            <p:cNvCxnSpPr>
              <a:cxnSpLocks/>
            </p:cNvCxnSpPr>
            <p:nvPr/>
          </p:nvCxnSpPr>
          <p:spPr>
            <a:xfrm>
              <a:off x="9874097" y="3695676"/>
              <a:ext cx="0" cy="36494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CD3DF128-BC88-28EA-069E-EFE752C314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74097" y="4060625"/>
              <a:ext cx="36889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直線矢印コネクタ 54">
              <a:extLst>
                <a:ext uri="{FF2B5EF4-FFF2-40B4-BE49-F238E27FC236}">
                  <a16:creationId xmlns:a16="http://schemas.microsoft.com/office/drawing/2014/main" id="{CA2501EA-DF7C-69BC-0C84-ACDCC87C3FB4}"/>
                </a:ext>
              </a:extLst>
            </p:cNvPr>
            <p:cNvCxnSpPr>
              <a:cxnSpLocks/>
            </p:cNvCxnSpPr>
            <p:nvPr/>
          </p:nvCxnSpPr>
          <p:spPr>
            <a:xfrm>
              <a:off x="8555508" y="4039030"/>
              <a:ext cx="0" cy="55537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5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V\to\infty&#10;\end{align*}&lt;/body&gt;&#10;  &lt;fcolor&gt;FFFF0000&lt;/fcolor&gt;&#10;  &lt;bcolor&gt;FF000000&lt;/bcolor&gt;&#10;  &lt;transparent&gt;True&lt;/transparent&gt;&#10;  &lt;resolution&gt;1800&lt;/resolution&gt;&#10;  &lt;imageh&gt;173&lt;/imageh&gt;&#10;  &lt;imagew&gt;809&lt;/imagew&gt;&#10;  &lt;scale&gt;50&lt;/scale&gt;&#10;  &lt;cursor&gt;26&lt;/cursor&gt;&#10;&lt;/TeXTeX&gt;">
              <a:extLst>
                <a:ext uri="{FF2B5EF4-FFF2-40B4-BE49-F238E27FC236}">
                  <a16:creationId xmlns:a16="http://schemas.microsoft.com/office/drawing/2014/main" id="{5C153ADE-BC4C-889F-54AE-2F2FC79C3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2589" y="4070525"/>
              <a:ext cx="856192" cy="183092"/>
            </a:xfrm>
            <a:prstGeom prst="rect">
              <a:avLst/>
            </a:prstGeom>
          </p:spPr>
        </p:pic>
        <p:pic>
          <p:nvPicPr>
            <p:cNvPr id="5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&#10;\end{align*}&lt;/body&gt;&#10;  &lt;fcolor&gt;FF000000&lt;/fcolor&gt;&#10;  &lt;bcolor&gt;FF000000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  <a:extLst>
                <a:ext uri="{FF2B5EF4-FFF2-40B4-BE49-F238E27FC236}">
                  <a16:creationId xmlns:a16="http://schemas.microsoft.com/office/drawing/2014/main" id="{2CA03639-8E83-623D-E158-36734C906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5187" y="3734508"/>
              <a:ext cx="191550" cy="272530"/>
            </a:xfrm>
            <a:prstGeom prst="rect">
              <a:avLst/>
            </a:prstGeom>
          </p:spPr>
        </p:pic>
        <p:sp>
          <p:nvSpPr>
            <p:cNvPr id="58" name="乗算記号 57">
              <a:extLst>
                <a:ext uri="{FF2B5EF4-FFF2-40B4-BE49-F238E27FC236}">
                  <a16:creationId xmlns:a16="http://schemas.microsoft.com/office/drawing/2014/main" id="{ECDBC3DB-03FA-50A9-7D1D-8E131F8961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2244" y="4986889"/>
              <a:ext cx="376927" cy="376927"/>
            </a:xfrm>
            <a:prstGeom prst="mathMultiply">
              <a:avLst>
                <a:gd name="adj1" fmla="val 9122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乗算記号 58">
              <a:extLst>
                <a:ext uri="{FF2B5EF4-FFF2-40B4-BE49-F238E27FC236}">
                  <a16:creationId xmlns:a16="http://schemas.microsoft.com/office/drawing/2014/main" id="{A875ECDA-0B97-A191-C8AF-2B06678793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2240" y="4677633"/>
              <a:ext cx="376927" cy="376927"/>
            </a:xfrm>
            <a:prstGeom prst="mathMultiply">
              <a:avLst>
                <a:gd name="adj1" fmla="val 9122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乗算記号 59">
              <a:extLst>
                <a:ext uri="{FF2B5EF4-FFF2-40B4-BE49-F238E27FC236}">
                  <a16:creationId xmlns:a16="http://schemas.microsoft.com/office/drawing/2014/main" id="{82FBD243-E280-751C-256B-D817316003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2242" y="5296145"/>
              <a:ext cx="376927" cy="376927"/>
            </a:xfrm>
            <a:prstGeom prst="mathMultiply">
              <a:avLst>
                <a:gd name="adj1" fmla="val 9122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乗算記号 60">
              <a:extLst>
                <a:ext uri="{FF2B5EF4-FFF2-40B4-BE49-F238E27FC236}">
                  <a16:creationId xmlns:a16="http://schemas.microsoft.com/office/drawing/2014/main" id="{A936E739-CA60-0A80-7239-EA62F6E436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55714" y="3749865"/>
              <a:ext cx="376927" cy="376927"/>
            </a:xfrm>
            <a:prstGeom prst="mathMultiply">
              <a:avLst>
                <a:gd name="adj1" fmla="val 9122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乗算記号 61">
              <a:extLst>
                <a:ext uri="{FF2B5EF4-FFF2-40B4-BE49-F238E27FC236}">
                  <a16:creationId xmlns:a16="http://schemas.microsoft.com/office/drawing/2014/main" id="{C7586A8D-CF0F-A28F-601B-C9B5E3B15A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2236" y="4368377"/>
              <a:ext cx="376927" cy="376927"/>
            </a:xfrm>
            <a:prstGeom prst="mathMultiply">
              <a:avLst>
                <a:gd name="adj1" fmla="val 9122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乗算記号 62">
              <a:extLst>
                <a:ext uri="{FF2B5EF4-FFF2-40B4-BE49-F238E27FC236}">
                  <a16:creationId xmlns:a16="http://schemas.microsoft.com/office/drawing/2014/main" id="{F8864B91-A002-15FD-6B8E-587F679CEA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2232" y="4059121"/>
              <a:ext cx="376927" cy="376927"/>
            </a:xfrm>
            <a:prstGeom prst="mathMultiply">
              <a:avLst>
                <a:gd name="adj1" fmla="val 9122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8BB2F387-49FB-D51F-74FA-A036D1856AEC}"/>
                </a:ext>
              </a:extLst>
            </p:cNvPr>
            <p:cNvCxnSpPr>
              <a:cxnSpLocks/>
            </p:cNvCxnSpPr>
            <p:nvPr/>
          </p:nvCxnSpPr>
          <p:spPr>
            <a:xfrm>
              <a:off x="8868138" y="3938328"/>
              <a:ext cx="563652" cy="0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>
              <a:extLst>
                <a:ext uri="{FF2B5EF4-FFF2-40B4-BE49-F238E27FC236}">
                  <a16:creationId xmlns:a16="http://schemas.microsoft.com/office/drawing/2014/main" id="{3D36243A-D178-9462-8302-FF8BA80D9613}"/>
                </a:ext>
              </a:extLst>
            </p:cNvPr>
            <p:cNvCxnSpPr>
              <a:cxnSpLocks/>
            </p:cNvCxnSpPr>
            <p:nvPr/>
          </p:nvCxnSpPr>
          <p:spPr>
            <a:xfrm>
              <a:off x="8868138" y="4247584"/>
              <a:ext cx="563652" cy="0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>
              <a:extLst>
                <a:ext uri="{FF2B5EF4-FFF2-40B4-BE49-F238E27FC236}">
                  <a16:creationId xmlns:a16="http://schemas.microsoft.com/office/drawing/2014/main" id="{A376D3D1-4544-E227-AB4B-BF132AF274F4}"/>
                </a:ext>
              </a:extLst>
            </p:cNvPr>
            <p:cNvCxnSpPr>
              <a:cxnSpLocks/>
            </p:cNvCxnSpPr>
            <p:nvPr/>
          </p:nvCxnSpPr>
          <p:spPr>
            <a:xfrm>
              <a:off x="8868138" y="4556840"/>
              <a:ext cx="563652" cy="0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>
              <a:extLst>
                <a:ext uri="{FF2B5EF4-FFF2-40B4-BE49-F238E27FC236}">
                  <a16:creationId xmlns:a16="http://schemas.microsoft.com/office/drawing/2014/main" id="{11D0FF5B-F793-5EC2-1344-3E5D1782BF22}"/>
                </a:ext>
              </a:extLst>
            </p:cNvPr>
            <p:cNvCxnSpPr>
              <a:cxnSpLocks/>
            </p:cNvCxnSpPr>
            <p:nvPr/>
          </p:nvCxnSpPr>
          <p:spPr>
            <a:xfrm>
              <a:off x="8868138" y="4866096"/>
              <a:ext cx="563652" cy="0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>
              <a:extLst>
                <a:ext uri="{FF2B5EF4-FFF2-40B4-BE49-F238E27FC236}">
                  <a16:creationId xmlns:a16="http://schemas.microsoft.com/office/drawing/2014/main" id="{A01049EF-96D0-4F03-D43C-EC95E5C5551B}"/>
                </a:ext>
              </a:extLst>
            </p:cNvPr>
            <p:cNvCxnSpPr>
              <a:cxnSpLocks/>
            </p:cNvCxnSpPr>
            <p:nvPr/>
          </p:nvCxnSpPr>
          <p:spPr>
            <a:xfrm>
              <a:off x="8868138" y="5175352"/>
              <a:ext cx="563652" cy="0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>
              <a:extLst>
                <a:ext uri="{FF2B5EF4-FFF2-40B4-BE49-F238E27FC236}">
                  <a16:creationId xmlns:a16="http://schemas.microsoft.com/office/drawing/2014/main" id="{5F98A66D-CB55-241A-31B9-9D64B24AE86D}"/>
                </a:ext>
              </a:extLst>
            </p:cNvPr>
            <p:cNvCxnSpPr>
              <a:cxnSpLocks/>
            </p:cNvCxnSpPr>
            <p:nvPr/>
          </p:nvCxnSpPr>
          <p:spPr>
            <a:xfrm>
              <a:off x="8868138" y="5490845"/>
              <a:ext cx="563652" cy="0"/>
            </a:xfrm>
            <a:prstGeom prst="line">
              <a:avLst/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>
              <a:extLst>
                <a:ext uri="{FF2B5EF4-FFF2-40B4-BE49-F238E27FC236}">
                  <a16:creationId xmlns:a16="http://schemas.microsoft.com/office/drawing/2014/main" id="{5F655CD9-BE40-6360-1309-A065F2C37BB5}"/>
                </a:ext>
              </a:extLst>
            </p:cNvPr>
            <p:cNvCxnSpPr/>
            <p:nvPr/>
          </p:nvCxnSpPr>
          <p:spPr>
            <a:xfrm>
              <a:off x="9307965" y="3938328"/>
              <a:ext cx="0" cy="309256"/>
            </a:xfrm>
            <a:prstGeom prst="line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>
              <a:extLst>
                <a:ext uri="{FF2B5EF4-FFF2-40B4-BE49-F238E27FC236}">
                  <a16:creationId xmlns:a16="http://schemas.microsoft.com/office/drawing/2014/main" id="{EB54EC8F-34F0-8376-BAEA-05BD3187A117}"/>
                </a:ext>
              </a:extLst>
            </p:cNvPr>
            <p:cNvCxnSpPr/>
            <p:nvPr/>
          </p:nvCxnSpPr>
          <p:spPr>
            <a:xfrm>
              <a:off x="9307965" y="4247584"/>
              <a:ext cx="0" cy="309256"/>
            </a:xfrm>
            <a:prstGeom prst="line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>
              <a:extLst>
                <a:ext uri="{FF2B5EF4-FFF2-40B4-BE49-F238E27FC236}">
                  <a16:creationId xmlns:a16="http://schemas.microsoft.com/office/drawing/2014/main" id="{49B087B8-6FEF-A456-3C62-A7A23A53C0D1}"/>
                </a:ext>
              </a:extLst>
            </p:cNvPr>
            <p:cNvCxnSpPr/>
            <p:nvPr/>
          </p:nvCxnSpPr>
          <p:spPr>
            <a:xfrm>
              <a:off x="9307965" y="4556840"/>
              <a:ext cx="0" cy="309256"/>
            </a:xfrm>
            <a:prstGeom prst="line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コネクタ 72">
              <a:extLst>
                <a:ext uri="{FF2B5EF4-FFF2-40B4-BE49-F238E27FC236}">
                  <a16:creationId xmlns:a16="http://schemas.microsoft.com/office/drawing/2014/main" id="{8B59884A-F975-E949-D055-C6233070A489}"/>
                </a:ext>
              </a:extLst>
            </p:cNvPr>
            <p:cNvCxnSpPr/>
            <p:nvPr/>
          </p:nvCxnSpPr>
          <p:spPr>
            <a:xfrm>
              <a:off x="9307965" y="4866096"/>
              <a:ext cx="0" cy="309256"/>
            </a:xfrm>
            <a:prstGeom prst="line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>
              <a:extLst>
                <a:ext uri="{FF2B5EF4-FFF2-40B4-BE49-F238E27FC236}">
                  <a16:creationId xmlns:a16="http://schemas.microsoft.com/office/drawing/2014/main" id="{80B9F945-A529-B4E1-0F3A-722FCFDC5CF3}"/>
                </a:ext>
              </a:extLst>
            </p:cNvPr>
            <p:cNvCxnSpPr/>
            <p:nvPr/>
          </p:nvCxnSpPr>
          <p:spPr>
            <a:xfrm>
              <a:off x="9307965" y="5178557"/>
              <a:ext cx="0" cy="309256"/>
            </a:xfrm>
            <a:prstGeom prst="line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>
              <a:extLst>
                <a:ext uri="{FF2B5EF4-FFF2-40B4-BE49-F238E27FC236}">
                  <a16:creationId xmlns:a16="http://schemas.microsoft.com/office/drawing/2014/main" id="{942998BE-84EE-99B8-9F77-0812F1777B2F}"/>
                </a:ext>
              </a:extLst>
            </p:cNvPr>
            <p:cNvCxnSpPr/>
            <p:nvPr/>
          </p:nvCxnSpPr>
          <p:spPr>
            <a:xfrm>
              <a:off x="9307965" y="3629072"/>
              <a:ext cx="0" cy="309256"/>
            </a:xfrm>
            <a:prstGeom prst="line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>
              <a:extLst>
                <a:ext uri="{FF2B5EF4-FFF2-40B4-BE49-F238E27FC236}">
                  <a16:creationId xmlns:a16="http://schemas.microsoft.com/office/drawing/2014/main" id="{6442EBB5-5C6B-3ED5-C9A0-DE51C823908C}"/>
                </a:ext>
              </a:extLst>
            </p:cNvPr>
            <p:cNvCxnSpPr/>
            <p:nvPr/>
          </p:nvCxnSpPr>
          <p:spPr>
            <a:xfrm>
              <a:off x="9303203" y="5487813"/>
              <a:ext cx="0" cy="309256"/>
            </a:xfrm>
            <a:prstGeom prst="line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8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\frac1V&#10;\end{align*}&lt;/body&gt;&#10;  &lt;fcolor&gt;FF000000&lt;/fcolor&gt;&#10;  &lt;bcolor&gt;FF000000&lt;/bcolor&gt;&#10;  &lt;transparent&gt;True&lt;/transparent&gt;&#10;  &lt;resolution&gt;1800&lt;/resolution&gt;&#10;  &lt;imageh&gt;506&lt;/imageh&gt;&#10;  &lt;imagew&gt;201&lt;/imagew&gt;&#10;  &lt;scale&gt;50&lt;/scale&gt;&#10;  &lt;cursor&gt;23&lt;/cursor&gt;&#10;&lt;/TeXTeX&gt;">
              <a:extLst>
                <a:ext uri="{FF2B5EF4-FFF2-40B4-BE49-F238E27FC236}">
                  <a16:creationId xmlns:a16="http://schemas.microsoft.com/office/drawing/2014/main" id="{CAF265AD-EE1F-9850-4FB5-64DD1B1A8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7238" y="5096057"/>
              <a:ext cx="212725" cy="535517"/>
            </a:xfrm>
            <a:prstGeom prst="rect">
              <a:avLst/>
            </a:prstGeom>
          </p:spPr>
        </p:pic>
        <p:cxnSp>
          <p:nvCxnSpPr>
            <p:cNvPr id="79" name="直線矢印コネクタ 78">
              <a:extLst>
                <a:ext uri="{FF2B5EF4-FFF2-40B4-BE49-F238E27FC236}">
                  <a16:creationId xmlns:a16="http://schemas.microsoft.com/office/drawing/2014/main" id="{61B3B24D-D551-84BE-675D-7352DA27BA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42356" y="3423590"/>
              <a:ext cx="0" cy="2543244"/>
            </a:xfrm>
            <a:prstGeom prst="straightConnector1">
              <a:avLst/>
            </a:prstGeom>
            <a:ln w="25400">
              <a:tailEnd type="arrow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3" name="テキスト ボックス 82">
                  <a:extLst>
                    <a:ext uri="{FF2B5EF4-FFF2-40B4-BE49-F238E27FC236}">
                      <a16:creationId xmlns:a16="http://schemas.microsoft.com/office/drawing/2014/main" id="{89432871-2588-8E91-2DB2-FA1AECEF3A48}"/>
                    </a:ext>
                  </a:extLst>
                </p:cNvPr>
                <p:cNvSpPr txBox="1"/>
                <p:nvPr/>
              </p:nvSpPr>
              <p:spPr>
                <a:xfrm>
                  <a:off x="6096000" y="6193233"/>
                  <a:ext cx="592136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kumimoji="1" lang="en-US" altLang="ja-JP" sz="2400" dirty="0"/>
                    <a:t>Note: LYZs become continuous for </a:t>
                  </a:r>
                  <a14:m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→∞</m:t>
                      </m:r>
                    </m:oMath>
                  </a14:m>
                  <a:r>
                    <a:rPr kumimoji="1" lang="en-US" altLang="ja-JP" sz="2400" dirty="0"/>
                    <a:t>.</a:t>
                  </a:r>
                  <a:endParaRPr kumimoji="1" lang="ja-JP" altLang="en-US" sz="2400" dirty="0"/>
                </a:p>
              </p:txBody>
            </p:sp>
          </mc:Choice>
          <mc:Fallback>
            <p:sp>
              <p:nvSpPr>
                <p:cNvPr id="83" name="テキスト ボックス 82">
                  <a:extLst>
                    <a:ext uri="{FF2B5EF4-FFF2-40B4-BE49-F238E27FC236}">
                      <a16:creationId xmlns:a16="http://schemas.microsoft.com/office/drawing/2014/main" id="{89432871-2588-8E91-2DB2-FA1AECEF3A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6193233"/>
                  <a:ext cx="5921365" cy="461665"/>
                </a:xfrm>
                <a:prstGeom prst="rect">
                  <a:avLst/>
                </a:prstGeom>
                <a:blipFill>
                  <a:blip r:embed="rId14"/>
                  <a:stretch>
                    <a:fillRect l="-1545" t="-9211" r="-618" b="-3026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5029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7EEA99AD-E975-001A-274C-13A20592FAAC}"/>
              </a:ext>
            </a:extLst>
          </p:cNvPr>
          <p:cNvSpPr/>
          <p:nvPr/>
        </p:nvSpPr>
        <p:spPr>
          <a:xfrm>
            <a:off x="6717949" y="1297642"/>
            <a:ext cx="5061658" cy="20141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15A1A2B-D18A-A843-2E71-A5D9006B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46" y="350195"/>
            <a:ext cx="11548353" cy="705441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LYZ around a Critical Point in </a:t>
            </a:r>
            <a:r>
              <a:rPr kumimoji="1" lang="en-US" altLang="ja-JP" dirty="0" err="1"/>
              <a:t>Ising</a:t>
            </a:r>
            <a:r>
              <a:rPr kumimoji="1" lang="en-US" altLang="ja-JP" dirty="0"/>
              <a:t> Model</a:t>
            </a:r>
            <a:endParaRPr kumimoji="1" lang="ja-JP" altLang="en-US" dirty="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938B8CE7-B798-0FD4-2741-010B5E3B1385}"/>
              </a:ext>
            </a:extLst>
          </p:cNvPr>
          <p:cNvCxnSpPr>
            <a:cxnSpLocks/>
          </p:cNvCxnSpPr>
          <p:nvPr/>
        </p:nvCxnSpPr>
        <p:spPr>
          <a:xfrm flipV="1">
            <a:off x="3117755" y="1245140"/>
            <a:ext cx="0" cy="561286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FC6E00EE-109D-5E0E-3223-D983F13F95A0}"/>
              </a:ext>
            </a:extLst>
          </p:cNvPr>
          <p:cNvCxnSpPr>
            <a:cxnSpLocks/>
          </p:cNvCxnSpPr>
          <p:nvPr/>
        </p:nvCxnSpPr>
        <p:spPr>
          <a:xfrm>
            <a:off x="398436" y="3929449"/>
            <a:ext cx="5438637" cy="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&#10;\end{align*}&lt;/body&gt;&#10;  &lt;fcolor&gt;FF000000&lt;/fcolor&gt;&#10;  &lt;bcolor&gt;FF000000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8A83780D-4520-BB93-0E39-59AC1AAFB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03" y="1157715"/>
            <a:ext cx="172075" cy="355472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&#10;\end{align*}&lt;/body&gt;&#10;  &lt;fcolor&gt;FF000000&lt;/fcolor&gt;&#10;  &lt;bcolor&gt;FF000000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6EF2370A-E2BF-6BB2-03A8-F282D0093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369" y="4051570"/>
            <a:ext cx="278490" cy="396227"/>
          </a:xfrm>
          <a:prstGeom prst="rect">
            <a:avLst/>
          </a:prstGeom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8B263BC7-012C-FC28-2009-442967EA14C3}"/>
              </a:ext>
            </a:extLst>
          </p:cNvPr>
          <p:cNvCxnSpPr/>
          <p:nvPr/>
        </p:nvCxnSpPr>
        <p:spPr>
          <a:xfrm flipV="1">
            <a:off x="3117755" y="3929449"/>
            <a:ext cx="0" cy="2928551"/>
          </a:xfrm>
          <a:prstGeom prst="line">
            <a:avLst/>
          </a:prstGeom>
          <a:ln w="127000"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940F9AD-C9CB-4F32-2A0B-3D3D8E9ED6E8}"/>
              </a:ext>
            </a:extLst>
          </p:cNvPr>
          <p:cNvSpPr txBox="1"/>
          <p:nvPr/>
        </p:nvSpPr>
        <p:spPr>
          <a:xfrm>
            <a:off x="6839131" y="1387615"/>
            <a:ext cx="2318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1st-transition</a:t>
            </a:r>
            <a:endParaRPr kumimoji="1" lang="ja-JP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407CBF05-79C5-5B50-8644-C0FB447D569B}"/>
                  </a:ext>
                </a:extLst>
              </p:cNvPr>
              <p:cNvSpPr txBox="1"/>
              <p:nvPr/>
            </p:nvSpPr>
            <p:spPr>
              <a:xfrm>
                <a:off x="7261753" y="1910835"/>
                <a:ext cx="39869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singularity on the real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kumimoji="1" lang="en-US" altLang="ja-JP" sz="2400" dirty="0"/>
                  <a:t> axis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407CBF05-79C5-5B50-8644-C0FB447D5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753" y="1910835"/>
                <a:ext cx="3986989" cy="461665"/>
              </a:xfrm>
              <a:prstGeom prst="rect">
                <a:avLst/>
              </a:prstGeom>
              <a:blipFill>
                <a:blip r:embed="rId4"/>
                <a:stretch>
                  <a:fillRect l="-2294" t="-9211" r="-1529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1DA04426-9496-D21E-1C95-1E00A69BDEBD}"/>
              </a:ext>
            </a:extLst>
          </p:cNvPr>
          <p:cNvSpPr txBox="1"/>
          <p:nvPr/>
        </p:nvSpPr>
        <p:spPr>
          <a:xfrm>
            <a:off x="6839130" y="2373857"/>
            <a:ext cx="1787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Crossover</a:t>
            </a:r>
            <a:endParaRPr kumimoji="1" lang="ja-JP" altLang="en-US" sz="2800" b="1" dirty="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445FAE44-BD8E-F99A-6D1E-F2CD0166DF52}"/>
              </a:ext>
            </a:extLst>
          </p:cNvPr>
          <p:cNvSpPr txBox="1"/>
          <p:nvPr/>
        </p:nvSpPr>
        <p:spPr>
          <a:xfrm>
            <a:off x="7246784" y="2741379"/>
            <a:ext cx="4253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no singularity on the real axis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CCCDF370-844B-6625-6EB7-321CFE2EAC36}"/>
                  </a:ext>
                </a:extLst>
              </p:cNvPr>
              <p:cNvSpPr txBox="1"/>
              <p:nvPr/>
            </p:nvSpPr>
            <p:spPr>
              <a:xfrm>
                <a:off x="6989655" y="3687183"/>
                <a:ext cx="444007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Note:</a:t>
                </a:r>
              </a:p>
              <a:p>
                <a:pPr algn="l"/>
                <a:r>
                  <a:rPr kumimoji="1" lang="en-US" altLang="ja-JP" sz="2400" dirty="0"/>
                  <a:t>LYZ in complex-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kumimoji="1" lang="en-US" altLang="ja-JP" sz="2400" dirty="0"/>
                  <a:t> plane are purely imaginary.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CCCDF370-844B-6625-6EB7-321CFE2EA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655" y="3687183"/>
                <a:ext cx="4440078" cy="1200329"/>
              </a:xfrm>
              <a:prstGeom prst="rect">
                <a:avLst/>
              </a:prstGeom>
              <a:blipFill>
                <a:blip r:embed="rId5"/>
                <a:stretch>
                  <a:fillRect l="-2198" t="-3553" b="-111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B8180C6-3248-9070-36B0-E627156EF5F1}"/>
              </a:ext>
            </a:extLst>
          </p:cNvPr>
          <p:cNvSpPr txBox="1"/>
          <p:nvPr/>
        </p:nvSpPr>
        <p:spPr>
          <a:xfrm>
            <a:off x="8942821" y="4862773"/>
            <a:ext cx="1922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Lee-Yang, 1952</a:t>
            </a:r>
            <a:endParaRPr kumimoji="1" lang="ja-JP" altLang="en-US" sz="20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=\frac{T-T_c}{T_c}&#10;\end{align*}&lt;/body&gt;&#10;  &lt;fcolor&gt;FF000000&lt;/fcolor&gt;&#10;  &lt;bcolor&gt;FF000000&lt;/bcolor&gt;&#10;  &lt;transparent&gt;True&lt;/transparent&gt;&#10;  &lt;resolution&gt;1800&lt;/resolution&gt;&#10;  &lt;imageh&gt;546&lt;/imageh&gt;&#10;  &lt;imagew&gt;1179&lt;/imagew&gt;&#10;  &lt;scale&gt;50&lt;/scale&gt;&#10;  &lt;cursor&gt;35&lt;/cursor&gt;&#10;&lt;/TeXTeX&gt;">
            <a:extLst>
              <a:ext uri="{FF2B5EF4-FFF2-40B4-BE49-F238E27FC236}">
                <a16:creationId xmlns:a16="http://schemas.microsoft.com/office/drawing/2014/main" id="{3F9917C0-BF3F-0A7A-BD66-E05A97F8C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481" y="1287606"/>
            <a:ext cx="1247775" cy="57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6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フローチャート: データ 13">
            <a:extLst>
              <a:ext uri="{FF2B5EF4-FFF2-40B4-BE49-F238E27FC236}">
                <a16:creationId xmlns:a16="http://schemas.microsoft.com/office/drawing/2014/main" id="{18285891-31C9-9827-9DEE-F43026271BFD}"/>
              </a:ext>
            </a:extLst>
          </p:cNvPr>
          <p:cNvSpPr/>
          <p:nvPr/>
        </p:nvSpPr>
        <p:spPr>
          <a:xfrm>
            <a:off x="805999" y="4637301"/>
            <a:ext cx="5825066" cy="589454"/>
          </a:xfrm>
          <a:prstGeom prst="flowChartInputOutpu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7EEA99AD-E975-001A-274C-13A20592FAAC}"/>
              </a:ext>
            </a:extLst>
          </p:cNvPr>
          <p:cNvSpPr/>
          <p:nvPr/>
        </p:nvSpPr>
        <p:spPr>
          <a:xfrm>
            <a:off x="6717949" y="1297642"/>
            <a:ext cx="5061658" cy="20141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15A1A2B-D18A-A843-2E71-A5D9006B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46" y="350195"/>
            <a:ext cx="11548353" cy="705441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LYZ around a Critical Point in </a:t>
            </a:r>
            <a:r>
              <a:rPr kumimoji="1" lang="en-US" altLang="ja-JP" dirty="0" err="1"/>
              <a:t>Ising</a:t>
            </a:r>
            <a:r>
              <a:rPr kumimoji="1" lang="en-US" altLang="ja-JP" dirty="0"/>
              <a:t> Model</a:t>
            </a:r>
            <a:endParaRPr kumimoji="1" lang="ja-JP" altLang="en-US" dirty="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938B8CE7-B798-0FD4-2741-010B5E3B1385}"/>
              </a:ext>
            </a:extLst>
          </p:cNvPr>
          <p:cNvCxnSpPr>
            <a:cxnSpLocks/>
          </p:cNvCxnSpPr>
          <p:nvPr/>
        </p:nvCxnSpPr>
        <p:spPr>
          <a:xfrm flipV="1">
            <a:off x="3117755" y="1245140"/>
            <a:ext cx="0" cy="561286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FC6E00EE-109D-5E0E-3223-D983F13F95A0}"/>
              </a:ext>
            </a:extLst>
          </p:cNvPr>
          <p:cNvCxnSpPr>
            <a:cxnSpLocks/>
          </p:cNvCxnSpPr>
          <p:nvPr/>
        </p:nvCxnSpPr>
        <p:spPr>
          <a:xfrm>
            <a:off x="398436" y="3929449"/>
            <a:ext cx="5438637" cy="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&#10;\end{align*}&lt;/body&gt;&#10;  &lt;fcolor&gt;FF000000&lt;/fcolor&gt;&#10;  &lt;bcolor&gt;FF000000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8A83780D-4520-BB93-0E39-59AC1AAFB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03" y="1157715"/>
            <a:ext cx="172075" cy="355472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h&#10;\end{align*}&lt;/body&gt;&#10;  &lt;fcolor&gt;FF000000&lt;/fcolor&gt;&#10;  &lt;bcolor&gt;FF000000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6EF2370A-E2BF-6BB2-03A8-F282D0093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369" y="4051570"/>
            <a:ext cx="278490" cy="396227"/>
          </a:xfrm>
          <a:prstGeom prst="rect">
            <a:avLst/>
          </a:prstGeom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8B263BC7-012C-FC28-2009-442967EA14C3}"/>
              </a:ext>
            </a:extLst>
          </p:cNvPr>
          <p:cNvCxnSpPr/>
          <p:nvPr/>
        </p:nvCxnSpPr>
        <p:spPr>
          <a:xfrm flipV="1">
            <a:off x="3117755" y="3929449"/>
            <a:ext cx="0" cy="2928551"/>
          </a:xfrm>
          <a:prstGeom prst="line">
            <a:avLst/>
          </a:prstGeom>
          <a:ln w="127000"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フローチャート: データ 24">
            <a:extLst>
              <a:ext uri="{FF2B5EF4-FFF2-40B4-BE49-F238E27FC236}">
                <a16:creationId xmlns:a16="http://schemas.microsoft.com/office/drawing/2014/main" id="{0CA5F860-40B6-E12A-2564-2390F58607AC}"/>
              </a:ext>
            </a:extLst>
          </p:cNvPr>
          <p:cNvSpPr/>
          <p:nvPr/>
        </p:nvSpPr>
        <p:spPr>
          <a:xfrm>
            <a:off x="-366746" y="5226756"/>
            <a:ext cx="5825066" cy="589454"/>
          </a:xfrm>
          <a:prstGeom prst="flowChartInputOutput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1364E26E-CE23-8356-232E-7E39FDAC9BA8}"/>
              </a:ext>
            </a:extLst>
          </p:cNvPr>
          <p:cNvCxnSpPr>
            <a:cxnSpLocks/>
          </p:cNvCxnSpPr>
          <p:nvPr/>
        </p:nvCxnSpPr>
        <p:spPr>
          <a:xfrm flipV="1">
            <a:off x="1965173" y="4624698"/>
            <a:ext cx="2325510" cy="117890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9F63AF62-3FD8-156C-E039-6942BE7F9260}"/>
              </a:ext>
            </a:extLst>
          </p:cNvPr>
          <p:cNvCxnSpPr/>
          <p:nvPr/>
        </p:nvCxnSpPr>
        <p:spPr>
          <a:xfrm flipV="1">
            <a:off x="1937692" y="4644099"/>
            <a:ext cx="2316863" cy="1166304"/>
          </a:xfrm>
          <a:prstGeom prst="line">
            <a:avLst/>
          </a:prstGeom>
          <a:ln w="127000" cap="rnd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楕円 20">
            <a:extLst>
              <a:ext uri="{FF2B5EF4-FFF2-40B4-BE49-F238E27FC236}">
                <a16:creationId xmlns:a16="http://schemas.microsoft.com/office/drawing/2014/main" id="{89E6EEFA-83E2-2D7A-5479-16B9163E29BA}"/>
              </a:ext>
            </a:extLst>
          </p:cNvPr>
          <p:cNvSpPr/>
          <p:nvPr/>
        </p:nvSpPr>
        <p:spPr>
          <a:xfrm>
            <a:off x="2753705" y="5280197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892D4E11-9A5A-FBCB-C9FE-D208518A09AF}"/>
              </a:ext>
            </a:extLst>
          </p:cNvPr>
          <p:cNvSpPr/>
          <p:nvPr/>
        </p:nvSpPr>
        <p:spPr>
          <a:xfrm>
            <a:off x="2427606" y="5446939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4B2ABD31-3449-94B4-8183-1A05B5E46FD7}"/>
              </a:ext>
            </a:extLst>
          </p:cNvPr>
          <p:cNvSpPr/>
          <p:nvPr/>
        </p:nvSpPr>
        <p:spPr>
          <a:xfrm>
            <a:off x="2058681" y="5633783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C622B986-A3A0-98AE-C91B-772E6814616E}"/>
              </a:ext>
            </a:extLst>
          </p:cNvPr>
          <p:cNvSpPr/>
          <p:nvPr/>
        </p:nvSpPr>
        <p:spPr>
          <a:xfrm>
            <a:off x="3226113" y="5039981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4ED6D24D-F094-5022-106E-C679E133B8B1}"/>
              </a:ext>
            </a:extLst>
          </p:cNvPr>
          <p:cNvSpPr/>
          <p:nvPr/>
        </p:nvSpPr>
        <p:spPr>
          <a:xfrm>
            <a:off x="3567974" y="4869030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6CE0F89F-0921-7339-BDE8-746B4ADC1F8B}"/>
              </a:ext>
            </a:extLst>
          </p:cNvPr>
          <p:cNvSpPr/>
          <p:nvPr/>
        </p:nvSpPr>
        <p:spPr>
          <a:xfrm>
            <a:off x="3880179" y="4720256"/>
            <a:ext cx="236362" cy="117747"/>
          </a:xfrm>
          <a:prstGeom prst="ellipse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  <a:effectLst>
            <a:glow rad="101600">
              <a:schemeClr val="accent6">
                <a:lumMod val="60000"/>
                <a:lumOff val="40000"/>
                <a:alpha val="70000"/>
              </a:schemeClr>
            </a:glow>
          </a:effectLst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940F9AD-C9CB-4F32-2A0B-3D3D8E9ED6E8}"/>
              </a:ext>
            </a:extLst>
          </p:cNvPr>
          <p:cNvSpPr txBox="1"/>
          <p:nvPr/>
        </p:nvSpPr>
        <p:spPr>
          <a:xfrm>
            <a:off x="6839131" y="1387615"/>
            <a:ext cx="2318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1st-transition</a:t>
            </a:r>
            <a:endParaRPr kumimoji="1" lang="ja-JP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407CBF05-79C5-5B50-8644-C0FB447D569B}"/>
                  </a:ext>
                </a:extLst>
              </p:cNvPr>
              <p:cNvSpPr txBox="1"/>
              <p:nvPr/>
            </p:nvSpPr>
            <p:spPr>
              <a:xfrm>
                <a:off x="7261753" y="1910835"/>
                <a:ext cx="39869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singularity on the real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kumimoji="1" lang="en-US" altLang="ja-JP" sz="2400" dirty="0"/>
                  <a:t> axis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407CBF05-79C5-5B50-8644-C0FB447D5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753" y="1910835"/>
                <a:ext cx="3986989" cy="461665"/>
              </a:xfrm>
              <a:prstGeom prst="rect">
                <a:avLst/>
              </a:prstGeom>
              <a:blipFill>
                <a:blip r:embed="rId4"/>
                <a:stretch>
                  <a:fillRect l="-2294" t="-9211" r="-1529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1DA04426-9496-D21E-1C95-1E00A69BDEBD}"/>
              </a:ext>
            </a:extLst>
          </p:cNvPr>
          <p:cNvSpPr txBox="1"/>
          <p:nvPr/>
        </p:nvSpPr>
        <p:spPr>
          <a:xfrm>
            <a:off x="6839130" y="2373857"/>
            <a:ext cx="1787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Crossover</a:t>
            </a:r>
            <a:endParaRPr kumimoji="1" lang="ja-JP" altLang="en-US" sz="2800" b="1" dirty="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445FAE44-BD8E-F99A-6D1E-F2CD0166DF52}"/>
              </a:ext>
            </a:extLst>
          </p:cNvPr>
          <p:cNvSpPr txBox="1"/>
          <p:nvPr/>
        </p:nvSpPr>
        <p:spPr>
          <a:xfrm>
            <a:off x="7246784" y="2741379"/>
            <a:ext cx="4253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no singularity on the real axis</a:t>
            </a:r>
            <a:endParaRPr kumimoji="1" lang="ja-JP" altLang="en-US" sz="2400" dirty="0"/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E957F949-5A62-BDEC-BCA0-59F6014546E0}"/>
              </a:ext>
            </a:extLst>
          </p:cNvPr>
          <p:cNvCxnSpPr>
            <a:cxnSpLocks/>
          </p:cNvCxnSpPr>
          <p:nvPr/>
        </p:nvCxnSpPr>
        <p:spPr>
          <a:xfrm>
            <a:off x="782480" y="5226756"/>
            <a:ext cx="467584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0D7DE7C4-9172-25E0-2422-05122873B041}"/>
                  </a:ext>
                </a:extLst>
              </p:cNvPr>
              <p:cNvSpPr txBox="1"/>
              <p:nvPr/>
            </p:nvSpPr>
            <p:spPr>
              <a:xfrm>
                <a:off x="6989655" y="3687183"/>
                <a:ext cx="444007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altLang="ja-JP" sz="2400" dirty="0"/>
                  <a:t>Note:</a:t>
                </a:r>
              </a:p>
              <a:p>
                <a:pPr algn="l"/>
                <a:r>
                  <a:rPr kumimoji="1" lang="en-US" altLang="ja-JP" sz="2400" dirty="0"/>
                  <a:t>LYZ in complex-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kumimoji="1" lang="en-US" altLang="ja-JP" sz="2400" dirty="0"/>
                  <a:t> plane are purely imaginary.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0D7DE7C4-9172-25E0-2422-05122873B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655" y="3687183"/>
                <a:ext cx="4440078" cy="1200329"/>
              </a:xfrm>
              <a:prstGeom prst="rect">
                <a:avLst/>
              </a:prstGeom>
              <a:blipFill>
                <a:blip r:embed="rId5"/>
                <a:stretch>
                  <a:fillRect l="-2198" t="-3553" b="-111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C3668DB-E501-348A-F290-66F3480129D5}"/>
              </a:ext>
            </a:extLst>
          </p:cNvPr>
          <p:cNvSpPr txBox="1"/>
          <p:nvPr/>
        </p:nvSpPr>
        <p:spPr>
          <a:xfrm>
            <a:off x="8942821" y="4862773"/>
            <a:ext cx="1922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Lee-Yang, 1952</a:t>
            </a:r>
            <a:endParaRPr kumimoji="1" lang="ja-JP" altLang="en-US" sz="2000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,bm,amsfonts}&#10;\pagestyle{empty}&#10;&lt;/preamble&gt;&#10;  &lt;body&gt;\begin{align*} &#10;t=\frac{T-T_c}{T_c}&#10;\end{align*}&lt;/body&gt;&#10;  &lt;fcolor&gt;FF000000&lt;/fcolor&gt;&#10;  &lt;bcolor&gt;FF000000&lt;/bcolor&gt;&#10;  &lt;transparent&gt;True&lt;/transparent&gt;&#10;  &lt;resolution&gt;1800&lt;/resolution&gt;&#10;  &lt;imageh&gt;546&lt;/imageh&gt;&#10;  &lt;imagew&gt;1179&lt;/imagew&gt;&#10;  &lt;scale&gt;50&lt;/scale&gt;&#10;  &lt;cursor&gt;35&lt;/cursor&gt;&#10;&lt;/TeXTeX&gt;">
            <a:extLst>
              <a:ext uri="{FF2B5EF4-FFF2-40B4-BE49-F238E27FC236}">
                <a16:creationId xmlns:a16="http://schemas.microsoft.com/office/drawing/2014/main" id="{7329DCE9-2C58-729A-2B00-B42DEEF251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481" y="1287606"/>
            <a:ext cx="1247775" cy="57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2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"/>
  <p:tag name="ORIGINALWIDTH" val="200"/>
  <p:tag name="OUTPUTTYPE" val="PDF"/>
  <p:tag name="IGUANATEXVERSION" val="160"/>
  <p:tag name="LATEXADDIN" val="\documentclass{article}&#10;\usepackage{amsmath}&#10;\usepackage{physics}&#10;\usepackage{siunitx}&#10;\usepackage{color}&#10;&#10;&#10;\newcommand{\SU}[1]{\textrm{SU(#1)}}&#10;\newcommand{\U}[1]{\textrm{U(#1)}}&#10;\newcommand{\SO}[1]{\textrm{SO(#1)}}&#10;\newcommand{\Slash}[1]{{\ooalign{\hfil/\hfil\crcr$#1$}}}&#10;&#10;\pagestyle{empty}&#10;\begin{document}&#10;\begin{align*}&#10;C &#10;= \frac{&#10;\det A&#10;}{&#10;a_{22}&#10;}&#10;\qty(&#10;\frac{Y_2}{X_2}&#10;-&#10;\frac{Y_1}{X_1}&#10;),&#10;\quad &#10;D = \frac{a_{12}^2}{a_{22}^2}(Y_1^2-Y_2^2)&#10;\end{align*}&#10;&#10;&#10;\end{document}&#10;"/>
  <p:tag name="IGUANATEXSIZE" val="24"/>
  <p:tag name="IGUANATEXCURSOR" val="447"/>
  <p:tag name="TRANSPARENCY" val="True"/>
  <p:tag name="LATEXENGINEID" val="3"/>
  <p:tag name="TEMPFOLDER" val="/Users/wadatatsuya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"/>
  <p:tag name="ORIGINALWIDTH" val="200"/>
  <p:tag name="OUTPUTTYPE" val="PDF"/>
  <p:tag name="IGUANATEXVERSION" val="160"/>
  <p:tag name="LATEXADDIN" val="\documentclass{article}&#10;\usepackage{amsmath}&#10;\usepackage{physics}&#10;\usepackage{siunitx}&#10;\usepackage{color}&#10;&#10;&#10;\newcommand{\SU}[1]{\textrm{SU(#1)}}&#10;\newcommand{\U}[1]{\textrm{U(#1)}}&#10;\newcommand{\SO}[1]{\textrm{SO(#1)}}&#10;\newcommand{\Slash}[1]{{\ooalign{\hfil/\hfil\crcr$#1$}}}&#10;&#10;\pagestyle{empty}&#10;\begin{document}&#10;\begin{align*}&#10;C &#10;= \frac{&#10;\det A&#10;}{&#10;a_{22}&#10;}&#10;\qty(&#10;\frac{Y_2}{X_2}&#10;-&#10;\frac{Y_1}{X_1}&#10;),&#10;\quad &#10;D = \frac{a_{12}^2}{a_{22}^2}(Y_1^2-Y_2^2)&#10;\end{align*}&#10;&#10;&#10;\end{document}&#10;"/>
  <p:tag name="IGUANATEXSIZE" val="24"/>
  <p:tag name="IGUANATEXCURSOR" val="447"/>
  <p:tag name="TRANSPARENCY" val="True"/>
  <p:tag name="LATEXENGINEID" val="3"/>
  <p:tag name="TEMPFOLDER" val="/Users/wadatatsuya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"/>
  <p:tag name="ORIGINALWIDTH" val="1743"/>
  <p:tag name="OUTPUTTYPE" val="PNG"/>
  <p:tag name="IGUANATEXVERSION" val="161"/>
  <p:tag name="LATEXADDIN" val="\documentclass{article}&#10;\usepackage{amsmath}&#10;\usepackage{physics}&#10;\usepackage{siunitx}&#10;\usepackage{color}&#10;&#10;\newcommand{\white}[1]{{ \textcolor{white}{\textbf{#1}}}}&#10;\newcommand{\SU}[1]{\textrm{SU(#1)}}&#10;\newcommand{\U}[1]{\textrm{U(#1)}}&#10;\newcommand{\SO}[1]{\textrm{SO(#1)}}&#10;\newcommand{\Slash}[1]{{\ooalign{\hfil/\hfil\crcr$#1$}}}&#10;&#10;\pagestyle{empty}&#10;\begin{document}&#10;&#10;\begin{align*}&#10;\begin{pmatrix} \tau \\ \eta \end{pmatrix} = &#10;    \begin{pmatrix} a_{11} &amp; a_{12}\\ a_{21} &amp; a_{22}\end{pmatrix}&#10;    \begin{pmatrix} T-T_{\rm CP} \\ \mu_\mathrm{B}-\mu_{\rm CP} \end{pmatrix}&#10;\end{align*}&#10;&#10;&#10;\end{document}&#10;"/>
  <p:tag name="IGUANATEXSIZE" val="24"/>
  <p:tag name="IGUANATEXCURSOR" val="573"/>
  <p:tag name="TRANSPARENCY" val="True"/>
  <p:tag name="LATEXENGINEID" val="0"/>
  <p:tag name="TEMPFOLDER" val="/Users/wadatatsuya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76"/>
  <p:tag name="ORIGINALWIDTH" val="2635"/>
  <p:tag name="OUTPUTTYPE" val="PNG"/>
  <p:tag name="IGUANATEXVERSION" val="161"/>
  <p:tag name="LATEXADDIN" val="\documentclass{article}&#10;\usepackage{amsmath}&#10;\usepackage{physics}&#10;\usepackage{siunitx}&#10;\usepackage{color}&#10;&#10;\newcommand{\white}[1]{{ \textcolor{white}{\textbf{#1}}}}&#10;\newcommand{\SU}[1]{\textrm{SU(#1)}}&#10;\newcommand{\U}[1]{\textrm{U(#1)}}&#10;\newcommand{\SO}[1]{\textrm{SO(#1)}}&#10;\newcommand{\Slash}[1]{{\ooalign{\hfil/\hfil\crcr$#1$}}}&#10;&#10;\pagestyle{empty}&#10;\begin{document}&#10;&#10;\begin{align*}&#10;U_{\rm Landau}'(\bar\phi;\tau,\eta,\{\lambda\}) &#10;    &amp;= U_{\rm Landau}'(\bar\phi;\tau,\eta,\lambda_5,\lambda_6,\ldots) &#10;    \notag \\&#10;    &amp;\equiv U_{\rm Landau}(\bar\phi;\tau,\eta) + \sum_{i=5}^{N}\lambda_i\bar\phi^i&#10;\end{align*}&#10;&#10;&#10;\end{document}&#10;"/>
  <p:tag name="IGUANATEXSIZE" val="24"/>
  <p:tag name="IGUANATEXCURSOR" val="599"/>
  <p:tag name="TRANSPARENCY" val="True"/>
  <p:tag name="LATEXENGINEID" val="0"/>
  <p:tag name="TEMPFOLDER" val="/Users/wadatatsuya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4"/>
  <p:tag name="ORIGINALWIDTH" val="2630"/>
  <p:tag name="OUTPUTTYPE" val="PNG"/>
  <p:tag name="IGUANATEXVERSION" val="161"/>
  <p:tag name="LATEXADDIN" val="\documentclass{article}&#10;\usepackage{amsmath}&#10;\usepackage{physics}&#10;\usepackage{siunitx}&#10;\usepackage{color}&#10;&#10;\newcommand{\white}[1]{{ \textcolor{white}{\textbf{#1}}}}&#10;\newcommand{\SU}[1]{\textrm{SU(#1)}}&#10;\newcommand{\U}[1]{\textrm{U(#1)}}&#10;\newcommand{\SO}[1]{\textrm{SO(#1)}}&#10;\newcommand{\Slash}[1]{{\ooalign{\hfil/\hfil\crcr$#1$}}}&#10;&#10;\pagestyle{empty}&#10;\begin{document}&#10;&#10;\begin{align*}&#10;\frac{A(T_{\rm CP},L)}{a} = 1 + w_1 L^{-3/4} + w_2 L^{-3/2} + w_3 L^{-9/4} &#10;\end{align*}&#10;&#10;&#10;\end{document}&#10;"/>
  <p:tag name="IGUANATEXSIZE" val="24"/>
  <p:tag name="IGUANATEXCURSOR" val="407"/>
  <p:tag name="TRANSPARENCY" val="True"/>
  <p:tag name="LATEXENGINEID" val="0"/>
  <p:tag name="TEMPFOLDER" val="/Users/wadatatsuya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"/>
  <p:tag name="ORIGINALWIDTH" val="1455"/>
  <p:tag name="OUTPUTTYPE" val="PNG"/>
  <p:tag name="IGUANATEXVERSION" val="161"/>
  <p:tag name="LATEXADDIN" val="\documentclass{article}&#10;\usepackage{amsmath}&#10;\usepackage{physics}&#10;\usepackage{siunitx}&#10;\usepackage{color}&#10;&#10;\newcommand{\white}[1]{{ \textcolor{white}{\textbf{#1}}}}&#10;\newcommand{\SU}[1]{\textrm{SU(#1)}}&#10;\newcommand{\U}[1]{\textrm{U(#1)}}&#10;\newcommand{\SO}[1]{\textrm{SO(#1)}}&#10;\newcommand{\Slash}[1]{{\ooalign{\hfil/\hfil\crcr$#1$}}}&#10;&#10;\pagestyle{empty}&#10;\begin{document}&#10;&#10;\begin{align*}&#10;(A, a) = (\mathcal{R}_{n1}, r_{n1}), (\mathcal{B}_{4}, b_{4}) &#10;\end{align*}&#10;&#10;&#10;\end{document}&#10;"/>
  <p:tag name="IGUANATEXSIZE" val="24"/>
  <p:tag name="IGUANATEXCURSOR" val="388"/>
  <p:tag name="TRANSPARENCY" val="True"/>
  <p:tag name="LATEXENGINEID" val="0"/>
  <p:tag name="TEMPFOLDER" val="/Users/wadatatsuya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heme/theme1.xml><?xml version="1.0" encoding="utf-8"?>
<a:theme xmlns:a="http://schemas.openxmlformats.org/drawingml/2006/main" name="Office テーマ">
  <a:themeElements>
    <a:clrScheme name="temp_strategy-3 1">
      <a:dk1>
        <a:srgbClr val="515151"/>
      </a:dk1>
      <a:lt1>
        <a:srgbClr val="FFFFFF"/>
      </a:lt1>
      <a:dk2>
        <a:srgbClr val="363E48"/>
      </a:dk2>
      <a:lt2>
        <a:srgbClr val="FFFFFF"/>
      </a:lt2>
      <a:accent1>
        <a:srgbClr val="E25A60"/>
      </a:accent1>
      <a:accent2>
        <a:srgbClr val="1E5E99"/>
      </a:accent2>
      <a:accent3>
        <a:srgbClr val="4360EE"/>
      </a:accent3>
      <a:accent4>
        <a:srgbClr val="76858A"/>
      </a:accent4>
      <a:accent5>
        <a:srgbClr val="3A5065"/>
      </a:accent5>
      <a:accent6>
        <a:srgbClr val="7D9DB2"/>
      </a:accent6>
      <a:hlink>
        <a:srgbClr val="DE69AE"/>
      </a:hlink>
      <a:folHlink>
        <a:srgbClr val="8C8C8C"/>
      </a:folHlink>
    </a:clrScheme>
    <a:fontScheme name="ユーザー定義 6">
      <a:majorFont>
        <a:latin typeface="Yu Gothic UI"/>
        <a:ea typeface="游ゴシック Light"/>
        <a:cs typeface=""/>
      </a:majorFont>
      <a:minorFont>
        <a:latin typeface="Yu Gothic UI"/>
        <a:ea typeface="游明朝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 \ u s e p a c k a g e { a m s m a t h , b m , a m s f o n t s }  
 \ p a g e s t y l e { e m p t y }  
 < / p r e a m b l e >  
     < b o d y > \ b e g i n { a l i g n * }    
  
 \ e n d { a l i g n * } < / b o d y >  
     < f c o l o r > F F 0 0 0 0 0 0 < / f c o l o r >  
     < b c o l o r > F F 0 0 0 0 0 0 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FEC39084-28DF-41CD-8ADB-C6C15873419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10975</TotalTime>
  <Words>1649</Words>
  <Application>Microsoft Office PowerPoint</Application>
  <PresentationFormat>ワイド画面</PresentationFormat>
  <Paragraphs>280</Paragraphs>
  <Slides>40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40</vt:i4>
      </vt:variant>
    </vt:vector>
  </HeadingPairs>
  <TitlesOfParts>
    <vt:vector size="46" baseType="lpstr">
      <vt:lpstr>Yu Gothic UI</vt:lpstr>
      <vt:lpstr>游ゴシック</vt:lpstr>
      <vt:lpstr>Arial</vt:lpstr>
      <vt:lpstr>Cambria Math</vt:lpstr>
      <vt:lpstr>Wingdings</vt:lpstr>
      <vt:lpstr>Office テーマ</vt:lpstr>
      <vt:lpstr>PowerPoint プレゼンテーション</vt:lpstr>
      <vt:lpstr>QCD Phase Diagram</vt:lpstr>
      <vt:lpstr>Finite-Size Effects</vt:lpstr>
      <vt:lpstr>Lee-Yang Zeros and QCD Phase Diagram</vt:lpstr>
      <vt:lpstr>Lee-Yang Zeros</vt:lpstr>
      <vt:lpstr>Lee-Yang Zeros</vt:lpstr>
      <vt:lpstr>LYZ and 1st-Order Phase Transitions</vt:lpstr>
      <vt:lpstr>LYZ around a Critical Point in Ising Model</vt:lpstr>
      <vt:lpstr>LYZ around a Critical Point in Ising Model</vt:lpstr>
      <vt:lpstr>LYZ around a Critical Point in Ising Model</vt:lpstr>
      <vt:lpstr>LYZ around a Critical Point in Ising Model</vt:lpstr>
      <vt:lpstr>Recent Progress in LYZ/LYES and Lattice</vt:lpstr>
      <vt:lpstr>Caveat</vt:lpstr>
      <vt:lpstr>Linear Sigma Model (N_c=3, N_f=1)</vt:lpstr>
      <vt:lpstr>FS Effects in Mean-Field Approach</vt:lpstr>
      <vt:lpstr>Finite-Size MF Approach</vt:lpstr>
      <vt:lpstr>Finite-Size Scaling (FSS)</vt:lpstr>
      <vt:lpstr>FSS in General Systems</vt:lpstr>
      <vt:lpstr>1st LYZ in the complex-μ_B plane</vt:lpstr>
      <vt:lpstr>1st LYZ: complex-μ_B/μ_B^2 planes: Set A</vt:lpstr>
      <vt:lpstr>Comparison with Lattice Results</vt:lpstr>
      <vt:lpstr>Lee-Yang Zero Ratios</vt:lpstr>
      <vt:lpstr>Finite-Size Scaling</vt:lpstr>
      <vt:lpstr>LYZ near t=0</vt:lpstr>
      <vt:lpstr>LYZ Ratios</vt:lpstr>
      <vt:lpstr>LYZR vs Binder Cumulant in 3d-Ising</vt:lpstr>
      <vt:lpstr>LYZR vs Binder Cumulant in 3d-Ising</vt:lpstr>
      <vt:lpstr>Convergence at T=T_c</vt:lpstr>
      <vt:lpstr>CP in a General System</vt:lpstr>
      <vt:lpstr>CP in a General System</vt:lpstr>
      <vt:lpstr>LYZ Ratios for General CP</vt:lpstr>
      <vt:lpstr>LYZ Ratios vs Binder Cumulant</vt:lpstr>
      <vt:lpstr>LYZR in Various Models</vt:lpstr>
      <vt:lpstr>Single-LYZ Method</vt:lpstr>
      <vt:lpstr>LYZR in Linear Sigma Model</vt:lpstr>
      <vt:lpstr>Single Scaled LYZ</vt:lpstr>
      <vt:lpstr>Where is the QCD Critical Point?</vt:lpstr>
      <vt:lpstr>Summary</vt:lpstr>
      <vt:lpstr>Outlook</vt:lpstr>
      <vt:lpstr>Convergence of LYZR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J-PARC-HI J-PARC Heavy-Ion Project</dc:title>
  <dc:creator>Kitazawa Masakiyo</dc:creator>
  <cp:lastModifiedBy>Masakiyo Kitazawa</cp:lastModifiedBy>
  <cp:revision>118</cp:revision>
  <dcterms:created xsi:type="dcterms:W3CDTF">2023-04-21T06:24:41Z</dcterms:created>
  <dcterms:modified xsi:type="dcterms:W3CDTF">2026-06-08T03:10:04Z</dcterms:modified>
</cp:coreProperties>
</file>