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60" r:id="rId5"/>
    <p:sldId id="269" r:id="rId6"/>
    <p:sldId id="262" r:id="rId7"/>
    <p:sldId id="263" r:id="rId8"/>
    <p:sldId id="264" r:id="rId9"/>
    <p:sldId id="270" r:id="rId10"/>
    <p:sldId id="265" r:id="rId11"/>
    <p:sldId id="267" r:id="rId12"/>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01" autoAdjust="0"/>
    <p:restoredTop sz="94660"/>
  </p:normalViewPr>
  <p:slideViewPr>
    <p:cSldViewPr>
      <p:cViewPr varScale="1">
        <p:scale>
          <a:sx n="111" d="100"/>
          <a:sy n="111" d="100"/>
        </p:scale>
        <p:origin x="-161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755167300251666E-2"/>
          <c:y val="4.4438713478943632E-2"/>
          <c:w val="0.73468431043893678"/>
          <c:h val="0.87439686375306569"/>
        </c:manualLayout>
      </c:layout>
      <c:lineChart>
        <c:grouping val="standard"/>
        <c:varyColors val="0"/>
        <c:ser>
          <c:idx val="0"/>
          <c:order val="0"/>
          <c:tx>
            <c:strRef>
              <c:f>Sheet1!$B$1</c:f>
              <c:strCache>
                <c:ptCount val="1"/>
                <c:pt idx="0">
                  <c:v>微積(全国)</c:v>
                </c:pt>
              </c:strCache>
            </c:strRef>
          </c:tx>
          <c:spPr>
            <a:ln>
              <a:solidFill>
                <a:srgbClr val="7030A0"/>
              </a:solidFill>
            </a:ln>
          </c:spPr>
          <c:marker>
            <c:symbol val="square"/>
            <c:size val="8"/>
            <c:spPr>
              <a:solidFill>
                <a:srgbClr val="7030A0"/>
              </a:solidFill>
              <a:ln>
                <a:solidFill>
                  <a:srgbClr val="7030A0"/>
                </a:solidFill>
              </a:ln>
            </c:spPr>
          </c:marker>
          <c:dLbls>
            <c:dLbl>
              <c:idx val="0"/>
              <c:layout>
                <c:manualLayout>
                  <c:x val="-1.5336460200074387E-2"/>
                  <c:y val="-5.7323332730145796E-2"/>
                </c:manualLayout>
              </c:layout>
              <c:dLblPos val="r"/>
              <c:showLegendKey val="0"/>
              <c:showVal val="1"/>
              <c:showCatName val="0"/>
              <c:showSerName val="0"/>
              <c:showPercent val="0"/>
              <c:showBubbleSize val="0"/>
            </c:dLbl>
            <c:dLbl>
              <c:idx val="1"/>
              <c:layout>
                <c:manualLayout>
                  <c:x val="0"/>
                  <c:y val="-1.3028030165942226E-2"/>
                </c:manualLayout>
              </c:layout>
              <c:dLblPos val="r"/>
              <c:showLegendKey val="0"/>
              <c:showVal val="1"/>
              <c:showCatName val="0"/>
              <c:showSerName val="0"/>
              <c:showPercent val="0"/>
              <c:showBubbleSize val="0"/>
            </c:dLbl>
            <c:dLbl>
              <c:idx val="2"/>
              <c:layout>
                <c:manualLayout>
                  <c:x val="0"/>
                  <c:y val="2.6056060331884453E-2"/>
                </c:manualLayout>
              </c:layout>
              <c:dLblPos val="r"/>
              <c:showLegendKey val="0"/>
              <c:showVal val="1"/>
              <c:showCatName val="0"/>
              <c:showSerName val="0"/>
              <c:showPercent val="0"/>
              <c:showBubbleSize val="0"/>
            </c:dLbl>
            <c:dLbl>
              <c:idx val="3"/>
              <c:layout>
                <c:manualLayout>
                  <c:x val="-1.5336460200074387E-3"/>
                  <c:y val="-6.4352314044873052E-3"/>
                </c:manualLayout>
              </c:layout>
              <c:dLblPos val="r"/>
              <c:showLegendKey val="0"/>
              <c:showVal val="1"/>
              <c:showCatName val="0"/>
              <c:showSerName val="0"/>
              <c:showPercent val="0"/>
              <c:showBubbleSize val="0"/>
            </c:dLbl>
            <c:txPr>
              <a:bodyPr/>
              <a:lstStyle/>
              <a:p>
                <a:pPr>
                  <a:defRPr>
                    <a:solidFill>
                      <a:srgbClr val="7030A0"/>
                    </a:solidFill>
                  </a:defRPr>
                </a:pPr>
                <a:endParaRPr lang="ja-JP"/>
              </a:p>
            </c:txPr>
            <c:showLegendKey val="0"/>
            <c:showVal val="1"/>
            <c:showCatName val="0"/>
            <c:showSerName val="0"/>
            <c:showPercent val="0"/>
            <c:showBubbleSize val="0"/>
            <c:showLeaderLines val="0"/>
          </c:dLbls>
          <c:cat>
            <c:strRef>
              <c:f>Sheet1!$A$2:$A$5</c:f>
              <c:strCache>
                <c:ptCount val="4"/>
                <c:pt idx="0">
                  <c:v>2011年(340人)</c:v>
                </c:pt>
                <c:pt idx="1">
                  <c:v>2012年(263人)</c:v>
                </c:pt>
                <c:pt idx="2">
                  <c:v>2013年(260人)</c:v>
                </c:pt>
                <c:pt idx="3">
                  <c:v>2014年(212人)</c:v>
                </c:pt>
              </c:strCache>
            </c:strRef>
          </c:cat>
          <c:val>
            <c:numRef>
              <c:f>Sheet1!$B$2:$B$5</c:f>
              <c:numCache>
                <c:formatCode>General</c:formatCode>
                <c:ptCount val="4"/>
                <c:pt idx="0">
                  <c:v>49.9</c:v>
                </c:pt>
                <c:pt idx="1">
                  <c:v>52.3</c:v>
                </c:pt>
                <c:pt idx="2">
                  <c:v>43.2</c:v>
                </c:pt>
                <c:pt idx="3">
                  <c:v>46.5</c:v>
                </c:pt>
              </c:numCache>
            </c:numRef>
          </c:val>
          <c:smooth val="0"/>
        </c:ser>
        <c:ser>
          <c:idx val="1"/>
          <c:order val="1"/>
          <c:tx>
            <c:strRef>
              <c:f>Sheet1!$C$1</c:f>
              <c:strCache>
                <c:ptCount val="1"/>
                <c:pt idx="0">
                  <c:v>線形(全国)</c:v>
                </c:pt>
              </c:strCache>
            </c:strRef>
          </c:tx>
          <c:spPr>
            <a:ln>
              <a:solidFill>
                <a:srgbClr val="0070C0"/>
              </a:solidFill>
            </a:ln>
          </c:spPr>
          <c:marker>
            <c:symbol val="triangle"/>
            <c:size val="8"/>
            <c:spPr>
              <a:solidFill>
                <a:srgbClr val="0070C0"/>
              </a:solidFill>
              <a:ln>
                <a:solidFill>
                  <a:srgbClr val="0070C0"/>
                </a:solidFill>
              </a:ln>
            </c:spPr>
          </c:marker>
          <c:dLbls>
            <c:dLbl>
              <c:idx val="0"/>
              <c:layout>
                <c:manualLayout>
                  <c:x val="0"/>
                  <c:y val="1.8239242232319118E-2"/>
                </c:manualLayout>
              </c:layout>
              <c:dLblPos val="r"/>
              <c:showLegendKey val="0"/>
              <c:showVal val="1"/>
              <c:showCatName val="0"/>
              <c:showSerName val="0"/>
              <c:showPercent val="0"/>
              <c:showBubbleSize val="0"/>
            </c:dLbl>
            <c:dLbl>
              <c:idx val="1"/>
              <c:layout>
                <c:manualLayout>
                  <c:x val="-7.6682301000371936E-3"/>
                  <c:y val="4.1689696531015126E-2"/>
                </c:manualLayout>
              </c:layout>
              <c:dLblPos val="r"/>
              <c:showLegendKey val="0"/>
              <c:showVal val="1"/>
              <c:showCatName val="0"/>
              <c:showSerName val="0"/>
              <c:showPercent val="0"/>
              <c:showBubbleSize val="0"/>
            </c:dLbl>
            <c:dLbl>
              <c:idx val="2"/>
              <c:layout>
                <c:manualLayout>
                  <c:x val="-4.6009380600223167E-3"/>
                  <c:y val="-1.8239242232319118E-2"/>
                </c:manualLayout>
              </c:layout>
              <c:dLblPos val="r"/>
              <c:showLegendKey val="0"/>
              <c:showVal val="1"/>
              <c:showCatName val="0"/>
              <c:showSerName val="0"/>
              <c:showPercent val="0"/>
              <c:showBubbleSize val="0"/>
            </c:dLbl>
            <c:txPr>
              <a:bodyPr/>
              <a:lstStyle/>
              <a:p>
                <a:pPr>
                  <a:defRPr>
                    <a:solidFill>
                      <a:srgbClr val="0070C0"/>
                    </a:solidFill>
                  </a:defRPr>
                </a:pPr>
                <a:endParaRPr lang="ja-JP"/>
              </a:p>
            </c:txPr>
            <c:showLegendKey val="0"/>
            <c:showVal val="1"/>
            <c:showCatName val="0"/>
            <c:showSerName val="0"/>
            <c:showPercent val="0"/>
            <c:showBubbleSize val="0"/>
            <c:showLeaderLines val="0"/>
          </c:dLbls>
          <c:cat>
            <c:strRef>
              <c:f>Sheet1!$A$2:$A$5</c:f>
              <c:strCache>
                <c:ptCount val="4"/>
                <c:pt idx="0">
                  <c:v>2011年(340人)</c:v>
                </c:pt>
                <c:pt idx="1">
                  <c:v>2012年(263人)</c:v>
                </c:pt>
                <c:pt idx="2">
                  <c:v>2013年(260人)</c:v>
                </c:pt>
                <c:pt idx="3">
                  <c:v>2014年(212人)</c:v>
                </c:pt>
              </c:strCache>
            </c:strRef>
          </c:cat>
          <c:val>
            <c:numRef>
              <c:f>Sheet1!$C$2:$C$5</c:f>
              <c:numCache>
                <c:formatCode>General</c:formatCode>
                <c:ptCount val="4"/>
                <c:pt idx="0">
                  <c:v>39.5</c:v>
                </c:pt>
                <c:pt idx="1">
                  <c:v>49.8</c:v>
                </c:pt>
                <c:pt idx="2">
                  <c:v>52.9</c:v>
                </c:pt>
                <c:pt idx="3">
                  <c:v>51.8</c:v>
                </c:pt>
              </c:numCache>
            </c:numRef>
          </c:val>
          <c:smooth val="0"/>
        </c:ser>
        <c:ser>
          <c:idx val="2"/>
          <c:order val="2"/>
          <c:tx>
            <c:strRef>
              <c:f>Sheet1!$D$1</c:f>
              <c:strCache>
                <c:ptCount val="1"/>
                <c:pt idx="0">
                  <c:v>微積(摂南)</c:v>
                </c:pt>
              </c:strCache>
            </c:strRef>
          </c:tx>
          <c:spPr>
            <a:ln>
              <a:solidFill>
                <a:schemeClr val="accent1"/>
              </a:solidFill>
            </a:ln>
          </c:spPr>
          <c:marker>
            <c:symbol val="square"/>
            <c:size val="8"/>
            <c:spPr>
              <a:solidFill>
                <a:schemeClr val="accent1"/>
              </a:solidFill>
              <a:ln>
                <a:solidFill>
                  <a:schemeClr val="accent1"/>
                </a:solidFill>
              </a:ln>
            </c:spPr>
          </c:marker>
          <c:dLbls>
            <c:dLbl>
              <c:idx val="0"/>
              <c:layout>
                <c:manualLayout>
                  <c:x val="0"/>
                  <c:y val="3.1267272398261339E-2"/>
                </c:manualLayout>
              </c:layout>
              <c:dLblPos val="r"/>
              <c:showLegendKey val="0"/>
              <c:showVal val="1"/>
              <c:showCatName val="0"/>
              <c:showSerName val="0"/>
              <c:showPercent val="0"/>
              <c:showBubbleSize val="0"/>
            </c:dLbl>
            <c:dLbl>
              <c:idx val="1"/>
              <c:layout>
                <c:manualLayout>
                  <c:x val="0"/>
                  <c:y val="-1.3028030165942226E-2"/>
                </c:manualLayout>
              </c:layout>
              <c:dLblPos val="r"/>
              <c:showLegendKey val="0"/>
              <c:showVal val="1"/>
              <c:showCatName val="0"/>
              <c:showSerName val="0"/>
              <c:showPercent val="0"/>
              <c:showBubbleSize val="0"/>
            </c:dLbl>
            <c:dLbl>
              <c:idx val="2"/>
              <c:layout>
                <c:manualLayout>
                  <c:x val="-1.0735522140052071E-2"/>
                  <c:y val="2.8661666365072898E-2"/>
                </c:manualLayout>
              </c:layout>
              <c:dLblPos val="r"/>
              <c:showLegendKey val="0"/>
              <c:showVal val="1"/>
              <c:showCatName val="0"/>
              <c:showSerName val="0"/>
              <c:showPercent val="0"/>
              <c:showBubbleSize val="0"/>
            </c:dLbl>
            <c:dLbl>
              <c:idx val="3"/>
              <c:layout>
                <c:manualLayout>
                  <c:x val="-1.8403752240089267E-2"/>
                  <c:y val="-5.1419685989594809E-2"/>
                </c:manualLayout>
              </c:layout>
              <c:dLblPos val="r"/>
              <c:showLegendKey val="0"/>
              <c:showVal val="1"/>
              <c:showCatName val="0"/>
              <c:showSerName val="0"/>
              <c:showPercent val="0"/>
              <c:showBubbleSize val="0"/>
            </c:dLbl>
            <c:txPr>
              <a:bodyPr/>
              <a:lstStyle/>
              <a:p>
                <a:pPr>
                  <a:defRPr>
                    <a:solidFill>
                      <a:schemeClr val="accent1"/>
                    </a:solidFill>
                  </a:defRPr>
                </a:pPr>
                <a:endParaRPr lang="ja-JP"/>
              </a:p>
            </c:txPr>
            <c:showLegendKey val="0"/>
            <c:showVal val="1"/>
            <c:showCatName val="0"/>
            <c:showSerName val="0"/>
            <c:showPercent val="0"/>
            <c:showBubbleSize val="0"/>
            <c:showLeaderLines val="0"/>
          </c:dLbls>
          <c:cat>
            <c:strRef>
              <c:f>Sheet1!$A$2:$A$5</c:f>
              <c:strCache>
                <c:ptCount val="4"/>
                <c:pt idx="0">
                  <c:v>2011年(340人)</c:v>
                </c:pt>
                <c:pt idx="1">
                  <c:v>2012年(263人)</c:v>
                </c:pt>
                <c:pt idx="2">
                  <c:v>2013年(260人)</c:v>
                </c:pt>
                <c:pt idx="3">
                  <c:v>2014年(212人)</c:v>
                </c:pt>
              </c:strCache>
            </c:strRef>
          </c:cat>
          <c:val>
            <c:numRef>
              <c:f>Sheet1!$D$2:$D$5</c:f>
              <c:numCache>
                <c:formatCode>General</c:formatCode>
                <c:ptCount val="4"/>
                <c:pt idx="0">
                  <c:v>26.4</c:v>
                </c:pt>
                <c:pt idx="1">
                  <c:v>31.6</c:v>
                </c:pt>
                <c:pt idx="2">
                  <c:v>23.5</c:v>
                </c:pt>
                <c:pt idx="3">
                  <c:v>24</c:v>
                </c:pt>
              </c:numCache>
            </c:numRef>
          </c:val>
          <c:smooth val="0"/>
        </c:ser>
        <c:ser>
          <c:idx val="3"/>
          <c:order val="3"/>
          <c:tx>
            <c:strRef>
              <c:f>Sheet1!$E$1</c:f>
              <c:strCache>
                <c:ptCount val="1"/>
                <c:pt idx="0">
                  <c:v>線形(摂南)</c:v>
                </c:pt>
              </c:strCache>
            </c:strRef>
          </c:tx>
          <c:spPr>
            <a:ln>
              <a:solidFill>
                <a:srgbClr val="00B050"/>
              </a:solidFill>
            </a:ln>
          </c:spPr>
          <c:marker>
            <c:symbol val="triangle"/>
            <c:size val="8"/>
            <c:spPr>
              <a:solidFill>
                <a:srgbClr val="00B050"/>
              </a:solidFill>
              <a:ln>
                <a:solidFill>
                  <a:srgbClr val="00B050"/>
                </a:solidFill>
              </a:ln>
            </c:spPr>
          </c:marker>
          <c:dLbls>
            <c:dLbl>
              <c:idx val="0"/>
              <c:layout>
                <c:manualLayout>
                  <c:x val="0"/>
                  <c:y val="2.3450454298696008E-2"/>
                </c:manualLayout>
              </c:layout>
              <c:dLblPos val="r"/>
              <c:showLegendKey val="0"/>
              <c:showVal val="1"/>
              <c:showCatName val="0"/>
              <c:showSerName val="0"/>
              <c:showPercent val="0"/>
              <c:showBubbleSize val="0"/>
            </c:dLbl>
            <c:dLbl>
              <c:idx val="1"/>
              <c:layout>
                <c:manualLayout>
                  <c:x val="-7.6682301000371936E-3"/>
                  <c:y val="3.9084090497826678E-2"/>
                </c:manualLayout>
              </c:layout>
              <c:dLblPos val="r"/>
              <c:showLegendKey val="0"/>
              <c:showVal val="1"/>
              <c:showCatName val="0"/>
              <c:showSerName val="0"/>
              <c:showPercent val="0"/>
              <c:showBubbleSize val="0"/>
            </c:dLbl>
            <c:dLbl>
              <c:idx val="2"/>
              <c:layout>
                <c:manualLayout>
                  <c:x val="0"/>
                  <c:y val="-3.3872878431449788E-2"/>
                </c:manualLayout>
              </c:layout>
              <c:dLblPos val="r"/>
              <c:showLegendKey val="0"/>
              <c:showVal val="1"/>
              <c:showCatName val="0"/>
              <c:showSerName val="0"/>
              <c:showPercent val="0"/>
              <c:showBubbleSize val="0"/>
            </c:dLbl>
            <c:dLbl>
              <c:idx val="3"/>
              <c:layout>
                <c:manualLayout>
                  <c:x val="0"/>
                  <c:y val="3.1267272398261339E-2"/>
                </c:manualLayout>
              </c:layout>
              <c:dLblPos val="r"/>
              <c:showLegendKey val="0"/>
              <c:showVal val="1"/>
              <c:showCatName val="0"/>
              <c:showSerName val="0"/>
              <c:showPercent val="0"/>
              <c:showBubbleSize val="0"/>
            </c:dLbl>
            <c:txPr>
              <a:bodyPr/>
              <a:lstStyle/>
              <a:p>
                <a:pPr>
                  <a:defRPr>
                    <a:solidFill>
                      <a:srgbClr val="00B050"/>
                    </a:solidFill>
                  </a:defRPr>
                </a:pPr>
                <a:endParaRPr lang="ja-JP"/>
              </a:p>
            </c:txPr>
            <c:showLegendKey val="0"/>
            <c:showVal val="1"/>
            <c:showCatName val="0"/>
            <c:showSerName val="0"/>
            <c:showPercent val="0"/>
            <c:showBubbleSize val="0"/>
            <c:showLeaderLines val="0"/>
          </c:dLbls>
          <c:cat>
            <c:strRef>
              <c:f>Sheet1!$A$2:$A$5</c:f>
              <c:strCache>
                <c:ptCount val="4"/>
                <c:pt idx="0">
                  <c:v>2011年(340人)</c:v>
                </c:pt>
                <c:pt idx="1">
                  <c:v>2012年(263人)</c:v>
                </c:pt>
                <c:pt idx="2">
                  <c:v>2013年(260人)</c:v>
                </c:pt>
                <c:pt idx="3">
                  <c:v>2014年(212人)</c:v>
                </c:pt>
              </c:strCache>
            </c:strRef>
          </c:cat>
          <c:val>
            <c:numRef>
              <c:f>Sheet1!$E$2:$E$5</c:f>
              <c:numCache>
                <c:formatCode>General</c:formatCode>
                <c:ptCount val="4"/>
                <c:pt idx="0">
                  <c:v>18</c:v>
                </c:pt>
                <c:pt idx="1">
                  <c:v>24.7</c:v>
                </c:pt>
                <c:pt idx="2">
                  <c:v>26.3</c:v>
                </c:pt>
                <c:pt idx="3">
                  <c:v>23.7</c:v>
                </c:pt>
              </c:numCache>
            </c:numRef>
          </c:val>
          <c:smooth val="0"/>
        </c:ser>
        <c:dLbls>
          <c:showLegendKey val="0"/>
          <c:showVal val="0"/>
          <c:showCatName val="0"/>
          <c:showSerName val="0"/>
          <c:showPercent val="0"/>
          <c:showBubbleSize val="0"/>
        </c:dLbls>
        <c:marker val="1"/>
        <c:smooth val="0"/>
        <c:axId val="128742144"/>
        <c:axId val="137172864"/>
      </c:lineChart>
      <c:catAx>
        <c:axId val="128742144"/>
        <c:scaling>
          <c:orientation val="minMax"/>
        </c:scaling>
        <c:delete val="0"/>
        <c:axPos val="b"/>
        <c:numFmt formatCode="General" sourceLinked="1"/>
        <c:majorTickMark val="none"/>
        <c:minorTickMark val="none"/>
        <c:tickLblPos val="nextTo"/>
        <c:txPr>
          <a:bodyPr/>
          <a:lstStyle/>
          <a:p>
            <a:pPr>
              <a:defRPr sz="1399"/>
            </a:pPr>
            <a:endParaRPr lang="ja-JP"/>
          </a:p>
        </c:txPr>
        <c:crossAx val="137172864"/>
        <c:crosses val="autoZero"/>
        <c:auto val="1"/>
        <c:lblAlgn val="ctr"/>
        <c:lblOffset val="100"/>
        <c:noMultiLvlLbl val="0"/>
      </c:catAx>
      <c:valAx>
        <c:axId val="137172864"/>
        <c:scaling>
          <c:orientation val="minMax"/>
        </c:scaling>
        <c:delete val="0"/>
        <c:axPos val="l"/>
        <c:majorGridlines/>
        <c:numFmt formatCode="General" sourceLinked="1"/>
        <c:majorTickMark val="none"/>
        <c:minorTickMark val="none"/>
        <c:tickLblPos val="nextTo"/>
        <c:crossAx val="128742144"/>
        <c:crosses val="autoZero"/>
        <c:crossBetween val="between"/>
      </c:valAx>
      <c:spPr>
        <a:noFill/>
        <a:ln w="25392">
          <a:noFill/>
        </a:ln>
      </c:spPr>
    </c:plotArea>
    <c:legend>
      <c:legendPos val="r"/>
      <c:legendEntry>
        <c:idx val="0"/>
        <c:txPr>
          <a:bodyPr/>
          <a:lstStyle/>
          <a:p>
            <a:pPr>
              <a:defRPr>
                <a:solidFill>
                  <a:srgbClr val="7030A0"/>
                </a:solidFill>
              </a:defRPr>
            </a:pPr>
            <a:endParaRPr lang="ja-JP"/>
          </a:p>
        </c:txPr>
      </c:legendEntry>
      <c:legendEntry>
        <c:idx val="1"/>
        <c:txPr>
          <a:bodyPr/>
          <a:lstStyle/>
          <a:p>
            <a:pPr>
              <a:defRPr>
                <a:solidFill>
                  <a:srgbClr val="0070C0"/>
                </a:solidFill>
              </a:defRPr>
            </a:pPr>
            <a:endParaRPr lang="ja-JP"/>
          </a:p>
        </c:txPr>
      </c:legendEntry>
      <c:legendEntry>
        <c:idx val="2"/>
        <c:txPr>
          <a:bodyPr/>
          <a:lstStyle/>
          <a:p>
            <a:pPr>
              <a:defRPr>
                <a:solidFill>
                  <a:schemeClr val="accent1"/>
                </a:solidFill>
              </a:defRPr>
            </a:pPr>
            <a:endParaRPr lang="ja-JP"/>
          </a:p>
        </c:txPr>
      </c:legendEntry>
      <c:legendEntry>
        <c:idx val="3"/>
        <c:txPr>
          <a:bodyPr/>
          <a:lstStyle/>
          <a:p>
            <a:pPr>
              <a:defRPr>
                <a:solidFill>
                  <a:srgbClr val="00B050"/>
                </a:solidFill>
              </a:defRPr>
            </a:pPr>
            <a:endParaRPr lang="ja-JP"/>
          </a:p>
        </c:txPr>
      </c:legendEntry>
      <c:layout>
        <c:manualLayout>
          <c:xMode val="edge"/>
          <c:yMode val="edge"/>
          <c:x val="0.81597778711259283"/>
          <c:y val="0.13829561935733176"/>
          <c:w val="0.17482030977682839"/>
          <c:h val="0.4967212176871772"/>
        </c:manualLayout>
      </c:layout>
      <c:overlay val="0"/>
    </c:legend>
    <c:plotVisOnly val="1"/>
    <c:dispBlanksAs val="gap"/>
    <c:showDLblsOverMax val="0"/>
  </c:chart>
  <c:txPr>
    <a:bodyPr/>
    <a:lstStyle/>
    <a:p>
      <a:pPr>
        <a:defRPr sz="1798"/>
      </a:pPr>
      <a:endParaRPr lang="ja-JP"/>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FFCCE75-7CFE-4752-867C-9DF05C9A7DF5}" type="datetimeFigureOut">
              <a:rPr lang="ja-JP" altLang="en-US"/>
              <a:pPr>
                <a:defRPr/>
              </a:pPr>
              <a:t>2015/9/17</a:t>
            </a:fld>
            <a:endParaRPr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BC2335D-6DDD-4CDF-AC6A-761179F43E99}" type="slidenum">
              <a:rPr lang="ja-JP" altLang="en-US"/>
              <a:pPr>
                <a:defRPr/>
              </a:pPr>
              <a:t>‹#›</a:t>
            </a:fld>
            <a:endParaRPr lang="ja-JP" altLang="en-US"/>
          </a:p>
        </p:txBody>
      </p:sp>
    </p:spTree>
    <p:extLst>
      <p:ext uri="{BB962C8B-B14F-4D97-AF65-F5344CB8AC3E}">
        <p14:creationId xmlns:p14="http://schemas.microsoft.com/office/powerpoint/2010/main" val="35338724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741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2950" indent="-285750" eaLnBrk="0" hangingPunct="0">
              <a:spcBef>
                <a:spcPct val="30000"/>
              </a:spcBef>
              <a:defRPr kumimoji="1" sz="1200">
                <a:solidFill>
                  <a:schemeClr val="tx1"/>
                </a:solidFill>
                <a:latin typeface="Calibri" pitchFamily="34" charset="0"/>
                <a:ea typeface="ＭＳ Ｐゴシック" charset="-128"/>
              </a:defRPr>
            </a:lvl2pPr>
            <a:lvl3pPr marL="1143000" indent="-228600" eaLnBrk="0" hangingPunct="0">
              <a:spcBef>
                <a:spcPct val="30000"/>
              </a:spcBef>
              <a:defRPr kumimoji="1" sz="1200">
                <a:solidFill>
                  <a:schemeClr val="tx1"/>
                </a:solidFill>
                <a:latin typeface="Calibri" pitchFamily="34" charset="0"/>
                <a:ea typeface="ＭＳ Ｐゴシック" charset="-128"/>
              </a:defRPr>
            </a:lvl3pPr>
            <a:lvl4pPr marL="1600200" indent="-228600" eaLnBrk="0" hangingPunct="0">
              <a:spcBef>
                <a:spcPct val="30000"/>
              </a:spcBef>
              <a:defRPr kumimoji="1" sz="1200">
                <a:solidFill>
                  <a:schemeClr val="tx1"/>
                </a:solidFill>
                <a:latin typeface="Calibri" pitchFamily="34" charset="0"/>
                <a:ea typeface="ＭＳ Ｐゴシック" charset="-128"/>
              </a:defRPr>
            </a:lvl4pPr>
            <a:lvl5pPr marL="2057400" indent="-228600" eaLnBrk="0" hangingPunct="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hangingPunct="1">
              <a:spcBef>
                <a:spcPct val="0"/>
              </a:spcBef>
            </a:pPr>
            <a:fld id="{AFB546F6-0439-45E8-A3F6-F0338C6EAE3A}" type="slidenum">
              <a:rPr lang="ja-JP" altLang="en-US" smtClean="0">
                <a:latin typeface="Arial" charset="0"/>
                <a:cs typeface="Arial" charset="0"/>
              </a:rPr>
              <a:pPr eaLnBrk="1" hangingPunct="1">
                <a:spcBef>
                  <a:spcPct val="0"/>
                </a:spcBef>
              </a:pPr>
              <a:t>3</a:t>
            </a:fld>
            <a:endParaRPr lang="ja-JP" alt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図 10" descr="背景.png"/>
          <p:cNvPicPr>
            <a:picLocks noChangeAspect="1"/>
          </p:cNvPicPr>
          <p:nvPr/>
        </p:nvPicPr>
        <p:blipFill>
          <a:blip r:embed="rId2">
            <a:extLst>
              <a:ext uri="{28A0092B-C50C-407E-A947-70E740481C1C}">
                <a14:useLocalDpi xmlns:a14="http://schemas.microsoft.com/office/drawing/2010/main" val="0"/>
              </a:ext>
            </a:extLst>
          </a:blip>
          <a:srcRect l="19608" b="13275"/>
          <a:stretch>
            <a:fillRect/>
          </a:stretch>
        </p:blipFill>
        <p:spPr bwMode="auto">
          <a:xfrm>
            <a:off x="0" y="260350"/>
            <a:ext cx="9144000"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http://internal.setsunan.ac.jp/~shomu/officeonly/symbo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549275"/>
            <a:ext cx="3490913"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7174" name="Rectangle 6"/>
          <p:cNvSpPr>
            <a:spLocks noGrp="1" noChangeArrowheads="1"/>
          </p:cNvSpPr>
          <p:nvPr>
            <p:ph type="ctrTitle"/>
          </p:nvPr>
        </p:nvSpPr>
        <p:spPr>
          <a:xfrm>
            <a:off x="323528" y="2132856"/>
            <a:ext cx="7920038" cy="2360612"/>
          </a:xfrm>
        </p:spPr>
        <p:txBody>
          <a:bodyPr anchor="b"/>
          <a:lstStyle>
            <a:lvl1pPr>
              <a:defRPr sz="4400">
                <a:solidFill>
                  <a:srgbClr val="FFFFFF"/>
                </a:solidFill>
              </a:defRPr>
            </a:lvl1pPr>
          </a:lstStyle>
          <a:p>
            <a:r>
              <a:rPr lang="ja-JP" altLang="en-US" smtClean="0"/>
              <a:t>マスター タイトルの書式設定</a:t>
            </a:r>
            <a:endParaRPr lang="de-DE" altLang="ja-JP" dirty="0"/>
          </a:p>
        </p:txBody>
      </p:sp>
      <p:sp>
        <p:nvSpPr>
          <p:cNvPr id="647173" name="Rectangle 5"/>
          <p:cNvSpPr>
            <a:spLocks noGrp="1" noChangeArrowheads="1"/>
          </p:cNvSpPr>
          <p:nvPr>
            <p:ph type="subTitle" idx="1"/>
          </p:nvPr>
        </p:nvSpPr>
        <p:spPr>
          <a:xfrm>
            <a:off x="323850" y="4572000"/>
            <a:ext cx="7920038" cy="1784350"/>
          </a:xfrm>
        </p:spPr>
        <p:txBody>
          <a:bodyPr/>
          <a:lstStyle>
            <a:lvl1pPr marL="0" indent="0">
              <a:lnSpc>
                <a:spcPct val="100000"/>
              </a:lnSpc>
              <a:spcBef>
                <a:spcPct val="0"/>
              </a:spcBef>
              <a:spcAft>
                <a:spcPct val="0"/>
              </a:spcAft>
              <a:buFont typeface="Wingdings" pitchFamily="2" charset="2"/>
              <a:buNone/>
              <a:defRPr sz="2800"/>
            </a:lvl1pPr>
          </a:lstStyle>
          <a:p>
            <a:r>
              <a:rPr lang="ja-JP" altLang="en-US" smtClean="0"/>
              <a:t>マスター サブタイトルの書式設定</a:t>
            </a:r>
            <a:endParaRPr lang="ja-JP" altLang="en-US"/>
          </a:p>
        </p:txBody>
      </p:sp>
    </p:spTree>
    <p:extLst>
      <p:ext uri="{BB962C8B-B14F-4D97-AF65-F5344CB8AC3E}">
        <p14:creationId xmlns:p14="http://schemas.microsoft.com/office/powerpoint/2010/main" val="3294426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E4C6A3DC-07D6-4B1B-BF8F-7004D94EA24D}" type="slidenum">
              <a:rPr lang="ja-JP" altLang="en-US"/>
              <a:pPr>
                <a:defRPr/>
              </a:pPr>
              <a:t>‹#›</a:t>
            </a:fld>
            <a:endParaRPr lang="ja-JP" altLang="en-US"/>
          </a:p>
        </p:txBody>
      </p:sp>
    </p:spTree>
    <p:extLst>
      <p:ext uri="{BB962C8B-B14F-4D97-AF65-F5344CB8AC3E}">
        <p14:creationId xmlns:p14="http://schemas.microsoft.com/office/powerpoint/2010/main" val="2673069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59575" y="764705"/>
            <a:ext cx="1412825" cy="5616624"/>
          </a:xfrm>
        </p:spPr>
        <p:txBody>
          <a:bodyPr vert="eaVert"/>
          <a:lstStyle/>
          <a:p>
            <a:r>
              <a:rPr lang="ja-JP" altLang="en-US" smtClean="0"/>
              <a:t>マスター タイトルの書式設定</a:t>
            </a:r>
            <a:endParaRPr lang="ja-JP" altLang="en-US" dirty="0"/>
          </a:p>
        </p:txBody>
      </p:sp>
      <p:sp>
        <p:nvSpPr>
          <p:cNvPr id="3" name="縦書きテキスト プレースホルダ 2"/>
          <p:cNvSpPr>
            <a:spLocks noGrp="1"/>
          </p:cNvSpPr>
          <p:nvPr>
            <p:ph type="body" orient="vert" idx="1"/>
          </p:nvPr>
        </p:nvSpPr>
        <p:spPr>
          <a:xfrm>
            <a:off x="168275" y="764705"/>
            <a:ext cx="6438900" cy="561662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12BAD7A5-D8FA-4B0D-8CDC-62A196FAD201}" type="slidenum">
              <a:rPr lang="ja-JP" altLang="en-US"/>
              <a:pPr>
                <a:defRPr/>
              </a:pPr>
              <a:t>‹#›</a:t>
            </a:fld>
            <a:endParaRPr lang="ja-JP" altLang="en-US"/>
          </a:p>
        </p:txBody>
      </p:sp>
    </p:spTree>
    <p:extLst>
      <p:ext uri="{BB962C8B-B14F-4D97-AF65-F5344CB8AC3E}">
        <p14:creationId xmlns:p14="http://schemas.microsoft.com/office/powerpoint/2010/main" val="2367185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中表紙">
    <p:spTree>
      <p:nvGrpSpPr>
        <p:cNvPr id="1" name=""/>
        <p:cNvGrpSpPr/>
        <p:nvPr/>
      </p:nvGrpSpPr>
      <p:grpSpPr>
        <a:xfrm>
          <a:off x="0" y="0"/>
          <a:ext cx="0" cy="0"/>
          <a:chOff x="0" y="0"/>
          <a:chExt cx="0" cy="0"/>
        </a:xfrm>
      </p:grpSpPr>
      <p:grpSp>
        <p:nvGrpSpPr>
          <p:cNvPr id="4" name="グループ化 1"/>
          <p:cNvGrpSpPr>
            <a:grpSpLocks/>
          </p:cNvGrpSpPr>
          <p:nvPr/>
        </p:nvGrpSpPr>
        <p:grpSpPr bwMode="auto">
          <a:xfrm>
            <a:off x="0" y="0"/>
            <a:ext cx="9144000" cy="6742113"/>
            <a:chOff x="0" y="0"/>
            <a:chExt cx="9144000" cy="6742113"/>
          </a:xfrm>
        </p:grpSpPr>
        <p:sp>
          <p:nvSpPr>
            <p:cNvPr id="5" name="正方形/長方形 4"/>
            <p:cNvSpPr>
              <a:spLocks noChangeArrowheads="1"/>
            </p:cNvSpPr>
            <p:nvPr/>
          </p:nvSpPr>
          <p:spPr bwMode="gray">
            <a:xfrm>
              <a:off x="0" y="0"/>
              <a:ext cx="9144000" cy="630872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rgbClr val="000000"/>
                  </a:solidFill>
                  <a:latin typeface="ＭＳ Ｐゴシック" charset="-128"/>
                  <a:ea typeface="ＭＳ Ｐゴシック" charset="-128"/>
                </a:defRPr>
              </a:lvl1pPr>
              <a:lvl2pPr marL="742950" indent="-285750" eaLnBrk="0" hangingPunct="0">
                <a:defRPr kumimoji="1">
                  <a:solidFill>
                    <a:srgbClr val="000000"/>
                  </a:solidFill>
                  <a:latin typeface="ＭＳ Ｐゴシック" charset="-128"/>
                  <a:ea typeface="ＭＳ Ｐゴシック" charset="-128"/>
                </a:defRPr>
              </a:lvl2pPr>
              <a:lvl3pPr marL="1143000" indent="-228600" eaLnBrk="0" hangingPunct="0">
                <a:defRPr kumimoji="1">
                  <a:solidFill>
                    <a:srgbClr val="000000"/>
                  </a:solidFill>
                  <a:latin typeface="ＭＳ Ｐゴシック" charset="-128"/>
                  <a:ea typeface="ＭＳ Ｐゴシック" charset="-128"/>
                </a:defRPr>
              </a:lvl3pPr>
              <a:lvl4pPr marL="1600200" indent="-228600" eaLnBrk="0" hangingPunct="0">
                <a:defRPr kumimoji="1">
                  <a:solidFill>
                    <a:srgbClr val="000000"/>
                  </a:solidFill>
                  <a:latin typeface="ＭＳ Ｐゴシック" charset="-128"/>
                  <a:ea typeface="ＭＳ Ｐゴシック" charset="-128"/>
                </a:defRPr>
              </a:lvl4pPr>
              <a:lvl5pPr marL="2057400" indent="-228600" eaLnBrk="0" hangingPunct="0">
                <a:defRPr kumimoji="1">
                  <a:solidFill>
                    <a:srgbClr val="000000"/>
                  </a:solidFill>
                  <a:latin typeface="ＭＳ Ｐゴシック" charset="-128"/>
                  <a:ea typeface="ＭＳ Ｐゴシック" charset="-128"/>
                </a:defRPr>
              </a:lvl5pPr>
              <a:lvl6pPr marL="2514600" indent="-228600" algn="ctr" eaLnBrk="0" fontAlgn="ctr" hangingPunct="0">
                <a:spcBef>
                  <a:spcPct val="0"/>
                </a:spcBef>
                <a:spcAft>
                  <a:spcPct val="0"/>
                </a:spcAft>
                <a:defRPr kumimoji="1">
                  <a:solidFill>
                    <a:srgbClr val="000000"/>
                  </a:solidFill>
                  <a:latin typeface="ＭＳ Ｐゴシック" charset="-128"/>
                  <a:ea typeface="ＭＳ Ｐゴシック" charset="-128"/>
                </a:defRPr>
              </a:lvl6pPr>
              <a:lvl7pPr marL="2971800" indent="-228600" algn="ctr" eaLnBrk="0" fontAlgn="ctr" hangingPunct="0">
                <a:spcBef>
                  <a:spcPct val="0"/>
                </a:spcBef>
                <a:spcAft>
                  <a:spcPct val="0"/>
                </a:spcAft>
                <a:defRPr kumimoji="1">
                  <a:solidFill>
                    <a:srgbClr val="000000"/>
                  </a:solidFill>
                  <a:latin typeface="ＭＳ Ｐゴシック" charset="-128"/>
                  <a:ea typeface="ＭＳ Ｐゴシック" charset="-128"/>
                </a:defRPr>
              </a:lvl7pPr>
              <a:lvl8pPr marL="3429000" indent="-228600" algn="ctr" eaLnBrk="0" fontAlgn="ctr" hangingPunct="0">
                <a:spcBef>
                  <a:spcPct val="0"/>
                </a:spcBef>
                <a:spcAft>
                  <a:spcPct val="0"/>
                </a:spcAft>
                <a:defRPr kumimoji="1">
                  <a:solidFill>
                    <a:srgbClr val="000000"/>
                  </a:solidFill>
                  <a:latin typeface="ＭＳ Ｐゴシック" charset="-128"/>
                  <a:ea typeface="ＭＳ Ｐゴシック" charset="-128"/>
                </a:defRPr>
              </a:lvl8pPr>
              <a:lvl9pPr marL="3886200" indent="-228600" algn="ctr" eaLnBrk="0" fontAlgn="ctr" hangingPunct="0">
                <a:spcBef>
                  <a:spcPct val="0"/>
                </a:spcBef>
                <a:spcAft>
                  <a:spcPct val="0"/>
                </a:spcAft>
                <a:defRPr kumimoji="1">
                  <a:solidFill>
                    <a:srgbClr val="000000"/>
                  </a:solidFill>
                  <a:latin typeface="ＭＳ Ｐゴシック" charset="-128"/>
                  <a:ea typeface="ＭＳ Ｐゴシック" charset="-128"/>
                </a:defRPr>
              </a:lvl9pPr>
            </a:lstStyle>
            <a:p>
              <a:pPr eaLnBrk="1" fontAlgn="auto" hangingPunct="1">
                <a:spcBef>
                  <a:spcPts val="0"/>
                </a:spcBef>
                <a:spcAft>
                  <a:spcPts val="0"/>
                </a:spcAft>
                <a:defRPr/>
              </a:pPr>
              <a:endParaRPr lang="ja-JP" altLang="en-US"/>
            </a:p>
          </p:txBody>
        </p:sp>
        <p:pic>
          <p:nvPicPr>
            <p:cNvPr id="6" name="図 14" descr="背景３.png"/>
            <p:cNvPicPr>
              <a:picLocks noChangeAspect="1"/>
            </p:cNvPicPr>
            <p:nvPr/>
          </p:nvPicPr>
          <p:blipFill>
            <a:blip r:embed="rId2">
              <a:extLst>
                <a:ext uri="{28A0092B-C50C-407E-A947-70E740481C1C}">
                  <a14:useLocalDpi xmlns:a14="http://schemas.microsoft.com/office/drawing/2010/main" val="0"/>
                </a:ext>
              </a:extLst>
            </a:blip>
            <a:srcRect t="30135" r="8588"/>
            <a:stretch>
              <a:fillRect/>
            </a:stretch>
          </p:blipFill>
          <p:spPr bwMode="auto">
            <a:xfrm>
              <a:off x="323850" y="0"/>
              <a:ext cx="8820150" cy="674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3" descr="http://internal.setsunan.ac.jp/~shomu/officeonly/symbol/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8775" y="1268413"/>
            <a:ext cx="788988"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テキスト プレースホルダー 15"/>
          <p:cNvSpPr>
            <a:spLocks noGrp="1"/>
          </p:cNvSpPr>
          <p:nvPr>
            <p:ph type="body" sz="quarter" idx="12"/>
          </p:nvPr>
        </p:nvSpPr>
        <p:spPr>
          <a:xfrm>
            <a:off x="989999" y="2566800"/>
            <a:ext cx="7488000" cy="3384000"/>
          </a:xfrm>
        </p:spPr>
        <p:txBody>
          <a:bodyPr/>
          <a:lstStyle>
            <a:lvl1pPr>
              <a:buClr>
                <a:schemeClr val="bg2"/>
              </a:buClr>
              <a:defRPr sz="2400"/>
            </a:lvl1pPr>
            <a:lvl2pPr>
              <a:defRPr sz="2000"/>
            </a:lvl2pPr>
            <a:lvl3pPr>
              <a:defRPr sz="1800"/>
            </a:lvl3pPr>
            <a:lvl4pPr>
              <a:defRPr sz="1600"/>
            </a:lvl4pPr>
            <a:lvl5pPr>
              <a:defRPr sz="18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2" name="タイトル 1"/>
          <p:cNvSpPr>
            <a:spLocks noGrp="1"/>
          </p:cNvSpPr>
          <p:nvPr>
            <p:ph type="title"/>
          </p:nvPr>
        </p:nvSpPr>
        <p:spPr>
          <a:xfrm>
            <a:off x="1547664" y="1460500"/>
            <a:ext cx="6331099" cy="693738"/>
          </a:xfrm>
        </p:spPr>
        <p:txBody>
          <a:bodyPr/>
          <a:lstStyle>
            <a:lvl1pPr algn="r">
              <a:defRPr sz="4400"/>
            </a:lvl1pPr>
          </a:lstStyle>
          <a:p>
            <a:r>
              <a:rPr lang="ja-JP" altLang="en-US" smtClean="0"/>
              <a:t>マスター タイトルの書式設定</a:t>
            </a:r>
            <a:endParaRPr lang="ja-JP" altLang="en-US" dirty="0"/>
          </a:p>
        </p:txBody>
      </p:sp>
      <p:sp>
        <p:nvSpPr>
          <p:cNvPr id="8" name="スライド番号プレースホルダー 3"/>
          <p:cNvSpPr>
            <a:spLocks noGrp="1"/>
          </p:cNvSpPr>
          <p:nvPr>
            <p:ph type="sldNum" sz="quarter" idx="13"/>
          </p:nvPr>
        </p:nvSpPr>
        <p:spPr/>
        <p:txBody>
          <a:bodyPr/>
          <a:lstStyle>
            <a:lvl1pPr>
              <a:defRPr/>
            </a:lvl1pPr>
          </a:lstStyle>
          <a:p>
            <a:pPr>
              <a:defRPr/>
            </a:pPr>
            <a:fld id="{989D9B09-D8AA-402E-ADC2-05E38A4C8B98}" type="slidenum">
              <a:rPr lang="ja-JP" altLang="en-US"/>
              <a:pPr>
                <a:defRPr/>
              </a:pPr>
              <a:t>‹#›</a:t>
            </a:fld>
            <a:endParaRPr lang="ja-JP" altLang="en-US"/>
          </a:p>
        </p:txBody>
      </p:sp>
    </p:spTree>
    <p:extLst>
      <p:ext uri="{BB962C8B-B14F-4D97-AF65-F5344CB8AC3E}">
        <p14:creationId xmlns:p14="http://schemas.microsoft.com/office/powerpoint/2010/main" val="1588438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裏表紙">
    <p:spTree>
      <p:nvGrpSpPr>
        <p:cNvPr id="1" name=""/>
        <p:cNvGrpSpPr/>
        <p:nvPr/>
      </p:nvGrpSpPr>
      <p:grpSpPr>
        <a:xfrm>
          <a:off x="0" y="0"/>
          <a:ext cx="0" cy="0"/>
          <a:chOff x="0" y="0"/>
          <a:chExt cx="0" cy="0"/>
        </a:xfrm>
      </p:grpSpPr>
      <p:sp>
        <p:nvSpPr>
          <p:cNvPr id="2" name="正方形/長方形 2"/>
          <p:cNvSpPr>
            <a:spLocks noChangeArrowheads="1"/>
          </p:cNvSpPr>
          <p:nvPr/>
        </p:nvSpPr>
        <p:spPr bwMode="gray">
          <a:xfrm>
            <a:off x="0" y="0"/>
            <a:ext cx="9144000" cy="68580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rgbClr val="000000"/>
                </a:solidFill>
                <a:latin typeface="ＭＳ Ｐゴシック" charset="-128"/>
                <a:ea typeface="ＭＳ Ｐゴシック" charset="-128"/>
              </a:defRPr>
            </a:lvl1pPr>
            <a:lvl2pPr marL="742950" indent="-285750" eaLnBrk="0" hangingPunct="0">
              <a:defRPr kumimoji="1">
                <a:solidFill>
                  <a:srgbClr val="000000"/>
                </a:solidFill>
                <a:latin typeface="ＭＳ Ｐゴシック" charset="-128"/>
                <a:ea typeface="ＭＳ Ｐゴシック" charset="-128"/>
              </a:defRPr>
            </a:lvl2pPr>
            <a:lvl3pPr marL="1143000" indent="-228600" eaLnBrk="0" hangingPunct="0">
              <a:defRPr kumimoji="1">
                <a:solidFill>
                  <a:srgbClr val="000000"/>
                </a:solidFill>
                <a:latin typeface="ＭＳ Ｐゴシック" charset="-128"/>
                <a:ea typeface="ＭＳ Ｐゴシック" charset="-128"/>
              </a:defRPr>
            </a:lvl3pPr>
            <a:lvl4pPr marL="1600200" indent="-228600" eaLnBrk="0" hangingPunct="0">
              <a:defRPr kumimoji="1">
                <a:solidFill>
                  <a:srgbClr val="000000"/>
                </a:solidFill>
                <a:latin typeface="ＭＳ Ｐゴシック" charset="-128"/>
                <a:ea typeface="ＭＳ Ｐゴシック" charset="-128"/>
              </a:defRPr>
            </a:lvl4pPr>
            <a:lvl5pPr marL="2057400" indent="-228600" eaLnBrk="0" hangingPunct="0">
              <a:defRPr kumimoji="1">
                <a:solidFill>
                  <a:srgbClr val="000000"/>
                </a:solidFill>
                <a:latin typeface="ＭＳ Ｐゴシック" charset="-128"/>
                <a:ea typeface="ＭＳ Ｐゴシック" charset="-128"/>
              </a:defRPr>
            </a:lvl5pPr>
            <a:lvl6pPr marL="2514600" indent="-228600" algn="ctr" eaLnBrk="0" fontAlgn="ctr" hangingPunct="0">
              <a:spcBef>
                <a:spcPct val="0"/>
              </a:spcBef>
              <a:spcAft>
                <a:spcPct val="0"/>
              </a:spcAft>
              <a:defRPr kumimoji="1">
                <a:solidFill>
                  <a:srgbClr val="000000"/>
                </a:solidFill>
                <a:latin typeface="ＭＳ Ｐゴシック" charset="-128"/>
                <a:ea typeface="ＭＳ Ｐゴシック" charset="-128"/>
              </a:defRPr>
            </a:lvl6pPr>
            <a:lvl7pPr marL="2971800" indent="-228600" algn="ctr" eaLnBrk="0" fontAlgn="ctr" hangingPunct="0">
              <a:spcBef>
                <a:spcPct val="0"/>
              </a:spcBef>
              <a:spcAft>
                <a:spcPct val="0"/>
              </a:spcAft>
              <a:defRPr kumimoji="1">
                <a:solidFill>
                  <a:srgbClr val="000000"/>
                </a:solidFill>
                <a:latin typeface="ＭＳ Ｐゴシック" charset="-128"/>
                <a:ea typeface="ＭＳ Ｐゴシック" charset="-128"/>
              </a:defRPr>
            </a:lvl7pPr>
            <a:lvl8pPr marL="3429000" indent="-228600" algn="ctr" eaLnBrk="0" fontAlgn="ctr" hangingPunct="0">
              <a:spcBef>
                <a:spcPct val="0"/>
              </a:spcBef>
              <a:spcAft>
                <a:spcPct val="0"/>
              </a:spcAft>
              <a:defRPr kumimoji="1">
                <a:solidFill>
                  <a:srgbClr val="000000"/>
                </a:solidFill>
                <a:latin typeface="ＭＳ Ｐゴシック" charset="-128"/>
                <a:ea typeface="ＭＳ Ｐゴシック" charset="-128"/>
              </a:defRPr>
            </a:lvl8pPr>
            <a:lvl9pPr marL="3886200" indent="-228600" algn="ctr" eaLnBrk="0" fontAlgn="ctr" hangingPunct="0">
              <a:spcBef>
                <a:spcPct val="0"/>
              </a:spcBef>
              <a:spcAft>
                <a:spcPct val="0"/>
              </a:spcAft>
              <a:defRPr kumimoji="1">
                <a:solidFill>
                  <a:srgbClr val="000000"/>
                </a:solidFill>
                <a:latin typeface="ＭＳ Ｐゴシック" charset="-128"/>
                <a:ea typeface="ＭＳ Ｐゴシック" charset="-128"/>
              </a:defRPr>
            </a:lvl9pPr>
          </a:lstStyle>
          <a:p>
            <a:pPr eaLnBrk="1" fontAlgn="auto" hangingPunct="1">
              <a:spcBef>
                <a:spcPts val="0"/>
              </a:spcBef>
              <a:spcAft>
                <a:spcPts val="0"/>
              </a:spcAft>
              <a:defRPr/>
            </a:pPr>
            <a:endParaRPr lang="ja-JP" altLang="en-US"/>
          </a:p>
        </p:txBody>
      </p:sp>
      <p:pic>
        <p:nvPicPr>
          <p:cNvPr id="3" name="Picture 2" descr="http://internal.setsunan.ac.jp/~shomu/officeonly/symbol/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313" y="2776538"/>
            <a:ext cx="719137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スライド番号プレースホルダー 3"/>
          <p:cNvSpPr>
            <a:spLocks noGrp="1"/>
          </p:cNvSpPr>
          <p:nvPr>
            <p:ph type="sldNum" sz="quarter" idx="10"/>
          </p:nvPr>
        </p:nvSpPr>
        <p:spPr/>
        <p:txBody>
          <a:bodyPr/>
          <a:lstStyle>
            <a:lvl1pPr>
              <a:defRPr/>
            </a:lvl1pPr>
          </a:lstStyle>
          <a:p>
            <a:pPr>
              <a:defRPr/>
            </a:pPr>
            <a:fld id="{62F34606-655A-4B6B-B20F-68C073FBC1D2}" type="slidenum">
              <a:rPr lang="ja-JP" altLang="en-US"/>
              <a:pPr>
                <a:defRPr/>
              </a:pPr>
              <a:t>‹#›</a:t>
            </a:fld>
            <a:endParaRPr lang="ja-JP" altLang="en-US"/>
          </a:p>
        </p:txBody>
      </p:sp>
    </p:spTree>
    <p:extLst>
      <p:ext uri="{BB962C8B-B14F-4D97-AF65-F5344CB8AC3E}">
        <p14:creationId xmlns:p14="http://schemas.microsoft.com/office/powerpoint/2010/main" val="2745662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dirty="0"/>
          </a:p>
        </p:txBody>
      </p:sp>
      <p:sp>
        <p:nvSpPr>
          <p:cNvPr id="3" name="コンテンツ プレースホルダ 2"/>
          <p:cNvSpPr>
            <a:spLocks noGrp="1"/>
          </p:cNvSpPr>
          <p:nvPr>
            <p:ph idx="1"/>
          </p:nvPr>
        </p:nvSpPr>
        <p:spPr>
          <a:xfrm>
            <a:off x="168275" y="980728"/>
            <a:ext cx="8786813" cy="540102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E24D6F61-3CAD-4BFE-9D6C-43686B389304}" type="slidenum">
              <a:rPr lang="ja-JP" altLang="en-US"/>
              <a:pPr>
                <a:defRPr/>
              </a:pPr>
              <a:t>‹#›</a:t>
            </a:fld>
            <a:endParaRPr lang="ja-JP" altLang="en-US"/>
          </a:p>
        </p:txBody>
      </p:sp>
    </p:spTree>
    <p:extLst>
      <p:ext uri="{BB962C8B-B14F-4D97-AF65-F5344CB8AC3E}">
        <p14:creationId xmlns:p14="http://schemas.microsoft.com/office/powerpoint/2010/main" val="1374156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6"/>
          <p:cNvSpPr>
            <a:spLocks noGrp="1" noChangeArrowheads="1"/>
          </p:cNvSpPr>
          <p:nvPr>
            <p:ph type="sldNum" sz="quarter" idx="10"/>
          </p:nvPr>
        </p:nvSpPr>
        <p:spPr>
          <a:ln/>
        </p:spPr>
        <p:txBody>
          <a:bodyPr/>
          <a:lstStyle>
            <a:lvl1pPr>
              <a:defRPr/>
            </a:lvl1pPr>
          </a:lstStyle>
          <a:p>
            <a:pPr>
              <a:defRPr/>
            </a:pPr>
            <a:fld id="{E909F1F1-5245-4385-BE8C-61810EA5FBAD}" type="slidenum">
              <a:rPr lang="ja-JP" altLang="en-US"/>
              <a:pPr>
                <a:defRPr/>
              </a:pPr>
              <a:t>‹#›</a:t>
            </a:fld>
            <a:endParaRPr lang="ja-JP" altLang="en-US"/>
          </a:p>
        </p:txBody>
      </p:sp>
    </p:spTree>
    <p:extLst>
      <p:ext uri="{BB962C8B-B14F-4D97-AF65-F5344CB8AC3E}">
        <p14:creationId xmlns:p14="http://schemas.microsoft.com/office/powerpoint/2010/main" val="1339794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168275" y="869951"/>
            <a:ext cx="4316413" cy="551137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37088" y="869951"/>
            <a:ext cx="4318000" cy="551137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sldNum" sz="quarter" idx="10"/>
          </p:nvPr>
        </p:nvSpPr>
        <p:spPr>
          <a:ln/>
        </p:spPr>
        <p:txBody>
          <a:bodyPr/>
          <a:lstStyle>
            <a:lvl1pPr>
              <a:defRPr/>
            </a:lvl1pPr>
          </a:lstStyle>
          <a:p>
            <a:pPr>
              <a:defRPr/>
            </a:pPr>
            <a:fld id="{E7CECF93-BF06-4FF5-81A6-465769FE8659}" type="slidenum">
              <a:rPr lang="ja-JP" altLang="en-US"/>
              <a:pPr>
                <a:defRPr/>
              </a:pPr>
              <a:t>‹#›</a:t>
            </a:fld>
            <a:endParaRPr lang="ja-JP" altLang="en-US"/>
          </a:p>
        </p:txBody>
      </p:sp>
    </p:spTree>
    <p:extLst>
      <p:ext uri="{BB962C8B-B14F-4D97-AF65-F5344CB8AC3E}">
        <p14:creationId xmlns:p14="http://schemas.microsoft.com/office/powerpoint/2010/main" val="2476756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764704"/>
            <a:ext cx="8229600" cy="926976"/>
          </a:xfrm>
        </p:spPr>
        <p:txBody>
          <a:bodyPr/>
          <a:lstStyle>
            <a:lvl1pPr>
              <a:defRPr/>
            </a:lvl1pPr>
          </a:lstStyle>
          <a:p>
            <a:r>
              <a:rPr lang="ja-JP" altLang="en-US" smtClean="0"/>
              <a:t>マスター タイトルの書式設定</a:t>
            </a:r>
            <a:endParaRPr lang="ja-JP" altLang="en-US" dirty="0"/>
          </a:p>
        </p:txBody>
      </p:sp>
      <p:sp>
        <p:nvSpPr>
          <p:cNvPr id="3" name="テキスト プレースホルダ 2"/>
          <p:cNvSpPr>
            <a:spLocks noGrp="1"/>
          </p:cNvSpPr>
          <p:nvPr>
            <p:ph type="body" idx="1"/>
          </p:nvPr>
        </p:nvSpPr>
        <p:spPr>
          <a:xfrm>
            <a:off x="467544" y="178112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67544" y="242088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55369" y="178112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4655369" y="242088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sldNum" sz="quarter" idx="10"/>
          </p:nvPr>
        </p:nvSpPr>
        <p:spPr>
          <a:ln/>
        </p:spPr>
        <p:txBody>
          <a:bodyPr/>
          <a:lstStyle>
            <a:lvl1pPr>
              <a:defRPr/>
            </a:lvl1pPr>
          </a:lstStyle>
          <a:p>
            <a:pPr>
              <a:defRPr/>
            </a:pPr>
            <a:fld id="{C672B6E7-ED23-47DC-8428-B76AC53190F8}" type="slidenum">
              <a:rPr lang="ja-JP" altLang="en-US"/>
              <a:pPr>
                <a:defRPr/>
              </a:pPr>
              <a:t>‹#›</a:t>
            </a:fld>
            <a:endParaRPr lang="ja-JP" altLang="en-US"/>
          </a:p>
        </p:txBody>
      </p:sp>
    </p:spTree>
    <p:extLst>
      <p:ext uri="{BB962C8B-B14F-4D97-AF65-F5344CB8AC3E}">
        <p14:creationId xmlns:p14="http://schemas.microsoft.com/office/powerpoint/2010/main" val="1523999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6"/>
          <p:cNvSpPr>
            <a:spLocks noGrp="1" noChangeArrowheads="1"/>
          </p:cNvSpPr>
          <p:nvPr>
            <p:ph type="sldNum" sz="quarter" idx="10"/>
          </p:nvPr>
        </p:nvSpPr>
        <p:spPr>
          <a:ln/>
        </p:spPr>
        <p:txBody>
          <a:bodyPr/>
          <a:lstStyle>
            <a:lvl1pPr>
              <a:defRPr/>
            </a:lvl1pPr>
          </a:lstStyle>
          <a:p>
            <a:pPr>
              <a:defRPr/>
            </a:pPr>
            <a:fld id="{E0E32400-3E82-4E07-9DAA-668E1D7E362E}" type="slidenum">
              <a:rPr lang="ja-JP" altLang="en-US"/>
              <a:pPr>
                <a:defRPr/>
              </a:pPr>
              <a:t>‹#›</a:t>
            </a:fld>
            <a:endParaRPr lang="ja-JP" altLang="en-US"/>
          </a:p>
        </p:txBody>
      </p:sp>
    </p:spTree>
    <p:extLst>
      <p:ext uri="{BB962C8B-B14F-4D97-AF65-F5344CB8AC3E}">
        <p14:creationId xmlns:p14="http://schemas.microsoft.com/office/powerpoint/2010/main" val="1108031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10D3C65-B75E-452C-8AE1-EDB2BA6606F9}" type="slidenum">
              <a:rPr lang="ja-JP" altLang="en-US"/>
              <a:pPr>
                <a:defRPr/>
              </a:pPr>
              <a:t>‹#›</a:t>
            </a:fld>
            <a:endParaRPr lang="ja-JP" altLang="en-US"/>
          </a:p>
        </p:txBody>
      </p:sp>
    </p:spTree>
    <p:extLst>
      <p:ext uri="{BB962C8B-B14F-4D97-AF65-F5344CB8AC3E}">
        <p14:creationId xmlns:p14="http://schemas.microsoft.com/office/powerpoint/2010/main" val="1168382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764704"/>
            <a:ext cx="3008313" cy="1368152"/>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585394" y="764704"/>
            <a:ext cx="4587006" cy="56166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テキスト プレースホルダ 3"/>
          <p:cNvSpPr>
            <a:spLocks noGrp="1"/>
          </p:cNvSpPr>
          <p:nvPr>
            <p:ph type="body" sz="half" idx="2"/>
          </p:nvPr>
        </p:nvSpPr>
        <p:spPr>
          <a:xfrm>
            <a:off x="467544" y="2171997"/>
            <a:ext cx="3008313" cy="42093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4C836353-C922-474E-A4C5-108267E49A14}" type="slidenum">
              <a:rPr lang="ja-JP" altLang="en-US"/>
              <a:pPr>
                <a:defRPr/>
              </a:pPr>
              <a:t>‹#›</a:t>
            </a:fld>
            <a:endParaRPr lang="ja-JP" altLang="en-US"/>
          </a:p>
        </p:txBody>
      </p:sp>
    </p:spTree>
    <p:extLst>
      <p:ext uri="{BB962C8B-B14F-4D97-AF65-F5344CB8AC3E}">
        <p14:creationId xmlns:p14="http://schemas.microsoft.com/office/powerpoint/2010/main" val="419259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821904" y="5009728"/>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821904" y="821903"/>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821904" y="5576466"/>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11380528-EA6B-4CBD-8DAA-184E4571B033}" type="slidenum">
              <a:rPr lang="ja-JP" altLang="en-US"/>
              <a:pPr>
                <a:defRPr/>
              </a:pPr>
              <a:t>‹#›</a:t>
            </a:fld>
            <a:endParaRPr lang="ja-JP" altLang="en-US"/>
          </a:p>
        </p:txBody>
      </p:sp>
    </p:spTree>
    <p:extLst>
      <p:ext uri="{BB962C8B-B14F-4D97-AF65-F5344CB8AC3E}">
        <p14:creationId xmlns:p14="http://schemas.microsoft.com/office/powerpoint/2010/main" val="95197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図 11" descr="背景2.png"/>
          <p:cNvPicPr>
            <a:picLocks noChangeAspect="1"/>
          </p:cNvPicPr>
          <p:nvPr/>
        </p:nvPicPr>
        <p:blipFill>
          <a:blip r:embed="rId15">
            <a:extLst>
              <a:ext uri="{28A0092B-C50C-407E-A947-70E740481C1C}">
                <a14:useLocalDpi xmlns:a14="http://schemas.microsoft.com/office/drawing/2010/main" val="0"/>
              </a:ext>
            </a:extLst>
          </a:blip>
          <a:srcRect b="8813"/>
          <a:stretch>
            <a:fillRect/>
          </a:stretch>
        </p:blipFill>
        <p:spPr bwMode="auto">
          <a:xfrm>
            <a:off x="0" y="476250"/>
            <a:ext cx="8412163"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Line 4"/>
          <p:cNvSpPr>
            <a:spLocks noChangeShapeType="1"/>
          </p:cNvSpPr>
          <p:nvPr/>
        </p:nvSpPr>
        <p:spPr bwMode="gray">
          <a:xfrm>
            <a:off x="0" y="6453188"/>
            <a:ext cx="9144000" cy="0"/>
          </a:xfrm>
          <a:prstGeom prst="line">
            <a:avLst/>
          </a:prstGeom>
          <a:noFill/>
          <a:ln w="12700">
            <a:solidFill>
              <a:srgbClr val="87867E"/>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46150" name="Rectangle 6"/>
          <p:cNvSpPr>
            <a:spLocks noGrp="1" noChangeArrowheads="1"/>
          </p:cNvSpPr>
          <p:nvPr>
            <p:ph type="sldNum" sz="quarter" idx="4"/>
          </p:nvPr>
        </p:nvSpPr>
        <p:spPr bwMode="gray">
          <a:xfrm>
            <a:off x="3503613" y="6616700"/>
            <a:ext cx="2133600" cy="1968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fontAlgn="base">
              <a:spcBef>
                <a:spcPts val="0"/>
              </a:spcBef>
              <a:spcAft>
                <a:spcPts val="0"/>
              </a:spcAft>
              <a:defRPr kumimoji="1" sz="800">
                <a:solidFill>
                  <a:schemeClr val="tx1"/>
                </a:solidFill>
                <a:latin typeface="+mn-lt"/>
                <a:ea typeface="ＭＳ Ｐゴシック" charset="-128"/>
                <a:cs typeface="+mn-cs"/>
              </a:defRPr>
            </a:lvl1pPr>
          </a:lstStyle>
          <a:p>
            <a:pPr>
              <a:defRPr/>
            </a:pPr>
            <a:fld id="{98D87269-7F31-4D9D-A013-47614226C0F3}" type="slidenum">
              <a:rPr lang="ja-JP" altLang="en-US"/>
              <a:pPr>
                <a:defRPr/>
              </a:pPr>
              <a:t>‹#›</a:t>
            </a:fld>
            <a:endParaRPr lang="ja-JP" altLang="en-US"/>
          </a:p>
        </p:txBody>
      </p:sp>
      <p:sp>
        <p:nvSpPr>
          <p:cNvPr id="1029" name="Rectangle 7"/>
          <p:cNvSpPr>
            <a:spLocks noGrp="1" noChangeArrowheads="1"/>
          </p:cNvSpPr>
          <p:nvPr>
            <p:ph type="title"/>
          </p:nvPr>
        </p:nvSpPr>
        <p:spPr bwMode="gray">
          <a:xfrm>
            <a:off x="169863" y="30163"/>
            <a:ext cx="8002587"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ja-JP" altLang="en-US" smtClean="0"/>
              <a:t>マスタ タイトルの書式設定</a:t>
            </a:r>
          </a:p>
        </p:txBody>
      </p:sp>
      <p:sp>
        <p:nvSpPr>
          <p:cNvPr id="1030" name="Rectangle 8"/>
          <p:cNvSpPr>
            <a:spLocks noGrp="1" noChangeArrowheads="1"/>
          </p:cNvSpPr>
          <p:nvPr>
            <p:ph type="body" idx="1"/>
          </p:nvPr>
        </p:nvSpPr>
        <p:spPr bwMode="gray">
          <a:xfrm>
            <a:off x="168275" y="869950"/>
            <a:ext cx="8786813" cy="551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ja-JP" altLang="en-US" smtClean="0"/>
              <a:t>マスタテキスト</a:t>
            </a:r>
            <a:r>
              <a:rPr lang="en-US" altLang="ja-JP" smtClean="0"/>
              <a:t>24</a:t>
            </a:r>
            <a:r>
              <a:rPr lang="ja-JP" altLang="en-US" smtClean="0"/>
              <a:t>ｐああああああああああああああああああああああああああああああああああああああああああああああああああ</a:t>
            </a:r>
          </a:p>
          <a:p>
            <a:pPr lvl="1"/>
            <a:r>
              <a:rPr lang="ja-JP" altLang="en-US" smtClean="0"/>
              <a:t>マスタテキスト</a:t>
            </a:r>
            <a:r>
              <a:rPr lang="en-US" altLang="ja-JP" smtClean="0"/>
              <a:t>20</a:t>
            </a:r>
            <a:r>
              <a:rPr lang="ja-JP" altLang="en-US" smtClean="0"/>
              <a:t>ｐああああああああああああああああああああああああああああああああああああああああああああ</a:t>
            </a:r>
          </a:p>
          <a:p>
            <a:pPr lvl="2"/>
            <a:r>
              <a:rPr lang="ja-JP" altLang="en-US" smtClean="0"/>
              <a:t>マスタテキスト</a:t>
            </a:r>
            <a:r>
              <a:rPr lang="en-US" altLang="ja-JP" smtClean="0"/>
              <a:t>18</a:t>
            </a:r>
            <a:r>
              <a:rPr lang="ja-JP" altLang="en-US" smtClean="0"/>
              <a:t>ｐああああああああああああああああああああああああああああああああああああああああああああああ</a:t>
            </a:r>
          </a:p>
          <a:p>
            <a:pPr lvl="3"/>
            <a:r>
              <a:rPr lang="ja-JP" altLang="en-US" smtClean="0"/>
              <a:t>マスタテキスト</a:t>
            </a:r>
            <a:r>
              <a:rPr lang="en-US" altLang="ja-JP" smtClean="0"/>
              <a:t>16</a:t>
            </a:r>
            <a:r>
              <a:rPr lang="ja-JP" altLang="en-US" smtClean="0"/>
              <a:t>ｐあああああああああああああああああああああああああああああああああああああああああああああああ</a:t>
            </a:r>
          </a:p>
        </p:txBody>
      </p:sp>
      <p:sp>
        <p:nvSpPr>
          <p:cNvPr id="646153" name="Text Box 9"/>
          <p:cNvSpPr txBox="1">
            <a:spLocks noChangeArrowheads="1"/>
          </p:cNvSpPr>
          <p:nvPr/>
        </p:nvSpPr>
        <p:spPr bwMode="gray">
          <a:xfrm>
            <a:off x="188913" y="6675438"/>
            <a:ext cx="1835150" cy="152400"/>
          </a:xfrm>
          <a:prstGeom prst="rect">
            <a:avLst/>
          </a:prstGeom>
          <a:noFill/>
          <a:ln w="9525">
            <a:noFill/>
            <a:miter lim="800000"/>
            <a:headEnd/>
            <a:tailEnd/>
          </a:ln>
          <a:effectLst/>
        </p:spPr>
        <p:txBody>
          <a:bodyPr lIns="0" tIns="0" rIns="0" bIns="0" anchor="b">
            <a:spAutoFit/>
          </a:bodyPr>
          <a:lstStyle>
            <a:lvl1pPr eaLnBrk="0" hangingPunct="0">
              <a:defRPr kumimoji="1">
                <a:solidFill>
                  <a:srgbClr val="000000"/>
                </a:solidFill>
                <a:latin typeface="ＭＳ Ｐゴシック" charset="-128"/>
                <a:ea typeface="ＭＳ Ｐゴシック" charset="-128"/>
              </a:defRPr>
            </a:lvl1pPr>
            <a:lvl2pPr marL="742950" indent="-285750" eaLnBrk="0" hangingPunct="0">
              <a:defRPr kumimoji="1">
                <a:solidFill>
                  <a:srgbClr val="000000"/>
                </a:solidFill>
                <a:latin typeface="ＭＳ Ｐゴシック" charset="-128"/>
                <a:ea typeface="ＭＳ Ｐゴシック" charset="-128"/>
              </a:defRPr>
            </a:lvl2pPr>
            <a:lvl3pPr marL="1143000" indent="-228600" eaLnBrk="0" hangingPunct="0">
              <a:defRPr kumimoji="1">
                <a:solidFill>
                  <a:srgbClr val="000000"/>
                </a:solidFill>
                <a:latin typeface="ＭＳ Ｐゴシック" charset="-128"/>
                <a:ea typeface="ＭＳ Ｐゴシック" charset="-128"/>
              </a:defRPr>
            </a:lvl3pPr>
            <a:lvl4pPr marL="1600200" indent="-228600" eaLnBrk="0" hangingPunct="0">
              <a:defRPr kumimoji="1">
                <a:solidFill>
                  <a:srgbClr val="000000"/>
                </a:solidFill>
                <a:latin typeface="ＭＳ Ｐゴシック" charset="-128"/>
                <a:ea typeface="ＭＳ Ｐゴシック" charset="-128"/>
              </a:defRPr>
            </a:lvl4pPr>
            <a:lvl5pPr marL="2057400" indent="-228600" eaLnBrk="0" hangingPunct="0">
              <a:defRPr kumimoji="1">
                <a:solidFill>
                  <a:srgbClr val="000000"/>
                </a:solidFill>
                <a:latin typeface="ＭＳ Ｐゴシック" charset="-128"/>
                <a:ea typeface="ＭＳ Ｐゴシック" charset="-128"/>
              </a:defRPr>
            </a:lvl5pPr>
            <a:lvl6pPr marL="2514600" indent="-228600" algn="ctr" eaLnBrk="0" fontAlgn="ctr" hangingPunct="0">
              <a:spcBef>
                <a:spcPct val="0"/>
              </a:spcBef>
              <a:spcAft>
                <a:spcPct val="0"/>
              </a:spcAft>
              <a:defRPr kumimoji="1">
                <a:solidFill>
                  <a:srgbClr val="000000"/>
                </a:solidFill>
                <a:latin typeface="ＭＳ Ｐゴシック" charset="-128"/>
                <a:ea typeface="ＭＳ Ｐゴシック" charset="-128"/>
              </a:defRPr>
            </a:lvl6pPr>
            <a:lvl7pPr marL="2971800" indent="-228600" algn="ctr" eaLnBrk="0" fontAlgn="ctr" hangingPunct="0">
              <a:spcBef>
                <a:spcPct val="0"/>
              </a:spcBef>
              <a:spcAft>
                <a:spcPct val="0"/>
              </a:spcAft>
              <a:defRPr kumimoji="1">
                <a:solidFill>
                  <a:srgbClr val="000000"/>
                </a:solidFill>
                <a:latin typeface="ＭＳ Ｐゴシック" charset="-128"/>
                <a:ea typeface="ＭＳ Ｐゴシック" charset="-128"/>
              </a:defRPr>
            </a:lvl7pPr>
            <a:lvl8pPr marL="3429000" indent="-228600" algn="ctr" eaLnBrk="0" fontAlgn="ctr" hangingPunct="0">
              <a:spcBef>
                <a:spcPct val="0"/>
              </a:spcBef>
              <a:spcAft>
                <a:spcPct val="0"/>
              </a:spcAft>
              <a:defRPr kumimoji="1">
                <a:solidFill>
                  <a:srgbClr val="000000"/>
                </a:solidFill>
                <a:latin typeface="ＭＳ Ｐゴシック" charset="-128"/>
                <a:ea typeface="ＭＳ Ｐゴシック" charset="-128"/>
              </a:defRPr>
            </a:lvl8pPr>
            <a:lvl9pPr marL="3886200" indent="-228600" algn="ctr" eaLnBrk="0" fontAlgn="ctr" hangingPunct="0">
              <a:spcBef>
                <a:spcPct val="0"/>
              </a:spcBef>
              <a:spcAft>
                <a:spcPct val="0"/>
              </a:spcAft>
              <a:defRPr kumimoji="1">
                <a:solidFill>
                  <a:srgbClr val="000000"/>
                </a:solidFill>
                <a:latin typeface="ＭＳ Ｐゴシック" charset="-128"/>
                <a:ea typeface="ＭＳ Ｐゴシック" charset="-128"/>
              </a:defRPr>
            </a:lvl9pPr>
          </a:lstStyle>
          <a:p>
            <a:pPr eaLnBrk="1" hangingPunct="1">
              <a:spcBef>
                <a:spcPct val="50000"/>
              </a:spcBef>
              <a:spcAft>
                <a:spcPts val="0"/>
              </a:spcAft>
              <a:defRPr/>
            </a:pPr>
            <a:r>
              <a:rPr kumimoji="0" lang="en-US" altLang="ja-JP" sz="1000" b="1" smtClean="0">
                <a:solidFill>
                  <a:schemeClr val="tx1"/>
                </a:solidFill>
                <a:latin typeface="Arial" charset="0"/>
              </a:rPr>
              <a:t> </a:t>
            </a:r>
          </a:p>
        </p:txBody>
      </p:sp>
      <p:pic>
        <p:nvPicPr>
          <p:cNvPr id="1032"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gray">
          <a:xfrm>
            <a:off x="14288" y="6497638"/>
            <a:ext cx="2411412" cy="330200"/>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C8C8C8"/>
                    </a:gs>
                  </a:gsLst>
                  <a:lin ang="5400000" scaled="1"/>
                </a:gradFill>
              </a14:hiddenFill>
            </a:ext>
            <a:ext uri="{91240B29-F687-4F45-9708-019B960494DF}">
              <a14:hiddenLine xmlns:a14="http://schemas.microsoft.com/office/drawing/2010/main" w="9525" algn="ctr">
                <a:solidFill>
                  <a:srgbClr val="505050"/>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pic>
      <p:pic>
        <p:nvPicPr>
          <p:cNvPr id="1033" name="Picture 13" descr="http://internal.setsunan.ac.jp/~shomu/officeonly/symbol/3.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43888" y="60325"/>
            <a:ext cx="728662"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1"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2" r:id="rId12"/>
    <p:sldLayoutId id="2147483913" r:id="rId13"/>
  </p:sldLayoutIdLst>
  <p:txStyles>
    <p:titleStyle>
      <a:lvl1pPr algn="l" rtl="0" eaLnBrk="0" fontAlgn="base" hangingPunct="0">
        <a:spcBef>
          <a:spcPct val="0"/>
        </a:spcBef>
        <a:spcAft>
          <a:spcPct val="0"/>
        </a:spcAft>
        <a:tabLst>
          <a:tab pos="3676650" algn="l"/>
        </a:tabLst>
        <a:defRPr kumimoji="1" sz="3600">
          <a:solidFill>
            <a:schemeClr val="tx2"/>
          </a:solidFill>
          <a:latin typeface="+mj-lt"/>
          <a:ea typeface="+mj-ea"/>
          <a:cs typeface="+mj-cs"/>
        </a:defRPr>
      </a:lvl1pPr>
      <a:lvl2pPr algn="l" rtl="0" eaLnBrk="0" fontAlgn="base" hangingPunct="0">
        <a:spcBef>
          <a:spcPct val="0"/>
        </a:spcBef>
        <a:spcAft>
          <a:spcPct val="0"/>
        </a:spcAft>
        <a:tabLst>
          <a:tab pos="3676650" algn="l"/>
        </a:tabLst>
        <a:defRPr kumimoji="1" sz="3600">
          <a:solidFill>
            <a:schemeClr val="tx2"/>
          </a:solidFill>
          <a:latin typeface="Arial" charset="0"/>
          <a:ea typeface="ＭＳ Ｐゴシック" charset="-128"/>
        </a:defRPr>
      </a:lvl2pPr>
      <a:lvl3pPr algn="l" rtl="0" eaLnBrk="0" fontAlgn="base" hangingPunct="0">
        <a:spcBef>
          <a:spcPct val="0"/>
        </a:spcBef>
        <a:spcAft>
          <a:spcPct val="0"/>
        </a:spcAft>
        <a:tabLst>
          <a:tab pos="3676650" algn="l"/>
        </a:tabLst>
        <a:defRPr kumimoji="1" sz="3600">
          <a:solidFill>
            <a:schemeClr val="tx2"/>
          </a:solidFill>
          <a:latin typeface="Arial" charset="0"/>
          <a:ea typeface="ＭＳ Ｐゴシック" charset="-128"/>
        </a:defRPr>
      </a:lvl3pPr>
      <a:lvl4pPr algn="l" rtl="0" eaLnBrk="0" fontAlgn="base" hangingPunct="0">
        <a:spcBef>
          <a:spcPct val="0"/>
        </a:spcBef>
        <a:spcAft>
          <a:spcPct val="0"/>
        </a:spcAft>
        <a:tabLst>
          <a:tab pos="3676650" algn="l"/>
        </a:tabLst>
        <a:defRPr kumimoji="1" sz="3600">
          <a:solidFill>
            <a:schemeClr val="tx2"/>
          </a:solidFill>
          <a:latin typeface="Arial" charset="0"/>
          <a:ea typeface="ＭＳ Ｐゴシック" charset="-128"/>
        </a:defRPr>
      </a:lvl4pPr>
      <a:lvl5pPr algn="l" rtl="0" eaLnBrk="0" fontAlgn="base" hangingPunct="0">
        <a:spcBef>
          <a:spcPct val="0"/>
        </a:spcBef>
        <a:spcAft>
          <a:spcPct val="0"/>
        </a:spcAft>
        <a:tabLst>
          <a:tab pos="3676650" algn="l"/>
        </a:tabLst>
        <a:defRPr kumimoji="1" sz="3600">
          <a:solidFill>
            <a:schemeClr val="tx2"/>
          </a:solidFill>
          <a:latin typeface="Arial" charset="0"/>
          <a:ea typeface="ＭＳ Ｐゴシック" charset="-128"/>
        </a:defRPr>
      </a:lvl5pPr>
      <a:lvl6pPr marL="4572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6pPr>
      <a:lvl7pPr marL="9144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7pPr>
      <a:lvl8pPr marL="13716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8pPr>
      <a:lvl9pPr marL="18288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9pPr>
    </p:titleStyle>
    <p:body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18"/>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8"/>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8"/>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8"/>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8"/>
        </a:buBlip>
        <a:defRPr kumimoji="1" sz="2000">
          <a:solidFill>
            <a:srgbClr val="000000"/>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www.aemat.jp/exa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jpeg"/><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www.setsunan.ac.jp/civ/curriculum_topics/detailEMAThyousho2013.htm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ctrTitle"/>
          </p:nvPr>
        </p:nvSpPr>
        <p:spPr>
          <a:xfrm>
            <a:off x="395288" y="1557338"/>
            <a:ext cx="8496300" cy="2863850"/>
          </a:xfrm>
        </p:spPr>
        <p:txBody>
          <a:bodyPr/>
          <a:lstStyle/>
          <a:p>
            <a:pPr algn="ctr"/>
            <a:r>
              <a:rPr lang="ja-JP" altLang="ja-JP" sz="4800" smtClean="0">
                <a:solidFill>
                  <a:srgbClr val="000000"/>
                </a:solidFill>
                <a:latin typeface="ＭＳ ゴシック" pitchFamily="49" charset="-128"/>
                <a:cs typeface="Times New Roman" pitchFamily="18" charset="0"/>
              </a:rPr>
              <a:t>摂南大学理工学部における</a:t>
            </a:r>
            <a:r>
              <a:rPr lang="en-US" altLang="ja-JP" sz="4800" smtClean="0">
                <a:solidFill>
                  <a:srgbClr val="000000"/>
                </a:solidFill>
                <a:latin typeface="ＭＳ ゴシック" pitchFamily="49" charset="-128"/>
                <a:cs typeface="Times New Roman" pitchFamily="18" charset="0"/>
              </a:rPr>
              <a:t/>
            </a:r>
            <a:br>
              <a:rPr lang="en-US" altLang="ja-JP" sz="4800" smtClean="0">
                <a:solidFill>
                  <a:srgbClr val="000000"/>
                </a:solidFill>
                <a:latin typeface="ＭＳ ゴシック" pitchFamily="49" charset="-128"/>
                <a:cs typeface="Times New Roman" pitchFamily="18" charset="0"/>
              </a:rPr>
            </a:br>
            <a:r>
              <a:rPr lang="ja-JP" altLang="ja-JP" sz="4800" smtClean="0">
                <a:solidFill>
                  <a:srgbClr val="000000"/>
                </a:solidFill>
                <a:latin typeface="ＭＳ ゴシック" pitchFamily="49" charset="-128"/>
                <a:cs typeface="Times New Roman" pitchFamily="18" charset="0"/>
              </a:rPr>
              <a:t>数学教育と</a:t>
            </a:r>
            <a:r>
              <a:rPr lang="en-US" altLang="ja-JP" sz="4800" smtClean="0">
                <a:solidFill>
                  <a:srgbClr val="000000"/>
                </a:solidFill>
                <a:latin typeface="ＭＳ ゴシック" pitchFamily="49" charset="-128"/>
                <a:cs typeface="Times New Roman" pitchFamily="18" charset="0"/>
              </a:rPr>
              <a:t>EMaT</a:t>
            </a:r>
            <a:r>
              <a:rPr lang="ja-JP" altLang="ja-JP" sz="4800" smtClean="0">
                <a:solidFill>
                  <a:srgbClr val="000000"/>
                </a:solidFill>
                <a:latin typeface="ＭＳ ゴシック" pitchFamily="49" charset="-128"/>
                <a:cs typeface="Times New Roman" pitchFamily="18" charset="0"/>
              </a:rPr>
              <a:t>への取組み</a:t>
            </a:r>
            <a:r>
              <a:rPr lang="ja-JP" altLang="ja-JP" sz="3600" smtClean="0">
                <a:solidFill>
                  <a:srgbClr val="000000"/>
                </a:solidFill>
                <a:latin typeface="ＭＳ ゴシック" pitchFamily="49" charset="-128"/>
                <a:cs typeface="Times New Roman" pitchFamily="18" charset="0"/>
              </a:rPr>
              <a:t/>
            </a:r>
            <a:br>
              <a:rPr lang="ja-JP" altLang="ja-JP" sz="3600" smtClean="0">
                <a:solidFill>
                  <a:srgbClr val="000000"/>
                </a:solidFill>
                <a:latin typeface="ＭＳ ゴシック" pitchFamily="49" charset="-128"/>
                <a:cs typeface="Times New Roman" pitchFamily="18" charset="0"/>
              </a:rPr>
            </a:br>
            <a:endParaRPr lang="ja-JP" altLang="en-US" sz="3600" smtClean="0">
              <a:solidFill>
                <a:schemeClr val="tx1"/>
              </a:solidFill>
              <a:latin typeface="HG丸ｺﾞｼｯｸM-PRO" pitchFamily="50" charset="-128"/>
              <a:ea typeface="HG丸ｺﾞｼｯｸM-PRO" pitchFamily="50" charset="-128"/>
            </a:endParaRPr>
          </a:p>
        </p:txBody>
      </p:sp>
      <p:sp>
        <p:nvSpPr>
          <p:cNvPr id="5123" name="サブタイトル 2"/>
          <p:cNvSpPr>
            <a:spLocks noGrp="1"/>
          </p:cNvSpPr>
          <p:nvPr>
            <p:ph type="subTitle" idx="1"/>
          </p:nvPr>
        </p:nvSpPr>
        <p:spPr>
          <a:xfrm>
            <a:off x="9525" y="4565650"/>
            <a:ext cx="9134475" cy="2286000"/>
          </a:xfrm>
        </p:spPr>
        <p:txBody>
          <a:bodyPr/>
          <a:lstStyle/>
          <a:p>
            <a:pPr eaLnBrk="1" hangingPunct="1"/>
            <a:r>
              <a:rPr lang="ja-JP" altLang="en-US" sz="2700" smtClean="0">
                <a:solidFill>
                  <a:schemeClr val="accent2"/>
                </a:solidFill>
              </a:rPr>
              <a:t>東武大</a:t>
            </a:r>
            <a:r>
              <a:rPr lang="ja-JP" altLang="en-US" sz="2700" smtClean="0"/>
              <a:t>、小林俊公、中津了勇、島田伸一、寺本惠昭、友枝恭子</a:t>
            </a:r>
            <a:endParaRPr lang="en-US" altLang="ja-JP" sz="2700" smtClean="0"/>
          </a:p>
          <a:p>
            <a:pPr eaLnBrk="1" hangingPunct="1"/>
            <a:r>
              <a:rPr lang="en-US" altLang="ja-JP" sz="2700" smtClean="0"/>
              <a:t>(</a:t>
            </a:r>
            <a:r>
              <a:rPr lang="ja-JP" altLang="en-US" sz="2700" smtClean="0"/>
              <a:t>摂南大学理工学部　基礎理工学機構</a:t>
            </a:r>
            <a:r>
              <a:rPr lang="en-US" altLang="ja-JP" sz="2700" smtClean="0"/>
              <a:t>)</a:t>
            </a:r>
          </a:p>
          <a:p>
            <a:pPr eaLnBrk="1" hangingPunct="1"/>
            <a:endParaRPr lang="en-US" altLang="ja-JP" sz="2700" smtClean="0"/>
          </a:p>
          <a:p>
            <a:pPr eaLnBrk="1" hangingPunct="1"/>
            <a:r>
              <a:rPr lang="ja-JP" altLang="en-US" sz="2700" smtClean="0"/>
              <a:t>日本工学教育協会　第</a:t>
            </a:r>
            <a:r>
              <a:rPr lang="en-US" altLang="ja-JP" sz="2700" smtClean="0"/>
              <a:t>63</a:t>
            </a:r>
            <a:r>
              <a:rPr lang="ja-JP" altLang="en-US" sz="2700" smtClean="0"/>
              <a:t>回年次大会</a:t>
            </a:r>
            <a:endParaRPr lang="en-US" altLang="ja-JP" sz="2700" smtClean="0"/>
          </a:p>
          <a:p>
            <a:pPr eaLnBrk="1" hangingPunct="1"/>
            <a:r>
              <a:rPr lang="en-US" altLang="ja-JP" sz="2700" smtClean="0"/>
              <a:t>2015</a:t>
            </a:r>
            <a:r>
              <a:rPr lang="ja-JP" altLang="en-US" sz="2700" smtClean="0"/>
              <a:t>年</a:t>
            </a:r>
            <a:r>
              <a:rPr lang="en-US" altLang="ja-JP" sz="2700" smtClean="0"/>
              <a:t>9</a:t>
            </a:r>
            <a:r>
              <a:rPr lang="ja-JP" altLang="en-US" sz="2700" smtClean="0"/>
              <a:t>月</a:t>
            </a:r>
            <a:r>
              <a:rPr lang="en-US" altLang="ja-JP" sz="2700" smtClean="0"/>
              <a:t>4</a:t>
            </a:r>
            <a:r>
              <a:rPr lang="ja-JP" altLang="en-US" sz="2700" smtClean="0"/>
              <a:t>日</a:t>
            </a:r>
            <a:r>
              <a:rPr lang="en-US" altLang="ja-JP" sz="2700" smtClean="0"/>
              <a:t>(</a:t>
            </a:r>
            <a:r>
              <a:rPr lang="ja-JP" altLang="en-US" sz="2700" smtClean="0"/>
              <a:t>金</a:t>
            </a:r>
            <a:r>
              <a:rPr lang="en-US" altLang="ja-JP" sz="2700" smtClean="0"/>
              <a:t>) 9:30-9:45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テキスト ボックス 3"/>
          <p:cNvSpPr txBox="1">
            <a:spLocks noChangeArrowheads="1"/>
          </p:cNvSpPr>
          <p:nvPr/>
        </p:nvSpPr>
        <p:spPr bwMode="auto">
          <a:xfrm>
            <a:off x="107950" y="920750"/>
            <a:ext cx="88566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eaLnBrk="0" hangingPunct="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a:solidFill>
                  <a:schemeClr val="tx1"/>
                </a:solidFill>
              </a:rPr>
              <a:t>学生の数学等に対する学習意欲の向上</a:t>
            </a:r>
            <a:endParaRPr lang="en-US" altLang="ja-JP">
              <a:solidFill>
                <a:schemeClr val="tx1"/>
              </a:solidFill>
            </a:endParaRPr>
          </a:p>
          <a:p>
            <a:pPr eaLnBrk="1" hangingPunct="1">
              <a:lnSpc>
                <a:spcPct val="100000"/>
              </a:lnSpc>
              <a:spcBef>
                <a:spcPct val="0"/>
              </a:spcBef>
              <a:spcAft>
                <a:spcPct val="0"/>
              </a:spcAft>
              <a:buClrTx/>
              <a:buFontTx/>
              <a:buNone/>
            </a:pPr>
            <a:r>
              <a:rPr lang="ja-JP" altLang="en-US">
                <a:solidFill>
                  <a:schemeClr val="tx1"/>
                </a:solidFill>
              </a:rPr>
              <a:t>⇒摂南大学理工学部では</a:t>
            </a:r>
            <a:r>
              <a:rPr lang="en-US" altLang="ja-JP">
                <a:solidFill>
                  <a:schemeClr val="tx1"/>
                </a:solidFill>
              </a:rPr>
              <a:t>EMaT</a:t>
            </a:r>
            <a:r>
              <a:rPr lang="ja-JP" altLang="en-US">
                <a:solidFill>
                  <a:schemeClr val="tx1"/>
                </a:solidFill>
              </a:rPr>
              <a:t>試験を実施</a:t>
            </a:r>
            <a:endParaRPr lang="en-US" altLang="ja-JP">
              <a:solidFill>
                <a:schemeClr val="tx1"/>
              </a:solidFill>
            </a:endParaRPr>
          </a:p>
        </p:txBody>
      </p:sp>
      <p:sp>
        <p:nvSpPr>
          <p:cNvPr id="14339" name="テキスト ボックス 3"/>
          <p:cNvSpPr txBox="1">
            <a:spLocks noChangeArrowheads="1"/>
          </p:cNvSpPr>
          <p:nvPr/>
        </p:nvSpPr>
        <p:spPr bwMode="auto">
          <a:xfrm>
            <a:off x="100013" y="2276475"/>
            <a:ext cx="88566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eaLnBrk="0" hangingPunct="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600">
                <a:solidFill>
                  <a:schemeClr val="tx1"/>
                </a:solidFill>
              </a:rPr>
              <a:t> </a:t>
            </a:r>
            <a:endParaRPr lang="ja-JP" altLang="en-US" sz="2600">
              <a:solidFill>
                <a:schemeClr val="tx1"/>
              </a:solidFill>
            </a:endParaRPr>
          </a:p>
        </p:txBody>
      </p:sp>
      <p:sp>
        <p:nvSpPr>
          <p:cNvPr id="6148" name="テキスト ボックス 3"/>
          <p:cNvSpPr txBox="1">
            <a:spLocks noChangeArrowheads="1"/>
          </p:cNvSpPr>
          <p:nvPr/>
        </p:nvSpPr>
        <p:spPr bwMode="auto">
          <a:xfrm>
            <a:off x="107950" y="2046288"/>
            <a:ext cx="885666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eaLnBrk="0" hangingPunct="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a:solidFill>
                  <a:schemeClr val="tx1"/>
                </a:solidFill>
              </a:rPr>
              <a:t>今後の課題</a:t>
            </a:r>
            <a:endParaRPr lang="en-US" altLang="ja-JP">
              <a:solidFill>
                <a:schemeClr val="tx1"/>
              </a:solidFill>
            </a:endParaRPr>
          </a:p>
          <a:p>
            <a:pPr eaLnBrk="1" hangingPunct="1">
              <a:lnSpc>
                <a:spcPct val="100000"/>
              </a:lnSpc>
              <a:spcBef>
                <a:spcPct val="0"/>
              </a:spcBef>
              <a:spcAft>
                <a:spcPct val="0"/>
              </a:spcAft>
              <a:buClrTx/>
              <a:buFontTx/>
              <a:buNone/>
            </a:pPr>
            <a:r>
              <a:rPr lang="ja-JP" altLang="en-US">
                <a:solidFill>
                  <a:schemeClr val="tx1"/>
                </a:solidFill>
              </a:rPr>
              <a:t>・学内での全体的なレベルの底上げ</a:t>
            </a:r>
            <a:endParaRPr lang="en-US" altLang="ja-JP">
              <a:solidFill>
                <a:schemeClr val="tx1"/>
              </a:solidFill>
            </a:endParaRPr>
          </a:p>
          <a:p>
            <a:pPr eaLnBrk="1" hangingPunct="1">
              <a:lnSpc>
                <a:spcPct val="100000"/>
              </a:lnSpc>
              <a:spcBef>
                <a:spcPct val="0"/>
              </a:spcBef>
              <a:spcAft>
                <a:spcPct val="0"/>
              </a:spcAft>
              <a:buClrTx/>
              <a:buFontTx/>
              <a:buNone/>
            </a:pPr>
            <a:r>
              <a:rPr lang="ja-JP" altLang="en-US">
                <a:solidFill>
                  <a:schemeClr val="tx1"/>
                </a:solidFill>
              </a:rPr>
              <a:t>・</a:t>
            </a:r>
            <a:r>
              <a:rPr lang="en-US" altLang="ja-JP">
                <a:solidFill>
                  <a:schemeClr val="tx1"/>
                </a:solidFill>
              </a:rPr>
              <a:t>EMaT</a:t>
            </a:r>
            <a:r>
              <a:rPr lang="ja-JP" altLang="en-US">
                <a:solidFill>
                  <a:schemeClr val="tx1"/>
                </a:solidFill>
              </a:rPr>
              <a:t>と試験範囲が共通する試験の対策</a:t>
            </a:r>
            <a:endParaRPr lang="en-US" altLang="ja-JP">
              <a:solidFill>
                <a:schemeClr val="tx1"/>
              </a:solidFill>
            </a:endParaRPr>
          </a:p>
          <a:p>
            <a:pPr eaLnBrk="1" hangingPunct="1">
              <a:lnSpc>
                <a:spcPct val="100000"/>
              </a:lnSpc>
              <a:spcBef>
                <a:spcPct val="0"/>
              </a:spcBef>
              <a:spcAft>
                <a:spcPct val="0"/>
              </a:spcAft>
              <a:buClrTx/>
              <a:buFontTx/>
              <a:buNone/>
            </a:pPr>
            <a:r>
              <a:rPr lang="ja-JP" altLang="en-US">
                <a:solidFill>
                  <a:schemeClr val="tx1"/>
                </a:solidFill>
              </a:rPr>
              <a:t>　公務員試験、実用数学技能検定</a:t>
            </a:r>
            <a:r>
              <a:rPr lang="en-US" altLang="ja-JP">
                <a:solidFill>
                  <a:schemeClr val="tx1"/>
                </a:solidFill>
              </a:rPr>
              <a:t>1</a:t>
            </a:r>
            <a:r>
              <a:rPr lang="ja-JP" altLang="en-US">
                <a:solidFill>
                  <a:schemeClr val="tx1"/>
                </a:solidFill>
              </a:rPr>
              <a:t>級、準</a:t>
            </a:r>
            <a:r>
              <a:rPr lang="en-US" altLang="ja-JP">
                <a:solidFill>
                  <a:schemeClr val="tx1"/>
                </a:solidFill>
              </a:rPr>
              <a:t>1</a:t>
            </a:r>
            <a:r>
              <a:rPr lang="ja-JP" altLang="en-US">
                <a:solidFill>
                  <a:schemeClr val="tx1"/>
                </a:solidFill>
              </a:rPr>
              <a:t>級等</a:t>
            </a:r>
            <a:endParaRPr lang="en-US" altLang="ja-JP">
              <a:solidFill>
                <a:schemeClr val="tx1"/>
              </a:solidFill>
            </a:endParaRPr>
          </a:p>
        </p:txBody>
      </p:sp>
      <p:sp>
        <p:nvSpPr>
          <p:cNvPr id="14341" name="タイトル 1"/>
          <p:cNvSpPr>
            <a:spLocks noGrp="1"/>
          </p:cNvSpPr>
          <p:nvPr>
            <p:ph type="title"/>
          </p:nvPr>
        </p:nvSpPr>
        <p:spPr/>
        <p:txBody>
          <a:bodyPr/>
          <a:lstStyle/>
          <a:p>
            <a:r>
              <a:rPr lang="en-US" altLang="ja-JP" smtClean="0"/>
              <a:t>5. </a:t>
            </a:r>
            <a:r>
              <a:rPr lang="ja-JP" altLang="en-US" smtClean="0"/>
              <a:t>終わりに</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p:txBody>
          <a:bodyPr/>
          <a:lstStyle/>
          <a:p>
            <a:r>
              <a:rPr lang="en-US" altLang="ja-JP" sz="3200" smtClean="0"/>
              <a:t>backup slide(</a:t>
            </a:r>
            <a:r>
              <a:rPr lang="ja-JP" altLang="en-US" sz="3200" smtClean="0"/>
              <a:t>授業評価アンケートでの調査</a:t>
            </a:r>
            <a:r>
              <a:rPr lang="en-US" altLang="ja-JP" sz="3200" smtClean="0"/>
              <a:t>)</a:t>
            </a:r>
            <a:endParaRPr lang="ja-JP" altLang="en-US" sz="3200" smtClean="0"/>
          </a:p>
        </p:txBody>
      </p:sp>
      <p:sp>
        <p:nvSpPr>
          <p:cNvPr id="6" name="テキスト ボックス 5"/>
          <p:cNvSpPr txBox="1">
            <a:spLocks noChangeArrowheads="1"/>
          </p:cNvSpPr>
          <p:nvPr/>
        </p:nvSpPr>
        <p:spPr bwMode="auto">
          <a:xfrm>
            <a:off x="26988" y="908050"/>
            <a:ext cx="8785225"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eaLnBrk="0" hangingPunct="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a:t>期間： </a:t>
            </a:r>
            <a:r>
              <a:rPr lang="en-US" altLang="ja-JP"/>
              <a:t>2015</a:t>
            </a:r>
            <a:r>
              <a:rPr lang="ja-JP" altLang="en-US"/>
              <a:t>年度前期</a:t>
            </a:r>
            <a:r>
              <a:rPr lang="en-US" altLang="ja-JP"/>
              <a:t>(6</a:t>
            </a:r>
            <a:r>
              <a:rPr lang="ja-JP" altLang="en-US"/>
              <a:t>月下旬</a:t>
            </a:r>
            <a:r>
              <a:rPr lang="en-US" altLang="ja-JP"/>
              <a:t>)</a:t>
            </a:r>
          </a:p>
          <a:p>
            <a:pPr eaLnBrk="1" hangingPunct="1">
              <a:lnSpc>
                <a:spcPct val="100000"/>
              </a:lnSpc>
              <a:spcBef>
                <a:spcPct val="0"/>
              </a:spcBef>
              <a:spcAft>
                <a:spcPct val="0"/>
              </a:spcAft>
              <a:buClrTx/>
              <a:buFontTx/>
              <a:buNone/>
            </a:pPr>
            <a:r>
              <a:rPr lang="ja-JP" altLang="en-US">
                <a:solidFill>
                  <a:schemeClr val="tx1"/>
                </a:solidFill>
              </a:rPr>
              <a:t>対象</a:t>
            </a:r>
            <a:r>
              <a:rPr lang="en-US" altLang="ja-JP">
                <a:solidFill>
                  <a:schemeClr val="tx1"/>
                </a:solidFill>
              </a:rPr>
              <a:t>: </a:t>
            </a:r>
            <a:r>
              <a:rPr lang="ja-JP" altLang="en-US">
                <a:solidFill>
                  <a:schemeClr val="tx1"/>
                </a:solidFill>
              </a:rPr>
              <a:t>電気数学</a:t>
            </a:r>
            <a:r>
              <a:rPr lang="en-US" altLang="ja-JP">
                <a:solidFill>
                  <a:schemeClr val="tx1"/>
                </a:solidFill>
              </a:rPr>
              <a:t>I(</a:t>
            </a:r>
            <a:r>
              <a:rPr lang="ja-JP" altLang="en-US">
                <a:solidFill>
                  <a:schemeClr val="tx1"/>
                </a:solidFill>
              </a:rPr>
              <a:t>三角関数、複素数</a:t>
            </a:r>
            <a:r>
              <a:rPr lang="en-US" altLang="ja-JP">
                <a:solidFill>
                  <a:schemeClr val="tx1"/>
                </a:solidFill>
              </a:rPr>
              <a:t>)</a:t>
            </a:r>
            <a:r>
              <a:rPr lang="ja-JP" altLang="en-US">
                <a:solidFill>
                  <a:schemeClr val="tx1"/>
                </a:solidFill>
              </a:rPr>
              <a:t>、</a:t>
            </a:r>
            <a:endParaRPr lang="en-US" altLang="ja-JP">
              <a:solidFill>
                <a:schemeClr val="tx1"/>
              </a:solidFill>
            </a:endParaRPr>
          </a:p>
          <a:p>
            <a:pPr eaLnBrk="1" hangingPunct="1">
              <a:lnSpc>
                <a:spcPct val="100000"/>
              </a:lnSpc>
              <a:spcBef>
                <a:spcPct val="0"/>
              </a:spcBef>
              <a:spcAft>
                <a:spcPct val="0"/>
              </a:spcAft>
              <a:buClrTx/>
              <a:buFontTx/>
              <a:buNone/>
            </a:pPr>
            <a:r>
              <a:rPr lang="ja-JP" altLang="en-US">
                <a:solidFill>
                  <a:schemeClr val="tx1"/>
                </a:solidFill>
              </a:rPr>
              <a:t>　　　　微積分</a:t>
            </a:r>
            <a:r>
              <a:rPr lang="en-US" altLang="ja-JP">
                <a:solidFill>
                  <a:schemeClr val="tx1"/>
                </a:solidFill>
              </a:rPr>
              <a:t>II(</a:t>
            </a:r>
            <a:r>
              <a:rPr lang="ja-JP" altLang="en-US"/>
              <a:t>定積分、偏微分、重積分</a:t>
            </a:r>
            <a:r>
              <a:rPr lang="en-US" altLang="ja-JP">
                <a:solidFill>
                  <a:schemeClr val="tx1"/>
                </a:solidFill>
              </a:rPr>
              <a:t>)</a:t>
            </a:r>
            <a:r>
              <a:rPr lang="ja-JP" altLang="en-US">
                <a:solidFill>
                  <a:schemeClr val="tx1"/>
                </a:solidFill>
              </a:rPr>
              <a:t>の</a:t>
            </a:r>
            <a:r>
              <a:rPr lang="en-US" altLang="ja-JP">
                <a:solidFill>
                  <a:schemeClr val="tx1"/>
                </a:solidFill>
              </a:rPr>
              <a:t>2</a:t>
            </a:r>
            <a:r>
              <a:rPr lang="ja-JP" altLang="en-US">
                <a:solidFill>
                  <a:schemeClr val="tx1"/>
                </a:solidFill>
              </a:rPr>
              <a:t>クラス</a:t>
            </a:r>
            <a:endParaRPr lang="en-US" altLang="ja-JP">
              <a:solidFill>
                <a:schemeClr val="tx1"/>
              </a:solidFill>
            </a:endParaRPr>
          </a:p>
          <a:p>
            <a:pPr eaLnBrk="1" hangingPunct="1">
              <a:lnSpc>
                <a:spcPct val="100000"/>
              </a:lnSpc>
              <a:spcBef>
                <a:spcPct val="0"/>
              </a:spcBef>
              <a:spcAft>
                <a:spcPct val="0"/>
              </a:spcAft>
              <a:buClrTx/>
              <a:buFontTx/>
              <a:buNone/>
            </a:pPr>
            <a:r>
              <a:rPr lang="ja-JP" altLang="en-US">
                <a:solidFill>
                  <a:schemeClr val="tx1"/>
                </a:solidFill>
              </a:rPr>
              <a:t>方法</a:t>
            </a:r>
            <a:r>
              <a:rPr lang="en-US" altLang="ja-JP">
                <a:solidFill>
                  <a:schemeClr val="tx1"/>
                </a:solidFill>
              </a:rPr>
              <a:t>: </a:t>
            </a:r>
            <a:r>
              <a:rPr lang="ja-JP" altLang="en-US">
                <a:solidFill>
                  <a:schemeClr val="tx1"/>
                </a:solidFill>
              </a:rPr>
              <a:t>授業評価アンケートで以下の追加質問を行った。</a:t>
            </a:r>
            <a:endParaRPr lang="en-US" altLang="ja-JP">
              <a:solidFill>
                <a:schemeClr val="tx1"/>
              </a:solidFill>
            </a:endParaRPr>
          </a:p>
          <a:p>
            <a:pPr eaLnBrk="1" hangingPunct="1">
              <a:lnSpc>
                <a:spcPct val="100000"/>
              </a:lnSpc>
              <a:spcBef>
                <a:spcPct val="0"/>
              </a:spcBef>
              <a:spcAft>
                <a:spcPct val="0"/>
              </a:spcAft>
              <a:buClrTx/>
              <a:buFontTx/>
              <a:buNone/>
            </a:pPr>
            <a:r>
              <a:rPr lang="ja-JP" altLang="en-US">
                <a:solidFill>
                  <a:schemeClr val="tx1"/>
                </a:solidFill>
              </a:rPr>
              <a:t>　</a:t>
            </a:r>
            <a:r>
              <a:rPr lang="ja-JP" altLang="en-US"/>
              <a:t> 　</a:t>
            </a:r>
            <a:r>
              <a:rPr lang="ja-JP" altLang="en-US" i="1">
                <a:solidFill>
                  <a:schemeClr val="accent1"/>
                </a:solidFill>
              </a:rPr>
              <a:t>「講義で紹介した</a:t>
            </a:r>
            <a:r>
              <a:rPr lang="en-US" altLang="ja-JP" i="1">
                <a:solidFill>
                  <a:schemeClr val="accent1"/>
                </a:solidFill>
              </a:rPr>
              <a:t>EMaT</a:t>
            </a:r>
            <a:r>
              <a:rPr lang="ja-JP" altLang="en-US" i="1">
                <a:solidFill>
                  <a:schemeClr val="accent1"/>
                </a:solidFill>
              </a:rPr>
              <a:t>の問題は、勉強をするうえで</a:t>
            </a:r>
            <a:endParaRPr lang="en-US" altLang="ja-JP" i="1">
              <a:solidFill>
                <a:schemeClr val="accent1"/>
              </a:solidFill>
            </a:endParaRPr>
          </a:p>
          <a:p>
            <a:pPr eaLnBrk="1" hangingPunct="1">
              <a:lnSpc>
                <a:spcPct val="100000"/>
              </a:lnSpc>
              <a:spcBef>
                <a:spcPct val="0"/>
              </a:spcBef>
              <a:spcAft>
                <a:spcPct val="0"/>
              </a:spcAft>
              <a:buClrTx/>
              <a:buFontTx/>
              <a:buNone/>
            </a:pPr>
            <a:r>
              <a:rPr lang="ja-JP" altLang="en-US" i="1">
                <a:solidFill>
                  <a:schemeClr val="accent1"/>
                </a:solidFill>
              </a:rPr>
              <a:t>　　　役立ったと思いますか？」 </a:t>
            </a:r>
            <a:endParaRPr lang="en-US" altLang="ja-JP" i="1">
              <a:solidFill>
                <a:schemeClr val="accent1"/>
              </a:solidFill>
            </a:endParaRPr>
          </a:p>
          <a:p>
            <a:pPr eaLnBrk="1" hangingPunct="1">
              <a:lnSpc>
                <a:spcPct val="100000"/>
              </a:lnSpc>
              <a:spcBef>
                <a:spcPct val="0"/>
              </a:spcBef>
              <a:spcAft>
                <a:spcPct val="0"/>
              </a:spcAft>
              <a:buClrTx/>
              <a:buFontTx/>
              <a:buNone/>
            </a:pPr>
            <a:endParaRPr lang="en-US" altLang="ja-JP">
              <a:solidFill>
                <a:schemeClr val="tx1"/>
              </a:solidFill>
            </a:endParaRPr>
          </a:p>
        </p:txBody>
      </p:sp>
      <p:sp>
        <p:nvSpPr>
          <p:cNvPr id="7" name="テキスト ボックス 6"/>
          <p:cNvSpPr txBox="1">
            <a:spLocks noChangeArrowheads="1"/>
          </p:cNvSpPr>
          <p:nvPr/>
        </p:nvSpPr>
        <p:spPr bwMode="auto">
          <a:xfrm>
            <a:off x="0" y="3573463"/>
            <a:ext cx="91440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eaLnBrk="0" hangingPunct="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dirty="0"/>
              <a:t>結果</a:t>
            </a:r>
            <a:r>
              <a:rPr lang="en-US" altLang="ja-JP" dirty="0"/>
              <a:t>: </a:t>
            </a:r>
          </a:p>
          <a:p>
            <a:pPr eaLnBrk="1" hangingPunct="1">
              <a:lnSpc>
                <a:spcPct val="100000"/>
              </a:lnSpc>
              <a:spcBef>
                <a:spcPct val="0"/>
              </a:spcBef>
              <a:spcAft>
                <a:spcPct val="0"/>
              </a:spcAft>
              <a:buClrTx/>
              <a:buFontTx/>
              <a:buNone/>
            </a:pPr>
            <a:r>
              <a:rPr lang="ja-JP" altLang="en-US" sz="2400" dirty="0"/>
              <a:t>電気数学 ①</a:t>
            </a:r>
            <a:r>
              <a:rPr lang="en-US" altLang="ja-JP" sz="2400" dirty="0"/>
              <a:t>3</a:t>
            </a:r>
            <a:r>
              <a:rPr lang="ja-JP" altLang="en-US" sz="2400" dirty="0"/>
              <a:t>人　②</a:t>
            </a:r>
            <a:r>
              <a:rPr lang="en-US" altLang="ja-JP" sz="2400" dirty="0"/>
              <a:t>1</a:t>
            </a:r>
            <a:r>
              <a:rPr lang="ja-JP" altLang="en-US" sz="2400" dirty="0"/>
              <a:t>人　③</a:t>
            </a:r>
            <a:r>
              <a:rPr lang="en-US" altLang="ja-JP" sz="2400" dirty="0"/>
              <a:t>1</a:t>
            </a:r>
            <a:r>
              <a:rPr lang="ja-JP" altLang="en-US" sz="2400" dirty="0"/>
              <a:t>人　④</a:t>
            </a:r>
            <a:r>
              <a:rPr lang="en-US" altLang="ja-JP" sz="2400" dirty="0"/>
              <a:t>3</a:t>
            </a:r>
            <a:r>
              <a:rPr lang="ja-JP" altLang="en-US" sz="2400" dirty="0"/>
              <a:t>人　⑤</a:t>
            </a:r>
            <a:r>
              <a:rPr lang="en-US" altLang="ja-JP" sz="2400" dirty="0"/>
              <a:t>0</a:t>
            </a:r>
            <a:r>
              <a:rPr lang="ja-JP" altLang="en-US" sz="2400" dirty="0" smtClean="0"/>
              <a:t>人 全　</a:t>
            </a:r>
            <a:r>
              <a:rPr lang="en-US" altLang="ja-JP" sz="2400" dirty="0" smtClean="0"/>
              <a:t>8</a:t>
            </a:r>
            <a:r>
              <a:rPr lang="ja-JP" altLang="en-US" sz="2400" dirty="0"/>
              <a:t>人</a:t>
            </a:r>
            <a:r>
              <a:rPr lang="ja-JP" altLang="en-US" sz="2400" dirty="0" smtClean="0"/>
              <a:t>平均</a:t>
            </a:r>
            <a:r>
              <a:rPr lang="en-US" altLang="ja-JP" sz="2400" dirty="0"/>
              <a:t>2.50</a:t>
            </a:r>
          </a:p>
          <a:p>
            <a:pPr eaLnBrk="1" hangingPunct="1">
              <a:lnSpc>
                <a:spcPct val="100000"/>
              </a:lnSpc>
              <a:spcBef>
                <a:spcPct val="0"/>
              </a:spcBef>
              <a:spcAft>
                <a:spcPct val="0"/>
              </a:spcAft>
              <a:buClrTx/>
              <a:buFont typeface="Wingdings" pitchFamily="2" charset="2"/>
              <a:buNone/>
            </a:pPr>
            <a:r>
              <a:rPr lang="ja-JP" altLang="en-US" sz="2400" dirty="0"/>
              <a:t>微積分</a:t>
            </a:r>
            <a:r>
              <a:rPr lang="en-US" altLang="ja-JP" sz="2400" dirty="0"/>
              <a:t>II   </a:t>
            </a:r>
            <a:r>
              <a:rPr lang="ja-JP" altLang="en-US" sz="2400" dirty="0"/>
              <a:t>①</a:t>
            </a:r>
            <a:r>
              <a:rPr lang="en-US" altLang="ja-JP" sz="2400" dirty="0"/>
              <a:t>2</a:t>
            </a:r>
            <a:r>
              <a:rPr lang="ja-JP" altLang="en-US" sz="2400" dirty="0"/>
              <a:t>人　②</a:t>
            </a:r>
            <a:r>
              <a:rPr lang="en-US" altLang="ja-JP" sz="2400" dirty="0"/>
              <a:t>1</a:t>
            </a:r>
            <a:r>
              <a:rPr lang="ja-JP" altLang="en-US" sz="2400" dirty="0"/>
              <a:t>人　③</a:t>
            </a:r>
            <a:r>
              <a:rPr lang="en-US" altLang="ja-JP" sz="2400" dirty="0"/>
              <a:t>6</a:t>
            </a:r>
            <a:r>
              <a:rPr lang="ja-JP" altLang="en-US" sz="2400" dirty="0"/>
              <a:t>人　④</a:t>
            </a:r>
            <a:r>
              <a:rPr lang="en-US" altLang="ja-JP" sz="2400" dirty="0"/>
              <a:t>2</a:t>
            </a:r>
            <a:r>
              <a:rPr lang="ja-JP" altLang="en-US" sz="2400" dirty="0"/>
              <a:t>人　⑤</a:t>
            </a:r>
            <a:r>
              <a:rPr lang="en-US" altLang="ja-JP" sz="2400" dirty="0"/>
              <a:t>0</a:t>
            </a:r>
            <a:r>
              <a:rPr lang="ja-JP" altLang="en-US" sz="2400" dirty="0" smtClean="0"/>
              <a:t>人 全</a:t>
            </a:r>
            <a:r>
              <a:rPr lang="en-US" altLang="ja-JP" sz="2400" dirty="0" smtClean="0"/>
              <a:t>12</a:t>
            </a:r>
            <a:r>
              <a:rPr lang="ja-JP" altLang="en-US" sz="2400" dirty="0"/>
              <a:t>人</a:t>
            </a:r>
            <a:r>
              <a:rPr lang="ja-JP" altLang="en-US" sz="2400" dirty="0" smtClean="0"/>
              <a:t>平均</a:t>
            </a:r>
            <a:r>
              <a:rPr lang="en-US" altLang="ja-JP" sz="2400" dirty="0"/>
              <a:t>2.83</a:t>
            </a:r>
          </a:p>
        </p:txBody>
      </p:sp>
      <p:sp>
        <p:nvSpPr>
          <p:cNvPr id="8" name="テキスト ボックス 7"/>
          <p:cNvSpPr txBox="1">
            <a:spLocks noChangeArrowheads="1"/>
          </p:cNvSpPr>
          <p:nvPr/>
        </p:nvSpPr>
        <p:spPr bwMode="auto">
          <a:xfrm>
            <a:off x="26988" y="4872495"/>
            <a:ext cx="82894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eaLnBrk="0" hangingPunct="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t>①全くそう思わない　　②あまりそう思わない　</a:t>
            </a:r>
            <a:endParaRPr lang="en-US" altLang="ja-JP" sz="2400" dirty="0"/>
          </a:p>
          <a:p>
            <a:pPr eaLnBrk="1" hangingPunct="1">
              <a:lnSpc>
                <a:spcPct val="100000"/>
              </a:lnSpc>
              <a:spcBef>
                <a:spcPct val="0"/>
              </a:spcBef>
              <a:spcAft>
                <a:spcPct val="0"/>
              </a:spcAft>
              <a:buClrTx/>
              <a:buFontTx/>
              <a:buNone/>
            </a:pPr>
            <a:r>
              <a:rPr lang="ja-JP" altLang="en-US" sz="2400" dirty="0"/>
              <a:t>③どちらとも言えない　④そう思う　⑤強くそう思う</a:t>
            </a:r>
            <a:endParaRPr lang="en-US" altLang="ja-JP" sz="2400" dirty="0"/>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テキスト ボックス 3"/>
          <p:cNvSpPr txBox="1">
            <a:spLocks noChangeArrowheads="1"/>
          </p:cNvSpPr>
          <p:nvPr/>
        </p:nvSpPr>
        <p:spPr bwMode="auto">
          <a:xfrm>
            <a:off x="107950" y="920750"/>
            <a:ext cx="88566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eaLnBrk="0" hangingPunct="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a:solidFill>
                  <a:schemeClr val="tx1"/>
                </a:solidFill>
              </a:rPr>
              <a:t>大学入試等の多様化</a:t>
            </a:r>
            <a:endParaRPr lang="en-US" altLang="ja-JP">
              <a:solidFill>
                <a:schemeClr val="tx1"/>
              </a:solidFill>
            </a:endParaRPr>
          </a:p>
          <a:p>
            <a:pPr eaLnBrk="1" hangingPunct="1">
              <a:lnSpc>
                <a:spcPct val="100000"/>
              </a:lnSpc>
              <a:spcBef>
                <a:spcPct val="0"/>
              </a:spcBef>
              <a:spcAft>
                <a:spcPct val="0"/>
              </a:spcAft>
              <a:buClrTx/>
              <a:buFontTx/>
              <a:buNone/>
            </a:pPr>
            <a:r>
              <a:rPr lang="ja-JP" altLang="en-US">
                <a:solidFill>
                  <a:schemeClr val="tx1"/>
                </a:solidFill>
              </a:rPr>
              <a:t>⇒数学などの科目を苦手とする学生の増加</a:t>
            </a:r>
            <a:r>
              <a:rPr lang="en-US" altLang="ja-JP" sz="2600">
                <a:solidFill>
                  <a:schemeClr val="tx1"/>
                </a:solidFill>
              </a:rPr>
              <a:t> </a:t>
            </a:r>
            <a:endParaRPr lang="ja-JP" altLang="en-US" sz="2600">
              <a:solidFill>
                <a:schemeClr val="tx1"/>
              </a:solidFill>
            </a:endParaRPr>
          </a:p>
        </p:txBody>
      </p:sp>
      <p:sp>
        <p:nvSpPr>
          <p:cNvPr id="6147" name="テキスト ボックス 3"/>
          <p:cNvSpPr txBox="1">
            <a:spLocks noChangeArrowheads="1"/>
          </p:cNvSpPr>
          <p:nvPr/>
        </p:nvSpPr>
        <p:spPr bwMode="auto">
          <a:xfrm>
            <a:off x="100013" y="2276475"/>
            <a:ext cx="88566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eaLnBrk="0" hangingPunct="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600">
                <a:solidFill>
                  <a:schemeClr val="tx1"/>
                </a:solidFill>
              </a:rPr>
              <a:t> </a:t>
            </a:r>
            <a:endParaRPr lang="ja-JP" altLang="en-US" sz="2600">
              <a:solidFill>
                <a:schemeClr val="tx1"/>
              </a:solidFill>
            </a:endParaRPr>
          </a:p>
        </p:txBody>
      </p:sp>
      <p:sp>
        <p:nvSpPr>
          <p:cNvPr id="6148" name="テキスト ボックス 3"/>
          <p:cNvSpPr txBox="1">
            <a:spLocks noChangeArrowheads="1"/>
          </p:cNvSpPr>
          <p:nvPr/>
        </p:nvSpPr>
        <p:spPr bwMode="auto">
          <a:xfrm>
            <a:off x="107950" y="2046288"/>
            <a:ext cx="88566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eaLnBrk="0" hangingPunct="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a:solidFill>
                  <a:schemeClr val="tx1"/>
                </a:solidFill>
              </a:rPr>
              <a:t>学生の勉学意欲の向上</a:t>
            </a:r>
            <a:endParaRPr lang="en-US" altLang="ja-JP">
              <a:solidFill>
                <a:schemeClr val="tx1"/>
              </a:solidFill>
            </a:endParaRPr>
          </a:p>
          <a:p>
            <a:pPr eaLnBrk="1" hangingPunct="1">
              <a:lnSpc>
                <a:spcPct val="100000"/>
              </a:lnSpc>
              <a:spcBef>
                <a:spcPct val="0"/>
              </a:spcBef>
              <a:spcAft>
                <a:spcPct val="0"/>
              </a:spcAft>
              <a:buClrTx/>
              <a:buFontTx/>
              <a:buNone/>
            </a:pPr>
            <a:r>
              <a:rPr lang="ja-JP" altLang="en-US">
                <a:solidFill>
                  <a:schemeClr val="tx1"/>
                </a:solidFill>
              </a:rPr>
              <a:t>⇒摂南大学理工学部では</a:t>
            </a:r>
            <a:r>
              <a:rPr lang="en-US" altLang="ja-JP">
                <a:solidFill>
                  <a:schemeClr val="tx1"/>
                </a:solidFill>
              </a:rPr>
              <a:t>EMaT</a:t>
            </a:r>
            <a:r>
              <a:rPr lang="ja-JP" altLang="en-US">
                <a:solidFill>
                  <a:schemeClr val="tx1"/>
                </a:solidFill>
              </a:rPr>
              <a:t>を受験</a:t>
            </a:r>
            <a:endParaRPr lang="ja-JP" altLang="en-US" sz="2600">
              <a:solidFill>
                <a:schemeClr val="tx1"/>
              </a:solidFill>
            </a:endParaRPr>
          </a:p>
        </p:txBody>
      </p:sp>
      <p:sp>
        <p:nvSpPr>
          <p:cNvPr id="6149" name="コンテンツ プレースホルダー 2"/>
          <p:cNvSpPr>
            <a:spLocks noGrp="1"/>
          </p:cNvSpPr>
          <p:nvPr>
            <p:ph idx="1"/>
          </p:nvPr>
        </p:nvSpPr>
        <p:spPr>
          <a:xfrm>
            <a:off x="25400" y="5365750"/>
            <a:ext cx="8786813" cy="1081088"/>
          </a:xfrm>
        </p:spPr>
        <p:txBody>
          <a:bodyPr/>
          <a:lstStyle/>
          <a:p>
            <a:pPr marL="0" indent="0" eaLnBrk="1" hangingPunct="1">
              <a:buFont typeface="Wingdings" pitchFamily="2" charset="2"/>
              <a:buNone/>
            </a:pPr>
            <a:r>
              <a:rPr lang="ja-JP" altLang="en-US" smtClean="0"/>
              <a:t>主に工学部の大学生を対象とした、</a:t>
            </a:r>
            <a:endParaRPr lang="en-US" altLang="ja-JP" smtClean="0"/>
          </a:p>
          <a:p>
            <a:pPr marL="0" indent="0" eaLnBrk="1" hangingPunct="1">
              <a:buFont typeface="Wingdings" pitchFamily="2" charset="2"/>
              <a:buNone/>
            </a:pPr>
            <a:r>
              <a:rPr lang="ja-JP" altLang="en-US" smtClean="0"/>
              <a:t>大学の数学の基礎学力を測定するマーク式の試験</a:t>
            </a:r>
            <a:endParaRPr lang="en-US" altLang="ja-JP" smtClean="0"/>
          </a:p>
        </p:txBody>
      </p:sp>
      <p:sp>
        <p:nvSpPr>
          <p:cNvPr id="6150" name="タイトル 1"/>
          <p:cNvSpPr>
            <a:spLocks noGrp="1"/>
          </p:cNvSpPr>
          <p:nvPr>
            <p:ph type="title"/>
          </p:nvPr>
        </p:nvSpPr>
        <p:spPr/>
        <p:txBody>
          <a:bodyPr/>
          <a:lstStyle/>
          <a:p>
            <a:r>
              <a:rPr lang="en-US" altLang="ja-JP" smtClean="0"/>
              <a:t>1. </a:t>
            </a:r>
            <a:r>
              <a:rPr lang="ja-JP" altLang="en-US" smtClean="0"/>
              <a:t>はじめに</a:t>
            </a:r>
          </a:p>
        </p:txBody>
      </p:sp>
      <p:pic>
        <p:nvPicPr>
          <p:cNvPr id="29698" name="Picture 2" descr="C:\Users\azumat1976\Documents\Study15\JSEE_talk\EMaT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8225" y="2905125"/>
            <a:ext cx="44958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3"/>
          <p:cNvSpPr txBox="1">
            <a:spLocks noChangeArrowheads="1"/>
          </p:cNvSpPr>
          <p:nvPr/>
        </p:nvSpPr>
        <p:spPr bwMode="auto">
          <a:xfrm>
            <a:off x="1901825" y="4916488"/>
            <a:ext cx="59769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eaLnBrk="0" hangingPunct="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600">
                <a:solidFill>
                  <a:schemeClr val="tx1"/>
                </a:solidFill>
              </a:rPr>
              <a:t>公式ロゴ。</a:t>
            </a:r>
            <a:r>
              <a:rPr lang="en-US" altLang="ja-JP" sz="1600">
                <a:solidFill>
                  <a:schemeClr val="tx1"/>
                </a:solidFill>
              </a:rPr>
              <a:t>EMaT</a:t>
            </a:r>
            <a:r>
              <a:rPr lang="ja-JP" altLang="en-US" sz="1600">
                <a:solidFill>
                  <a:schemeClr val="tx1"/>
                </a:solidFill>
              </a:rPr>
              <a:t>公式サイト</a:t>
            </a:r>
            <a:r>
              <a:rPr lang="en-US" altLang="ja-JP" sz="1600">
                <a:solidFill>
                  <a:schemeClr val="tx1"/>
                </a:solidFill>
              </a:rPr>
              <a:t> </a:t>
            </a:r>
            <a:r>
              <a:rPr lang="en-US" altLang="ja-JP" sz="1600">
                <a:solidFill>
                  <a:schemeClr val="tx1"/>
                </a:solidFill>
                <a:hlinkClick r:id="rId4"/>
              </a:rPr>
              <a:t>https://www.aemat.jp/exam/</a:t>
            </a:r>
            <a:r>
              <a:rPr lang="en-US" altLang="ja-JP" sz="1600">
                <a:solidFill>
                  <a:schemeClr val="tx1"/>
                </a:solidFill>
              </a:rPr>
              <a:t> </a:t>
            </a:r>
            <a:r>
              <a:rPr lang="ja-JP" altLang="en-US" sz="1600">
                <a:solidFill>
                  <a:schemeClr val="tx1"/>
                </a:solidFill>
              </a:rPr>
              <a:t>より引用</a:t>
            </a:r>
            <a:endParaRPr lang="en-US" altLang="ja-JP" sz="160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正方形/長方形 5"/>
          <p:cNvSpPr>
            <a:spLocks noChangeArrowheads="1"/>
          </p:cNvSpPr>
          <p:nvPr/>
        </p:nvSpPr>
        <p:spPr bwMode="gray">
          <a:xfrm>
            <a:off x="0" y="6381750"/>
            <a:ext cx="9144000" cy="107950"/>
          </a:xfrm>
          <a:prstGeom prst="rect">
            <a:avLst/>
          </a:prstGeom>
          <a:solidFill>
            <a:schemeClr val="bg1"/>
          </a:solidFill>
          <a:ln w="9525" algn="ctr">
            <a:solidFill>
              <a:schemeClr val="bg1"/>
            </a:solidFill>
            <a:miter lim="800000"/>
            <a:headEnd/>
            <a:tailEnd/>
          </a:ln>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eaLnBrk="0" hangingPunct="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endParaRPr>
          </a:p>
        </p:txBody>
      </p:sp>
      <p:sp>
        <p:nvSpPr>
          <p:cNvPr id="9" name="コンテンツ プレースホルダー 2"/>
          <p:cNvSpPr txBox="1">
            <a:spLocks/>
          </p:cNvSpPr>
          <p:nvPr/>
        </p:nvSpPr>
        <p:spPr bwMode="gray">
          <a:xfrm>
            <a:off x="63500" y="836613"/>
            <a:ext cx="8786813"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smtClean="0"/>
              <a:t>EMaT</a:t>
            </a:r>
            <a:r>
              <a:rPr lang="ja-JP" altLang="en-US" kern="0" dirty="0" smtClean="0"/>
              <a:t>試験</a:t>
            </a:r>
            <a:r>
              <a:rPr lang="en-US" altLang="ja-JP" kern="0" dirty="0" smtClean="0"/>
              <a:t>: 2003</a:t>
            </a:r>
            <a:r>
              <a:rPr lang="ja-JP" altLang="en-US" kern="0" dirty="0" smtClean="0"/>
              <a:t>年度より開始</a:t>
            </a:r>
            <a:endParaRPr lang="en-US" altLang="ja-JP" kern="0" dirty="0" smtClean="0"/>
          </a:p>
          <a:p>
            <a:pPr eaLnBrk="1" hangingPunct="1">
              <a:defRPr/>
            </a:pPr>
            <a:r>
              <a:rPr lang="ja-JP" altLang="en-US" kern="0" dirty="0" smtClean="0"/>
              <a:t>　摂南大学理工学部では</a:t>
            </a:r>
            <a:r>
              <a:rPr lang="en-US" altLang="ja-JP" kern="0" dirty="0" smtClean="0"/>
              <a:t>2011</a:t>
            </a:r>
            <a:r>
              <a:rPr lang="ja-JP" altLang="en-US" kern="0" dirty="0" smtClean="0"/>
              <a:t>年より参加</a:t>
            </a:r>
            <a:endParaRPr lang="en-US" altLang="ja-JP" kern="0" dirty="0" smtClean="0"/>
          </a:p>
          <a:p>
            <a:pPr eaLnBrk="1" hangingPunct="1">
              <a:defRPr/>
            </a:pPr>
            <a:r>
              <a:rPr lang="ja-JP" altLang="en-US" kern="0" dirty="0" smtClean="0"/>
              <a:t>　対象</a:t>
            </a:r>
            <a:r>
              <a:rPr lang="en-US" altLang="ja-JP" kern="0" dirty="0" smtClean="0"/>
              <a:t>:</a:t>
            </a:r>
            <a:r>
              <a:rPr lang="ja-JP" altLang="en-US" kern="0" dirty="0" smtClean="0"/>
              <a:t>理工学部の以下の</a:t>
            </a:r>
            <a:r>
              <a:rPr lang="en-US" altLang="ja-JP" kern="0" dirty="0" smtClean="0"/>
              <a:t>5</a:t>
            </a:r>
            <a:r>
              <a:rPr lang="ja-JP" altLang="en-US" kern="0" dirty="0" smtClean="0"/>
              <a:t>学科の主に</a:t>
            </a:r>
            <a:r>
              <a:rPr lang="en-US" altLang="ja-JP" kern="0" dirty="0" smtClean="0"/>
              <a:t>2</a:t>
            </a:r>
            <a:r>
              <a:rPr lang="ja-JP" altLang="en-US" kern="0" dirty="0" smtClean="0"/>
              <a:t>年生</a:t>
            </a:r>
            <a:endParaRPr lang="en-US" altLang="ja-JP" kern="0" dirty="0" smtClean="0"/>
          </a:p>
          <a:p>
            <a:pPr marL="0" indent="0" eaLnBrk="1" hangingPunct="1">
              <a:buFont typeface="Wingdings" pitchFamily="2" charset="2"/>
              <a:buNone/>
              <a:defRPr/>
            </a:pPr>
            <a:r>
              <a:rPr lang="en-US" altLang="ja-JP" kern="0" dirty="0" smtClean="0"/>
              <a:t>       </a:t>
            </a:r>
            <a:r>
              <a:rPr lang="ja-JP" altLang="en-US" kern="0" dirty="0" smtClean="0"/>
              <a:t>建築学科</a:t>
            </a:r>
            <a:r>
              <a:rPr lang="ja-JP" altLang="en-US" kern="0" dirty="0"/>
              <a:t>、</a:t>
            </a:r>
            <a:r>
              <a:rPr lang="ja-JP" altLang="en-US" kern="0" dirty="0" smtClean="0"/>
              <a:t>都市環境工学科</a:t>
            </a:r>
            <a:endParaRPr lang="en-US" altLang="ja-JP" kern="0" dirty="0" smtClean="0"/>
          </a:p>
          <a:p>
            <a:pPr marL="0" indent="0" eaLnBrk="1" hangingPunct="1">
              <a:buFont typeface="Wingdings" pitchFamily="2" charset="2"/>
              <a:buNone/>
              <a:defRPr/>
            </a:pPr>
            <a:r>
              <a:rPr lang="ja-JP" altLang="en-US" kern="0" dirty="0"/>
              <a:t>　</a:t>
            </a:r>
            <a:r>
              <a:rPr lang="ja-JP" altLang="en-US" kern="0" dirty="0" smtClean="0"/>
              <a:t>     電気電子工学科</a:t>
            </a:r>
            <a:r>
              <a:rPr lang="ja-JP" altLang="en-US" kern="0" dirty="0"/>
              <a:t>、</a:t>
            </a:r>
            <a:r>
              <a:rPr lang="ja-JP" altLang="en-US" kern="0" dirty="0" smtClean="0"/>
              <a:t>機械工学科</a:t>
            </a:r>
            <a:r>
              <a:rPr lang="ja-JP" altLang="en-US" kern="0" dirty="0"/>
              <a:t>、</a:t>
            </a:r>
            <a:r>
              <a:rPr lang="ja-JP" altLang="en-US" kern="0" dirty="0" smtClean="0"/>
              <a:t>住環境デザイン学科</a:t>
            </a:r>
            <a:endParaRPr lang="en-US" altLang="ja-JP" kern="0" dirty="0" smtClean="0"/>
          </a:p>
          <a:p>
            <a:pPr marL="0" indent="0" eaLnBrk="1" hangingPunct="1">
              <a:buFont typeface="Wingdings" pitchFamily="2" charset="2"/>
              <a:buNone/>
              <a:defRPr/>
            </a:pPr>
            <a:r>
              <a:rPr lang="en-US" altLang="ja-JP" kern="0" dirty="0"/>
              <a:t> </a:t>
            </a:r>
            <a:r>
              <a:rPr lang="en-US" altLang="ja-JP" kern="0" dirty="0" smtClean="0"/>
              <a:t>  </a:t>
            </a:r>
            <a:endParaRPr lang="en-US" altLang="ja-JP" kern="0" dirty="0"/>
          </a:p>
        </p:txBody>
      </p:sp>
      <p:sp>
        <p:nvSpPr>
          <p:cNvPr id="3" name="コンテンツ プレースホルダー 2"/>
          <p:cNvSpPr>
            <a:spLocks noGrp="1"/>
          </p:cNvSpPr>
          <p:nvPr>
            <p:ph idx="1"/>
          </p:nvPr>
        </p:nvSpPr>
        <p:spPr>
          <a:xfrm>
            <a:off x="42863" y="3573463"/>
            <a:ext cx="8786812" cy="3455987"/>
          </a:xfrm>
        </p:spPr>
        <p:txBody>
          <a:bodyPr/>
          <a:lstStyle/>
          <a:p>
            <a:pPr marL="0" indent="0" eaLnBrk="1" hangingPunct="1">
              <a:buFont typeface="Wingdings" pitchFamily="2" charset="2"/>
              <a:buNone/>
            </a:pPr>
            <a:r>
              <a:rPr lang="en-US" altLang="ja-JP" smtClean="0"/>
              <a:t>EMaT</a:t>
            </a:r>
            <a:r>
              <a:rPr lang="ja-JP" altLang="en-US" smtClean="0"/>
              <a:t>の</a:t>
            </a:r>
            <a:r>
              <a:rPr lang="en-US" altLang="ja-JP" smtClean="0"/>
              <a:t>4</a:t>
            </a:r>
            <a:r>
              <a:rPr lang="ja-JP" altLang="en-US" smtClean="0"/>
              <a:t>分野</a:t>
            </a:r>
            <a:endParaRPr lang="en-US" altLang="ja-JP" smtClean="0"/>
          </a:p>
          <a:p>
            <a:pPr marL="0" indent="0" eaLnBrk="1" hangingPunct="1">
              <a:buFont typeface="Wingdings" pitchFamily="2" charset="2"/>
              <a:buNone/>
            </a:pPr>
            <a:r>
              <a:rPr lang="en-US" altLang="ja-JP" smtClean="0"/>
              <a:t> </a:t>
            </a:r>
            <a:r>
              <a:rPr lang="en-US" altLang="ja-JP" smtClean="0">
                <a:solidFill>
                  <a:schemeClr val="accent2"/>
                </a:solidFill>
              </a:rPr>
              <a:t>(1) </a:t>
            </a:r>
            <a:r>
              <a:rPr lang="ja-JP" altLang="en-US" smtClean="0">
                <a:solidFill>
                  <a:schemeClr val="accent2"/>
                </a:solidFill>
              </a:rPr>
              <a:t>微分積分 </a:t>
            </a:r>
            <a:r>
              <a:rPr lang="en-US" altLang="ja-JP" sz="2000" smtClean="0">
                <a:solidFill>
                  <a:schemeClr val="accent2"/>
                </a:solidFill>
              </a:rPr>
              <a:t>[1</a:t>
            </a:r>
            <a:r>
              <a:rPr lang="ja-JP" altLang="en-US" sz="2000" smtClean="0">
                <a:solidFill>
                  <a:schemeClr val="accent2"/>
                </a:solidFill>
              </a:rPr>
              <a:t>変数の微分と積分、偏微分、重積分の計算問題</a:t>
            </a:r>
            <a:r>
              <a:rPr lang="en-US" altLang="ja-JP" sz="2000" smtClean="0">
                <a:solidFill>
                  <a:schemeClr val="accent2"/>
                </a:solidFill>
              </a:rPr>
              <a:t>]</a:t>
            </a:r>
          </a:p>
          <a:p>
            <a:pPr marL="0" indent="0" eaLnBrk="1" hangingPunct="1">
              <a:buFont typeface="Wingdings" pitchFamily="2" charset="2"/>
              <a:buNone/>
            </a:pPr>
            <a:r>
              <a:rPr lang="en-US" altLang="ja-JP" smtClean="0">
                <a:solidFill>
                  <a:schemeClr val="accent2"/>
                </a:solidFill>
              </a:rPr>
              <a:t> (2) </a:t>
            </a:r>
            <a:r>
              <a:rPr lang="ja-JP" altLang="en-US" smtClean="0">
                <a:solidFill>
                  <a:schemeClr val="accent2"/>
                </a:solidFill>
              </a:rPr>
              <a:t>線形代数</a:t>
            </a:r>
            <a:r>
              <a:rPr lang="en-US" altLang="ja-JP" smtClean="0">
                <a:solidFill>
                  <a:schemeClr val="accent2"/>
                </a:solidFill>
              </a:rPr>
              <a:t> </a:t>
            </a:r>
            <a:r>
              <a:rPr lang="en-US" altLang="ja-JP" sz="2000" smtClean="0">
                <a:solidFill>
                  <a:schemeClr val="accent2"/>
                </a:solidFill>
              </a:rPr>
              <a:t>[</a:t>
            </a:r>
            <a:r>
              <a:rPr lang="ja-JP" altLang="en-US" sz="2000" smtClean="0">
                <a:solidFill>
                  <a:schemeClr val="accent2"/>
                </a:solidFill>
              </a:rPr>
              <a:t>行列の計算、ベクトル、行列式、固有値等の計算問題</a:t>
            </a:r>
            <a:r>
              <a:rPr lang="en-US" altLang="ja-JP" sz="2000" smtClean="0">
                <a:solidFill>
                  <a:schemeClr val="accent2"/>
                </a:solidFill>
              </a:rPr>
              <a:t>]</a:t>
            </a:r>
          </a:p>
          <a:p>
            <a:pPr marL="0" indent="0" eaLnBrk="1" hangingPunct="1">
              <a:buFont typeface="Wingdings" pitchFamily="2" charset="2"/>
              <a:buNone/>
            </a:pPr>
            <a:r>
              <a:rPr lang="ja-JP" altLang="en-US" smtClean="0"/>
              <a:t> </a:t>
            </a:r>
            <a:r>
              <a:rPr lang="en-US" altLang="ja-JP" smtClean="0"/>
              <a:t>(3)</a:t>
            </a:r>
            <a:r>
              <a:rPr lang="ja-JP" altLang="en-US" smtClean="0"/>
              <a:t>常微分方程式</a:t>
            </a:r>
            <a:r>
              <a:rPr lang="en-US" altLang="ja-JP" smtClean="0"/>
              <a:t> </a:t>
            </a:r>
          </a:p>
          <a:p>
            <a:pPr marL="0" indent="0" eaLnBrk="1" hangingPunct="1">
              <a:buFont typeface="Wingdings" pitchFamily="2" charset="2"/>
              <a:buNone/>
            </a:pPr>
            <a:r>
              <a:rPr lang="en-US" altLang="ja-JP" smtClean="0"/>
              <a:t> (4)</a:t>
            </a:r>
            <a:r>
              <a:rPr lang="ja-JP" altLang="en-US" smtClean="0"/>
              <a:t>確率統計</a:t>
            </a:r>
            <a:endParaRPr lang="en-US" altLang="ja-JP" smtClean="0"/>
          </a:p>
          <a:p>
            <a:pPr marL="0" indent="0" eaLnBrk="1" hangingPunct="1">
              <a:buFont typeface="Wingdings" pitchFamily="2" charset="2"/>
              <a:buNone/>
            </a:pPr>
            <a:r>
              <a:rPr lang="ja-JP" altLang="en-US" smtClean="0"/>
              <a:t>のうち、摂南大学理工学部では</a:t>
            </a:r>
            <a:r>
              <a:rPr lang="en-US" altLang="ja-JP" smtClean="0">
                <a:solidFill>
                  <a:schemeClr val="accent2"/>
                </a:solidFill>
              </a:rPr>
              <a:t>(1)(2)</a:t>
            </a:r>
            <a:r>
              <a:rPr lang="ja-JP" altLang="en-US" smtClean="0"/>
              <a:t>を受験</a:t>
            </a:r>
            <a:endParaRPr lang="en-US" altLang="ja-JP" smtClean="0"/>
          </a:p>
        </p:txBody>
      </p:sp>
      <p:sp>
        <p:nvSpPr>
          <p:cNvPr id="4" name="コンテンツ プレースホルダー 2"/>
          <p:cNvSpPr txBox="1">
            <a:spLocks/>
          </p:cNvSpPr>
          <p:nvPr/>
        </p:nvSpPr>
        <p:spPr bwMode="gray">
          <a:xfrm>
            <a:off x="3748088" y="5300663"/>
            <a:ext cx="511175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smtClean="0">
                <a:solidFill>
                  <a:schemeClr val="accent1"/>
                </a:solidFill>
              </a:rPr>
              <a:t>摂南大学での講義内容に合致</a:t>
            </a:r>
            <a:endParaRPr lang="en-US" altLang="ja-JP" kern="0" dirty="0" smtClean="0">
              <a:solidFill>
                <a:schemeClr val="accent1"/>
              </a:solidFill>
            </a:endParaRPr>
          </a:p>
        </p:txBody>
      </p:sp>
      <p:sp>
        <p:nvSpPr>
          <p:cNvPr id="5" name="円/楕円 3"/>
          <p:cNvSpPr>
            <a:spLocks noChangeArrowheads="1"/>
          </p:cNvSpPr>
          <p:nvPr/>
        </p:nvSpPr>
        <p:spPr bwMode="gray">
          <a:xfrm>
            <a:off x="2085975" y="4005263"/>
            <a:ext cx="6408738" cy="1295400"/>
          </a:xfrm>
          <a:prstGeom prst="ellipse">
            <a:avLst/>
          </a:prstGeom>
          <a:noFill/>
          <a:ln w="9525"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eaLnBrk="0" hangingPunct="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accent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正方形/長方形 6"/>
          <p:cNvSpPr>
            <a:spLocks noChangeArrowheads="1"/>
          </p:cNvSpPr>
          <p:nvPr/>
        </p:nvSpPr>
        <p:spPr bwMode="gray">
          <a:xfrm>
            <a:off x="0" y="6381750"/>
            <a:ext cx="9144000" cy="107950"/>
          </a:xfrm>
          <a:prstGeom prst="rect">
            <a:avLst/>
          </a:prstGeom>
          <a:solidFill>
            <a:schemeClr val="bg1"/>
          </a:solidFill>
          <a:ln w="9525" algn="ctr">
            <a:solidFill>
              <a:schemeClr val="bg1"/>
            </a:solidFill>
            <a:miter lim="800000"/>
            <a:headEnd/>
            <a:tailEnd/>
          </a:ln>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eaLnBrk="0" hangingPunct="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endParaRPr>
          </a:p>
        </p:txBody>
      </p:sp>
      <p:sp>
        <p:nvSpPr>
          <p:cNvPr id="8195" name="タイトル 1"/>
          <p:cNvSpPr>
            <a:spLocks noGrp="1"/>
          </p:cNvSpPr>
          <p:nvPr>
            <p:ph type="title"/>
          </p:nvPr>
        </p:nvSpPr>
        <p:spPr/>
        <p:txBody>
          <a:bodyPr/>
          <a:lstStyle/>
          <a:p>
            <a:r>
              <a:rPr lang="en-US" altLang="ja-JP" smtClean="0"/>
              <a:t>2. EMaT</a:t>
            </a:r>
            <a:r>
              <a:rPr lang="ja-JP" altLang="en-US" smtClean="0"/>
              <a:t>の成績結果</a:t>
            </a:r>
          </a:p>
        </p:txBody>
      </p:sp>
      <p:sp>
        <p:nvSpPr>
          <p:cNvPr id="8" name="テキスト ボックス 3"/>
          <p:cNvSpPr txBox="1">
            <a:spLocks noChangeArrowheads="1"/>
          </p:cNvSpPr>
          <p:nvPr/>
        </p:nvSpPr>
        <p:spPr bwMode="auto">
          <a:xfrm>
            <a:off x="107950" y="782638"/>
            <a:ext cx="8785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eaLnBrk="0" hangingPunct="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a:solidFill>
                  <a:schemeClr val="tx1"/>
                </a:solidFill>
              </a:rPr>
              <a:t>平均点の推移 </a:t>
            </a:r>
            <a:r>
              <a:rPr lang="en-US" altLang="ja-JP">
                <a:solidFill>
                  <a:schemeClr val="tx1"/>
                </a:solidFill>
              </a:rPr>
              <a:t>(</a:t>
            </a:r>
            <a:r>
              <a:rPr lang="ja-JP" altLang="en-US">
                <a:solidFill>
                  <a:schemeClr val="tx1"/>
                </a:solidFill>
              </a:rPr>
              <a:t>微分積分、線形代数とも各</a:t>
            </a:r>
            <a:r>
              <a:rPr lang="en-US" altLang="ja-JP">
                <a:solidFill>
                  <a:schemeClr val="tx1"/>
                </a:solidFill>
              </a:rPr>
              <a:t>100</a:t>
            </a:r>
            <a:r>
              <a:rPr lang="ja-JP" altLang="en-US">
                <a:solidFill>
                  <a:schemeClr val="tx1"/>
                </a:solidFill>
              </a:rPr>
              <a:t>点満点</a:t>
            </a:r>
            <a:r>
              <a:rPr lang="en-US" altLang="ja-JP">
                <a:solidFill>
                  <a:schemeClr val="tx1"/>
                </a:solidFill>
              </a:rPr>
              <a:t>)</a:t>
            </a:r>
            <a:r>
              <a:rPr lang="en-US" altLang="ja-JP" sz="2600">
                <a:solidFill>
                  <a:schemeClr val="tx1"/>
                </a:solidFill>
              </a:rPr>
              <a:t> </a:t>
            </a:r>
            <a:endParaRPr lang="ja-JP" altLang="en-US" sz="2600">
              <a:solidFill>
                <a:schemeClr val="tx1"/>
              </a:solidFill>
            </a:endParaRPr>
          </a:p>
        </p:txBody>
      </p:sp>
      <p:graphicFrame>
        <p:nvGraphicFramePr>
          <p:cNvPr id="3" name="グラフ 2"/>
          <p:cNvGraphicFramePr>
            <a:graphicFrameLocks/>
          </p:cNvGraphicFramePr>
          <p:nvPr/>
        </p:nvGraphicFramePr>
        <p:xfrm>
          <a:off x="330200" y="981075"/>
          <a:ext cx="8483600" cy="5076825"/>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p:cNvSpPr txBox="1">
            <a:spLocks noChangeArrowheads="1"/>
          </p:cNvSpPr>
          <p:nvPr/>
        </p:nvSpPr>
        <p:spPr bwMode="auto">
          <a:xfrm>
            <a:off x="4572000" y="5965825"/>
            <a:ext cx="4241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eaLnBrk="0" hangingPunct="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600">
                <a:solidFill>
                  <a:schemeClr val="tx1"/>
                </a:solidFill>
              </a:rPr>
              <a:t>括弧内は摂南大学の受験者数。</a:t>
            </a:r>
            <a:endParaRPr lang="en-US" altLang="ja-JP" sz="1600">
              <a:solidFill>
                <a:schemeClr val="tx1"/>
              </a:solidFill>
            </a:endParaRPr>
          </a:p>
          <a:p>
            <a:pPr eaLnBrk="1" hangingPunct="1">
              <a:lnSpc>
                <a:spcPct val="100000"/>
              </a:lnSpc>
              <a:spcBef>
                <a:spcPct val="0"/>
              </a:spcBef>
              <a:spcAft>
                <a:spcPct val="0"/>
              </a:spcAft>
              <a:buClrTx/>
              <a:buFontTx/>
              <a:buNone/>
            </a:pPr>
            <a:r>
              <a:rPr lang="ja-JP" altLang="en-US" sz="1600">
                <a:solidFill>
                  <a:schemeClr val="tx1"/>
                </a:solidFill>
              </a:rPr>
              <a:t>当該</a:t>
            </a:r>
            <a:r>
              <a:rPr lang="en-US" altLang="ja-JP" sz="1600">
                <a:solidFill>
                  <a:schemeClr val="tx1"/>
                </a:solidFill>
              </a:rPr>
              <a:t>5</a:t>
            </a:r>
            <a:r>
              <a:rPr lang="ja-JP" altLang="en-US" sz="1600">
                <a:solidFill>
                  <a:schemeClr val="tx1"/>
                </a:solidFill>
              </a:rPr>
              <a:t>学科の</a:t>
            </a:r>
            <a:r>
              <a:rPr lang="en-US" altLang="ja-JP" sz="1600">
                <a:solidFill>
                  <a:schemeClr val="tx1"/>
                </a:solidFill>
              </a:rPr>
              <a:t>1</a:t>
            </a:r>
            <a:r>
              <a:rPr lang="ja-JP" altLang="en-US" sz="1600">
                <a:solidFill>
                  <a:schemeClr val="tx1"/>
                </a:solidFill>
              </a:rPr>
              <a:t>学年の学生数の合計は約</a:t>
            </a:r>
            <a:r>
              <a:rPr lang="en-US" altLang="ja-JP" sz="1600">
                <a:solidFill>
                  <a:schemeClr val="tx1"/>
                </a:solidFill>
              </a:rPr>
              <a:t>450</a:t>
            </a:r>
            <a:r>
              <a:rPr lang="ja-JP" altLang="en-US" sz="1600">
                <a:solidFill>
                  <a:schemeClr val="tx1"/>
                </a:solidFill>
              </a:rPr>
              <a:t>人</a:t>
            </a:r>
            <a:endParaRPr lang="en-US" altLang="ja-JP" sz="1600">
              <a:solidFill>
                <a:schemeClr val="tx1"/>
              </a:solidFill>
            </a:endParaRPr>
          </a:p>
          <a:p>
            <a:pPr eaLnBrk="1" hangingPunct="1">
              <a:lnSpc>
                <a:spcPct val="100000"/>
              </a:lnSpc>
              <a:spcBef>
                <a:spcPct val="0"/>
              </a:spcBef>
              <a:spcAft>
                <a:spcPct val="0"/>
              </a:spcAft>
              <a:buClrTx/>
              <a:buFontTx/>
              <a:buNone/>
            </a:pPr>
            <a:r>
              <a:rPr lang="ja-JP" altLang="en-US" sz="1600">
                <a:solidFill>
                  <a:schemeClr val="tx1"/>
                </a:solidFill>
              </a:rPr>
              <a:t>全国の受験者数は約</a:t>
            </a:r>
            <a:r>
              <a:rPr lang="en-US" altLang="ja-JP" sz="1600">
                <a:solidFill>
                  <a:schemeClr val="tx1"/>
                </a:solidFill>
              </a:rPr>
              <a:t>2500</a:t>
            </a:r>
            <a:r>
              <a:rPr lang="ja-JP" altLang="en-US" sz="1600">
                <a:solidFill>
                  <a:schemeClr val="tx1"/>
                </a:solidFill>
              </a:rPr>
              <a:t>人</a:t>
            </a:r>
          </a:p>
        </p:txBody>
      </p:sp>
      <p:sp>
        <p:nvSpPr>
          <p:cNvPr id="4" name="角丸四角形 3"/>
          <p:cNvSpPr>
            <a:spLocks noChangeArrowheads="1"/>
          </p:cNvSpPr>
          <p:nvPr/>
        </p:nvSpPr>
        <p:spPr bwMode="gray">
          <a:xfrm>
            <a:off x="1187450" y="1557338"/>
            <a:ext cx="7705725" cy="1439862"/>
          </a:xfrm>
          <a:prstGeom prst="roundRect">
            <a:avLst>
              <a:gd name="adj" fmla="val 16667"/>
            </a:avLst>
          </a:prstGeom>
          <a:noFill/>
          <a:ln w="25400" algn="ctr">
            <a:solidFill>
              <a:srgbClr val="7030A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eaLnBrk="0" hangingPunct="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endParaRPr>
          </a:p>
        </p:txBody>
      </p:sp>
      <p:sp>
        <p:nvSpPr>
          <p:cNvPr id="10" name="角丸四角形 9"/>
          <p:cNvSpPr>
            <a:spLocks noChangeArrowheads="1"/>
          </p:cNvSpPr>
          <p:nvPr/>
        </p:nvSpPr>
        <p:spPr bwMode="gray">
          <a:xfrm>
            <a:off x="1171575" y="3121025"/>
            <a:ext cx="7704138" cy="1439863"/>
          </a:xfrm>
          <a:prstGeom prst="roundRect">
            <a:avLst>
              <a:gd name="adj" fmla="val 16667"/>
            </a:avLst>
          </a:prstGeom>
          <a:noFill/>
          <a:ln w="25400" algn="ctr">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eaLnBrk="0" hangingPunct="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9" name="グラフ 3"/>
          <p:cNvGraphicFramePr>
            <a:graphicFrameLocks/>
          </p:cNvGraphicFramePr>
          <p:nvPr/>
        </p:nvGraphicFramePr>
        <p:xfrm>
          <a:off x="971550" y="1344613"/>
          <a:ext cx="7272338" cy="5105400"/>
        </p:xfrm>
        <a:graphic>
          <a:graphicData uri="http://schemas.openxmlformats.org/presentationml/2006/ole">
            <mc:AlternateContent xmlns:mc="http://schemas.openxmlformats.org/markup-compatibility/2006">
              <mc:Choice xmlns:v="urn:schemas-microsoft-com:vml" Requires="v">
                <p:oleObj spid="_x0000_s9227" name="ワークシート" r:id="rId3" imgW="6200631" imgH="4219589" progId="Excel.Sheet.8">
                  <p:embed/>
                </p:oleObj>
              </mc:Choice>
              <mc:Fallback>
                <p:oleObj name="ワークシート" r:id="rId3" imgW="6200631" imgH="4219589" progId="Excel.Sheet.8">
                  <p:embed/>
                  <p:pic>
                    <p:nvPicPr>
                      <p:cNvPr id="0" name="グラフ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344613"/>
                        <a:ext cx="727233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テキスト ボックス 3"/>
          <p:cNvSpPr txBox="1">
            <a:spLocks noChangeArrowheads="1"/>
          </p:cNvSpPr>
          <p:nvPr/>
        </p:nvSpPr>
        <p:spPr bwMode="auto">
          <a:xfrm>
            <a:off x="1588" y="782638"/>
            <a:ext cx="8785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eaLnBrk="0" hangingPunct="0">
              <a:buBlip>
                <a:blip r:embed="rId5"/>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5"/>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5"/>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5"/>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5"/>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a:t>全国偏差値の、摂南大平均値の推移</a:t>
            </a:r>
            <a:endParaRPr lang="ja-JP" altLang="en-US">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p:txBody>
          <a:bodyPr/>
          <a:lstStyle/>
          <a:p>
            <a:r>
              <a:rPr lang="en-US" altLang="ja-JP" smtClean="0"/>
              <a:t>3. </a:t>
            </a:r>
            <a:r>
              <a:rPr lang="ja-JP" altLang="en-US" smtClean="0"/>
              <a:t>成績優秀者の学内表彰</a:t>
            </a:r>
          </a:p>
        </p:txBody>
      </p:sp>
      <p:sp>
        <p:nvSpPr>
          <p:cNvPr id="4" name="テキスト ボックス 3"/>
          <p:cNvSpPr txBox="1">
            <a:spLocks noChangeArrowheads="1"/>
          </p:cNvSpPr>
          <p:nvPr/>
        </p:nvSpPr>
        <p:spPr bwMode="auto">
          <a:xfrm>
            <a:off x="107950" y="920750"/>
            <a:ext cx="87852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eaLnBrk="0" hangingPunct="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a:t>2012</a:t>
            </a:r>
            <a:r>
              <a:rPr lang="ja-JP" altLang="en-US"/>
              <a:t>年度より</a:t>
            </a:r>
            <a:r>
              <a:rPr lang="ja-JP" altLang="en-US">
                <a:solidFill>
                  <a:schemeClr val="tx1"/>
                </a:solidFill>
              </a:rPr>
              <a:t>微分積分、線形代数の合計得点の</a:t>
            </a:r>
            <a:endParaRPr lang="en-US" altLang="ja-JP">
              <a:solidFill>
                <a:schemeClr val="tx1"/>
              </a:solidFill>
            </a:endParaRPr>
          </a:p>
          <a:p>
            <a:pPr eaLnBrk="1" hangingPunct="1">
              <a:lnSpc>
                <a:spcPct val="100000"/>
              </a:lnSpc>
              <a:spcBef>
                <a:spcPct val="0"/>
              </a:spcBef>
              <a:spcAft>
                <a:spcPct val="0"/>
              </a:spcAft>
              <a:buClrTx/>
              <a:buFontTx/>
              <a:buNone/>
            </a:pPr>
            <a:r>
              <a:rPr lang="ja-JP" altLang="en-US">
                <a:solidFill>
                  <a:schemeClr val="tx1"/>
                </a:solidFill>
              </a:rPr>
              <a:t>学内上位約</a:t>
            </a:r>
            <a:r>
              <a:rPr lang="en-US" altLang="ja-JP">
                <a:solidFill>
                  <a:schemeClr val="tx1"/>
                </a:solidFill>
              </a:rPr>
              <a:t>20</a:t>
            </a:r>
            <a:r>
              <a:rPr lang="ja-JP" altLang="en-US">
                <a:solidFill>
                  <a:schemeClr val="tx1"/>
                </a:solidFill>
              </a:rPr>
              <a:t>名を表彰</a:t>
            </a:r>
            <a:endParaRPr lang="en-US" altLang="ja-JP">
              <a:solidFill>
                <a:schemeClr val="tx1"/>
              </a:solidFill>
            </a:endParaRPr>
          </a:p>
        </p:txBody>
      </p:sp>
      <p:pic>
        <p:nvPicPr>
          <p:cNvPr id="26626" name="Picture 2" descr="C:\Users\azumat1976\Documents\Study15\JSEE_talk\EMAT奨励賞受賞20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3" y="2276475"/>
            <a:ext cx="4413250"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表 5"/>
          <p:cNvGraphicFramePr>
            <a:graphicFrameLocks noGrp="1"/>
          </p:cNvGraphicFramePr>
          <p:nvPr/>
        </p:nvGraphicFramePr>
        <p:xfrm>
          <a:off x="4787900" y="2276475"/>
          <a:ext cx="4078288" cy="1854200"/>
        </p:xfrm>
        <a:graphic>
          <a:graphicData uri="http://schemas.openxmlformats.org/drawingml/2006/table">
            <a:tbl>
              <a:tblPr firstRow="1" bandRow="1">
                <a:tableStyleId>{5C22544A-7EE6-4342-B048-85BDC9FD1C3A}</a:tableStyleId>
              </a:tblPr>
              <a:tblGrid>
                <a:gridCol w="1655580"/>
                <a:gridCol w="863781"/>
                <a:gridCol w="719817"/>
                <a:gridCol w="839110"/>
              </a:tblGrid>
              <a:tr h="370840">
                <a:tc>
                  <a:txBody>
                    <a:bodyPr/>
                    <a:lstStyle/>
                    <a:p>
                      <a:r>
                        <a:rPr kumimoji="1" lang="ja-JP" altLang="en-US" dirty="0" smtClean="0"/>
                        <a:t>年度</a:t>
                      </a:r>
                      <a:endParaRPr kumimoji="1" lang="ja-JP" altLang="en-US" dirty="0"/>
                    </a:p>
                  </a:txBody>
                  <a:tcPr marL="91407" marR="91407"/>
                </a:tc>
                <a:tc>
                  <a:txBody>
                    <a:bodyPr/>
                    <a:lstStyle/>
                    <a:p>
                      <a:r>
                        <a:rPr kumimoji="1" lang="en-US" altLang="ja-JP" dirty="0" smtClean="0"/>
                        <a:t>2012</a:t>
                      </a:r>
                      <a:endParaRPr kumimoji="1" lang="ja-JP" altLang="en-US" dirty="0"/>
                    </a:p>
                  </a:txBody>
                  <a:tcPr marL="91407" marR="91407"/>
                </a:tc>
                <a:tc>
                  <a:txBody>
                    <a:bodyPr/>
                    <a:lstStyle/>
                    <a:p>
                      <a:r>
                        <a:rPr kumimoji="1" lang="en-US" altLang="ja-JP" dirty="0" smtClean="0"/>
                        <a:t>2013</a:t>
                      </a:r>
                      <a:endParaRPr kumimoji="1" lang="ja-JP" altLang="en-US" dirty="0"/>
                    </a:p>
                  </a:txBody>
                  <a:tcPr marL="91407" marR="91407"/>
                </a:tc>
                <a:tc>
                  <a:txBody>
                    <a:bodyPr/>
                    <a:lstStyle/>
                    <a:p>
                      <a:r>
                        <a:rPr kumimoji="1" lang="en-US" altLang="ja-JP" dirty="0" smtClean="0"/>
                        <a:t>2014</a:t>
                      </a:r>
                      <a:endParaRPr kumimoji="1" lang="ja-JP" altLang="en-US" dirty="0"/>
                    </a:p>
                  </a:txBody>
                  <a:tcPr marL="91407" marR="91407"/>
                </a:tc>
              </a:tr>
              <a:tr h="370840">
                <a:tc>
                  <a:txBody>
                    <a:bodyPr/>
                    <a:lstStyle/>
                    <a:p>
                      <a:r>
                        <a:rPr kumimoji="1" lang="ja-JP" altLang="en-US" dirty="0" smtClean="0"/>
                        <a:t>学内平均</a:t>
                      </a:r>
                      <a:endParaRPr kumimoji="1" lang="ja-JP" altLang="en-US" dirty="0"/>
                    </a:p>
                  </a:txBody>
                  <a:tcPr marL="91407" marR="91407">
                    <a:solidFill>
                      <a:schemeClr val="accent5">
                        <a:lumMod val="20000"/>
                        <a:lumOff val="80000"/>
                      </a:schemeClr>
                    </a:solidFill>
                  </a:tcPr>
                </a:tc>
                <a:tc>
                  <a:txBody>
                    <a:bodyPr/>
                    <a:lstStyle/>
                    <a:p>
                      <a:r>
                        <a:rPr kumimoji="1" lang="en-US" altLang="ja-JP" dirty="0" smtClean="0"/>
                        <a:t>56</a:t>
                      </a:r>
                    </a:p>
                  </a:txBody>
                  <a:tcPr marL="91407" marR="91407">
                    <a:solidFill>
                      <a:schemeClr val="accent5">
                        <a:lumMod val="20000"/>
                        <a:lumOff val="80000"/>
                      </a:schemeClr>
                    </a:solidFill>
                  </a:tcPr>
                </a:tc>
                <a:tc>
                  <a:txBody>
                    <a:bodyPr/>
                    <a:lstStyle/>
                    <a:p>
                      <a:r>
                        <a:rPr kumimoji="1" lang="en-US" altLang="ja-JP" dirty="0" smtClean="0"/>
                        <a:t>49</a:t>
                      </a:r>
                      <a:endParaRPr kumimoji="1" lang="ja-JP" altLang="en-US" dirty="0"/>
                    </a:p>
                  </a:txBody>
                  <a:tcPr marL="91407" marR="91407">
                    <a:solidFill>
                      <a:schemeClr val="accent5">
                        <a:lumMod val="20000"/>
                        <a:lumOff val="80000"/>
                      </a:schemeClr>
                    </a:solidFill>
                  </a:tcPr>
                </a:tc>
                <a:tc>
                  <a:txBody>
                    <a:bodyPr/>
                    <a:lstStyle/>
                    <a:p>
                      <a:r>
                        <a:rPr kumimoji="1" lang="en-US" altLang="ja-JP" dirty="0" smtClean="0"/>
                        <a:t>48</a:t>
                      </a:r>
                      <a:endParaRPr kumimoji="1" lang="ja-JP" altLang="en-US" dirty="0"/>
                    </a:p>
                  </a:txBody>
                  <a:tcPr marL="91407" marR="91407">
                    <a:solidFill>
                      <a:schemeClr val="accent5">
                        <a:lumMod val="20000"/>
                        <a:lumOff val="80000"/>
                      </a:schemeClr>
                    </a:solidFill>
                  </a:tcPr>
                </a:tc>
              </a:tr>
              <a:tr h="370840">
                <a:tc>
                  <a:txBody>
                    <a:bodyPr/>
                    <a:lstStyle/>
                    <a:p>
                      <a:r>
                        <a:rPr kumimoji="1" lang="ja-JP" altLang="en-US" dirty="0" smtClean="0"/>
                        <a:t>学内最高</a:t>
                      </a:r>
                      <a:endParaRPr kumimoji="1" lang="ja-JP" altLang="en-US" dirty="0"/>
                    </a:p>
                  </a:txBody>
                  <a:tcPr marL="91407" marR="91407"/>
                </a:tc>
                <a:tc>
                  <a:txBody>
                    <a:bodyPr/>
                    <a:lstStyle/>
                    <a:p>
                      <a:r>
                        <a:rPr kumimoji="1" lang="en-US" altLang="ja-JP" dirty="0" smtClean="0"/>
                        <a:t>163</a:t>
                      </a:r>
                    </a:p>
                  </a:txBody>
                  <a:tcPr marL="91407" marR="91407"/>
                </a:tc>
                <a:tc>
                  <a:txBody>
                    <a:bodyPr/>
                    <a:lstStyle/>
                    <a:p>
                      <a:r>
                        <a:rPr kumimoji="1" lang="en-US" altLang="ja-JP" dirty="0" smtClean="0"/>
                        <a:t>153</a:t>
                      </a:r>
                      <a:endParaRPr kumimoji="1" lang="ja-JP" altLang="en-US" dirty="0"/>
                    </a:p>
                  </a:txBody>
                  <a:tcPr marL="91407" marR="91407"/>
                </a:tc>
                <a:tc>
                  <a:txBody>
                    <a:bodyPr/>
                    <a:lstStyle/>
                    <a:p>
                      <a:r>
                        <a:rPr kumimoji="1" lang="en-US" altLang="ja-JP" dirty="0" smtClean="0"/>
                        <a:t>173</a:t>
                      </a:r>
                      <a:endParaRPr kumimoji="1" lang="ja-JP" altLang="en-US" dirty="0"/>
                    </a:p>
                  </a:txBody>
                  <a:tcPr marL="91407" marR="91407"/>
                </a:tc>
              </a:tr>
              <a:tr h="370840">
                <a:tc>
                  <a:txBody>
                    <a:bodyPr/>
                    <a:lstStyle/>
                    <a:p>
                      <a:r>
                        <a:rPr kumimoji="1" lang="ja-JP" altLang="en-US" dirty="0" smtClean="0"/>
                        <a:t>表彰ボーダー</a:t>
                      </a:r>
                      <a:endParaRPr kumimoji="1" lang="ja-JP" altLang="en-US" dirty="0"/>
                    </a:p>
                  </a:txBody>
                  <a:tcPr marL="91407" marR="91407"/>
                </a:tc>
                <a:tc>
                  <a:txBody>
                    <a:bodyPr/>
                    <a:lstStyle/>
                    <a:p>
                      <a:r>
                        <a:rPr kumimoji="1" lang="en-US" altLang="ja-JP" dirty="0" smtClean="0">
                          <a:solidFill>
                            <a:srgbClr val="FF0000"/>
                          </a:solidFill>
                        </a:rPr>
                        <a:t>104</a:t>
                      </a:r>
                      <a:endParaRPr kumimoji="1" lang="ja-JP" altLang="en-US" dirty="0">
                        <a:solidFill>
                          <a:srgbClr val="FF0000"/>
                        </a:solidFill>
                      </a:endParaRPr>
                    </a:p>
                  </a:txBody>
                  <a:tcPr marL="91407" marR="91407"/>
                </a:tc>
                <a:tc>
                  <a:txBody>
                    <a:bodyPr/>
                    <a:lstStyle/>
                    <a:p>
                      <a:r>
                        <a:rPr kumimoji="1" lang="en-US" altLang="ja-JP" dirty="0" smtClean="0">
                          <a:solidFill>
                            <a:srgbClr val="FF0000"/>
                          </a:solidFill>
                        </a:rPr>
                        <a:t>83</a:t>
                      </a:r>
                      <a:endParaRPr kumimoji="1" lang="ja-JP" altLang="en-US" dirty="0">
                        <a:solidFill>
                          <a:srgbClr val="FF0000"/>
                        </a:solidFill>
                      </a:endParaRPr>
                    </a:p>
                  </a:txBody>
                  <a:tcPr marL="91407" marR="91407"/>
                </a:tc>
                <a:tc>
                  <a:txBody>
                    <a:bodyPr/>
                    <a:lstStyle/>
                    <a:p>
                      <a:r>
                        <a:rPr kumimoji="1" lang="en-US" altLang="ja-JP" dirty="0" smtClean="0">
                          <a:solidFill>
                            <a:srgbClr val="FF0000"/>
                          </a:solidFill>
                        </a:rPr>
                        <a:t>90</a:t>
                      </a:r>
                      <a:endParaRPr kumimoji="1" lang="ja-JP" altLang="en-US" dirty="0">
                        <a:solidFill>
                          <a:srgbClr val="FF0000"/>
                        </a:solidFill>
                      </a:endParaRPr>
                    </a:p>
                  </a:txBody>
                  <a:tcPr marL="91407" marR="91407"/>
                </a:tc>
              </a:tr>
              <a:tr h="370840">
                <a:tc>
                  <a:txBody>
                    <a:bodyPr/>
                    <a:lstStyle/>
                    <a:p>
                      <a:r>
                        <a:rPr kumimoji="1" lang="ja-JP" altLang="en-US" dirty="0" smtClean="0"/>
                        <a:t>全国平均</a:t>
                      </a:r>
                      <a:endParaRPr kumimoji="1" lang="ja-JP" altLang="en-US" dirty="0"/>
                    </a:p>
                  </a:txBody>
                  <a:tcPr marL="91407" marR="91407">
                    <a:solidFill>
                      <a:schemeClr val="accent4">
                        <a:lumMod val="40000"/>
                        <a:lumOff val="60000"/>
                      </a:schemeClr>
                    </a:solidFill>
                  </a:tcPr>
                </a:tc>
                <a:tc>
                  <a:txBody>
                    <a:bodyPr/>
                    <a:lstStyle/>
                    <a:p>
                      <a:r>
                        <a:rPr kumimoji="1" lang="en-US" altLang="ja-JP" dirty="0" smtClean="0"/>
                        <a:t>102</a:t>
                      </a:r>
                      <a:endParaRPr kumimoji="1" lang="ja-JP" altLang="en-US" dirty="0"/>
                    </a:p>
                  </a:txBody>
                  <a:tcPr marL="91407" marR="91407">
                    <a:solidFill>
                      <a:schemeClr val="accent4">
                        <a:lumMod val="40000"/>
                        <a:lumOff val="60000"/>
                      </a:schemeClr>
                    </a:solidFill>
                  </a:tcPr>
                </a:tc>
                <a:tc>
                  <a:txBody>
                    <a:bodyPr/>
                    <a:lstStyle/>
                    <a:p>
                      <a:r>
                        <a:rPr kumimoji="1" lang="en-US" altLang="ja-JP" dirty="0" smtClean="0"/>
                        <a:t>96</a:t>
                      </a:r>
                      <a:endParaRPr kumimoji="1" lang="ja-JP" altLang="en-US" dirty="0"/>
                    </a:p>
                  </a:txBody>
                  <a:tcPr marL="91407" marR="91407">
                    <a:solidFill>
                      <a:schemeClr val="accent4">
                        <a:lumMod val="40000"/>
                        <a:lumOff val="60000"/>
                      </a:schemeClr>
                    </a:solidFill>
                  </a:tcPr>
                </a:tc>
                <a:tc>
                  <a:txBody>
                    <a:bodyPr/>
                    <a:lstStyle/>
                    <a:p>
                      <a:r>
                        <a:rPr kumimoji="1" lang="en-US" altLang="ja-JP" dirty="0" smtClean="0"/>
                        <a:t>98</a:t>
                      </a:r>
                      <a:endParaRPr kumimoji="1" lang="ja-JP" altLang="en-US" dirty="0"/>
                    </a:p>
                  </a:txBody>
                  <a:tcPr marL="91407" marR="91407">
                    <a:solidFill>
                      <a:schemeClr val="accent4">
                        <a:lumMod val="40000"/>
                        <a:lumOff val="60000"/>
                      </a:schemeClr>
                    </a:solidFill>
                  </a:tcPr>
                </a:tc>
              </a:tr>
            </a:tbl>
          </a:graphicData>
        </a:graphic>
      </p:graphicFrame>
      <p:sp>
        <p:nvSpPr>
          <p:cNvPr id="8" name="テキスト ボックス 7"/>
          <p:cNvSpPr txBox="1"/>
          <p:nvPr/>
        </p:nvSpPr>
        <p:spPr>
          <a:xfrm>
            <a:off x="4381500" y="4497388"/>
            <a:ext cx="4879975" cy="1570037"/>
          </a:xfrm>
          <a:prstGeom prst="rect">
            <a:avLst/>
          </a:prstGeom>
          <a:noFill/>
        </p:spPr>
        <p:txBody>
          <a:bodyPr>
            <a:spAutoFit/>
          </a:bodyPr>
          <a:lstStyle/>
          <a:p>
            <a:pPr>
              <a:defRPr/>
            </a:pPr>
            <a:r>
              <a:rPr lang="ja-JP" altLang="en-US" dirty="0"/>
              <a:t>・得点は微分積分と線形代数の和で</a:t>
            </a:r>
            <a:endParaRPr lang="en-US" altLang="ja-JP" dirty="0"/>
          </a:p>
          <a:p>
            <a:pPr>
              <a:defRPr/>
            </a:pPr>
            <a:r>
              <a:rPr lang="ja-JP" altLang="en-US" dirty="0"/>
              <a:t>　</a:t>
            </a:r>
            <a:r>
              <a:rPr lang="en-US" altLang="ja-JP" dirty="0"/>
              <a:t>200</a:t>
            </a:r>
            <a:r>
              <a:rPr lang="ja-JP" altLang="en-US" dirty="0"/>
              <a:t>点満点</a:t>
            </a:r>
            <a:endParaRPr lang="en-US" altLang="ja-JP" dirty="0"/>
          </a:p>
          <a:p>
            <a:pPr>
              <a:defRPr/>
            </a:pPr>
            <a:r>
              <a:rPr lang="ja-JP" altLang="en-US" dirty="0"/>
              <a:t>・写真は</a:t>
            </a:r>
            <a:r>
              <a:rPr lang="en-US" altLang="ja-JP" dirty="0"/>
              <a:t>2013</a:t>
            </a:r>
            <a:r>
              <a:rPr lang="ja-JP" altLang="en-US" dirty="0"/>
              <a:t>年度の表彰式</a:t>
            </a:r>
            <a:endParaRPr lang="en-US" altLang="ja-JP" dirty="0"/>
          </a:p>
          <a:p>
            <a:pPr>
              <a:defRPr/>
            </a:pPr>
            <a:r>
              <a:rPr lang="en-US" altLang="ja-JP" dirty="0"/>
              <a:t> (</a:t>
            </a:r>
            <a:r>
              <a:rPr lang="ja-JP" altLang="en-US" dirty="0"/>
              <a:t>摂南大学寝屋川キャンパス</a:t>
            </a:r>
            <a:r>
              <a:rPr lang="en-US" altLang="ja-JP" dirty="0"/>
              <a:t>1</a:t>
            </a:r>
            <a:r>
              <a:rPr lang="ja-JP" altLang="en-US" dirty="0"/>
              <a:t>号館</a:t>
            </a:r>
            <a:r>
              <a:rPr lang="en-US" altLang="ja-JP" dirty="0"/>
              <a:t>1</a:t>
            </a:r>
            <a:r>
              <a:rPr lang="ja-JP" altLang="en-US" dirty="0"/>
              <a:t>階ロビー</a:t>
            </a:r>
            <a:r>
              <a:rPr lang="en-US" altLang="ja-JP" dirty="0"/>
              <a:t>)</a:t>
            </a:r>
          </a:p>
          <a:p>
            <a:pPr>
              <a:defRPr/>
            </a:pPr>
            <a:r>
              <a:rPr lang="en-US" altLang="ja-JP" sz="1050" dirty="0">
                <a:hlinkClick r:id="rId4"/>
              </a:rPr>
              <a:t>http://www.setsunan.ac.jp/civ/curriculum_topics/detailEMAThyousho2013.html</a:t>
            </a:r>
            <a:r>
              <a:rPr lang="en-US" altLang="ja-JP" sz="1050" dirty="0"/>
              <a:t> (</a:t>
            </a:r>
            <a:r>
              <a:rPr lang="ja-JP" altLang="en-US" sz="1050" dirty="0"/>
              <a:t>摂南大学理工学部 都市環境工</a:t>
            </a:r>
            <a:r>
              <a:rPr lang="ja-JP" altLang="en-US" sz="1050"/>
              <a:t>学科</a:t>
            </a:r>
            <a:r>
              <a:rPr lang="ja-JP" altLang="en-US" sz="1050" smtClean="0"/>
              <a:t>サイトより</a:t>
            </a:r>
            <a:r>
              <a:rPr lang="ja-JP" altLang="en-US" sz="1050" dirty="0" smtClean="0"/>
              <a:t>引用</a:t>
            </a:r>
            <a:r>
              <a:rPr lang="en-US" altLang="ja-JP" sz="1050" dirty="0" smtClean="0"/>
              <a:t>)</a:t>
            </a:r>
            <a:endParaRPr lang="ja-JP" altLang="en-US" sz="105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p:cNvSpPr>
            <a:spLocks noGrp="1"/>
          </p:cNvSpPr>
          <p:nvPr>
            <p:ph type="title"/>
          </p:nvPr>
        </p:nvSpPr>
        <p:spPr/>
        <p:txBody>
          <a:bodyPr/>
          <a:lstStyle/>
          <a:p>
            <a:r>
              <a:rPr lang="en-US" altLang="ja-JP" smtClean="0"/>
              <a:t>4. </a:t>
            </a:r>
            <a:r>
              <a:rPr lang="ja-JP" altLang="en-US" smtClean="0"/>
              <a:t>学部の科目の成績との相関関係</a:t>
            </a:r>
          </a:p>
        </p:txBody>
      </p:sp>
      <p:sp>
        <p:nvSpPr>
          <p:cNvPr id="4" name="テキスト ボックス 3"/>
          <p:cNvSpPr txBox="1">
            <a:spLocks noChangeArrowheads="1"/>
          </p:cNvSpPr>
          <p:nvPr/>
        </p:nvSpPr>
        <p:spPr bwMode="auto">
          <a:xfrm>
            <a:off x="0" y="92075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eaLnBrk="0" hangingPunct="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a:t>2</a:t>
            </a:r>
            <a:r>
              <a:rPr lang="ja-JP" altLang="en-US"/>
              <a:t>年生配当の数学の科目の成績と、</a:t>
            </a:r>
            <a:r>
              <a:rPr lang="en-US" altLang="ja-JP"/>
              <a:t>EMaT</a:t>
            </a:r>
            <a:r>
              <a:rPr lang="ja-JP" altLang="en-US"/>
              <a:t>の成績の相関</a:t>
            </a:r>
            <a:endParaRPr lang="en-US" altLang="ja-JP"/>
          </a:p>
        </p:txBody>
      </p:sp>
      <p:sp>
        <p:nvSpPr>
          <p:cNvPr id="8" name="テキスト ボックス 7"/>
          <p:cNvSpPr txBox="1">
            <a:spLocks noChangeArrowheads="1"/>
          </p:cNvSpPr>
          <p:nvPr/>
        </p:nvSpPr>
        <p:spPr bwMode="auto">
          <a:xfrm>
            <a:off x="147638" y="1587500"/>
            <a:ext cx="9144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eaLnBrk="0" hangingPunct="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a:t>期間</a:t>
            </a:r>
            <a:r>
              <a:rPr lang="en-US" altLang="ja-JP"/>
              <a:t> : 2012</a:t>
            </a:r>
            <a:r>
              <a:rPr lang="ja-JP" altLang="en-US"/>
              <a:t>～</a:t>
            </a:r>
            <a:r>
              <a:rPr lang="en-US" altLang="ja-JP"/>
              <a:t>2014</a:t>
            </a:r>
            <a:r>
              <a:rPr lang="ja-JP" altLang="en-US"/>
              <a:t>年度</a:t>
            </a:r>
            <a:endParaRPr lang="en-US" altLang="ja-JP"/>
          </a:p>
          <a:p>
            <a:pPr eaLnBrk="1" hangingPunct="1">
              <a:lnSpc>
                <a:spcPct val="100000"/>
              </a:lnSpc>
              <a:spcBef>
                <a:spcPct val="0"/>
              </a:spcBef>
              <a:spcAft>
                <a:spcPct val="0"/>
              </a:spcAft>
              <a:buClrTx/>
              <a:buFontTx/>
              <a:buNone/>
            </a:pPr>
            <a:r>
              <a:rPr lang="ja-JP" altLang="en-US"/>
              <a:t>対象：以下の科目の</a:t>
            </a:r>
            <a:r>
              <a:rPr lang="en-US" altLang="ja-JP"/>
              <a:t>17</a:t>
            </a:r>
            <a:r>
              <a:rPr lang="ja-JP" altLang="en-US"/>
              <a:t>クラス</a:t>
            </a:r>
            <a:endParaRPr lang="en-US" altLang="ja-JP"/>
          </a:p>
          <a:p>
            <a:pPr eaLnBrk="1" hangingPunct="1">
              <a:lnSpc>
                <a:spcPct val="100000"/>
              </a:lnSpc>
              <a:spcBef>
                <a:spcPct val="0"/>
              </a:spcBef>
              <a:spcAft>
                <a:spcPct val="0"/>
              </a:spcAft>
              <a:buClrTx/>
              <a:buFontTx/>
              <a:buNone/>
            </a:pPr>
            <a:r>
              <a:rPr lang="ja-JP" altLang="en-US"/>
              <a:t>・微積分</a:t>
            </a:r>
            <a:r>
              <a:rPr lang="en-US" altLang="ja-JP"/>
              <a:t>II</a:t>
            </a:r>
            <a:r>
              <a:rPr lang="ja-JP" altLang="en-US"/>
              <a:t> </a:t>
            </a:r>
            <a:r>
              <a:rPr lang="en-US" altLang="ja-JP"/>
              <a:t>(</a:t>
            </a:r>
            <a:r>
              <a:rPr lang="ja-JP" altLang="en-US"/>
              <a:t>定積分、偏微分、重積分、再履修クラス</a:t>
            </a:r>
            <a:r>
              <a:rPr lang="en-US" altLang="ja-JP"/>
              <a:t>)</a:t>
            </a:r>
          </a:p>
          <a:p>
            <a:pPr eaLnBrk="1" hangingPunct="1">
              <a:lnSpc>
                <a:spcPct val="100000"/>
              </a:lnSpc>
              <a:spcBef>
                <a:spcPct val="0"/>
              </a:spcBef>
              <a:spcAft>
                <a:spcPct val="0"/>
              </a:spcAft>
              <a:buClrTx/>
              <a:buFontTx/>
              <a:buNone/>
            </a:pPr>
            <a:r>
              <a:rPr lang="ja-JP" altLang="en-US"/>
              <a:t>・電気数学</a:t>
            </a:r>
            <a:r>
              <a:rPr lang="en-US" altLang="ja-JP"/>
              <a:t>II</a:t>
            </a:r>
            <a:r>
              <a:rPr lang="ja-JP" altLang="en-US"/>
              <a:t>、工業数学</a:t>
            </a:r>
            <a:r>
              <a:rPr lang="en-US" altLang="ja-JP"/>
              <a:t>I (</a:t>
            </a:r>
            <a:r>
              <a:rPr lang="ja-JP" altLang="en-US"/>
              <a:t>常微分方程式など</a:t>
            </a:r>
            <a:r>
              <a:rPr lang="en-US" altLang="ja-JP"/>
              <a:t>)</a:t>
            </a:r>
          </a:p>
          <a:p>
            <a:pPr eaLnBrk="1" hangingPunct="1">
              <a:lnSpc>
                <a:spcPct val="100000"/>
              </a:lnSpc>
              <a:spcBef>
                <a:spcPct val="0"/>
              </a:spcBef>
              <a:spcAft>
                <a:spcPct val="0"/>
              </a:spcAft>
              <a:buClrTx/>
              <a:buFontTx/>
              <a:buNone/>
            </a:pPr>
            <a:r>
              <a:rPr lang="ja-JP" altLang="en-US"/>
              <a:t>・統計学 </a:t>
            </a:r>
            <a:r>
              <a:rPr lang="en-US" altLang="ja-JP"/>
              <a:t>(</a:t>
            </a:r>
            <a:r>
              <a:rPr lang="ja-JP" altLang="en-US"/>
              <a:t>主要な確率分布、推定、検定</a:t>
            </a:r>
            <a:r>
              <a:rPr lang="en-US" altLang="ja-JP"/>
              <a:t>)</a:t>
            </a:r>
          </a:p>
          <a:p>
            <a:pPr eaLnBrk="1" hangingPunct="1">
              <a:lnSpc>
                <a:spcPct val="100000"/>
              </a:lnSpc>
              <a:spcBef>
                <a:spcPct val="0"/>
              </a:spcBef>
              <a:spcAft>
                <a:spcPct val="0"/>
              </a:spcAft>
              <a:buClrTx/>
              <a:buFontTx/>
              <a:buNone/>
            </a:pPr>
            <a:r>
              <a:rPr lang="ja-JP" altLang="en-US"/>
              <a:t>・フーリエ解析 </a:t>
            </a:r>
            <a:r>
              <a:rPr lang="en-US" altLang="ja-JP"/>
              <a:t>(</a:t>
            </a:r>
            <a:r>
              <a:rPr lang="ja-JP" altLang="en-US"/>
              <a:t>フーリエ、ラプラス変換</a:t>
            </a:r>
            <a:r>
              <a:rPr lang="en-US" altLang="ja-JP"/>
              <a:t>)</a:t>
            </a:r>
          </a:p>
        </p:txBody>
      </p:sp>
      <p:sp>
        <p:nvSpPr>
          <p:cNvPr id="9" name="テキスト ボックス 8"/>
          <p:cNvSpPr txBox="1">
            <a:spLocks noChangeArrowheads="1"/>
          </p:cNvSpPr>
          <p:nvPr/>
        </p:nvSpPr>
        <p:spPr bwMode="auto">
          <a:xfrm>
            <a:off x="114300" y="4508500"/>
            <a:ext cx="914400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eaLnBrk="0" hangingPunct="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 typeface="Wingdings" pitchFamily="2" charset="2"/>
              <a:buNone/>
            </a:pPr>
            <a:r>
              <a:rPr lang="en-US" altLang="ja-JP">
                <a:solidFill>
                  <a:schemeClr val="accent1"/>
                </a:solidFill>
              </a:rPr>
              <a:t>ρ</a:t>
            </a:r>
            <a:r>
              <a:rPr lang="en-US" altLang="ja-JP" baseline="-25000">
                <a:solidFill>
                  <a:schemeClr val="accent1"/>
                </a:solidFill>
              </a:rPr>
              <a:t>C</a:t>
            </a:r>
            <a:r>
              <a:rPr lang="en-US" altLang="ja-JP"/>
              <a:t> :</a:t>
            </a:r>
            <a:r>
              <a:rPr lang="ja-JP" altLang="en-US"/>
              <a:t>科目の成績と、</a:t>
            </a:r>
            <a:r>
              <a:rPr lang="en-US" altLang="ja-JP">
                <a:solidFill>
                  <a:schemeClr val="accent1"/>
                </a:solidFill>
              </a:rPr>
              <a:t>EMaT</a:t>
            </a:r>
            <a:r>
              <a:rPr lang="ja-JP" altLang="en-US">
                <a:solidFill>
                  <a:schemeClr val="accent1"/>
                </a:solidFill>
              </a:rPr>
              <a:t>微分積分</a:t>
            </a:r>
            <a:r>
              <a:rPr lang="ja-JP" altLang="en-US"/>
              <a:t>の相関係数</a:t>
            </a:r>
            <a:endParaRPr lang="en-US" altLang="ja-JP"/>
          </a:p>
          <a:p>
            <a:pPr eaLnBrk="1" hangingPunct="1">
              <a:lnSpc>
                <a:spcPct val="100000"/>
              </a:lnSpc>
              <a:spcBef>
                <a:spcPct val="0"/>
              </a:spcBef>
              <a:spcAft>
                <a:spcPct val="0"/>
              </a:spcAft>
              <a:buClrTx/>
              <a:buFontTx/>
              <a:buNone/>
            </a:pPr>
            <a:r>
              <a:rPr lang="en-US" altLang="ja-JP">
                <a:solidFill>
                  <a:srgbClr val="00B050"/>
                </a:solidFill>
              </a:rPr>
              <a:t>ρ</a:t>
            </a:r>
            <a:r>
              <a:rPr lang="en-US" altLang="ja-JP" baseline="-25000">
                <a:solidFill>
                  <a:srgbClr val="00B050"/>
                </a:solidFill>
              </a:rPr>
              <a:t>L</a:t>
            </a:r>
            <a:r>
              <a:rPr lang="en-US" altLang="ja-JP">
                <a:solidFill>
                  <a:srgbClr val="00B050"/>
                </a:solidFill>
              </a:rPr>
              <a:t> </a:t>
            </a:r>
            <a:r>
              <a:rPr lang="en-US" altLang="ja-JP"/>
              <a:t>: </a:t>
            </a:r>
            <a:r>
              <a:rPr lang="ja-JP" altLang="en-US"/>
              <a:t>科目の成績と、</a:t>
            </a:r>
            <a:r>
              <a:rPr lang="en-US" altLang="ja-JP">
                <a:solidFill>
                  <a:srgbClr val="00B050"/>
                </a:solidFill>
              </a:rPr>
              <a:t>EMaT</a:t>
            </a:r>
            <a:r>
              <a:rPr lang="ja-JP" altLang="en-US">
                <a:solidFill>
                  <a:srgbClr val="00B050"/>
                </a:solidFill>
              </a:rPr>
              <a:t>線形代数</a:t>
            </a:r>
            <a:r>
              <a:rPr lang="ja-JP" altLang="en-US"/>
              <a:t>の相関係数</a:t>
            </a:r>
            <a:endParaRPr lang="en-US" altLang="ja-JP"/>
          </a:p>
          <a:p>
            <a:pPr eaLnBrk="1" hangingPunct="1">
              <a:lnSpc>
                <a:spcPct val="100000"/>
              </a:lnSpc>
              <a:spcBef>
                <a:spcPct val="0"/>
              </a:spcBef>
              <a:spcAft>
                <a:spcPct val="0"/>
              </a:spcAft>
              <a:buClrTx/>
              <a:buFontTx/>
              <a:buNone/>
            </a:pPr>
            <a:r>
              <a:rPr lang="en-US" altLang="ja-JP"/>
              <a:t>(</a:t>
            </a:r>
            <a:r>
              <a:rPr lang="ja-JP" altLang="en-US"/>
              <a:t>科目の成績は</a:t>
            </a:r>
            <a:r>
              <a:rPr lang="en-US" altLang="ja-JP"/>
              <a:t>100</a:t>
            </a:r>
            <a:r>
              <a:rPr lang="ja-JP" altLang="en-US"/>
              <a:t>点満点で、</a:t>
            </a:r>
            <a:r>
              <a:rPr lang="en-US" altLang="ja-JP"/>
              <a:t>60</a:t>
            </a:r>
            <a:r>
              <a:rPr lang="ja-JP" altLang="en-US"/>
              <a:t>点以上で単位認定</a:t>
            </a:r>
            <a:r>
              <a:rPr lang="en-US" altLang="ja-JP"/>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azumat1976\Documents\Study15\JSEE_talk\Fourier142E_vs_EMa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25" y="908050"/>
            <a:ext cx="6205538"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3" descr="C:\Users\azumat1976\Documents\Study15\JSEE_talk\EMaT_correl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703638"/>
            <a:ext cx="4464050"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p:cNvSpPr txBox="1">
            <a:spLocks noChangeArrowheads="1"/>
          </p:cNvSpPr>
          <p:nvPr/>
        </p:nvSpPr>
        <p:spPr bwMode="auto">
          <a:xfrm>
            <a:off x="6227763" y="1128713"/>
            <a:ext cx="25923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eaLnBrk="0" hangingPunct="0">
              <a:buBlip>
                <a:blip r:embed="rId4"/>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rPr>
              <a:t>例：</a:t>
            </a:r>
            <a:r>
              <a:rPr lang="en-US" altLang="ja-JP" sz="1800">
                <a:solidFill>
                  <a:schemeClr val="tx1"/>
                </a:solidFill>
              </a:rPr>
              <a:t>2014</a:t>
            </a:r>
            <a:r>
              <a:rPr lang="ja-JP" altLang="en-US" sz="1800">
                <a:solidFill>
                  <a:schemeClr val="tx1"/>
                </a:solidFill>
              </a:rPr>
              <a:t>年度後期</a:t>
            </a:r>
            <a:endParaRPr lang="en-US" altLang="ja-JP" sz="1800">
              <a:solidFill>
                <a:schemeClr val="tx1"/>
              </a:solidFill>
            </a:endParaRPr>
          </a:p>
          <a:p>
            <a:pPr eaLnBrk="1" hangingPunct="1">
              <a:lnSpc>
                <a:spcPct val="100000"/>
              </a:lnSpc>
              <a:spcBef>
                <a:spcPct val="0"/>
              </a:spcBef>
              <a:spcAft>
                <a:spcPct val="0"/>
              </a:spcAft>
              <a:buClrTx/>
              <a:buFontTx/>
              <a:buNone/>
            </a:pPr>
            <a:r>
              <a:rPr lang="ja-JP" altLang="en-US" sz="1800">
                <a:solidFill>
                  <a:schemeClr val="tx1"/>
                </a:solidFill>
              </a:rPr>
              <a:t>フーリエ解析</a:t>
            </a:r>
            <a:r>
              <a:rPr lang="en-US" altLang="ja-JP" sz="1800">
                <a:solidFill>
                  <a:schemeClr val="tx1"/>
                </a:solidFill>
              </a:rPr>
              <a:t>(</a:t>
            </a:r>
            <a:r>
              <a:rPr lang="ja-JP" altLang="en-US" sz="1800">
                <a:solidFill>
                  <a:schemeClr val="tx1"/>
                </a:solidFill>
              </a:rPr>
              <a:t>電気電子</a:t>
            </a:r>
            <a:r>
              <a:rPr lang="en-US" altLang="ja-JP" sz="1800">
                <a:solidFill>
                  <a:schemeClr val="tx1"/>
                </a:solidFill>
              </a:rPr>
              <a:t>)</a:t>
            </a:r>
          </a:p>
          <a:p>
            <a:pPr eaLnBrk="1" hangingPunct="1">
              <a:lnSpc>
                <a:spcPct val="100000"/>
              </a:lnSpc>
              <a:spcBef>
                <a:spcPct val="0"/>
              </a:spcBef>
              <a:spcAft>
                <a:spcPct val="0"/>
              </a:spcAft>
              <a:buClrTx/>
              <a:buFontTx/>
              <a:buNone/>
            </a:pPr>
            <a:r>
              <a:rPr lang="ja-JP" altLang="en-US" sz="1800">
                <a:solidFill>
                  <a:schemeClr val="tx1"/>
                </a:solidFill>
              </a:rPr>
              <a:t>との相関</a:t>
            </a:r>
            <a:endParaRPr lang="en-US" altLang="ja-JP" sz="1800">
              <a:solidFill>
                <a:schemeClr val="tx1"/>
              </a:solidFill>
            </a:endParaRPr>
          </a:p>
          <a:p>
            <a:pPr eaLnBrk="1" hangingPunct="1">
              <a:lnSpc>
                <a:spcPct val="100000"/>
              </a:lnSpc>
              <a:spcBef>
                <a:spcPct val="0"/>
              </a:spcBef>
              <a:spcAft>
                <a:spcPct val="0"/>
              </a:spcAft>
              <a:buClrTx/>
              <a:buFontTx/>
              <a:buNone/>
            </a:pPr>
            <a:r>
              <a:rPr lang="ja-JP" altLang="en-US" sz="1800">
                <a:solidFill>
                  <a:schemeClr val="tx1"/>
                </a:solidFill>
              </a:rPr>
              <a:t>対象は</a:t>
            </a:r>
            <a:r>
              <a:rPr lang="en-US" altLang="ja-JP" sz="1800">
                <a:solidFill>
                  <a:schemeClr val="tx1"/>
                </a:solidFill>
              </a:rPr>
              <a:t>21</a:t>
            </a:r>
            <a:r>
              <a:rPr lang="ja-JP" altLang="en-US" sz="1800">
                <a:solidFill>
                  <a:schemeClr val="tx1"/>
                </a:solidFill>
              </a:rPr>
              <a:t>名</a:t>
            </a:r>
            <a:endParaRPr lang="en-US" altLang="ja-JP" sz="1800">
              <a:solidFill>
                <a:schemeClr val="tx1"/>
              </a:solidFill>
            </a:endParaRPr>
          </a:p>
        </p:txBody>
      </p:sp>
      <p:sp>
        <p:nvSpPr>
          <p:cNvPr id="15" name="テキスト ボックス 14"/>
          <p:cNvSpPr txBox="1">
            <a:spLocks noChangeArrowheads="1"/>
          </p:cNvSpPr>
          <p:nvPr/>
        </p:nvSpPr>
        <p:spPr bwMode="auto">
          <a:xfrm>
            <a:off x="4643438" y="4341813"/>
            <a:ext cx="25923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eaLnBrk="0" hangingPunct="0">
              <a:buBlip>
                <a:blip r:embed="rId4"/>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rPr>
              <a:t>全</a:t>
            </a:r>
            <a:r>
              <a:rPr lang="en-US" altLang="ja-JP" sz="1800">
                <a:solidFill>
                  <a:schemeClr val="tx1"/>
                </a:solidFill>
              </a:rPr>
              <a:t>17</a:t>
            </a:r>
            <a:r>
              <a:rPr lang="ja-JP" altLang="en-US" sz="1800">
                <a:solidFill>
                  <a:schemeClr val="tx1"/>
                </a:solidFill>
              </a:rPr>
              <a:t>科目の散布図</a:t>
            </a:r>
            <a:endParaRPr lang="en-US" altLang="ja-JP" sz="1800">
              <a:solidFill>
                <a:schemeClr val="tx1"/>
              </a:solidFill>
            </a:endParaRPr>
          </a:p>
          <a:p>
            <a:pPr eaLnBrk="1" hangingPunct="1">
              <a:lnSpc>
                <a:spcPct val="100000"/>
              </a:lnSpc>
              <a:spcBef>
                <a:spcPct val="0"/>
              </a:spcBef>
              <a:spcAft>
                <a:spcPct val="0"/>
              </a:spcAft>
              <a:buClrTx/>
              <a:buFontTx/>
              <a:buNone/>
            </a:pPr>
            <a:r>
              <a:rPr lang="en-US" altLang="ja-JP" sz="1800">
                <a:solidFill>
                  <a:schemeClr val="tx1"/>
                </a:solidFill>
              </a:rPr>
              <a:t>ρ</a:t>
            </a:r>
            <a:r>
              <a:rPr lang="en-US" altLang="ja-JP" sz="1800" baseline="-25000">
                <a:solidFill>
                  <a:schemeClr val="tx1"/>
                </a:solidFill>
              </a:rPr>
              <a:t>C</a:t>
            </a:r>
            <a:r>
              <a:rPr lang="ja-JP" altLang="en-US" sz="1800">
                <a:solidFill>
                  <a:schemeClr val="tx1"/>
                </a:solidFill>
              </a:rPr>
              <a:t>の平均は</a:t>
            </a:r>
            <a:r>
              <a:rPr lang="en-US" altLang="ja-JP" sz="1800">
                <a:solidFill>
                  <a:schemeClr val="tx1"/>
                </a:solidFill>
              </a:rPr>
              <a:t>0.40</a:t>
            </a:r>
          </a:p>
          <a:p>
            <a:pPr eaLnBrk="1" hangingPunct="1">
              <a:lnSpc>
                <a:spcPct val="100000"/>
              </a:lnSpc>
              <a:spcBef>
                <a:spcPct val="0"/>
              </a:spcBef>
              <a:spcAft>
                <a:spcPct val="0"/>
              </a:spcAft>
              <a:buClrTx/>
              <a:buFontTx/>
              <a:buNone/>
            </a:pPr>
            <a:r>
              <a:rPr lang="en-US" altLang="ja-JP" sz="1800">
                <a:solidFill>
                  <a:schemeClr val="tx1"/>
                </a:solidFill>
              </a:rPr>
              <a:t>ρ</a:t>
            </a:r>
            <a:r>
              <a:rPr lang="en-US" altLang="ja-JP" sz="1800" baseline="-25000">
                <a:solidFill>
                  <a:schemeClr val="tx1"/>
                </a:solidFill>
              </a:rPr>
              <a:t>L</a:t>
            </a:r>
            <a:r>
              <a:rPr lang="ja-JP" altLang="en-US" sz="1800">
                <a:solidFill>
                  <a:schemeClr val="tx1"/>
                </a:solidFill>
              </a:rPr>
              <a:t>の平均は</a:t>
            </a:r>
            <a:r>
              <a:rPr lang="en-US" altLang="ja-JP" sz="1800">
                <a:solidFill>
                  <a:schemeClr val="tx1"/>
                </a:solidFill>
              </a:rPr>
              <a:t>0.35</a:t>
            </a:r>
          </a:p>
        </p:txBody>
      </p:sp>
      <p:sp>
        <p:nvSpPr>
          <p:cNvPr id="16" name="テキスト ボックス 15"/>
          <p:cNvSpPr txBox="1">
            <a:spLocks noChangeArrowheads="1"/>
          </p:cNvSpPr>
          <p:nvPr/>
        </p:nvSpPr>
        <p:spPr bwMode="auto">
          <a:xfrm>
            <a:off x="2065338" y="1997075"/>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eaLnBrk="0" hangingPunct="0">
              <a:buBlip>
                <a:blip r:embed="rId4"/>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a:solidFill>
                  <a:schemeClr val="accent1"/>
                </a:solidFill>
              </a:rPr>
              <a:t>ρ</a:t>
            </a:r>
            <a:r>
              <a:rPr lang="en-US" altLang="ja-JP" sz="1800" baseline="-25000">
                <a:solidFill>
                  <a:schemeClr val="accent1"/>
                </a:solidFill>
              </a:rPr>
              <a:t>C</a:t>
            </a:r>
            <a:r>
              <a:rPr lang="en-US" altLang="ja-JP" sz="1800">
                <a:solidFill>
                  <a:schemeClr val="accent1"/>
                </a:solidFill>
              </a:rPr>
              <a:t>=0.51</a:t>
            </a:r>
          </a:p>
        </p:txBody>
      </p:sp>
      <p:sp>
        <p:nvSpPr>
          <p:cNvPr id="17" name="テキスト ボックス 16"/>
          <p:cNvSpPr txBox="1">
            <a:spLocks noChangeArrowheads="1"/>
          </p:cNvSpPr>
          <p:nvPr/>
        </p:nvSpPr>
        <p:spPr bwMode="auto">
          <a:xfrm>
            <a:off x="5148263" y="1998663"/>
            <a:ext cx="1079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eaLnBrk="0" hangingPunct="0">
              <a:buBlip>
                <a:blip r:embed="rId4"/>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a:solidFill>
                  <a:srgbClr val="00B050"/>
                </a:solidFill>
              </a:rPr>
              <a:t>ρ</a:t>
            </a:r>
            <a:r>
              <a:rPr lang="en-US" altLang="ja-JP" sz="1800" baseline="-25000">
                <a:solidFill>
                  <a:srgbClr val="00B050"/>
                </a:solidFill>
              </a:rPr>
              <a:t>L</a:t>
            </a:r>
            <a:r>
              <a:rPr lang="en-US" altLang="ja-JP" sz="1800">
                <a:solidFill>
                  <a:srgbClr val="00B050"/>
                </a:solidFill>
              </a:rPr>
              <a:t>=0.55</a:t>
            </a:r>
          </a:p>
        </p:txBody>
      </p:sp>
      <p:grpSp>
        <p:nvGrpSpPr>
          <p:cNvPr id="2" name="グループ化 1"/>
          <p:cNvGrpSpPr>
            <a:grpSpLocks/>
          </p:cNvGrpSpPr>
          <p:nvPr/>
        </p:nvGrpSpPr>
        <p:grpSpPr bwMode="auto">
          <a:xfrm>
            <a:off x="2516188" y="3186113"/>
            <a:ext cx="2882900" cy="1155700"/>
            <a:chOff x="2516256" y="3185543"/>
            <a:chExt cx="2882538" cy="1156073"/>
          </a:xfrm>
        </p:grpSpPr>
        <p:sp>
          <p:nvSpPr>
            <p:cNvPr id="12" name="下矢印 11"/>
            <p:cNvSpPr/>
            <p:nvPr/>
          </p:nvSpPr>
          <p:spPr bwMode="gray">
            <a:xfrm>
              <a:off x="3076573" y="3668299"/>
              <a:ext cx="263492" cy="673317"/>
            </a:xfrm>
            <a:prstGeom prst="downArrow">
              <a:avLst/>
            </a:prstGeom>
            <a:solidFill>
              <a:schemeClr val="accent5">
                <a:lumMod val="20000"/>
                <a:lumOff val="80000"/>
              </a:schemeClr>
            </a:solidFill>
            <a:ln w="9525" algn="ctr">
              <a:solidFill>
                <a:schemeClr val="accent1"/>
              </a:solidFill>
              <a:miter lim="800000"/>
              <a:headEnd/>
              <a:tailEnd/>
            </a:ln>
            <a:effectLst/>
          </p:spPr>
          <p:txBody>
            <a:bodyPr wrap="none" anchor="ctr"/>
            <a:lstStyle/>
            <a:p>
              <a:pPr algn="ctr">
                <a:defRPr/>
              </a:pPr>
              <a:endParaRPr lang="ja-JP" altLang="en-US" dirty="0"/>
            </a:p>
          </p:txBody>
        </p:sp>
        <p:sp>
          <p:nvSpPr>
            <p:cNvPr id="18" name="曲折矢印 17"/>
            <p:cNvSpPr/>
            <p:nvPr/>
          </p:nvSpPr>
          <p:spPr bwMode="gray">
            <a:xfrm rot="16200000">
              <a:off x="3127254" y="2574545"/>
              <a:ext cx="506575" cy="1728570"/>
            </a:xfrm>
            <a:prstGeom prst="bentArrow">
              <a:avLst/>
            </a:prstGeom>
            <a:solidFill>
              <a:schemeClr val="accent5">
                <a:lumMod val="20000"/>
                <a:lumOff val="80000"/>
              </a:schemeClr>
            </a:solidFill>
            <a:ln w="9525" algn="ctr">
              <a:solidFill>
                <a:schemeClr val="accent1"/>
              </a:solidFill>
              <a:miter lim="800000"/>
              <a:headEnd/>
              <a:tailEnd/>
            </a:ln>
            <a:effectLst/>
          </p:spPr>
          <p:txBody>
            <a:bodyPr wrap="none" anchor="ctr"/>
            <a:lstStyle/>
            <a:p>
              <a:pPr algn="ctr">
                <a:defRPr/>
              </a:pPr>
              <a:endParaRPr lang="ja-JP" altLang="en-US" dirty="0"/>
            </a:p>
          </p:txBody>
        </p:sp>
        <p:sp>
          <p:nvSpPr>
            <p:cNvPr id="21" name="曲折矢印 20"/>
            <p:cNvSpPr/>
            <p:nvPr/>
          </p:nvSpPr>
          <p:spPr bwMode="gray">
            <a:xfrm rot="5400000" flipH="1">
              <a:off x="3951062" y="2574545"/>
              <a:ext cx="506575" cy="1728571"/>
            </a:xfrm>
            <a:prstGeom prst="bentArrow">
              <a:avLst/>
            </a:prstGeom>
            <a:solidFill>
              <a:schemeClr val="accent5">
                <a:lumMod val="20000"/>
                <a:lumOff val="80000"/>
              </a:schemeClr>
            </a:solidFill>
            <a:ln w="9525" algn="ctr">
              <a:solidFill>
                <a:schemeClr val="accent1"/>
              </a:solidFill>
              <a:miter lim="800000"/>
              <a:headEnd/>
              <a:tailEnd/>
            </a:ln>
            <a:effectLst/>
          </p:spPr>
          <p:txBody>
            <a:bodyPr wrap="none" anchor="ctr"/>
            <a:lstStyle/>
            <a:p>
              <a:pPr algn="ctr">
                <a:defRPr/>
              </a:pPr>
              <a:endParaRPr lang="ja-JP" altLang="en-US" dirty="0"/>
            </a:p>
          </p:txBody>
        </p:sp>
        <p:sp>
          <p:nvSpPr>
            <p:cNvPr id="12300" name="テキスト ボックス 21"/>
            <p:cNvSpPr txBox="1">
              <a:spLocks noChangeArrowheads="1"/>
            </p:cNvSpPr>
            <p:nvPr/>
          </p:nvSpPr>
          <p:spPr bwMode="auto">
            <a:xfrm>
              <a:off x="3302531" y="3820398"/>
              <a:ext cx="209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eaLnBrk="0" hangingPunct="0">
                <a:buBlip>
                  <a:blip r:embed="rId4"/>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a:solidFill>
                    <a:schemeClr val="tx1"/>
                  </a:solidFill>
                </a:rPr>
                <a:t>(ρ</a:t>
              </a:r>
              <a:r>
                <a:rPr lang="en-US" altLang="ja-JP" sz="1800" baseline="-25000">
                  <a:solidFill>
                    <a:schemeClr val="tx1"/>
                  </a:solidFill>
                </a:rPr>
                <a:t>C</a:t>
              </a:r>
              <a:r>
                <a:rPr lang="en-US" altLang="ja-JP" sz="1800">
                  <a:solidFill>
                    <a:schemeClr val="tx1"/>
                  </a:solidFill>
                </a:rPr>
                <a:t>,ρ</a:t>
              </a:r>
              <a:r>
                <a:rPr lang="en-US" altLang="ja-JP" sz="1800" baseline="-25000">
                  <a:solidFill>
                    <a:schemeClr val="tx1"/>
                  </a:solidFill>
                </a:rPr>
                <a:t>L</a:t>
              </a:r>
              <a:r>
                <a:rPr lang="en-US" altLang="ja-JP" sz="1800">
                  <a:solidFill>
                    <a:schemeClr val="tx1"/>
                  </a:solidFill>
                </a:rPr>
                <a:t>)=(0.51,0.55)</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title"/>
          </p:nvPr>
        </p:nvSpPr>
        <p:spPr>
          <a:xfrm>
            <a:off x="0" y="82550"/>
            <a:ext cx="8002588" cy="693738"/>
          </a:xfrm>
        </p:spPr>
        <p:txBody>
          <a:bodyPr/>
          <a:lstStyle/>
          <a:p>
            <a:r>
              <a:rPr lang="ja-JP" altLang="en-US" sz="2800" smtClean="0"/>
              <a:t>定期試験における</a:t>
            </a:r>
            <a:r>
              <a:rPr lang="en-US" altLang="ja-JP" sz="2800" smtClean="0"/>
              <a:t>EMaT</a:t>
            </a:r>
            <a:r>
              <a:rPr lang="ja-JP" altLang="en-US" sz="2800" smtClean="0"/>
              <a:t>活用例</a:t>
            </a:r>
          </a:p>
        </p:txBody>
      </p:sp>
      <p:sp>
        <p:nvSpPr>
          <p:cNvPr id="4" name="コンテンツ プレースホルダー 2"/>
          <p:cNvSpPr txBox="1">
            <a:spLocks/>
          </p:cNvSpPr>
          <p:nvPr/>
        </p:nvSpPr>
        <p:spPr bwMode="gray">
          <a:xfrm>
            <a:off x="63500" y="836613"/>
            <a:ext cx="8786813"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400" kern="0" dirty="0"/>
              <a:t>摂南大学理工学部で</a:t>
            </a:r>
            <a:r>
              <a:rPr lang="ja-JP" altLang="en-US" sz="2400" kern="0" dirty="0" smtClean="0"/>
              <a:t>は、</a:t>
            </a:r>
            <a:endParaRPr lang="en-US" altLang="ja-JP" sz="2400" kern="0" dirty="0" smtClean="0"/>
          </a:p>
          <a:p>
            <a:pPr marL="0" indent="0" eaLnBrk="1" hangingPunct="1">
              <a:buFont typeface="Wingdings" pitchFamily="2" charset="2"/>
              <a:buNone/>
              <a:defRPr/>
            </a:pPr>
            <a:r>
              <a:rPr lang="ja-JP" altLang="en-US" sz="2400" kern="0" dirty="0"/>
              <a:t>　</a:t>
            </a:r>
            <a:r>
              <a:rPr lang="ja-JP" altLang="en-US" sz="2400" kern="0" dirty="0" smtClean="0"/>
              <a:t>　　微積分</a:t>
            </a:r>
            <a:r>
              <a:rPr lang="en-US" altLang="ja-JP" sz="2400" kern="0" dirty="0" smtClean="0"/>
              <a:t>I(1</a:t>
            </a:r>
            <a:r>
              <a:rPr lang="ja-JP" altLang="en-US" sz="2400" kern="0" dirty="0" smtClean="0"/>
              <a:t>年生配当、</a:t>
            </a:r>
            <a:r>
              <a:rPr lang="ja-JP" altLang="ja-JP" sz="2400" dirty="0" smtClean="0"/>
              <a:t>微分法と</a:t>
            </a:r>
            <a:r>
              <a:rPr lang="ja-JP" altLang="en-US" sz="2400" dirty="0"/>
              <a:t>その</a:t>
            </a:r>
            <a:r>
              <a:rPr lang="ja-JP" altLang="ja-JP" sz="2400" dirty="0" smtClean="0"/>
              <a:t>応用</a:t>
            </a:r>
            <a:r>
              <a:rPr lang="ja-JP" altLang="ja-JP" sz="2400" dirty="0"/>
              <a:t>、不定積分</a:t>
            </a:r>
            <a:r>
              <a:rPr lang="en-US" altLang="ja-JP" sz="2400" dirty="0" smtClean="0"/>
              <a:t>)</a:t>
            </a:r>
          </a:p>
          <a:p>
            <a:pPr marL="0" indent="0" eaLnBrk="1" hangingPunct="1">
              <a:buFont typeface="Wingdings" pitchFamily="2" charset="2"/>
              <a:buNone/>
              <a:defRPr/>
            </a:pPr>
            <a:r>
              <a:rPr lang="ja-JP" altLang="en-US" sz="2400" kern="0" dirty="0" smtClean="0"/>
              <a:t>の中間、期末試験を全クラス統一問題で実施。　</a:t>
            </a:r>
            <a:endParaRPr lang="en-US" altLang="ja-JP" sz="2400" kern="0" dirty="0" smtClean="0"/>
          </a:p>
          <a:p>
            <a:pPr marL="0" indent="0" eaLnBrk="1" hangingPunct="1">
              <a:buFont typeface="Wingdings" pitchFamily="2" charset="2"/>
              <a:buNone/>
              <a:defRPr/>
            </a:pPr>
            <a:r>
              <a:rPr lang="ja-JP" altLang="en-US" sz="2400" kern="0" dirty="0" smtClean="0"/>
              <a:t>対象</a:t>
            </a:r>
            <a:r>
              <a:rPr lang="en-US" altLang="ja-JP" sz="2400" kern="0" dirty="0" smtClean="0"/>
              <a:t>:</a:t>
            </a:r>
            <a:r>
              <a:rPr lang="ja-JP" altLang="en-US" sz="2400" kern="0" dirty="0" smtClean="0"/>
              <a:t>理工学部の建築学科</a:t>
            </a:r>
            <a:r>
              <a:rPr lang="ja-JP" altLang="en-US" sz="2400" kern="0" dirty="0"/>
              <a:t>、</a:t>
            </a:r>
            <a:r>
              <a:rPr lang="ja-JP" altLang="en-US" sz="2400" kern="0" dirty="0" smtClean="0"/>
              <a:t>都市環境工学科</a:t>
            </a:r>
            <a:endParaRPr lang="en-US" altLang="ja-JP" sz="2400" kern="0" dirty="0" smtClean="0"/>
          </a:p>
          <a:p>
            <a:pPr marL="0" indent="0" eaLnBrk="1" hangingPunct="1">
              <a:buFont typeface="Wingdings" pitchFamily="2" charset="2"/>
              <a:buNone/>
              <a:defRPr/>
            </a:pPr>
            <a:r>
              <a:rPr lang="ja-JP" altLang="en-US" sz="2400" kern="0" dirty="0"/>
              <a:t>　</a:t>
            </a:r>
            <a:r>
              <a:rPr lang="ja-JP" altLang="en-US" sz="2400" kern="0" dirty="0" smtClean="0"/>
              <a:t>     電気電子工学科</a:t>
            </a:r>
            <a:r>
              <a:rPr lang="ja-JP" altLang="en-US" sz="2400" kern="0" dirty="0"/>
              <a:t>、</a:t>
            </a:r>
            <a:r>
              <a:rPr lang="ja-JP" altLang="en-US" sz="2400" kern="0" dirty="0" smtClean="0"/>
              <a:t>機械工学科</a:t>
            </a:r>
            <a:r>
              <a:rPr lang="ja-JP" altLang="en-US" sz="2400" kern="0" dirty="0"/>
              <a:t>、</a:t>
            </a:r>
            <a:r>
              <a:rPr lang="ja-JP" altLang="en-US" sz="2400" kern="0" dirty="0" smtClean="0"/>
              <a:t>住環境デザイン学科</a:t>
            </a:r>
            <a:endParaRPr lang="en-US" altLang="ja-JP" sz="2400" kern="0" dirty="0" smtClean="0"/>
          </a:p>
          <a:p>
            <a:pPr marL="0" indent="0" eaLnBrk="1" hangingPunct="1">
              <a:buFont typeface="Wingdings" pitchFamily="2" charset="2"/>
              <a:buNone/>
              <a:defRPr/>
            </a:pPr>
            <a:r>
              <a:rPr lang="en-US" altLang="ja-JP" kern="0" dirty="0"/>
              <a:t> </a:t>
            </a:r>
            <a:r>
              <a:rPr lang="en-US" altLang="ja-JP" kern="0" dirty="0" smtClean="0"/>
              <a:t>  </a:t>
            </a:r>
            <a:endParaRPr lang="en-US" altLang="ja-JP" kern="0" dirty="0"/>
          </a:p>
        </p:txBody>
      </p:sp>
      <p:grpSp>
        <p:nvGrpSpPr>
          <p:cNvPr id="3" name="グループ化 2"/>
          <p:cNvGrpSpPr>
            <a:grpSpLocks/>
          </p:cNvGrpSpPr>
          <p:nvPr/>
        </p:nvGrpSpPr>
        <p:grpSpPr bwMode="auto">
          <a:xfrm>
            <a:off x="1857375" y="3119438"/>
            <a:ext cx="4514850" cy="2111375"/>
            <a:chOff x="1889030" y="2492896"/>
            <a:chExt cx="4928155" cy="2544206"/>
          </a:xfrm>
        </p:grpSpPr>
        <p:pic>
          <p:nvPicPr>
            <p:cNvPr id="13322" name="Picture 5" descr="C:\Users\azumat1976\Documents\Study15\JSEE_talk\EMaT2008Cal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030" y="2492896"/>
              <a:ext cx="4896619" cy="254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テキスト ボックス 1"/>
            <p:cNvSpPr txBox="1">
              <a:spLocks noChangeArrowheads="1"/>
            </p:cNvSpPr>
            <p:nvPr/>
          </p:nvSpPr>
          <p:spPr bwMode="auto">
            <a:xfrm>
              <a:off x="4349843" y="2740278"/>
              <a:ext cx="24673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eaLnBrk="0" hangingPunct="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a:solidFill>
                    <a:schemeClr val="tx1"/>
                  </a:solidFill>
                </a:rPr>
                <a:t>2008</a:t>
              </a:r>
              <a:r>
                <a:rPr lang="ja-JP" altLang="en-US" sz="1800">
                  <a:solidFill>
                    <a:schemeClr val="tx1"/>
                  </a:solidFill>
                </a:rPr>
                <a:t>年</a:t>
              </a:r>
              <a:r>
                <a:rPr lang="en-US" altLang="ja-JP" sz="1800">
                  <a:solidFill>
                    <a:schemeClr val="tx1"/>
                  </a:solidFill>
                </a:rPr>
                <a:t>EMaT</a:t>
              </a:r>
              <a:r>
                <a:rPr lang="ja-JP" altLang="en-US" sz="1800">
                  <a:solidFill>
                    <a:schemeClr val="tx1"/>
                  </a:solidFill>
                </a:rPr>
                <a:t>微分積分</a:t>
              </a:r>
            </a:p>
          </p:txBody>
        </p:sp>
      </p:grpSp>
      <p:grpSp>
        <p:nvGrpSpPr>
          <p:cNvPr id="6" name="グループ化 5"/>
          <p:cNvGrpSpPr>
            <a:grpSpLocks/>
          </p:cNvGrpSpPr>
          <p:nvPr/>
        </p:nvGrpSpPr>
        <p:grpSpPr bwMode="auto">
          <a:xfrm>
            <a:off x="0" y="5673725"/>
            <a:ext cx="9144000" cy="1184275"/>
            <a:chOff x="0" y="5628229"/>
            <a:chExt cx="9144000" cy="1184275"/>
          </a:xfrm>
        </p:grpSpPr>
        <p:sp>
          <p:nvSpPr>
            <p:cNvPr id="13319" name="正方形/長方形 9"/>
            <p:cNvSpPr>
              <a:spLocks noChangeArrowheads="1"/>
            </p:cNvSpPr>
            <p:nvPr/>
          </p:nvSpPr>
          <p:spPr bwMode="gray">
            <a:xfrm>
              <a:off x="0" y="6381328"/>
              <a:ext cx="9144000" cy="108012"/>
            </a:xfrm>
            <a:prstGeom prst="rect">
              <a:avLst/>
            </a:prstGeom>
            <a:solidFill>
              <a:schemeClr val="bg1"/>
            </a:solidFill>
            <a:ln w="9525" algn="ctr">
              <a:solidFill>
                <a:schemeClr val="bg1"/>
              </a:solidFill>
              <a:miter lim="800000"/>
              <a:headEnd/>
              <a:tailEnd/>
            </a:ln>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eaLnBrk="0" hangingPunct="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endParaRPr>
            </a:p>
          </p:txBody>
        </p:sp>
        <p:pic>
          <p:nvPicPr>
            <p:cNvPr id="13320" name="Picture 6" descr="C:\Users\azumat1976\Documents\Study15\JSEE_talk\termendCalI132_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28229"/>
              <a:ext cx="7292975"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テキスト ボックス 8"/>
            <p:cNvSpPr txBox="1">
              <a:spLocks noChangeArrowheads="1"/>
            </p:cNvSpPr>
            <p:nvPr/>
          </p:nvSpPr>
          <p:spPr bwMode="auto">
            <a:xfrm>
              <a:off x="6789369" y="6112168"/>
              <a:ext cx="23042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eaLnBrk="0" hangingPunct="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a:solidFill>
                    <a:schemeClr val="tx1"/>
                  </a:solidFill>
                </a:rPr>
                <a:t>2013</a:t>
              </a:r>
              <a:r>
                <a:rPr lang="ja-JP" altLang="en-US" sz="1800">
                  <a:solidFill>
                    <a:schemeClr val="tx1"/>
                  </a:solidFill>
                </a:rPr>
                <a:t>年摂南大　</a:t>
              </a:r>
              <a:endParaRPr lang="en-US" altLang="ja-JP" sz="1800">
                <a:solidFill>
                  <a:schemeClr val="tx1"/>
                </a:solidFill>
              </a:endParaRPr>
            </a:p>
            <a:p>
              <a:pPr eaLnBrk="1" hangingPunct="1">
                <a:lnSpc>
                  <a:spcPct val="100000"/>
                </a:lnSpc>
                <a:spcBef>
                  <a:spcPct val="0"/>
                </a:spcBef>
                <a:spcAft>
                  <a:spcPct val="0"/>
                </a:spcAft>
                <a:buClrTx/>
                <a:buFontTx/>
                <a:buNone/>
              </a:pPr>
              <a:r>
                <a:rPr lang="ja-JP" altLang="en-US" sz="1800">
                  <a:solidFill>
                    <a:schemeClr val="tx1"/>
                  </a:solidFill>
                </a:rPr>
                <a:t>微積分</a:t>
              </a:r>
              <a:r>
                <a:rPr lang="en-US" altLang="ja-JP" sz="1800">
                  <a:solidFill>
                    <a:schemeClr val="tx1"/>
                  </a:solidFill>
                </a:rPr>
                <a:t>I </a:t>
              </a:r>
              <a:r>
                <a:rPr lang="ja-JP" altLang="en-US" sz="1800">
                  <a:solidFill>
                    <a:schemeClr val="tx1"/>
                  </a:solidFill>
                </a:rPr>
                <a:t>期末試験</a:t>
              </a:r>
            </a:p>
          </p:txBody>
        </p:sp>
      </p:grpSp>
      <p:sp>
        <p:nvSpPr>
          <p:cNvPr id="7" name="下矢印 6"/>
          <p:cNvSpPr/>
          <p:nvPr/>
        </p:nvSpPr>
        <p:spPr bwMode="gray">
          <a:xfrm>
            <a:off x="4067175" y="5157788"/>
            <a:ext cx="504825" cy="469900"/>
          </a:xfrm>
          <a:prstGeom prst="downArrow">
            <a:avLst/>
          </a:prstGeom>
          <a:solidFill>
            <a:schemeClr val="accent5">
              <a:lumMod val="20000"/>
              <a:lumOff val="80000"/>
            </a:schemeClr>
          </a:solidFill>
          <a:ln w="9525" algn="ctr">
            <a:solidFill>
              <a:schemeClr val="accent1"/>
            </a:solidFill>
            <a:miter lim="800000"/>
            <a:headEnd/>
            <a:tailEnd/>
          </a:ln>
          <a:effectLst/>
        </p:spPr>
        <p:txBody>
          <a:bodyPr wrap="none" anchor="ctr"/>
          <a:lstStyle/>
          <a:p>
            <a:pPr algn="ctr">
              <a:defRPr/>
            </a:pPr>
            <a:endParaRPr lang="ja-JP"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ETSUNAN COLOR">
      <a:dk1>
        <a:srgbClr val="000000"/>
      </a:dk1>
      <a:lt1>
        <a:srgbClr val="FFFFFF"/>
      </a:lt1>
      <a:dk2>
        <a:srgbClr val="000000"/>
      </a:dk2>
      <a:lt2>
        <a:srgbClr val="A5A5A5"/>
      </a:lt2>
      <a:accent1>
        <a:srgbClr val="F80034"/>
      </a:accent1>
      <a:accent2>
        <a:srgbClr val="008F63"/>
      </a:accent2>
      <a:accent3>
        <a:srgbClr val="80C20E"/>
      </a:accent3>
      <a:accent4>
        <a:srgbClr val="34A1C8"/>
      </a:accent4>
      <a:accent5>
        <a:srgbClr val="F9819A"/>
      </a:accent5>
      <a:accent6>
        <a:srgbClr val="FD3420"/>
      </a:accent6>
      <a:hlink>
        <a:srgbClr val="105D9C"/>
      </a:hlink>
      <a:folHlink>
        <a:srgbClr val="817DBA"/>
      </a:folHlink>
    </a:clrScheme>
    <a:fontScheme name="Standarddesign">
      <a:majorFont>
        <a:latin typeface="Arial"/>
        <a:ea typeface="ＭＳ Ｐゴシック"/>
        <a:cs typeface=""/>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gradFill flip="none" rotWithShape="1">
          <a:gsLst>
            <a:gs pos="0">
              <a:schemeClr val="bg1"/>
            </a:gs>
            <a:gs pos="100000">
              <a:schemeClr val="bg2"/>
            </a:gs>
          </a:gsLst>
          <a:path path="circle">
            <a:fillToRect l="50000" t="50000" r="50000" b="50000"/>
          </a:path>
          <a:tileRect/>
        </a:gradFill>
        <a:ln w="9525" algn="ctr">
          <a:noFill/>
          <a:miter lim="800000"/>
          <a:headEnd/>
          <a:tailEnd/>
        </a:ln>
        <a:effectLst/>
      </a:spPr>
      <a:bodyPr wrap="none" rtlCol="0" anchor="ctr"/>
      <a:lstStyle>
        <a:defPPr algn="ctr">
          <a:defRPr kumimoji="1" dirty="0" smtClean="0"/>
        </a:defPPr>
      </a:lstStyle>
    </a:spDef>
    <a:lnDef>
      <a:spPr bwMode="auto">
        <a:xfrm>
          <a:off x="0" y="0"/>
          <a:ext cx="1" cy="1"/>
        </a:xfrm>
        <a:custGeom>
          <a:avLst/>
          <a:gdLst/>
          <a:ahLst/>
          <a:cxnLst/>
          <a:rect l="0" t="0" r="0" b="0"/>
          <a:pathLst/>
        </a:cu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charset="-128"/>
            <a:ea typeface="ＭＳ Ｐゴシック" charset="-128"/>
          </a:defRPr>
        </a:defPPr>
      </a:lstStyle>
    </a:lnDef>
  </a:objectDefaults>
  <a:extraClrSchemeLst>
    <a:extraClrScheme>
      <a:clrScheme name="Standarddesign 1">
        <a:dk1>
          <a:srgbClr val="000000"/>
        </a:dk1>
        <a:lt1>
          <a:srgbClr val="FFFFFF"/>
        </a:lt1>
        <a:dk2>
          <a:srgbClr val="000000"/>
        </a:dk2>
        <a:lt2>
          <a:srgbClr val="A5A5A5"/>
        </a:lt2>
        <a:accent1>
          <a:srgbClr val="F3BBBB"/>
        </a:accent1>
        <a:accent2>
          <a:srgbClr val="AE2222"/>
        </a:accent2>
        <a:accent3>
          <a:srgbClr val="FFFFFF"/>
        </a:accent3>
        <a:accent4>
          <a:srgbClr val="000000"/>
        </a:accent4>
        <a:accent5>
          <a:srgbClr val="F8DADA"/>
        </a:accent5>
        <a:accent6>
          <a:srgbClr val="9D1E1E"/>
        </a:accent6>
        <a:hlink>
          <a:srgbClr val="105D9C"/>
        </a:hlink>
        <a:folHlink>
          <a:srgbClr val="4B459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emplate>
  <TotalTime>732</TotalTime>
  <Words>613</Words>
  <Application>Microsoft Office PowerPoint</Application>
  <PresentationFormat>画面に合わせる (4:3)</PresentationFormat>
  <Paragraphs>129</Paragraphs>
  <Slides>11</Slides>
  <Notes>1</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11</vt:i4>
      </vt:variant>
    </vt:vector>
  </HeadingPairs>
  <TitlesOfParts>
    <vt:vector size="13" baseType="lpstr">
      <vt:lpstr>Standarddesign</vt:lpstr>
      <vt:lpstr>ワークシート</vt:lpstr>
      <vt:lpstr>摂南大学理工学部における 数学教育とEMaTへの取組み </vt:lpstr>
      <vt:lpstr>1. はじめに</vt:lpstr>
      <vt:lpstr>PowerPoint プレゼンテーション</vt:lpstr>
      <vt:lpstr>2. EMaTの成績結果</vt:lpstr>
      <vt:lpstr>PowerPoint プレゼンテーション</vt:lpstr>
      <vt:lpstr>3. 成績優秀者の学内表彰</vt:lpstr>
      <vt:lpstr>4. 学部の科目の成績との相関関係</vt:lpstr>
      <vt:lpstr>PowerPoint プレゼンテーション</vt:lpstr>
      <vt:lpstr>定期試験におけるEMaT活用例</vt:lpstr>
      <vt:lpstr>5. 終わりに</vt:lpstr>
      <vt:lpstr>backup slide(授業評価アンケートでの調査)</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Monte Carlo Studies of Dynamical Compactification of Extra Dimensions in a Model of Non-perturbative String Theory</dc:title>
  <dc:creator>azumat1976</dc:creator>
  <cp:lastModifiedBy>azumat1976</cp:lastModifiedBy>
  <cp:revision>167</cp:revision>
  <dcterms:created xsi:type="dcterms:W3CDTF">2014-12-31T10:24:53Z</dcterms:created>
  <dcterms:modified xsi:type="dcterms:W3CDTF">2015-09-16T23:53:43Z</dcterms:modified>
</cp:coreProperties>
</file>